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781226F-8810-4AFD-9841-F8FE8DB2065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64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1">
            <a:extLst>
              <a:ext uri="{FF2B5EF4-FFF2-40B4-BE49-F238E27FC236}">
                <a16:creationId xmlns:a16="http://schemas.microsoft.com/office/drawing/2014/main" id="{1A8D7130-9D16-4810-B55E-CA919B7CE019}"/>
              </a:ext>
            </a:extLst>
          </p:cNvPr>
          <p:cNvSpPr>
            <a:spLocks noGrp="1"/>
          </p:cNvSpPr>
          <p:nvPr>
            <p:ph type="pic" sz="quarter" idx="36"/>
          </p:nvPr>
        </p:nvSpPr>
        <p:spPr>
          <a:xfrm>
            <a:off x="135484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2" name="PpHolder2">
            <a:extLst>
              <a:ext uri="{FF2B5EF4-FFF2-40B4-BE49-F238E27FC236}">
                <a16:creationId xmlns:a16="http://schemas.microsoft.com/office/drawing/2014/main" id="{68A9C41F-0BA0-4587-8257-8E426FF68115}"/>
              </a:ext>
            </a:extLst>
          </p:cNvPr>
          <p:cNvSpPr>
            <a:spLocks noGrp="1"/>
          </p:cNvSpPr>
          <p:nvPr>
            <p:ph type="pic" sz="quarter" idx="35"/>
          </p:nvPr>
        </p:nvSpPr>
        <p:spPr>
          <a:xfrm>
            <a:off x="2709685"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0" name="PpHolder3">
            <a:extLst>
              <a:ext uri="{FF2B5EF4-FFF2-40B4-BE49-F238E27FC236}">
                <a16:creationId xmlns:a16="http://schemas.microsoft.com/office/drawing/2014/main" id="{086E2BD4-3B30-44B0-AAC1-E6336A3CC8E1}"/>
              </a:ext>
            </a:extLst>
          </p:cNvPr>
          <p:cNvSpPr>
            <a:spLocks noGrp="1"/>
          </p:cNvSpPr>
          <p:nvPr>
            <p:ph type="pic" sz="quarter" idx="34"/>
          </p:nvPr>
        </p:nvSpPr>
        <p:spPr>
          <a:xfrm>
            <a:off x="541937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8" name="PpHolder4">
            <a:extLst>
              <a:ext uri="{FF2B5EF4-FFF2-40B4-BE49-F238E27FC236}">
                <a16:creationId xmlns:a16="http://schemas.microsoft.com/office/drawing/2014/main" id="{CE4CBCCB-D4F4-45D5-BC0B-621E34760A07}"/>
              </a:ext>
            </a:extLst>
          </p:cNvPr>
          <p:cNvSpPr>
            <a:spLocks noGrp="1"/>
          </p:cNvSpPr>
          <p:nvPr>
            <p:ph type="pic" sz="quarter" idx="33"/>
          </p:nvPr>
        </p:nvSpPr>
        <p:spPr>
          <a:xfrm>
            <a:off x="677421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6" name="PpHolder5">
            <a:extLst>
              <a:ext uri="{FF2B5EF4-FFF2-40B4-BE49-F238E27FC236}">
                <a16:creationId xmlns:a16="http://schemas.microsoft.com/office/drawing/2014/main" id="{D001CD61-7335-4497-A3FB-B4209A077E26}"/>
              </a:ext>
            </a:extLst>
          </p:cNvPr>
          <p:cNvSpPr>
            <a:spLocks noGrp="1"/>
          </p:cNvSpPr>
          <p:nvPr>
            <p:ph type="pic" sz="quarter" idx="32"/>
          </p:nvPr>
        </p:nvSpPr>
        <p:spPr>
          <a:xfrm>
            <a:off x="9483903"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4" name="PpHolder10">
            <a:extLst>
              <a:ext uri="{FF2B5EF4-FFF2-40B4-BE49-F238E27FC236}">
                <a16:creationId xmlns:a16="http://schemas.microsoft.com/office/drawing/2014/main" id="{226875F4-2543-43ED-8C2C-EFAD767EF270}"/>
              </a:ext>
            </a:extLst>
          </p:cNvPr>
          <p:cNvSpPr>
            <a:spLocks noGrp="1"/>
          </p:cNvSpPr>
          <p:nvPr>
            <p:ph type="pic" sz="quarter" idx="31"/>
          </p:nvPr>
        </p:nvSpPr>
        <p:spPr>
          <a:xfrm>
            <a:off x="-1"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2" name="PpHolder11">
            <a:extLst>
              <a:ext uri="{FF2B5EF4-FFF2-40B4-BE49-F238E27FC236}">
                <a16:creationId xmlns:a16="http://schemas.microsoft.com/office/drawing/2014/main" id="{3AA86AAD-9B6C-4F08-8B3F-2B59D4D0BC33}"/>
              </a:ext>
            </a:extLst>
          </p:cNvPr>
          <p:cNvSpPr>
            <a:spLocks noGrp="1"/>
          </p:cNvSpPr>
          <p:nvPr>
            <p:ph type="pic" sz="quarter" idx="30"/>
          </p:nvPr>
        </p:nvSpPr>
        <p:spPr>
          <a:xfrm>
            <a:off x="-1"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0" name="PpHolder12">
            <a:extLst>
              <a:ext uri="{FF2B5EF4-FFF2-40B4-BE49-F238E27FC236}">
                <a16:creationId xmlns:a16="http://schemas.microsoft.com/office/drawing/2014/main" id="{E2C60117-524F-42D5-ACA4-D617C73C6D23}"/>
              </a:ext>
            </a:extLst>
          </p:cNvPr>
          <p:cNvSpPr>
            <a:spLocks noGrp="1"/>
          </p:cNvSpPr>
          <p:nvPr>
            <p:ph type="pic" sz="quarter" idx="29"/>
          </p:nvPr>
        </p:nvSpPr>
        <p:spPr>
          <a:xfrm>
            <a:off x="-1"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8" name="PpHolder13">
            <a:extLst>
              <a:ext uri="{FF2B5EF4-FFF2-40B4-BE49-F238E27FC236}">
                <a16:creationId xmlns:a16="http://schemas.microsoft.com/office/drawing/2014/main" id="{3BFC5A35-2EE0-48E8-9FC5-D63B9814530F}"/>
              </a:ext>
            </a:extLst>
          </p:cNvPr>
          <p:cNvSpPr>
            <a:spLocks noGrp="1"/>
          </p:cNvSpPr>
          <p:nvPr>
            <p:ph type="pic" sz="quarter" idx="28"/>
          </p:nvPr>
        </p:nvSpPr>
        <p:spPr>
          <a:xfrm>
            <a:off x="135484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6" name="PpHolder14">
            <a:extLst>
              <a:ext uri="{FF2B5EF4-FFF2-40B4-BE49-F238E27FC236}">
                <a16:creationId xmlns:a16="http://schemas.microsoft.com/office/drawing/2014/main" id="{6210E80D-B9B4-4F14-ACEF-E432657F36BB}"/>
              </a:ext>
            </a:extLst>
          </p:cNvPr>
          <p:cNvSpPr>
            <a:spLocks noGrp="1"/>
          </p:cNvSpPr>
          <p:nvPr>
            <p:ph type="pic" sz="quarter" idx="27"/>
          </p:nvPr>
        </p:nvSpPr>
        <p:spPr>
          <a:xfrm>
            <a:off x="135484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4" name="PpHolder17">
            <a:extLst>
              <a:ext uri="{FF2B5EF4-FFF2-40B4-BE49-F238E27FC236}">
                <a16:creationId xmlns:a16="http://schemas.microsoft.com/office/drawing/2014/main" id="{6A31C151-3CAA-4770-A632-944C4953E8D2}"/>
              </a:ext>
            </a:extLst>
          </p:cNvPr>
          <p:cNvSpPr>
            <a:spLocks noGrp="1"/>
          </p:cNvSpPr>
          <p:nvPr>
            <p:ph type="pic" sz="quarter" idx="26"/>
          </p:nvPr>
        </p:nvSpPr>
        <p:spPr>
          <a:xfrm>
            <a:off x="2709685"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2" name="PpHolder18">
            <a:extLst>
              <a:ext uri="{FF2B5EF4-FFF2-40B4-BE49-F238E27FC236}">
                <a16:creationId xmlns:a16="http://schemas.microsoft.com/office/drawing/2014/main" id="{3DF5A5EA-3B54-4B89-B87B-7D8E862CD281}"/>
              </a:ext>
            </a:extLst>
          </p:cNvPr>
          <p:cNvSpPr>
            <a:spLocks noGrp="1"/>
          </p:cNvSpPr>
          <p:nvPr>
            <p:ph type="pic" sz="quarter" idx="25"/>
          </p:nvPr>
        </p:nvSpPr>
        <p:spPr>
          <a:xfrm>
            <a:off x="2709685"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0" name="PpHolder19">
            <a:extLst>
              <a:ext uri="{FF2B5EF4-FFF2-40B4-BE49-F238E27FC236}">
                <a16:creationId xmlns:a16="http://schemas.microsoft.com/office/drawing/2014/main" id="{536E2F32-6452-4669-B13A-9C5C8FC99C6E}"/>
              </a:ext>
            </a:extLst>
          </p:cNvPr>
          <p:cNvSpPr>
            <a:spLocks noGrp="1"/>
          </p:cNvSpPr>
          <p:nvPr>
            <p:ph type="pic" sz="quarter" idx="24"/>
          </p:nvPr>
        </p:nvSpPr>
        <p:spPr>
          <a:xfrm>
            <a:off x="4064529"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8" name="PpHolder20">
            <a:extLst>
              <a:ext uri="{FF2B5EF4-FFF2-40B4-BE49-F238E27FC236}">
                <a16:creationId xmlns:a16="http://schemas.microsoft.com/office/drawing/2014/main" id="{26AF0280-740F-4859-B422-9361FF65A839}"/>
              </a:ext>
            </a:extLst>
          </p:cNvPr>
          <p:cNvSpPr>
            <a:spLocks noGrp="1"/>
          </p:cNvSpPr>
          <p:nvPr>
            <p:ph type="pic" sz="quarter" idx="23"/>
          </p:nvPr>
        </p:nvSpPr>
        <p:spPr>
          <a:xfrm>
            <a:off x="4064529"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6" name="PpHolder21">
            <a:extLst>
              <a:ext uri="{FF2B5EF4-FFF2-40B4-BE49-F238E27FC236}">
                <a16:creationId xmlns:a16="http://schemas.microsoft.com/office/drawing/2014/main" id="{AD65BCFC-D79F-449D-A267-507D32549C44}"/>
              </a:ext>
            </a:extLst>
          </p:cNvPr>
          <p:cNvSpPr>
            <a:spLocks noGrp="1"/>
          </p:cNvSpPr>
          <p:nvPr>
            <p:ph type="pic" sz="quarter" idx="22"/>
          </p:nvPr>
        </p:nvSpPr>
        <p:spPr>
          <a:xfrm>
            <a:off x="4064529"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4" name="PpHolder22">
            <a:extLst>
              <a:ext uri="{FF2B5EF4-FFF2-40B4-BE49-F238E27FC236}">
                <a16:creationId xmlns:a16="http://schemas.microsoft.com/office/drawing/2014/main" id="{708E2454-206F-4D0D-914E-8F51673FB874}"/>
              </a:ext>
            </a:extLst>
          </p:cNvPr>
          <p:cNvSpPr>
            <a:spLocks noGrp="1"/>
          </p:cNvSpPr>
          <p:nvPr>
            <p:ph type="pic" sz="quarter" idx="21"/>
          </p:nvPr>
        </p:nvSpPr>
        <p:spPr>
          <a:xfrm>
            <a:off x="541937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2" name="PpHolder24">
            <a:extLst>
              <a:ext uri="{FF2B5EF4-FFF2-40B4-BE49-F238E27FC236}">
                <a16:creationId xmlns:a16="http://schemas.microsoft.com/office/drawing/2014/main" id="{92C3BD22-8303-4B36-88E8-DABFAA0B370A}"/>
              </a:ext>
            </a:extLst>
          </p:cNvPr>
          <p:cNvSpPr>
            <a:spLocks noGrp="1"/>
          </p:cNvSpPr>
          <p:nvPr>
            <p:ph type="pic" sz="quarter" idx="20"/>
          </p:nvPr>
        </p:nvSpPr>
        <p:spPr>
          <a:xfrm>
            <a:off x="541937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0" name="PpHolder25">
            <a:extLst>
              <a:ext uri="{FF2B5EF4-FFF2-40B4-BE49-F238E27FC236}">
                <a16:creationId xmlns:a16="http://schemas.microsoft.com/office/drawing/2014/main" id="{30CABADF-FF4C-4C8D-B9F3-C41C73163A21}"/>
              </a:ext>
            </a:extLst>
          </p:cNvPr>
          <p:cNvSpPr>
            <a:spLocks noGrp="1"/>
          </p:cNvSpPr>
          <p:nvPr>
            <p:ph type="pic" sz="quarter" idx="19"/>
          </p:nvPr>
        </p:nvSpPr>
        <p:spPr>
          <a:xfrm>
            <a:off x="677421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8" name="PpHolder26">
            <a:extLst>
              <a:ext uri="{FF2B5EF4-FFF2-40B4-BE49-F238E27FC236}">
                <a16:creationId xmlns:a16="http://schemas.microsoft.com/office/drawing/2014/main" id="{73F924D1-860C-4321-8F8D-FA1617E3E93F}"/>
              </a:ext>
            </a:extLst>
          </p:cNvPr>
          <p:cNvSpPr>
            <a:spLocks noGrp="1"/>
          </p:cNvSpPr>
          <p:nvPr>
            <p:ph type="pic" sz="quarter" idx="18"/>
          </p:nvPr>
        </p:nvSpPr>
        <p:spPr>
          <a:xfrm>
            <a:off x="677421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6" name="PpHolder28">
            <a:extLst>
              <a:ext uri="{FF2B5EF4-FFF2-40B4-BE49-F238E27FC236}">
                <a16:creationId xmlns:a16="http://schemas.microsoft.com/office/drawing/2014/main" id="{A61D259C-00F2-4ABD-A51B-B66B377CD80C}"/>
              </a:ext>
            </a:extLst>
          </p:cNvPr>
          <p:cNvSpPr>
            <a:spLocks noGrp="1"/>
          </p:cNvSpPr>
          <p:nvPr>
            <p:ph type="pic" sz="quarter" idx="17"/>
          </p:nvPr>
        </p:nvSpPr>
        <p:spPr>
          <a:xfrm>
            <a:off x="8129059"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4" name="PpHolder29">
            <a:extLst>
              <a:ext uri="{FF2B5EF4-FFF2-40B4-BE49-F238E27FC236}">
                <a16:creationId xmlns:a16="http://schemas.microsoft.com/office/drawing/2014/main" id="{A5CD5256-FB93-4EC8-8A7A-593A8F6BAEA7}"/>
              </a:ext>
            </a:extLst>
          </p:cNvPr>
          <p:cNvSpPr>
            <a:spLocks noGrp="1"/>
          </p:cNvSpPr>
          <p:nvPr>
            <p:ph type="pic" sz="quarter" idx="16"/>
          </p:nvPr>
        </p:nvSpPr>
        <p:spPr>
          <a:xfrm>
            <a:off x="8129059"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2" name="PpHolder30">
            <a:extLst>
              <a:ext uri="{FF2B5EF4-FFF2-40B4-BE49-F238E27FC236}">
                <a16:creationId xmlns:a16="http://schemas.microsoft.com/office/drawing/2014/main" id="{460A7A44-F83B-4229-A3F9-CED95A632EC4}"/>
              </a:ext>
            </a:extLst>
          </p:cNvPr>
          <p:cNvSpPr>
            <a:spLocks noGrp="1"/>
          </p:cNvSpPr>
          <p:nvPr>
            <p:ph type="pic" sz="quarter" idx="15"/>
          </p:nvPr>
        </p:nvSpPr>
        <p:spPr>
          <a:xfrm>
            <a:off x="8129059"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0" name="PpHolder32">
            <a:extLst>
              <a:ext uri="{FF2B5EF4-FFF2-40B4-BE49-F238E27FC236}">
                <a16:creationId xmlns:a16="http://schemas.microsoft.com/office/drawing/2014/main" id="{28D6250D-FAD3-4A37-BE17-810CBB4361F3}"/>
              </a:ext>
            </a:extLst>
          </p:cNvPr>
          <p:cNvSpPr>
            <a:spLocks noGrp="1"/>
          </p:cNvSpPr>
          <p:nvPr>
            <p:ph type="pic" sz="quarter" idx="14"/>
          </p:nvPr>
        </p:nvSpPr>
        <p:spPr>
          <a:xfrm>
            <a:off x="9483903"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8" name="PpHolder33">
            <a:extLst>
              <a:ext uri="{FF2B5EF4-FFF2-40B4-BE49-F238E27FC236}">
                <a16:creationId xmlns:a16="http://schemas.microsoft.com/office/drawing/2014/main" id="{83B56BFC-C4FD-4699-AD70-9EDE8FA0D747}"/>
              </a:ext>
            </a:extLst>
          </p:cNvPr>
          <p:cNvSpPr>
            <a:spLocks noGrp="1"/>
          </p:cNvSpPr>
          <p:nvPr>
            <p:ph type="pic" sz="quarter" idx="13"/>
          </p:nvPr>
        </p:nvSpPr>
        <p:spPr>
          <a:xfrm>
            <a:off x="9483903"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6" name="PpHolder34">
            <a:extLst>
              <a:ext uri="{FF2B5EF4-FFF2-40B4-BE49-F238E27FC236}">
                <a16:creationId xmlns:a16="http://schemas.microsoft.com/office/drawing/2014/main" id="{E01F7FD4-A757-412C-8F94-3C14319ABE85}"/>
              </a:ext>
            </a:extLst>
          </p:cNvPr>
          <p:cNvSpPr>
            <a:spLocks noGrp="1"/>
          </p:cNvSpPr>
          <p:nvPr>
            <p:ph type="pic" sz="quarter" idx="12"/>
          </p:nvPr>
        </p:nvSpPr>
        <p:spPr>
          <a:xfrm>
            <a:off x="1083874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4" name="PpHolder35">
            <a:extLst>
              <a:ext uri="{FF2B5EF4-FFF2-40B4-BE49-F238E27FC236}">
                <a16:creationId xmlns:a16="http://schemas.microsoft.com/office/drawing/2014/main" id="{7A600D7E-40F5-4E7B-A310-3F9B973008DF}"/>
              </a:ext>
            </a:extLst>
          </p:cNvPr>
          <p:cNvSpPr>
            <a:spLocks noGrp="1"/>
          </p:cNvSpPr>
          <p:nvPr>
            <p:ph type="pic" sz="quarter" idx="11"/>
          </p:nvPr>
        </p:nvSpPr>
        <p:spPr>
          <a:xfrm>
            <a:off x="1083874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2" name="PpHolder36">
            <a:extLst>
              <a:ext uri="{FF2B5EF4-FFF2-40B4-BE49-F238E27FC236}">
                <a16:creationId xmlns:a16="http://schemas.microsoft.com/office/drawing/2014/main" id="{5F59D11C-7F32-446D-BAD9-3FEB54A9ED02}"/>
              </a:ext>
            </a:extLst>
          </p:cNvPr>
          <p:cNvSpPr>
            <a:spLocks noGrp="1"/>
          </p:cNvSpPr>
          <p:nvPr userDrawn="1">
            <p:ph type="pic" sz="quarter" idx="10"/>
          </p:nvPr>
        </p:nvSpPr>
        <p:spPr>
          <a:xfrm>
            <a:off x="1083874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6250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7B47309B-498B-474E-92D7-8514A8EE7B8B}"/>
              </a:ext>
            </a:extLst>
          </p:cNvPr>
          <p:cNvSpPr>
            <a:spLocks noGrp="1"/>
          </p:cNvSpPr>
          <p:nvPr>
            <p:ph type="pic" sz="quarter" idx="15"/>
          </p:nvPr>
        </p:nvSpPr>
        <p:spPr>
          <a:xfrm>
            <a:off x="1025089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1958DF42-5B50-4463-A35A-9AA7590121E6}"/>
              </a:ext>
            </a:extLst>
          </p:cNvPr>
          <p:cNvSpPr>
            <a:spLocks noGrp="1"/>
          </p:cNvSpPr>
          <p:nvPr>
            <p:ph type="pic" sz="quarter" idx="14"/>
          </p:nvPr>
        </p:nvSpPr>
        <p:spPr>
          <a:xfrm>
            <a:off x="1025089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0C7FEE0D-383B-4453-A51E-DCEAC5A51EBA}"/>
              </a:ext>
            </a:extLst>
          </p:cNvPr>
          <p:cNvSpPr>
            <a:spLocks noGrp="1"/>
          </p:cNvSpPr>
          <p:nvPr>
            <p:ph type="pic" sz="quarter" idx="13"/>
          </p:nvPr>
        </p:nvSpPr>
        <p:spPr>
          <a:xfrm>
            <a:off x="816301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3D044882-C294-4856-8AE0-05DAD6205312}"/>
              </a:ext>
            </a:extLst>
          </p:cNvPr>
          <p:cNvSpPr>
            <a:spLocks noGrp="1"/>
          </p:cNvSpPr>
          <p:nvPr>
            <p:ph type="pic" sz="quarter" idx="12"/>
          </p:nvPr>
        </p:nvSpPr>
        <p:spPr>
          <a:xfrm>
            <a:off x="816301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62B6C1C0-A34B-449D-859F-FF2E8AF83845}"/>
              </a:ext>
            </a:extLst>
          </p:cNvPr>
          <p:cNvSpPr>
            <a:spLocks noGrp="1"/>
          </p:cNvSpPr>
          <p:nvPr>
            <p:ph type="pic" sz="quarter" idx="11"/>
          </p:nvPr>
        </p:nvSpPr>
        <p:spPr>
          <a:xfrm>
            <a:off x="607513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3F335C36-AC30-4916-95AC-3C1E028814D3}"/>
              </a:ext>
            </a:extLst>
          </p:cNvPr>
          <p:cNvSpPr>
            <a:spLocks noGrp="1"/>
          </p:cNvSpPr>
          <p:nvPr userDrawn="1">
            <p:ph type="pic" sz="quarter" idx="10"/>
          </p:nvPr>
        </p:nvSpPr>
        <p:spPr>
          <a:xfrm>
            <a:off x="607513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8056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927173ED-181A-4936-AD6A-3494BC9DF995}"/>
              </a:ext>
            </a:extLst>
          </p:cNvPr>
          <p:cNvSpPr>
            <a:spLocks noGrp="1"/>
          </p:cNvSpPr>
          <p:nvPr>
            <p:ph type="pic" sz="quarter" idx="15"/>
          </p:nvPr>
        </p:nvSpPr>
        <p:spPr>
          <a:xfrm>
            <a:off x="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E84729E8-7312-4938-8166-630693149969}"/>
              </a:ext>
            </a:extLst>
          </p:cNvPr>
          <p:cNvSpPr>
            <a:spLocks noGrp="1"/>
          </p:cNvSpPr>
          <p:nvPr>
            <p:ph type="pic" sz="quarter" idx="14"/>
          </p:nvPr>
        </p:nvSpPr>
        <p:spPr>
          <a:xfrm>
            <a:off x="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8799DEFE-C36F-41C7-AE75-130C7B928041}"/>
              </a:ext>
            </a:extLst>
          </p:cNvPr>
          <p:cNvSpPr>
            <a:spLocks noGrp="1"/>
          </p:cNvSpPr>
          <p:nvPr>
            <p:ph type="pic" sz="quarter" idx="13"/>
          </p:nvPr>
        </p:nvSpPr>
        <p:spPr>
          <a:xfrm>
            <a:off x="208788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925B4482-5039-4F45-A0D1-0667BB883A8E}"/>
              </a:ext>
            </a:extLst>
          </p:cNvPr>
          <p:cNvSpPr>
            <a:spLocks noGrp="1"/>
          </p:cNvSpPr>
          <p:nvPr>
            <p:ph type="pic" sz="quarter" idx="12"/>
          </p:nvPr>
        </p:nvSpPr>
        <p:spPr>
          <a:xfrm>
            <a:off x="208788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A859DB48-D8D6-4AC0-99CF-C7781997E656}"/>
              </a:ext>
            </a:extLst>
          </p:cNvPr>
          <p:cNvSpPr>
            <a:spLocks noGrp="1"/>
          </p:cNvSpPr>
          <p:nvPr>
            <p:ph type="pic" sz="quarter" idx="11"/>
          </p:nvPr>
        </p:nvSpPr>
        <p:spPr>
          <a:xfrm>
            <a:off x="417576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D7A18606-0AC4-4838-8648-40ED806B3D79}"/>
              </a:ext>
            </a:extLst>
          </p:cNvPr>
          <p:cNvSpPr>
            <a:spLocks noGrp="1"/>
          </p:cNvSpPr>
          <p:nvPr userDrawn="1">
            <p:ph type="pic" sz="quarter" idx="10"/>
          </p:nvPr>
        </p:nvSpPr>
        <p:spPr>
          <a:xfrm>
            <a:off x="417576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0470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445AA92B-04C1-4133-9F1E-6FFAC8EB61C5}"/>
              </a:ext>
            </a:extLst>
          </p:cNvPr>
          <p:cNvSpPr>
            <a:spLocks noGrp="1"/>
          </p:cNvSpPr>
          <p:nvPr>
            <p:ph type="pic" sz="quarter" idx="11"/>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8E209135-E332-4AE7-B5AB-046A7A450BD5}"/>
              </a:ext>
            </a:extLst>
          </p:cNvPr>
          <p:cNvSpPr>
            <a:spLocks noGrp="1"/>
          </p:cNvSpPr>
          <p:nvPr userDrawn="1">
            <p:ph type="pic" sz="quarter" idx="10"/>
          </p:nvPr>
        </p:nvSpPr>
        <p:spPr>
          <a:xfrm>
            <a:off x="4802190" y="1610519"/>
            <a:ext cx="2589211" cy="2589212"/>
          </a:xfrm>
          <a:custGeom>
            <a:avLst/>
            <a:gdLst>
              <a:gd name="connsiteX0" fmla="*/ 1294605 w 2589211"/>
              <a:gd name="connsiteY0" fmla="*/ 0 h 2589212"/>
              <a:gd name="connsiteX1" fmla="*/ 2589211 w 2589211"/>
              <a:gd name="connsiteY1" fmla="*/ 1294606 h 2589212"/>
              <a:gd name="connsiteX2" fmla="*/ 1294605 w 2589211"/>
              <a:gd name="connsiteY2" fmla="*/ 2589212 h 2589212"/>
              <a:gd name="connsiteX3" fmla="*/ 0 w 2589211"/>
              <a:gd name="connsiteY3" fmla="*/ 1294606 h 2589212"/>
              <a:gd name="connsiteX4" fmla="*/ 1294605 w 2589211"/>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1" h="2589212">
                <a:moveTo>
                  <a:pt x="1294605" y="0"/>
                </a:moveTo>
                <a:cubicBezTo>
                  <a:pt x="2009596" y="0"/>
                  <a:pt x="2589211" y="579616"/>
                  <a:pt x="2589211" y="1294606"/>
                </a:cubicBezTo>
                <a:cubicBezTo>
                  <a:pt x="2589211" y="2009597"/>
                  <a:pt x="2009596" y="2589212"/>
                  <a:pt x="1294605" y="2589212"/>
                </a:cubicBezTo>
                <a:cubicBezTo>
                  <a:pt x="579615" y="2589212"/>
                  <a:pt x="0" y="2009597"/>
                  <a:pt x="0" y="1294606"/>
                </a:cubicBezTo>
                <a:cubicBezTo>
                  <a:pt x="0" y="579616"/>
                  <a:pt x="579615" y="0"/>
                  <a:pt x="129460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68451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AB9728-2D36-4467-B2A8-3DF3A669BD27}"/>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19164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D7E3A075-9545-4833-94AF-34CB9516FF7E}"/>
              </a:ext>
            </a:extLst>
          </p:cNvPr>
          <p:cNvSpPr>
            <a:spLocks noGrp="1"/>
          </p:cNvSpPr>
          <p:nvPr>
            <p:ph type="pic" sz="quarter" idx="11"/>
          </p:nvPr>
        </p:nvSpPr>
        <p:spPr>
          <a:xfrm>
            <a:off x="9090306"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7">
            <a:extLst>
              <a:ext uri="{FF2B5EF4-FFF2-40B4-BE49-F238E27FC236}">
                <a16:creationId xmlns:a16="http://schemas.microsoft.com/office/drawing/2014/main" id="{B93FFBF1-8645-473B-9583-5C591210E05B}"/>
              </a:ext>
            </a:extLst>
          </p:cNvPr>
          <p:cNvSpPr>
            <a:spLocks noGrp="1"/>
          </p:cNvSpPr>
          <p:nvPr userDrawn="1">
            <p:ph type="pic" sz="quarter" idx="10"/>
          </p:nvPr>
        </p:nvSpPr>
        <p:spPr>
          <a:xfrm>
            <a:off x="6299201"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02401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4D37883B-03DB-4F17-8056-DAC21A5EA6B4}"/>
              </a:ext>
            </a:extLst>
          </p:cNvPr>
          <p:cNvSpPr>
            <a:spLocks noGrp="1"/>
          </p:cNvSpPr>
          <p:nvPr>
            <p:ph type="pic" sz="quarter" idx="15"/>
          </p:nvPr>
        </p:nvSpPr>
        <p:spPr>
          <a:xfrm>
            <a:off x="8455833" y="4711888"/>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9" name="PpHolder4">
            <a:extLst>
              <a:ext uri="{FF2B5EF4-FFF2-40B4-BE49-F238E27FC236}">
                <a16:creationId xmlns:a16="http://schemas.microsoft.com/office/drawing/2014/main" id="{C9C293A3-BCB8-450B-9DC2-7CF07A323BF8}"/>
              </a:ext>
            </a:extLst>
          </p:cNvPr>
          <p:cNvSpPr>
            <a:spLocks noGrp="1"/>
          </p:cNvSpPr>
          <p:nvPr>
            <p:ph type="pic" sz="quarter" idx="14"/>
          </p:nvPr>
        </p:nvSpPr>
        <p:spPr>
          <a:xfrm>
            <a:off x="8455829" y="2422702"/>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9AAE5536-1E6A-4BE4-9EE6-DB7D3E2E81D2}"/>
              </a:ext>
            </a:extLst>
          </p:cNvPr>
          <p:cNvSpPr>
            <a:spLocks noGrp="1"/>
          </p:cNvSpPr>
          <p:nvPr>
            <p:ph type="pic" sz="quarter" idx="13"/>
          </p:nvPr>
        </p:nvSpPr>
        <p:spPr>
          <a:xfrm>
            <a:off x="1591652" y="2422706"/>
            <a:ext cx="4421706" cy="2146112"/>
          </a:xfrm>
          <a:custGeom>
            <a:avLst/>
            <a:gdLst>
              <a:gd name="connsiteX0" fmla="*/ 0 w 4421706"/>
              <a:gd name="connsiteY0" fmla="*/ 0 h 2146112"/>
              <a:gd name="connsiteX1" fmla="*/ 4421706 w 4421706"/>
              <a:gd name="connsiteY1" fmla="*/ 0 h 2146112"/>
              <a:gd name="connsiteX2" fmla="*/ 4421706 w 4421706"/>
              <a:gd name="connsiteY2" fmla="*/ 2146112 h 2146112"/>
              <a:gd name="connsiteX3" fmla="*/ 0 w 4421706"/>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6" h="2146112">
                <a:moveTo>
                  <a:pt x="0" y="0"/>
                </a:moveTo>
                <a:lnTo>
                  <a:pt x="4421706" y="0"/>
                </a:lnTo>
                <a:lnTo>
                  <a:pt x="4421706" y="2146112"/>
                </a:lnTo>
                <a:lnTo>
                  <a:pt x="0" y="2146112"/>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5" name="PpHolder7">
            <a:extLst>
              <a:ext uri="{FF2B5EF4-FFF2-40B4-BE49-F238E27FC236}">
                <a16:creationId xmlns:a16="http://schemas.microsoft.com/office/drawing/2014/main" id="{2D9ECE9D-C8C5-4971-BC65-80C1A70A5E99}"/>
              </a:ext>
            </a:extLst>
          </p:cNvPr>
          <p:cNvSpPr>
            <a:spLocks noGrp="1"/>
          </p:cNvSpPr>
          <p:nvPr>
            <p:ph type="pic" sz="quarter" idx="12"/>
          </p:nvPr>
        </p:nvSpPr>
        <p:spPr>
          <a:xfrm>
            <a:off x="6167773"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3" name="PpHolder8">
            <a:extLst>
              <a:ext uri="{FF2B5EF4-FFF2-40B4-BE49-F238E27FC236}">
                <a16:creationId xmlns:a16="http://schemas.microsoft.com/office/drawing/2014/main" id="{FB9049F2-DE8F-4180-B5E9-63B2729E2BA1}"/>
              </a:ext>
            </a:extLst>
          </p:cNvPr>
          <p:cNvSpPr>
            <a:spLocks noGrp="1"/>
          </p:cNvSpPr>
          <p:nvPr>
            <p:ph type="pic" sz="quarter" idx="11"/>
          </p:nvPr>
        </p:nvSpPr>
        <p:spPr>
          <a:xfrm>
            <a:off x="3879710" y="4711884"/>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1" name="PpHolder10">
            <a:extLst>
              <a:ext uri="{FF2B5EF4-FFF2-40B4-BE49-F238E27FC236}">
                <a16:creationId xmlns:a16="http://schemas.microsoft.com/office/drawing/2014/main" id="{897CE330-B148-4B00-8795-9A69F58726DF}"/>
              </a:ext>
            </a:extLst>
          </p:cNvPr>
          <p:cNvSpPr>
            <a:spLocks noGrp="1"/>
          </p:cNvSpPr>
          <p:nvPr userDrawn="1">
            <p:ph type="pic" sz="quarter" idx="10"/>
          </p:nvPr>
        </p:nvSpPr>
        <p:spPr>
          <a:xfrm>
            <a:off x="1591651" y="4711888"/>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365788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FF36DDA4-86CE-408D-894C-C7E7B9B3F8F6}"/>
              </a:ext>
            </a:extLst>
          </p:cNvPr>
          <p:cNvSpPr>
            <a:spLocks noGrp="1"/>
          </p:cNvSpPr>
          <p:nvPr>
            <p:ph type="pic" sz="quarter" idx="11"/>
          </p:nvPr>
        </p:nvSpPr>
        <p:spPr>
          <a:xfrm>
            <a:off x="8406140"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5 h 3606162"/>
              <a:gd name="connsiteX58" fmla="*/ 2235138 w 2800277"/>
              <a:gd name="connsiteY58" fmla="*/ 1977612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1 h 3606162"/>
              <a:gd name="connsiteX111" fmla="*/ 313696 w 2800277"/>
              <a:gd name="connsiteY111" fmla="*/ 2101510 h 3606162"/>
              <a:gd name="connsiteX112" fmla="*/ 394951 w 2800277"/>
              <a:gd name="connsiteY112" fmla="*/ 1881113 h 3606162"/>
              <a:gd name="connsiteX113" fmla="*/ 418850 w 2800277"/>
              <a:gd name="connsiteY113" fmla="*/ 1816782 h 3606162"/>
              <a:gd name="connsiteX114" fmla="*/ 442748 w 2800277"/>
              <a:gd name="connsiteY114" fmla="*/ 1751258 h 3606162"/>
              <a:gd name="connsiteX115" fmla="*/ 475011 w 2800277"/>
              <a:gd name="connsiteY115" fmla="*/ 1663100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5"/>
                </a:cubicBezTo>
                <a:cubicBezTo>
                  <a:pt x="2294884" y="1850139"/>
                  <a:pt x="2263816" y="1913279"/>
                  <a:pt x="2235138" y="1977612"/>
                </a:cubicBezTo>
                <a:cubicBezTo>
                  <a:pt x="2227969" y="1994290"/>
                  <a:pt x="2218409" y="2010969"/>
                  <a:pt x="2210045" y="2027647"/>
                </a:cubicBezTo>
                <a:cubicBezTo>
                  <a:pt x="2201680" y="2044326"/>
                  <a:pt x="2193316" y="2059813"/>
                  <a:pt x="2186146" y="2074109"/>
                </a:cubicBezTo>
                <a:cubicBezTo>
                  <a:pt x="2164637" y="2121763"/>
                  <a:pt x="2141934" y="2168225"/>
                  <a:pt x="2120425" y="2213495"/>
                </a:cubicBezTo>
                <a:cubicBezTo>
                  <a:pt x="2097722" y="2258766"/>
                  <a:pt x="2075018" y="2306419"/>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5"/>
                  <a:pt x="218103" y="2367177"/>
                </a:cubicBezTo>
                <a:cubicBezTo>
                  <a:pt x="222882" y="2350498"/>
                  <a:pt x="228857" y="2333820"/>
                  <a:pt x="234831" y="2317141"/>
                </a:cubicBezTo>
                <a:cubicBezTo>
                  <a:pt x="263509" y="2246852"/>
                  <a:pt x="289798" y="2172990"/>
                  <a:pt x="313696" y="2101510"/>
                </a:cubicBezTo>
                <a:cubicBezTo>
                  <a:pt x="338790" y="2028838"/>
                  <a:pt x="365078" y="1953785"/>
                  <a:pt x="394951" y="1881113"/>
                </a:cubicBezTo>
                <a:cubicBezTo>
                  <a:pt x="403316" y="1859669"/>
                  <a:pt x="411680" y="1838226"/>
                  <a:pt x="418850" y="1816782"/>
                </a:cubicBezTo>
                <a:cubicBezTo>
                  <a:pt x="426020" y="1795337"/>
                  <a:pt x="433189" y="1772702"/>
                  <a:pt x="442748" y="1751258"/>
                </a:cubicBezTo>
                <a:cubicBezTo>
                  <a:pt x="454698" y="1722666"/>
                  <a:pt x="465452" y="1692883"/>
                  <a:pt x="475011" y="1663100"/>
                </a:cubicBezTo>
                <a:cubicBezTo>
                  <a:pt x="484571" y="1633316"/>
                  <a:pt x="495325" y="1603533"/>
                  <a:pt x="507275" y="1573750"/>
                </a:cubicBezTo>
                <a:cubicBezTo>
                  <a:pt x="508470" y="1570175"/>
                  <a:pt x="509665" y="1565411"/>
                  <a:pt x="510860" y="1560645"/>
                </a:cubicBezTo>
                <a:cubicBezTo>
                  <a:pt x="512054" y="1554688"/>
                  <a:pt x="514444" y="1548732"/>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1">
            <a:blip r:embed="rId2"/>
            <a:srcRect/>
            <a:tile tx="0" ty="0" sx="100000" sy="100000" flip="none" algn="tl"/>
          </a:blipFill>
          <a:ln w="15359"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
        <p:nvSpPr>
          <p:cNvPr id="7" name="PpHolder8">
            <a:extLst>
              <a:ext uri="{FF2B5EF4-FFF2-40B4-BE49-F238E27FC236}">
                <a16:creationId xmlns:a16="http://schemas.microsoft.com/office/drawing/2014/main" id="{021CC265-3D5B-4CFA-B4DC-FA78CB53D6B9}"/>
              </a:ext>
            </a:extLst>
          </p:cNvPr>
          <p:cNvSpPr>
            <a:spLocks noGrp="1"/>
          </p:cNvSpPr>
          <p:nvPr userDrawn="1">
            <p:ph type="pic" sz="quarter" idx="10"/>
          </p:nvPr>
        </p:nvSpPr>
        <p:spPr>
          <a:xfrm>
            <a:off x="6530512" y="1425511"/>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7 h 4148775"/>
              <a:gd name="connsiteX66" fmla="*/ 569937 w 2806928"/>
              <a:gd name="connsiteY66" fmla="*/ 1710835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2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7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2"/>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3"/>
                  <a:pt x="2049645" y="1601964"/>
                  <a:pt x="2054819" y="1616221"/>
                </a:cubicBezTo>
                <a:cubicBezTo>
                  <a:pt x="2111730" y="1744534"/>
                  <a:pt x="2160882" y="1848221"/>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0"/>
                  <a:pt x="637196" y="1849517"/>
                </a:cubicBezTo>
                <a:cubicBezTo>
                  <a:pt x="613915" y="1804154"/>
                  <a:pt x="590632" y="1757494"/>
                  <a:pt x="569937" y="1710835"/>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8"/>
                  <a:pt x="426364" y="1407551"/>
                  <a:pt x="418603" y="1390702"/>
                </a:cubicBezTo>
                <a:cubicBezTo>
                  <a:pt x="410843" y="1375149"/>
                  <a:pt x="401788" y="1358299"/>
                  <a:pt x="394028" y="1340154"/>
                </a:cubicBezTo>
                <a:cubicBezTo>
                  <a:pt x="386267" y="1322010"/>
                  <a:pt x="375920" y="1302568"/>
                  <a:pt x="365572" y="1284422"/>
                </a:cubicBezTo>
                <a:cubicBezTo>
                  <a:pt x="360398" y="1274054"/>
                  <a:pt x="353931" y="1263685"/>
                  <a:pt x="348757" y="1253316"/>
                </a:cubicBezTo>
                <a:cubicBezTo>
                  <a:pt x="329355" y="1214434"/>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7"/>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Tree>
    <p:extLst>
      <p:ext uri="{BB962C8B-B14F-4D97-AF65-F5344CB8AC3E}">
        <p14:creationId xmlns:p14="http://schemas.microsoft.com/office/powerpoint/2010/main" val="2767319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7DD9EAB-0D1A-4248-A6F5-138CA3A6246D}"/>
              </a:ext>
            </a:extLst>
          </p:cNvPr>
          <p:cNvSpPr>
            <a:spLocks noGrp="1"/>
          </p:cNvSpPr>
          <p:nvPr>
            <p:ph type="pic" sz="quarter" idx="10"/>
          </p:nvPr>
        </p:nvSpPr>
        <p:spPr>
          <a:xfrm>
            <a:off x="1705943" y="1336810"/>
            <a:ext cx="3485028" cy="4263419"/>
          </a:xfrm>
          <a:custGeom>
            <a:avLst/>
            <a:gdLst>
              <a:gd name="connsiteX0" fmla="*/ 757262 w 3485028"/>
              <a:gd name="connsiteY0" fmla="*/ 1382 h 4263419"/>
              <a:gd name="connsiteX1" fmla="*/ 3415759 w 3485028"/>
              <a:gd name="connsiteY1" fmla="*/ 485723 h 4263419"/>
              <a:gd name="connsiteX2" fmla="*/ 3483648 w 3485028"/>
              <a:gd name="connsiteY2" fmla="*/ 583859 h 4263419"/>
              <a:gd name="connsiteX3" fmla="*/ 2825903 w 3485028"/>
              <a:gd name="connsiteY3" fmla="*/ 4194150 h 4263419"/>
              <a:gd name="connsiteX4" fmla="*/ 2727767 w 3485028"/>
              <a:gd name="connsiteY4" fmla="*/ 4262039 h 4263419"/>
              <a:gd name="connsiteX5" fmla="*/ 69270 w 3485028"/>
              <a:gd name="connsiteY5" fmla="*/ 3777698 h 4263419"/>
              <a:gd name="connsiteX6" fmla="*/ 1381 w 3485028"/>
              <a:gd name="connsiteY6" fmla="*/ 3679562 h 4263419"/>
              <a:gd name="connsiteX7" fmla="*/ 659126 w 3485028"/>
              <a:gd name="connsiteY7" fmla="*/ 69271 h 4263419"/>
              <a:gd name="connsiteX8" fmla="*/ 757262 w 3485028"/>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8" h="4263419">
                <a:moveTo>
                  <a:pt x="757262" y="1382"/>
                </a:moveTo>
                <a:lnTo>
                  <a:pt x="3415759" y="485723"/>
                </a:lnTo>
                <a:cubicBezTo>
                  <a:pt x="3461605" y="494075"/>
                  <a:pt x="3492000" y="538013"/>
                  <a:pt x="3483648" y="583859"/>
                </a:cubicBezTo>
                <a:lnTo>
                  <a:pt x="2825903" y="4194150"/>
                </a:lnTo>
                <a:cubicBezTo>
                  <a:pt x="2817550" y="4239996"/>
                  <a:pt x="2773613" y="4270391"/>
                  <a:pt x="2727767" y="4262039"/>
                </a:cubicBezTo>
                <a:lnTo>
                  <a:pt x="69270" y="3777698"/>
                </a:lnTo>
                <a:cubicBezTo>
                  <a:pt x="23424" y="3769345"/>
                  <a:pt x="-6971" y="3725408"/>
                  <a:pt x="1381" y="3679562"/>
                </a:cubicBezTo>
                <a:lnTo>
                  <a:pt x="659126" y="69271"/>
                </a:lnTo>
                <a:cubicBezTo>
                  <a:pt x="667479" y="23424"/>
                  <a:pt x="711416" y="-6971"/>
                  <a:pt x="757262" y="1382"/>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200"/>
            <a:endParaRPr lang="en-US"/>
          </a:p>
        </p:txBody>
      </p:sp>
    </p:spTree>
    <p:extLst>
      <p:ext uri="{BB962C8B-B14F-4D97-AF65-F5344CB8AC3E}">
        <p14:creationId xmlns:p14="http://schemas.microsoft.com/office/powerpoint/2010/main" val="299717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C50D379-1368-43DC-8493-7EB4E38F2D4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154485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199EF7C-642F-4DF3-A1A6-A62E0FF766E2}"/>
              </a:ext>
            </a:extLst>
          </p:cNvPr>
          <p:cNvSpPr>
            <a:spLocks noGrp="1"/>
          </p:cNvSpPr>
          <p:nvPr>
            <p:ph type="pic" sz="quarter" idx="10"/>
          </p:nvPr>
        </p:nvSpPr>
        <p:spPr>
          <a:xfrm>
            <a:off x="7092422" y="1506233"/>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1331018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BBABEE5-EB91-48F1-A062-9FB05943C034}"/>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43333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574B85F-729A-44FB-811F-0E32EE9F8F02}"/>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827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FDDD790C-4A6A-43B3-9FD0-0C2692383620}"/>
              </a:ext>
            </a:extLst>
          </p:cNvPr>
          <p:cNvSpPr>
            <a:spLocks noGrp="1"/>
          </p:cNvSpPr>
          <p:nvPr>
            <p:ph type="pic" sz="quarter" idx="10"/>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978188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5C50B0D4-C049-42D4-8968-5F20367D7AE0}"/>
              </a:ext>
            </a:extLst>
          </p:cNvPr>
          <p:cNvSpPr>
            <a:spLocks noGrp="1"/>
          </p:cNvSpPr>
          <p:nvPr>
            <p:ph type="pic" sz="quarter" idx="10"/>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416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31F4190-E726-4917-ACDE-D45CEBBE7382}"/>
              </a:ext>
            </a:extLst>
          </p:cNvPr>
          <p:cNvSpPr>
            <a:spLocks noGrp="1"/>
          </p:cNvSpPr>
          <p:nvPr>
            <p:ph type="pic" sz="quarter" idx="10"/>
          </p:nvPr>
        </p:nvSpPr>
        <p:spPr>
          <a:xfrm>
            <a:off x="7010400" y="1"/>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3518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BA724F-BF84-4D35-A4C3-D636CC2476D1}"/>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02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F04EFA2-51C9-432D-A4B0-B0E1496FE11D}"/>
              </a:ext>
            </a:extLst>
          </p:cNvPr>
          <p:cNvSpPr>
            <a:spLocks noGrp="1"/>
          </p:cNvSpPr>
          <p:nvPr>
            <p:ph type="pic" sz="quarter" idx="10"/>
          </p:nvPr>
        </p:nvSpPr>
        <p:spPr>
          <a:xfrm>
            <a:off x="0" y="0"/>
            <a:ext cx="5894101" cy="6858000"/>
          </a:xfrm>
          <a:custGeom>
            <a:avLst/>
            <a:gdLst>
              <a:gd name="connsiteX0" fmla="*/ 0 w 5894101"/>
              <a:gd name="connsiteY0" fmla="*/ 0 h 6858000"/>
              <a:gd name="connsiteX1" fmla="*/ 5894101 w 5894101"/>
              <a:gd name="connsiteY1" fmla="*/ 0 h 6858000"/>
              <a:gd name="connsiteX2" fmla="*/ 5894101 w 5894101"/>
              <a:gd name="connsiteY2" fmla="*/ 6858000 h 6858000"/>
              <a:gd name="connsiteX3" fmla="*/ 0 w 5894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1" h="6858000">
                <a:moveTo>
                  <a:pt x="0" y="0"/>
                </a:moveTo>
                <a:lnTo>
                  <a:pt x="5894101" y="0"/>
                </a:lnTo>
                <a:lnTo>
                  <a:pt x="5894101"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7848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FD255F8-164E-4676-BFE4-134C4B1D45B3}"/>
              </a:ext>
            </a:extLst>
          </p:cNvPr>
          <p:cNvSpPr>
            <a:spLocks noGrp="1"/>
          </p:cNvSpPr>
          <p:nvPr>
            <p:ph type="pic" sz="quarter" idx="10"/>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91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5E98B6-3221-4FCD-A821-4D4FA0EA82BB}"/>
              </a:ext>
            </a:extLst>
          </p:cNvPr>
          <p:cNvSpPr>
            <a:spLocks noGrp="1"/>
          </p:cNvSpPr>
          <p:nvPr>
            <p:ph type="pic" sz="quarter" idx="10"/>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82661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D52BB48-30D2-447B-921E-D0EF9160EE7B}"/>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AFCDEF5-E03D-426E-9F94-8AA74C058D60}"/>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F718718-8B9A-4AE5-BF44-298832F71109}"/>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pHolder1">
            <a:extLst>
              <a:ext uri="{FF2B5EF4-FFF2-40B4-BE49-F238E27FC236}">
                <a16:creationId xmlns:a16="http://schemas.microsoft.com/office/drawing/2014/main" id="{BC034198-44DC-4738-A0DE-84DA2FEEC3FF}"/>
              </a:ext>
            </a:extLst>
          </p:cNvPr>
          <p:cNvSpPr>
            <a:spLocks noGrp="1"/>
          </p:cNvSpPr>
          <p:nvPr>
            <p:ph type="pic" sz="quarter" idx="36"/>
          </p:nvPr>
        </p:nvSpPr>
        <p:spPr/>
      </p:sp>
      <p:sp>
        <p:nvSpPr>
          <p:cNvPr id="79" name="PpHolder2">
            <a:extLst>
              <a:ext uri="{FF2B5EF4-FFF2-40B4-BE49-F238E27FC236}">
                <a16:creationId xmlns:a16="http://schemas.microsoft.com/office/drawing/2014/main" id="{80273020-793B-4F28-9126-FFC7453F4FCA}"/>
              </a:ext>
            </a:extLst>
          </p:cNvPr>
          <p:cNvSpPr>
            <a:spLocks noGrp="1"/>
          </p:cNvSpPr>
          <p:nvPr>
            <p:ph type="pic" sz="quarter" idx="35"/>
          </p:nvPr>
        </p:nvSpPr>
        <p:spPr/>
      </p:sp>
      <p:sp>
        <p:nvSpPr>
          <p:cNvPr id="77" name="PpHolder3">
            <a:extLst>
              <a:ext uri="{FF2B5EF4-FFF2-40B4-BE49-F238E27FC236}">
                <a16:creationId xmlns:a16="http://schemas.microsoft.com/office/drawing/2014/main" id="{C5038C61-A690-4026-B75F-477B1FE48231}"/>
              </a:ext>
            </a:extLst>
          </p:cNvPr>
          <p:cNvSpPr>
            <a:spLocks noGrp="1"/>
          </p:cNvSpPr>
          <p:nvPr>
            <p:ph type="pic" sz="quarter" idx="34"/>
          </p:nvPr>
        </p:nvSpPr>
        <p:spPr/>
      </p:sp>
      <p:sp>
        <p:nvSpPr>
          <p:cNvPr id="75" name="PpHolder4">
            <a:extLst>
              <a:ext uri="{FF2B5EF4-FFF2-40B4-BE49-F238E27FC236}">
                <a16:creationId xmlns:a16="http://schemas.microsoft.com/office/drawing/2014/main" id="{9E344B82-A60C-4DFF-8449-F396BF36F62D}"/>
              </a:ext>
            </a:extLst>
          </p:cNvPr>
          <p:cNvSpPr>
            <a:spLocks noGrp="1"/>
          </p:cNvSpPr>
          <p:nvPr>
            <p:ph type="pic" sz="quarter" idx="33"/>
          </p:nvPr>
        </p:nvSpPr>
        <p:spPr/>
      </p:sp>
      <p:sp>
        <p:nvSpPr>
          <p:cNvPr id="73" name="PpHolder5">
            <a:extLst>
              <a:ext uri="{FF2B5EF4-FFF2-40B4-BE49-F238E27FC236}">
                <a16:creationId xmlns:a16="http://schemas.microsoft.com/office/drawing/2014/main" id="{E9252F7C-DD7C-481A-AFBA-C430C1E79E2F}"/>
              </a:ext>
            </a:extLst>
          </p:cNvPr>
          <p:cNvSpPr>
            <a:spLocks noGrp="1"/>
          </p:cNvSpPr>
          <p:nvPr>
            <p:ph type="pic" sz="quarter" idx="32"/>
          </p:nvPr>
        </p:nvSpPr>
        <p:spPr/>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71" name="PpHolder9">
            <a:extLst>
              <a:ext uri="{FF2B5EF4-FFF2-40B4-BE49-F238E27FC236}">
                <a16:creationId xmlns:a16="http://schemas.microsoft.com/office/drawing/2014/main" id="{94F998FB-28FB-4E9A-BA10-96BD65CA4AD5}"/>
              </a:ext>
            </a:extLst>
          </p:cNvPr>
          <p:cNvSpPr>
            <a:spLocks noGrp="1"/>
          </p:cNvSpPr>
          <p:nvPr>
            <p:ph type="pic" sz="quarter" idx="31"/>
          </p:nvPr>
        </p:nvSpPr>
        <p:spPr/>
      </p:sp>
      <p:sp>
        <p:nvSpPr>
          <p:cNvPr id="54" name="PpHolder10">
            <a:extLst>
              <a:ext uri="{FF2B5EF4-FFF2-40B4-BE49-F238E27FC236}">
                <a16:creationId xmlns:a16="http://schemas.microsoft.com/office/drawing/2014/main" id="{0F6B310A-F817-4306-AD79-979EE89C9C3A}"/>
              </a:ext>
            </a:extLst>
          </p:cNvPr>
          <p:cNvSpPr>
            <a:spLocks noGrp="1"/>
          </p:cNvSpPr>
          <p:nvPr>
            <p:ph type="pic" sz="quarter" idx="30"/>
          </p:nvPr>
        </p:nvSpPr>
        <p:spPr/>
      </p:sp>
      <p:sp>
        <p:nvSpPr>
          <p:cNvPr id="52" name="PpHolder11">
            <a:extLst>
              <a:ext uri="{FF2B5EF4-FFF2-40B4-BE49-F238E27FC236}">
                <a16:creationId xmlns:a16="http://schemas.microsoft.com/office/drawing/2014/main" id="{FEC6CDEF-B810-4B8B-A7FD-40E6387BC94C}"/>
              </a:ext>
            </a:extLst>
          </p:cNvPr>
          <p:cNvSpPr>
            <a:spLocks noGrp="1"/>
          </p:cNvSpPr>
          <p:nvPr>
            <p:ph type="pic" sz="quarter" idx="29"/>
          </p:nvPr>
        </p:nvSpPr>
        <p:spPr/>
      </p:sp>
      <p:sp>
        <p:nvSpPr>
          <p:cNvPr id="50" name="PpHolder12">
            <a:extLst>
              <a:ext uri="{FF2B5EF4-FFF2-40B4-BE49-F238E27FC236}">
                <a16:creationId xmlns:a16="http://schemas.microsoft.com/office/drawing/2014/main" id="{E7D21D79-00E8-4C69-85DB-454B1FCAF659}"/>
              </a:ext>
            </a:extLst>
          </p:cNvPr>
          <p:cNvSpPr>
            <a:spLocks noGrp="1"/>
          </p:cNvSpPr>
          <p:nvPr>
            <p:ph type="pic" sz="quarter" idx="28"/>
          </p:nvPr>
        </p:nvSpPr>
        <p:spPr/>
      </p:sp>
      <p:sp>
        <p:nvSpPr>
          <p:cNvPr id="48" name="PpHolder13">
            <a:extLst>
              <a:ext uri="{FF2B5EF4-FFF2-40B4-BE49-F238E27FC236}">
                <a16:creationId xmlns:a16="http://schemas.microsoft.com/office/drawing/2014/main" id="{4F50CF0F-26FE-49AF-A004-C3865ED8642A}"/>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6" name="PpHolder16">
            <a:extLst>
              <a:ext uri="{FF2B5EF4-FFF2-40B4-BE49-F238E27FC236}">
                <a16:creationId xmlns:a16="http://schemas.microsoft.com/office/drawing/2014/main" id="{07ED6898-5AA6-4332-898D-11DC8D65A1F1}"/>
              </a:ext>
            </a:extLst>
          </p:cNvPr>
          <p:cNvSpPr>
            <a:spLocks noGrp="1"/>
          </p:cNvSpPr>
          <p:nvPr>
            <p:ph type="pic" sz="quarter" idx="26"/>
          </p:nvPr>
        </p:nvSpPr>
        <p:spPr/>
      </p:sp>
      <p:sp>
        <p:nvSpPr>
          <p:cNvPr id="44" name="PpHolder17">
            <a:extLst>
              <a:ext uri="{FF2B5EF4-FFF2-40B4-BE49-F238E27FC236}">
                <a16:creationId xmlns:a16="http://schemas.microsoft.com/office/drawing/2014/main" id="{7A7CB507-6881-49BE-91B9-6A292A21742E}"/>
              </a:ext>
            </a:extLst>
          </p:cNvPr>
          <p:cNvSpPr>
            <a:spLocks noGrp="1"/>
          </p:cNvSpPr>
          <p:nvPr>
            <p:ph type="pic" sz="quarter" idx="25"/>
          </p:nvPr>
        </p:nvSpPr>
        <p:spPr/>
      </p:sp>
      <p:sp>
        <p:nvSpPr>
          <p:cNvPr id="42" name="PpHolder18">
            <a:extLst>
              <a:ext uri="{FF2B5EF4-FFF2-40B4-BE49-F238E27FC236}">
                <a16:creationId xmlns:a16="http://schemas.microsoft.com/office/drawing/2014/main" id="{23612BDC-E4F4-4F07-8569-33452A518873}"/>
              </a:ext>
            </a:extLst>
          </p:cNvPr>
          <p:cNvSpPr>
            <a:spLocks noGrp="1"/>
          </p:cNvSpPr>
          <p:nvPr>
            <p:ph type="pic" sz="quarter" idx="24"/>
          </p:nvPr>
        </p:nvSpPr>
        <p:spPr/>
      </p:sp>
      <p:sp>
        <p:nvSpPr>
          <p:cNvPr id="39" name="PpHolder19">
            <a:extLst>
              <a:ext uri="{FF2B5EF4-FFF2-40B4-BE49-F238E27FC236}">
                <a16:creationId xmlns:a16="http://schemas.microsoft.com/office/drawing/2014/main" id="{A978F454-E15C-410E-BC7B-C870745D6999}"/>
              </a:ext>
            </a:extLst>
          </p:cNvPr>
          <p:cNvSpPr>
            <a:spLocks noGrp="1"/>
          </p:cNvSpPr>
          <p:nvPr>
            <p:ph type="pic" sz="quarter" idx="23"/>
          </p:nvPr>
        </p:nvSpPr>
        <p:spPr/>
      </p:sp>
      <p:sp>
        <p:nvSpPr>
          <p:cNvPr id="36" name="PpHolder20">
            <a:extLst>
              <a:ext uri="{FF2B5EF4-FFF2-40B4-BE49-F238E27FC236}">
                <a16:creationId xmlns:a16="http://schemas.microsoft.com/office/drawing/2014/main" id="{DCCEC05D-4D21-4DC9-9C3E-6C8EF8586ED0}"/>
              </a:ext>
            </a:extLst>
          </p:cNvPr>
          <p:cNvSpPr>
            <a:spLocks noGrp="1"/>
          </p:cNvSpPr>
          <p:nvPr>
            <p:ph type="pic" sz="quarter" idx="22"/>
          </p:nvPr>
        </p:nvSpPr>
        <p:spPr/>
      </p:sp>
      <p:sp>
        <p:nvSpPr>
          <p:cNvPr id="34" name="PpHolder21">
            <a:extLst>
              <a:ext uri="{FF2B5EF4-FFF2-40B4-BE49-F238E27FC236}">
                <a16:creationId xmlns:a16="http://schemas.microsoft.com/office/drawing/2014/main" id="{1CD3B24A-5359-4156-B33F-0B08CF34FB7C}"/>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PpHolder23">
            <a:extLst>
              <a:ext uri="{FF2B5EF4-FFF2-40B4-BE49-F238E27FC236}">
                <a16:creationId xmlns:a16="http://schemas.microsoft.com/office/drawing/2014/main" id="{6B9B1105-9A8D-41D9-8AB7-BF32DFF8F239}"/>
              </a:ext>
            </a:extLst>
          </p:cNvPr>
          <p:cNvSpPr>
            <a:spLocks noGrp="1"/>
          </p:cNvSpPr>
          <p:nvPr>
            <p:ph type="pic" sz="quarter" idx="20"/>
          </p:nvPr>
        </p:nvSpPr>
        <p:spPr/>
      </p:sp>
      <p:sp>
        <p:nvSpPr>
          <p:cNvPr id="29" name="PpHolder24">
            <a:extLst>
              <a:ext uri="{FF2B5EF4-FFF2-40B4-BE49-F238E27FC236}">
                <a16:creationId xmlns:a16="http://schemas.microsoft.com/office/drawing/2014/main" id="{63F32C0C-DE76-4D98-A6B4-D6CCB6C5F90C}"/>
              </a:ext>
            </a:extLst>
          </p:cNvPr>
          <p:cNvSpPr>
            <a:spLocks noGrp="1"/>
          </p:cNvSpPr>
          <p:nvPr>
            <p:ph type="pic" sz="quarter" idx="19"/>
          </p:nvPr>
        </p:nvSpPr>
        <p:spPr/>
      </p:sp>
      <p:sp>
        <p:nvSpPr>
          <p:cNvPr id="27" name="PpHolder25">
            <a:extLst>
              <a:ext uri="{FF2B5EF4-FFF2-40B4-BE49-F238E27FC236}">
                <a16:creationId xmlns:a16="http://schemas.microsoft.com/office/drawing/2014/main" id="{D85FCF05-D1EC-47A5-A207-F7F511815C36}"/>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 name="PpHolder27">
            <a:extLst>
              <a:ext uri="{FF2B5EF4-FFF2-40B4-BE49-F238E27FC236}">
                <a16:creationId xmlns:a16="http://schemas.microsoft.com/office/drawing/2014/main" id="{C75AED95-C813-4882-8046-3022C5DB717C}"/>
              </a:ext>
            </a:extLst>
          </p:cNvPr>
          <p:cNvSpPr>
            <a:spLocks noGrp="1"/>
          </p:cNvSpPr>
          <p:nvPr>
            <p:ph type="pic" sz="quarter" idx="17"/>
          </p:nvPr>
        </p:nvSpPr>
        <p:spPr/>
      </p:sp>
      <p:sp>
        <p:nvSpPr>
          <p:cNvPr id="21" name="PpHolder28">
            <a:extLst>
              <a:ext uri="{FF2B5EF4-FFF2-40B4-BE49-F238E27FC236}">
                <a16:creationId xmlns:a16="http://schemas.microsoft.com/office/drawing/2014/main" id="{AB0BE1AF-6DB7-4966-AF93-858756740A23}"/>
              </a:ext>
            </a:extLst>
          </p:cNvPr>
          <p:cNvSpPr>
            <a:spLocks noGrp="1"/>
          </p:cNvSpPr>
          <p:nvPr>
            <p:ph type="pic" sz="quarter" idx="16"/>
          </p:nvPr>
        </p:nvSpPr>
        <p:spPr/>
      </p:sp>
      <p:sp>
        <p:nvSpPr>
          <p:cNvPr id="19" name="PpHolder29">
            <a:extLst>
              <a:ext uri="{FF2B5EF4-FFF2-40B4-BE49-F238E27FC236}">
                <a16:creationId xmlns:a16="http://schemas.microsoft.com/office/drawing/2014/main" id="{1C0A644D-9000-486F-9F16-C680D0684673}"/>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 name="PpHolder31">
            <a:extLst>
              <a:ext uri="{FF2B5EF4-FFF2-40B4-BE49-F238E27FC236}">
                <a16:creationId xmlns:a16="http://schemas.microsoft.com/office/drawing/2014/main" id="{412E9D67-094D-4462-A3B1-675AD9A1B556}"/>
              </a:ext>
            </a:extLst>
          </p:cNvPr>
          <p:cNvSpPr>
            <a:spLocks noGrp="1"/>
          </p:cNvSpPr>
          <p:nvPr>
            <p:ph type="pic" sz="quarter" idx="14"/>
          </p:nvPr>
        </p:nvSpPr>
        <p:spPr/>
      </p:sp>
      <p:sp>
        <p:nvSpPr>
          <p:cNvPr id="10" name="PpHolder32">
            <a:extLst>
              <a:ext uri="{FF2B5EF4-FFF2-40B4-BE49-F238E27FC236}">
                <a16:creationId xmlns:a16="http://schemas.microsoft.com/office/drawing/2014/main" id="{953780E5-B7C2-4309-A2A5-1B3855B6F1D0}"/>
              </a:ext>
            </a:extLst>
          </p:cNvPr>
          <p:cNvSpPr>
            <a:spLocks noGrp="1"/>
          </p:cNvSpPr>
          <p:nvPr>
            <p:ph type="pic" sz="quarter" idx="13"/>
          </p:nvPr>
        </p:nvSpPr>
        <p:spPr/>
      </p:sp>
      <p:sp>
        <p:nvSpPr>
          <p:cNvPr id="8" name="PpHolder33">
            <a:extLst>
              <a:ext uri="{FF2B5EF4-FFF2-40B4-BE49-F238E27FC236}">
                <a16:creationId xmlns:a16="http://schemas.microsoft.com/office/drawing/2014/main" id="{DC84E885-753E-49A7-8339-59C71746E8D4}"/>
              </a:ext>
            </a:extLst>
          </p:cNvPr>
          <p:cNvSpPr>
            <a:spLocks noGrp="1"/>
          </p:cNvSpPr>
          <p:nvPr>
            <p:ph type="pic" sz="quarter" idx="12"/>
          </p:nvPr>
        </p:nvSpPr>
        <p:spPr/>
      </p:sp>
      <p:sp>
        <p:nvSpPr>
          <p:cNvPr id="6" name="PpHolder34">
            <a:extLst>
              <a:ext uri="{FF2B5EF4-FFF2-40B4-BE49-F238E27FC236}">
                <a16:creationId xmlns:a16="http://schemas.microsoft.com/office/drawing/2014/main" id="{94B319F1-C0A6-4583-B43A-C19E53B7A62A}"/>
              </a:ext>
            </a:extLst>
          </p:cNvPr>
          <p:cNvSpPr>
            <a:spLocks noGrp="1"/>
          </p:cNvSpPr>
          <p:nvPr>
            <p:ph type="pic" sz="quarter" idx="11"/>
          </p:nvPr>
        </p:nvSpPr>
        <p:spPr/>
      </p:sp>
      <p:sp>
        <p:nvSpPr>
          <p:cNvPr id="4" name="PpHolder35">
            <a:extLst>
              <a:ext uri="{FF2B5EF4-FFF2-40B4-BE49-F238E27FC236}">
                <a16:creationId xmlns:a16="http://schemas.microsoft.com/office/drawing/2014/main" id="{8030D640-EEDF-4FFC-8457-299E607E8DA0}"/>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C3F7716-546B-44B1-90FD-4A1C72145453}"/>
              </a:ext>
            </a:extLst>
          </p:cNvPr>
          <p:cNvSpPr>
            <a:spLocks noGrp="1"/>
          </p:cNvSpPr>
          <p:nvPr>
            <p:ph type="pic" sz="quarter" idx="11"/>
          </p:nvPr>
        </p:nvSpPr>
        <p:spPr/>
      </p:sp>
      <p:sp>
        <p:nvSpPr>
          <p:cNvPr id="11" name="PpHolder2">
            <a:extLst>
              <a:ext uri="{FF2B5EF4-FFF2-40B4-BE49-F238E27FC236}">
                <a16:creationId xmlns:a16="http://schemas.microsoft.com/office/drawing/2014/main" id="{CFD29F29-6AA5-42E7-BD2E-C201C9F42CE7}"/>
              </a:ext>
            </a:extLst>
          </p:cNvPr>
          <p:cNvSpPr>
            <a:spLocks noGrp="1"/>
          </p:cNvSpPr>
          <p:nvPr>
            <p:ph type="pic" sz="quarter" idx="12"/>
          </p:nvPr>
        </p:nvSpPr>
        <p:spPr/>
      </p:sp>
      <p:sp>
        <p:nvSpPr>
          <p:cNvPr id="9" name="PpHolder3">
            <a:extLst>
              <a:ext uri="{FF2B5EF4-FFF2-40B4-BE49-F238E27FC236}">
                <a16:creationId xmlns:a16="http://schemas.microsoft.com/office/drawing/2014/main" id="{AFEC96C8-DD07-49E0-B0E2-B5B3B97838E8}"/>
              </a:ext>
            </a:extLst>
          </p:cNvPr>
          <p:cNvSpPr>
            <a:spLocks noGrp="1"/>
          </p:cNvSpPr>
          <p:nvPr>
            <p:ph type="pic" sz="quarter" idx="13"/>
          </p:nvPr>
        </p:nvSpPr>
        <p:spPr/>
      </p:sp>
      <p:sp>
        <p:nvSpPr>
          <p:cNvPr id="7" name="PpHolder4">
            <a:extLst>
              <a:ext uri="{FF2B5EF4-FFF2-40B4-BE49-F238E27FC236}">
                <a16:creationId xmlns:a16="http://schemas.microsoft.com/office/drawing/2014/main" id="{0C08917B-3657-4BA2-81EE-EB541F964E40}"/>
              </a:ext>
            </a:extLst>
          </p:cNvPr>
          <p:cNvSpPr>
            <a:spLocks noGrp="1"/>
          </p:cNvSpPr>
          <p:nvPr>
            <p:ph type="pic" sz="quarter" idx="10"/>
          </p:nvPr>
        </p:nvSpPr>
        <p:spPr/>
      </p:sp>
      <p:sp>
        <p:nvSpPr>
          <p:cNvPr id="5" name="PpHolder5">
            <a:extLst>
              <a:ext uri="{FF2B5EF4-FFF2-40B4-BE49-F238E27FC236}">
                <a16:creationId xmlns:a16="http://schemas.microsoft.com/office/drawing/2014/main" id="{E206CB61-0B4D-43B7-A6AC-5634B76F4C4D}"/>
              </a:ext>
            </a:extLst>
          </p:cNvPr>
          <p:cNvSpPr>
            <a:spLocks noGrp="1"/>
          </p:cNvSpPr>
          <p:nvPr>
            <p:ph type="pic" sz="quarter" idx="15"/>
          </p:nvPr>
        </p:nvSpPr>
        <p:spPr/>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8">
            <a:extLst>
              <a:ext uri="{FF2B5EF4-FFF2-40B4-BE49-F238E27FC236}">
                <a16:creationId xmlns:a16="http://schemas.microsoft.com/office/drawing/2014/main" id="{AE51CD58-6D13-4C9B-ACA3-453A8F3D32FF}"/>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FE408210-EA70-4582-8969-4154749EA8BA}"/>
              </a:ext>
            </a:extLst>
          </p:cNvPr>
          <p:cNvSpPr>
            <a:spLocks noGrp="1"/>
          </p:cNvSpPr>
          <p:nvPr>
            <p:ph type="pic" sz="quarter" idx="15"/>
          </p:nvPr>
        </p:nvSpPr>
        <p:spPr/>
      </p:sp>
      <p:sp>
        <p:nvSpPr>
          <p:cNvPr id="11" name="PpHolder2">
            <a:extLst>
              <a:ext uri="{FF2B5EF4-FFF2-40B4-BE49-F238E27FC236}">
                <a16:creationId xmlns:a16="http://schemas.microsoft.com/office/drawing/2014/main" id="{D81EED99-DEED-433C-8113-FFF52370E45F}"/>
              </a:ext>
            </a:extLst>
          </p:cNvPr>
          <p:cNvSpPr>
            <a:spLocks noGrp="1"/>
          </p:cNvSpPr>
          <p:nvPr>
            <p:ph type="pic" sz="quarter" idx="11"/>
          </p:nvPr>
        </p:nvSpPr>
        <p:spPr/>
      </p:sp>
      <p:sp>
        <p:nvSpPr>
          <p:cNvPr id="9" name="PpHolder3">
            <a:extLst>
              <a:ext uri="{FF2B5EF4-FFF2-40B4-BE49-F238E27FC236}">
                <a16:creationId xmlns:a16="http://schemas.microsoft.com/office/drawing/2014/main" id="{812CF260-B15D-49E0-A10E-83DF17BB8CB2}"/>
              </a:ext>
            </a:extLst>
          </p:cNvPr>
          <p:cNvSpPr>
            <a:spLocks noGrp="1"/>
          </p:cNvSpPr>
          <p:nvPr>
            <p:ph type="pic" sz="quarter" idx="10"/>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 name="PpHolder6">
            <a:extLst>
              <a:ext uri="{FF2B5EF4-FFF2-40B4-BE49-F238E27FC236}">
                <a16:creationId xmlns:a16="http://schemas.microsoft.com/office/drawing/2014/main" id="{A3936723-1AA9-47E9-A8B7-BEE3E1F5A2B7}"/>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5" name="PpHolder9">
            <a:extLst>
              <a:ext uri="{FF2B5EF4-FFF2-40B4-BE49-F238E27FC236}">
                <a16:creationId xmlns:a16="http://schemas.microsoft.com/office/drawing/2014/main" id="{0469F80D-892B-4552-A16E-7472B429ECFC}"/>
              </a:ext>
            </a:extLst>
          </p:cNvPr>
          <p:cNvSpPr>
            <a:spLocks noGrp="1"/>
          </p:cNvSpPr>
          <p:nvPr>
            <p:ph type="pic" sz="quarter" idx="13"/>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12">
            <a:extLst>
              <a:ext uri="{FF2B5EF4-FFF2-40B4-BE49-F238E27FC236}">
                <a16:creationId xmlns:a16="http://schemas.microsoft.com/office/drawing/2014/main" id="{AA4446FE-DF44-4512-B4BB-EFD7EBF41DF8}"/>
              </a:ext>
            </a:extLst>
          </p:cNvPr>
          <p:cNvSpPr>
            <a:spLocks noGrp="1"/>
          </p:cNvSpPr>
          <p:nvPr>
            <p:ph type="pic" sz="quarter" idx="12"/>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A0FACAE-7F23-4EDF-B3EB-8C87E2CFAE36}"/>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PpHolder4">
            <a:extLst>
              <a:ext uri="{FF2B5EF4-FFF2-40B4-BE49-F238E27FC236}">
                <a16:creationId xmlns:a16="http://schemas.microsoft.com/office/drawing/2014/main" id="{1004B4C8-9C9C-4C63-A6FF-70683D0C1156}"/>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726C587-CA44-4166-B15B-3749545BCA36}"/>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 name="PpHolder4">
            <a:extLst>
              <a:ext uri="{FF2B5EF4-FFF2-40B4-BE49-F238E27FC236}">
                <a16:creationId xmlns:a16="http://schemas.microsoft.com/office/drawing/2014/main" id="{17DA4B89-0F02-497E-ADF2-4EFD2B4D9614}"/>
              </a:ext>
            </a:extLst>
          </p:cNvPr>
          <p:cNvSpPr>
            <a:spLocks noGrp="1"/>
          </p:cNvSpPr>
          <p:nvPr>
            <p:ph type="pic" sz="quarter" idx="11"/>
          </p:nvPr>
        </p:nvSpPr>
        <p:spPr/>
      </p:sp>
      <p:sp>
        <p:nvSpPr>
          <p:cNvPr id="4" name="PpHolder5">
            <a:extLst>
              <a:ext uri="{FF2B5EF4-FFF2-40B4-BE49-F238E27FC236}">
                <a16:creationId xmlns:a16="http://schemas.microsoft.com/office/drawing/2014/main" id="{7B5A5BFB-01BF-4B7A-9071-81C4112CEC93}"/>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3C419D53-49C8-4E2B-9BB4-1798F226A6C9}"/>
              </a:ext>
            </a:extLst>
          </p:cNvPr>
          <p:cNvSpPr>
            <a:spLocks noGrp="1"/>
          </p:cNvSpPr>
          <p:nvPr>
            <p:ph type="pic" sz="quarter" idx="15"/>
          </p:nvPr>
        </p:nvSpPr>
        <p:spPr/>
      </p:sp>
      <p:sp>
        <p:nvSpPr>
          <p:cNvPr id="13" name="PpHolder2">
            <a:extLst>
              <a:ext uri="{FF2B5EF4-FFF2-40B4-BE49-F238E27FC236}">
                <a16:creationId xmlns:a16="http://schemas.microsoft.com/office/drawing/2014/main" id="{B2726E6C-8E83-4641-AD6D-4D4B1CE39E66}"/>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PpHolder4">
            <a:extLst>
              <a:ext uri="{FF2B5EF4-FFF2-40B4-BE49-F238E27FC236}">
                <a16:creationId xmlns:a16="http://schemas.microsoft.com/office/drawing/2014/main" id="{A75F2010-6368-455C-B840-A5A0960EE526}"/>
              </a:ext>
            </a:extLst>
          </p:cNvPr>
          <p:cNvSpPr>
            <a:spLocks noGrp="1"/>
          </p:cNvSpPr>
          <p:nvPr>
            <p:ph type="pic" sz="quarter" idx="13"/>
          </p:nvPr>
        </p:nvSpPr>
        <p:spPr/>
      </p:sp>
      <p:sp>
        <p:nvSpPr>
          <p:cNvPr id="9" name="PpHolder5">
            <a:extLst>
              <a:ext uri="{FF2B5EF4-FFF2-40B4-BE49-F238E27FC236}">
                <a16:creationId xmlns:a16="http://schemas.microsoft.com/office/drawing/2014/main" id="{7AF3F61B-305C-4B1C-9C8B-2D4894DC06DC}"/>
              </a:ext>
            </a:extLst>
          </p:cNvPr>
          <p:cNvSpPr>
            <a:spLocks noGrp="1"/>
          </p:cNvSpPr>
          <p:nvPr>
            <p:ph type="pic" sz="quarter" idx="12"/>
          </p:nvPr>
        </p:nvSpPr>
        <p:spPr/>
      </p:sp>
      <p:sp>
        <p:nvSpPr>
          <p:cNvPr id="7" name="PpHolder6">
            <a:extLst>
              <a:ext uri="{FF2B5EF4-FFF2-40B4-BE49-F238E27FC236}">
                <a16:creationId xmlns:a16="http://schemas.microsoft.com/office/drawing/2014/main" id="{DB48C27A-DB21-45E4-91CC-BBE61DA0A891}"/>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8">
            <a:extLst>
              <a:ext uri="{FF2B5EF4-FFF2-40B4-BE49-F238E27FC236}">
                <a16:creationId xmlns:a16="http://schemas.microsoft.com/office/drawing/2014/main" id="{EF95226E-7B4C-44BE-9035-DC510B9DE13A}"/>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7" name="PpHolder4">
            <a:extLst>
              <a:ext uri="{FF2B5EF4-FFF2-40B4-BE49-F238E27FC236}">
                <a16:creationId xmlns:a16="http://schemas.microsoft.com/office/drawing/2014/main" id="{D1596183-7ED9-4EC6-B1B0-58E76C963A4B}"/>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pHolder6">
            <a:extLst>
              <a:ext uri="{FF2B5EF4-FFF2-40B4-BE49-F238E27FC236}">
                <a16:creationId xmlns:a16="http://schemas.microsoft.com/office/drawing/2014/main" id="{C4AFC8BC-C6A2-42D6-AA88-18EB0298C723}"/>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18347B13-C8C2-4506-80EA-C9E77A2380DA}"/>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82F22DC3-EAAF-4F4E-9558-FD029293DC2D}"/>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C3DEA8A-9EF6-4A94-8CC1-9C827CA590D4}"/>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3E19658-F92C-4547-831F-89ECA9C58567}"/>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C52EEFF-A11B-4979-8D1F-7B6B555E0093}"/>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PpHolder2">
            <a:extLst>
              <a:ext uri="{FF2B5EF4-FFF2-40B4-BE49-F238E27FC236}">
                <a16:creationId xmlns:a16="http://schemas.microsoft.com/office/drawing/2014/main" id="{E5A7229B-9ACB-4D40-BAEA-06439C1DE7E5}"/>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8BEF596C-3F79-4A34-8BFE-C59E94E79B64}"/>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F6EA23-73B6-4C20-924C-C58B45792761}"/>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1B46445-D816-479F-A7AC-9775E37B4EB4}"/>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 name="PpHolder2">
            <a:extLst>
              <a:ext uri="{FF2B5EF4-FFF2-40B4-BE49-F238E27FC236}">
                <a16:creationId xmlns:a16="http://schemas.microsoft.com/office/drawing/2014/main" id="{5AD369C6-0445-4A1E-A2FE-7E892C543F6F}"/>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Yellow Absolute">
      <a:dk1>
        <a:sysClr val="windowText" lastClr="000000"/>
      </a:dk1>
      <a:lt1>
        <a:sysClr val="window" lastClr="FFFFFF"/>
      </a:lt1>
      <a:dk2>
        <a:srgbClr val="394656"/>
      </a:dk2>
      <a:lt2>
        <a:srgbClr val="B4B3B2"/>
      </a:lt2>
      <a:accent1>
        <a:srgbClr val="FDC010"/>
      </a:accent1>
      <a:accent2>
        <a:srgbClr val="FEC41E"/>
      </a:accent2>
      <a:accent3>
        <a:srgbClr val="FEC82C"/>
      </a:accent3>
      <a:accent4>
        <a:srgbClr val="FFCC37"/>
      </a:accent4>
      <a:accent5>
        <a:srgbClr val="FFD043"/>
      </a:accent5>
      <a:accent6>
        <a:srgbClr val="FFD54E"/>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13301</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604</cp:revision>
  <dcterms:created xsi:type="dcterms:W3CDTF">2018-11-06T00:42:49Z</dcterms:created>
  <dcterms:modified xsi:type="dcterms:W3CDTF">2020-09-03T16:28:31Z</dcterms:modified>
</cp:coreProperties>
</file>