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0788" autoAdjust="0"/>
    <p:restoredTop sz="94660" autoAdjust="0"/>
  </p:normalViewPr>
  <p:slideViewPr>
    <p:cSldViewPr snapToGrid="0">
      <p:cViewPr varScale="1">
        <p:scale>
          <a:sx n="72" d="100"/>
          <a:sy n="72" d="100"/>
        </p:scale>
        <p:origin x="66" y="19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8330A21A-55C1-4196-8362-CAB771208538}"/>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 name="Shapes">
            <a:extLst>
              <a:ext uri="{FF2B5EF4-FFF2-40B4-BE49-F238E27FC236}">
                <a16:creationId xmlns:a16="http://schemas.microsoft.com/office/drawing/2014/main" id="{A5F77FC0-93E5-4215-94A3-0A647F29DB92}"/>
              </a:ext>
            </a:extLst>
          </p:cNvPr>
          <p:cNvSpPr>
            <a:spLocks/>
          </p:cNvSpPr>
          <p:nvPr/>
        </p:nvSpPr>
        <p:spPr>
          <a:xfrm>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116491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11538580" y="6177596"/>
            <a:ext cx="459115"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 name="Group 4">
            <a:extLst>
              <a:ext uri="{FF2B5EF4-FFF2-40B4-BE49-F238E27FC236}">
                <a16:creationId xmlns:a16="http://schemas.microsoft.com/office/drawing/2014/main" id="{3001C5BD-78E7-41C3-B268-44359581A7D0}"/>
              </a:ext>
            </a:extLst>
          </p:cNvPr>
          <p:cNvGrpSpPr/>
          <p:nvPr/>
        </p:nvGrpSpPr>
        <p:grpSpPr>
          <a:xfrm>
            <a:off x="3755772" y="2737486"/>
            <a:ext cx="4682045" cy="963929"/>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08294" y="3930471"/>
            <a:ext cx="4777013"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CREATIVE SLIDE PRESENTATION</a:t>
            </a:r>
            <a:endParaRPr lang="en-ID" sz="1400" spc="60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Whole </a:t>
            </a:r>
            <a:r>
              <a:rPr lang="en-US" sz="4400">
                <a:solidFill>
                  <a:schemeClr val="accent1"/>
                </a:solidFill>
                <a:latin typeface="+mj-lt"/>
              </a:rPr>
              <a:t>Service</a:t>
            </a:r>
            <a:endParaRPr lang="en-ID" sz="44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5230727" y="1208530"/>
            <a:ext cx="1732134" cy="297517"/>
            <a:chOff x="3551036" y="4087599"/>
            <a:chExt cx="1715146" cy="297517"/>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841587" y="2003903"/>
            <a:ext cx="1154030" cy="115402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778171" y="3241819"/>
            <a:ext cx="1280862" cy="526794"/>
            <a:chOff x="1033713" y="3125704"/>
            <a:chExt cx="1280862" cy="526794"/>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2" name="TextBox">
              <a:extLst>
                <a:ext uri="{FF2B5EF4-FFF2-40B4-BE49-F238E27FC236}">
                  <a16:creationId xmlns:a16="http://schemas.microsoft.com/office/drawing/2014/main" id="{4135E153-60F6-4F93-8D3F-49F77C936EFC}"/>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841587" y="4282646"/>
            <a:ext cx="1154030" cy="115402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778171" y="5520562"/>
            <a:ext cx="1280862" cy="526794"/>
            <a:chOff x="1033713" y="3125704"/>
            <a:chExt cx="1280862" cy="526794"/>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187" name="TextBox">
              <a:extLst>
                <a:ext uri="{FF2B5EF4-FFF2-40B4-BE49-F238E27FC236}">
                  <a16:creationId xmlns:a16="http://schemas.microsoft.com/office/drawing/2014/main" id="{A2E42627-3DC8-4B36-A153-FD4E85221625}"/>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3680683" y="2003903"/>
            <a:ext cx="1154030" cy="115402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3617267" y="3241819"/>
            <a:ext cx="1280862" cy="526794"/>
            <a:chOff x="1033713" y="3125704"/>
            <a:chExt cx="1280862" cy="526794"/>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1" name="TextBox">
              <a:extLst>
                <a:ext uri="{FF2B5EF4-FFF2-40B4-BE49-F238E27FC236}">
                  <a16:creationId xmlns:a16="http://schemas.microsoft.com/office/drawing/2014/main" id="{93A83EC1-2727-4FC6-8491-1A92291D3352}"/>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3680683" y="4282646"/>
            <a:ext cx="1154030" cy="115402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3617267" y="5520562"/>
            <a:ext cx="1280862" cy="526794"/>
            <a:chOff x="1033713" y="3125704"/>
            <a:chExt cx="1280862" cy="526794"/>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47" name="TextBox">
              <a:extLst>
                <a:ext uri="{FF2B5EF4-FFF2-40B4-BE49-F238E27FC236}">
                  <a16:creationId xmlns:a16="http://schemas.microsoft.com/office/drawing/2014/main" id="{6BCCD9CB-DED2-4812-9C88-C80C6C9DCC63}"/>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5519779" y="2003903"/>
            <a:ext cx="1154030" cy="115402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5456363" y="3241819"/>
            <a:ext cx="1280862" cy="526794"/>
            <a:chOff x="1033713" y="3125704"/>
            <a:chExt cx="1280862" cy="526794"/>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3" name="TextBox">
              <a:extLst>
                <a:ext uri="{FF2B5EF4-FFF2-40B4-BE49-F238E27FC236}">
                  <a16:creationId xmlns:a16="http://schemas.microsoft.com/office/drawing/2014/main" id="{B1F3D88D-F01F-4DDA-9C48-5DCE25235747}"/>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5519779" y="4282646"/>
            <a:ext cx="1154030" cy="115402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5456363" y="5520562"/>
            <a:ext cx="1280862" cy="526794"/>
            <a:chOff x="1033713" y="3125704"/>
            <a:chExt cx="1280862" cy="526794"/>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59" name="TextBox">
              <a:extLst>
                <a:ext uri="{FF2B5EF4-FFF2-40B4-BE49-F238E27FC236}">
                  <a16:creationId xmlns:a16="http://schemas.microsoft.com/office/drawing/2014/main" id="{9C6F5547-AF9B-4E42-A599-D531EC59D350}"/>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7358875" y="2003903"/>
            <a:ext cx="1154030" cy="115402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7295459" y="3241819"/>
            <a:ext cx="1280862" cy="526794"/>
            <a:chOff x="1033713" y="3125704"/>
            <a:chExt cx="1280862" cy="526794"/>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65" name="TextBox">
              <a:extLst>
                <a:ext uri="{FF2B5EF4-FFF2-40B4-BE49-F238E27FC236}">
                  <a16:creationId xmlns:a16="http://schemas.microsoft.com/office/drawing/2014/main" id="{CF9212E3-F437-40C1-AC4A-9FF5A8D3E5FA}"/>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7358875" y="4282646"/>
            <a:ext cx="1154030" cy="115402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7295459" y="5520562"/>
            <a:ext cx="1280862" cy="526794"/>
            <a:chOff x="1033713" y="3125704"/>
            <a:chExt cx="1280862" cy="526794"/>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1" name="TextBox">
              <a:extLst>
                <a:ext uri="{FF2B5EF4-FFF2-40B4-BE49-F238E27FC236}">
                  <a16:creationId xmlns:a16="http://schemas.microsoft.com/office/drawing/2014/main" id="{B72692E8-6983-42AD-98F0-44BDD91DBFA6}"/>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9197971" y="2003903"/>
            <a:ext cx="1154030" cy="115402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9134555" y="3241819"/>
            <a:ext cx="1280862" cy="526794"/>
            <a:chOff x="1033713" y="3125704"/>
            <a:chExt cx="1280862" cy="526794"/>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77" name="TextBox">
              <a:extLst>
                <a:ext uri="{FF2B5EF4-FFF2-40B4-BE49-F238E27FC236}">
                  <a16:creationId xmlns:a16="http://schemas.microsoft.com/office/drawing/2014/main" id="{DC04CEAE-CCF9-46AF-85C4-E9F9E644ECE1}"/>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9197971" y="4282646"/>
            <a:ext cx="1154030" cy="115402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9134555" y="5520562"/>
            <a:ext cx="1280862" cy="526794"/>
            <a:chOff x="1033713" y="3125704"/>
            <a:chExt cx="1280862" cy="526794"/>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7"/>
              <a:ext cx="1280862"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portititor eleifend</a:t>
              </a:r>
              <a:endParaRPr lang="en-ID" sz="1200"/>
            </a:p>
          </p:txBody>
        </p:sp>
        <p:sp>
          <p:nvSpPr>
            <p:cNvPr id="283" name="TextBox">
              <a:extLst>
                <a:ext uri="{FF2B5EF4-FFF2-40B4-BE49-F238E27FC236}">
                  <a16:creationId xmlns:a16="http://schemas.microsoft.com/office/drawing/2014/main" id="{47EE7EE8-550B-4309-86F4-B9CBC57D486E}"/>
                </a:ext>
              </a:extLst>
            </p:cNvPr>
            <p:cNvSpPr txBox="1"/>
            <p:nvPr/>
          </p:nvSpPr>
          <p:spPr>
            <a:xfrm>
              <a:off x="1206067" y="3125704"/>
              <a:ext cx="936154" cy="28469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5905021" y="2389144"/>
            <a:ext cx="383546" cy="383546"/>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a:p>
        </p:txBody>
      </p:sp>
      <p:sp>
        <p:nvSpPr>
          <p:cNvPr id="286" name="Icon 8">
            <a:extLst>
              <a:ext uri="{FF2B5EF4-FFF2-40B4-BE49-F238E27FC236}">
                <a16:creationId xmlns:a16="http://schemas.microsoft.com/office/drawing/2014/main" id="{E884BF2E-D468-4052-B13A-393CDEABC1DA}"/>
              </a:ext>
            </a:extLst>
          </p:cNvPr>
          <p:cNvSpPr/>
          <p:nvPr/>
        </p:nvSpPr>
        <p:spPr>
          <a:xfrm>
            <a:off x="5905021" y="4667890"/>
            <a:ext cx="383545" cy="383539"/>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a:p>
        </p:txBody>
      </p:sp>
      <p:sp>
        <p:nvSpPr>
          <p:cNvPr id="288" name="Icon 10">
            <a:extLst>
              <a:ext uri="{FF2B5EF4-FFF2-40B4-BE49-F238E27FC236}">
                <a16:creationId xmlns:a16="http://schemas.microsoft.com/office/drawing/2014/main" id="{980ED324-716E-4BF3-993B-9FD4712F1955}"/>
              </a:ext>
            </a:extLst>
          </p:cNvPr>
          <p:cNvSpPr/>
          <p:nvPr/>
        </p:nvSpPr>
        <p:spPr>
          <a:xfrm>
            <a:off x="9583214" y="4667890"/>
            <a:ext cx="383545" cy="383539"/>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a:p>
        </p:txBody>
      </p:sp>
      <p:sp>
        <p:nvSpPr>
          <p:cNvPr id="290" name="Icon 14">
            <a:extLst>
              <a:ext uri="{FF2B5EF4-FFF2-40B4-BE49-F238E27FC236}">
                <a16:creationId xmlns:a16="http://schemas.microsoft.com/office/drawing/2014/main" id="{C3FEB476-5A02-46E7-A41A-13569BE9471D}"/>
              </a:ext>
            </a:extLst>
          </p:cNvPr>
          <p:cNvSpPr/>
          <p:nvPr/>
        </p:nvSpPr>
        <p:spPr>
          <a:xfrm>
            <a:off x="4066487" y="2389335"/>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292" name="Icon 15">
            <a:extLst>
              <a:ext uri="{FF2B5EF4-FFF2-40B4-BE49-F238E27FC236}">
                <a16:creationId xmlns:a16="http://schemas.microsoft.com/office/drawing/2014/main" id="{97D9EDB5-C245-477C-A38E-E375373672B9}"/>
              </a:ext>
            </a:extLst>
          </p:cNvPr>
          <p:cNvSpPr/>
          <p:nvPr/>
        </p:nvSpPr>
        <p:spPr>
          <a:xfrm>
            <a:off x="7744679" y="2398313"/>
            <a:ext cx="382422" cy="365207"/>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294" name="Icon 16">
            <a:extLst>
              <a:ext uri="{FF2B5EF4-FFF2-40B4-BE49-F238E27FC236}">
                <a16:creationId xmlns:a16="http://schemas.microsoft.com/office/drawing/2014/main" id="{669491FA-FD06-428F-BA58-6061DD1A21AC}"/>
              </a:ext>
            </a:extLst>
          </p:cNvPr>
          <p:cNvSpPr/>
          <p:nvPr/>
        </p:nvSpPr>
        <p:spPr>
          <a:xfrm>
            <a:off x="9583214" y="2389146"/>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296" name="Icon 17">
            <a:extLst>
              <a:ext uri="{FF2B5EF4-FFF2-40B4-BE49-F238E27FC236}">
                <a16:creationId xmlns:a16="http://schemas.microsoft.com/office/drawing/2014/main" id="{6BC0CD39-12C7-4CDF-A960-7C66C7FA3D9A}"/>
              </a:ext>
            </a:extLst>
          </p:cNvPr>
          <p:cNvSpPr/>
          <p:nvPr/>
        </p:nvSpPr>
        <p:spPr>
          <a:xfrm>
            <a:off x="2226830" y="4667889"/>
            <a:ext cx="383545" cy="383542"/>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a:p>
        </p:txBody>
      </p:sp>
      <p:sp>
        <p:nvSpPr>
          <p:cNvPr id="298" name="Icon 29">
            <a:extLst>
              <a:ext uri="{FF2B5EF4-FFF2-40B4-BE49-F238E27FC236}">
                <a16:creationId xmlns:a16="http://schemas.microsoft.com/office/drawing/2014/main" id="{5D8EDCE1-FA12-4A98-8985-097D92A0B1A3}"/>
              </a:ext>
            </a:extLst>
          </p:cNvPr>
          <p:cNvSpPr/>
          <p:nvPr/>
        </p:nvSpPr>
        <p:spPr>
          <a:xfrm>
            <a:off x="7744117" y="4694901"/>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300" name="Icon 34">
            <a:extLst>
              <a:ext uri="{FF2B5EF4-FFF2-40B4-BE49-F238E27FC236}">
                <a16:creationId xmlns:a16="http://schemas.microsoft.com/office/drawing/2014/main" id="{80F72899-1720-4DDC-BF17-45D3A97D9F47}"/>
              </a:ext>
            </a:extLst>
          </p:cNvPr>
          <p:cNvSpPr/>
          <p:nvPr/>
        </p:nvSpPr>
        <p:spPr>
          <a:xfrm>
            <a:off x="2226464" y="2389144"/>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02" name="Icon 37">
            <a:extLst>
              <a:ext uri="{FF2B5EF4-FFF2-40B4-BE49-F238E27FC236}">
                <a16:creationId xmlns:a16="http://schemas.microsoft.com/office/drawing/2014/main" id="{F04AD8B5-5EB9-4BE0-848B-6C208627A5B7}"/>
              </a:ext>
            </a:extLst>
          </p:cNvPr>
          <p:cNvSpPr/>
          <p:nvPr/>
        </p:nvSpPr>
        <p:spPr>
          <a:xfrm>
            <a:off x="4065925" y="4667890"/>
            <a:ext cx="383545" cy="38353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117194" y="110180"/>
            <a:ext cx="1542538" cy="142460"/>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9290404" y="6232525"/>
            <a:ext cx="2644421" cy="374650"/>
            <a:chOff x="9290404" y="6232525"/>
            <a:chExt cx="2644421"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10</a:t>
              </a:fld>
              <a:endParaRPr lang="en-US">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pHolder1">
            <a:extLst>
              <a:ext uri="{FF2B5EF4-FFF2-40B4-BE49-F238E27FC236}">
                <a16:creationId xmlns:a16="http://schemas.microsoft.com/office/drawing/2014/main" id="{07145D60-79D5-458A-8F05-9A794538A469}"/>
              </a:ext>
            </a:extLst>
          </p:cNvPr>
          <p:cNvSpPr/>
          <p:nvPr/>
        </p:nvSpPr>
        <p:spPr>
          <a:xfrm>
            <a:off x="6769100" y="1188730"/>
            <a:ext cx="5424488" cy="5669270"/>
          </a:xfrm>
          <a:custGeom>
            <a:avLst/>
            <a:gdLst>
              <a:gd name="connsiteX0" fmla="*/ 0 w 5424488"/>
              <a:gd name="connsiteY0" fmla="*/ 0 h 5669270"/>
              <a:gd name="connsiteX1" fmla="*/ 5424488 w 5424488"/>
              <a:gd name="connsiteY1" fmla="*/ 0 h 5669270"/>
              <a:gd name="connsiteX2" fmla="*/ 5424488 w 5424488"/>
              <a:gd name="connsiteY2" fmla="*/ 5669270 h 5669270"/>
              <a:gd name="connsiteX3" fmla="*/ 0 w 5424488"/>
              <a:gd name="connsiteY3" fmla="*/ 5669270 h 5669270"/>
            </a:gdLst>
            <a:ahLst/>
            <a:cxnLst>
              <a:cxn ang="0">
                <a:pos x="connsiteX0" y="connsiteY0"/>
              </a:cxn>
              <a:cxn ang="0">
                <a:pos x="connsiteX1" y="connsiteY1"/>
              </a:cxn>
              <a:cxn ang="0">
                <a:pos x="connsiteX2" y="connsiteY2"/>
              </a:cxn>
              <a:cxn ang="0">
                <a:pos x="connsiteX3" y="connsiteY3"/>
              </a:cxn>
            </a:cxnLst>
            <a:rect l="l" t="t" r="r" b="b"/>
            <a:pathLst>
              <a:path w="5424488" h="5669270">
                <a:moveTo>
                  <a:pt x="0" y="0"/>
                </a:moveTo>
                <a:lnTo>
                  <a:pt x="5424488" y="0"/>
                </a:lnTo>
                <a:lnTo>
                  <a:pt x="5424488" y="5669270"/>
                </a:lnTo>
                <a:lnTo>
                  <a:pt x="0" y="566927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D9756859-61FE-437C-B0FD-08FEF8BE2C49}"/>
              </a:ext>
            </a:extLst>
          </p:cNvPr>
          <p:cNvSpPr/>
          <p:nvPr/>
        </p:nvSpPr>
        <p:spPr>
          <a:xfrm>
            <a:off x="6346529" y="3003349"/>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7307274" y="3049693"/>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7591843" y="3417167"/>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7591840" y="3131152"/>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25" name="Oval 24">
            <a:extLst>
              <a:ext uri="{FF2B5EF4-FFF2-40B4-BE49-F238E27FC236}">
                <a16:creationId xmlns:a16="http://schemas.microsoft.com/office/drawing/2014/main" id="{231D2F1A-49EA-4CEF-8D7A-42CC56FE06EE}"/>
              </a:ext>
            </a:extLst>
          </p:cNvPr>
          <p:cNvSpPr/>
          <p:nvPr/>
        </p:nvSpPr>
        <p:spPr>
          <a:xfrm>
            <a:off x="6346529" y="3941822"/>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7307274" y="3988166"/>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7591843" y="4355640"/>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7591840" y="4069625"/>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1" name="Oval 30">
            <a:extLst>
              <a:ext uri="{FF2B5EF4-FFF2-40B4-BE49-F238E27FC236}">
                <a16:creationId xmlns:a16="http://schemas.microsoft.com/office/drawing/2014/main" id="{0B72CBB6-52D8-4A96-A76F-643AF8D6F94F}"/>
              </a:ext>
            </a:extLst>
          </p:cNvPr>
          <p:cNvSpPr/>
          <p:nvPr/>
        </p:nvSpPr>
        <p:spPr>
          <a:xfrm>
            <a:off x="6346529" y="4880295"/>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7307274" y="4926639"/>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7591843" y="5294113"/>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7591840" y="50080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37" name="Oval 36">
            <a:extLst>
              <a:ext uri="{FF2B5EF4-FFF2-40B4-BE49-F238E27FC236}">
                <a16:creationId xmlns:a16="http://schemas.microsoft.com/office/drawing/2014/main" id="{2EA90252-CB28-4FD6-90F0-A191FC8D3F40}"/>
              </a:ext>
            </a:extLst>
          </p:cNvPr>
          <p:cNvSpPr/>
          <p:nvPr/>
        </p:nvSpPr>
        <p:spPr>
          <a:xfrm>
            <a:off x="6346529" y="2064876"/>
            <a:ext cx="835322" cy="8353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7307274" y="2111220"/>
            <a:ext cx="4173220" cy="74263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7591843" y="2478694"/>
            <a:ext cx="3618868" cy="246221"/>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tincidunt dapibus at integer eleifenad</a:t>
            </a:r>
            <a:endParaRPr lang="en-ID" sz="12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7591840" y="2192679"/>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713096" y="1377996"/>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Special </a:t>
            </a:r>
            <a:r>
              <a:rPr lang="en-US" sz="4400">
                <a:solidFill>
                  <a:schemeClr val="tx1">
                    <a:lumMod val="75000"/>
                    <a:lumOff val="25000"/>
                  </a:schemeClr>
                </a:solidFill>
                <a:latin typeface="+mj-lt"/>
              </a:rPr>
              <a:t>Service</a:t>
            </a:r>
            <a:endParaRPr lang="en-ID" sz="44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713096" y="2153688"/>
            <a:ext cx="5087617"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40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710765" y="3637022"/>
            <a:ext cx="1715146" cy="297517"/>
            <a:chOff x="3551036" y="4087599"/>
            <a:chExt cx="1715146" cy="297517"/>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57" name="TextBox 56">
              <a:extLst>
                <a:ext uri="{FF2B5EF4-FFF2-40B4-BE49-F238E27FC236}">
                  <a16:creationId xmlns:a16="http://schemas.microsoft.com/office/drawing/2014/main" id="{F36B751F-DFB5-49BF-9A39-21C11BA0CAF9}"/>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5" name="Icon 14">
            <a:extLst>
              <a:ext uri="{FF2B5EF4-FFF2-40B4-BE49-F238E27FC236}">
                <a16:creationId xmlns:a16="http://schemas.microsoft.com/office/drawing/2014/main" id="{87F30274-9B74-4165-B690-0EF9EA188559}"/>
              </a:ext>
            </a:extLst>
          </p:cNvPr>
          <p:cNvSpPr/>
          <p:nvPr/>
        </p:nvSpPr>
        <p:spPr>
          <a:xfrm>
            <a:off x="6572979" y="3229427"/>
            <a:ext cx="382421" cy="383165"/>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a:p>
        </p:txBody>
      </p:sp>
      <p:sp>
        <p:nvSpPr>
          <p:cNvPr id="6" name="Icon 16">
            <a:extLst>
              <a:ext uri="{FF2B5EF4-FFF2-40B4-BE49-F238E27FC236}">
                <a16:creationId xmlns:a16="http://schemas.microsoft.com/office/drawing/2014/main" id="{C6016D34-7F3F-4BE4-9E14-84AAB322D934}"/>
              </a:ext>
            </a:extLst>
          </p:cNvPr>
          <p:cNvSpPr/>
          <p:nvPr/>
        </p:nvSpPr>
        <p:spPr>
          <a:xfrm>
            <a:off x="6572418" y="5106184"/>
            <a:ext cx="383544" cy="383542"/>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a:p>
        </p:txBody>
      </p:sp>
      <p:sp>
        <p:nvSpPr>
          <p:cNvPr id="7" name="Icon 29">
            <a:extLst>
              <a:ext uri="{FF2B5EF4-FFF2-40B4-BE49-F238E27FC236}">
                <a16:creationId xmlns:a16="http://schemas.microsoft.com/office/drawing/2014/main" id="{9FEA54F0-AFD8-4376-9992-F25A7496939D}"/>
              </a:ext>
            </a:extLst>
          </p:cNvPr>
          <p:cNvSpPr/>
          <p:nvPr/>
        </p:nvSpPr>
        <p:spPr>
          <a:xfrm>
            <a:off x="6572417" y="4194723"/>
            <a:ext cx="383546" cy="329518"/>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a:p>
        </p:txBody>
      </p:sp>
      <p:sp>
        <p:nvSpPr>
          <p:cNvPr id="8" name="Icon 34">
            <a:extLst>
              <a:ext uri="{FF2B5EF4-FFF2-40B4-BE49-F238E27FC236}">
                <a16:creationId xmlns:a16="http://schemas.microsoft.com/office/drawing/2014/main" id="{A6AFC632-C681-4FCA-A067-74038A22B358}"/>
              </a:ext>
            </a:extLst>
          </p:cNvPr>
          <p:cNvSpPr/>
          <p:nvPr/>
        </p:nvSpPr>
        <p:spPr>
          <a:xfrm>
            <a:off x="6572052" y="2290763"/>
            <a:ext cx="384275" cy="38354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9" name="Center Text Body">
            <a:extLst>
              <a:ext uri="{FF2B5EF4-FFF2-40B4-BE49-F238E27FC236}">
                <a16:creationId xmlns:a16="http://schemas.microsoft.com/office/drawing/2014/main" id="{819295C4-9E11-470B-8E18-987D3E31A1DD}"/>
              </a:ext>
            </a:extLst>
          </p:cNvPr>
          <p:cNvSpPr txBox="1"/>
          <p:nvPr/>
        </p:nvSpPr>
        <p:spPr>
          <a:xfrm>
            <a:off x="2104092" y="4781498"/>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sp>
        <p:nvSpPr>
          <p:cNvPr id="10" name="TextBox">
            <a:extLst>
              <a:ext uri="{FF2B5EF4-FFF2-40B4-BE49-F238E27FC236}">
                <a16:creationId xmlns:a16="http://schemas.microsoft.com/office/drawing/2014/main" id="{54B423D5-D568-4B5E-A231-021D05CCD842}"/>
              </a:ext>
            </a:extLst>
          </p:cNvPr>
          <p:cNvSpPr txBox="1"/>
          <p:nvPr/>
        </p:nvSpPr>
        <p:spPr>
          <a:xfrm>
            <a:off x="2104093" y="4422913"/>
            <a:ext cx="14827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768363" y="4519981"/>
            <a:ext cx="1056353" cy="10563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1053653" y="4805270"/>
            <a:ext cx="485773" cy="485775"/>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9290404" y="6232525"/>
            <a:ext cx="2644421" cy="374650"/>
            <a:chOff x="9290404" y="6232525"/>
            <a:chExt cx="2644421"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11</a:t>
              </a:fld>
              <a:endParaRPr lang="en-US">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84517CC1-2ED5-44D9-B512-ABC343D498A2}"/>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6471769" y="912927"/>
            <a:ext cx="4481189" cy="5262272"/>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018127" cy="677108"/>
          </a:xfrm>
          <a:prstGeom prst="rect">
            <a:avLst/>
          </a:prstGeom>
          <a:noFill/>
        </p:spPr>
        <p:txBody>
          <a:bodyPr wrap="square" lIns="0" tIns="0" rIns="0" bIns="0" rtlCol="0" anchor="t" anchorCtr="0">
            <a:spAutoFit/>
          </a:bodyPr>
          <a:lstStyle/>
          <a:p>
            <a:r>
              <a:rPr lang="en-US" sz="4400">
                <a:solidFill>
                  <a:schemeClr val="bg1"/>
                </a:solidFill>
                <a:latin typeface="+mj-lt"/>
              </a:rPr>
              <a:t>Meet Our Team</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pHolder1">
            <a:extLst>
              <a:ext uri="{FF2B5EF4-FFF2-40B4-BE49-F238E27FC236}">
                <a16:creationId xmlns:a16="http://schemas.microsoft.com/office/drawing/2014/main" id="{29967899-BD68-4B7B-A164-359B10B00F21}"/>
              </a:ext>
            </a:extLst>
          </p:cNvPr>
          <p:cNvSpPr/>
          <p:nvPr/>
        </p:nvSpPr>
        <p:spPr>
          <a:xfrm>
            <a:off x="1354843" y="5503160"/>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60" name="PpHolder2">
            <a:extLst>
              <a:ext uri="{FF2B5EF4-FFF2-40B4-BE49-F238E27FC236}">
                <a16:creationId xmlns:a16="http://schemas.microsoft.com/office/drawing/2014/main" id="{94C1F24F-873A-4C59-BF5E-71241D117EFA}"/>
              </a:ext>
            </a:extLst>
          </p:cNvPr>
          <p:cNvSpPr/>
          <p:nvPr/>
        </p:nvSpPr>
        <p:spPr>
          <a:xfrm>
            <a:off x="2709685"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8" name="PpHolder3">
            <a:extLst>
              <a:ext uri="{FF2B5EF4-FFF2-40B4-BE49-F238E27FC236}">
                <a16:creationId xmlns:a16="http://schemas.microsoft.com/office/drawing/2014/main" id="{88C8D5F2-3F8A-41BB-8A6B-F89DF1078FB8}"/>
              </a:ext>
            </a:extLst>
          </p:cNvPr>
          <p:cNvSpPr/>
          <p:nvPr/>
        </p:nvSpPr>
        <p:spPr>
          <a:xfrm>
            <a:off x="5419375" y="4148316"/>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6" name="PpHolder4">
            <a:extLst>
              <a:ext uri="{FF2B5EF4-FFF2-40B4-BE49-F238E27FC236}">
                <a16:creationId xmlns:a16="http://schemas.microsoft.com/office/drawing/2014/main" id="{EE722BAE-F41E-438D-A58E-7BCB0CA968A4}"/>
              </a:ext>
            </a:extLst>
          </p:cNvPr>
          <p:cNvSpPr/>
          <p:nvPr/>
        </p:nvSpPr>
        <p:spPr>
          <a:xfrm>
            <a:off x="677421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4" name="PpHolder5">
            <a:extLst>
              <a:ext uri="{FF2B5EF4-FFF2-40B4-BE49-F238E27FC236}">
                <a16:creationId xmlns:a16="http://schemas.microsoft.com/office/drawing/2014/main" id="{AC19DA42-262F-45CB-9233-BDF4D07BEE55}"/>
              </a:ext>
            </a:extLst>
          </p:cNvPr>
          <p:cNvSpPr/>
          <p:nvPr/>
        </p:nvSpPr>
        <p:spPr>
          <a:xfrm>
            <a:off x="9483904"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 name="Grand Title">
            <a:extLst>
              <a:ext uri="{FF2B5EF4-FFF2-40B4-BE49-F238E27FC236}">
                <a16:creationId xmlns:a16="http://schemas.microsoft.com/office/drawing/2014/main" id="{E2DE350D-4E5D-49CE-B15C-0F3FA87A6A3D}"/>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Full</a:t>
            </a:r>
            <a:r>
              <a:rPr lang="en-US" sz="4400">
                <a:solidFill>
                  <a:schemeClr val="tx1">
                    <a:lumMod val="75000"/>
                    <a:lumOff val="25000"/>
                  </a:schemeClr>
                </a:solidFill>
                <a:latin typeface="+mj-lt"/>
              </a:rPr>
              <a:t> Team</a:t>
            </a:r>
            <a:endParaRPr lang="en-ID" sz="44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5239220" y="2059851"/>
            <a:ext cx="1715146" cy="297133"/>
            <a:chOff x="3551036" y="4087599"/>
            <a:chExt cx="1715146" cy="297133"/>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6" name="TextBox 15">
              <a:extLst>
                <a:ext uri="{FF2B5EF4-FFF2-40B4-BE49-F238E27FC236}">
                  <a16:creationId xmlns:a16="http://schemas.microsoft.com/office/drawing/2014/main" id="{47D88E5E-BD44-4C70-AE03-739FD9D7966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1296987" y="1275001"/>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sp>
        <p:nvSpPr>
          <p:cNvPr id="152" name="PpHolder9">
            <a:extLst>
              <a:ext uri="{FF2B5EF4-FFF2-40B4-BE49-F238E27FC236}">
                <a16:creationId xmlns:a16="http://schemas.microsoft.com/office/drawing/2014/main" id="{049ADC9C-E7EF-4A0B-8FEA-B60DE599E426}"/>
              </a:ext>
            </a:extLst>
          </p:cNvPr>
          <p:cNvSpPr/>
          <p:nvPr/>
        </p:nvSpPr>
        <p:spPr>
          <a:xfrm>
            <a:off x="-1" y="2793473"/>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50" name="PpHolder10">
            <a:extLst>
              <a:ext uri="{FF2B5EF4-FFF2-40B4-BE49-F238E27FC236}">
                <a16:creationId xmlns:a16="http://schemas.microsoft.com/office/drawing/2014/main" id="{0E16B295-F435-4AA3-BDD2-DD0AE4E15BC9}"/>
              </a:ext>
            </a:extLst>
          </p:cNvPr>
          <p:cNvSpPr/>
          <p:nvPr/>
        </p:nvSpPr>
        <p:spPr>
          <a:xfrm>
            <a:off x="-1"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8" name="PpHolder11">
            <a:extLst>
              <a:ext uri="{FF2B5EF4-FFF2-40B4-BE49-F238E27FC236}">
                <a16:creationId xmlns:a16="http://schemas.microsoft.com/office/drawing/2014/main" id="{C90492C5-7E6B-4FCC-B7AB-4E6DC2E7A963}"/>
              </a:ext>
            </a:extLst>
          </p:cNvPr>
          <p:cNvSpPr/>
          <p:nvPr/>
        </p:nvSpPr>
        <p:spPr>
          <a:xfrm>
            <a:off x="-1"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6" name="PpHolder12">
            <a:extLst>
              <a:ext uri="{FF2B5EF4-FFF2-40B4-BE49-F238E27FC236}">
                <a16:creationId xmlns:a16="http://schemas.microsoft.com/office/drawing/2014/main" id="{8CE6EC4A-5CDB-4492-B8EB-7A8F873F6C8C}"/>
              </a:ext>
            </a:extLst>
          </p:cNvPr>
          <p:cNvSpPr/>
          <p:nvPr/>
        </p:nvSpPr>
        <p:spPr>
          <a:xfrm>
            <a:off x="1354843" y="2793473"/>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4" name="PpHolder13">
            <a:extLst>
              <a:ext uri="{FF2B5EF4-FFF2-40B4-BE49-F238E27FC236}">
                <a16:creationId xmlns:a16="http://schemas.microsoft.com/office/drawing/2014/main" id="{98190E9A-FC42-4275-92A1-82159A3D3A5E}"/>
              </a:ext>
            </a:extLst>
          </p:cNvPr>
          <p:cNvSpPr/>
          <p:nvPr/>
        </p:nvSpPr>
        <p:spPr>
          <a:xfrm>
            <a:off x="1354843" y="4148316"/>
            <a:ext cx="1354842" cy="1354843"/>
          </a:xfrm>
          <a:custGeom>
            <a:avLst/>
            <a:gdLst>
              <a:gd name="connsiteX0" fmla="*/ 0 w 1354842"/>
              <a:gd name="connsiteY0" fmla="*/ 0 h 1354843"/>
              <a:gd name="connsiteX1" fmla="*/ 1354842 w 1354842"/>
              <a:gd name="connsiteY1" fmla="*/ 0 h 1354843"/>
              <a:gd name="connsiteX2" fmla="*/ 1354842 w 1354842"/>
              <a:gd name="connsiteY2" fmla="*/ 1354843 h 1354843"/>
              <a:gd name="connsiteX3" fmla="*/ 0 w 1354842"/>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2" h="1354843">
                <a:moveTo>
                  <a:pt x="0" y="0"/>
                </a:moveTo>
                <a:lnTo>
                  <a:pt x="1354842" y="0"/>
                </a:lnTo>
                <a:lnTo>
                  <a:pt x="1354842"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5" name="Shapes">
            <a:extLst>
              <a:ext uri="{FF2B5EF4-FFF2-40B4-BE49-F238E27FC236}">
                <a16:creationId xmlns:a16="http://schemas.microsoft.com/office/drawing/2014/main" id="{3FDBF322-4A68-46D5-88A3-D89917ED3696}"/>
              </a:ext>
            </a:extLst>
          </p:cNvPr>
          <p:cNvSpPr/>
          <p:nvPr/>
        </p:nvSpPr>
        <p:spPr>
          <a:xfrm>
            <a:off x="1354842" y="5503158"/>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709685"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42" name="PpHolder16">
            <a:extLst>
              <a:ext uri="{FF2B5EF4-FFF2-40B4-BE49-F238E27FC236}">
                <a16:creationId xmlns:a16="http://schemas.microsoft.com/office/drawing/2014/main" id="{20539094-8F6D-4EF5-AE2E-83A20DFF2055}"/>
              </a:ext>
            </a:extLst>
          </p:cNvPr>
          <p:cNvSpPr/>
          <p:nvPr/>
        </p:nvSpPr>
        <p:spPr>
          <a:xfrm>
            <a:off x="2709685" y="4148316"/>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40" name="PpHolder17">
            <a:extLst>
              <a:ext uri="{FF2B5EF4-FFF2-40B4-BE49-F238E27FC236}">
                <a16:creationId xmlns:a16="http://schemas.microsoft.com/office/drawing/2014/main" id="{150D3474-D7DF-44AE-9A4A-56FF3B646711}"/>
              </a:ext>
            </a:extLst>
          </p:cNvPr>
          <p:cNvSpPr/>
          <p:nvPr/>
        </p:nvSpPr>
        <p:spPr>
          <a:xfrm>
            <a:off x="2709685" y="5503160"/>
            <a:ext cx="1354844" cy="1354843"/>
          </a:xfrm>
          <a:custGeom>
            <a:avLst/>
            <a:gdLst>
              <a:gd name="connsiteX0" fmla="*/ 0 w 1354844"/>
              <a:gd name="connsiteY0" fmla="*/ 0 h 1354843"/>
              <a:gd name="connsiteX1" fmla="*/ 1354844 w 1354844"/>
              <a:gd name="connsiteY1" fmla="*/ 0 h 1354843"/>
              <a:gd name="connsiteX2" fmla="*/ 1354844 w 1354844"/>
              <a:gd name="connsiteY2" fmla="*/ 1354843 h 1354843"/>
              <a:gd name="connsiteX3" fmla="*/ 0 w 1354844"/>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4" h="1354843">
                <a:moveTo>
                  <a:pt x="0" y="0"/>
                </a:moveTo>
                <a:lnTo>
                  <a:pt x="1354844" y="0"/>
                </a:lnTo>
                <a:lnTo>
                  <a:pt x="1354844"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9" name="PpHolder18">
            <a:extLst>
              <a:ext uri="{FF2B5EF4-FFF2-40B4-BE49-F238E27FC236}">
                <a16:creationId xmlns:a16="http://schemas.microsoft.com/office/drawing/2014/main" id="{5DF7A2AD-4F4B-4A80-A371-83A447D0B339}"/>
              </a:ext>
            </a:extLst>
          </p:cNvPr>
          <p:cNvSpPr/>
          <p:nvPr/>
        </p:nvSpPr>
        <p:spPr>
          <a:xfrm>
            <a:off x="4064530" y="2793473"/>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7" name="PpHolder19">
            <a:extLst>
              <a:ext uri="{FF2B5EF4-FFF2-40B4-BE49-F238E27FC236}">
                <a16:creationId xmlns:a16="http://schemas.microsoft.com/office/drawing/2014/main" id="{2DDA58E4-0DEE-47FD-886C-71BA7C1C72E5}"/>
              </a:ext>
            </a:extLst>
          </p:cNvPr>
          <p:cNvSpPr/>
          <p:nvPr/>
        </p:nvSpPr>
        <p:spPr>
          <a:xfrm>
            <a:off x="4064530" y="4148316"/>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5" name="PpHolder20">
            <a:extLst>
              <a:ext uri="{FF2B5EF4-FFF2-40B4-BE49-F238E27FC236}">
                <a16:creationId xmlns:a16="http://schemas.microsoft.com/office/drawing/2014/main" id="{28F5B094-C59B-4825-AF81-D79FF6A146D9}"/>
              </a:ext>
            </a:extLst>
          </p:cNvPr>
          <p:cNvSpPr/>
          <p:nvPr/>
        </p:nvSpPr>
        <p:spPr>
          <a:xfrm>
            <a:off x="4064530" y="5503160"/>
            <a:ext cx="1354845" cy="1354843"/>
          </a:xfrm>
          <a:custGeom>
            <a:avLst/>
            <a:gdLst>
              <a:gd name="connsiteX0" fmla="*/ 0 w 1354845"/>
              <a:gd name="connsiteY0" fmla="*/ 0 h 1354843"/>
              <a:gd name="connsiteX1" fmla="*/ 1354845 w 1354845"/>
              <a:gd name="connsiteY1" fmla="*/ 0 h 1354843"/>
              <a:gd name="connsiteX2" fmla="*/ 1354845 w 1354845"/>
              <a:gd name="connsiteY2" fmla="*/ 1354843 h 1354843"/>
              <a:gd name="connsiteX3" fmla="*/ 0 w 1354845"/>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5" h="1354843">
                <a:moveTo>
                  <a:pt x="0" y="0"/>
                </a:moveTo>
                <a:lnTo>
                  <a:pt x="1354845" y="0"/>
                </a:lnTo>
                <a:lnTo>
                  <a:pt x="1354845"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33" name="PpHolder21">
            <a:extLst>
              <a:ext uri="{FF2B5EF4-FFF2-40B4-BE49-F238E27FC236}">
                <a16:creationId xmlns:a16="http://schemas.microsoft.com/office/drawing/2014/main" id="{F763875C-952F-4965-A37E-E2C34A16AAC5}"/>
              </a:ext>
            </a:extLst>
          </p:cNvPr>
          <p:cNvSpPr/>
          <p:nvPr/>
        </p:nvSpPr>
        <p:spPr>
          <a:xfrm>
            <a:off x="5419375" y="2793473"/>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3" name="Shapes">
            <a:extLst>
              <a:ext uri="{FF2B5EF4-FFF2-40B4-BE49-F238E27FC236}">
                <a16:creationId xmlns:a16="http://schemas.microsoft.com/office/drawing/2014/main" id="{407BC32E-6BE4-4A97-86D7-DFDBEE91A62F}"/>
              </a:ext>
            </a:extLst>
          </p:cNvPr>
          <p:cNvSpPr/>
          <p:nvPr/>
        </p:nvSpPr>
        <p:spPr>
          <a:xfrm>
            <a:off x="5419372" y="4148314"/>
            <a:ext cx="1354843" cy="135484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1" name="PpHolder23">
            <a:extLst>
              <a:ext uri="{FF2B5EF4-FFF2-40B4-BE49-F238E27FC236}">
                <a16:creationId xmlns:a16="http://schemas.microsoft.com/office/drawing/2014/main" id="{EF011F9E-5DA2-449D-AD54-34BAF26542C6}"/>
              </a:ext>
            </a:extLst>
          </p:cNvPr>
          <p:cNvSpPr/>
          <p:nvPr/>
        </p:nvSpPr>
        <p:spPr>
          <a:xfrm>
            <a:off x="5419375" y="5503160"/>
            <a:ext cx="1354841" cy="1354843"/>
          </a:xfrm>
          <a:custGeom>
            <a:avLst/>
            <a:gdLst>
              <a:gd name="connsiteX0" fmla="*/ 0 w 1354841"/>
              <a:gd name="connsiteY0" fmla="*/ 0 h 1354843"/>
              <a:gd name="connsiteX1" fmla="*/ 1354841 w 1354841"/>
              <a:gd name="connsiteY1" fmla="*/ 0 h 1354843"/>
              <a:gd name="connsiteX2" fmla="*/ 1354841 w 1354841"/>
              <a:gd name="connsiteY2" fmla="*/ 1354843 h 1354843"/>
              <a:gd name="connsiteX3" fmla="*/ 0 w 1354841"/>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1" h="1354843">
                <a:moveTo>
                  <a:pt x="0" y="0"/>
                </a:moveTo>
                <a:lnTo>
                  <a:pt x="1354841" y="0"/>
                </a:lnTo>
                <a:lnTo>
                  <a:pt x="1354841"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9" name="PpHolder24">
            <a:extLst>
              <a:ext uri="{FF2B5EF4-FFF2-40B4-BE49-F238E27FC236}">
                <a16:creationId xmlns:a16="http://schemas.microsoft.com/office/drawing/2014/main" id="{5086E292-46DF-4031-85E3-F5FAB7C0D96E}"/>
              </a:ext>
            </a:extLst>
          </p:cNvPr>
          <p:cNvSpPr/>
          <p:nvPr/>
        </p:nvSpPr>
        <p:spPr>
          <a:xfrm>
            <a:off x="677421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7" name="PpHolder25">
            <a:extLst>
              <a:ext uri="{FF2B5EF4-FFF2-40B4-BE49-F238E27FC236}">
                <a16:creationId xmlns:a16="http://schemas.microsoft.com/office/drawing/2014/main" id="{82D86BD9-D6BF-45E5-9267-BFBF9DB1EE25}"/>
              </a:ext>
            </a:extLst>
          </p:cNvPr>
          <p:cNvSpPr/>
          <p:nvPr/>
        </p:nvSpPr>
        <p:spPr>
          <a:xfrm>
            <a:off x="677421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37" name="Shapes">
            <a:extLst>
              <a:ext uri="{FF2B5EF4-FFF2-40B4-BE49-F238E27FC236}">
                <a16:creationId xmlns:a16="http://schemas.microsoft.com/office/drawing/2014/main" id="{895EC2FC-D4E8-47EE-9CFA-5B0027DC8404}"/>
              </a:ext>
            </a:extLst>
          </p:cNvPr>
          <p:cNvSpPr/>
          <p:nvPr/>
        </p:nvSpPr>
        <p:spPr>
          <a:xfrm>
            <a:off x="6774215" y="5503158"/>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25" name="PpHolder27">
            <a:extLst>
              <a:ext uri="{FF2B5EF4-FFF2-40B4-BE49-F238E27FC236}">
                <a16:creationId xmlns:a16="http://schemas.microsoft.com/office/drawing/2014/main" id="{60DF5F97-EE0E-4C24-AE95-848269E1B64D}"/>
              </a:ext>
            </a:extLst>
          </p:cNvPr>
          <p:cNvSpPr/>
          <p:nvPr/>
        </p:nvSpPr>
        <p:spPr>
          <a:xfrm>
            <a:off x="8129060"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3" name="PpHolder28">
            <a:extLst>
              <a:ext uri="{FF2B5EF4-FFF2-40B4-BE49-F238E27FC236}">
                <a16:creationId xmlns:a16="http://schemas.microsoft.com/office/drawing/2014/main" id="{2A45B9B8-32B2-4E4E-B87E-BF087E7AF2B3}"/>
              </a:ext>
            </a:extLst>
          </p:cNvPr>
          <p:cNvSpPr/>
          <p:nvPr/>
        </p:nvSpPr>
        <p:spPr>
          <a:xfrm>
            <a:off x="8129060"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1" name="PpHolder29">
            <a:extLst>
              <a:ext uri="{FF2B5EF4-FFF2-40B4-BE49-F238E27FC236}">
                <a16:creationId xmlns:a16="http://schemas.microsoft.com/office/drawing/2014/main" id="{FB63DB66-48A2-4C03-B977-EECF11575E02}"/>
              </a:ext>
            </a:extLst>
          </p:cNvPr>
          <p:cNvSpPr/>
          <p:nvPr/>
        </p:nvSpPr>
        <p:spPr>
          <a:xfrm>
            <a:off x="8129060"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1" name="Shapes">
            <a:extLst>
              <a:ext uri="{FF2B5EF4-FFF2-40B4-BE49-F238E27FC236}">
                <a16:creationId xmlns:a16="http://schemas.microsoft.com/office/drawing/2014/main" id="{0CAA3000-D07B-4389-ADCF-63AACB934410}"/>
              </a:ext>
            </a:extLst>
          </p:cNvPr>
          <p:cNvSpPr/>
          <p:nvPr/>
        </p:nvSpPr>
        <p:spPr>
          <a:xfrm>
            <a:off x="9483902" y="2793471"/>
            <a:ext cx="1354843" cy="135484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19" name="PpHolder31">
            <a:extLst>
              <a:ext uri="{FF2B5EF4-FFF2-40B4-BE49-F238E27FC236}">
                <a16:creationId xmlns:a16="http://schemas.microsoft.com/office/drawing/2014/main" id="{709937BD-D65B-4DF5-823F-A0BE1306E143}"/>
              </a:ext>
            </a:extLst>
          </p:cNvPr>
          <p:cNvSpPr/>
          <p:nvPr/>
        </p:nvSpPr>
        <p:spPr>
          <a:xfrm>
            <a:off x="9483904"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7" name="PpHolder32">
            <a:extLst>
              <a:ext uri="{FF2B5EF4-FFF2-40B4-BE49-F238E27FC236}">
                <a16:creationId xmlns:a16="http://schemas.microsoft.com/office/drawing/2014/main" id="{79498B01-AF13-463C-A8F1-053DCF53D36B}"/>
              </a:ext>
            </a:extLst>
          </p:cNvPr>
          <p:cNvSpPr/>
          <p:nvPr/>
        </p:nvSpPr>
        <p:spPr>
          <a:xfrm>
            <a:off x="9483904"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5" name="PpHolder33">
            <a:extLst>
              <a:ext uri="{FF2B5EF4-FFF2-40B4-BE49-F238E27FC236}">
                <a16:creationId xmlns:a16="http://schemas.microsoft.com/office/drawing/2014/main" id="{BE6F1FE8-FF79-46BA-BE7B-4F6338A95F69}"/>
              </a:ext>
            </a:extLst>
          </p:cNvPr>
          <p:cNvSpPr/>
          <p:nvPr/>
        </p:nvSpPr>
        <p:spPr>
          <a:xfrm>
            <a:off x="10838747" y="2793473"/>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3" name="PpHolder34">
            <a:extLst>
              <a:ext uri="{FF2B5EF4-FFF2-40B4-BE49-F238E27FC236}">
                <a16:creationId xmlns:a16="http://schemas.microsoft.com/office/drawing/2014/main" id="{DA11DC88-912C-4221-97B5-08ACCCB92648}"/>
              </a:ext>
            </a:extLst>
          </p:cNvPr>
          <p:cNvSpPr/>
          <p:nvPr/>
        </p:nvSpPr>
        <p:spPr>
          <a:xfrm>
            <a:off x="10838747" y="4148316"/>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1" name="PpHolder35">
            <a:extLst>
              <a:ext uri="{FF2B5EF4-FFF2-40B4-BE49-F238E27FC236}">
                <a16:creationId xmlns:a16="http://schemas.microsoft.com/office/drawing/2014/main" id="{36567AC4-B6AF-4C18-AB0C-8C003DE90656}"/>
              </a:ext>
            </a:extLst>
          </p:cNvPr>
          <p:cNvSpPr/>
          <p:nvPr/>
        </p:nvSpPr>
        <p:spPr>
          <a:xfrm>
            <a:off x="10838747" y="5503160"/>
            <a:ext cx="1354843" cy="1354843"/>
          </a:xfrm>
          <a:custGeom>
            <a:avLst/>
            <a:gdLst>
              <a:gd name="connsiteX0" fmla="*/ 0 w 1354843"/>
              <a:gd name="connsiteY0" fmla="*/ 0 h 1354843"/>
              <a:gd name="connsiteX1" fmla="*/ 1354843 w 1354843"/>
              <a:gd name="connsiteY1" fmla="*/ 0 h 1354843"/>
              <a:gd name="connsiteX2" fmla="*/ 1354843 w 1354843"/>
              <a:gd name="connsiteY2" fmla="*/ 1354843 h 1354843"/>
              <a:gd name="connsiteX3" fmla="*/ 0 w 1354843"/>
              <a:gd name="connsiteY3" fmla="*/ 1354843 h 1354843"/>
            </a:gdLst>
            <a:ahLst/>
            <a:cxnLst>
              <a:cxn ang="0">
                <a:pos x="connsiteX0" y="connsiteY0"/>
              </a:cxn>
              <a:cxn ang="0">
                <a:pos x="connsiteX1" y="connsiteY1"/>
              </a:cxn>
              <a:cxn ang="0">
                <a:pos x="connsiteX2" y="connsiteY2"/>
              </a:cxn>
              <a:cxn ang="0">
                <a:pos x="connsiteX3" y="connsiteY3"/>
              </a:cxn>
            </a:cxnLst>
            <a:rect l="l" t="t" r="r" b="b"/>
            <a:pathLst>
              <a:path w="1354843" h="1354843">
                <a:moveTo>
                  <a:pt x="0" y="0"/>
                </a:moveTo>
                <a:lnTo>
                  <a:pt x="1354843" y="0"/>
                </a:lnTo>
                <a:lnTo>
                  <a:pt x="1354843" y="1354843"/>
                </a:lnTo>
                <a:lnTo>
                  <a:pt x="0" y="1354843"/>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7" name="Icon 19">
            <a:extLst>
              <a:ext uri="{FF2B5EF4-FFF2-40B4-BE49-F238E27FC236}">
                <a16:creationId xmlns:a16="http://schemas.microsoft.com/office/drawing/2014/main" id="{4D53511A-9038-4CD2-9D96-B67344B99DD9}"/>
              </a:ext>
            </a:extLst>
          </p:cNvPr>
          <p:cNvSpPr/>
          <p:nvPr/>
        </p:nvSpPr>
        <p:spPr>
          <a:xfrm>
            <a:off x="9918436" y="3228005"/>
            <a:ext cx="485775" cy="485775"/>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a:p>
        </p:txBody>
      </p:sp>
      <p:sp>
        <p:nvSpPr>
          <p:cNvPr id="59" name="Icon 35">
            <a:extLst>
              <a:ext uri="{FF2B5EF4-FFF2-40B4-BE49-F238E27FC236}">
                <a16:creationId xmlns:a16="http://schemas.microsoft.com/office/drawing/2014/main" id="{A28C3CC3-7347-4C12-A02A-AFD039903CAC}"/>
              </a:ext>
            </a:extLst>
          </p:cNvPr>
          <p:cNvSpPr/>
          <p:nvPr/>
        </p:nvSpPr>
        <p:spPr>
          <a:xfrm>
            <a:off x="7209461" y="5937931"/>
            <a:ext cx="484352" cy="485297"/>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a:p>
        </p:txBody>
      </p:sp>
      <p:sp>
        <p:nvSpPr>
          <p:cNvPr id="61" name="Icon 37">
            <a:extLst>
              <a:ext uri="{FF2B5EF4-FFF2-40B4-BE49-F238E27FC236}">
                <a16:creationId xmlns:a16="http://schemas.microsoft.com/office/drawing/2014/main" id="{51AAF72F-6CFE-40B6-8DC4-335DF38D9BC8}"/>
              </a:ext>
            </a:extLst>
          </p:cNvPr>
          <p:cNvSpPr/>
          <p:nvPr/>
        </p:nvSpPr>
        <p:spPr>
          <a:xfrm>
            <a:off x="3144220" y="3228009"/>
            <a:ext cx="485774" cy="48576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2" name="Grand Title">
            <a:extLst>
              <a:ext uri="{FF2B5EF4-FFF2-40B4-BE49-F238E27FC236}">
                <a16:creationId xmlns:a16="http://schemas.microsoft.com/office/drawing/2014/main" id="{B81828F8-9B92-443D-9297-177488D801D5}"/>
              </a:ext>
            </a:extLst>
          </p:cNvPr>
          <p:cNvSpPr txBox="1"/>
          <p:nvPr/>
        </p:nvSpPr>
        <p:spPr>
          <a:xfrm>
            <a:off x="1712806" y="5910903"/>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2k</a:t>
            </a:r>
            <a:endParaRPr lang="en-ID" sz="4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5777335" y="4525281"/>
            <a:ext cx="638916" cy="615553"/>
          </a:xfrm>
          <a:prstGeom prst="rect">
            <a:avLst/>
          </a:prstGeom>
          <a:noFill/>
        </p:spPr>
        <p:txBody>
          <a:bodyPr wrap="square" lIns="0" tIns="0" rIns="0" bIns="0" rtlCol="0" anchor="t" anchorCtr="0">
            <a:spAutoFit/>
          </a:bodyPr>
          <a:lstStyle/>
          <a:p>
            <a:pPr algn="ctr"/>
            <a:r>
              <a:rPr lang="en-US" sz="4000">
                <a:solidFill>
                  <a:schemeClr val="bg1"/>
                </a:solidFill>
                <a:latin typeface="+mj-lt"/>
              </a:rPr>
              <a:t>4k</a:t>
            </a:r>
            <a:endParaRPr lang="en-ID" sz="4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117194" y="110180"/>
            <a:ext cx="1542538" cy="142460"/>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9290404" y="6232525"/>
            <a:ext cx="2644421" cy="374650"/>
            <a:chOff x="9290404" y="6232525"/>
            <a:chExt cx="2644421"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13</a:t>
              </a:fld>
              <a:endParaRPr lang="en-US">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PpHolder1">
            <a:extLst>
              <a:ext uri="{FF2B5EF4-FFF2-40B4-BE49-F238E27FC236}">
                <a16:creationId xmlns:a16="http://schemas.microsoft.com/office/drawing/2014/main" id="{A8931002-554C-47BD-B658-5FF016AF7B8A}"/>
              </a:ext>
            </a:extLst>
          </p:cNvPr>
          <p:cNvSpPr/>
          <p:nvPr/>
        </p:nvSpPr>
        <p:spPr>
          <a:xfrm>
            <a:off x="6075139"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2" name="PpHolder2">
            <a:extLst>
              <a:ext uri="{FF2B5EF4-FFF2-40B4-BE49-F238E27FC236}">
                <a16:creationId xmlns:a16="http://schemas.microsoft.com/office/drawing/2014/main" id="{4DD899E5-F02C-48F1-894E-01C8471CACCE}"/>
              </a:ext>
            </a:extLst>
          </p:cNvPr>
          <p:cNvSpPr/>
          <p:nvPr/>
        </p:nvSpPr>
        <p:spPr>
          <a:xfrm>
            <a:off x="816301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70" name="PpHolder3">
            <a:extLst>
              <a:ext uri="{FF2B5EF4-FFF2-40B4-BE49-F238E27FC236}">
                <a16:creationId xmlns:a16="http://schemas.microsoft.com/office/drawing/2014/main" id="{C5ECE2ED-3A86-4ACA-8407-2A5E8ECF68BC}"/>
              </a:ext>
            </a:extLst>
          </p:cNvPr>
          <p:cNvSpPr/>
          <p:nvPr/>
        </p:nvSpPr>
        <p:spPr>
          <a:xfrm>
            <a:off x="816301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8" name="PpHolder4">
            <a:extLst>
              <a:ext uri="{FF2B5EF4-FFF2-40B4-BE49-F238E27FC236}">
                <a16:creationId xmlns:a16="http://schemas.microsoft.com/office/drawing/2014/main" id="{F0852D1D-23F3-4126-AD94-C2BCE867FCFD}"/>
              </a:ext>
            </a:extLst>
          </p:cNvPr>
          <p:cNvSpPr/>
          <p:nvPr/>
        </p:nvSpPr>
        <p:spPr>
          <a:xfrm>
            <a:off x="6075139"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66" name="PpHolder5">
            <a:extLst>
              <a:ext uri="{FF2B5EF4-FFF2-40B4-BE49-F238E27FC236}">
                <a16:creationId xmlns:a16="http://schemas.microsoft.com/office/drawing/2014/main" id="{9AF868E3-D93C-4DD3-82F6-54B7DCAC53A2}"/>
              </a:ext>
            </a:extLst>
          </p:cNvPr>
          <p:cNvSpPr/>
          <p:nvPr/>
        </p:nvSpPr>
        <p:spPr>
          <a:xfrm>
            <a:off x="10250899"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a:off x="1026073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1070908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64" name="PpHolder8">
            <a:extLst>
              <a:ext uri="{FF2B5EF4-FFF2-40B4-BE49-F238E27FC236}">
                <a16:creationId xmlns:a16="http://schemas.microsoft.com/office/drawing/2014/main" id="{00EE3896-E90B-4765-92DA-AE1049788EF7}"/>
              </a:ext>
            </a:extLst>
          </p:cNvPr>
          <p:cNvSpPr/>
          <p:nvPr/>
        </p:nvSpPr>
        <p:spPr>
          <a:xfrm>
            <a:off x="10250899"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a:off x="1026073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1070908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817285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862120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817285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862120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6084976"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6533328"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6084976"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6533328"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70246" y="1286681"/>
            <a:ext cx="3970976" cy="677108"/>
          </a:xfrm>
          <a:prstGeom prst="rect">
            <a:avLst/>
          </a:prstGeom>
          <a:noFill/>
        </p:spPr>
        <p:txBody>
          <a:bodyPr wrap="square" lIns="0" tIns="0" rIns="0" bIns="0" rtlCol="0" anchor="t" anchorCtr="0">
            <a:spAutoFit/>
          </a:bodyPr>
          <a:lstStyle/>
          <a:p>
            <a:r>
              <a:rPr lang="en-US" sz="4400">
                <a:solidFill>
                  <a:schemeClr val="accent1"/>
                </a:solidFill>
                <a:latin typeface="+mj-lt"/>
              </a:rPr>
              <a:t>Best </a:t>
            </a:r>
            <a:r>
              <a:rPr lang="en-US" sz="4400">
                <a:solidFill>
                  <a:schemeClr val="tx1">
                    <a:lumMod val="75000"/>
                    <a:lumOff val="25000"/>
                  </a:schemeClr>
                </a:solidFill>
                <a:latin typeface="+mj-lt"/>
              </a:rPr>
              <a:t>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770245" y="2062373"/>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67915"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768520" y="4326815"/>
            <a:ext cx="2431828" cy="3610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3361207" y="4295413"/>
            <a:ext cx="423863" cy="423863"/>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770245"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 voluptatibus quo quidem minus dictum laborum mollitia autem repudiandae</a:t>
            </a:r>
            <a:endParaRPr lang="en-ID" sz="12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117194" y="110180"/>
            <a:ext cx="1542538" cy="142460"/>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9290404" y="6232525"/>
            <a:ext cx="2644421" cy="374650"/>
            <a:chOff x="9290404" y="6232525"/>
            <a:chExt cx="2644421"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14</a:t>
              </a:fld>
              <a:endParaRPr lang="en-US">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pHolder1">
            <a:extLst>
              <a:ext uri="{FF2B5EF4-FFF2-40B4-BE49-F238E27FC236}">
                <a16:creationId xmlns:a16="http://schemas.microsoft.com/office/drawing/2014/main" id="{F3F8D3CF-0036-47BD-B17E-1A0DC4E39206}"/>
              </a:ext>
            </a:extLst>
          </p:cNvPr>
          <p:cNvSpPr/>
          <p:nvPr/>
        </p:nvSpPr>
        <p:spPr>
          <a:xfrm>
            <a:off x="2" y="1157083"/>
            <a:ext cx="1942691" cy="2171348"/>
          </a:xfrm>
          <a:custGeom>
            <a:avLst/>
            <a:gdLst>
              <a:gd name="connsiteX0" fmla="*/ 0 w 1942691"/>
              <a:gd name="connsiteY0" fmla="*/ 0 h 2171348"/>
              <a:gd name="connsiteX1" fmla="*/ 1942691 w 1942691"/>
              <a:gd name="connsiteY1" fmla="*/ 0 h 2171348"/>
              <a:gd name="connsiteX2" fmla="*/ 1942691 w 1942691"/>
              <a:gd name="connsiteY2" fmla="*/ 2171348 h 2171348"/>
              <a:gd name="connsiteX3" fmla="*/ 0 w 1942691"/>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1" h="2171348">
                <a:moveTo>
                  <a:pt x="0" y="0"/>
                </a:moveTo>
                <a:lnTo>
                  <a:pt x="1942691" y="0"/>
                </a:lnTo>
                <a:lnTo>
                  <a:pt x="1942691"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1" name="PpHolder2">
            <a:extLst>
              <a:ext uri="{FF2B5EF4-FFF2-40B4-BE49-F238E27FC236}">
                <a16:creationId xmlns:a16="http://schemas.microsoft.com/office/drawing/2014/main" id="{96BE1439-0535-4113-854C-DC23104274EE}"/>
              </a:ext>
            </a:extLst>
          </p:cNvPr>
          <p:cNvSpPr/>
          <p:nvPr/>
        </p:nvSpPr>
        <p:spPr>
          <a:xfrm>
            <a:off x="417576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0" name="PpHolder3">
            <a:extLst>
              <a:ext uri="{FF2B5EF4-FFF2-40B4-BE49-F238E27FC236}">
                <a16:creationId xmlns:a16="http://schemas.microsoft.com/office/drawing/2014/main" id="{B0AC2CD6-556C-48E2-BEF7-501AC8E2760F}"/>
              </a:ext>
            </a:extLst>
          </p:cNvPr>
          <p:cNvSpPr/>
          <p:nvPr/>
        </p:nvSpPr>
        <p:spPr>
          <a:xfrm>
            <a:off x="417576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3" name="Rectangle 82">
            <a:extLst>
              <a:ext uri="{FF2B5EF4-FFF2-40B4-BE49-F238E27FC236}">
                <a16:creationId xmlns:a16="http://schemas.microsoft.com/office/drawing/2014/main" id="{9A81B6A1-E59D-4220-9D00-FAED9E55EFE0}"/>
              </a:ext>
            </a:extLst>
          </p:cNvPr>
          <p:cNvSpPr/>
          <p:nvPr/>
        </p:nvSpPr>
        <p:spPr>
          <a:xfrm flipH="1">
            <a:off x="984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41916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9" name="PpHolder6">
            <a:extLst>
              <a:ext uri="{FF2B5EF4-FFF2-40B4-BE49-F238E27FC236}">
                <a16:creationId xmlns:a16="http://schemas.microsoft.com/office/drawing/2014/main" id="{E8B21CD5-79CC-467C-8CBE-B8CF78607A28}"/>
              </a:ext>
            </a:extLst>
          </p:cNvPr>
          <p:cNvSpPr/>
          <p:nvPr/>
        </p:nvSpPr>
        <p:spPr>
          <a:xfrm>
            <a:off x="2" y="3482603"/>
            <a:ext cx="1942691" cy="2171347"/>
          </a:xfrm>
          <a:custGeom>
            <a:avLst/>
            <a:gdLst>
              <a:gd name="connsiteX0" fmla="*/ 0 w 1942691"/>
              <a:gd name="connsiteY0" fmla="*/ 0 h 2171347"/>
              <a:gd name="connsiteX1" fmla="*/ 1942691 w 1942691"/>
              <a:gd name="connsiteY1" fmla="*/ 0 h 2171347"/>
              <a:gd name="connsiteX2" fmla="*/ 1942691 w 1942691"/>
              <a:gd name="connsiteY2" fmla="*/ 2171347 h 2171347"/>
              <a:gd name="connsiteX3" fmla="*/ 0 w 1942691"/>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1" h="2171347">
                <a:moveTo>
                  <a:pt x="0" y="0"/>
                </a:moveTo>
                <a:lnTo>
                  <a:pt x="1942691" y="0"/>
                </a:lnTo>
                <a:lnTo>
                  <a:pt x="1942691"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88" name="Rectangle 87">
            <a:extLst>
              <a:ext uri="{FF2B5EF4-FFF2-40B4-BE49-F238E27FC236}">
                <a16:creationId xmlns:a16="http://schemas.microsoft.com/office/drawing/2014/main" id="{C31C2A04-AD96-4FA2-A339-C8F626721199}"/>
              </a:ext>
            </a:extLst>
          </p:cNvPr>
          <p:cNvSpPr/>
          <p:nvPr/>
        </p:nvSpPr>
        <p:spPr>
          <a:xfrm flipH="1">
            <a:off x="984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41916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8" name="PpHolder9">
            <a:extLst>
              <a:ext uri="{FF2B5EF4-FFF2-40B4-BE49-F238E27FC236}">
                <a16:creationId xmlns:a16="http://schemas.microsoft.com/office/drawing/2014/main" id="{694A6DE0-32CD-4357-B2F2-E40C68E2A7B2}"/>
              </a:ext>
            </a:extLst>
          </p:cNvPr>
          <p:cNvSpPr/>
          <p:nvPr/>
        </p:nvSpPr>
        <p:spPr>
          <a:xfrm>
            <a:off x="2087882" y="1157083"/>
            <a:ext cx="1942690" cy="2171348"/>
          </a:xfrm>
          <a:custGeom>
            <a:avLst/>
            <a:gdLst>
              <a:gd name="connsiteX0" fmla="*/ 0 w 1942690"/>
              <a:gd name="connsiteY0" fmla="*/ 0 h 2171348"/>
              <a:gd name="connsiteX1" fmla="*/ 1942690 w 1942690"/>
              <a:gd name="connsiteY1" fmla="*/ 0 h 2171348"/>
              <a:gd name="connsiteX2" fmla="*/ 1942690 w 1942690"/>
              <a:gd name="connsiteY2" fmla="*/ 2171348 h 2171348"/>
              <a:gd name="connsiteX3" fmla="*/ 0 w 1942690"/>
              <a:gd name="connsiteY3" fmla="*/ 2171348 h 2171348"/>
            </a:gdLst>
            <a:ahLst/>
            <a:cxnLst>
              <a:cxn ang="0">
                <a:pos x="connsiteX0" y="connsiteY0"/>
              </a:cxn>
              <a:cxn ang="0">
                <a:pos x="connsiteX1" y="connsiteY1"/>
              </a:cxn>
              <a:cxn ang="0">
                <a:pos x="connsiteX2" y="connsiteY2"/>
              </a:cxn>
              <a:cxn ang="0">
                <a:pos x="connsiteX3" y="connsiteY3"/>
              </a:cxn>
            </a:cxnLst>
            <a:rect l="l" t="t" r="r" b="b"/>
            <a:pathLst>
              <a:path w="1942690" h="2171348">
                <a:moveTo>
                  <a:pt x="0" y="0"/>
                </a:moveTo>
                <a:lnTo>
                  <a:pt x="1942690" y="0"/>
                </a:lnTo>
                <a:lnTo>
                  <a:pt x="1942690" y="2171348"/>
                </a:lnTo>
                <a:lnTo>
                  <a:pt x="0" y="2171348"/>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19" name="Rectangle 118">
            <a:extLst>
              <a:ext uri="{FF2B5EF4-FFF2-40B4-BE49-F238E27FC236}">
                <a16:creationId xmlns:a16="http://schemas.microsoft.com/office/drawing/2014/main" id="{59CC170C-594B-41D6-BF26-D16A5A506422}"/>
              </a:ext>
            </a:extLst>
          </p:cNvPr>
          <p:cNvSpPr/>
          <p:nvPr/>
        </p:nvSpPr>
        <p:spPr>
          <a:xfrm>
            <a:off x="209772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250704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77" name="PpHolder12">
            <a:extLst>
              <a:ext uri="{FF2B5EF4-FFF2-40B4-BE49-F238E27FC236}">
                <a16:creationId xmlns:a16="http://schemas.microsoft.com/office/drawing/2014/main" id="{1895675D-E826-41E7-99FF-AE9B1B9D7827}"/>
              </a:ext>
            </a:extLst>
          </p:cNvPr>
          <p:cNvSpPr/>
          <p:nvPr/>
        </p:nvSpPr>
        <p:spPr>
          <a:xfrm>
            <a:off x="2087882" y="3482603"/>
            <a:ext cx="1942690" cy="2171347"/>
          </a:xfrm>
          <a:custGeom>
            <a:avLst/>
            <a:gdLst>
              <a:gd name="connsiteX0" fmla="*/ 0 w 1942690"/>
              <a:gd name="connsiteY0" fmla="*/ 0 h 2171347"/>
              <a:gd name="connsiteX1" fmla="*/ 1942690 w 1942690"/>
              <a:gd name="connsiteY1" fmla="*/ 0 h 2171347"/>
              <a:gd name="connsiteX2" fmla="*/ 1942690 w 1942690"/>
              <a:gd name="connsiteY2" fmla="*/ 2171347 h 2171347"/>
              <a:gd name="connsiteX3" fmla="*/ 0 w 1942690"/>
              <a:gd name="connsiteY3" fmla="*/ 2171347 h 2171347"/>
            </a:gdLst>
            <a:ahLst/>
            <a:cxnLst>
              <a:cxn ang="0">
                <a:pos x="connsiteX0" y="connsiteY0"/>
              </a:cxn>
              <a:cxn ang="0">
                <a:pos x="connsiteX1" y="connsiteY1"/>
              </a:cxn>
              <a:cxn ang="0">
                <a:pos x="connsiteX2" y="connsiteY2"/>
              </a:cxn>
              <a:cxn ang="0">
                <a:pos x="connsiteX3" y="connsiteY3"/>
              </a:cxn>
            </a:cxnLst>
            <a:rect l="l" t="t" r="r" b="b"/>
            <a:pathLst>
              <a:path w="1942690" h="2171347">
                <a:moveTo>
                  <a:pt x="0" y="0"/>
                </a:moveTo>
                <a:lnTo>
                  <a:pt x="1942690" y="0"/>
                </a:lnTo>
                <a:lnTo>
                  <a:pt x="1942690" y="2171347"/>
                </a:lnTo>
                <a:lnTo>
                  <a:pt x="0" y="217134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22" name="Rectangle 121">
            <a:extLst>
              <a:ext uri="{FF2B5EF4-FFF2-40B4-BE49-F238E27FC236}">
                <a16:creationId xmlns:a16="http://schemas.microsoft.com/office/drawing/2014/main" id="{E3231CD9-A64D-4B2E-A3F1-03142B3280B3}"/>
              </a:ext>
            </a:extLst>
          </p:cNvPr>
          <p:cNvSpPr/>
          <p:nvPr/>
        </p:nvSpPr>
        <p:spPr>
          <a:xfrm>
            <a:off x="209772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250704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185601" y="2942764"/>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594929" y="2954859"/>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185601" y="5268283"/>
            <a:ext cx="1923011" cy="37636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594929" y="5280378"/>
            <a:ext cx="1065331" cy="420540"/>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7452366" y="1286681"/>
            <a:ext cx="3970976" cy="677108"/>
          </a:xfrm>
          <a:prstGeom prst="rect">
            <a:avLst/>
          </a:prstGeom>
          <a:noFill/>
        </p:spPr>
        <p:txBody>
          <a:bodyPr wrap="square" lIns="0" tIns="0" rIns="0" bIns="0" rtlCol="0" anchor="t" anchorCtr="0">
            <a:spAutoFit/>
          </a:bodyPr>
          <a:lstStyle/>
          <a:p>
            <a:pPr algn="r"/>
            <a:r>
              <a:rPr lang="en-US" sz="4400">
                <a:solidFill>
                  <a:schemeClr val="accent1"/>
                </a:solidFill>
                <a:latin typeface="+mj-lt"/>
              </a:rPr>
              <a:t>Best </a:t>
            </a:r>
            <a:r>
              <a:rPr lang="en-US" sz="4400">
                <a:solidFill>
                  <a:schemeClr val="tx1">
                    <a:lumMod val="75000"/>
                    <a:lumOff val="25000"/>
                  </a:schemeClr>
                </a:solidFill>
                <a:latin typeface="+mj-lt"/>
              </a:rPr>
              <a:t>Female</a:t>
            </a:r>
            <a:endParaRPr lang="en-ID" sz="44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6616048" y="2062373"/>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9710527" y="3545707"/>
            <a:ext cx="1715146" cy="297517"/>
            <a:chOff x="3551036" y="4087599"/>
            <a:chExt cx="1715146" cy="297517"/>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8408518" y="4295033"/>
            <a:ext cx="3016550" cy="424624"/>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6927" y="4816040"/>
                <a:ext cx="264496" cy="225703"/>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100">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7999252" y="4852019"/>
            <a:ext cx="3424091" cy="800219"/>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1200"/>
              <a:t>dapibus integer dolor potor eleifend nulla dictum voluptatibus quo quidem minus dictum laborum mollitia autem repudiandae</a:t>
            </a:r>
            <a:endParaRPr lang="en-ID" sz="12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117194" y="110180"/>
            <a:ext cx="1542538" cy="142460"/>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9290404" y="6232525"/>
            <a:ext cx="2644421" cy="374650"/>
            <a:chOff x="9290404" y="6232525"/>
            <a:chExt cx="2644421"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15</a:t>
              </a:fld>
              <a:endParaRPr lang="en-US">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6643B51D-9410-411F-944D-58701D298106}"/>
              </a:ext>
            </a:extLst>
          </p:cNvPr>
          <p:cNvSpPr/>
          <p:nvPr/>
        </p:nvSpPr>
        <p:spPr>
          <a:xfrm>
            <a:off x="0" y="2971800"/>
            <a:ext cx="12193588" cy="3886200"/>
          </a:xfrm>
          <a:custGeom>
            <a:avLst/>
            <a:gdLst>
              <a:gd name="connsiteX0" fmla="*/ 0 w 12193588"/>
              <a:gd name="connsiteY0" fmla="*/ 0 h 3886200"/>
              <a:gd name="connsiteX1" fmla="*/ 12193588 w 12193588"/>
              <a:gd name="connsiteY1" fmla="*/ 0 h 3886200"/>
              <a:gd name="connsiteX2" fmla="*/ 12193588 w 12193588"/>
              <a:gd name="connsiteY2" fmla="*/ 3886200 h 3886200"/>
              <a:gd name="connsiteX3" fmla="*/ 0 w 12193588"/>
              <a:gd name="connsiteY3" fmla="*/ 3886200 h 3886200"/>
            </a:gdLst>
            <a:ahLst/>
            <a:cxnLst>
              <a:cxn ang="0">
                <a:pos x="connsiteX0" y="connsiteY0"/>
              </a:cxn>
              <a:cxn ang="0">
                <a:pos x="connsiteX1" y="connsiteY1"/>
              </a:cxn>
              <a:cxn ang="0">
                <a:pos x="connsiteX2" y="connsiteY2"/>
              </a:cxn>
              <a:cxn ang="0">
                <a:pos x="connsiteX3" y="connsiteY3"/>
              </a:cxn>
            </a:cxnLst>
            <a:rect l="l" t="t" r="r" b="b"/>
            <a:pathLst>
              <a:path w="12193588" h="3886200">
                <a:moveTo>
                  <a:pt x="0" y="0"/>
                </a:moveTo>
                <a:lnTo>
                  <a:pt x="12193588" y="0"/>
                </a:lnTo>
                <a:lnTo>
                  <a:pt x="12193588" y="3886200"/>
                </a:lnTo>
                <a:lnTo>
                  <a:pt x="0" y="38862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Shapes">
            <a:extLst>
              <a:ext uri="{FF2B5EF4-FFF2-40B4-BE49-F238E27FC236}">
                <a16:creationId xmlns:a16="http://schemas.microsoft.com/office/drawing/2014/main" id="{1990D935-7F54-4EF3-9E76-C11A70B45A72}"/>
              </a:ext>
            </a:extLst>
          </p:cNvPr>
          <p:cNvSpPr/>
          <p:nvPr/>
        </p:nvSpPr>
        <p:spPr>
          <a:xfrm>
            <a:off x="0" y="2971800"/>
            <a:ext cx="12193588" cy="38862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2971800"/>
            <a:ext cx="12193588" cy="1104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Holder4">
            <a:extLst>
              <a:ext uri="{FF2B5EF4-FFF2-40B4-BE49-F238E27FC236}">
                <a16:creationId xmlns:a16="http://schemas.microsoft.com/office/drawing/2014/main" id="{1FD4267E-9904-424F-A972-AAA626019B7B}"/>
              </a:ext>
            </a:extLst>
          </p:cNvPr>
          <p:cNvSpPr/>
          <p:nvPr/>
        </p:nvSpPr>
        <p:spPr>
          <a:xfrm>
            <a:off x="4802191" y="1610519"/>
            <a:ext cx="2589210" cy="2589212"/>
          </a:xfrm>
          <a:custGeom>
            <a:avLst/>
            <a:gdLst>
              <a:gd name="connsiteX0" fmla="*/ 1294604 w 2589210"/>
              <a:gd name="connsiteY0" fmla="*/ 0 h 2589212"/>
              <a:gd name="connsiteX1" fmla="*/ 2589210 w 2589210"/>
              <a:gd name="connsiteY1" fmla="*/ 1294606 h 2589212"/>
              <a:gd name="connsiteX2" fmla="*/ 1294604 w 2589210"/>
              <a:gd name="connsiteY2" fmla="*/ 2589212 h 2589212"/>
              <a:gd name="connsiteX3" fmla="*/ 0 w 2589210"/>
              <a:gd name="connsiteY3" fmla="*/ 1294606 h 2589212"/>
              <a:gd name="connsiteX4" fmla="*/ 1294604 w 2589210"/>
              <a:gd name="connsiteY4" fmla="*/ 0 h 2589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210" h="2589212">
                <a:moveTo>
                  <a:pt x="1294604" y="0"/>
                </a:moveTo>
                <a:cubicBezTo>
                  <a:pt x="2009595" y="0"/>
                  <a:pt x="2589210" y="579616"/>
                  <a:pt x="2589210" y="1294606"/>
                </a:cubicBezTo>
                <a:cubicBezTo>
                  <a:pt x="2589210" y="2009597"/>
                  <a:pt x="2009595" y="2589212"/>
                  <a:pt x="1294604" y="2589212"/>
                </a:cubicBezTo>
                <a:cubicBezTo>
                  <a:pt x="579615" y="2589212"/>
                  <a:pt x="0" y="2009597"/>
                  <a:pt x="0" y="1294606"/>
                </a:cubicBezTo>
                <a:cubicBezTo>
                  <a:pt x="0" y="579616"/>
                  <a:pt x="579615" y="0"/>
                  <a:pt x="1294604" y="0"/>
                </a:cubicBez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Grand Title">
            <a:extLst>
              <a:ext uri="{FF2B5EF4-FFF2-40B4-BE49-F238E27FC236}">
                <a16:creationId xmlns:a16="http://schemas.microsoft.com/office/drawing/2014/main" id="{23635147-8E60-4538-B919-15C25C793B28}"/>
              </a:ext>
            </a:extLst>
          </p:cNvPr>
          <p:cNvSpPr txBox="1"/>
          <p:nvPr/>
        </p:nvSpPr>
        <p:spPr>
          <a:xfrm>
            <a:off x="4335308" y="57467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Boss</a:t>
            </a:r>
            <a:r>
              <a:rPr lang="en-US" sz="4400">
                <a:solidFill>
                  <a:schemeClr val="tx1">
                    <a:lumMod val="75000"/>
                    <a:lumOff val="25000"/>
                  </a:schemeClr>
                </a:solidFill>
                <a:latin typeface="+mj-lt"/>
              </a:rPr>
              <a:t> Said</a:t>
            </a:r>
            <a:endParaRPr lang="en-ID" sz="44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5239221" y="5822554"/>
            <a:ext cx="1715146" cy="297133"/>
            <a:chOff x="3551036" y="4087599"/>
            <a:chExt cx="1715146" cy="297133"/>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2" name="TextBox 31">
              <a:extLst>
                <a:ext uri="{FF2B5EF4-FFF2-40B4-BE49-F238E27FC236}">
                  <a16:creationId xmlns:a16="http://schemas.microsoft.com/office/drawing/2014/main" id="{18A4C902-EB5B-4148-9B1F-35AD5962F0B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1296987" y="4409054"/>
            <a:ext cx="9599614" cy="784830"/>
          </a:xfrm>
          <a:prstGeom prst="rect">
            <a:avLst/>
          </a:prstGeom>
          <a:noFill/>
        </p:spPr>
        <p:txBody>
          <a:bodyPr wrap="square" lIns="0" tIns="0" rIns="0" bIns="0" rtlCol="0">
            <a:spAutoFit/>
          </a:bodyPr>
          <a:lstStyle/>
          <a:p>
            <a:pPr algn="ctr">
              <a:lnSpc>
                <a:spcPct val="150000"/>
              </a:lnSpc>
            </a:pPr>
            <a:r>
              <a:rPr lang="en-US" sz="1800" b="1" i="1">
                <a:solidFill>
                  <a:schemeClr val="bg1"/>
                </a:solidFill>
              </a:rPr>
              <a:t>“asuscipit eros iste metus auctor id dapibus quam aliquam sied pretium viverra ornare ipras turpisa antes dolor elementum volutpat tincidunt dapibus integer mollis da vell”</a:t>
            </a:r>
            <a:endParaRPr lang="en-ID" sz="180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5377045" y="5346822"/>
            <a:ext cx="1439498"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6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117194" y="110180"/>
            <a:ext cx="1542538" cy="142460"/>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16</a:t>
              </a:fld>
              <a:endParaRPr lang="en-US">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44534ADA-A643-4150-94AD-8B5AE42B76D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7073826" y="2958414"/>
            <a:ext cx="3908664" cy="677108"/>
          </a:xfrm>
          <a:prstGeom prst="rect">
            <a:avLst/>
          </a:prstGeom>
          <a:noFill/>
        </p:spPr>
        <p:txBody>
          <a:bodyPr wrap="square" lIns="0" tIns="0" rIns="0" bIns="0" rtlCol="0" anchor="t" anchorCtr="0">
            <a:spAutoFit/>
          </a:bodyPr>
          <a:lstStyle/>
          <a:p>
            <a:pPr algn="r"/>
            <a:r>
              <a:rPr lang="en-US" sz="4400">
                <a:solidFill>
                  <a:schemeClr val="bg1"/>
                </a:solidFill>
                <a:latin typeface="+mj-lt"/>
              </a:rPr>
              <a:t>Image Gallery</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459494" y="1169851"/>
            <a:ext cx="5262325" cy="4748428"/>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805674" y="1169565"/>
            <a:ext cx="4090588" cy="615553"/>
          </a:xfrm>
          <a:prstGeom prst="rect">
            <a:avLst/>
          </a:prstGeom>
          <a:noFill/>
        </p:spPr>
        <p:txBody>
          <a:bodyPr wrap="square" lIns="0" tIns="0" rIns="0" bIns="0" rtlCol="0" anchor="t" anchorCtr="0">
            <a:spAutoFit/>
          </a:bodyPr>
          <a:lstStyle/>
          <a:p>
            <a:r>
              <a:rPr lang="en-US" sz="4000">
                <a:solidFill>
                  <a:schemeClr val="accent1"/>
                </a:solidFill>
                <a:latin typeface="+mj-lt"/>
              </a:rPr>
              <a:t>Portfolio </a:t>
            </a:r>
            <a:r>
              <a:rPr lang="en-US" sz="4000">
                <a:solidFill>
                  <a:schemeClr val="tx1">
                    <a:lumMod val="75000"/>
                    <a:lumOff val="25000"/>
                  </a:schemeClr>
                </a:solidFill>
                <a:latin typeface="+mj-lt"/>
              </a:rPr>
              <a:t>Sample</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805674" y="188720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803344" y="3294335"/>
            <a:ext cx="1715146" cy="297517"/>
            <a:chOff x="3551036" y="4087599"/>
            <a:chExt cx="1715146" cy="297517"/>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4E71225E-4666-4E16-A9A2-E09F0D1C1DE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60" name="PpHolder4">
            <a:extLst>
              <a:ext uri="{FF2B5EF4-FFF2-40B4-BE49-F238E27FC236}">
                <a16:creationId xmlns:a16="http://schemas.microsoft.com/office/drawing/2014/main" id="{E398D9F8-2B86-4810-B1AE-C490C5DB69A7}"/>
              </a:ext>
            </a:extLst>
          </p:cNvPr>
          <p:cNvSpPr/>
          <p:nvPr/>
        </p:nvSpPr>
        <p:spPr>
          <a:xfrm>
            <a:off x="9090307"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59" name="PpHolder5">
            <a:extLst>
              <a:ext uri="{FF2B5EF4-FFF2-40B4-BE49-F238E27FC236}">
                <a16:creationId xmlns:a16="http://schemas.microsoft.com/office/drawing/2014/main" id="{C1D9B588-6195-4108-8B2D-3E4D125C01AD}"/>
              </a:ext>
            </a:extLst>
          </p:cNvPr>
          <p:cNvSpPr/>
          <p:nvPr/>
        </p:nvSpPr>
        <p:spPr>
          <a:xfrm>
            <a:off x="6299202" y="758374"/>
            <a:ext cx="2657195" cy="5341257"/>
          </a:xfrm>
          <a:custGeom>
            <a:avLst/>
            <a:gdLst>
              <a:gd name="connsiteX0" fmla="*/ 0 w 2657195"/>
              <a:gd name="connsiteY0" fmla="*/ 0 h 5341257"/>
              <a:gd name="connsiteX1" fmla="*/ 2657195 w 2657195"/>
              <a:gd name="connsiteY1" fmla="*/ 0 h 5341257"/>
              <a:gd name="connsiteX2" fmla="*/ 2657195 w 2657195"/>
              <a:gd name="connsiteY2" fmla="*/ 5341257 h 5341257"/>
              <a:gd name="connsiteX3" fmla="*/ 0 w 2657195"/>
              <a:gd name="connsiteY3" fmla="*/ 5341257 h 5341257"/>
            </a:gdLst>
            <a:ahLst/>
            <a:cxnLst>
              <a:cxn ang="0">
                <a:pos x="connsiteX0" y="connsiteY0"/>
              </a:cxn>
              <a:cxn ang="0">
                <a:pos x="connsiteX1" y="connsiteY1"/>
              </a:cxn>
              <a:cxn ang="0">
                <a:pos x="connsiteX2" y="connsiteY2"/>
              </a:cxn>
              <a:cxn ang="0">
                <a:pos x="connsiteX3" y="connsiteY3"/>
              </a:cxn>
            </a:cxnLst>
            <a:rect l="l" t="t" r="r" b="b"/>
            <a:pathLst>
              <a:path w="2657195" h="5341257">
                <a:moveTo>
                  <a:pt x="0" y="0"/>
                </a:moveTo>
                <a:lnTo>
                  <a:pt x="2657195" y="0"/>
                </a:lnTo>
                <a:lnTo>
                  <a:pt x="2657195" y="5341257"/>
                </a:lnTo>
                <a:lnTo>
                  <a:pt x="0" y="5341257"/>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4" name="Oval 23">
            <a:extLst>
              <a:ext uri="{FF2B5EF4-FFF2-40B4-BE49-F238E27FC236}">
                <a16:creationId xmlns:a16="http://schemas.microsoft.com/office/drawing/2014/main" id="{AF05A62F-DA77-43F4-925A-2050064AF089}"/>
              </a:ext>
            </a:extLst>
          </p:cNvPr>
          <p:cNvSpPr/>
          <p:nvPr/>
        </p:nvSpPr>
        <p:spPr>
          <a:xfrm>
            <a:off x="8565904"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9090305" y="4804229"/>
            <a:ext cx="2657195" cy="12954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6299199" y="4804229"/>
            <a:ext cx="2657195" cy="12954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9392494" y="5013747"/>
            <a:ext cx="2052816" cy="876363"/>
            <a:chOff x="3042471" y="3825646"/>
            <a:chExt cx="2052816" cy="876363"/>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6601389" y="5013747"/>
            <a:ext cx="2052816" cy="876363"/>
            <a:chOff x="3042471" y="3825646"/>
            <a:chExt cx="2052816" cy="876363"/>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803345" y="4134265"/>
            <a:ext cx="437048" cy="437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477397" y="4352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78F60F1E-71F9-4F25-96FA-6D0C1F972CC1}"/>
              </a:ext>
            </a:extLst>
          </p:cNvPr>
          <p:cNvSpPr txBox="1"/>
          <p:nvPr/>
        </p:nvSpPr>
        <p:spPr>
          <a:xfrm>
            <a:off x="1477397" y="403774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803345" y="5285725"/>
            <a:ext cx="437048" cy="43704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477397" y="550424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8" name="TextBox">
            <a:extLst>
              <a:ext uri="{FF2B5EF4-FFF2-40B4-BE49-F238E27FC236}">
                <a16:creationId xmlns:a16="http://schemas.microsoft.com/office/drawing/2014/main" id="{E532AEFA-DBBE-44A8-BD28-F806E1215F42}"/>
              </a:ext>
            </a:extLst>
          </p:cNvPr>
          <p:cNvSpPr txBox="1"/>
          <p:nvPr/>
        </p:nvSpPr>
        <p:spPr>
          <a:xfrm>
            <a:off x="1477397" y="518920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908582" y="4239503"/>
            <a:ext cx="226576" cy="2265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52" name="Icon 47">
            <a:extLst>
              <a:ext uri="{FF2B5EF4-FFF2-40B4-BE49-F238E27FC236}">
                <a16:creationId xmlns:a16="http://schemas.microsoft.com/office/drawing/2014/main" id="{6919346C-FC78-4526-96F0-4D0F5764F675}"/>
              </a:ext>
            </a:extLst>
          </p:cNvPr>
          <p:cNvSpPr/>
          <p:nvPr/>
        </p:nvSpPr>
        <p:spPr>
          <a:xfrm>
            <a:off x="908581" y="5391150"/>
            <a:ext cx="226576" cy="226198"/>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117194" y="110180"/>
            <a:ext cx="1542538" cy="142460"/>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18</a:t>
              </a:fld>
              <a:endParaRPr lang="en-US">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8858251" y="3263579"/>
            <a:ext cx="330200" cy="330844"/>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pHolder1">
            <a:extLst>
              <a:ext uri="{FF2B5EF4-FFF2-40B4-BE49-F238E27FC236}">
                <a16:creationId xmlns:a16="http://schemas.microsoft.com/office/drawing/2014/main" id="{B23B2BFB-7713-4A42-A1AE-EE750A02305F}"/>
              </a:ext>
            </a:extLst>
          </p:cNvPr>
          <p:cNvSpPr/>
          <p:nvPr/>
        </p:nvSpPr>
        <p:spPr>
          <a:xfrm>
            <a:off x="8455834" y="4711889"/>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5" name="PpHolder2">
            <a:extLst>
              <a:ext uri="{FF2B5EF4-FFF2-40B4-BE49-F238E27FC236}">
                <a16:creationId xmlns:a16="http://schemas.microsoft.com/office/drawing/2014/main" id="{35A81DE7-8BFA-402A-BE09-CFE381D156CE}"/>
              </a:ext>
            </a:extLst>
          </p:cNvPr>
          <p:cNvSpPr/>
          <p:nvPr/>
        </p:nvSpPr>
        <p:spPr>
          <a:xfrm>
            <a:off x="8455830" y="2422703"/>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7" name="Shapes">
            <a:extLst>
              <a:ext uri="{FF2B5EF4-FFF2-40B4-BE49-F238E27FC236}">
                <a16:creationId xmlns:a16="http://schemas.microsoft.com/office/drawing/2014/main" id="{CB4D74DA-C8D0-4277-95C1-9FC6CDA675AD}"/>
              </a:ext>
            </a:extLst>
          </p:cNvPr>
          <p:cNvSpPr/>
          <p:nvPr/>
        </p:nvSpPr>
        <p:spPr>
          <a:xfrm>
            <a:off x="8455828" y="2422701"/>
            <a:ext cx="2146113" cy="214611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3" name="PpHolder4">
            <a:extLst>
              <a:ext uri="{FF2B5EF4-FFF2-40B4-BE49-F238E27FC236}">
                <a16:creationId xmlns:a16="http://schemas.microsoft.com/office/drawing/2014/main" id="{AB6939D8-A627-4ECB-A22C-03F7F6163DCF}"/>
              </a:ext>
            </a:extLst>
          </p:cNvPr>
          <p:cNvSpPr/>
          <p:nvPr/>
        </p:nvSpPr>
        <p:spPr>
          <a:xfrm>
            <a:off x="1591653" y="2422706"/>
            <a:ext cx="4421707" cy="2146112"/>
          </a:xfrm>
          <a:custGeom>
            <a:avLst/>
            <a:gdLst>
              <a:gd name="connsiteX0" fmla="*/ 0 w 4421707"/>
              <a:gd name="connsiteY0" fmla="*/ 0 h 2146112"/>
              <a:gd name="connsiteX1" fmla="*/ 4421707 w 4421707"/>
              <a:gd name="connsiteY1" fmla="*/ 0 h 2146112"/>
              <a:gd name="connsiteX2" fmla="*/ 4421707 w 4421707"/>
              <a:gd name="connsiteY2" fmla="*/ 2146112 h 2146112"/>
              <a:gd name="connsiteX3" fmla="*/ 0 w 4421707"/>
              <a:gd name="connsiteY3" fmla="*/ 2146112 h 2146112"/>
            </a:gdLst>
            <a:ahLst/>
            <a:cxnLst>
              <a:cxn ang="0">
                <a:pos x="connsiteX0" y="connsiteY0"/>
              </a:cxn>
              <a:cxn ang="0">
                <a:pos x="connsiteX1" y="connsiteY1"/>
              </a:cxn>
              <a:cxn ang="0">
                <a:pos x="connsiteX2" y="connsiteY2"/>
              </a:cxn>
              <a:cxn ang="0">
                <a:pos x="connsiteX3" y="connsiteY3"/>
              </a:cxn>
            </a:cxnLst>
            <a:rect l="l" t="t" r="r" b="b"/>
            <a:pathLst>
              <a:path w="4421707" h="2146112">
                <a:moveTo>
                  <a:pt x="0" y="0"/>
                </a:moveTo>
                <a:lnTo>
                  <a:pt x="4421707" y="0"/>
                </a:lnTo>
                <a:lnTo>
                  <a:pt x="4421707" y="2146112"/>
                </a:lnTo>
                <a:lnTo>
                  <a:pt x="0" y="2146112"/>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1" name="PpHolder5">
            <a:extLst>
              <a:ext uri="{FF2B5EF4-FFF2-40B4-BE49-F238E27FC236}">
                <a16:creationId xmlns:a16="http://schemas.microsoft.com/office/drawing/2014/main" id="{B9977D8C-5234-4D2D-9A1A-D50326D89B44}"/>
              </a:ext>
            </a:extLst>
          </p:cNvPr>
          <p:cNvSpPr/>
          <p:nvPr/>
        </p:nvSpPr>
        <p:spPr>
          <a:xfrm>
            <a:off x="6167774" y="2422706"/>
            <a:ext cx="2146113" cy="4435294"/>
          </a:xfrm>
          <a:custGeom>
            <a:avLst/>
            <a:gdLst>
              <a:gd name="connsiteX0" fmla="*/ 0 w 2146113"/>
              <a:gd name="connsiteY0" fmla="*/ 0 h 4435294"/>
              <a:gd name="connsiteX1" fmla="*/ 2146113 w 2146113"/>
              <a:gd name="connsiteY1" fmla="*/ 0 h 4435294"/>
              <a:gd name="connsiteX2" fmla="*/ 2146113 w 2146113"/>
              <a:gd name="connsiteY2" fmla="*/ 4435294 h 4435294"/>
              <a:gd name="connsiteX3" fmla="*/ 0 w 2146113"/>
              <a:gd name="connsiteY3" fmla="*/ 4435294 h 4435294"/>
            </a:gdLst>
            <a:ahLst/>
            <a:cxnLst>
              <a:cxn ang="0">
                <a:pos x="connsiteX0" y="connsiteY0"/>
              </a:cxn>
              <a:cxn ang="0">
                <a:pos x="connsiteX1" y="connsiteY1"/>
              </a:cxn>
              <a:cxn ang="0">
                <a:pos x="connsiteX2" y="connsiteY2"/>
              </a:cxn>
              <a:cxn ang="0">
                <a:pos x="connsiteX3" y="connsiteY3"/>
              </a:cxn>
            </a:cxnLst>
            <a:rect l="l" t="t" r="r" b="b"/>
            <a:pathLst>
              <a:path w="2146113" h="4435294">
                <a:moveTo>
                  <a:pt x="0" y="0"/>
                </a:moveTo>
                <a:lnTo>
                  <a:pt x="2146113" y="0"/>
                </a:lnTo>
                <a:lnTo>
                  <a:pt x="2146113" y="4435294"/>
                </a:lnTo>
                <a:lnTo>
                  <a:pt x="0" y="4435294"/>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49" name="PpHolder6">
            <a:extLst>
              <a:ext uri="{FF2B5EF4-FFF2-40B4-BE49-F238E27FC236}">
                <a16:creationId xmlns:a16="http://schemas.microsoft.com/office/drawing/2014/main" id="{1E7D2A47-38C6-4D1D-8825-D50B062AD376}"/>
              </a:ext>
            </a:extLst>
          </p:cNvPr>
          <p:cNvSpPr/>
          <p:nvPr/>
        </p:nvSpPr>
        <p:spPr>
          <a:xfrm>
            <a:off x="3879712" y="4711885"/>
            <a:ext cx="2146113" cy="2146113"/>
          </a:xfrm>
          <a:custGeom>
            <a:avLst/>
            <a:gdLst>
              <a:gd name="connsiteX0" fmla="*/ 0 w 2146113"/>
              <a:gd name="connsiteY0" fmla="*/ 0 h 2146113"/>
              <a:gd name="connsiteX1" fmla="*/ 2146113 w 2146113"/>
              <a:gd name="connsiteY1" fmla="*/ 0 h 2146113"/>
              <a:gd name="connsiteX2" fmla="*/ 2146113 w 2146113"/>
              <a:gd name="connsiteY2" fmla="*/ 2146113 h 2146113"/>
              <a:gd name="connsiteX3" fmla="*/ 0 w 2146113"/>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3" h="2146113">
                <a:moveTo>
                  <a:pt x="0" y="0"/>
                </a:moveTo>
                <a:lnTo>
                  <a:pt x="2146113" y="0"/>
                </a:lnTo>
                <a:lnTo>
                  <a:pt x="2146113"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56" name="Shapes">
            <a:extLst>
              <a:ext uri="{FF2B5EF4-FFF2-40B4-BE49-F238E27FC236}">
                <a16:creationId xmlns:a16="http://schemas.microsoft.com/office/drawing/2014/main" id="{9D74D422-3071-48DB-AFA5-F3AC78C5192B}"/>
              </a:ext>
            </a:extLst>
          </p:cNvPr>
          <p:cNvSpPr/>
          <p:nvPr/>
        </p:nvSpPr>
        <p:spPr>
          <a:xfrm>
            <a:off x="3879708" y="4711883"/>
            <a:ext cx="2146113" cy="21461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8" name="PpHolder8">
            <a:extLst>
              <a:ext uri="{FF2B5EF4-FFF2-40B4-BE49-F238E27FC236}">
                <a16:creationId xmlns:a16="http://schemas.microsoft.com/office/drawing/2014/main" id="{F7775B73-29BF-462C-AEC0-0DB0B6604700}"/>
              </a:ext>
            </a:extLst>
          </p:cNvPr>
          <p:cNvSpPr/>
          <p:nvPr/>
        </p:nvSpPr>
        <p:spPr>
          <a:xfrm>
            <a:off x="1591651" y="4711889"/>
            <a:ext cx="2146112" cy="2146113"/>
          </a:xfrm>
          <a:custGeom>
            <a:avLst/>
            <a:gdLst>
              <a:gd name="connsiteX0" fmla="*/ 0 w 2146112"/>
              <a:gd name="connsiteY0" fmla="*/ 0 h 2146113"/>
              <a:gd name="connsiteX1" fmla="*/ 2146112 w 2146112"/>
              <a:gd name="connsiteY1" fmla="*/ 0 h 2146113"/>
              <a:gd name="connsiteX2" fmla="*/ 2146112 w 2146112"/>
              <a:gd name="connsiteY2" fmla="*/ 2146113 h 2146113"/>
              <a:gd name="connsiteX3" fmla="*/ 0 w 2146112"/>
              <a:gd name="connsiteY3" fmla="*/ 2146113 h 2146113"/>
            </a:gdLst>
            <a:ahLst/>
            <a:cxnLst>
              <a:cxn ang="0">
                <a:pos x="connsiteX0" y="connsiteY0"/>
              </a:cxn>
              <a:cxn ang="0">
                <a:pos x="connsiteX1" y="connsiteY1"/>
              </a:cxn>
              <a:cxn ang="0">
                <a:pos x="connsiteX2" y="connsiteY2"/>
              </a:cxn>
              <a:cxn ang="0">
                <a:pos x="connsiteX3" y="connsiteY3"/>
              </a:cxn>
            </a:cxnLst>
            <a:rect l="l" t="t" r="r" b="b"/>
            <a:pathLst>
              <a:path w="2146112" h="2146113">
                <a:moveTo>
                  <a:pt x="0" y="0"/>
                </a:moveTo>
                <a:lnTo>
                  <a:pt x="2146112" y="0"/>
                </a:lnTo>
                <a:lnTo>
                  <a:pt x="2146112" y="2146113"/>
                </a:lnTo>
                <a:lnTo>
                  <a:pt x="0" y="2146113"/>
                </a:lnTo>
                <a:close/>
              </a:path>
            </a:pathLst>
          </a:custGeom>
          <a:blipFill dpi="0" rotWithShape="0">
            <a:blip r:embed="rId2"/>
            <a:srcRect/>
            <a:tile tx="0" ty="0" sx="100000" sy="100000" flip="none" algn="tl"/>
          </a:blipFill>
          <a:ln w="0" cap="flat" cmpd="sng" algn="ctr">
            <a:noFill/>
            <a:prstDash val="solid"/>
            <a:miter lim="800000"/>
          </a:ln>
          <a:effectLst/>
        </p:spPr>
        <p:txBody>
          <a:bodyPr rtlCol="0" anchor="ctr"/>
          <a:lstStyle/>
          <a:p>
            <a:pPr algn="ctr"/>
            <a:endParaRPr lang="en-US">
              <a:solidFill>
                <a:schemeClr val="bg1"/>
              </a:solidFill>
            </a:endParaRPr>
          </a:p>
        </p:txBody>
      </p:sp>
      <p:sp>
        <p:nvSpPr>
          <p:cNvPr id="38" name="Grand Title">
            <a:extLst>
              <a:ext uri="{FF2B5EF4-FFF2-40B4-BE49-F238E27FC236}">
                <a16:creationId xmlns:a16="http://schemas.microsoft.com/office/drawing/2014/main" id="{6DC63C49-269D-4AF8-80AA-8D6C0CC508C8}"/>
              </a:ext>
            </a:extLst>
          </p:cNvPr>
          <p:cNvSpPr txBox="1"/>
          <p:nvPr/>
        </p:nvSpPr>
        <p:spPr>
          <a:xfrm>
            <a:off x="4335308" y="356965"/>
            <a:ext cx="3522971" cy="677108"/>
          </a:xfrm>
          <a:prstGeom prst="rect">
            <a:avLst/>
          </a:prstGeom>
          <a:noFill/>
        </p:spPr>
        <p:txBody>
          <a:bodyPr wrap="square" lIns="0" tIns="0" rIns="0" bIns="0" rtlCol="0" anchor="t" anchorCtr="0">
            <a:spAutoFit/>
          </a:bodyPr>
          <a:lstStyle/>
          <a:p>
            <a:pPr algn="ctr"/>
            <a:r>
              <a:rPr lang="en-US" sz="4400">
                <a:solidFill>
                  <a:schemeClr val="accent1"/>
                </a:solidFill>
                <a:latin typeface="+mj-lt"/>
              </a:rPr>
              <a:t>Thumb</a:t>
            </a:r>
            <a:r>
              <a:rPr lang="en-US" sz="4400">
                <a:solidFill>
                  <a:schemeClr val="tx1">
                    <a:lumMod val="75000"/>
                    <a:lumOff val="25000"/>
                  </a:schemeClr>
                </a:solidFill>
                <a:latin typeface="+mj-lt"/>
              </a:rPr>
              <a:t>nails</a:t>
            </a:r>
            <a:endParaRPr lang="en-ID" sz="44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5239220" y="1784085"/>
            <a:ext cx="1715146" cy="297133"/>
            <a:chOff x="3551036" y="4087599"/>
            <a:chExt cx="1715146" cy="297133"/>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41" name="TextBox 40">
              <a:extLst>
                <a:ext uri="{FF2B5EF4-FFF2-40B4-BE49-F238E27FC236}">
                  <a16:creationId xmlns:a16="http://schemas.microsoft.com/office/drawing/2014/main" id="{F99FA2B3-358A-4EA0-B618-2A32D167F9CD}"/>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1296987" y="1042777"/>
            <a:ext cx="9599614" cy="610424"/>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3926356" y="5346758"/>
            <a:ext cx="2052816" cy="876363"/>
            <a:chOff x="3042471" y="3825646"/>
            <a:chExt cx="2052816" cy="876363"/>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solidFill>
                    <a:schemeClr val="bg1"/>
                  </a:solidFill>
                </a:rPr>
                <a:t>dapibus integer dolor potor eleifend nulla dictum</a:t>
              </a:r>
              <a:endParaRPr lang="en-ID" sz="12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5613" y="382564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9089034" y="3055907"/>
            <a:ext cx="879701" cy="879701"/>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64" name="Oval 63">
            <a:extLst>
              <a:ext uri="{FF2B5EF4-FFF2-40B4-BE49-F238E27FC236}">
                <a16:creationId xmlns:a16="http://schemas.microsoft.com/office/drawing/2014/main" id="{5C9163D3-A243-470A-9BA1-2CF3F91ED69F}"/>
              </a:ext>
            </a:extLst>
          </p:cNvPr>
          <p:cNvSpPr/>
          <p:nvPr/>
        </p:nvSpPr>
        <p:spPr>
          <a:xfrm>
            <a:off x="1164918"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10144489" y="4182906"/>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117194" y="110180"/>
            <a:ext cx="1542538" cy="142460"/>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9290404" y="6232525"/>
            <a:ext cx="2644421" cy="374650"/>
            <a:chOff x="9290404" y="6232525"/>
            <a:chExt cx="2644421"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19</a:t>
              </a:fld>
              <a:endParaRPr lang="en-US">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470334" y="4527307"/>
            <a:ext cx="304062" cy="226090"/>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a:p>
        </p:txBody>
      </p:sp>
      <p:sp>
        <p:nvSpPr>
          <p:cNvPr id="3" name="Icon 4">
            <a:extLst>
              <a:ext uri="{FF2B5EF4-FFF2-40B4-BE49-F238E27FC236}">
                <a16:creationId xmlns:a16="http://schemas.microsoft.com/office/drawing/2014/main" id="{5990DB55-2236-499A-920B-8186F5C89A8D}"/>
              </a:ext>
            </a:extLst>
          </p:cNvPr>
          <p:cNvSpPr/>
          <p:nvPr/>
        </p:nvSpPr>
        <p:spPr>
          <a:xfrm>
            <a:off x="10449906" y="4527307"/>
            <a:ext cx="304061" cy="226090"/>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7162191" y="4502827"/>
            <a:ext cx="1639538" cy="163953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7569375" y="1347215"/>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1005069" y="2195871"/>
            <a:ext cx="1635512" cy="861774"/>
          </a:xfrm>
          <a:prstGeom prst="rect">
            <a:avLst/>
          </a:prstGeom>
          <a:noFill/>
        </p:spPr>
        <p:txBody>
          <a:bodyPr wrap="none" lIns="0" tIns="0" rIns="0" bIns="0" rtlCol="0" anchor="t" anchorCtr="0">
            <a:spAutoFit/>
          </a:bodyPr>
          <a:lstStyle/>
          <a:p>
            <a:r>
              <a:rPr lang="en-US" sz="2800">
                <a:solidFill>
                  <a:schemeClr val="tx1">
                    <a:lumMod val="65000"/>
                    <a:lumOff val="35000"/>
                  </a:schemeClr>
                </a:solidFill>
                <a:latin typeface="+mj-lt"/>
              </a:rPr>
              <a:t>CREATIVE</a:t>
            </a:r>
            <a:br>
              <a:rPr lang="en-US" sz="2800">
                <a:solidFill>
                  <a:schemeClr val="tx1">
                    <a:lumMod val="65000"/>
                    <a:lumOff val="35000"/>
                  </a:schemeClr>
                </a:solidFill>
                <a:latin typeface="+mj-lt"/>
              </a:rPr>
            </a:br>
            <a:r>
              <a:rPr lang="en-US" sz="2800">
                <a:solidFill>
                  <a:schemeClr val="tx1">
                    <a:lumMod val="65000"/>
                    <a:lumOff val="35000"/>
                  </a:schemeClr>
                </a:solidFill>
                <a:latin typeface="+mj-lt"/>
              </a:rPr>
              <a:t>SLIDE</a:t>
            </a:r>
            <a:endParaRPr lang="en-ID" sz="28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1027122" y="3219450"/>
            <a:ext cx="5791542" cy="1579920"/>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1031309" y="1531436"/>
            <a:ext cx="2143691" cy="441338"/>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9600">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1005069" y="5025463"/>
            <a:ext cx="1715146" cy="297133"/>
            <a:chOff x="3551036" y="4087599"/>
            <a:chExt cx="1715146" cy="297133"/>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63" name="TextBox 262">
              <a:extLst>
                <a:ext uri="{FF2B5EF4-FFF2-40B4-BE49-F238E27FC236}">
                  <a16:creationId xmlns:a16="http://schemas.microsoft.com/office/drawing/2014/main" id="{FDEBD280-4097-4285-8D2C-C51CA66DA936}"/>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117194" y="110180"/>
            <a:ext cx="1542538" cy="142460"/>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9290404" y="6232525"/>
            <a:ext cx="2644421" cy="374650"/>
            <a:chOff x="9290404" y="6232525"/>
            <a:chExt cx="2644421"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2</a:t>
              </a:fld>
              <a:endParaRPr lang="en-US">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7242592" y="1321103"/>
            <a:ext cx="4097048" cy="442671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a:p>
        </p:txBody>
      </p:sp>
      <p:sp>
        <p:nvSpPr>
          <p:cNvPr id="282" name="Freeform: Shape 281">
            <a:extLst>
              <a:ext uri="{FF2B5EF4-FFF2-40B4-BE49-F238E27FC236}">
                <a16:creationId xmlns:a16="http://schemas.microsoft.com/office/drawing/2014/main" id="{021B4D8A-7761-4FD3-81A1-B1E032ECED38}"/>
              </a:ext>
            </a:extLst>
          </p:cNvPr>
          <p:cNvSpPr/>
          <p:nvPr/>
        </p:nvSpPr>
        <p:spPr>
          <a:xfrm>
            <a:off x="10834203" y="3768938"/>
            <a:ext cx="841162" cy="84116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862824" y="1169565"/>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862824" y="2495921"/>
            <a:ext cx="4807295"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860494" y="3941155"/>
            <a:ext cx="1715146" cy="297517"/>
            <a:chOff x="3551036" y="4087599"/>
            <a:chExt cx="1715146" cy="297517"/>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2CA5D2EF-F501-4AA3-8CD3-1B900708B8E3}"/>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44" name="PpHolder4">
            <a:extLst>
              <a:ext uri="{FF2B5EF4-FFF2-40B4-BE49-F238E27FC236}">
                <a16:creationId xmlns:a16="http://schemas.microsoft.com/office/drawing/2014/main" id="{E3B0F377-464B-43FB-A0C5-84A2CB419454}"/>
              </a:ext>
            </a:extLst>
          </p:cNvPr>
          <p:cNvSpPr/>
          <p:nvPr/>
        </p:nvSpPr>
        <p:spPr>
          <a:xfrm>
            <a:off x="8406141" y="812984"/>
            <a:ext cx="2800277" cy="3606162"/>
          </a:xfrm>
          <a:custGeom>
            <a:avLst/>
            <a:gdLst>
              <a:gd name="connsiteX0" fmla="*/ 1194358 w 2800277"/>
              <a:gd name="connsiteY0" fmla="*/ 0 h 3606162"/>
              <a:gd name="connsiteX1" fmla="*/ 1200332 w 2800277"/>
              <a:gd name="connsiteY1" fmla="*/ 0 h 3606162"/>
              <a:gd name="connsiteX2" fmla="*/ 1208696 w 2800277"/>
              <a:gd name="connsiteY2" fmla="*/ 0 h 3606162"/>
              <a:gd name="connsiteX3" fmla="*/ 1323410 w 2800277"/>
              <a:gd name="connsiteY3" fmla="*/ 27401 h 3606162"/>
              <a:gd name="connsiteX4" fmla="*/ 1362842 w 2800277"/>
              <a:gd name="connsiteY4" fmla="*/ 42889 h 3606162"/>
              <a:gd name="connsiteX5" fmla="*/ 1405859 w 2800277"/>
              <a:gd name="connsiteY5" fmla="*/ 60758 h 3606162"/>
              <a:gd name="connsiteX6" fmla="*/ 1435733 w 2800277"/>
              <a:gd name="connsiteY6" fmla="*/ 71480 h 3606162"/>
              <a:gd name="connsiteX7" fmla="*/ 1493089 w 2800277"/>
              <a:gd name="connsiteY7" fmla="*/ 96498 h 3606162"/>
              <a:gd name="connsiteX8" fmla="*/ 1507428 w 2800277"/>
              <a:gd name="connsiteY8" fmla="*/ 111985 h 3606162"/>
              <a:gd name="connsiteX9" fmla="*/ 1509818 w 2800277"/>
              <a:gd name="connsiteY9" fmla="*/ 115560 h 3606162"/>
              <a:gd name="connsiteX10" fmla="*/ 1515793 w 2800277"/>
              <a:gd name="connsiteY10" fmla="*/ 121516 h 3606162"/>
              <a:gd name="connsiteX11" fmla="*/ 1516988 w 2800277"/>
              <a:gd name="connsiteY11" fmla="*/ 129856 h 3606162"/>
              <a:gd name="connsiteX12" fmla="*/ 1509818 w 2800277"/>
              <a:gd name="connsiteY12" fmla="*/ 179891 h 3606162"/>
              <a:gd name="connsiteX13" fmla="*/ 1506233 w 2800277"/>
              <a:gd name="connsiteY13" fmla="*/ 192996 h 3606162"/>
              <a:gd name="connsiteX14" fmla="*/ 1525352 w 2800277"/>
              <a:gd name="connsiteY14" fmla="*/ 251371 h 3606162"/>
              <a:gd name="connsiteX15" fmla="*/ 1585099 w 2800277"/>
              <a:gd name="connsiteY15" fmla="*/ 288303 h 3606162"/>
              <a:gd name="connsiteX16" fmla="*/ 1595853 w 2800277"/>
              <a:gd name="connsiteY16" fmla="*/ 293068 h 3606162"/>
              <a:gd name="connsiteX17" fmla="*/ 1660379 w 2800277"/>
              <a:gd name="connsiteY17" fmla="*/ 318086 h 3606162"/>
              <a:gd name="connsiteX18" fmla="*/ 1735659 w 2800277"/>
              <a:gd name="connsiteY18" fmla="*/ 347869 h 3606162"/>
              <a:gd name="connsiteX19" fmla="*/ 1877855 w 2800277"/>
              <a:gd name="connsiteY19" fmla="*/ 406245 h 3606162"/>
              <a:gd name="connsiteX20" fmla="*/ 2024831 w 2800277"/>
              <a:gd name="connsiteY20" fmla="*/ 467002 h 3606162"/>
              <a:gd name="connsiteX21" fmla="*/ 2057095 w 2800277"/>
              <a:gd name="connsiteY21" fmla="*/ 478916 h 3606162"/>
              <a:gd name="connsiteX22" fmla="*/ 2092942 w 2800277"/>
              <a:gd name="connsiteY22" fmla="*/ 492020 h 3606162"/>
              <a:gd name="connsiteX23" fmla="*/ 2153883 w 2800277"/>
              <a:gd name="connsiteY23" fmla="*/ 517038 h 3606162"/>
              <a:gd name="connsiteX24" fmla="*/ 2210045 w 2800277"/>
              <a:gd name="connsiteY24" fmla="*/ 539674 h 3606162"/>
              <a:gd name="connsiteX25" fmla="*/ 2236333 w 2800277"/>
              <a:gd name="connsiteY25" fmla="*/ 550396 h 3606162"/>
              <a:gd name="connsiteX26" fmla="*/ 2310419 w 2800277"/>
              <a:gd name="connsiteY26" fmla="*/ 580179 h 3606162"/>
              <a:gd name="connsiteX27" fmla="*/ 2330733 w 2800277"/>
              <a:gd name="connsiteY27" fmla="*/ 582561 h 3606162"/>
              <a:gd name="connsiteX28" fmla="*/ 2340292 w 2800277"/>
              <a:gd name="connsiteY28" fmla="*/ 583753 h 3606162"/>
              <a:gd name="connsiteX29" fmla="*/ 2351046 w 2800277"/>
              <a:gd name="connsiteY29" fmla="*/ 581370 h 3606162"/>
              <a:gd name="connsiteX30" fmla="*/ 2353436 w 2800277"/>
              <a:gd name="connsiteY30" fmla="*/ 580179 h 3606162"/>
              <a:gd name="connsiteX31" fmla="*/ 2366580 w 2800277"/>
              <a:gd name="connsiteY31" fmla="*/ 577796 h 3606162"/>
              <a:gd name="connsiteX32" fmla="*/ 2374945 w 2800277"/>
              <a:gd name="connsiteY32" fmla="*/ 575414 h 3606162"/>
              <a:gd name="connsiteX33" fmla="*/ 2416767 w 2800277"/>
              <a:gd name="connsiteY33" fmla="*/ 533717 h 3606162"/>
              <a:gd name="connsiteX34" fmla="*/ 2443056 w 2800277"/>
              <a:gd name="connsiteY34" fmla="*/ 501551 h 3606162"/>
              <a:gd name="connsiteX35" fmla="*/ 2449031 w 2800277"/>
              <a:gd name="connsiteY35" fmla="*/ 495595 h 3606162"/>
              <a:gd name="connsiteX36" fmla="*/ 2457395 w 2800277"/>
              <a:gd name="connsiteY36" fmla="*/ 494403 h 3606162"/>
              <a:gd name="connsiteX37" fmla="*/ 2468149 w 2800277"/>
              <a:gd name="connsiteY37" fmla="*/ 494403 h 3606162"/>
              <a:gd name="connsiteX38" fmla="*/ 2524310 w 2800277"/>
              <a:gd name="connsiteY38" fmla="*/ 509890 h 3606162"/>
              <a:gd name="connsiteX39" fmla="*/ 2533870 w 2800277"/>
              <a:gd name="connsiteY39" fmla="*/ 514656 h 3606162"/>
              <a:gd name="connsiteX40" fmla="*/ 2563743 w 2800277"/>
              <a:gd name="connsiteY40" fmla="*/ 526569 h 3606162"/>
              <a:gd name="connsiteX41" fmla="*/ 2593616 w 2800277"/>
              <a:gd name="connsiteY41" fmla="*/ 538482 h 3606162"/>
              <a:gd name="connsiteX42" fmla="*/ 2634244 w 2800277"/>
              <a:gd name="connsiteY42" fmla="*/ 555161 h 3606162"/>
              <a:gd name="connsiteX43" fmla="*/ 2732228 w 2800277"/>
              <a:gd name="connsiteY43" fmla="*/ 602814 h 3606162"/>
              <a:gd name="connsiteX44" fmla="*/ 2769270 w 2800277"/>
              <a:gd name="connsiteY44" fmla="*/ 643320 h 3606162"/>
              <a:gd name="connsiteX45" fmla="*/ 2780025 w 2800277"/>
              <a:gd name="connsiteY45" fmla="*/ 662381 h 3606162"/>
              <a:gd name="connsiteX46" fmla="*/ 2783610 w 2800277"/>
              <a:gd name="connsiteY46" fmla="*/ 671911 h 3606162"/>
              <a:gd name="connsiteX47" fmla="*/ 2789584 w 2800277"/>
              <a:gd name="connsiteY47" fmla="*/ 813680 h 3606162"/>
              <a:gd name="connsiteX48" fmla="*/ 2734617 w 2800277"/>
              <a:gd name="connsiteY48" fmla="*/ 928048 h 3606162"/>
              <a:gd name="connsiteX49" fmla="*/ 2688015 w 2800277"/>
              <a:gd name="connsiteY49" fmla="*/ 1029311 h 3606162"/>
              <a:gd name="connsiteX50" fmla="*/ 2678456 w 2800277"/>
              <a:gd name="connsiteY50" fmla="*/ 1051946 h 3606162"/>
              <a:gd name="connsiteX51" fmla="*/ 2640219 w 2800277"/>
              <a:gd name="connsiteY51" fmla="*/ 1129383 h 3606162"/>
              <a:gd name="connsiteX52" fmla="*/ 2603176 w 2800277"/>
              <a:gd name="connsiteY52" fmla="*/ 1203245 h 3606162"/>
              <a:gd name="connsiteX53" fmla="*/ 2452615 w 2800277"/>
              <a:gd name="connsiteY53" fmla="*/ 1518948 h 3606162"/>
              <a:gd name="connsiteX54" fmla="*/ 2398843 w 2800277"/>
              <a:gd name="connsiteY54" fmla="*/ 1630934 h 3606162"/>
              <a:gd name="connsiteX55" fmla="*/ 2337901 w 2800277"/>
              <a:gd name="connsiteY55" fmla="*/ 1757215 h 3606162"/>
              <a:gd name="connsiteX56" fmla="*/ 2331927 w 2800277"/>
              <a:gd name="connsiteY56" fmla="*/ 1772702 h 3606162"/>
              <a:gd name="connsiteX57" fmla="*/ 2323563 w 2800277"/>
              <a:gd name="connsiteY57" fmla="*/ 1792956 h 3606162"/>
              <a:gd name="connsiteX58" fmla="*/ 2235138 w 2800277"/>
              <a:gd name="connsiteY58" fmla="*/ 1977613 h 3606162"/>
              <a:gd name="connsiteX59" fmla="*/ 2210045 w 2800277"/>
              <a:gd name="connsiteY59" fmla="*/ 2027647 h 3606162"/>
              <a:gd name="connsiteX60" fmla="*/ 2186146 w 2800277"/>
              <a:gd name="connsiteY60" fmla="*/ 2074109 h 3606162"/>
              <a:gd name="connsiteX61" fmla="*/ 2120425 w 2800277"/>
              <a:gd name="connsiteY61" fmla="*/ 2213495 h 3606162"/>
              <a:gd name="connsiteX62" fmla="*/ 2054704 w 2800277"/>
              <a:gd name="connsiteY62" fmla="*/ 2354072 h 3606162"/>
              <a:gd name="connsiteX63" fmla="*/ 2037976 w 2800277"/>
              <a:gd name="connsiteY63" fmla="*/ 2386238 h 3606162"/>
              <a:gd name="connsiteX64" fmla="*/ 2023636 w 2800277"/>
              <a:gd name="connsiteY64" fmla="*/ 2414830 h 3606162"/>
              <a:gd name="connsiteX65" fmla="*/ 1965085 w 2800277"/>
              <a:gd name="connsiteY65" fmla="*/ 2539921 h 3606162"/>
              <a:gd name="connsiteX66" fmla="*/ 1906534 w 2800277"/>
              <a:gd name="connsiteY66" fmla="*/ 2665010 h 3606162"/>
              <a:gd name="connsiteX67" fmla="*/ 1890999 w 2800277"/>
              <a:gd name="connsiteY67" fmla="*/ 2695984 h 3606162"/>
              <a:gd name="connsiteX68" fmla="*/ 1876661 w 2800277"/>
              <a:gd name="connsiteY68" fmla="*/ 2723385 h 3606162"/>
              <a:gd name="connsiteX69" fmla="*/ 1760752 w 2800277"/>
              <a:gd name="connsiteY69" fmla="*/ 2965225 h 3606162"/>
              <a:gd name="connsiteX70" fmla="*/ 1724905 w 2800277"/>
              <a:gd name="connsiteY70" fmla="*/ 3042661 h 3606162"/>
              <a:gd name="connsiteX71" fmla="*/ 1715345 w 2800277"/>
              <a:gd name="connsiteY71" fmla="*/ 3064106 h 3606162"/>
              <a:gd name="connsiteX72" fmla="*/ 1678303 w 2800277"/>
              <a:gd name="connsiteY72" fmla="*/ 3140351 h 3606162"/>
              <a:gd name="connsiteX73" fmla="*/ 1641260 w 2800277"/>
              <a:gd name="connsiteY73" fmla="*/ 3216596 h 3606162"/>
              <a:gd name="connsiteX74" fmla="*/ 1577929 w 2800277"/>
              <a:gd name="connsiteY74" fmla="*/ 3348834 h 3606162"/>
              <a:gd name="connsiteX75" fmla="*/ 1522962 w 2800277"/>
              <a:gd name="connsiteY75" fmla="*/ 3462011 h 3606162"/>
              <a:gd name="connsiteX76" fmla="*/ 1518182 w 2800277"/>
              <a:gd name="connsiteY76" fmla="*/ 3472732 h 3606162"/>
              <a:gd name="connsiteX77" fmla="*/ 1422589 w 2800277"/>
              <a:gd name="connsiteY77" fmla="*/ 3588292 h 3606162"/>
              <a:gd name="connsiteX78" fmla="*/ 1387935 w 2800277"/>
              <a:gd name="connsiteY78" fmla="*/ 3596631 h 3606162"/>
              <a:gd name="connsiteX79" fmla="*/ 1370011 w 2800277"/>
              <a:gd name="connsiteY79" fmla="*/ 3599014 h 3606162"/>
              <a:gd name="connsiteX80" fmla="*/ 1337748 w 2800277"/>
              <a:gd name="connsiteY80" fmla="*/ 3606162 h 3606162"/>
              <a:gd name="connsiteX81" fmla="*/ 1311460 w 2800277"/>
              <a:gd name="connsiteY81" fmla="*/ 3603780 h 3606162"/>
              <a:gd name="connsiteX82" fmla="*/ 1207501 w 2800277"/>
              <a:gd name="connsiteY82" fmla="*/ 3566848 h 3606162"/>
              <a:gd name="connsiteX83" fmla="*/ 1183603 w 2800277"/>
              <a:gd name="connsiteY83" fmla="*/ 3557317 h 3606162"/>
              <a:gd name="connsiteX84" fmla="*/ 1151340 w 2800277"/>
              <a:gd name="connsiteY84" fmla="*/ 3544212 h 3606162"/>
              <a:gd name="connsiteX85" fmla="*/ 1148950 w 2800277"/>
              <a:gd name="connsiteY85" fmla="*/ 3545404 h 3606162"/>
              <a:gd name="connsiteX86" fmla="*/ 1141781 w 2800277"/>
              <a:gd name="connsiteY86" fmla="*/ 3543021 h 3606162"/>
              <a:gd name="connsiteX87" fmla="*/ 1084424 w 2800277"/>
              <a:gd name="connsiteY87" fmla="*/ 3520386 h 3606162"/>
              <a:gd name="connsiteX88" fmla="*/ 1007949 w 2800277"/>
              <a:gd name="connsiteY88" fmla="*/ 3490603 h 3606162"/>
              <a:gd name="connsiteX89" fmla="*/ 929083 w 2800277"/>
              <a:gd name="connsiteY89" fmla="*/ 3459628 h 3606162"/>
              <a:gd name="connsiteX90" fmla="*/ 853803 w 2800277"/>
              <a:gd name="connsiteY90" fmla="*/ 3431036 h 3606162"/>
              <a:gd name="connsiteX91" fmla="*/ 776133 w 2800277"/>
              <a:gd name="connsiteY91" fmla="*/ 3402444 h 3606162"/>
              <a:gd name="connsiteX92" fmla="*/ 564631 w 2800277"/>
              <a:gd name="connsiteY92" fmla="*/ 3320242 h 3606162"/>
              <a:gd name="connsiteX93" fmla="*/ 348350 w 2800277"/>
              <a:gd name="connsiteY93" fmla="*/ 3235657 h 3606162"/>
              <a:gd name="connsiteX94" fmla="*/ 253950 w 2800277"/>
              <a:gd name="connsiteY94" fmla="*/ 3198727 h 3606162"/>
              <a:gd name="connsiteX95" fmla="*/ 159551 w 2800277"/>
              <a:gd name="connsiteY95" fmla="*/ 3161795 h 3606162"/>
              <a:gd name="connsiteX96" fmla="*/ 138042 w 2800277"/>
              <a:gd name="connsiteY96" fmla="*/ 3154647 h 3606162"/>
              <a:gd name="connsiteX97" fmla="*/ 103389 w 2800277"/>
              <a:gd name="connsiteY97" fmla="*/ 3141543 h 3606162"/>
              <a:gd name="connsiteX98" fmla="*/ 11380 w 2800277"/>
              <a:gd name="connsiteY98" fmla="*/ 3049810 h 3606162"/>
              <a:gd name="connsiteX99" fmla="*/ 28109 w 2800277"/>
              <a:gd name="connsiteY99" fmla="*/ 2891363 h 3606162"/>
              <a:gd name="connsiteX100" fmla="*/ 31694 w 2800277"/>
              <a:gd name="connsiteY100" fmla="*/ 2883023 h 3606162"/>
              <a:gd name="connsiteX101" fmla="*/ 37669 w 2800277"/>
              <a:gd name="connsiteY101" fmla="*/ 2865153 h 3606162"/>
              <a:gd name="connsiteX102" fmla="*/ 49618 w 2800277"/>
              <a:gd name="connsiteY102" fmla="*/ 2834179 h 3606162"/>
              <a:gd name="connsiteX103" fmla="*/ 60372 w 2800277"/>
              <a:gd name="connsiteY103" fmla="*/ 2803204 h 3606162"/>
              <a:gd name="connsiteX104" fmla="*/ 63957 w 2800277"/>
              <a:gd name="connsiteY104" fmla="*/ 2796056 h 3606162"/>
              <a:gd name="connsiteX105" fmla="*/ 80686 w 2800277"/>
              <a:gd name="connsiteY105" fmla="*/ 2750785 h 3606162"/>
              <a:gd name="connsiteX106" fmla="*/ 99805 w 2800277"/>
              <a:gd name="connsiteY106" fmla="*/ 2697176 h 3606162"/>
              <a:gd name="connsiteX107" fmla="*/ 144017 w 2800277"/>
              <a:gd name="connsiteY107" fmla="*/ 2573278 h 3606162"/>
              <a:gd name="connsiteX108" fmla="*/ 202568 w 2800277"/>
              <a:gd name="connsiteY108" fmla="*/ 2413639 h 3606162"/>
              <a:gd name="connsiteX109" fmla="*/ 218103 w 2800277"/>
              <a:gd name="connsiteY109" fmla="*/ 2367177 h 3606162"/>
              <a:gd name="connsiteX110" fmla="*/ 234831 w 2800277"/>
              <a:gd name="connsiteY110" fmla="*/ 2317142 h 3606162"/>
              <a:gd name="connsiteX111" fmla="*/ 313696 w 2800277"/>
              <a:gd name="connsiteY111" fmla="*/ 2101511 h 3606162"/>
              <a:gd name="connsiteX112" fmla="*/ 394951 w 2800277"/>
              <a:gd name="connsiteY112" fmla="*/ 1881113 h 3606162"/>
              <a:gd name="connsiteX113" fmla="*/ 418850 w 2800277"/>
              <a:gd name="connsiteY113" fmla="*/ 1816783 h 3606162"/>
              <a:gd name="connsiteX114" fmla="*/ 442748 w 2800277"/>
              <a:gd name="connsiteY114" fmla="*/ 1751258 h 3606162"/>
              <a:gd name="connsiteX115" fmla="*/ 475011 w 2800277"/>
              <a:gd name="connsiteY115" fmla="*/ 1663101 h 3606162"/>
              <a:gd name="connsiteX116" fmla="*/ 507275 w 2800277"/>
              <a:gd name="connsiteY116" fmla="*/ 1573750 h 3606162"/>
              <a:gd name="connsiteX117" fmla="*/ 510860 w 2800277"/>
              <a:gd name="connsiteY117" fmla="*/ 1560645 h 3606162"/>
              <a:gd name="connsiteX118" fmla="*/ 516834 w 2800277"/>
              <a:gd name="connsiteY118" fmla="*/ 1540393 h 3606162"/>
              <a:gd name="connsiteX119" fmla="*/ 550292 w 2800277"/>
              <a:gd name="connsiteY119" fmla="*/ 1452234 h 3606162"/>
              <a:gd name="connsiteX120" fmla="*/ 584945 w 2800277"/>
              <a:gd name="connsiteY120" fmla="*/ 1360501 h 3606162"/>
              <a:gd name="connsiteX121" fmla="*/ 594504 w 2800277"/>
              <a:gd name="connsiteY121" fmla="*/ 1330718 h 3606162"/>
              <a:gd name="connsiteX122" fmla="*/ 606453 w 2800277"/>
              <a:gd name="connsiteY122" fmla="*/ 1296170 h 3606162"/>
              <a:gd name="connsiteX123" fmla="*/ 647081 w 2800277"/>
              <a:gd name="connsiteY123" fmla="*/ 1186567 h 3606162"/>
              <a:gd name="connsiteX124" fmla="*/ 688904 w 2800277"/>
              <a:gd name="connsiteY124" fmla="*/ 1073390 h 3606162"/>
              <a:gd name="connsiteX125" fmla="*/ 702048 w 2800277"/>
              <a:gd name="connsiteY125" fmla="*/ 1032885 h 3606162"/>
              <a:gd name="connsiteX126" fmla="*/ 717581 w 2800277"/>
              <a:gd name="connsiteY126" fmla="*/ 988806 h 3606162"/>
              <a:gd name="connsiteX127" fmla="*/ 773743 w 2800277"/>
              <a:gd name="connsiteY127" fmla="*/ 835124 h 3606162"/>
              <a:gd name="connsiteX128" fmla="*/ 832295 w 2800277"/>
              <a:gd name="connsiteY128" fmla="*/ 677868 h 3606162"/>
              <a:gd name="connsiteX129" fmla="*/ 845439 w 2800277"/>
              <a:gd name="connsiteY129" fmla="*/ 639745 h 3606162"/>
              <a:gd name="connsiteX130" fmla="*/ 859778 w 2800277"/>
              <a:gd name="connsiteY130" fmla="*/ 598049 h 3606162"/>
              <a:gd name="connsiteX131" fmla="*/ 918329 w 2800277"/>
              <a:gd name="connsiteY131" fmla="*/ 439602 h 3606162"/>
              <a:gd name="connsiteX132" fmla="*/ 979271 w 2800277"/>
              <a:gd name="connsiteY132" fmla="*/ 276389 h 3606162"/>
              <a:gd name="connsiteX133" fmla="*/ 1004364 w 2800277"/>
              <a:gd name="connsiteY133" fmla="*/ 206101 h 3606162"/>
              <a:gd name="connsiteX134" fmla="*/ 1064110 w 2800277"/>
              <a:gd name="connsiteY134" fmla="*/ 70289 h 3606162"/>
              <a:gd name="connsiteX135" fmla="*/ 1147755 w 2800277"/>
              <a:gd name="connsiteY135" fmla="*/ 10723 h 3606162"/>
              <a:gd name="connsiteX136" fmla="*/ 1174044 w 2800277"/>
              <a:gd name="connsiteY136" fmla="*/ 4766 h 3606162"/>
              <a:gd name="connsiteX137" fmla="*/ 1189577 w 2800277"/>
              <a:gd name="connsiteY137" fmla="*/ 2383 h 360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800277" h="3606162">
                <a:moveTo>
                  <a:pt x="1194358" y="0"/>
                </a:moveTo>
                <a:lnTo>
                  <a:pt x="1200332" y="0"/>
                </a:lnTo>
                <a:cubicBezTo>
                  <a:pt x="1202722" y="0"/>
                  <a:pt x="1205112" y="0"/>
                  <a:pt x="1208696" y="0"/>
                </a:cubicBezTo>
                <a:cubicBezTo>
                  <a:pt x="1258883" y="0"/>
                  <a:pt x="1292341" y="14296"/>
                  <a:pt x="1323410" y="27401"/>
                </a:cubicBezTo>
                <a:cubicBezTo>
                  <a:pt x="1336554" y="33358"/>
                  <a:pt x="1349697" y="38123"/>
                  <a:pt x="1362842" y="42889"/>
                </a:cubicBezTo>
                <a:cubicBezTo>
                  <a:pt x="1377181" y="48845"/>
                  <a:pt x="1391520" y="53610"/>
                  <a:pt x="1405859" y="60758"/>
                </a:cubicBezTo>
                <a:cubicBezTo>
                  <a:pt x="1414224" y="64332"/>
                  <a:pt x="1424978" y="67907"/>
                  <a:pt x="1435733" y="71480"/>
                </a:cubicBezTo>
                <a:cubicBezTo>
                  <a:pt x="1456046" y="78628"/>
                  <a:pt x="1477555" y="85776"/>
                  <a:pt x="1493089" y="96498"/>
                </a:cubicBezTo>
                <a:cubicBezTo>
                  <a:pt x="1500258" y="101264"/>
                  <a:pt x="1503843" y="107220"/>
                  <a:pt x="1507428" y="111985"/>
                </a:cubicBezTo>
                <a:cubicBezTo>
                  <a:pt x="1508623" y="113177"/>
                  <a:pt x="1508623" y="114368"/>
                  <a:pt x="1509818" y="115560"/>
                </a:cubicBezTo>
                <a:lnTo>
                  <a:pt x="1515793" y="121516"/>
                </a:lnTo>
                <a:lnTo>
                  <a:pt x="1516988" y="129856"/>
                </a:lnTo>
                <a:cubicBezTo>
                  <a:pt x="1518182" y="147726"/>
                  <a:pt x="1513403" y="164404"/>
                  <a:pt x="1509818" y="179891"/>
                </a:cubicBezTo>
                <a:cubicBezTo>
                  <a:pt x="1508623" y="183465"/>
                  <a:pt x="1507428" y="188231"/>
                  <a:pt x="1506233" y="192996"/>
                </a:cubicBezTo>
                <a:cubicBezTo>
                  <a:pt x="1501453" y="210866"/>
                  <a:pt x="1514598" y="238267"/>
                  <a:pt x="1525352" y="251371"/>
                </a:cubicBezTo>
                <a:cubicBezTo>
                  <a:pt x="1538496" y="268050"/>
                  <a:pt x="1560005" y="277581"/>
                  <a:pt x="1585099" y="288303"/>
                </a:cubicBezTo>
                <a:lnTo>
                  <a:pt x="1595853" y="293068"/>
                </a:lnTo>
                <a:cubicBezTo>
                  <a:pt x="1617361" y="301408"/>
                  <a:pt x="1638870" y="310938"/>
                  <a:pt x="1660379" y="318086"/>
                </a:cubicBezTo>
                <a:cubicBezTo>
                  <a:pt x="1685473" y="327617"/>
                  <a:pt x="1710565" y="337147"/>
                  <a:pt x="1735659" y="347869"/>
                </a:cubicBezTo>
                <a:cubicBezTo>
                  <a:pt x="1782261" y="368122"/>
                  <a:pt x="1831253" y="387183"/>
                  <a:pt x="1877855" y="406245"/>
                </a:cubicBezTo>
                <a:cubicBezTo>
                  <a:pt x="1926847" y="425306"/>
                  <a:pt x="1977035" y="445558"/>
                  <a:pt x="2024831" y="467002"/>
                </a:cubicBezTo>
                <a:cubicBezTo>
                  <a:pt x="2035585" y="471768"/>
                  <a:pt x="2046340" y="475342"/>
                  <a:pt x="2057095" y="478916"/>
                </a:cubicBezTo>
                <a:cubicBezTo>
                  <a:pt x="2069044" y="482490"/>
                  <a:pt x="2080993" y="487255"/>
                  <a:pt x="2092942" y="492020"/>
                </a:cubicBezTo>
                <a:cubicBezTo>
                  <a:pt x="2113256" y="500360"/>
                  <a:pt x="2132375" y="508699"/>
                  <a:pt x="2153883" y="517038"/>
                </a:cubicBezTo>
                <a:cubicBezTo>
                  <a:pt x="2171807" y="524186"/>
                  <a:pt x="2192121" y="531334"/>
                  <a:pt x="2210045" y="539674"/>
                </a:cubicBezTo>
                <a:cubicBezTo>
                  <a:pt x="2218409" y="543248"/>
                  <a:pt x="2226773" y="546822"/>
                  <a:pt x="2236333" y="550396"/>
                </a:cubicBezTo>
                <a:cubicBezTo>
                  <a:pt x="2260232" y="561118"/>
                  <a:pt x="2285325" y="571840"/>
                  <a:pt x="2310419" y="580179"/>
                </a:cubicBezTo>
                <a:cubicBezTo>
                  <a:pt x="2315198" y="581370"/>
                  <a:pt x="2325952" y="582561"/>
                  <a:pt x="2330733" y="582561"/>
                </a:cubicBezTo>
                <a:cubicBezTo>
                  <a:pt x="2335512" y="582561"/>
                  <a:pt x="2339097" y="583753"/>
                  <a:pt x="2340292" y="583753"/>
                </a:cubicBezTo>
                <a:cubicBezTo>
                  <a:pt x="2342682" y="583753"/>
                  <a:pt x="2347461" y="582561"/>
                  <a:pt x="2351046" y="581370"/>
                </a:cubicBezTo>
                <a:lnTo>
                  <a:pt x="2353436" y="580179"/>
                </a:lnTo>
                <a:cubicBezTo>
                  <a:pt x="2358215" y="578988"/>
                  <a:pt x="2362995" y="577796"/>
                  <a:pt x="2366580" y="577796"/>
                </a:cubicBezTo>
                <a:cubicBezTo>
                  <a:pt x="2371360" y="576605"/>
                  <a:pt x="2372555" y="576605"/>
                  <a:pt x="2374945" y="575414"/>
                </a:cubicBezTo>
                <a:cubicBezTo>
                  <a:pt x="2392869" y="567074"/>
                  <a:pt x="2403623" y="551587"/>
                  <a:pt x="2416767" y="533717"/>
                </a:cubicBezTo>
                <a:cubicBezTo>
                  <a:pt x="2423937" y="522995"/>
                  <a:pt x="2432301" y="512273"/>
                  <a:pt x="2443056" y="501551"/>
                </a:cubicBezTo>
                <a:lnTo>
                  <a:pt x="2449031" y="495595"/>
                </a:lnTo>
                <a:lnTo>
                  <a:pt x="2457395" y="494403"/>
                </a:lnTo>
                <a:cubicBezTo>
                  <a:pt x="2460979" y="494403"/>
                  <a:pt x="2464564" y="494403"/>
                  <a:pt x="2468149" y="494403"/>
                </a:cubicBezTo>
                <a:cubicBezTo>
                  <a:pt x="2492048" y="494403"/>
                  <a:pt x="2509971" y="502742"/>
                  <a:pt x="2524310" y="509890"/>
                </a:cubicBezTo>
                <a:cubicBezTo>
                  <a:pt x="2527895" y="511082"/>
                  <a:pt x="2530285" y="512273"/>
                  <a:pt x="2533870" y="514656"/>
                </a:cubicBezTo>
                <a:cubicBezTo>
                  <a:pt x="2543429" y="519421"/>
                  <a:pt x="2554184" y="522995"/>
                  <a:pt x="2563743" y="526569"/>
                </a:cubicBezTo>
                <a:cubicBezTo>
                  <a:pt x="2574497" y="530143"/>
                  <a:pt x="2584057" y="534909"/>
                  <a:pt x="2593616" y="538482"/>
                </a:cubicBezTo>
                <a:cubicBezTo>
                  <a:pt x="2606760" y="544439"/>
                  <a:pt x="2621099" y="549204"/>
                  <a:pt x="2634244" y="555161"/>
                </a:cubicBezTo>
                <a:cubicBezTo>
                  <a:pt x="2667701" y="568266"/>
                  <a:pt x="2702355" y="581370"/>
                  <a:pt x="2732228" y="602814"/>
                </a:cubicBezTo>
                <a:cubicBezTo>
                  <a:pt x="2746567" y="613536"/>
                  <a:pt x="2760905" y="630215"/>
                  <a:pt x="2769270" y="643320"/>
                </a:cubicBezTo>
                <a:cubicBezTo>
                  <a:pt x="2774050" y="650468"/>
                  <a:pt x="2777635" y="656424"/>
                  <a:pt x="2780025" y="662381"/>
                </a:cubicBezTo>
                <a:lnTo>
                  <a:pt x="2783610" y="671911"/>
                </a:lnTo>
                <a:cubicBezTo>
                  <a:pt x="2802729" y="708843"/>
                  <a:pt x="2806313" y="773175"/>
                  <a:pt x="2789584" y="813680"/>
                </a:cubicBezTo>
                <a:cubicBezTo>
                  <a:pt x="2774050" y="851802"/>
                  <a:pt x="2753737" y="889925"/>
                  <a:pt x="2734617" y="928048"/>
                </a:cubicBezTo>
                <a:cubicBezTo>
                  <a:pt x="2717888" y="961405"/>
                  <a:pt x="2703550" y="993571"/>
                  <a:pt x="2688015" y="1029311"/>
                </a:cubicBezTo>
                <a:lnTo>
                  <a:pt x="2678456" y="1051946"/>
                </a:lnTo>
                <a:cubicBezTo>
                  <a:pt x="2666507" y="1078156"/>
                  <a:pt x="2653363" y="1104365"/>
                  <a:pt x="2640219" y="1129383"/>
                </a:cubicBezTo>
                <a:cubicBezTo>
                  <a:pt x="2627074" y="1153210"/>
                  <a:pt x="2615125" y="1179419"/>
                  <a:pt x="2603176" y="1203245"/>
                </a:cubicBezTo>
                <a:cubicBezTo>
                  <a:pt x="2550599" y="1319997"/>
                  <a:pt x="2495632" y="1433173"/>
                  <a:pt x="2452615" y="1518948"/>
                </a:cubicBezTo>
                <a:cubicBezTo>
                  <a:pt x="2433496" y="1555880"/>
                  <a:pt x="2415572" y="1594002"/>
                  <a:pt x="2398843" y="1630934"/>
                </a:cubicBezTo>
                <a:cubicBezTo>
                  <a:pt x="2379725" y="1672631"/>
                  <a:pt x="2359411" y="1715518"/>
                  <a:pt x="2337901" y="1757215"/>
                </a:cubicBezTo>
                <a:cubicBezTo>
                  <a:pt x="2335512" y="1761980"/>
                  <a:pt x="2334317" y="1766746"/>
                  <a:pt x="2331927" y="1772702"/>
                </a:cubicBezTo>
                <a:cubicBezTo>
                  <a:pt x="2329537" y="1778659"/>
                  <a:pt x="2327147" y="1785807"/>
                  <a:pt x="2323563" y="1792956"/>
                </a:cubicBezTo>
                <a:cubicBezTo>
                  <a:pt x="2294884" y="1850140"/>
                  <a:pt x="2263816" y="1913279"/>
                  <a:pt x="2235138" y="1977613"/>
                </a:cubicBezTo>
                <a:cubicBezTo>
                  <a:pt x="2227969" y="1994290"/>
                  <a:pt x="2218409" y="2010970"/>
                  <a:pt x="2210045" y="2027647"/>
                </a:cubicBezTo>
                <a:cubicBezTo>
                  <a:pt x="2201680" y="2044327"/>
                  <a:pt x="2193316" y="2059814"/>
                  <a:pt x="2186146" y="2074109"/>
                </a:cubicBezTo>
                <a:cubicBezTo>
                  <a:pt x="2164637" y="2121763"/>
                  <a:pt x="2141934" y="2168225"/>
                  <a:pt x="2120425" y="2213495"/>
                </a:cubicBezTo>
                <a:cubicBezTo>
                  <a:pt x="2097722" y="2258766"/>
                  <a:pt x="2075018" y="2306420"/>
                  <a:pt x="2054704" y="2354072"/>
                </a:cubicBezTo>
                <a:cubicBezTo>
                  <a:pt x="2049925" y="2364794"/>
                  <a:pt x="2043950" y="2376707"/>
                  <a:pt x="2037976" y="2386238"/>
                </a:cubicBezTo>
                <a:cubicBezTo>
                  <a:pt x="2032001" y="2395769"/>
                  <a:pt x="2027221" y="2405300"/>
                  <a:pt x="2023636" y="2414830"/>
                </a:cubicBezTo>
                <a:cubicBezTo>
                  <a:pt x="2004517" y="2457718"/>
                  <a:pt x="1984203" y="2499414"/>
                  <a:pt x="1965085" y="2539921"/>
                </a:cubicBezTo>
                <a:cubicBezTo>
                  <a:pt x="1944771" y="2580425"/>
                  <a:pt x="1924457" y="2623313"/>
                  <a:pt x="1906534" y="2665010"/>
                </a:cubicBezTo>
                <a:cubicBezTo>
                  <a:pt x="1901754" y="2675732"/>
                  <a:pt x="1895779" y="2686453"/>
                  <a:pt x="1890999" y="2695984"/>
                </a:cubicBezTo>
                <a:cubicBezTo>
                  <a:pt x="1886220" y="2705515"/>
                  <a:pt x="1880245" y="2715046"/>
                  <a:pt x="1876661" y="2723385"/>
                </a:cubicBezTo>
                <a:cubicBezTo>
                  <a:pt x="1837228" y="2811544"/>
                  <a:pt x="1800185" y="2891363"/>
                  <a:pt x="1760752" y="2965225"/>
                </a:cubicBezTo>
                <a:cubicBezTo>
                  <a:pt x="1747609" y="2990243"/>
                  <a:pt x="1736854" y="3015261"/>
                  <a:pt x="1724905" y="3042661"/>
                </a:cubicBezTo>
                <a:lnTo>
                  <a:pt x="1715345" y="3064106"/>
                </a:lnTo>
                <a:cubicBezTo>
                  <a:pt x="1703396" y="3090315"/>
                  <a:pt x="1691447" y="3115333"/>
                  <a:pt x="1678303" y="3140351"/>
                </a:cubicBezTo>
                <a:cubicBezTo>
                  <a:pt x="1666354" y="3165369"/>
                  <a:pt x="1653209" y="3190387"/>
                  <a:pt x="1641260" y="3216596"/>
                </a:cubicBezTo>
                <a:cubicBezTo>
                  <a:pt x="1622141" y="3259484"/>
                  <a:pt x="1599437" y="3304755"/>
                  <a:pt x="1577929" y="3348834"/>
                </a:cubicBezTo>
                <a:cubicBezTo>
                  <a:pt x="1558810" y="3385765"/>
                  <a:pt x="1539691" y="3423888"/>
                  <a:pt x="1522962" y="3462011"/>
                </a:cubicBezTo>
                <a:lnTo>
                  <a:pt x="1518182" y="3472732"/>
                </a:lnTo>
                <a:cubicBezTo>
                  <a:pt x="1497869" y="3518003"/>
                  <a:pt x="1476360" y="3564465"/>
                  <a:pt x="1422589" y="3588292"/>
                </a:cubicBezTo>
                <a:cubicBezTo>
                  <a:pt x="1409444" y="3594248"/>
                  <a:pt x="1398690" y="3595440"/>
                  <a:pt x="1387935" y="3596631"/>
                </a:cubicBezTo>
                <a:cubicBezTo>
                  <a:pt x="1381961" y="3597823"/>
                  <a:pt x="1375986" y="3597823"/>
                  <a:pt x="1370011" y="3599014"/>
                </a:cubicBezTo>
                <a:cubicBezTo>
                  <a:pt x="1356867" y="3606162"/>
                  <a:pt x="1347308" y="3606162"/>
                  <a:pt x="1337748" y="3606162"/>
                </a:cubicBezTo>
                <a:cubicBezTo>
                  <a:pt x="1330579" y="3606162"/>
                  <a:pt x="1321019" y="3606162"/>
                  <a:pt x="1311460" y="3603780"/>
                </a:cubicBezTo>
                <a:cubicBezTo>
                  <a:pt x="1273223" y="3594248"/>
                  <a:pt x="1238569" y="3579953"/>
                  <a:pt x="1207501" y="3566848"/>
                </a:cubicBezTo>
                <a:cubicBezTo>
                  <a:pt x="1200332" y="3563274"/>
                  <a:pt x="1191968" y="3560891"/>
                  <a:pt x="1183603" y="3557317"/>
                </a:cubicBezTo>
                <a:cubicBezTo>
                  <a:pt x="1172849" y="3553743"/>
                  <a:pt x="1162095" y="3548978"/>
                  <a:pt x="1151340" y="3544212"/>
                </a:cubicBezTo>
                <a:lnTo>
                  <a:pt x="1148950" y="3545404"/>
                </a:lnTo>
                <a:lnTo>
                  <a:pt x="1141781" y="3543021"/>
                </a:lnTo>
                <a:cubicBezTo>
                  <a:pt x="1123857" y="3537064"/>
                  <a:pt x="1102348" y="3528725"/>
                  <a:pt x="1084424" y="3520386"/>
                </a:cubicBezTo>
                <a:cubicBezTo>
                  <a:pt x="1059331" y="3509664"/>
                  <a:pt x="1033042" y="3500133"/>
                  <a:pt x="1007949" y="3490603"/>
                </a:cubicBezTo>
                <a:cubicBezTo>
                  <a:pt x="981661" y="3481072"/>
                  <a:pt x="955372" y="3470350"/>
                  <a:pt x="929083" y="3459628"/>
                </a:cubicBezTo>
                <a:cubicBezTo>
                  <a:pt x="903990" y="3448906"/>
                  <a:pt x="877701" y="3440567"/>
                  <a:pt x="853803" y="3431036"/>
                </a:cubicBezTo>
                <a:cubicBezTo>
                  <a:pt x="828710" y="3422696"/>
                  <a:pt x="802422" y="3413166"/>
                  <a:pt x="776133" y="3402444"/>
                </a:cubicBezTo>
                <a:cubicBezTo>
                  <a:pt x="706827" y="3373852"/>
                  <a:pt x="633937" y="3346452"/>
                  <a:pt x="564631" y="3320242"/>
                </a:cubicBezTo>
                <a:cubicBezTo>
                  <a:pt x="492935" y="3292841"/>
                  <a:pt x="418850" y="3265441"/>
                  <a:pt x="348350" y="3235657"/>
                </a:cubicBezTo>
                <a:cubicBezTo>
                  <a:pt x="317282" y="3222553"/>
                  <a:pt x="285018" y="3210640"/>
                  <a:pt x="253950" y="3198727"/>
                </a:cubicBezTo>
                <a:cubicBezTo>
                  <a:pt x="222882" y="3186813"/>
                  <a:pt x="190619" y="3174900"/>
                  <a:pt x="159551" y="3161795"/>
                </a:cubicBezTo>
                <a:cubicBezTo>
                  <a:pt x="152381" y="3159412"/>
                  <a:pt x="145212" y="3157029"/>
                  <a:pt x="138042" y="3154647"/>
                </a:cubicBezTo>
                <a:cubicBezTo>
                  <a:pt x="127288" y="3151072"/>
                  <a:pt x="115339" y="3147498"/>
                  <a:pt x="103389" y="3141543"/>
                </a:cubicBezTo>
                <a:cubicBezTo>
                  <a:pt x="61567" y="3120098"/>
                  <a:pt x="28109" y="3086741"/>
                  <a:pt x="11380" y="3049810"/>
                </a:cubicBezTo>
                <a:cubicBezTo>
                  <a:pt x="-14908" y="2991435"/>
                  <a:pt x="10185" y="2933059"/>
                  <a:pt x="28109" y="2891363"/>
                </a:cubicBezTo>
                <a:lnTo>
                  <a:pt x="31694" y="2883023"/>
                </a:lnTo>
                <a:cubicBezTo>
                  <a:pt x="34084" y="2878258"/>
                  <a:pt x="35279" y="2872301"/>
                  <a:pt x="37669" y="2865153"/>
                </a:cubicBezTo>
                <a:cubicBezTo>
                  <a:pt x="41253" y="2855622"/>
                  <a:pt x="43643" y="2843710"/>
                  <a:pt x="49618" y="2834179"/>
                </a:cubicBezTo>
                <a:cubicBezTo>
                  <a:pt x="50813" y="2823457"/>
                  <a:pt x="55593" y="2812735"/>
                  <a:pt x="60372" y="2803204"/>
                </a:cubicBezTo>
                <a:cubicBezTo>
                  <a:pt x="61567" y="2800821"/>
                  <a:pt x="62762" y="2798439"/>
                  <a:pt x="63957" y="2796056"/>
                </a:cubicBezTo>
                <a:cubicBezTo>
                  <a:pt x="69931" y="2780569"/>
                  <a:pt x="74712" y="2765081"/>
                  <a:pt x="80686" y="2750785"/>
                </a:cubicBezTo>
                <a:cubicBezTo>
                  <a:pt x="86661" y="2732915"/>
                  <a:pt x="93830" y="2715046"/>
                  <a:pt x="99805" y="2697176"/>
                </a:cubicBezTo>
                <a:cubicBezTo>
                  <a:pt x="115339" y="2656670"/>
                  <a:pt x="130873" y="2613783"/>
                  <a:pt x="144017" y="2573278"/>
                </a:cubicBezTo>
                <a:cubicBezTo>
                  <a:pt x="161941" y="2520859"/>
                  <a:pt x="181060" y="2466057"/>
                  <a:pt x="202568" y="2413639"/>
                </a:cubicBezTo>
                <a:cubicBezTo>
                  <a:pt x="208543" y="2398151"/>
                  <a:pt x="213322" y="2383856"/>
                  <a:pt x="218103" y="2367177"/>
                </a:cubicBezTo>
                <a:cubicBezTo>
                  <a:pt x="222882" y="2350499"/>
                  <a:pt x="228857" y="2333820"/>
                  <a:pt x="234831" y="2317142"/>
                </a:cubicBezTo>
                <a:cubicBezTo>
                  <a:pt x="263509" y="2246852"/>
                  <a:pt x="289798" y="2172990"/>
                  <a:pt x="313696" y="2101511"/>
                </a:cubicBezTo>
                <a:cubicBezTo>
                  <a:pt x="338790" y="2028838"/>
                  <a:pt x="365078" y="1953786"/>
                  <a:pt x="394951" y="1881113"/>
                </a:cubicBezTo>
                <a:cubicBezTo>
                  <a:pt x="403316" y="1859669"/>
                  <a:pt x="411680" y="1838226"/>
                  <a:pt x="418850" y="1816783"/>
                </a:cubicBezTo>
                <a:cubicBezTo>
                  <a:pt x="426020" y="1795337"/>
                  <a:pt x="433189" y="1772702"/>
                  <a:pt x="442748" y="1751258"/>
                </a:cubicBezTo>
                <a:cubicBezTo>
                  <a:pt x="454698" y="1722666"/>
                  <a:pt x="465452" y="1692883"/>
                  <a:pt x="475011" y="1663101"/>
                </a:cubicBezTo>
                <a:cubicBezTo>
                  <a:pt x="484571" y="1633316"/>
                  <a:pt x="495325" y="1603533"/>
                  <a:pt x="507275" y="1573750"/>
                </a:cubicBezTo>
                <a:cubicBezTo>
                  <a:pt x="508470" y="1570175"/>
                  <a:pt x="509665" y="1565411"/>
                  <a:pt x="510860" y="1560645"/>
                </a:cubicBezTo>
                <a:cubicBezTo>
                  <a:pt x="512054" y="1554688"/>
                  <a:pt x="514444" y="1548733"/>
                  <a:pt x="516834" y="1540393"/>
                </a:cubicBezTo>
                <a:cubicBezTo>
                  <a:pt x="528784" y="1511800"/>
                  <a:pt x="539538" y="1480825"/>
                  <a:pt x="550292" y="1452234"/>
                </a:cubicBezTo>
                <a:cubicBezTo>
                  <a:pt x="561046" y="1422450"/>
                  <a:pt x="571801" y="1390284"/>
                  <a:pt x="584945" y="1360501"/>
                </a:cubicBezTo>
                <a:cubicBezTo>
                  <a:pt x="588530" y="1350970"/>
                  <a:pt x="592114" y="1341440"/>
                  <a:pt x="594504" y="1330718"/>
                </a:cubicBezTo>
                <a:cubicBezTo>
                  <a:pt x="598089" y="1319997"/>
                  <a:pt x="601674" y="1308083"/>
                  <a:pt x="606453" y="1296170"/>
                </a:cubicBezTo>
                <a:cubicBezTo>
                  <a:pt x="620793" y="1260429"/>
                  <a:pt x="633937" y="1223499"/>
                  <a:pt x="647081" y="1186567"/>
                </a:cubicBezTo>
                <a:cubicBezTo>
                  <a:pt x="660226" y="1149636"/>
                  <a:pt x="674564" y="1110322"/>
                  <a:pt x="688904" y="1073390"/>
                </a:cubicBezTo>
                <a:cubicBezTo>
                  <a:pt x="694878" y="1060285"/>
                  <a:pt x="698463" y="1047181"/>
                  <a:pt x="702048" y="1032885"/>
                </a:cubicBezTo>
                <a:cubicBezTo>
                  <a:pt x="706827" y="1018589"/>
                  <a:pt x="710412" y="1004293"/>
                  <a:pt x="717581" y="988806"/>
                </a:cubicBezTo>
                <a:cubicBezTo>
                  <a:pt x="737895" y="938770"/>
                  <a:pt x="757014" y="886351"/>
                  <a:pt x="773743" y="835124"/>
                </a:cubicBezTo>
                <a:cubicBezTo>
                  <a:pt x="791667" y="782705"/>
                  <a:pt x="810786" y="729096"/>
                  <a:pt x="832295" y="677868"/>
                </a:cubicBezTo>
                <a:cubicBezTo>
                  <a:pt x="837074" y="665955"/>
                  <a:pt x="840659" y="652850"/>
                  <a:pt x="845439" y="639745"/>
                </a:cubicBezTo>
                <a:cubicBezTo>
                  <a:pt x="849024" y="626641"/>
                  <a:pt x="853803" y="612345"/>
                  <a:pt x="859778" y="598049"/>
                </a:cubicBezTo>
                <a:cubicBezTo>
                  <a:pt x="881287" y="546822"/>
                  <a:pt x="900406" y="492020"/>
                  <a:pt x="918329" y="439602"/>
                </a:cubicBezTo>
                <a:cubicBezTo>
                  <a:pt x="937448" y="385992"/>
                  <a:pt x="956567" y="329999"/>
                  <a:pt x="979271" y="276389"/>
                </a:cubicBezTo>
                <a:cubicBezTo>
                  <a:pt x="988830" y="254945"/>
                  <a:pt x="995999" y="229928"/>
                  <a:pt x="1004364" y="206101"/>
                </a:cubicBezTo>
                <a:cubicBezTo>
                  <a:pt x="1019898" y="158448"/>
                  <a:pt x="1035432" y="109603"/>
                  <a:pt x="1064110" y="70289"/>
                </a:cubicBezTo>
                <a:cubicBezTo>
                  <a:pt x="1088009" y="39314"/>
                  <a:pt x="1126247" y="20253"/>
                  <a:pt x="1147755" y="10723"/>
                </a:cubicBezTo>
                <a:cubicBezTo>
                  <a:pt x="1154925" y="7148"/>
                  <a:pt x="1164484" y="5957"/>
                  <a:pt x="1174044" y="4766"/>
                </a:cubicBezTo>
                <a:cubicBezTo>
                  <a:pt x="1178823" y="3575"/>
                  <a:pt x="1185993" y="2383"/>
                  <a:pt x="1189577" y="2383"/>
                </a:cubicBezTo>
                <a:close/>
              </a:path>
            </a:pathLst>
          </a:custGeom>
          <a:blipFill dpi="0" rotWithShape="0">
            <a:blip r:embed="rId2"/>
            <a:srcRect/>
            <a:tile tx="0" ty="0" sx="100000" sy="100000" flip="none" algn="tl"/>
          </a:blipFill>
          <a:ln w="15359" cap="flat">
            <a:noFill/>
            <a:prstDash val="solid"/>
            <a:miter/>
          </a:ln>
        </p:spPr>
        <p:txBody>
          <a:bodyPr rtlCol="0" anchor="ctr"/>
          <a:lstStyle/>
          <a:p>
            <a:pPr algn="ctr"/>
            <a:endParaRPr lang="en-US">
              <a:solidFill>
                <a:schemeClr val="bg1"/>
              </a:solidFill>
            </a:endParaRPr>
          </a:p>
        </p:txBody>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8106838" y="650963"/>
            <a:ext cx="3453337" cy="4157748"/>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43" name="PpHolder6">
            <a:extLst>
              <a:ext uri="{FF2B5EF4-FFF2-40B4-BE49-F238E27FC236}">
                <a16:creationId xmlns:a16="http://schemas.microsoft.com/office/drawing/2014/main" id="{0545D793-1ED8-4F4F-A17C-49818D968A31}"/>
              </a:ext>
            </a:extLst>
          </p:cNvPr>
          <p:cNvSpPr/>
          <p:nvPr/>
        </p:nvSpPr>
        <p:spPr>
          <a:xfrm>
            <a:off x="6530512" y="1425512"/>
            <a:ext cx="2806928" cy="4148775"/>
          </a:xfrm>
          <a:custGeom>
            <a:avLst/>
            <a:gdLst>
              <a:gd name="connsiteX0" fmla="*/ 1158458 w 2806928"/>
              <a:gd name="connsiteY0" fmla="*/ 0 h 4148775"/>
              <a:gd name="connsiteX1" fmla="*/ 1168805 w 2806928"/>
              <a:gd name="connsiteY1" fmla="*/ 0 h 4148775"/>
              <a:gd name="connsiteX2" fmla="*/ 1355062 w 2806928"/>
              <a:gd name="connsiteY2" fmla="*/ 121833 h 4148775"/>
              <a:gd name="connsiteX3" fmla="*/ 1369290 w 2806928"/>
              <a:gd name="connsiteY3" fmla="*/ 152939 h 4148775"/>
              <a:gd name="connsiteX4" fmla="*/ 1379638 w 2806928"/>
              <a:gd name="connsiteY4" fmla="*/ 176268 h 4148775"/>
              <a:gd name="connsiteX5" fmla="*/ 1430082 w 2806928"/>
              <a:gd name="connsiteY5" fmla="*/ 282548 h 4148775"/>
              <a:gd name="connsiteX6" fmla="*/ 1477939 w 2806928"/>
              <a:gd name="connsiteY6" fmla="*/ 382346 h 4148775"/>
              <a:gd name="connsiteX7" fmla="*/ 1524504 w 2806928"/>
              <a:gd name="connsiteY7" fmla="*/ 480849 h 4148775"/>
              <a:gd name="connsiteX8" fmla="*/ 1683599 w 2806928"/>
              <a:gd name="connsiteY8" fmla="*/ 823016 h 4148775"/>
              <a:gd name="connsiteX9" fmla="*/ 1851747 w 2806928"/>
              <a:gd name="connsiteY9" fmla="*/ 1185920 h 4148775"/>
              <a:gd name="connsiteX10" fmla="*/ 1869856 w 2806928"/>
              <a:gd name="connsiteY10" fmla="*/ 1222210 h 4148775"/>
              <a:gd name="connsiteX11" fmla="*/ 1889257 w 2806928"/>
              <a:gd name="connsiteY11" fmla="*/ 1261093 h 4148775"/>
              <a:gd name="connsiteX12" fmla="*/ 1950049 w 2806928"/>
              <a:gd name="connsiteY12" fmla="*/ 1394590 h 4148775"/>
              <a:gd name="connsiteX13" fmla="*/ 2016016 w 2806928"/>
              <a:gd name="connsiteY13" fmla="*/ 1538456 h 4148775"/>
              <a:gd name="connsiteX14" fmla="*/ 2035417 w 2806928"/>
              <a:gd name="connsiteY14" fmla="*/ 1576042 h 4148775"/>
              <a:gd name="connsiteX15" fmla="*/ 2054819 w 2806928"/>
              <a:gd name="connsiteY15" fmla="*/ 1616221 h 4148775"/>
              <a:gd name="connsiteX16" fmla="*/ 2207446 w 2806928"/>
              <a:gd name="connsiteY16" fmla="*/ 1942834 h 4148775"/>
              <a:gd name="connsiteX17" fmla="*/ 2272119 w 2806928"/>
              <a:gd name="connsiteY17" fmla="*/ 2082812 h 4148775"/>
              <a:gd name="connsiteX18" fmla="*/ 2332910 w 2806928"/>
              <a:gd name="connsiteY18" fmla="*/ 2216308 h 4148775"/>
              <a:gd name="connsiteX19" fmla="*/ 2560558 w 2806928"/>
              <a:gd name="connsiteY19" fmla="*/ 2702341 h 4148775"/>
              <a:gd name="connsiteX20" fmla="*/ 2570906 w 2806928"/>
              <a:gd name="connsiteY20" fmla="*/ 2724375 h 4148775"/>
              <a:gd name="connsiteX21" fmla="*/ 2620057 w 2806928"/>
              <a:gd name="connsiteY21" fmla="*/ 2828062 h 4148775"/>
              <a:gd name="connsiteX22" fmla="*/ 2678262 w 2806928"/>
              <a:gd name="connsiteY22" fmla="*/ 2948598 h 4148775"/>
              <a:gd name="connsiteX23" fmla="*/ 2695078 w 2806928"/>
              <a:gd name="connsiteY23" fmla="*/ 2987481 h 4148775"/>
              <a:gd name="connsiteX24" fmla="*/ 2751989 w 2806928"/>
              <a:gd name="connsiteY24" fmla="*/ 3110609 h 4148775"/>
              <a:gd name="connsiteX25" fmla="*/ 2753282 w 2806928"/>
              <a:gd name="connsiteY25" fmla="*/ 3113201 h 4148775"/>
              <a:gd name="connsiteX26" fmla="*/ 2798553 w 2806928"/>
              <a:gd name="connsiteY26" fmla="*/ 3340016 h 4148775"/>
              <a:gd name="connsiteX27" fmla="*/ 2702838 w 2806928"/>
              <a:gd name="connsiteY27" fmla="*/ 3459256 h 4148775"/>
              <a:gd name="connsiteX28" fmla="*/ 2670502 w 2806928"/>
              <a:gd name="connsiteY28" fmla="*/ 3486474 h 4148775"/>
              <a:gd name="connsiteX29" fmla="*/ 2632991 w 2806928"/>
              <a:gd name="connsiteY29" fmla="*/ 3517580 h 4148775"/>
              <a:gd name="connsiteX30" fmla="*/ 2598068 w 2806928"/>
              <a:gd name="connsiteY30" fmla="*/ 3548687 h 4148775"/>
              <a:gd name="connsiteX31" fmla="*/ 2559265 w 2806928"/>
              <a:gd name="connsiteY31" fmla="*/ 3583681 h 4148775"/>
              <a:gd name="connsiteX32" fmla="*/ 2407931 w 2806928"/>
              <a:gd name="connsiteY32" fmla="*/ 3710698 h 4148775"/>
              <a:gd name="connsiteX33" fmla="*/ 2251424 w 2806928"/>
              <a:gd name="connsiteY33" fmla="*/ 3840306 h 4148775"/>
              <a:gd name="connsiteX34" fmla="*/ 2230728 w 2806928"/>
              <a:gd name="connsiteY34" fmla="*/ 3859747 h 4148775"/>
              <a:gd name="connsiteX35" fmla="*/ 2204860 w 2806928"/>
              <a:gd name="connsiteY35" fmla="*/ 3883077 h 4148775"/>
              <a:gd name="connsiteX36" fmla="*/ 2103970 w 2806928"/>
              <a:gd name="connsiteY36" fmla="*/ 3967322 h 4148775"/>
              <a:gd name="connsiteX37" fmla="*/ 1996614 w 2806928"/>
              <a:gd name="connsiteY37" fmla="*/ 4055456 h 4148775"/>
              <a:gd name="connsiteX38" fmla="*/ 1964278 w 2806928"/>
              <a:gd name="connsiteY38" fmla="*/ 4083970 h 4148775"/>
              <a:gd name="connsiteX39" fmla="*/ 1867269 w 2806928"/>
              <a:gd name="connsiteY39" fmla="*/ 4147479 h 4148775"/>
              <a:gd name="connsiteX40" fmla="*/ 1843986 w 2806928"/>
              <a:gd name="connsiteY40" fmla="*/ 4148775 h 4148775"/>
              <a:gd name="connsiteX41" fmla="*/ 1774140 w 2806928"/>
              <a:gd name="connsiteY41" fmla="*/ 4126741 h 4148775"/>
              <a:gd name="connsiteX42" fmla="*/ 1678425 w 2806928"/>
              <a:gd name="connsiteY42" fmla="*/ 4003612 h 4148775"/>
              <a:gd name="connsiteX43" fmla="*/ 1660316 w 2806928"/>
              <a:gd name="connsiteY43" fmla="*/ 3967322 h 4148775"/>
              <a:gd name="connsiteX44" fmla="*/ 1581416 w 2806928"/>
              <a:gd name="connsiteY44" fmla="*/ 3804015 h 4148775"/>
              <a:gd name="connsiteX45" fmla="*/ 1538732 w 2806928"/>
              <a:gd name="connsiteY45" fmla="*/ 3714585 h 4148775"/>
              <a:gd name="connsiteX46" fmla="*/ 1493461 w 2806928"/>
              <a:gd name="connsiteY46" fmla="*/ 3621267 h 4148775"/>
              <a:gd name="connsiteX47" fmla="*/ 1481820 w 2806928"/>
              <a:gd name="connsiteY47" fmla="*/ 3599234 h 4148775"/>
              <a:gd name="connsiteX48" fmla="*/ 1468886 w 2806928"/>
              <a:gd name="connsiteY48" fmla="*/ 3574608 h 4148775"/>
              <a:gd name="connsiteX49" fmla="*/ 1413267 w 2806928"/>
              <a:gd name="connsiteY49" fmla="*/ 3456664 h 4148775"/>
              <a:gd name="connsiteX50" fmla="*/ 1340834 w 2806928"/>
              <a:gd name="connsiteY50" fmla="*/ 3301134 h 4148775"/>
              <a:gd name="connsiteX51" fmla="*/ 1330486 w 2806928"/>
              <a:gd name="connsiteY51" fmla="*/ 3281693 h 4148775"/>
              <a:gd name="connsiteX52" fmla="*/ 1317552 w 2806928"/>
              <a:gd name="connsiteY52" fmla="*/ 3257067 h 4148775"/>
              <a:gd name="connsiteX53" fmla="*/ 1251586 w 2806928"/>
              <a:gd name="connsiteY53" fmla="*/ 3120978 h 4148775"/>
              <a:gd name="connsiteX54" fmla="*/ 1185620 w 2806928"/>
              <a:gd name="connsiteY54" fmla="*/ 2983592 h 4148775"/>
              <a:gd name="connsiteX55" fmla="*/ 1080850 w 2806928"/>
              <a:gd name="connsiteY55" fmla="*/ 2760665 h 4148775"/>
              <a:gd name="connsiteX56" fmla="*/ 1070503 w 2806928"/>
              <a:gd name="connsiteY56" fmla="*/ 2741224 h 4148775"/>
              <a:gd name="connsiteX57" fmla="*/ 1053688 w 2806928"/>
              <a:gd name="connsiteY57" fmla="*/ 2710118 h 4148775"/>
              <a:gd name="connsiteX58" fmla="*/ 879072 w 2806928"/>
              <a:gd name="connsiteY58" fmla="*/ 2347214 h 4148775"/>
              <a:gd name="connsiteX59" fmla="*/ 844149 w 2806928"/>
              <a:gd name="connsiteY59" fmla="*/ 2272041 h 4148775"/>
              <a:gd name="connsiteX60" fmla="*/ 837681 w 2806928"/>
              <a:gd name="connsiteY60" fmla="*/ 2257784 h 4148775"/>
              <a:gd name="connsiteX61" fmla="*/ 793704 w 2806928"/>
              <a:gd name="connsiteY61" fmla="*/ 2167058 h 4148775"/>
              <a:gd name="connsiteX62" fmla="*/ 747140 w 2806928"/>
              <a:gd name="connsiteY62" fmla="*/ 2071147 h 4148775"/>
              <a:gd name="connsiteX63" fmla="*/ 726445 w 2806928"/>
              <a:gd name="connsiteY63" fmla="*/ 2030968 h 4148775"/>
              <a:gd name="connsiteX64" fmla="*/ 704456 w 2806928"/>
              <a:gd name="connsiteY64" fmla="*/ 1988198 h 4148775"/>
              <a:gd name="connsiteX65" fmla="*/ 637196 w 2806928"/>
              <a:gd name="connsiteY65" fmla="*/ 1849518 h 4148775"/>
              <a:gd name="connsiteX66" fmla="*/ 569937 w 2806928"/>
              <a:gd name="connsiteY66" fmla="*/ 1710836 h 4148775"/>
              <a:gd name="connsiteX67" fmla="*/ 458700 w 2806928"/>
              <a:gd name="connsiteY67" fmla="*/ 1480132 h 4148775"/>
              <a:gd name="connsiteX68" fmla="*/ 447060 w 2806928"/>
              <a:gd name="connsiteY68" fmla="*/ 1452914 h 4148775"/>
              <a:gd name="connsiteX69" fmla="*/ 440592 w 2806928"/>
              <a:gd name="connsiteY69" fmla="*/ 1437361 h 4148775"/>
              <a:gd name="connsiteX70" fmla="*/ 418603 w 2806928"/>
              <a:gd name="connsiteY70" fmla="*/ 1390702 h 4148775"/>
              <a:gd name="connsiteX71" fmla="*/ 394028 w 2806928"/>
              <a:gd name="connsiteY71" fmla="*/ 1340154 h 4148775"/>
              <a:gd name="connsiteX72" fmla="*/ 365572 w 2806928"/>
              <a:gd name="connsiteY72" fmla="*/ 1284423 h 4148775"/>
              <a:gd name="connsiteX73" fmla="*/ 348757 w 2806928"/>
              <a:gd name="connsiteY73" fmla="*/ 1253316 h 4148775"/>
              <a:gd name="connsiteX74" fmla="*/ 293138 w 2806928"/>
              <a:gd name="connsiteY74" fmla="*/ 1137965 h 4148775"/>
              <a:gd name="connsiteX75" fmla="*/ 241400 w 2806928"/>
              <a:gd name="connsiteY75" fmla="*/ 1030390 h 4148775"/>
              <a:gd name="connsiteX76" fmla="*/ 174141 w 2806928"/>
              <a:gd name="connsiteY76" fmla="*/ 889116 h 4148775"/>
              <a:gd name="connsiteX77" fmla="*/ 109468 w 2806928"/>
              <a:gd name="connsiteY77" fmla="*/ 753028 h 4148775"/>
              <a:gd name="connsiteX78" fmla="*/ 99121 w 2806928"/>
              <a:gd name="connsiteY78" fmla="*/ 730993 h 4148775"/>
              <a:gd name="connsiteX79" fmla="*/ 44796 w 2806928"/>
              <a:gd name="connsiteY79" fmla="*/ 615642 h 4148775"/>
              <a:gd name="connsiteX80" fmla="*/ 31861 w 2806928"/>
              <a:gd name="connsiteY80" fmla="*/ 589720 h 4148775"/>
              <a:gd name="connsiteX81" fmla="*/ 8580 w 2806928"/>
              <a:gd name="connsiteY81" fmla="*/ 535284 h 4148775"/>
              <a:gd name="connsiteX82" fmla="*/ 2112 w 2806928"/>
              <a:gd name="connsiteY82" fmla="*/ 456223 h 4148775"/>
              <a:gd name="connsiteX83" fmla="*/ 4699 w 2806928"/>
              <a:gd name="connsiteY83" fmla="*/ 438078 h 4148775"/>
              <a:gd name="connsiteX84" fmla="*/ 12460 w 2806928"/>
              <a:gd name="connsiteY84" fmla="*/ 401788 h 4148775"/>
              <a:gd name="connsiteX85" fmla="*/ 134044 w 2806928"/>
              <a:gd name="connsiteY85" fmla="*/ 312358 h 4148775"/>
              <a:gd name="connsiteX86" fmla="*/ 162500 w 2806928"/>
              <a:gd name="connsiteY86" fmla="*/ 303284 h 4148775"/>
              <a:gd name="connsiteX87" fmla="*/ 184489 w 2806928"/>
              <a:gd name="connsiteY87" fmla="*/ 295508 h 4148775"/>
              <a:gd name="connsiteX88" fmla="*/ 276324 w 2806928"/>
              <a:gd name="connsiteY88" fmla="*/ 272178 h 4148775"/>
              <a:gd name="connsiteX89" fmla="*/ 284085 w 2806928"/>
              <a:gd name="connsiteY89" fmla="*/ 272178 h 4148775"/>
              <a:gd name="connsiteX90" fmla="*/ 311247 w 2806928"/>
              <a:gd name="connsiteY90" fmla="*/ 289028 h 4148775"/>
              <a:gd name="connsiteX91" fmla="*/ 313834 w 2806928"/>
              <a:gd name="connsiteY91" fmla="*/ 292916 h 4148775"/>
              <a:gd name="connsiteX92" fmla="*/ 326768 w 2806928"/>
              <a:gd name="connsiteY92" fmla="*/ 314949 h 4148775"/>
              <a:gd name="connsiteX93" fmla="*/ 331942 w 2806928"/>
              <a:gd name="connsiteY93" fmla="*/ 325318 h 4148775"/>
              <a:gd name="connsiteX94" fmla="*/ 401788 w 2806928"/>
              <a:gd name="connsiteY94" fmla="*/ 381050 h 4148775"/>
              <a:gd name="connsiteX95" fmla="*/ 413430 w 2806928"/>
              <a:gd name="connsiteY95" fmla="*/ 382346 h 4148775"/>
              <a:gd name="connsiteX96" fmla="*/ 456113 w 2806928"/>
              <a:gd name="connsiteY96" fmla="*/ 371978 h 4148775"/>
              <a:gd name="connsiteX97" fmla="*/ 458700 w 2806928"/>
              <a:gd name="connsiteY97" fmla="*/ 370682 h 4148775"/>
              <a:gd name="connsiteX98" fmla="*/ 505265 w 2806928"/>
              <a:gd name="connsiteY98" fmla="*/ 356425 h 4148775"/>
              <a:gd name="connsiteX99" fmla="*/ 546655 w 2806928"/>
              <a:gd name="connsiteY99" fmla="*/ 343464 h 4148775"/>
              <a:gd name="connsiteX100" fmla="*/ 575111 w 2806928"/>
              <a:gd name="connsiteY100" fmla="*/ 335687 h 4148775"/>
              <a:gd name="connsiteX101" fmla="*/ 597100 w 2806928"/>
              <a:gd name="connsiteY101" fmla="*/ 329206 h 4148775"/>
              <a:gd name="connsiteX102" fmla="*/ 738086 w 2806928"/>
              <a:gd name="connsiteY102" fmla="*/ 282548 h 4148775"/>
              <a:gd name="connsiteX103" fmla="*/ 876485 w 2806928"/>
              <a:gd name="connsiteY103" fmla="*/ 237185 h 4148775"/>
              <a:gd name="connsiteX104" fmla="*/ 924343 w 2806928"/>
              <a:gd name="connsiteY104" fmla="*/ 222927 h 4148775"/>
              <a:gd name="connsiteX105" fmla="*/ 998070 w 2806928"/>
              <a:gd name="connsiteY105" fmla="*/ 195710 h 4148775"/>
              <a:gd name="connsiteX106" fmla="*/ 1001949 w 2806928"/>
              <a:gd name="connsiteY106" fmla="*/ 125720 h 4148775"/>
              <a:gd name="connsiteX107" fmla="*/ 1009711 w 2806928"/>
              <a:gd name="connsiteY107" fmla="*/ 47956 h 4148775"/>
              <a:gd name="connsiteX108" fmla="*/ 1044634 w 2806928"/>
              <a:gd name="connsiteY108" fmla="*/ 34995 h 4148775"/>
              <a:gd name="connsiteX109" fmla="*/ 1057568 w 2806928"/>
              <a:gd name="connsiteY109" fmla="*/ 32403 h 4148775"/>
              <a:gd name="connsiteX110" fmla="*/ 1096371 w 2806928"/>
              <a:gd name="connsiteY110" fmla="*/ 19442 h 4148775"/>
              <a:gd name="connsiteX111" fmla="*/ 1132588 w 2806928"/>
              <a:gd name="connsiteY111" fmla="*/ 7776 h 4148775"/>
              <a:gd name="connsiteX112" fmla="*/ 1148109 w 2806928"/>
              <a:gd name="connsiteY112" fmla="*/ 5185 h 4148775"/>
              <a:gd name="connsiteX113" fmla="*/ 1153283 w 2806928"/>
              <a:gd name="connsiteY113" fmla="*/ 3889 h 414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806928" h="4148775">
                <a:moveTo>
                  <a:pt x="1158458" y="0"/>
                </a:moveTo>
                <a:lnTo>
                  <a:pt x="1168805" y="0"/>
                </a:lnTo>
                <a:cubicBezTo>
                  <a:pt x="1269695" y="0"/>
                  <a:pt x="1321432" y="64805"/>
                  <a:pt x="1355062" y="121833"/>
                </a:cubicBezTo>
                <a:cubicBezTo>
                  <a:pt x="1360236" y="130905"/>
                  <a:pt x="1364116" y="141274"/>
                  <a:pt x="1369290" y="152939"/>
                </a:cubicBezTo>
                <a:cubicBezTo>
                  <a:pt x="1371877" y="160715"/>
                  <a:pt x="1375757" y="169787"/>
                  <a:pt x="1379638" y="176268"/>
                </a:cubicBezTo>
                <a:cubicBezTo>
                  <a:pt x="1399040" y="213854"/>
                  <a:pt x="1414561" y="248849"/>
                  <a:pt x="1430082" y="282548"/>
                </a:cubicBezTo>
                <a:cubicBezTo>
                  <a:pt x="1444310" y="314949"/>
                  <a:pt x="1461125" y="349944"/>
                  <a:pt x="1477939" y="382346"/>
                </a:cubicBezTo>
                <a:cubicBezTo>
                  <a:pt x="1493461" y="414749"/>
                  <a:pt x="1510276" y="447150"/>
                  <a:pt x="1524504" y="480849"/>
                </a:cubicBezTo>
                <a:cubicBezTo>
                  <a:pt x="1574949" y="596200"/>
                  <a:pt x="1630567" y="711552"/>
                  <a:pt x="1683599" y="823016"/>
                </a:cubicBezTo>
                <a:cubicBezTo>
                  <a:pt x="1739217" y="940960"/>
                  <a:pt x="1797422" y="1062791"/>
                  <a:pt x="1851747" y="1185920"/>
                </a:cubicBezTo>
                <a:cubicBezTo>
                  <a:pt x="1856921" y="1197585"/>
                  <a:pt x="1863388" y="1209249"/>
                  <a:pt x="1869856" y="1222210"/>
                </a:cubicBezTo>
                <a:cubicBezTo>
                  <a:pt x="1876322" y="1235172"/>
                  <a:pt x="1882790" y="1248133"/>
                  <a:pt x="1889257" y="1261093"/>
                </a:cubicBezTo>
                <a:cubicBezTo>
                  <a:pt x="1908659" y="1306456"/>
                  <a:pt x="1930648" y="1350523"/>
                  <a:pt x="1950049" y="1394590"/>
                </a:cubicBezTo>
                <a:cubicBezTo>
                  <a:pt x="1972038" y="1441249"/>
                  <a:pt x="1994027" y="1489204"/>
                  <a:pt x="2016016" y="1538456"/>
                </a:cubicBezTo>
                <a:cubicBezTo>
                  <a:pt x="2021190" y="1550120"/>
                  <a:pt x="2027656" y="1563081"/>
                  <a:pt x="2035417" y="1576042"/>
                </a:cubicBezTo>
                <a:cubicBezTo>
                  <a:pt x="2041884" y="1589004"/>
                  <a:pt x="2049645" y="1601964"/>
                  <a:pt x="2054819" y="1616221"/>
                </a:cubicBezTo>
                <a:cubicBezTo>
                  <a:pt x="2111730" y="1744534"/>
                  <a:pt x="2160882" y="1848222"/>
                  <a:pt x="2207446" y="1942834"/>
                </a:cubicBezTo>
                <a:cubicBezTo>
                  <a:pt x="2230728" y="1989494"/>
                  <a:pt x="2251424" y="2037449"/>
                  <a:pt x="2272119" y="2082812"/>
                </a:cubicBezTo>
                <a:cubicBezTo>
                  <a:pt x="2291521" y="2126879"/>
                  <a:pt x="2310922" y="2172242"/>
                  <a:pt x="2332910" y="2216308"/>
                </a:cubicBezTo>
                <a:cubicBezTo>
                  <a:pt x="2411811" y="2375728"/>
                  <a:pt x="2488125" y="2541626"/>
                  <a:pt x="2560558" y="2702341"/>
                </a:cubicBezTo>
                <a:lnTo>
                  <a:pt x="2570906" y="2724375"/>
                </a:lnTo>
                <a:cubicBezTo>
                  <a:pt x="2586428" y="2758073"/>
                  <a:pt x="2603242" y="2794364"/>
                  <a:pt x="2620057" y="2828062"/>
                </a:cubicBezTo>
                <a:cubicBezTo>
                  <a:pt x="2639459" y="2868241"/>
                  <a:pt x="2660154" y="2908419"/>
                  <a:pt x="2678262" y="2948598"/>
                </a:cubicBezTo>
                <a:cubicBezTo>
                  <a:pt x="2683436" y="2961558"/>
                  <a:pt x="2689903" y="2974520"/>
                  <a:pt x="2695078" y="2987481"/>
                </a:cubicBezTo>
                <a:cubicBezTo>
                  <a:pt x="2713186" y="3030252"/>
                  <a:pt x="2731294" y="3070430"/>
                  <a:pt x="2751989" y="3110609"/>
                </a:cubicBezTo>
                <a:lnTo>
                  <a:pt x="2753282" y="3113201"/>
                </a:lnTo>
                <a:cubicBezTo>
                  <a:pt x="2780445" y="3165045"/>
                  <a:pt x="2825716" y="3251882"/>
                  <a:pt x="2798553" y="3340016"/>
                </a:cubicBezTo>
                <a:cubicBezTo>
                  <a:pt x="2780445" y="3400932"/>
                  <a:pt x="2740348" y="3430743"/>
                  <a:pt x="2702838" y="3459256"/>
                </a:cubicBezTo>
                <a:cubicBezTo>
                  <a:pt x="2691197" y="3467033"/>
                  <a:pt x="2680850" y="3477402"/>
                  <a:pt x="2670502" y="3486474"/>
                </a:cubicBezTo>
                <a:cubicBezTo>
                  <a:pt x="2658861" y="3496843"/>
                  <a:pt x="2647220" y="3508507"/>
                  <a:pt x="2632991" y="3517580"/>
                </a:cubicBezTo>
                <a:cubicBezTo>
                  <a:pt x="2621351" y="3526653"/>
                  <a:pt x="2609710" y="3537021"/>
                  <a:pt x="2598068" y="3548687"/>
                </a:cubicBezTo>
                <a:cubicBezTo>
                  <a:pt x="2585134" y="3560351"/>
                  <a:pt x="2573492" y="3572016"/>
                  <a:pt x="2559265" y="3583681"/>
                </a:cubicBezTo>
                <a:cubicBezTo>
                  <a:pt x="2507527" y="3622563"/>
                  <a:pt x="2457082" y="3667926"/>
                  <a:pt x="2407931" y="3710698"/>
                </a:cubicBezTo>
                <a:cubicBezTo>
                  <a:pt x="2357486" y="3754765"/>
                  <a:pt x="2307042" y="3800127"/>
                  <a:pt x="2251424" y="3840306"/>
                </a:cubicBezTo>
                <a:cubicBezTo>
                  <a:pt x="2244956" y="3845490"/>
                  <a:pt x="2237196" y="3851971"/>
                  <a:pt x="2230728" y="3859747"/>
                </a:cubicBezTo>
                <a:cubicBezTo>
                  <a:pt x="2222968" y="3867524"/>
                  <a:pt x="2213914" y="3875300"/>
                  <a:pt x="2204860" y="3883077"/>
                </a:cubicBezTo>
                <a:cubicBezTo>
                  <a:pt x="2169936" y="3908999"/>
                  <a:pt x="2136306" y="3938809"/>
                  <a:pt x="2103970" y="3967322"/>
                </a:cubicBezTo>
                <a:cubicBezTo>
                  <a:pt x="2070340" y="3997132"/>
                  <a:pt x="2034124" y="4028239"/>
                  <a:pt x="1996614" y="4055456"/>
                </a:cubicBezTo>
                <a:cubicBezTo>
                  <a:pt x="1984972" y="4063233"/>
                  <a:pt x="1974625" y="4073602"/>
                  <a:pt x="1964278" y="4083970"/>
                </a:cubicBezTo>
                <a:cubicBezTo>
                  <a:pt x="1938408" y="4108596"/>
                  <a:pt x="1909952" y="4135813"/>
                  <a:pt x="1867269" y="4147479"/>
                </a:cubicBezTo>
                <a:cubicBezTo>
                  <a:pt x="1860801" y="4147479"/>
                  <a:pt x="1853041" y="4148775"/>
                  <a:pt x="1843986" y="4148775"/>
                </a:cubicBezTo>
                <a:cubicBezTo>
                  <a:pt x="1812944" y="4148775"/>
                  <a:pt x="1787075" y="4134517"/>
                  <a:pt x="1774140" y="4126741"/>
                </a:cubicBezTo>
                <a:cubicBezTo>
                  <a:pt x="1721109" y="4094339"/>
                  <a:pt x="1700413" y="4050272"/>
                  <a:pt x="1678425" y="4003612"/>
                </a:cubicBezTo>
                <a:cubicBezTo>
                  <a:pt x="1673251" y="3991948"/>
                  <a:pt x="1666784" y="3980283"/>
                  <a:pt x="1660316" y="3967322"/>
                </a:cubicBezTo>
                <a:cubicBezTo>
                  <a:pt x="1630567" y="3910295"/>
                  <a:pt x="1604698" y="3857155"/>
                  <a:pt x="1581416" y="3804015"/>
                </a:cubicBezTo>
                <a:cubicBezTo>
                  <a:pt x="1568481" y="3774205"/>
                  <a:pt x="1552960" y="3743099"/>
                  <a:pt x="1538732" y="3714585"/>
                </a:cubicBezTo>
                <a:cubicBezTo>
                  <a:pt x="1523211" y="3684775"/>
                  <a:pt x="1507689" y="3652374"/>
                  <a:pt x="1493461" y="3621267"/>
                </a:cubicBezTo>
                <a:cubicBezTo>
                  <a:pt x="1490875" y="3614787"/>
                  <a:pt x="1485701" y="3607011"/>
                  <a:pt x="1481820" y="3599234"/>
                </a:cubicBezTo>
                <a:cubicBezTo>
                  <a:pt x="1477939" y="3591457"/>
                  <a:pt x="1472766" y="3583681"/>
                  <a:pt x="1468886" y="3574608"/>
                </a:cubicBezTo>
                <a:cubicBezTo>
                  <a:pt x="1450778" y="3534430"/>
                  <a:pt x="1431376" y="3495547"/>
                  <a:pt x="1413267" y="3456664"/>
                </a:cubicBezTo>
                <a:cubicBezTo>
                  <a:pt x="1388691" y="3406117"/>
                  <a:pt x="1364116" y="3354273"/>
                  <a:pt x="1340834" y="3301134"/>
                </a:cubicBezTo>
                <a:cubicBezTo>
                  <a:pt x="1338247" y="3294653"/>
                  <a:pt x="1334367" y="3288173"/>
                  <a:pt x="1330486" y="3281693"/>
                </a:cubicBezTo>
                <a:cubicBezTo>
                  <a:pt x="1326606" y="3273916"/>
                  <a:pt x="1321432" y="3266139"/>
                  <a:pt x="1317552" y="3257067"/>
                </a:cubicBezTo>
                <a:cubicBezTo>
                  <a:pt x="1296856" y="3210408"/>
                  <a:pt x="1273575" y="3165045"/>
                  <a:pt x="1251586" y="3120978"/>
                </a:cubicBezTo>
                <a:cubicBezTo>
                  <a:pt x="1229597" y="3076911"/>
                  <a:pt x="1206315" y="3030252"/>
                  <a:pt x="1185620" y="2983592"/>
                </a:cubicBezTo>
                <a:cubicBezTo>
                  <a:pt x="1153283" y="2911011"/>
                  <a:pt x="1118360" y="2837134"/>
                  <a:pt x="1080850" y="2760665"/>
                </a:cubicBezTo>
                <a:cubicBezTo>
                  <a:pt x="1078263" y="2754185"/>
                  <a:pt x="1074383" y="2747704"/>
                  <a:pt x="1070503" y="2741224"/>
                </a:cubicBezTo>
                <a:cubicBezTo>
                  <a:pt x="1065329" y="2730855"/>
                  <a:pt x="1058861" y="2720487"/>
                  <a:pt x="1053688" y="2710118"/>
                </a:cubicBezTo>
                <a:cubicBezTo>
                  <a:pt x="998070" y="2584397"/>
                  <a:pt x="934690" y="2458677"/>
                  <a:pt x="879072" y="2347214"/>
                </a:cubicBezTo>
                <a:cubicBezTo>
                  <a:pt x="866138" y="2321292"/>
                  <a:pt x="855789" y="2297962"/>
                  <a:pt x="844149" y="2272041"/>
                </a:cubicBezTo>
                <a:lnTo>
                  <a:pt x="837681" y="2257784"/>
                </a:lnTo>
                <a:cubicBezTo>
                  <a:pt x="824747" y="2226678"/>
                  <a:pt x="809226" y="2196868"/>
                  <a:pt x="793704" y="2167058"/>
                </a:cubicBezTo>
                <a:cubicBezTo>
                  <a:pt x="778183" y="2135951"/>
                  <a:pt x="762661" y="2104845"/>
                  <a:pt x="747140" y="2071147"/>
                </a:cubicBezTo>
                <a:cubicBezTo>
                  <a:pt x="741966" y="2058186"/>
                  <a:pt x="734205" y="2045225"/>
                  <a:pt x="726445" y="2030968"/>
                </a:cubicBezTo>
                <a:cubicBezTo>
                  <a:pt x="718684" y="2016711"/>
                  <a:pt x="710923" y="2002455"/>
                  <a:pt x="704456" y="1988198"/>
                </a:cubicBezTo>
                <a:cubicBezTo>
                  <a:pt x="683761" y="1941538"/>
                  <a:pt x="660479" y="1894881"/>
                  <a:pt x="637196" y="1849518"/>
                </a:cubicBezTo>
                <a:cubicBezTo>
                  <a:pt x="613915" y="1804154"/>
                  <a:pt x="590632" y="1757494"/>
                  <a:pt x="569937" y="1710836"/>
                </a:cubicBezTo>
                <a:cubicBezTo>
                  <a:pt x="537601" y="1636958"/>
                  <a:pt x="500091" y="1561785"/>
                  <a:pt x="458700" y="1480132"/>
                </a:cubicBezTo>
                <a:cubicBezTo>
                  <a:pt x="453526" y="1469763"/>
                  <a:pt x="449646" y="1461986"/>
                  <a:pt x="447060" y="1452914"/>
                </a:cubicBezTo>
                <a:cubicBezTo>
                  <a:pt x="445766" y="1447729"/>
                  <a:pt x="443179" y="1442545"/>
                  <a:pt x="440592" y="1437361"/>
                </a:cubicBezTo>
                <a:cubicBezTo>
                  <a:pt x="434125" y="1421809"/>
                  <a:pt x="426364" y="1407551"/>
                  <a:pt x="418603" y="1390702"/>
                </a:cubicBezTo>
                <a:cubicBezTo>
                  <a:pt x="410843" y="1375149"/>
                  <a:pt x="401788" y="1358299"/>
                  <a:pt x="394028" y="1340154"/>
                </a:cubicBezTo>
                <a:cubicBezTo>
                  <a:pt x="386267" y="1322010"/>
                  <a:pt x="375920" y="1302569"/>
                  <a:pt x="365572" y="1284423"/>
                </a:cubicBezTo>
                <a:cubicBezTo>
                  <a:pt x="360398" y="1274054"/>
                  <a:pt x="353931" y="1263685"/>
                  <a:pt x="348757" y="1253316"/>
                </a:cubicBezTo>
                <a:cubicBezTo>
                  <a:pt x="329355" y="1214435"/>
                  <a:pt x="311247" y="1175551"/>
                  <a:pt x="293138" y="1137965"/>
                </a:cubicBezTo>
                <a:cubicBezTo>
                  <a:pt x="276324" y="1102971"/>
                  <a:pt x="259509" y="1065384"/>
                  <a:pt x="241400" y="1030390"/>
                </a:cubicBezTo>
                <a:cubicBezTo>
                  <a:pt x="218118" y="983731"/>
                  <a:pt x="196130" y="934479"/>
                  <a:pt x="174141" y="889116"/>
                </a:cubicBezTo>
                <a:cubicBezTo>
                  <a:pt x="153446" y="843753"/>
                  <a:pt x="131457" y="798390"/>
                  <a:pt x="109468" y="753028"/>
                </a:cubicBezTo>
                <a:lnTo>
                  <a:pt x="99121" y="730993"/>
                </a:lnTo>
                <a:cubicBezTo>
                  <a:pt x="81013" y="693407"/>
                  <a:pt x="61611" y="655820"/>
                  <a:pt x="44796" y="615642"/>
                </a:cubicBezTo>
                <a:cubicBezTo>
                  <a:pt x="40916" y="606569"/>
                  <a:pt x="37035" y="597496"/>
                  <a:pt x="31861" y="589720"/>
                </a:cubicBezTo>
                <a:cubicBezTo>
                  <a:pt x="22807" y="572871"/>
                  <a:pt x="15046" y="554725"/>
                  <a:pt x="8580" y="535284"/>
                </a:cubicBezTo>
                <a:cubicBezTo>
                  <a:pt x="2112" y="514547"/>
                  <a:pt x="-3062" y="476960"/>
                  <a:pt x="2112" y="456223"/>
                </a:cubicBezTo>
                <a:cubicBezTo>
                  <a:pt x="3405" y="449742"/>
                  <a:pt x="4699" y="444559"/>
                  <a:pt x="4699" y="438078"/>
                </a:cubicBezTo>
                <a:cubicBezTo>
                  <a:pt x="5993" y="426413"/>
                  <a:pt x="7286" y="414749"/>
                  <a:pt x="12460" y="401788"/>
                </a:cubicBezTo>
                <a:cubicBezTo>
                  <a:pt x="38329" y="340871"/>
                  <a:pt x="84893" y="326615"/>
                  <a:pt x="134044" y="312358"/>
                </a:cubicBezTo>
                <a:cubicBezTo>
                  <a:pt x="143098" y="309765"/>
                  <a:pt x="152153" y="307173"/>
                  <a:pt x="162500" y="303284"/>
                </a:cubicBezTo>
                <a:cubicBezTo>
                  <a:pt x="168967" y="300692"/>
                  <a:pt x="176728" y="298101"/>
                  <a:pt x="184489" y="295508"/>
                </a:cubicBezTo>
                <a:cubicBezTo>
                  <a:pt x="211651" y="285140"/>
                  <a:pt x="246575" y="272178"/>
                  <a:pt x="276324" y="272178"/>
                </a:cubicBezTo>
                <a:lnTo>
                  <a:pt x="284085" y="272178"/>
                </a:lnTo>
                <a:lnTo>
                  <a:pt x="311247" y="289028"/>
                </a:lnTo>
                <a:lnTo>
                  <a:pt x="313834" y="292916"/>
                </a:lnTo>
                <a:cubicBezTo>
                  <a:pt x="320301" y="300692"/>
                  <a:pt x="322888" y="308469"/>
                  <a:pt x="326768" y="314949"/>
                </a:cubicBezTo>
                <a:cubicBezTo>
                  <a:pt x="328061" y="318838"/>
                  <a:pt x="329355" y="322726"/>
                  <a:pt x="331942" y="325318"/>
                </a:cubicBezTo>
                <a:cubicBezTo>
                  <a:pt x="344876" y="346055"/>
                  <a:pt x="366865" y="371978"/>
                  <a:pt x="401788" y="381050"/>
                </a:cubicBezTo>
                <a:cubicBezTo>
                  <a:pt x="405669" y="382346"/>
                  <a:pt x="409549" y="382346"/>
                  <a:pt x="413430" y="382346"/>
                </a:cubicBezTo>
                <a:cubicBezTo>
                  <a:pt x="427658" y="382346"/>
                  <a:pt x="443179" y="377161"/>
                  <a:pt x="456113" y="371978"/>
                </a:cubicBezTo>
                <a:lnTo>
                  <a:pt x="458700" y="370682"/>
                </a:lnTo>
                <a:cubicBezTo>
                  <a:pt x="474221" y="365497"/>
                  <a:pt x="489743" y="360312"/>
                  <a:pt x="505265" y="356425"/>
                </a:cubicBezTo>
                <a:cubicBezTo>
                  <a:pt x="519493" y="352536"/>
                  <a:pt x="533720" y="348648"/>
                  <a:pt x="546655" y="343464"/>
                </a:cubicBezTo>
                <a:cubicBezTo>
                  <a:pt x="557003" y="339575"/>
                  <a:pt x="566056" y="336983"/>
                  <a:pt x="575111" y="335687"/>
                </a:cubicBezTo>
                <a:cubicBezTo>
                  <a:pt x="582871" y="334391"/>
                  <a:pt x="589339" y="331798"/>
                  <a:pt x="597100" y="329206"/>
                </a:cubicBezTo>
                <a:cubicBezTo>
                  <a:pt x="643664" y="312358"/>
                  <a:pt x="691521" y="296804"/>
                  <a:pt x="738086" y="282548"/>
                </a:cubicBezTo>
                <a:cubicBezTo>
                  <a:pt x="783356" y="268290"/>
                  <a:pt x="831214" y="254034"/>
                  <a:pt x="876485" y="237185"/>
                </a:cubicBezTo>
                <a:cubicBezTo>
                  <a:pt x="892006" y="232000"/>
                  <a:pt x="908821" y="226815"/>
                  <a:pt x="924343" y="222927"/>
                </a:cubicBezTo>
                <a:cubicBezTo>
                  <a:pt x="952799" y="215150"/>
                  <a:pt x="982548" y="207374"/>
                  <a:pt x="998070" y="195710"/>
                </a:cubicBezTo>
                <a:cubicBezTo>
                  <a:pt x="1013591" y="184044"/>
                  <a:pt x="1012298" y="150347"/>
                  <a:pt x="1001949" y="125720"/>
                </a:cubicBezTo>
                <a:cubicBezTo>
                  <a:pt x="995483" y="110167"/>
                  <a:pt x="978668" y="68693"/>
                  <a:pt x="1009711" y="47956"/>
                </a:cubicBezTo>
                <a:cubicBezTo>
                  <a:pt x="1021351" y="40179"/>
                  <a:pt x="1034286" y="37587"/>
                  <a:pt x="1044634" y="34995"/>
                </a:cubicBezTo>
                <a:cubicBezTo>
                  <a:pt x="1049808" y="33699"/>
                  <a:pt x="1053688" y="33699"/>
                  <a:pt x="1057568" y="32403"/>
                </a:cubicBezTo>
                <a:cubicBezTo>
                  <a:pt x="1070503" y="28514"/>
                  <a:pt x="1083437" y="23330"/>
                  <a:pt x="1096371" y="19442"/>
                </a:cubicBezTo>
                <a:cubicBezTo>
                  <a:pt x="1109306" y="15553"/>
                  <a:pt x="1120947" y="11665"/>
                  <a:pt x="1132588" y="7776"/>
                </a:cubicBezTo>
                <a:cubicBezTo>
                  <a:pt x="1137762" y="6481"/>
                  <a:pt x="1142936" y="5185"/>
                  <a:pt x="1148109" y="5185"/>
                </a:cubicBezTo>
                <a:cubicBezTo>
                  <a:pt x="1149403" y="5185"/>
                  <a:pt x="1150696" y="5185"/>
                  <a:pt x="1153283" y="3889"/>
                </a:cubicBezTo>
                <a:close/>
              </a:path>
            </a:pathLst>
          </a:custGeom>
          <a:blipFill dpi="0" rotWithShape="0">
            <a:blip r:embed="rId2"/>
            <a:srcRect/>
            <a:tile tx="0" ty="0" sx="100000" sy="100000" flip="none" algn="tl"/>
          </a:blipFill>
          <a:ln w="16635" cap="flat">
            <a:noFill/>
            <a:prstDash val="solid"/>
            <a:miter/>
          </a:ln>
        </p:spPr>
        <p:txBody>
          <a:bodyPr rtlCol="0" anchor="ctr"/>
          <a:lstStyle/>
          <a:p>
            <a:pPr algn="ctr"/>
            <a:endParaRPr lang="en-US">
              <a:solidFill>
                <a:schemeClr val="bg1"/>
              </a:solidFill>
            </a:endParaRPr>
          </a:p>
        </p:txBody>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6033352" y="1336081"/>
            <a:ext cx="3673402" cy="4562226"/>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860494" y="4690313"/>
            <a:ext cx="1074737" cy="1074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2283358" y="4952132"/>
            <a:ext cx="3098801"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 molestiae at corrupti</a:t>
            </a:r>
            <a:endParaRPr lang="en-ID" sz="12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2283355" y="4608967"/>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endParaRPr lang="en-ID" dirty="0"/>
          </a:p>
        </p:txBody>
      </p:sp>
      <p:sp>
        <p:nvSpPr>
          <p:cNvPr id="41" name="Icon 7">
            <a:extLst>
              <a:ext uri="{FF2B5EF4-FFF2-40B4-BE49-F238E27FC236}">
                <a16:creationId xmlns:a16="http://schemas.microsoft.com/office/drawing/2014/main" id="{87312174-DB4E-40D4-834C-6AC786F2B624}"/>
              </a:ext>
            </a:extLst>
          </p:cNvPr>
          <p:cNvSpPr/>
          <p:nvPr/>
        </p:nvSpPr>
        <p:spPr>
          <a:xfrm>
            <a:off x="1154976" y="5014226"/>
            <a:ext cx="485774" cy="426911"/>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20</a:t>
              </a:fld>
              <a:endParaRPr lang="en-US">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10127137" y="2666851"/>
            <a:ext cx="914893" cy="914893"/>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pHolder1">
            <a:extLst>
              <a:ext uri="{FF2B5EF4-FFF2-40B4-BE49-F238E27FC236}">
                <a16:creationId xmlns:a16="http://schemas.microsoft.com/office/drawing/2014/main" id="{EF03DCA2-BFB1-4D27-9ED3-E0E88661CAEB}"/>
              </a:ext>
            </a:extLst>
          </p:cNvPr>
          <p:cNvSpPr/>
          <p:nvPr/>
        </p:nvSpPr>
        <p:spPr>
          <a:xfrm>
            <a:off x="1705944" y="1336811"/>
            <a:ext cx="3485029" cy="4263419"/>
          </a:xfrm>
          <a:custGeom>
            <a:avLst/>
            <a:gdLst>
              <a:gd name="connsiteX0" fmla="*/ 757262 w 3485029"/>
              <a:gd name="connsiteY0" fmla="*/ 1382 h 4263419"/>
              <a:gd name="connsiteX1" fmla="*/ 3415759 w 3485029"/>
              <a:gd name="connsiteY1" fmla="*/ 485723 h 4263419"/>
              <a:gd name="connsiteX2" fmla="*/ 3483648 w 3485029"/>
              <a:gd name="connsiteY2" fmla="*/ 583859 h 4263419"/>
              <a:gd name="connsiteX3" fmla="*/ 2825904 w 3485029"/>
              <a:gd name="connsiteY3" fmla="*/ 4194150 h 4263419"/>
              <a:gd name="connsiteX4" fmla="*/ 2727767 w 3485029"/>
              <a:gd name="connsiteY4" fmla="*/ 4262039 h 4263419"/>
              <a:gd name="connsiteX5" fmla="*/ 69270 w 3485029"/>
              <a:gd name="connsiteY5" fmla="*/ 3777698 h 4263419"/>
              <a:gd name="connsiteX6" fmla="*/ 1381 w 3485029"/>
              <a:gd name="connsiteY6" fmla="*/ 3679562 h 4263419"/>
              <a:gd name="connsiteX7" fmla="*/ 659126 w 3485029"/>
              <a:gd name="connsiteY7" fmla="*/ 69271 h 4263419"/>
              <a:gd name="connsiteX8" fmla="*/ 757262 w 3485029"/>
              <a:gd name="connsiteY8" fmla="*/ 1382 h 4263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5029" h="4263419">
                <a:moveTo>
                  <a:pt x="757262" y="1382"/>
                </a:moveTo>
                <a:lnTo>
                  <a:pt x="3415759" y="485723"/>
                </a:lnTo>
                <a:cubicBezTo>
                  <a:pt x="3461606" y="494075"/>
                  <a:pt x="3492001" y="538013"/>
                  <a:pt x="3483648" y="583859"/>
                </a:cubicBezTo>
                <a:lnTo>
                  <a:pt x="2825904" y="4194150"/>
                </a:lnTo>
                <a:cubicBezTo>
                  <a:pt x="2817551" y="4239996"/>
                  <a:pt x="2773613" y="4270391"/>
                  <a:pt x="2727767" y="4262039"/>
                </a:cubicBezTo>
                <a:lnTo>
                  <a:pt x="69270" y="3777698"/>
                </a:lnTo>
                <a:cubicBezTo>
                  <a:pt x="23424" y="3769345"/>
                  <a:pt x="-6970" y="3725408"/>
                  <a:pt x="1381" y="3679562"/>
                </a:cubicBezTo>
                <a:lnTo>
                  <a:pt x="659126" y="69271"/>
                </a:lnTo>
                <a:cubicBezTo>
                  <a:pt x="667480" y="23424"/>
                  <a:pt x="711416" y="-6971"/>
                  <a:pt x="757262" y="1382"/>
                </a:cubicBez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661307"/>
            <a:ext cx="5524501" cy="6196693"/>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4609608" y="2514107"/>
            <a:ext cx="914893" cy="914893"/>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6854232" y="1187751"/>
            <a:ext cx="4090588" cy="1231106"/>
          </a:xfrm>
          <a:prstGeom prst="rect">
            <a:avLst/>
          </a:prstGeom>
          <a:noFill/>
        </p:spPr>
        <p:txBody>
          <a:bodyPr wrap="square" lIns="0" tIns="0" rIns="0" bIns="0" rtlCol="0" anchor="t" anchorCtr="0">
            <a:spAutoFit/>
          </a:bodyPr>
          <a:lstStyle/>
          <a:p>
            <a:pPr algn="r"/>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6137525" y="2514107"/>
            <a:ext cx="4807295"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40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9232004" y="3959341"/>
            <a:ext cx="1715146" cy="297517"/>
            <a:chOff x="3551036" y="4087599"/>
            <a:chExt cx="1715146" cy="297517"/>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4" name="TextBox 23">
              <a:extLst>
                <a:ext uri="{FF2B5EF4-FFF2-40B4-BE49-F238E27FC236}">
                  <a16:creationId xmlns:a16="http://schemas.microsoft.com/office/drawing/2014/main" id="{69C3C075-FD5D-454C-BB11-C592C6D0A0D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8724900"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10018284"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6268292" y="4953715"/>
            <a:ext cx="2219920"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ipsum volutpat tincidun pibus voluptas impedit is magna</a:t>
            </a:r>
            <a:endParaRPr lang="en-ID" sz="12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7561676" y="4610550"/>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a:t>Description</a:t>
            </a:r>
            <a:endParaRPr lang="en-ID"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9290404" y="6232525"/>
            <a:ext cx="2644421" cy="374650"/>
            <a:chOff x="9290404" y="6232525"/>
            <a:chExt cx="2644421"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21</a:t>
              </a:fld>
              <a:endParaRPr lang="en-US">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pHolder1">
            <a:extLst>
              <a:ext uri="{FF2B5EF4-FFF2-40B4-BE49-F238E27FC236}">
                <a16:creationId xmlns:a16="http://schemas.microsoft.com/office/drawing/2014/main" id="{0DCD29C4-17B1-4DE5-8D52-2E8204C1701B}"/>
              </a:ext>
            </a:extLst>
          </p:cNvPr>
          <p:cNvSpPr/>
          <p:nvPr/>
        </p:nvSpPr>
        <p:spPr>
          <a:xfrm>
            <a:off x="7092422" y="1506234"/>
            <a:ext cx="5854112" cy="3661067"/>
          </a:xfrm>
          <a:custGeom>
            <a:avLst/>
            <a:gdLst>
              <a:gd name="connsiteX0" fmla="*/ 0 w 5854112"/>
              <a:gd name="connsiteY0" fmla="*/ 0 h 3661067"/>
              <a:gd name="connsiteX1" fmla="*/ 5854112 w 5854112"/>
              <a:gd name="connsiteY1" fmla="*/ 0 h 3661067"/>
              <a:gd name="connsiteX2" fmla="*/ 5854112 w 5854112"/>
              <a:gd name="connsiteY2" fmla="*/ 3661067 h 3661067"/>
              <a:gd name="connsiteX3" fmla="*/ 0 w 5854112"/>
              <a:gd name="connsiteY3" fmla="*/ 3661067 h 3661067"/>
            </a:gdLst>
            <a:ahLst/>
            <a:cxnLst>
              <a:cxn ang="0">
                <a:pos x="connsiteX0" y="connsiteY0"/>
              </a:cxn>
              <a:cxn ang="0">
                <a:pos x="connsiteX1" y="connsiteY1"/>
              </a:cxn>
              <a:cxn ang="0">
                <a:pos x="connsiteX2" y="connsiteY2"/>
              </a:cxn>
              <a:cxn ang="0">
                <a:pos x="connsiteX3" y="connsiteY3"/>
              </a:cxn>
            </a:cxnLst>
            <a:rect l="l" t="t" r="r" b="b"/>
            <a:pathLst>
              <a:path w="5854112" h="3661067">
                <a:moveTo>
                  <a:pt x="0" y="0"/>
                </a:moveTo>
                <a:lnTo>
                  <a:pt x="5854112" y="0"/>
                </a:lnTo>
                <a:lnTo>
                  <a:pt x="5854112" y="3661067"/>
                </a:lnTo>
                <a:lnTo>
                  <a:pt x="0" y="3661067"/>
                </a:lnTo>
                <a:close/>
              </a:path>
            </a:pathLst>
          </a:custGeom>
          <a:blipFill dpi="0" rotWithShape="0">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tlCol="0" anchor="ctr"/>
          <a:lstStyle/>
          <a:p>
            <a:pPr algn="ctr"/>
            <a:endParaRPr lang="en-US">
              <a:solidFill>
                <a:schemeClr val="bg1"/>
              </a:solidFill>
            </a:endParaRPr>
          </a:p>
        </p:txBody>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a:xfrm>
            <a:off x="5829300" y="1051395"/>
            <a:ext cx="8378370" cy="4755209"/>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862824" y="1055167"/>
            <a:ext cx="4090588" cy="1231106"/>
          </a:xfrm>
          <a:prstGeom prst="rect">
            <a:avLst/>
          </a:prstGeom>
          <a:noFill/>
        </p:spPr>
        <p:txBody>
          <a:bodyPr wrap="square" lIns="0" tIns="0" rIns="0" bIns="0" rtlCol="0" anchor="t" anchorCtr="0">
            <a:spAutoFit/>
          </a:bodyPr>
          <a:lstStyle/>
          <a:p>
            <a:r>
              <a:rPr lang="en-US" sz="4000">
                <a:solidFill>
                  <a:schemeClr val="accent1"/>
                </a:solidFill>
                <a:latin typeface="+mj-lt"/>
              </a:rPr>
              <a:t>Smartphone </a:t>
            </a:r>
            <a:r>
              <a:rPr lang="en-US" sz="4000">
                <a:solidFill>
                  <a:schemeClr val="tx1">
                    <a:lumMod val="75000"/>
                    <a:lumOff val="25000"/>
                  </a:schemeClr>
                </a:solidFill>
                <a:latin typeface="+mj-lt"/>
              </a:rPr>
              <a:t>Mockup</a:t>
            </a:r>
            <a:endParaRPr lang="en-ID" sz="4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862823" y="2381523"/>
            <a:ext cx="5518926"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40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860494" y="3826757"/>
            <a:ext cx="1715146" cy="297517"/>
            <a:chOff x="3551036" y="4087599"/>
            <a:chExt cx="1715146" cy="297517"/>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22" name="TextBox 21">
              <a:extLst>
                <a:ext uri="{FF2B5EF4-FFF2-40B4-BE49-F238E27FC236}">
                  <a16:creationId xmlns:a16="http://schemas.microsoft.com/office/drawing/2014/main" id="{7AFB8725-2760-439E-A9AD-097D09FE453B}"/>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50000"/>
                </a:lnSpc>
              </a:pPr>
              <a:endParaRPr lang="en-ID" sz="1050"/>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10832607" y="866927"/>
            <a:ext cx="914893" cy="914893"/>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3357750" y="4630473"/>
            <a:ext cx="380534" cy="123111"/>
          </a:xfrm>
          <a:prstGeom prst="rect">
            <a:avLst/>
          </a:prstGeom>
          <a:noFill/>
        </p:spPr>
        <p:txBody>
          <a:bodyPr wrap="square" lIns="0" tIns="0" rIns="0" bIns="0" rtlCol="0" anchor="ctr" anchorCtr="0">
            <a:spAutoFit/>
          </a:bodyPr>
          <a:lstStyle/>
          <a:p>
            <a:pPr algn="ctr"/>
            <a:r>
              <a:rPr lang="en-US" sz="8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1298039" y="4626940"/>
            <a:ext cx="2059713" cy="130175"/>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solidFill>
              </a:endParaRPr>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887397" y="4569620"/>
            <a:ext cx="209732" cy="20973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39" name="Left Text Body">
            <a:extLst>
              <a:ext uri="{FF2B5EF4-FFF2-40B4-BE49-F238E27FC236}">
                <a16:creationId xmlns:a16="http://schemas.microsoft.com/office/drawing/2014/main" id="{C3B64455-06BD-4033-994E-62FB7B117143}"/>
              </a:ext>
            </a:extLst>
          </p:cNvPr>
          <p:cNvSpPr txBox="1"/>
          <p:nvPr/>
        </p:nvSpPr>
        <p:spPr>
          <a:xfrm>
            <a:off x="887397" y="4985577"/>
            <a:ext cx="3862403"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ipsum volutpat tincidun dapibus at integer eleifenad iusto voluptas impedit is magna pellentesque</a:t>
            </a:r>
            <a:endParaRPr lang="en-ID" sz="12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22</a:t>
              </a:fld>
              <a:endParaRPr lang="en-US">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988B84C9-5C83-4C8A-BA58-DE1650FAB9DD}"/>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flipH="1">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flipH="1">
            <a:off x="9507535"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flipH="1">
            <a:off x="-93350"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1211098" y="2958414"/>
            <a:ext cx="4889501" cy="677108"/>
          </a:xfrm>
          <a:prstGeom prst="rect">
            <a:avLst/>
          </a:prstGeom>
          <a:noFill/>
        </p:spPr>
        <p:txBody>
          <a:bodyPr wrap="square" lIns="0" tIns="0" rIns="0" bIns="0" rtlCol="0" anchor="t" anchorCtr="0">
            <a:spAutoFit/>
          </a:bodyPr>
          <a:lstStyle/>
          <a:p>
            <a:r>
              <a:rPr lang="en-US" sz="4400">
                <a:solidFill>
                  <a:schemeClr val="bg1"/>
                </a:solidFill>
                <a:latin typeface="+mj-lt"/>
              </a:rPr>
              <a:t>Infographics</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1211098"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6471769" y="912896"/>
            <a:ext cx="5262325" cy="5262325"/>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7" name="Justify Text Body">
            <a:extLst>
              <a:ext uri="{FF2B5EF4-FFF2-40B4-BE49-F238E27FC236}">
                <a16:creationId xmlns:a16="http://schemas.microsoft.com/office/drawing/2014/main" id="{A8F6DFE4-D025-4D62-8F13-E0E3A4A657C6}"/>
              </a:ext>
            </a:extLst>
          </p:cNvPr>
          <p:cNvSpPr txBox="1"/>
          <p:nvPr/>
        </p:nvSpPr>
        <p:spPr>
          <a:xfrm>
            <a:off x="1211098" y="3768427"/>
            <a:ext cx="6420469" cy="1256754"/>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786693" y="2795813"/>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1256653"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a:t>
            </a:r>
            <a:r>
              <a:rPr lang="en-US"/>
              <a:t>natus voluptatem</a:t>
            </a:r>
            <a:endParaRPr lang="en-US" dirty="0"/>
          </a:p>
        </p:txBody>
      </p:sp>
      <p:sp>
        <p:nvSpPr>
          <p:cNvPr id="16" name="Oval 15">
            <a:extLst>
              <a:ext uri="{FF2B5EF4-FFF2-40B4-BE49-F238E27FC236}">
                <a16:creationId xmlns:a16="http://schemas.microsoft.com/office/drawing/2014/main" id="{7868FF05-BB67-4890-8D44-4C409E187913}"/>
              </a:ext>
            </a:extLst>
          </p:cNvPr>
          <p:cNvSpPr/>
          <p:nvPr/>
        </p:nvSpPr>
        <p:spPr>
          <a:xfrm>
            <a:off x="1816345"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17" name="TextBox 16">
            <a:extLst>
              <a:ext uri="{FF2B5EF4-FFF2-40B4-BE49-F238E27FC236}">
                <a16:creationId xmlns:a16="http://schemas.microsoft.com/office/drawing/2014/main" id="{928D1BD1-B073-4D51-9B77-6AB1E531BB5E}"/>
              </a:ext>
            </a:extLst>
          </p:cNvPr>
          <p:cNvSpPr txBox="1"/>
          <p:nvPr/>
        </p:nvSpPr>
        <p:spPr>
          <a:xfrm>
            <a:off x="1786689"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1256653"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19" name="Oval 18">
            <a:extLst>
              <a:ext uri="{FF2B5EF4-FFF2-40B4-BE49-F238E27FC236}">
                <a16:creationId xmlns:a16="http://schemas.microsoft.com/office/drawing/2014/main" id="{FABF7937-42B3-499F-AEBD-DA4A24CC1A2F}"/>
              </a:ext>
            </a:extLst>
          </p:cNvPr>
          <p:cNvSpPr/>
          <p:nvPr/>
        </p:nvSpPr>
        <p:spPr>
          <a:xfrm>
            <a:off x="1816345"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0" name="TextBox 19">
            <a:extLst>
              <a:ext uri="{FF2B5EF4-FFF2-40B4-BE49-F238E27FC236}">
                <a16:creationId xmlns:a16="http://schemas.microsoft.com/office/drawing/2014/main" id="{9FBAD49C-C418-40B2-9BAB-7AA908613BD5}"/>
              </a:ext>
            </a:extLst>
          </p:cNvPr>
          <p:cNvSpPr txBox="1"/>
          <p:nvPr/>
        </p:nvSpPr>
        <p:spPr>
          <a:xfrm>
            <a:off x="9478774" y="2795813"/>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8948738" y="3157261"/>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2" name="Oval 21">
            <a:extLst>
              <a:ext uri="{FF2B5EF4-FFF2-40B4-BE49-F238E27FC236}">
                <a16:creationId xmlns:a16="http://schemas.microsoft.com/office/drawing/2014/main" id="{2002A2DA-F04D-401C-9013-DB84F3156254}"/>
              </a:ext>
            </a:extLst>
          </p:cNvPr>
          <p:cNvSpPr/>
          <p:nvPr/>
        </p:nvSpPr>
        <p:spPr>
          <a:xfrm>
            <a:off x="9508430" y="1797801"/>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sp>
        <p:nvSpPr>
          <p:cNvPr id="23" name="TextBox 22">
            <a:extLst>
              <a:ext uri="{FF2B5EF4-FFF2-40B4-BE49-F238E27FC236}">
                <a16:creationId xmlns:a16="http://schemas.microsoft.com/office/drawing/2014/main" id="{C01F46F9-1DE3-4F68-9404-9AB4BD96B15C}"/>
              </a:ext>
            </a:extLst>
          </p:cNvPr>
          <p:cNvSpPr txBox="1"/>
          <p:nvPr/>
        </p:nvSpPr>
        <p:spPr>
          <a:xfrm>
            <a:off x="9478774" y="5073898"/>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8948738" y="5435346"/>
            <a:ext cx="1986610" cy="523220"/>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a:t>Sed perspiciatis unde omnis iste natus voluptatem</a:t>
            </a:r>
            <a:endParaRPr lang="en-US" dirty="0"/>
          </a:p>
        </p:txBody>
      </p:sp>
      <p:sp>
        <p:nvSpPr>
          <p:cNvPr id="25" name="Oval 24">
            <a:extLst>
              <a:ext uri="{FF2B5EF4-FFF2-40B4-BE49-F238E27FC236}">
                <a16:creationId xmlns:a16="http://schemas.microsoft.com/office/drawing/2014/main" id="{265F0446-734C-4900-AB47-C0175DFAE631}"/>
              </a:ext>
            </a:extLst>
          </p:cNvPr>
          <p:cNvSpPr/>
          <p:nvPr/>
        </p:nvSpPr>
        <p:spPr>
          <a:xfrm>
            <a:off x="9508430" y="4075886"/>
            <a:ext cx="867226" cy="867226"/>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4405482" y="1890016"/>
            <a:ext cx="3464107" cy="408508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9EACB4"/>
                </a:solidFill>
                <a:effectLst/>
                <a:uLnTx/>
                <a:uFillTx/>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91440" tIns="45720" rIns="91440" bIns="45720" numCol="1" anchor="t" anchorCtr="0" compatLnSpc="1">
              <a:prstTxWarp prst="textNoShape">
                <a:avLst/>
              </a:prstTxWarp>
            </a:bodyPr>
            <a:lstStyle/>
            <a:p>
              <a:endParaRPr lang="en-US"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2109981" y="2079574"/>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53" name="Icon 29">
            <a:extLst>
              <a:ext uri="{FF2B5EF4-FFF2-40B4-BE49-F238E27FC236}">
                <a16:creationId xmlns:a16="http://schemas.microsoft.com/office/drawing/2014/main" id="{727A4E62-E042-401D-B7C3-5B25D2C1BA2B}"/>
              </a:ext>
            </a:extLst>
          </p:cNvPr>
          <p:cNvSpPr/>
          <p:nvPr/>
        </p:nvSpPr>
        <p:spPr>
          <a:xfrm>
            <a:off x="2098118" y="4357659"/>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55" name="Icon 47">
            <a:extLst>
              <a:ext uri="{FF2B5EF4-FFF2-40B4-BE49-F238E27FC236}">
                <a16:creationId xmlns:a16="http://schemas.microsoft.com/office/drawing/2014/main" id="{B4F31A29-C1EB-4356-B407-78218D437869}"/>
              </a:ext>
            </a:extLst>
          </p:cNvPr>
          <p:cNvSpPr/>
          <p:nvPr/>
        </p:nvSpPr>
        <p:spPr>
          <a:xfrm>
            <a:off x="9790202" y="2079828"/>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57" name="Icon 49">
            <a:extLst>
              <a:ext uri="{FF2B5EF4-FFF2-40B4-BE49-F238E27FC236}">
                <a16:creationId xmlns:a16="http://schemas.microsoft.com/office/drawing/2014/main" id="{2563FAA9-4FD2-43D0-B88E-DD570002E290}"/>
              </a:ext>
            </a:extLst>
          </p:cNvPr>
          <p:cNvSpPr/>
          <p:nvPr/>
        </p:nvSpPr>
        <p:spPr>
          <a:xfrm>
            <a:off x="9790203" y="4357660"/>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9290404" y="6232525"/>
            <a:ext cx="2644421" cy="374650"/>
            <a:chOff x="9290404" y="6232525"/>
            <a:chExt cx="2644421"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24</a:t>
              </a:fld>
              <a:endParaRPr lang="en-US">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924652" y="1569843"/>
            <a:ext cx="2280611" cy="2074926"/>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3134835" y="3429000"/>
            <a:ext cx="2075794" cy="2285301"/>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1063797" y="3643667"/>
            <a:ext cx="2286327" cy="2069729"/>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1061695" y="1570496"/>
            <a:ext cx="2076167" cy="2284056"/>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25400" tIns="25400" rIns="25400" bIns="25400" anchor="ctr"/>
          <a:lstStyle/>
          <a:p>
            <a:endParaRPr lang="ar-IQ" sz="16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636556"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3494553" y="2142154"/>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3494553"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636556" y="4001280"/>
            <a:ext cx="1140810" cy="1140742"/>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4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2012705" y="2501807"/>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18" name="Icon 29">
            <a:extLst>
              <a:ext uri="{FF2B5EF4-FFF2-40B4-BE49-F238E27FC236}">
                <a16:creationId xmlns:a16="http://schemas.microsoft.com/office/drawing/2014/main" id="{E547A765-E7DC-466B-9291-397F0846142F}"/>
              </a:ext>
            </a:extLst>
          </p:cNvPr>
          <p:cNvSpPr/>
          <p:nvPr/>
        </p:nvSpPr>
        <p:spPr>
          <a:xfrm>
            <a:off x="3854240" y="2501807"/>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0" name="Icon 47">
            <a:extLst>
              <a:ext uri="{FF2B5EF4-FFF2-40B4-BE49-F238E27FC236}">
                <a16:creationId xmlns:a16="http://schemas.microsoft.com/office/drawing/2014/main" id="{A3C29EDE-FF21-4786-B457-73E0CEA9A13B}"/>
              </a:ext>
            </a:extLst>
          </p:cNvPr>
          <p:cNvSpPr/>
          <p:nvPr/>
        </p:nvSpPr>
        <p:spPr>
          <a:xfrm>
            <a:off x="1996243" y="4361285"/>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22" name="Icon 49">
            <a:extLst>
              <a:ext uri="{FF2B5EF4-FFF2-40B4-BE49-F238E27FC236}">
                <a16:creationId xmlns:a16="http://schemas.microsoft.com/office/drawing/2014/main" id="{AD3CFDDC-95F0-489C-B79E-ED4F839A51F1}"/>
              </a:ext>
            </a:extLst>
          </p:cNvPr>
          <p:cNvSpPr/>
          <p:nvPr/>
        </p:nvSpPr>
        <p:spPr>
          <a:xfrm>
            <a:off x="3854240" y="4360934"/>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sp>
        <p:nvSpPr>
          <p:cNvPr id="124" name="TextBox 123">
            <a:extLst>
              <a:ext uri="{FF2B5EF4-FFF2-40B4-BE49-F238E27FC236}">
                <a16:creationId xmlns:a16="http://schemas.microsoft.com/office/drawing/2014/main" id="{20CBEEB4-B594-4AD1-B5AC-39A8A1CD9125}"/>
              </a:ext>
            </a:extLst>
          </p:cNvPr>
          <p:cNvSpPr txBox="1"/>
          <p:nvPr/>
        </p:nvSpPr>
        <p:spPr>
          <a:xfrm>
            <a:off x="6919908"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6232682"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27" name="Icon 1">
            <a:extLst>
              <a:ext uri="{FF2B5EF4-FFF2-40B4-BE49-F238E27FC236}">
                <a16:creationId xmlns:a16="http://schemas.microsoft.com/office/drawing/2014/main" id="{4C298BCD-682F-44F1-B710-2C8928C7D43C}"/>
              </a:ext>
            </a:extLst>
          </p:cNvPr>
          <p:cNvSpPr/>
          <p:nvPr/>
        </p:nvSpPr>
        <p:spPr>
          <a:xfrm>
            <a:off x="8035760" y="2294554"/>
            <a:ext cx="183532" cy="19908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31" name="TextBox 130">
            <a:extLst>
              <a:ext uri="{FF2B5EF4-FFF2-40B4-BE49-F238E27FC236}">
                <a16:creationId xmlns:a16="http://schemas.microsoft.com/office/drawing/2014/main" id="{AB53EA4D-792A-4D10-8719-319D32FC733B}"/>
              </a:ext>
            </a:extLst>
          </p:cNvPr>
          <p:cNvSpPr txBox="1"/>
          <p:nvPr/>
        </p:nvSpPr>
        <p:spPr>
          <a:xfrm>
            <a:off x="6919908"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6232682"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8027983" y="3895977"/>
            <a:ext cx="199086" cy="198754"/>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5" name="TextBox 134">
            <a:extLst>
              <a:ext uri="{FF2B5EF4-FFF2-40B4-BE49-F238E27FC236}">
                <a16:creationId xmlns:a16="http://schemas.microsoft.com/office/drawing/2014/main" id="{84F6F725-1A18-46A8-B5E3-22F05D88D508}"/>
              </a:ext>
            </a:extLst>
          </p:cNvPr>
          <p:cNvSpPr txBox="1"/>
          <p:nvPr/>
        </p:nvSpPr>
        <p:spPr>
          <a:xfrm>
            <a:off x="9679642" y="2210025"/>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8992416" y="2571473"/>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10787717" y="2294554"/>
            <a:ext cx="199086" cy="19908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38" name="TextBox 137">
            <a:extLst>
              <a:ext uri="{FF2B5EF4-FFF2-40B4-BE49-F238E27FC236}">
                <a16:creationId xmlns:a16="http://schemas.microsoft.com/office/drawing/2014/main" id="{93E36A30-805B-4D92-AD34-0D7ECC9D8BF6}"/>
              </a:ext>
            </a:extLst>
          </p:cNvPr>
          <p:cNvSpPr txBox="1"/>
          <p:nvPr/>
        </p:nvSpPr>
        <p:spPr>
          <a:xfrm>
            <a:off x="9679642" y="381128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8992416" y="417273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10787717" y="3895811"/>
            <a:ext cx="199086" cy="199086"/>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117194" y="110180"/>
            <a:ext cx="1542538" cy="142460"/>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9290404" y="6232525"/>
            <a:ext cx="2644421" cy="374650"/>
            <a:chOff x="9290404" y="6232525"/>
            <a:chExt cx="2644421"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25</a:t>
              </a:fld>
              <a:endParaRPr lang="en-US">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4100286" y="391473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ardrop 14">
            <a:extLst>
              <a:ext uri="{FF2B5EF4-FFF2-40B4-BE49-F238E27FC236}">
                <a16:creationId xmlns:a16="http://schemas.microsoft.com/office/drawing/2014/main" id="{EC472E1E-C5EE-46BD-96BF-4E1EDA806996}"/>
              </a:ext>
            </a:extLst>
          </p:cNvPr>
          <p:cNvSpPr/>
          <p:nvPr/>
        </p:nvSpPr>
        <p:spPr>
          <a:xfrm flipH="1">
            <a:off x="6176736" y="391473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7BF1BA-9CA7-46E8-9CBC-415E1E304D04}"/>
              </a:ext>
            </a:extLst>
          </p:cNvPr>
          <p:cNvSpPr/>
          <p:nvPr/>
        </p:nvSpPr>
        <p:spPr>
          <a:xfrm flipV="1">
            <a:off x="4100286" y="1838288"/>
            <a:ext cx="1881414" cy="1881414"/>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6176736" y="1838288"/>
            <a:ext cx="1881414" cy="1881414"/>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F78265B-70D3-48C4-8E8F-DA40D129652B}"/>
              </a:ext>
            </a:extLst>
          </p:cNvPr>
          <p:cNvSpPr txBox="1"/>
          <p:nvPr/>
        </p:nvSpPr>
        <p:spPr>
          <a:xfrm>
            <a:off x="2677412"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6173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677412"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a:t>Description</a:t>
            </a:r>
            <a:endParaRPr lang="en-US"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6173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dirty="0"/>
              <a:t>Sed perspiciatis unde </a:t>
            </a:r>
            <a:r>
              <a:rPr lang="en-US"/>
              <a:t>omnis recusandae tempore autem earum saepe eros quos</a:t>
            </a:r>
            <a:endParaRPr lang="en-US"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8589639" y="4274611"/>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8589639" y="4636059"/>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8589639" y="2198162"/>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a:t>Description</a:t>
            </a:r>
            <a:endParaRPr lang="en-US"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8589639" y="2559610"/>
            <a:ext cx="1986610"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dirty="0"/>
              <a:t>Sed perspiciatis unde </a:t>
            </a:r>
            <a:r>
              <a:rPr lang="en-US"/>
              <a:t>omnis recusandae tempore autem earum saepe eros quos</a:t>
            </a:r>
            <a:endParaRPr lang="en-US" dirty="0"/>
          </a:p>
        </p:txBody>
      </p:sp>
      <p:sp>
        <p:nvSpPr>
          <p:cNvPr id="58" name="Icon 1">
            <a:extLst>
              <a:ext uri="{FF2B5EF4-FFF2-40B4-BE49-F238E27FC236}">
                <a16:creationId xmlns:a16="http://schemas.microsoft.com/office/drawing/2014/main" id="{77F43B8E-293B-45E3-B4AB-8283A14CD49C}"/>
              </a:ext>
            </a:extLst>
          </p:cNvPr>
          <p:cNvSpPr/>
          <p:nvPr/>
        </p:nvSpPr>
        <p:spPr>
          <a:xfrm>
            <a:off x="6838294" y="2476190"/>
            <a:ext cx="558298" cy="605611"/>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a:p>
        </p:txBody>
      </p:sp>
      <p:sp>
        <p:nvSpPr>
          <p:cNvPr id="60" name="Icon 29">
            <a:extLst>
              <a:ext uri="{FF2B5EF4-FFF2-40B4-BE49-F238E27FC236}">
                <a16:creationId xmlns:a16="http://schemas.microsoft.com/office/drawing/2014/main" id="{CCCC7404-ABC1-43CF-978B-E096F785F3DE}"/>
              </a:ext>
            </a:extLst>
          </p:cNvPr>
          <p:cNvSpPr/>
          <p:nvPr/>
        </p:nvSpPr>
        <p:spPr>
          <a:xfrm>
            <a:off x="4738188" y="2476190"/>
            <a:ext cx="605611" cy="605611"/>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a:p>
        </p:txBody>
      </p:sp>
      <p:sp>
        <p:nvSpPr>
          <p:cNvPr id="62" name="Icon 47">
            <a:extLst>
              <a:ext uri="{FF2B5EF4-FFF2-40B4-BE49-F238E27FC236}">
                <a16:creationId xmlns:a16="http://schemas.microsoft.com/office/drawing/2014/main" id="{DAA1A520-A463-4C03-8F9C-DBB33A59ADE5}"/>
              </a:ext>
            </a:extLst>
          </p:cNvPr>
          <p:cNvSpPr/>
          <p:nvPr/>
        </p:nvSpPr>
        <p:spPr>
          <a:xfrm>
            <a:off x="4738188" y="4553145"/>
            <a:ext cx="605611" cy="60460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a:p>
        </p:txBody>
      </p:sp>
      <p:sp>
        <p:nvSpPr>
          <p:cNvPr id="64" name="Icon 49">
            <a:extLst>
              <a:ext uri="{FF2B5EF4-FFF2-40B4-BE49-F238E27FC236}">
                <a16:creationId xmlns:a16="http://schemas.microsoft.com/office/drawing/2014/main" id="{090C2A0F-E317-4B2A-AFA3-2F22075D4E4E}"/>
              </a:ext>
            </a:extLst>
          </p:cNvPr>
          <p:cNvSpPr/>
          <p:nvPr/>
        </p:nvSpPr>
        <p:spPr>
          <a:xfrm>
            <a:off x="6814638" y="4552640"/>
            <a:ext cx="605609" cy="60560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117194" y="110180"/>
            <a:ext cx="1542538" cy="142460"/>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26</a:t>
              </a:fld>
              <a:endParaRPr lang="en-US">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802109"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517999" y="5530286"/>
            <a:ext cx="1494756" cy="523220"/>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t>
            </a:r>
            <a:r>
              <a:rPr lang="id-ID" sz="1200">
                <a:solidFill>
                  <a:schemeClr val="tx1">
                    <a:lumMod val="50000"/>
                    <a:lumOff val="50000"/>
                  </a:schemeClr>
                </a:solidFill>
              </a:rPr>
              <a:t>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4355054"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4070944"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6879566"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6595456"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9432511" y="5251483"/>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9148401" y="5530286"/>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3111204"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827094"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5664149"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5380039"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8188661" y="1539734"/>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7904551" y="1818537"/>
            <a:ext cx="1494756" cy="523220"/>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433950" y="3147234"/>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677944" y="3147235"/>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3907082" y="3147235"/>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5145989" y="3147240"/>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6391468" y="3147241"/>
            <a:ext cx="3088480" cy="1350221"/>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7635461" y="3147241"/>
            <a:ext cx="3088480" cy="1350220"/>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848080"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4321211"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6805597"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9278725" y="3923346"/>
            <a:ext cx="1023641" cy="1027152"/>
          </a:xfrm>
          <a:prstGeom prst="ellipse">
            <a:avLst/>
          </a:prstGeom>
          <a:solidFill>
            <a:schemeClr val="bg1"/>
          </a:solidFill>
          <a:ln w="9525">
            <a:noFill/>
            <a:round/>
            <a:headEnd/>
            <a:tailEnd/>
          </a:ln>
        </p:spPr>
        <p:txBody>
          <a:bodyPr vert="horz" wrap="square" lIns="91299" tIns="45649" rIns="91299" bIns="45649" numCol="1" anchor="ctr" anchorCtr="0" compatLnSpc="1">
            <a:prstTxWarp prst="textNoShape">
              <a:avLst/>
            </a:prstTxWarp>
          </a:bodyPr>
          <a:lstStyle/>
          <a:p>
            <a:pPr algn="ctr"/>
            <a:endParaRPr lang="en-US"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5562602"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8052071"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3094554" y="2690486"/>
            <a:ext cx="1023641" cy="1027151"/>
          </a:xfrm>
          <a:prstGeom prst="ellipse">
            <a:avLst/>
          </a:prstGeom>
          <a:solidFill>
            <a:schemeClr val="bg1"/>
          </a:solidFill>
          <a:ln w="9525">
            <a:noFill/>
            <a:round/>
            <a:headEnd/>
            <a:tailEnd/>
          </a:ln>
        </p:spPr>
        <p:txBody>
          <a:bodyPr vert="horz" wrap="square" lIns="91299" tIns="45649" rIns="91299" bIns="45649" numCol="1" anchor="t" anchorCtr="0" compatLnSpc="1">
            <a:prstTxWarp prst="textNoShape">
              <a:avLst/>
            </a:prstTxWarp>
          </a:bodyPr>
          <a:lstStyle/>
          <a:p>
            <a:endParaRPr lang="en-US" sz="2000"/>
          </a:p>
        </p:txBody>
      </p:sp>
      <p:sp>
        <p:nvSpPr>
          <p:cNvPr id="72" name="Icon 4">
            <a:extLst>
              <a:ext uri="{FF2B5EF4-FFF2-40B4-BE49-F238E27FC236}">
                <a16:creationId xmlns:a16="http://schemas.microsoft.com/office/drawing/2014/main" id="{CD8E317F-37E0-4423-95C1-33972EB0EEE8}"/>
              </a:ext>
            </a:extLst>
          </p:cNvPr>
          <p:cNvSpPr/>
          <p:nvPr/>
        </p:nvSpPr>
        <p:spPr>
          <a:xfrm>
            <a:off x="3401913" y="2961174"/>
            <a:ext cx="408924" cy="485775"/>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74" name="Icon 17">
            <a:extLst>
              <a:ext uri="{FF2B5EF4-FFF2-40B4-BE49-F238E27FC236}">
                <a16:creationId xmlns:a16="http://schemas.microsoft.com/office/drawing/2014/main" id="{B2ED205B-73C5-4369-B179-1F932E77B4B4}"/>
              </a:ext>
            </a:extLst>
          </p:cNvPr>
          <p:cNvSpPr/>
          <p:nvPr/>
        </p:nvSpPr>
        <p:spPr>
          <a:xfrm>
            <a:off x="7074530" y="4194035"/>
            <a:ext cx="485775" cy="485775"/>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a:p>
        </p:txBody>
      </p:sp>
      <p:sp>
        <p:nvSpPr>
          <p:cNvPr id="76" name="Icon 24">
            <a:extLst>
              <a:ext uri="{FF2B5EF4-FFF2-40B4-BE49-F238E27FC236}">
                <a16:creationId xmlns:a16="http://schemas.microsoft.com/office/drawing/2014/main" id="{9405B9F6-926E-446E-AB48-89E497EEBF4C}"/>
              </a:ext>
            </a:extLst>
          </p:cNvPr>
          <p:cNvSpPr/>
          <p:nvPr/>
        </p:nvSpPr>
        <p:spPr>
          <a:xfrm>
            <a:off x="4590144" y="4194035"/>
            <a:ext cx="485775" cy="485775"/>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a:p>
        </p:txBody>
      </p:sp>
      <p:sp>
        <p:nvSpPr>
          <p:cNvPr id="78" name="Icon 29">
            <a:extLst>
              <a:ext uri="{FF2B5EF4-FFF2-40B4-BE49-F238E27FC236}">
                <a16:creationId xmlns:a16="http://schemas.microsoft.com/office/drawing/2014/main" id="{831AE733-6BF7-497D-B205-86AFD88C17E2}"/>
              </a:ext>
            </a:extLst>
          </p:cNvPr>
          <p:cNvSpPr/>
          <p:nvPr/>
        </p:nvSpPr>
        <p:spPr>
          <a:xfrm>
            <a:off x="8321004" y="2961174"/>
            <a:ext cx="485776" cy="48577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a:p>
        </p:txBody>
      </p:sp>
      <p:sp>
        <p:nvSpPr>
          <p:cNvPr id="80" name="Icon 33">
            <a:extLst>
              <a:ext uri="{FF2B5EF4-FFF2-40B4-BE49-F238E27FC236}">
                <a16:creationId xmlns:a16="http://schemas.microsoft.com/office/drawing/2014/main" id="{335253D4-24BB-467A-938C-D6C7D7FCEB61}"/>
              </a:ext>
            </a:extLst>
          </p:cNvPr>
          <p:cNvSpPr/>
          <p:nvPr/>
        </p:nvSpPr>
        <p:spPr>
          <a:xfrm>
            <a:off x="2117014" y="4261400"/>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a:p>
        </p:txBody>
      </p:sp>
      <p:sp>
        <p:nvSpPr>
          <p:cNvPr id="82" name="Icon 35">
            <a:extLst>
              <a:ext uri="{FF2B5EF4-FFF2-40B4-BE49-F238E27FC236}">
                <a16:creationId xmlns:a16="http://schemas.microsoft.com/office/drawing/2014/main" id="{6834D4F4-948A-46FB-BE7C-4E402E7DD19F}"/>
              </a:ext>
            </a:extLst>
          </p:cNvPr>
          <p:cNvSpPr/>
          <p:nvPr/>
        </p:nvSpPr>
        <p:spPr>
          <a:xfrm>
            <a:off x="5831536" y="2961174"/>
            <a:ext cx="485773" cy="485775"/>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9566633" y="4194034"/>
            <a:ext cx="447825" cy="48577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117194" y="110180"/>
            <a:ext cx="1542538" cy="142460"/>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9290404" y="6232525"/>
            <a:ext cx="2644421" cy="374650"/>
            <a:chOff x="9290404" y="6232525"/>
            <a:chExt cx="2644421"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27</a:t>
              </a:fld>
              <a:endParaRPr lang="en-US">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4401113"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4541666"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4812034"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4899924"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2060865"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2201418"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2471786"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2559676"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8915567"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905612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9326488" y="3297694"/>
            <a:ext cx="369693" cy="369750"/>
          </a:xfrm>
          <a:prstGeom prst="ellipse">
            <a:avLst/>
          </a:prstGeom>
          <a:solidFill>
            <a:schemeClr val="tx1">
              <a:lumMod val="75000"/>
              <a:lumOff val="25000"/>
            </a:schemeClr>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9414379" y="3385597"/>
            <a:ext cx="193913"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6632346" y="1896038"/>
            <a:ext cx="1191536" cy="1339386"/>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6772900" y="2036587"/>
            <a:ext cx="910429" cy="910570"/>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7043268" y="3297694"/>
            <a:ext cx="369693" cy="369750"/>
          </a:xfrm>
          <a:prstGeom prst="ellipse">
            <a:avLst/>
          </a:prstGeom>
          <a:solidFill>
            <a:schemeClr val="accent1"/>
          </a:solidFill>
          <a:ln>
            <a:noFill/>
          </a:ln>
          <a:effec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7131159" y="3385598"/>
            <a:ext cx="193912" cy="193943"/>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2661672"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4996880"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7228114" y="3653527"/>
            <a:ext cx="0" cy="975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9511334" y="3653527"/>
            <a:ext cx="0" cy="975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nchor="ctr"/>
          <a:lstStyle/>
          <a:p>
            <a:endParaRPr lang="ar-IQ" sz="16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2193365" y="4800516"/>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866901"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4533610"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4207149"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676484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643838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9048064" y="4800516"/>
            <a:ext cx="92653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a:t>Description</a:t>
            </a:r>
            <a:endParaRPr lang="en-US"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8721603" y="5136564"/>
            <a:ext cx="1579462"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4869602" y="2341845"/>
            <a:ext cx="279955" cy="30368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148" name="Icon 29">
            <a:extLst>
              <a:ext uri="{FF2B5EF4-FFF2-40B4-BE49-F238E27FC236}">
                <a16:creationId xmlns:a16="http://schemas.microsoft.com/office/drawing/2014/main" id="{F3FE1A4B-7611-469D-AAD9-0C4824142EE4}"/>
              </a:ext>
            </a:extLst>
          </p:cNvPr>
          <p:cNvSpPr/>
          <p:nvPr/>
        </p:nvSpPr>
        <p:spPr>
          <a:xfrm>
            <a:off x="2517492" y="2340032"/>
            <a:ext cx="303680" cy="30368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0" name="Icon 47">
            <a:extLst>
              <a:ext uri="{FF2B5EF4-FFF2-40B4-BE49-F238E27FC236}">
                <a16:creationId xmlns:a16="http://schemas.microsoft.com/office/drawing/2014/main" id="{1C5A50FC-665B-44D4-B4C3-78F9E017E0C9}"/>
              </a:ext>
            </a:extLst>
          </p:cNvPr>
          <p:cNvSpPr/>
          <p:nvPr/>
        </p:nvSpPr>
        <p:spPr>
          <a:xfrm>
            <a:off x="7100263" y="2369374"/>
            <a:ext cx="303680" cy="30317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152" name="Icon 49">
            <a:extLst>
              <a:ext uri="{FF2B5EF4-FFF2-40B4-BE49-F238E27FC236}">
                <a16:creationId xmlns:a16="http://schemas.microsoft.com/office/drawing/2014/main" id="{C0D4BF96-8482-4390-A3DB-E36AB4EEF5B8}"/>
              </a:ext>
            </a:extLst>
          </p:cNvPr>
          <p:cNvSpPr/>
          <p:nvPr/>
        </p:nvSpPr>
        <p:spPr>
          <a:xfrm>
            <a:off x="9369504" y="2340032"/>
            <a:ext cx="303679" cy="303679"/>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9290404" y="6232525"/>
            <a:ext cx="2644421" cy="374650"/>
            <a:chOff x="9290404" y="6232525"/>
            <a:chExt cx="2644421"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28</a:t>
              </a:fld>
              <a:endParaRPr lang="en-US">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4217087" y="469446"/>
            <a:ext cx="3759413" cy="677108"/>
          </a:xfrm>
          <a:prstGeom prst="rect">
            <a:avLst/>
          </a:prstGeom>
          <a:noFill/>
        </p:spPr>
        <p:txBody>
          <a:bodyPr wrap="square" lIns="0" tIns="0" rIns="0" bIns="0" rtlCol="0" anchor="t" anchorCtr="0">
            <a:spAutoFit/>
          </a:bodyPr>
          <a:lstStyle/>
          <a:p>
            <a:pPr algn="ctr"/>
            <a:r>
              <a:rPr lang="en-US" sz="4400">
                <a:solidFill>
                  <a:schemeClr val="tx1">
                    <a:lumMod val="75000"/>
                    <a:lumOff val="25000"/>
                  </a:schemeClr>
                </a:solidFill>
                <a:latin typeface="+mj-lt"/>
              </a:rPr>
              <a:t>Info</a:t>
            </a:r>
            <a:r>
              <a:rPr lang="en-US" sz="4400">
                <a:solidFill>
                  <a:schemeClr val="accent1"/>
                </a:solidFill>
                <a:latin typeface="+mj-lt"/>
              </a:rPr>
              <a:t>graphic</a:t>
            </a:r>
            <a:endParaRPr lang="en-ID" sz="44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560450" y="4519522"/>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978619" y="4912626"/>
            <a:ext cx="2090198" cy="800219"/>
          </a:xfrm>
          <a:prstGeom prst="rect">
            <a:avLst/>
          </a:prstGeom>
          <a:noFill/>
        </p:spPr>
        <p:txBody>
          <a:bodyPr wrap="square" lIns="0" tIns="0" rIns="0" bIns="0" rtlCol="0">
            <a:spAutoFit/>
          </a:bodyPr>
          <a:lstStyle/>
          <a:p>
            <a:pPr algn="ctr">
              <a:lnSpc>
                <a:spcPct val="150000"/>
              </a:lnSpc>
            </a:pPr>
            <a:r>
              <a:rPr lang="id-ID" sz="1200" dirty="0">
                <a:solidFill>
                  <a:schemeClr val="tx1">
                    <a:lumMod val="50000"/>
                    <a:lumOff val="50000"/>
                  </a:schemeClr>
                </a:solidFill>
              </a:rPr>
              <a:t>Vestibulum neque elit, Class aptent taciti sociosqu ad litora torquent </a:t>
            </a:r>
            <a:r>
              <a:rPr lang="id-ID" sz="1200">
                <a:solidFill>
                  <a:schemeClr val="tx1">
                    <a:lumMod val="50000"/>
                    <a:lumOff val="50000"/>
                  </a:schemeClr>
                </a:solidFill>
              </a:rPr>
              <a:t>per nostra</a:t>
            </a:r>
            <a:r>
              <a:rPr lang="en-US" sz="12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4245018" y="4518251"/>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3663187" y="4911354"/>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7011321" y="4517249"/>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6429490" y="4910352"/>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9702041" y="4515977"/>
            <a:ext cx="926536"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US" sz="140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9120210" y="4909080"/>
            <a:ext cx="2090198" cy="800219"/>
          </a:xfrm>
          <a:prstGeom prst="rect">
            <a:avLst/>
          </a:prstGeom>
          <a:noFill/>
        </p:spPr>
        <p:txBody>
          <a:bodyPr wrap="square" lIns="0" tIns="0" rIns="0" bIns="0" rtlCol="0">
            <a:spAutoFit/>
          </a:bodyPr>
          <a:lstStyle/>
          <a:p>
            <a:pPr algn="ctr">
              <a:lnSpc>
                <a:spcPct val="150000"/>
              </a:lnSpc>
            </a:pPr>
            <a:r>
              <a:rPr lang="id-ID" sz="1200">
                <a:solidFill>
                  <a:schemeClr val="tx1">
                    <a:lumMod val="50000"/>
                    <a:lumOff val="50000"/>
                  </a:schemeClr>
                </a:solidFill>
              </a:rPr>
              <a:t>Vestibulum neque elit, Class aptent taciti sociosqu ad litora torquent per nostra</a:t>
            </a:r>
            <a:r>
              <a:rPr lang="en-US" sz="1200">
                <a:solidFill>
                  <a:schemeClr val="tx1">
                    <a:lumMod val="50000"/>
                    <a:lumOff val="50000"/>
                  </a:schemeClr>
                </a:solidFill>
              </a:rPr>
              <a:t>.</a:t>
            </a:r>
            <a:endParaRPr lang="en-US" sz="12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563495" y="3978573"/>
            <a:ext cx="920445" cy="553998"/>
          </a:xfrm>
          <a:prstGeom prst="rect">
            <a:avLst/>
          </a:prstGeom>
          <a:noFill/>
        </p:spPr>
        <p:txBody>
          <a:bodyPr wrap="none" rtlCol="0">
            <a:spAutoFit/>
          </a:bodyPr>
          <a:lstStyle/>
          <a:p>
            <a:pPr algn="ctr"/>
            <a:r>
              <a:rPr lang="en-US" sz="300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4258485" y="3978573"/>
            <a:ext cx="899605"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7014368" y="3978573"/>
            <a:ext cx="920445" cy="553998"/>
          </a:xfrm>
          <a:prstGeom prst="rect">
            <a:avLst/>
          </a:prstGeom>
          <a:noFill/>
        </p:spPr>
        <p:txBody>
          <a:bodyPr wrap="none" rtlCol="0">
            <a:spAutoFit/>
          </a:bodyPr>
          <a:lstStyle/>
          <a:p>
            <a:pPr algn="ctr"/>
            <a:r>
              <a:rPr lang="en-US" sz="300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9699478" y="3978573"/>
            <a:ext cx="931666" cy="553998"/>
          </a:xfrm>
          <a:prstGeom prst="rect">
            <a:avLst/>
          </a:prstGeom>
          <a:noFill/>
        </p:spPr>
        <p:txBody>
          <a:bodyPr wrap="none" rtlCol="0">
            <a:spAutoFit/>
          </a:bodyPr>
          <a:lstStyle/>
          <a:p>
            <a:pPr algn="ctr"/>
            <a:r>
              <a:rPr lang="en-US" sz="300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990716" y="1742018"/>
          <a:ext cx="2066001" cy="195958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3675285" y="1742018"/>
          <a:ext cx="2066001" cy="19595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6441588" y="1742018"/>
          <a:ext cx="2066001" cy="19595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9132308" y="1742018"/>
          <a:ext cx="2066001" cy="1959583"/>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829461" y="2511091"/>
            <a:ext cx="388511" cy="4214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a:p>
        </p:txBody>
      </p:sp>
      <p:sp>
        <p:nvSpPr>
          <p:cNvPr id="61" name="Icon 29">
            <a:extLst>
              <a:ext uri="{FF2B5EF4-FFF2-40B4-BE49-F238E27FC236}">
                <a16:creationId xmlns:a16="http://schemas.microsoft.com/office/drawing/2014/main" id="{3277E597-4EE7-46B1-91E7-0AB6A0D79A76}"/>
              </a:ext>
            </a:extLst>
          </p:cNvPr>
          <p:cNvSpPr/>
          <p:nvPr/>
        </p:nvSpPr>
        <p:spPr>
          <a:xfrm>
            <a:off x="9954590" y="2511091"/>
            <a:ext cx="421436" cy="4214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3" name="Icon 47">
            <a:extLst>
              <a:ext uri="{FF2B5EF4-FFF2-40B4-BE49-F238E27FC236}">
                <a16:creationId xmlns:a16="http://schemas.microsoft.com/office/drawing/2014/main" id="{D4AA0052-5391-4574-9C8D-0355E3DA277C}"/>
              </a:ext>
            </a:extLst>
          </p:cNvPr>
          <p:cNvSpPr/>
          <p:nvPr/>
        </p:nvSpPr>
        <p:spPr>
          <a:xfrm>
            <a:off x="4497567" y="2511443"/>
            <a:ext cx="421436" cy="420733"/>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a:p>
        </p:txBody>
      </p:sp>
      <p:sp>
        <p:nvSpPr>
          <p:cNvPr id="65" name="Icon 49">
            <a:extLst>
              <a:ext uri="{FF2B5EF4-FFF2-40B4-BE49-F238E27FC236}">
                <a16:creationId xmlns:a16="http://schemas.microsoft.com/office/drawing/2014/main" id="{BF7E2458-25D7-4F42-9FA3-9F06DA4D5B95}"/>
              </a:ext>
            </a:extLst>
          </p:cNvPr>
          <p:cNvSpPr/>
          <p:nvPr/>
        </p:nvSpPr>
        <p:spPr>
          <a:xfrm>
            <a:off x="7263871" y="2511092"/>
            <a:ext cx="421435" cy="4214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117194" y="110180"/>
            <a:ext cx="1542538" cy="142460"/>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mtClean="0">
                  <a:solidFill>
                    <a:schemeClr val="bg1"/>
                  </a:solidFill>
                </a:rPr>
                <a:pPr/>
                <a:t>29</a:t>
              </a:fld>
              <a:endParaRPr lang="en-US">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PpHolder1">
            <a:extLst>
              <a:ext uri="{FF2B5EF4-FFF2-40B4-BE49-F238E27FC236}">
                <a16:creationId xmlns:a16="http://schemas.microsoft.com/office/drawing/2014/main" id="{11E086F8-B45E-4D55-9684-9032C0707826}"/>
              </a:ext>
            </a:extLst>
          </p:cNvPr>
          <p:cNvSpPr/>
          <p:nvPr/>
        </p:nvSpPr>
        <p:spPr>
          <a:xfrm>
            <a:off x="0" y="3982904"/>
            <a:ext cx="12193588" cy="2920816"/>
          </a:xfrm>
          <a:custGeom>
            <a:avLst/>
            <a:gdLst>
              <a:gd name="connsiteX0" fmla="*/ 0 w 12193588"/>
              <a:gd name="connsiteY0" fmla="*/ 0 h 2920816"/>
              <a:gd name="connsiteX1" fmla="*/ 12193588 w 12193588"/>
              <a:gd name="connsiteY1" fmla="*/ 0 h 2920816"/>
              <a:gd name="connsiteX2" fmla="*/ 12193588 w 12193588"/>
              <a:gd name="connsiteY2" fmla="*/ 2920816 h 2920816"/>
              <a:gd name="connsiteX3" fmla="*/ 0 w 12193588"/>
              <a:gd name="connsiteY3" fmla="*/ 2920816 h 2920816"/>
            </a:gdLst>
            <a:ahLst/>
            <a:cxnLst>
              <a:cxn ang="0">
                <a:pos x="connsiteX0" y="connsiteY0"/>
              </a:cxn>
              <a:cxn ang="0">
                <a:pos x="connsiteX1" y="connsiteY1"/>
              </a:cxn>
              <a:cxn ang="0">
                <a:pos x="connsiteX2" y="connsiteY2"/>
              </a:cxn>
              <a:cxn ang="0">
                <a:pos x="connsiteX3" y="connsiteY3"/>
              </a:cxn>
            </a:cxnLst>
            <a:rect l="l" t="t" r="r" b="b"/>
            <a:pathLst>
              <a:path w="12193588" h="2920816">
                <a:moveTo>
                  <a:pt x="0" y="0"/>
                </a:moveTo>
                <a:lnTo>
                  <a:pt x="12193588" y="0"/>
                </a:lnTo>
                <a:lnTo>
                  <a:pt x="12193588" y="2920816"/>
                </a:lnTo>
                <a:lnTo>
                  <a:pt x="0" y="2920816"/>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8" name="Rectangle 17">
            <a:extLst>
              <a:ext uri="{FF2B5EF4-FFF2-40B4-BE49-F238E27FC236}">
                <a16:creationId xmlns:a16="http://schemas.microsoft.com/office/drawing/2014/main" id="{ACF4109C-D1EE-4FA2-986E-4E6F7B3D8073}"/>
              </a:ext>
            </a:extLst>
          </p:cNvPr>
          <p:cNvSpPr/>
          <p:nvPr/>
        </p:nvSpPr>
        <p:spPr>
          <a:xfrm>
            <a:off x="12772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37346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619213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8649584" y="3414718"/>
            <a:ext cx="2266770" cy="2514912"/>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5239220" y="2631351"/>
            <a:ext cx="1715146" cy="297133"/>
            <a:chOff x="3551036" y="4087599"/>
            <a:chExt cx="1715146" cy="297133"/>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3" name="TextBox 12">
              <a:extLst>
                <a:ext uri="{FF2B5EF4-FFF2-40B4-BE49-F238E27FC236}">
                  <a16:creationId xmlns:a16="http://schemas.microsoft.com/office/drawing/2014/main" id="{B1F35C7D-1488-4A41-9865-61A5DEC0958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3354386" y="733432"/>
            <a:ext cx="5484815" cy="677108"/>
          </a:xfrm>
          <a:prstGeom prst="rect">
            <a:avLst/>
          </a:prstGeom>
          <a:solidFill>
            <a:schemeClr val="bg1"/>
          </a:solidFill>
        </p:spPr>
        <p:txBody>
          <a:bodyPr wrap="square" lIns="0" tIns="0" rIns="0" bIns="0" rtlCol="0" anchor="t" anchorCtr="0">
            <a:spAutoFit/>
          </a:bodyPr>
          <a:lstStyle/>
          <a:p>
            <a:pPr algn="ctr"/>
            <a:r>
              <a:rPr lang="en-US" sz="4400">
                <a:solidFill>
                  <a:schemeClr val="tx1">
                    <a:lumMod val="75000"/>
                    <a:lumOff val="25000"/>
                  </a:schemeClr>
                </a:solidFill>
                <a:latin typeface="+mj-lt"/>
              </a:rPr>
              <a:t>Great </a:t>
            </a:r>
            <a:r>
              <a:rPr lang="en-US" sz="4400">
                <a:solidFill>
                  <a:schemeClr val="accent1"/>
                </a:solidFill>
                <a:latin typeface="+mj-lt"/>
              </a:rPr>
              <a:t>Freatures</a:t>
            </a:r>
            <a:endParaRPr lang="en-ID" sz="44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756038" y="1484551"/>
            <a:ext cx="10681511" cy="933589"/>
          </a:xfrm>
          <a:prstGeom prst="rect">
            <a:avLst/>
          </a:prstGeom>
          <a:noFill/>
        </p:spPr>
        <p:txBody>
          <a:bodyPr wrap="square" lIns="0" tIns="0" rIns="0" bIns="0" rtlCol="0">
            <a:spAutoFit/>
          </a:bodyPr>
          <a:lstStyle/>
          <a:p>
            <a:pPr algn="ctr">
              <a:lnSpc>
                <a:spcPct val="150000"/>
              </a:lnSpc>
            </a:pPr>
            <a:r>
              <a:rPr lang="en-US" sz="140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40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3842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22" name="TextBox">
            <a:extLst>
              <a:ext uri="{FF2B5EF4-FFF2-40B4-BE49-F238E27FC236}">
                <a16:creationId xmlns:a16="http://schemas.microsoft.com/office/drawing/2014/main" id="{BAE7D101-46C4-4671-9130-44E5A97FF2DF}"/>
              </a:ext>
            </a:extLst>
          </p:cNvPr>
          <p:cNvSpPr txBox="1"/>
          <p:nvPr/>
        </p:nvSpPr>
        <p:spPr>
          <a:xfrm>
            <a:off x="1869605" y="4642724"/>
            <a:ext cx="108202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2121611" y="3834775"/>
            <a:ext cx="578016" cy="579110"/>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38416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35" name="TextBox">
            <a:extLst>
              <a:ext uri="{FF2B5EF4-FFF2-40B4-BE49-F238E27FC236}">
                <a16:creationId xmlns:a16="http://schemas.microsoft.com/office/drawing/2014/main" id="{958BBAD2-91F2-440B-B6F7-276EB4C2D4EF}"/>
              </a:ext>
            </a:extLst>
          </p:cNvPr>
          <p:cNvSpPr txBox="1"/>
          <p:nvPr/>
        </p:nvSpPr>
        <p:spPr>
          <a:xfrm>
            <a:off x="4399992" y="4642724"/>
            <a:ext cx="93615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4578514" y="3834777"/>
            <a:ext cx="579110" cy="579106"/>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629911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0" name="TextBox">
            <a:extLst>
              <a:ext uri="{FF2B5EF4-FFF2-40B4-BE49-F238E27FC236}">
                <a16:creationId xmlns:a16="http://schemas.microsoft.com/office/drawing/2014/main" id="{05C00606-4934-478D-B566-1CA3D828C1C3}"/>
              </a:ext>
            </a:extLst>
          </p:cNvPr>
          <p:cNvSpPr txBox="1"/>
          <p:nvPr/>
        </p:nvSpPr>
        <p:spPr>
          <a:xfrm>
            <a:off x="6758857" y="4642724"/>
            <a:ext cx="1133324"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7035964" y="3834776"/>
            <a:ext cx="579110" cy="579108"/>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8756560" y="4995867"/>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1200"/>
              <a:t>dapibus integer dolor potor eleifend nulla dictum</a:t>
            </a:r>
            <a:endParaRPr lang="en-ID" sz="1200"/>
          </a:p>
        </p:txBody>
      </p:sp>
      <p:sp>
        <p:nvSpPr>
          <p:cNvPr id="45" name="TextBox">
            <a:extLst>
              <a:ext uri="{FF2B5EF4-FFF2-40B4-BE49-F238E27FC236}">
                <a16:creationId xmlns:a16="http://schemas.microsoft.com/office/drawing/2014/main" id="{B4CF541E-957E-469D-9D3B-9793072216CA}"/>
              </a:ext>
            </a:extLst>
          </p:cNvPr>
          <p:cNvSpPr txBox="1"/>
          <p:nvPr/>
        </p:nvSpPr>
        <p:spPr>
          <a:xfrm>
            <a:off x="9300468" y="4642724"/>
            <a:ext cx="96500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9493414" y="3834776"/>
            <a:ext cx="579110" cy="579108"/>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a:p>
        </p:txBody>
      </p:sp>
      <p:sp>
        <p:nvSpPr>
          <p:cNvPr id="52" name="Oval 51">
            <a:extLst>
              <a:ext uri="{FF2B5EF4-FFF2-40B4-BE49-F238E27FC236}">
                <a16:creationId xmlns:a16="http://schemas.microsoft.com/office/drawing/2014/main" id="{CE3594F3-84A0-44D3-8929-57948502E8BB}"/>
              </a:ext>
            </a:extLst>
          </p:cNvPr>
          <p:cNvSpPr/>
          <p:nvPr/>
        </p:nvSpPr>
        <p:spPr>
          <a:xfrm>
            <a:off x="34067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832167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5864225" y="4439605"/>
            <a:ext cx="465138" cy="4651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117194" y="110180"/>
            <a:ext cx="1542538" cy="142460"/>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9290404" y="6232525"/>
            <a:ext cx="2644421" cy="374650"/>
            <a:chOff x="9290404" y="6232525"/>
            <a:chExt cx="2644421"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3</a:t>
              </a:fld>
              <a:endParaRPr lang="en-US">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599930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19" name="Icon 4">
            <a:extLst>
              <a:ext uri="{FF2B5EF4-FFF2-40B4-BE49-F238E27FC236}">
                <a16:creationId xmlns:a16="http://schemas.microsoft.com/office/drawing/2014/main" id="{21128679-B6CE-4F54-AEE2-3209795C5554}"/>
              </a:ext>
            </a:extLst>
          </p:cNvPr>
          <p:cNvSpPr/>
          <p:nvPr/>
        </p:nvSpPr>
        <p:spPr>
          <a:xfrm>
            <a:off x="84567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
        <p:nvSpPr>
          <p:cNvPr id="21" name="Icon 4">
            <a:extLst>
              <a:ext uri="{FF2B5EF4-FFF2-40B4-BE49-F238E27FC236}">
                <a16:creationId xmlns:a16="http://schemas.microsoft.com/office/drawing/2014/main" id="{1E73FCE6-D183-4E59-9C9E-EE485FC0E847}"/>
              </a:ext>
            </a:extLst>
          </p:cNvPr>
          <p:cNvSpPr/>
          <p:nvPr/>
        </p:nvSpPr>
        <p:spPr>
          <a:xfrm>
            <a:off x="3541854" y="4599684"/>
            <a:ext cx="194980" cy="144981"/>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72665781-4A43-45E0-84AF-4C996325A511}"/>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 name="Shapes">
            <a:extLst>
              <a:ext uri="{FF2B5EF4-FFF2-40B4-BE49-F238E27FC236}">
                <a16:creationId xmlns:a16="http://schemas.microsoft.com/office/drawing/2014/main" id="{7E65B363-E687-4B96-B049-6A4DE2A248BC}"/>
              </a:ext>
            </a:extLst>
          </p:cNvPr>
          <p:cNvSpPr>
            <a:spLocks/>
          </p:cNvSpPr>
          <p:nvPr/>
        </p:nvSpPr>
        <p:spPr>
          <a:xfrm flipH="1">
            <a:off x="1154043" y="819150"/>
            <a:ext cx="9885502" cy="52197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3170788" y="826576"/>
            <a:ext cx="7857882" cy="4709251"/>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5119765" y="6573227"/>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3755772" y="2792463"/>
            <a:ext cx="4682045" cy="853974"/>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ID" sz="6800">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3735456" y="3930471"/>
            <a:ext cx="4722704" cy="215444"/>
          </a:xfrm>
          <a:prstGeom prst="rect">
            <a:avLst/>
          </a:prstGeom>
          <a:noFill/>
        </p:spPr>
        <p:txBody>
          <a:bodyPr wrap="none" lIns="0" tIns="0" rIns="0" bIns="0" rtlCol="0" anchor="t" anchorCtr="0">
            <a:spAutoFit/>
          </a:bodyPr>
          <a:lstStyle/>
          <a:p>
            <a:pPr algn="ctr"/>
            <a:r>
              <a:rPr lang="en-US" sz="1400" spc="600">
                <a:solidFill>
                  <a:schemeClr val="bg1"/>
                </a:solidFill>
                <a:latin typeface="+mj-lt"/>
              </a:rPr>
              <a:t>SEE YOU IN THE NEXT PROJECT</a:t>
            </a:r>
            <a:endParaRPr lang="en-ID" sz="1400" spc="60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Shape 63">
            <a:extLst>
              <a:ext uri="{FF2B5EF4-FFF2-40B4-BE49-F238E27FC236}">
                <a16:creationId xmlns:a16="http://schemas.microsoft.com/office/drawing/2014/main" id="{39DD28C9-775A-4D05-8AB0-AE6AEE05CD42}"/>
              </a:ext>
            </a:extLst>
          </p:cNvPr>
          <p:cNvSpPr/>
          <p:nvPr/>
        </p:nvSpPr>
        <p:spPr>
          <a:xfrm>
            <a:off x="283788" y="1574689"/>
            <a:ext cx="2165898" cy="216589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PpHolder2">
            <a:extLst>
              <a:ext uri="{FF2B5EF4-FFF2-40B4-BE49-F238E27FC236}">
                <a16:creationId xmlns:a16="http://schemas.microsoft.com/office/drawing/2014/main" id="{8CCC09D1-4FF2-499B-BCFD-8ECDED29E518}"/>
              </a:ext>
            </a:extLst>
          </p:cNvPr>
          <p:cNvSpPr/>
          <p:nvPr/>
        </p:nvSpPr>
        <p:spPr>
          <a:xfrm>
            <a:off x="3439886" y="4151086"/>
            <a:ext cx="8753702" cy="2706914"/>
          </a:xfrm>
          <a:custGeom>
            <a:avLst/>
            <a:gdLst>
              <a:gd name="connsiteX0" fmla="*/ 0 w 8753702"/>
              <a:gd name="connsiteY0" fmla="*/ 0 h 2706914"/>
              <a:gd name="connsiteX1" fmla="*/ 8753702 w 8753702"/>
              <a:gd name="connsiteY1" fmla="*/ 0 h 2706914"/>
              <a:gd name="connsiteX2" fmla="*/ 8753702 w 8753702"/>
              <a:gd name="connsiteY2" fmla="*/ 2706914 h 2706914"/>
              <a:gd name="connsiteX3" fmla="*/ 0 w 8753702"/>
              <a:gd name="connsiteY3" fmla="*/ 2706914 h 2706914"/>
            </a:gdLst>
            <a:ahLst/>
            <a:cxnLst>
              <a:cxn ang="0">
                <a:pos x="connsiteX0" y="connsiteY0"/>
              </a:cxn>
              <a:cxn ang="0">
                <a:pos x="connsiteX1" y="connsiteY1"/>
              </a:cxn>
              <a:cxn ang="0">
                <a:pos x="connsiteX2" y="connsiteY2"/>
              </a:cxn>
              <a:cxn ang="0">
                <a:pos x="connsiteX3" y="connsiteY3"/>
              </a:cxn>
            </a:cxnLst>
            <a:rect l="l" t="t" r="r" b="b"/>
            <a:pathLst>
              <a:path w="8753702" h="2706914">
                <a:moveTo>
                  <a:pt x="0" y="0"/>
                </a:moveTo>
                <a:lnTo>
                  <a:pt x="8753702" y="0"/>
                </a:lnTo>
                <a:lnTo>
                  <a:pt x="8753702" y="2706914"/>
                </a:lnTo>
                <a:lnTo>
                  <a:pt x="0" y="27069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49" name="Shapes">
            <a:extLst>
              <a:ext uri="{FF2B5EF4-FFF2-40B4-BE49-F238E27FC236}">
                <a16:creationId xmlns:a16="http://schemas.microsoft.com/office/drawing/2014/main" id="{1EB9108B-AE3D-4F47-B163-0FC2001D1AC4}"/>
              </a:ext>
            </a:extLst>
          </p:cNvPr>
          <p:cNvSpPr/>
          <p:nvPr/>
        </p:nvSpPr>
        <p:spPr>
          <a:xfrm>
            <a:off x="3439886" y="4151086"/>
            <a:ext cx="8753702" cy="270691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Grand Title">
            <a:extLst>
              <a:ext uri="{FF2B5EF4-FFF2-40B4-BE49-F238E27FC236}">
                <a16:creationId xmlns:a16="http://schemas.microsoft.com/office/drawing/2014/main" id="{3FC721B2-8CB8-49C7-97B8-62264A7AFA9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Welcome </a:t>
            </a:r>
            <a:r>
              <a:rPr lang="en-US" sz="4400">
                <a:solidFill>
                  <a:schemeClr val="accent1"/>
                </a:solidFill>
                <a:latin typeface="+mj-lt"/>
              </a:rPr>
              <a:t>Message</a:t>
            </a:r>
            <a:endParaRPr lang="en-ID" sz="44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9553094" y="3341916"/>
            <a:ext cx="1715146" cy="297133"/>
            <a:chOff x="3551036" y="4087599"/>
            <a:chExt cx="1715146" cy="297133"/>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8" name="TextBox 17">
              <a:extLst>
                <a:ext uri="{FF2B5EF4-FFF2-40B4-BE49-F238E27FC236}">
                  <a16:creationId xmlns:a16="http://schemas.microsoft.com/office/drawing/2014/main" id="{BADED54E-6D04-4521-A230-9D28B5B24B14}"/>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451410" y="621142"/>
            <a:ext cx="3910135" cy="6236859"/>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5832797" y="4816655"/>
            <a:ext cx="5435443" cy="1015663"/>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220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10983811" y="449184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7985374" y="5575393"/>
            <a:ext cx="284429" cy="24067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91440" tIns="45720" rIns="91440" bIns="45720" numCol="1" anchor="t" anchorCtr="0" compatLnSpc="1">
            <a:prstTxWarp prst="textNoShape">
              <a:avLst/>
            </a:prstTxWarp>
            <a:noAutofit/>
          </a:bodyPr>
          <a:lstStyle/>
          <a:p>
            <a:pPr algn="r"/>
            <a:endParaRPr sz="1224">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159080"/>
            <a:ext cx="4107543" cy="742386"/>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932911" y="5525428"/>
            <a:ext cx="2052816" cy="246221"/>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Senior Manager of emodo</a:t>
            </a:r>
            <a:endParaRPr lang="en-ID" sz="1200"/>
          </a:p>
        </p:txBody>
      </p:sp>
      <p:sp>
        <p:nvSpPr>
          <p:cNvPr id="62" name="TextBox">
            <a:extLst>
              <a:ext uri="{FF2B5EF4-FFF2-40B4-BE49-F238E27FC236}">
                <a16:creationId xmlns:a16="http://schemas.microsoft.com/office/drawing/2014/main" id="{030BB5D7-F9DF-451F-AE10-FBE1462FC757}"/>
              </a:ext>
            </a:extLst>
          </p:cNvPr>
          <p:cNvSpPr txBox="1"/>
          <p:nvPr/>
        </p:nvSpPr>
        <p:spPr>
          <a:xfrm>
            <a:off x="932911" y="5244855"/>
            <a:ext cx="137217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3254103" y="3034359"/>
            <a:ext cx="1477589" cy="14775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3451671" y="5245793"/>
            <a:ext cx="572642" cy="5726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3589784" y="5384193"/>
            <a:ext cx="296416" cy="295840"/>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117194" y="110180"/>
            <a:ext cx="1542538" cy="142460"/>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9290404" y="6232525"/>
            <a:ext cx="2644421" cy="374650"/>
            <a:chOff x="9290404" y="6232525"/>
            <a:chExt cx="2644421"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4</a:t>
              </a:fld>
              <a:endParaRPr lang="en-US">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PpHolder1">
            <a:extLst>
              <a:ext uri="{FF2B5EF4-FFF2-40B4-BE49-F238E27FC236}">
                <a16:creationId xmlns:a16="http://schemas.microsoft.com/office/drawing/2014/main" id="{18A03161-DAA5-40EA-B1AC-6A139365C1EB}"/>
              </a:ext>
            </a:extLst>
          </p:cNvPr>
          <p:cNvSpPr/>
          <p:nvPr/>
        </p:nvSpPr>
        <p:spPr>
          <a:xfrm>
            <a:off x="7010400" y="2"/>
            <a:ext cx="5183188" cy="6857999"/>
          </a:xfrm>
          <a:custGeom>
            <a:avLst/>
            <a:gdLst>
              <a:gd name="connsiteX0" fmla="*/ 0 w 5183188"/>
              <a:gd name="connsiteY0" fmla="*/ 0 h 6857999"/>
              <a:gd name="connsiteX1" fmla="*/ 5183188 w 5183188"/>
              <a:gd name="connsiteY1" fmla="*/ 0 h 6857999"/>
              <a:gd name="connsiteX2" fmla="*/ 5183188 w 5183188"/>
              <a:gd name="connsiteY2" fmla="*/ 6857999 h 6857999"/>
              <a:gd name="connsiteX3" fmla="*/ 0 w 518318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183188" h="6857999">
                <a:moveTo>
                  <a:pt x="0" y="0"/>
                </a:moveTo>
                <a:lnTo>
                  <a:pt x="5183188" y="0"/>
                </a:lnTo>
                <a:lnTo>
                  <a:pt x="5183188" y="6857999"/>
                </a:lnTo>
                <a:lnTo>
                  <a:pt x="0" y="6857999"/>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0" name="PpFooter">
            <a:extLst>
              <a:ext uri="{FF2B5EF4-FFF2-40B4-BE49-F238E27FC236}">
                <a16:creationId xmlns:a16="http://schemas.microsoft.com/office/drawing/2014/main" id="{064E2A0B-A45E-45D1-91EA-A1F40B2C75DC}"/>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11827765" y="64953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7466946" y="1304750"/>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9648032" y="1304750"/>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7466946" y="3464241"/>
            <a:ext cx="2089010" cy="208901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9648032" y="3464241"/>
            <a:ext cx="2089010" cy="208901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839788" y="973781"/>
            <a:ext cx="4889501" cy="677108"/>
          </a:xfrm>
          <a:prstGeom prst="rect">
            <a:avLst/>
          </a:prstGeom>
          <a:noFill/>
        </p:spPr>
        <p:txBody>
          <a:bodyPr wrap="square" lIns="0" tIns="0" rIns="0" bIns="0" rtlCol="0" anchor="t" anchorCtr="0">
            <a:spAutoFit/>
          </a:bodyPr>
          <a:lstStyle/>
          <a:p>
            <a:r>
              <a:rPr lang="en-US" sz="4400">
                <a:solidFill>
                  <a:schemeClr val="tx1">
                    <a:lumMod val="75000"/>
                    <a:lumOff val="25000"/>
                  </a:schemeClr>
                </a:solidFill>
                <a:latin typeface="+mj-lt"/>
              </a:rPr>
              <a:t>Today’s </a:t>
            </a:r>
            <a:r>
              <a:rPr lang="en-US" sz="4400">
                <a:solidFill>
                  <a:schemeClr val="accent1"/>
                </a:solidFill>
                <a:latin typeface="+mj-lt"/>
              </a:rPr>
              <a:t>Meeting</a:t>
            </a:r>
            <a:endParaRPr lang="en-ID" sz="44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839788" y="3200890"/>
            <a:ext cx="1715146" cy="297133"/>
            <a:chOff x="3551036" y="4087599"/>
            <a:chExt cx="1715146" cy="297133"/>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3" name="TextBox 32">
              <a:extLst>
                <a:ext uri="{FF2B5EF4-FFF2-40B4-BE49-F238E27FC236}">
                  <a16:creationId xmlns:a16="http://schemas.microsoft.com/office/drawing/2014/main" id="{BB5BB8C8-9A0B-47E5-923F-FA1429FA7119}"/>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839789" y="1745694"/>
            <a:ext cx="5426868" cy="1256754"/>
          </a:xfrm>
          <a:prstGeom prst="rect">
            <a:avLst/>
          </a:prstGeom>
          <a:noFill/>
        </p:spPr>
        <p:txBody>
          <a:bodyPr wrap="square" lIns="0" tIns="0" rIns="0" bIns="0" rtlCol="0">
            <a:spAutoFit/>
          </a:bodyPr>
          <a:lstStyle/>
          <a:p>
            <a:pPr>
              <a:lnSpc>
                <a:spcPct val="150000"/>
              </a:lnSpc>
            </a:pPr>
            <a:r>
              <a:rPr lang="en-US" sz="140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40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839788"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1" name="TextBox">
            <a:extLst>
              <a:ext uri="{FF2B5EF4-FFF2-40B4-BE49-F238E27FC236}">
                <a16:creationId xmlns:a16="http://schemas.microsoft.com/office/drawing/2014/main" id="{47F59EC0-D5F8-48F7-A539-D8084AE80D70}"/>
              </a:ext>
            </a:extLst>
          </p:cNvPr>
          <p:cNvSpPr txBox="1"/>
          <p:nvPr/>
        </p:nvSpPr>
        <p:spPr>
          <a:xfrm>
            <a:off x="839788" y="3825646"/>
            <a:ext cx="164949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3290621" y="417878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5" name="TextBox">
            <a:extLst>
              <a:ext uri="{FF2B5EF4-FFF2-40B4-BE49-F238E27FC236}">
                <a16:creationId xmlns:a16="http://schemas.microsoft.com/office/drawing/2014/main" id="{583618CF-B5F8-4993-91CA-C13934AEA410}"/>
              </a:ext>
            </a:extLst>
          </p:cNvPr>
          <p:cNvSpPr txBox="1"/>
          <p:nvPr/>
        </p:nvSpPr>
        <p:spPr>
          <a:xfrm>
            <a:off x="3290621" y="3825646"/>
            <a:ext cx="1556516"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839788"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7" name="TextBox">
            <a:extLst>
              <a:ext uri="{FF2B5EF4-FFF2-40B4-BE49-F238E27FC236}">
                <a16:creationId xmlns:a16="http://schemas.microsoft.com/office/drawing/2014/main" id="{CAC23AC1-E2CA-4834-B625-640566756C89}"/>
              </a:ext>
            </a:extLst>
          </p:cNvPr>
          <p:cNvSpPr txBox="1"/>
          <p:nvPr/>
        </p:nvSpPr>
        <p:spPr>
          <a:xfrm>
            <a:off x="839788" y="5007856"/>
            <a:ext cx="1420261"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3290621" y="5360999"/>
            <a:ext cx="2052816" cy="523220"/>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dapibus integer dolor potor eleifend nulla dictum</a:t>
            </a:r>
            <a:endParaRPr lang="en-ID" sz="1200"/>
          </a:p>
        </p:txBody>
      </p:sp>
      <p:sp>
        <p:nvSpPr>
          <p:cNvPr id="49" name="TextBox">
            <a:extLst>
              <a:ext uri="{FF2B5EF4-FFF2-40B4-BE49-F238E27FC236}">
                <a16:creationId xmlns:a16="http://schemas.microsoft.com/office/drawing/2014/main" id="{96BDD3E6-8CFF-495D-8B21-405E3A14485F}"/>
              </a:ext>
            </a:extLst>
          </p:cNvPr>
          <p:cNvSpPr txBox="1"/>
          <p:nvPr/>
        </p:nvSpPr>
        <p:spPr>
          <a:xfrm>
            <a:off x="3290621" y="5007856"/>
            <a:ext cx="1322478"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8102720" y="1940651"/>
            <a:ext cx="817462" cy="817206"/>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10283806" y="1940528"/>
            <a:ext cx="817462" cy="817452"/>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8102720" y="4139930"/>
            <a:ext cx="817462" cy="73763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10283806" y="4100014"/>
            <a:ext cx="817462" cy="817462"/>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60" name="Oval 59">
            <a:extLst>
              <a:ext uri="{FF2B5EF4-FFF2-40B4-BE49-F238E27FC236}">
                <a16:creationId xmlns:a16="http://schemas.microsoft.com/office/drawing/2014/main" id="{50E8D3B5-D2CE-4EA8-B6C4-7632077BBA7F}"/>
              </a:ext>
            </a:extLst>
          </p:cNvPr>
          <p:cNvSpPr/>
          <p:nvPr/>
        </p:nvSpPr>
        <p:spPr>
          <a:xfrm>
            <a:off x="9144547" y="2971554"/>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9424987" y="3251995"/>
            <a:ext cx="354014" cy="35401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117194" y="110180"/>
            <a:ext cx="1542538" cy="142460"/>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9290404" y="6232525"/>
            <a:ext cx="2644421" cy="374650"/>
            <a:chOff x="9290404" y="6232525"/>
            <a:chExt cx="2644421"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5</a:t>
              </a:fld>
              <a:endParaRPr lang="en-US">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5B8D1124-29ED-40FD-9770-23FB2CDF2706}"/>
              </a:ext>
            </a:extLst>
          </p:cNvPr>
          <p:cNvSpPr/>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17" name="Freeform: Shape 16">
            <a:extLst>
              <a:ext uri="{FF2B5EF4-FFF2-40B4-BE49-F238E27FC236}">
                <a16:creationId xmlns:a16="http://schemas.microsoft.com/office/drawing/2014/main" id="{56F33C1C-725C-43CD-9ABA-0F890C8F3519}"/>
              </a:ext>
            </a:extLst>
          </p:cNvPr>
          <p:cNvSpPr>
            <a:spLocks/>
          </p:cNvSpPr>
          <p:nvPr/>
        </p:nvSpPr>
        <p:spPr>
          <a:xfrm>
            <a:off x="0" y="0"/>
            <a:ext cx="12193588" cy="6858000"/>
          </a:xfrm>
          <a:custGeom>
            <a:avLst/>
            <a:gdLst>
              <a:gd name="connsiteX0" fmla="*/ 0 w 12193588"/>
              <a:gd name="connsiteY0" fmla="*/ 0 h 6858000"/>
              <a:gd name="connsiteX1" fmla="*/ 9715859 w 12193588"/>
              <a:gd name="connsiteY1" fmla="*/ 0 h 6858000"/>
              <a:gd name="connsiteX2" fmla="*/ 12193588 w 12193588"/>
              <a:gd name="connsiteY2" fmla="*/ 2477729 h 6858000"/>
              <a:gd name="connsiteX3" fmla="*/ 12193588 w 12193588"/>
              <a:gd name="connsiteY3" fmla="*/ 6858000 h 6858000"/>
              <a:gd name="connsiteX4" fmla="*/ 3390900 w 12193588"/>
              <a:gd name="connsiteY4" fmla="*/ 6858000 h 6858000"/>
              <a:gd name="connsiteX5" fmla="*/ 0 w 12193588"/>
              <a:gd name="connsiteY5" fmla="*/ 34671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3588" h="6858000">
                <a:moveTo>
                  <a:pt x="0" y="0"/>
                </a:moveTo>
                <a:lnTo>
                  <a:pt x="9715859" y="0"/>
                </a:lnTo>
                <a:cubicBezTo>
                  <a:pt x="9715859" y="1368412"/>
                  <a:pt x="10825176" y="2477729"/>
                  <a:pt x="12193588" y="2477729"/>
                </a:cubicBezTo>
                <a:lnTo>
                  <a:pt x="12193588" y="6858000"/>
                </a:lnTo>
                <a:lnTo>
                  <a:pt x="3390900" y="6858000"/>
                </a:lnTo>
                <a:cubicBezTo>
                  <a:pt x="3390900" y="4985258"/>
                  <a:pt x="1872742" y="3467100"/>
                  <a:pt x="0" y="346710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34579" y="4171951"/>
            <a:ext cx="2820632" cy="2820630"/>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10330432" y="-93350"/>
            <a:ext cx="1956506" cy="1956506"/>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Shape 6">
            <a:extLst>
              <a:ext uri="{FF2B5EF4-FFF2-40B4-BE49-F238E27FC236}">
                <a16:creationId xmlns:a16="http://schemas.microsoft.com/office/drawing/2014/main" id="{018FBEE0-F458-450F-B769-1382641386D7}"/>
              </a:ext>
            </a:extLst>
          </p:cNvPr>
          <p:cNvSpPr>
            <a:spLocks noChangeAspect="1"/>
          </p:cNvSpPr>
          <p:nvPr/>
        </p:nvSpPr>
        <p:spPr>
          <a:xfrm>
            <a:off x="459494" y="913720"/>
            <a:ext cx="5262333" cy="5260677"/>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6092989" y="2958414"/>
            <a:ext cx="4889501" cy="677108"/>
          </a:xfrm>
          <a:prstGeom prst="rect">
            <a:avLst/>
          </a:prstGeom>
          <a:noFill/>
        </p:spPr>
        <p:txBody>
          <a:bodyPr wrap="square" lIns="0" tIns="0" rIns="0" bIns="0" rtlCol="0" anchor="t" anchorCtr="0">
            <a:spAutoFit/>
          </a:bodyPr>
          <a:lstStyle/>
          <a:p>
            <a:pPr algn="r"/>
            <a:r>
              <a:rPr lang="en-US" sz="4400">
                <a:solidFill>
                  <a:schemeClr val="bg1"/>
                </a:solidFill>
                <a:latin typeface="+mj-lt"/>
              </a:rPr>
              <a:t>Company Profile</a:t>
            </a:r>
            <a:endParaRPr lang="en-ID" sz="44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267344" y="5261723"/>
            <a:ext cx="1715146" cy="297517"/>
            <a:chOff x="3551036" y="4087599"/>
            <a:chExt cx="1715146" cy="297517"/>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89419" y="4087599"/>
              <a:ext cx="978153" cy="297517"/>
            </a:xfrm>
            <a:prstGeom prst="rect">
              <a:avLst/>
            </a:prstGeom>
            <a:noFill/>
          </p:spPr>
          <p:txBody>
            <a:bodyPr wrap="none" rtlCol="0">
              <a:spAutoFit/>
            </a:bodyPr>
            <a:lstStyle/>
            <a:p>
              <a:pPr algn="ctr">
                <a:lnSpc>
                  <a:spcPct val="150000"/>
                </a:lnSpc>
              </a:pPr>
              <a:r>
                <a:rPr lang="en-ID" sz="100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4562021" y="3768427"/>
            <a:ext cx="6420469" cy="1256754"/>
          </a:xfrm>
          <a:prstGeom prst="rect">
            <a:avLst/>
          </a:prstGeom>
          <a:noFill/>
        </p:spPr>
        <p:txBody>
          <a:bodyPr wrap="square" lIns="0" tIns="0" rIns="0" bIns="0" rtlCol="0">
            <a:spAutoFit/>
          </a:bodyPr>
          <a:lstStyle/>
          <a:p>
            <a:pPr algn="r">
              <a:lnSpc>
                <a:spcPct val="150000"/>
              </a:lnSpc>
            </a:pPr>
            <a:r>
              <a:rPr lang="en-US" sz="140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40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PpHolder1">
            <a:extLst>
              <a:ext uri="{FF2B5EF4-FFF2-40B4-BE49-F238E27FC236}">
                <a16:creationId xmlns:a16="http://schemas.microsoft.com/office/drawing/2014/main" id="{7642098F-8946-4CE9-9298-9E15A931E8E3}"/>
              </a:ext>
            </a:extLst>
          </p:cNvPr>
          <p:cNvSpPr/>
          <p:nvPr/>
        </p:nvSpPr>
        <p:spPr>
          <a:xfrm>
            <a:off x="0" y="0"/>
            <a:ext cx="5894102" cy="6858000"/>
          </a:xfrm>
          <a:custGeom>
            <a:avLst/>
            <a:gdLst>
              <a:gd name="connsiteX0" fmla="*/ 0 w 5894102"/>
              <a:gd name="connsiteY0" fmla="*/ 0 h 6858000"/>
              <a:gd name="connsiteX1" fmla="*/ 5894102 w 5894102"/>
              <a:gd name="connsiteY1" fmla="*/ 0 h 6858000"/>
              <a:gd name="connsiteX2" fmla="*/ 5894102 w 5894102"/>
              <a:gd name="connsiteY2" fmla="*/ 6858000 h 6858000"/>
              <a:gd name="connsiteX3" fmla="*/ 0 w 58941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4102" h="6858000">
                <a:moveTo>
                  <a:pt x="0" y="0"/>
                </a:moveTo>
                <a:lnTo>
                  <a:pt x="5894102" y="0"/>
                </a:lnTo>
                <a:lnTo>
                  <a:pt x="5894102" y="6858000"/>
                </a:lnTo>
                <a:lnTo>
                  <a:pt x="0" y="6858000"/>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7" name="Grand Title">
            <a:extLst>
              <a:ext uri="{FF2B5EF4-FFF2-40B4-BE49-F238E27FC236}">
                <a16:creationId xmlns:a16="http://schemas.microsoft.com/office/drawing/2014/main" id="{6749DA11-20EE-4084-BD15-2C450E9EEED2}"/>
              </a:ext>
            </a:extLst>
          </p:cNvPr>
          <p:cNvSpPr txBox="1"/>
          <p:nvPr/>
        </p:nvSpPr>
        <p:spPr>
          <a:xfrm>
            <a:off x="6828971" y="1853007"/>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About </a:t>
            </a:r>
            <a:r>
              <a:rPr lang="en-US" sz="4400">
                <a:solidFill>
                  <a:schemeClr val="accent1"/>
                </a:solidFill>
                <a:latin typeface="+mj-lt"/>
              </a:rPr>
              <a:t>Company</a:t>
            </a:r>
            <a:endParaRPr lang="en-ID" sz="44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10003326" y="4403060"/>
            <a:ext cx="1715146" cy="297133"/>
            <a:chOff x="3551036" y="4087599"/>
            <a:chExt cx="1715146" cy="297133"/>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30" name="TextBox 29">
              <a:extLst>
                <a:ext uri="{FF2B5EF4-FFF2-40B4-BE49-F238E27FC236}">
                  <a16:creationId xmlns:a16="http://schemas.microsoft.com/office/drawing/2014/main" id="{90AF1BA4-EEE8-4AD1-8D27-518048FD7478}"/>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6299490" y="2633992"/>
            <a:ext cx="5418981" cy="1579920"/>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40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1853007"/>
            <a:ext cx="5894099" cy="315198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975223" y="3102298"/>
            <a:ext cx="3943654" cy="1256754"/>
          </a:xfrm>
          <a:prstGeom prst="rect">
            <a:avLst/>
          </a:prstGeom>
          <a:noFill/>
        </p:spPr>
        <p:txBody>
          <a:bodyPr wrap="square" lIns="0" tIns="0" rIns="0" bIns="0" rtlCol="0">
            <a:spAutoFit/>
          </a:bodyPr>
          <a:lstStyle/>
          <a:p>
            <a:pPr algn="ct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40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936686" y="2407978"/>
            <a:ext cx="2020727" cy="371154"/>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4483125" y="1417255"/>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320408" y="4492832"/>
            <a:ext cx="1115513" cy="111551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117194" y="110180"/>
            <a:ext cx="1542538" cy="142460"/>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9290404" y="6232525"/>
            <a:ext cx="2644421" cy="374650"/>
            <a:chOff x="9290404" y="6232525"/>
            <a:chExt cx="2644421"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7</a:t>
              </a:fld>
              <a:endParaRPr lang="en-US">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8261844" y="628094"/>
            <a:ext cx="3243138" cy="6233716"/>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43" name="PpHolder2">
            <a:extLst>
              <a:ext uri="{FF2B5EF4-FFF2-40B4-BE49-F238E27FC236}">
                <a16:creationId xmlns:a16="http://schemas.microsoft.com/office/drawing/2014/main" id="{F8637848-8232-4492-8846-85D34F147A04}"/>
              </a:ext>
            </a:extLst>
          </p:cNvPr>
          <p:cNvSpPr/>
          <p:nvPr/>
        </p:nvSpPr>
        <p:spPr>
          <a:xfrm>
            <a:off x="0" y="2017486"/>
            <a:ext cx="7810500" cy="4840514"/>
          </a:xfrm>
          <a:custGeom>
            <a:avLst/>
            <a:gdLst>
              <a:gd name="connsiteX0" fmla="*/ 0 w 7810500"/>
              <a:gd name="connsiteY0" fmla="*/ 0 h 4840514"/>
              <a:gd name="connsiteX1" fmla="*/ 7810500 w 7810500"/>
              <a:gd name="connsiteY1" fmla="*/ 0 h 4840514"/>
              <a:gd name="connsiteX2" fmla="*/ 7810500 w 7810500"/>
              <a:gd name="connsiteY2" fmla="*/ 4840514 h 4840514"/>
              <a:gd name="connsiteX3" fmla="*/ 0 w 7810500"/>
              <a:gd name="connsiteY3" fmla="*/ 4840514 h 4840514"/>
            </a:gdLst>
            <a:ahLst/>
            <a:cxnLst>
              <a:cxn ang="0">
                <a:pos x="connsiteX0" y="connsiteY0"/>
              </a:cxn>
              <a:cxn ang="0">
                <a:pos x="connsiteX1" y="connsiteY1"/>
              </a:cxn>
              <a:cxn ang="0">
                <a:pos x="connsiteX2" y="connsiteY2"/>
              </a:cxn>
              <a:cxn ang="0">
                <a:pos x="connsiteX3" y="connsiteY3"/>
              </a:cxn>
            </a:cxnLst>
            <a:rect l="l" t="t" r="r" b="b"/>
            <a:pathLst>
              <a:path w="7810500" h="4840514">
                <a:moveTo>
                  <a:pt x="0" y="0"/>
                </a:moveTo>
                <a:lnTo>
                  <a:pt x="7810500" y="0"/>
                </a:lnTo>
                <a:lnTo>
                  <a:pt x="7810500" y="4840514"/>
                </a:lnTo>
                <a:lnTo>
                  <a:pt x="0" y="4840514"/>
                </a:lnTo>
                <a:close/>
              </a:path>
            </a:pathLst>
          </a:custGeom>
          <a:blipFill dpi="0" rotWithShape="0">
            <a:blip r:embed="rId2"/>
            <a:srcRect/>
            <a:tile tx="0" ty="0" sx="100000" sy="100000" flip="none" algn="tl"/>
          </a:blipFill>
          <a:ln>
            <a:noFill/>
          </a:ln>
        </p:spPr>
        <p:txBody>
          <a:bodyPr rtlCol="0" anchor="ctr"/>
          <a:lstStyle/>
          <a:p>
            <a:pPr algn="ctr"/>
            <a:endParaRPr lang="en-US">
              <a:solidFill>
                <a:schemeClr val="bg1"/>
              </a:solidFill>
            </a:endParaRPr>
          </a:p>
        </p:txBody>
      </p:sp>
      <p:sp>
        <p:nvSpPr>
          <p:cNvPr id="29" name="Rectangle 28">
            <a:extLst>
              <a:ext uri="{FF2B5EF4-FFF2-40B4-BE49-F238E27FC236}">
                <a16:creationId xmlns:a16="http://schemas.microsoft.com/office/drawing/2014/main" id="{190CA9F1-DEBA-4EC4-BA86-33BA7B5A8935}"/>
              </a:ext>
            </a:extLst>
          </p:cNvPr>
          <p:cNvSpPr>
            <a:spLocks/>
          </p:cNvSpPr>
          <p:nvPr/>
        </p:nvSpPr>
        <p:spPr>
          <a:xfrm>
            <a:off x="0" y="2017486"/>
            <a:ext cx="5344962" cy="484051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6071938" y="3841760"/>
            <a:ext cx="6121650" cy="1993478"/>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6800850" y="4633391"/>
            <a:ext cx="4545217" cy="800219"/>
          </a:xfrm>
          <a:prstGeom prst="rect">
            <a:avLst/>
          </a:prstGeom>
          <a:noFill/>
        </p:spPr>
        <p:txBody>
          <a:bodyPr wrap="square" lIns="0" tIns="0" rIns="0" bIns="0" rtlCol="0">
            <a:spAutoFit/>
          </a:bodyPr>
          <a:lstStyle/>
          <a:p>
            <a:pPr algn="r">
              <a:lnSpc>
                <a:spcPct val="150000"/>
              </a:lnSpc>
            </a:pPr>
            <a:r>
              <a:rPr lang="en-US" sz="12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12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9848850" y="4209128"/>
            <a:ext cx="1497217" cy="369332"/>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800">
                <a:solidFill>
                  <a:schemeClr val="bg1"/>
                </a:solidFill>
              </a:rPr>
              <a:t>Since 2020</a:t>
            </a:r>
            <a:endParaRPr lang="en-ID" sz="16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750564" y="1201541"/>
            <a:ext cx="4226945" cy="646331"/>
          </a:xfrm>
          <a:prstGeom prst="rect">
            <a:avLst/>
          </a:prstGeom>
          <a:noFill/>
        </p:spPr>
        <p:txBody>
          <a:bodyPr wrap="square" lIns="0" tIns="0" rIns="0" bIns="0" rtlCol="0" anchor="t" anchorCtr="0">
            <a:spAutoFit/>
          </a:bodyPr>
          <a:lstStyle/>
          <a:p>
            <a:r>
              <a:rPr lang="en-US" sz="4200">
                <a:solidFill>
                  <a:schemeClr val="tx1">
                    <a:lumMod val="75000"/>
                    <a:lumOff val="25000"/>
                  </a:schemeClr>
                </a:solidFill>
                <a:latin typeface="+mj-lt"/>
              </a:rPr>
              <a:t>Our </a:t>
            </a:r>
            <a:r>
              <a:rPr lang="en-US" sz="4200">
                <a:solidFill>
                  <a:schemeClr val="accent1"/>
                </a:solidFill>
                <a:latin typeface="+mj-lt"/>
              </a:rPr>
              <a:t>History</a:t>
            </a:r>
            <a:endParaRPr lang="en-ID" sz="420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750564" y="5610291"/>
            <a:ext cx="1732134" cy="297517"/>
            <a:chOff x="3551036" y="4087599"/>
            <a:chExt cx="1715146" cy="297517"/>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2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8" y="4087599"/>
              <a:ext cx="978153" cy="297517"/>
            </a:xfrm>
            <a:prstGeom prst="rect">
              <a:avLst/>
            </a:prstGeom>
            <a:noFill/>
          </p:spPr>
          <p:txBody>
            <a:bodyPr wrap="none" rtlCol="0">
              <a:spAutoFit/>
            </a:bodyPr>
            <a:lstStyle/>
            <a:p>
              <a:pP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50000"/>
                </a:lnSpc>
              </a:pPr>
              <a:endParaRPr lang="en-ID" sz="1050"/>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750564" y="2311941"/>
            <a:ext cx="3943654" cy="1256754"/>
          </a:xfrm>
          <a:prstGeom prst="rect">
            <a:avLst/>
          </a:prstGeom>
          <a:noFill/>
        </p:spPr>
        <p:txBody>
          <a:bodyPr wrap="square" lIns="0" tIns="0" rIns="0" bIns="0" rtlCol="0">
            <a:spAutoFit/>
          </a:bodyPr>
          <a:lstStyle/>
          <a:p>
            <a:pPr>
              <a:lnSpc>
                <a:spcPct val="150000"/>
              </a:lnSpc>
            </a:pPr>
            <a:r>
              <a:rPr lang="en-US" sz="1400" b="1">
                <a:solidFill>
                  <a:schemeClr val="bg1"/>
                </a:solidFill>
              </a:rPr>
              <a:t>asuscipit eros iste metus auctor dapibus quams turpisa antes dolor elementum volutpa tincidunt dapibus integer mollis da velas magna hendrerit eleifend nulla dictum pellentesqueds</a:t>
            </a:r>
            <a:endParaRPr lang="en-ID" sz="140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750564" y="3788500"/>
            <a:ext cx="3943654" cy="1579920"/>
          </a:xfrm>
          <a:prstGeom prst="rect">
            <a:avLst/>
          </a:prstGeom>
          <a:noFill/>
        </p:spPr>
        <p:txBody>
          <a:bodyPr wrap="square" lIns="0" tIns="0" rIns="0" bIns="0" rtlCol="0">
            <a:spAutoFit/>
          </a:bodyPr>
          <a:lstStyle/>
          <a:p>
            <a:pPr>
              <a:lnSpc>
                <a:spcPct val="150000"/>
              </a:lnSpc>
            </a:pPr>
            <a:r>
              <a:rPr lang="en-US" sz="140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40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10085557" y="1927600"/>
            <a:ext cx="1575723" cy="1575721"/>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8356509" y="1498213"/>
            <a:ext cx="871504" cy="87150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117194" y="110180"/>
            <a:ext cx="1542538" cy="142460"/>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9290404" y="6232525"/>
            <a:ext cx="2644421" cy="374650"/>
            <a:chOff x="9290404" y="6232525"/>
            <a:chExt cx="2644421"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8</a:t>
              </a:fld>
              <a:endParaRPr lang="en-US">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698862" y="1440276"/>
            <a:ext cx="1921739" cy="19217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3943350" y="4157819"/>
            <a:ext cx="8250237" cy="1617804"/>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6378739" y="1125691"/>
            <a:ext cx="4889501" cy="677108"/>
          </a:xfrm>
          <a:prstGeom prst="rect">
            <a:avLst/>
          </a:prstGeom>
          <a:noFill/>
        </p:spPr>
        <p:txBody>
          <a:bodyPr wrap="square" lIns="0" tIns="0" rIns="0" bIns="0" rtlCol="0" anchor="t" anchorCtr="0">
            <a:spAutoFit/>
          </a:bodyPr>
          <a:lstStyle/>
          <a:p>
            <a:pPr algn="r"/>
            <a:r>
              <a:rPr lang="en-US" sz="4400">
                <a:solidFill>
                  <a:schemeClr val="tx1">
                    <a:lumMod val="75000"/>
                    <a:lumOff val="25000"/>
                  </a:schemeClr>
                </a:solidFill>
                <a:latin typeface="+mj-lt"/>
              </a:rPr>
              <a:t>Company </a:t>
            </a:r>
            <a:r>
              <a:rPr lang="en-US" sz="4400">
                <a:solidFill>
                  <a:schemeClr val="accent1"/>
                </a:solidFill>
                <a:latin typeface="+mj-lt"/>
              </a:rPr>
              <a:t>Concern</a:t>
            </a:r>
            <a:endParaRPr lang="en-ID" sz="44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9553094" y="3429000"/>
            <a:ext cx="1715146" cy="297133"/>
            <a:chOff x="3551036" y="4087599"/>
            <a:chExt cx="1715146" cy="297133"/>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sp>
          <p:nvSpPr>
            <p:cNvPr id="19" name="TextBox 18">
              <a:extLst>
                <a:ext uri="{FF2B5EF4-FFF2-40B4-BE49-F238E27FC236}">
                  <a16:creationId xmlns:a16="http://schemas.microsoft.com/office/drawing/2014/main" id="{DE5B3B1E-DD12-4494-AC13-B8ED95F0E581}"/>
                </a:ext>
              </a:extLst>
            </p:cNvPr>
            <p:cNvSpPr txBox="1"/>
            <p:nvPr/>
          </p:nvSpPr>
          <p:spPr>
            <a:xfrm>
              <a:off x="3810258" y="4087599"/>
              <a:ext cx="936475" cy="297133"/>
            </a:xfrm>
            <a:prstGeom prst="rect">
              <a:avLst/>
            </a:prstGeom>
            <a:noFill/>
          </p:spPr>
          <p:txBody>
            <a:bodyPr wrap="none" rtlCol="0">
              <a:spAutoFit/>
            </a:bodyPr>
            <a:lstStyle/>
            <a:p>
              <a:pPr algn="ctr">
                <a:lnSpc>
                  <a:spcPct val="150000"/>
                </a:lnSpc>
              </a:pPr>
              <a:r>
                <a:rPr lang="en-ID" sz="100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lnSpc>
                  <a:spcPct val="150000"/>
                </a:lnSpc>
              </a:pPr>
              <a:endParaRPr lang="en-ID" sz="1050"/>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4847771" y="1935704"/>
            <a:ext cx="6420469"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40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449536" y="1802798"/>
            <a:ext cx="4692899" cy="5055359"/>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D04B9DF2-A5AF-4921-A03A-FA4600D9678A}"/>
              </a:ext>
            </a:extLst>
          </p:cNvPr>
          <p:cNvSpPr/>
          <p:nvPr/>
        </p:nvSpPr>
        <p:spPr>
          <a:xfrm>
            <a:off x="1059029" y="4157819"/>
            <a:ext cx="1617804" cy="1617804"/>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4561569" y="3731980"/>
            <a:ext cx="685127" cy="68512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4949654" y="4398056"/>
            <a:ext cx="5057931" cy="1066959"/>
          </a:xfrm>
          <a:prstGeom prst="rect">
            <a:avLst/>
          </a:prstGeom>
          <a:noFill/>
        </p:spPr>
        <p:txBody>
          <a:bodyPr wrap="square" lIns="0" tIns="0" rIns="0" bIns="0" rtlCol="0">
            <a:spAutoFit/>
          </a:bodyPr>
          <a:lstStyle/>
          <a:p>
            <a:pPr algn="r">
              <a:lnSpc>
                <a:spcPct val="150000"/>
              </a:lnSpc>
            </a:pPr>
            <a:r>
              <a:rPr lang="en-US" sz="1600" b="1">
                <a:solidFill>
                  <a:schemeClr val="tx1">
                    <a:lumMod val="65000"/>
                    <a:lumOff val="35000"/>
                  </a:schemeClr>
                </a:solidFill>
              </a:rPr>
              <a:t>asuscipit eros metus auctor dapibus quam aliquam sied pretium tincidunt dapibus integer mollis da vel magna hendrit eleifend nullas dictum</a:t>
            </a:r>
            <a:endParaRPr lang="en-ID" sz="16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10328602" y="4582382"/>
            <a:ext cx="870431" cy="830997"/>
          </a:xfrm>
          <a:prstGeom prst="rect">
            <a:avLst/>
          </a:prstGeom>
          <a:noFill/>
        </p:spPr>
        <p:txBody>
          <a:bodyPr wrap="none" lIns="0" tIns="0" rIns="0" bIns="0" rtlCol="0" anchor="t" anchorCtr="0">
            <a:spAutoFit/>
          </a:bodyPr>
          <a:lstStyle/>
          <a:p>
            <a:pPr algn="r"/>
            <a:r>
              <a:rPr lang="en-US" sz="5400">
                <a:solidFill>
                  <a:schemeClr val="accent1"/>
                </a:solidFill>
                <a:latin typeface="+mj-lt"/>
              </a:rPr>
              <a:t>4K</a:t>
            </a:r>
            <a:endParaRPr lang="en-ID" sz="5400">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564161" y="4662952"/>
            <a:ext cx="607540" cy="60753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117194" y="110180"/>
            <a:ext cx="1542538" cy="142460"/>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solidFill>
                  <a:schemeClr val="lt1"/>
                </a:solidFill>
              </a:endParaRPr>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9290404" y="6232525"/>
            <a:ext cx="2644421" cy="374650"/>
            <a:chOff x="9290404" y="6232525"/>
            <a:chExt cx="2644421"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90404" y="6339731"/>
              <a:ext cx="1954061" cy="153888"/>
            </a:xfrm>
            <a:prstGeom prst="rect">
              <a:avLst/>
            </a:prstGeom>
            <a:noFill/>
          </p:spPr>
          <p:txBody>
            <a:bodyPr wrap="none" lIns="0" tIns="0" rIns="0" bIns="0" rtlCol="0">
              <a:spAutoFit/>
            </a:bodyPr>
            <a:lstStyle/>
            <a:p>
              <a:pPr algn="ctr"/>
              <a:r>
                <a:rPr lang="en-ID" sz="1000">
                  <a:solidFill>
                    <a:schemeClr val="bg1">
                      <a:lumMod val="75000"/>
                    </a:schemeClr>
                  </a:solidFill>
                </a:rPr>
                <a:t>© 2020  </a:t>
              </a:r>
              <a:r>
                <a:rPr lang="en-ID" sz="1000" b="1">
                  <a:solidFill>
                    <a:schemeClr val="bg1">
                      <a:lumMod val="75000"/>
                    </a:schemeClr>
                  </a:solidFill>
                </a:rPr>
                <a:t>emodo  </a:t>
              </a:r>
              <a:r>
                <a:rPr lang="en-ID" sz="1000" dirty="0">
                  <a:solidFill>
                    <a:schemeClr val="bg1">
                      <a:lumMod val="75000"/>
                    </a:schemeClr>
                  </a:solidFill>
                </a:rPr>
                <a:t>a</a:t>
              </a:r>
              <a:r>
                <a:rPr lang="en-ID" sz="1000">
                  <a:solidFill>
                    <a:schemeClr val="bg1">
                      <a:lumMod val="75000"/>
                    </a:schemeClr>
                  </a:solidFill>
                </a:rPr>
                <a:t>ll </a:t>
              </a:r>
              <a:r>
                <a:rPr lang="en-ID" sz="100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5365" y="6342906"/>
              <a:ext cx="144270" cy="15388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a:solidFill>
                    <a:schemeClr val="bg1"/>
                  </a:solidFill>
                </a:rPr>
                <a:t>0</a:t>
              </a:r>
              <a:fld id="{B978210D-6924-4CFB-87B2-AFF05DD23C1B}" type="slidenum">
                <a:rPr lang="en-US" smtClean="0">
                  <a:solidFill>
                    <a:schemeClr val="bg1"/>
                  </a:solidFill>
                </a:rPr>
                <a:pPr/>
                <a:t>9</a:t>
              </a:fld>
              <a:endParaRPr lang="en-US">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Blue Lake">
      <a:dk1>
        <a:sysClr val="windowText" lastClr="000000"/>
      </a:dk1>
      <a:lt1>
        <a:sysClr val="window" lastClr="FFFFFF"/>
      </a:lt1>
      <a:dk2>
        <a:srgbClr val="44546A"/>
      </a:dk2>
      <a:lt2>
        <a:srgbClr val="E7E6E6"/>
      </a:lt2>
      <a:accent1>
        <a:srgbClr val="07A6BF"/>
      </a:accent1>
      <a:accent2>
        <a:srgbClr val="02717F"/>
      </a:accent2>
      <a:accent3>
        <a:srgbClr val="003E48"/>
      </a:accent3>
      <a:accent4>
        <a:srgbClr val="313238"/>
      </a:accent4>
      <a:accent5>
        <a:srgbClr val="797977"/>
      </a:accent5>
      <a:accent6>
        <a:srgbClr val="171616"/>
      </a:accent6>
      <a:hlink>
        <a:srgbClr val="0563C1"/>
      </a:hlink>
      <a:folHlink>
        <a:srgbClr val="954F72"/>
      </a:folHlink>
    </a:clrScheme>
    <a:fontScheme name="Custom 61">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13300</TotalTime>
  <Words>1812</Words>
  <Application>Microsoft Office PowerPoint</Application>
  <PresentationFormat>Custom</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607</cp:revision>
  <dcterms:created xsi:type="dcterms:W3CDTF">2018-11-06T00:42:49Z</dcterms:created>
  <dcterms:modified xsi:type="dcterms:W3CDTF">2020-09-03T16:25:33Z</dcterms:modified>
</cp:coreProperties>
</file>