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8846CDDD-1650-4674-9D51-BFEFEF8AC0D9}"/>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pHolder1">
            <a:extLst>
              <a:ext uri="{FF2B5EF4-FFF2-40B4-BE49-F238E27FC236}">
                <a16:creationId xmlns:a16="http://schemas.microsoft.com/office/drawing/2014/main" id="{F2A05C39-C0AB-4832-8638-33D131445B3B}"/>
              </a:ext>
            </a:extLst>
          </p:cNvPr>
          <p:cNvSpPr/>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B3D566D-7332-4B5B-B016-8FF28198A33B}"/>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138" name="PpHolder4">
            <a:extLst>
              <a:ext uri="{FF2B5EF4-FFF2-40B4-BE49-F238E27FC236}">
                <a16:creationId xmlns:a16="http://schemas.microsoft.com/office/drawing/2014/main" id="{CFEED606-BA47-4BFB-B5FF-6E2D931CCB59}"/>
              </a:ext>
            </a:extLst>
          </p:cNvPr>
          <p:cNvSpPr/>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6" name="PpHolder5">
            <a:extLst>
              <a:ext uri="{FF2B5EF4-FFF2-40B4-BE49-F238E27FC236}">
                <a16:creationId xmlns:a16="http://schemas.microsoft.com/office/drawing/2014/main" id="{09AAA6D5-8410-4E63-BE1F-068ABF2B32BD}"/>
              </a:ext>
            </a:extLst>
          </p:cNvPr>
          <p:cNvSpPr/>
          <p:nvPr/>
        </p:nvSpPr>
        <p:spPr>
          <a:xfrm>
            <a:off x="2032000" y="3809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4" name="PpHolder6">
            <a:extLst>
              <a:ext uri="{FF2B5EF4-FFF2-40B4-BE49-F238E27FC236}">
                <a16:creationId xmlns:a16="http://schemas.microsoft.com/office/drawing/2014/main" id="{FF7FDB98-7583-4B26-8CC7-5E498582A251}"/>
              </a:ext>
            </a:extLst>
          </p:cNvPr>
          <p:cNvSpPr/>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2" name="PpHolder7">
            <a:extLst>
              <a:ext uri="{FF2B5EF4-FFF2-40B4-BE49-F238E27FC236}">
                <a16:creationId xmlns:a16="http://schemas.microsoft.com/office/drawing/2014/main" id="{B8E9CD89-2C4D-4AD8-986E-17EC4AB35883}"/>
              </a:ext>
            </a:extLst>
          </p:cNvPr>
          <p:cNvSpPr/>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0" name="PpHolder8">
            <a:extLst>
              <a:ext uri="{FF2B5EF4-FFF2-40B4-BE49-F238E27FC236}">
                <a16:creationId xmlns:a16="http://schemas.microsoft.com/office/drawing/2014/main" id="{92004983-4050-4F75-859A-82F67EFE9E6C}"/>
              </a:ext>
            </a:extLst>
          </p:cNvPr>
          <p:cNvSpPr/>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8" name="PpHolder9">
            <a:extLst>
              <a:ext uri="{FF2B5EF4-FFF2-40B4-BE49-F238E27FC236}">
                <a16:creationId xmlns:a16="http://schemas.microsoft.com/office/drawing/2014/main" id="{42BC2D22-302B-4C12-81E1-CCF79DE70B34}"/>
              </a:ext>
            </a:extLst>
          </p:cNvPr>
          <p:cNvSpPr/>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6" name="PpHolder10">
            <a:extLst>
              <a:ext uri="{FF2B5EF4-FFF2-40B4-BE49-F238E27FC236}">
                <a16:creationId xmlns:a16="http://schemas.microsoft.com/office/drawing/2014/main" id="{6CBA2533-1475-4CBD-9921-D97D1BB28ADF}"/>
              </a:ext>
            </a:extLst>
          </p:cNvPr>
          <p:cNvSpPr/>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4" name="PpHolder11">
            <a:extLst>
              <a:ext uri="{FF2B5EF4-FFF2-40B4-BE49-F238E27FC236}">
                <a16:creationId xmlns:a16="http://schemas.microsoft.com/office/drawing/2014/main" id="{E7CEF946-D4EC-40E6-BB5E-14E7C0078EF0}"/>
              </a:ext>
            </a:extLst>
          </p:cNvPr>
          <p:cNvSpPr/>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PpHolder12">
            <a:extLst>
              <a:ext uri="{FF2B5EF4-FFF2-40B4-BE49-F238E27FC236}">
                <a16:creationId xmlns:a16="http://schemas.microsoft.com/office/drawing/2014/main" id="{1964ADEC-DD90-4886-A839-E60CE956236A}"/>
              </a:ext>
            </a:extLst>
          </p:cNvPr>
          <p:cNvSpPr/>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0" name="PpHolder13">
            <a:extLst>
              <a:ext uri="{FF2B5EF4-FFF2-40B4-BE49-F238E27FC236}">
                <a16:creationId xmlns:a16="http://schemas.microsoft.com/office/drawing/2014/main" id="{EFA3318D-7AD5-474F-90D7-054FDD7B1263}"/>
              </a:ext>
            </a:extLst>
          </p:cNvPr>
          <p:cNvSpPr/>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18" name="PpHolder16">
            <a:extLst>
              <a:ext uri="{FF2B5EF4-FFF2-40B4-BE49-F238E27FC236}">
                <a16:creationId xmlns:a16="http://schemas.microsoft.com/office/drawing/2014/main" id="{8A341FFA-7DED-44DB-8ABC-88EE360B5EBE}"/>
              </a:ext>
            </a:extLst>
          </p:cNvPr>
          <p:cNvSpPr/>
          <p:nvPr/>
        </p:nvSpPr>
        <p:spPr>
          <a:xfrm>
            <a:off x="2032000" y="4825999"/>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6" name="PpHolder17">
            <a:extLst>
              <a:ext uri="{FF2B5EF4-FFF2-40B4-BE49-F238E27FC236}">
                <a16:creationId xmlns:a16="http://schemas.microsoft.com/office/drawing/2014/main" id="{BBC7B0BF-70B4-4AA3-BFF3-06C4CC3657AD}"/>
              </a:ext>
            </a:extLst>
          </p:cNvPr>
          <p:cNvSpPr/>
          <p:nvPr/>
        </p:nvSpPr>
        <p:spPr>
          <a:xfrm>
            <a:off x="2032000" y="5842000"/>
            <a:ext cx="1016003" cy="1016000"/>
          </a:xfrm>
          <a:custGeom>
            <a:avLst/>
            <a:gdLst>
              <a:gd name="connsiteX0" fmla="*/ 0 w 1016003"/>
              <a:gd name="connsiteY0" fmla="*/ 0 h 1016000"/>
              <a:gd name="connsiteX1" fmla="*/ 1016003 w 1016003"/>
              <a:gd name="connsiteY1" fmla="*/ 0 h 1016000"/>
              <a:gd name="connsiteX2" fmla="*/ 1016003 w 1016003"/>
              <a:gd name="connsiteY2" fmla="*/ 1016000 h 1016000"/>
              <a:gd name="connsiteX3" fmla="*/ 0 w 1016003"/>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3" h="1016000">
                <a:moveTo>
                  <a:pt x="0" y="0"/>
                </a:moveTo>
                <a:lnTo>
                  <a:pt x="1016003" y="0"/>
                </a:lnTo>
                <a:lnTo>
                  <a:pt x="1016003"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4" name="PpHolder18">
            <a:extLst>
              <a:ext uri="{FF2B5EF4-FFF2-40B4-BE49-F238E27FC236}">
                <a16:creationId xmlns:a16="http://schemas.microsoft.com/office/drawing/2014/main" id="{7C4CC0EF-89EA-420B-AF7B-76D465BF1E3F}"/>
              </a:ext>
            </a:extLst>
          </p:cNvPr>
          <p:cNvSpPr/>
          <p:nvPr/>
        </p:nvSpPr>
        <p:spPr>
          <a:xfrm>
            <a:off x="3048004" y="3809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2" name="PpHolder19">
            <a:extLst>
              <a:ext uri="{FF2B5EF4-FFF2-40B4-BE49-F238E27FC236}">
                <a16:creationId xmlns:a16="http://schemas.microsoft.com/office/drawing/2014/main" id="{B460FA84-C5A6-491B-9C0A-1169C9D282E6}"/>
              </a:ext>
            </a:extLst>
          </p:cNvPr>
          <p:cNvSpPr/>
          <p:nvPr/>
        </p:nvSpPr>
        <p:spPr>
          <a:xfrm>
            <a:off x="3048004" y="4825999"/>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9" name="PpHolder20">
            <a:extLst>
              <a:ext uri="{FF2B5EF4-FFF2-40B4-BE49-F238E27FC236}">
                <a16:creationId xmlns:a16="http://schemas.microsoft.com/office/drawing/2014/main" id="{85153F49-5995-400B-AA73-F9FA43C06DD4}"/>
              </a:ext>
            </a:extLst>
          </p:cNvPr>
          <p:cNvSpPr/>
          <p:nvPr/>
        </p:nvSpPr>
        <p:spPr>
          <a:xfrm>
            <a:off x="3048004" y="5842000"/>
            <a:ext cx="1015999" cy="1016000"/>
          </a:xfrm>
          <a:custGeom>
            <a:avLst/>
            <a:gdLst>
              <a:gd name="connsiteX0" fmla="*/ 0 w 1015999"/>
              <a:gd name="connsiteY0" fmla="*/ 0 h 1016000"/>
              <a:gd name="connsiteX1" fmla="*/ 1015999 w 1015999"/>
              <a:gd name="connsiteY1" fmla="*/ 0 h 1016000"/>
              <a:gd name="connsiteX2" fmla="*/ 1015999 w 1015999"/>
              <a:gd name="connsiteY2" fmla="*/ 1016000 h 1016000"/>
              <a:gd name="connsiteX3" fmla="*/ 0 w 1015999"/>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9" h="1016000">
                <a:moveTo>
                  <a:pt x="0" y="0"/>
                </a:moveTo>
                <a:lnTo>
                  <a:pt x="1015999" y="0"/>
                </a:lnTo>
                <a:lnTo>
                  <a:pt x="1015999"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7" name="PpHolder21">
            <a:extLst>
              <a:ext uri="{FF2B5EF4-FFF2-40B4-BE49-F238E27FC236}">
                <a16:creationId xmlns:a16="http://schemas.microsoft.com/office/drawing/2014/main" id="{60645FB1-F09E-460B-8BF9-241291D0F9E0}"/>
              </a:ext>
            </a:extLst>
          </p:cNvPr>
          <p:cNvSpPr/>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05" name="PpHolder23">
            <a:extLst>
              <a:ext uri="{FF2B5EF4-FFF2-40B4-BE49-F238E27FC236}">
                <a16:creationId xmlns:a16="http://schemas.microsoft.com/office/drawing/2014/main" id="{7267A98E-98EA-4C5D-83B1-1855CE6857AA}"/>
              </a:ext>
            </a:extLst>
          </p:cNvPr>
          <p:cNvSpPr/>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3" name="PpHolder24">
            <a:extLst>
              <a:ext uri="{FF2B5EF4-FFF2-40B4-BE49-F238E27FC236}">
                <a16:creationId xmlns:a16="http://schemas.microsoft.com/office/drawing/2014/main" id="{1DBA88B9-5094-4A1E-A5E2-0A89556F7472}"/>
              </a:ext>
            </a:extLst>
          </p:cNvPr>
          <p:cNvSpPr/>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1" name="PpHolder25">
            <a:extLst>
              <a:ext uri="{FF2B5EF4-FFF2-40B4-BE49-F238E27FC236}">
                <a16:creationId xmlns:a16="http://schemas.microsoft.com/office/drawing/2014/main" id="{BAE286A4-CEC5-4377-856B-463E6EADE969}"/>
              </a:ext>
            </a:extLst>
          </p:cNvPr>
          <p:cNvSpPr/>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9" name="PpHolder27">
            <a:extLst>
              <a:ext uri="{FF2B5EF4-FFF2-40B4-BE49-F238E27FC236}">
                <a16:creationId xmlns:a16="http://schemas.microsoft.com/office/drawing/2014/main" id="{8E4E239C-7E4F-4BDC-BF82-FDFBE26125AD}"/>
              </a:ext>
            </a:extLst>
          </p:cNvPr>
          <p:cNvSpPr/>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7" name="PpHolder28">
            <a:extLst>
              <a:ext uri="{FF2B5EF4-FFF2-40B4-BE49-F238E27FC236}">
                <a16:creationId xmlns:a16="http://schemas.microsoft.com/office/drawing/2014/main" id="{8B1D92B1-2467-42F0-A7DD-2103903A72B4}"/>
              </a:ext>
            </a:extLst>
          </p:cNvPr>
          <p:cNvSpPr/>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5" name="PpHolder29">
            <a:extLst>
              <a:ext uri="{FF2B5EF4-FFF2-40B4-BE49-F238E27FC236}">
                <a16:creationId xmlns:a16="http://schemas.microsoft.com/office/drawing/2014/main" id="{CCD744D5-EC59-433D-8238-79A4011797DB}"/>
              </a:ext>
            </a:extLst>
          </p:cNvPr>
          <p:cNvSpPr/>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3" name="PpHolder31">
            <a:extLst>
              <a:ext uri="{FF2B5EF4-FFF2-40B4-BE49-F238E27FC236}">
                <a16:creationId xmlns:a16="http://schemas.microsoft.com/office/drawing/2014/main" id="{F579790B-956F-428F-9910-97BF037D149A}"/>
              </a:ext>
            </a:extLst>
          </p:cNvPr>
          <p:cNvSpPr/>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32">
            <a:extLst>
              <a:ext uri="{FF2B5EF4-FFF2-40B4-BE49-F238E27FC236}">
                <a16:creationId xmlns:a16="http://schemas.microsoft.com/office/drawing/2014/main" id="{2EFFCAF2-D231-44CF-8C2F-02F4717146D8}"/>
              </a:ext>
            </a:extLst>
          </p:cNvPr>
          <p:cNvSpPr/>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9" name="PpHolder33">
            <a:extLst>
              <a:ext uri="{FF2B5EF4-FFF2-40B4-BE49-F238E27FC236}">
                <a16:creationId xmlns:a16="http://schemas.microsoft.com/office/drawing/2014/main" id="{3BD8D6E8-61F3-4815-8704-8EB0B4C97966}"/>
              </a:ext>
            </a:extLst>
          </p:cNvPr>
          <p:cNvSpPr/>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7" name="PpHolder34">
            <a:extLst>
              <a:ext uri="{FF2B5EF4-FFF2-40B4-BE49-F238E27FC236}">
                <a16:creationId xmlns:a16="http://schemas.microsoft.com/office/drawing/2014/main" id="{A948D8B2-D28E-46A0-8531-841DF47437D9}"/>
              </a:ext>
            </a:extLst>
          </p:cNvPr>
          <p:cNvSpPr/>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5" name="PpHolder35">
            <a:extLst>
              <a:ext uri="{FF2B5EF4-FFF2-40B4-BE49-F238E27FC236}">
                <a16:creationId xmlns:a16="http://schemas.microsoft.com/office/drawing/2014/main" id="{C6A3DC42-451D-456F-BF88-74EF434CA6CF}"/>
              </a:ext>
            </a:extLst>
          </p:cNvPr>
          <p:cNvSpPr/>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pHolder1">
            <a:extLst>
              <a:ext uri="{FF2B5EF4-FFF2-40B4-BE49-F238E27FC236}">
                <a16:creationId xmlns:a16="http://schemas.microsoft.com/office/drawing/2014/main" id="{8E4FFCC8-E586-4BD7-BDB6-EC0295142AB4}"/>
              </a:ext>
            </a:extLst>
          </p:cNvPr>
          <p:cNvSpPr/>
          <p:nvPr/>
        </p:nvSpPr>
        <p:spPr>
          <a:xfrm>
            <a:off x="4555764" y="1725286"/>
            <a:ext cx="1456826" cy="1628299"/>
          </a:xfrm>
          <a:custGeom>
            <a:avLst/>
            <a:gdLst>
              <a:gd name="connsiteX0" fmla="*/ 0 w 1456826"/>
              <a:gd name="connsiteY0" fmla="*/ 0 h 1628299"/>
              <a:gd name="connsiteX1" fmla="*/ 1456826 w 1456826"/>
              <a:gd name="connsiteY1" fmla="*/ 0 h 1628299"/>
              <a:gd name="connsiteX2" fmla="*/ 1456826 w 1456826"/>
              <a:gd name="connsiteY2" fmla="*/ 1628299 h 1628299"/>
              <a:gd name="connsiteX3" fmla="*/ 0 w 1456826"/>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6" h="1628299">
                <a:moveTo>
                  <a:pt x="0" y="0"/>
                </a:moveTo>
                <a:lnTo>
                  <a:pt x="1456826" y="0"/>
                </a:lnTo>
                <a:lnTo>
                  <a:pt x="1456826"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7" name="PpHolder2">
            <a:extLst>
              <a:ext uri="{FF2B5EF4-FFF2-40B4-BE49-F238E27FC236}">
                <a16:creationId xmlns:a16="http://schemas.microsoft.com/office/drawing/2014/main" id="{4527962E-E3B2-416B-A090-4A01E28E9357}"/>
              </a:ext>
            </a:extLst>
          </p:cNvPr>
          <p:cNvSpPr/>
          <p:nvPr/>
        </p:nvSpPr>
        <p:spPr>
          <a:xfrm>
            <a:off x="6121469"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5" name="PpHolder3">
            <a:extLst>
              <a:ext uri="{FF2B5EF4-FFF2-40B4-BE49-F238E27FC236}">
                <a16:creationId xmlns:a16="http://schemas.microsoft.com/office/drawing/2014/main" id="{65AC65BC-D865-406A-9305-27AAF2015E44}"/>
              </a:ext>
            </a:extLst>
          </p:cNvPr>
          <p:cNvSpPr/>
          <p:nvPr/>
        </p:nvSpPr>
        <p:spPr>
          <a:xfrm>
            <a:off x="6121469"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3" name="PpHolder4">
            <a:extLst>
              <a:ext uri="{FF2B5EF4-FFF2-40B4-BE49-F238E27FC236}">
                <a16:creationId xmlns:a16="http://schemas.microsoft.com/office/drawing/2014/main" id="{225B2543-2801-434F-B5CF-BE09BB24AF5C}"/>
              </a:ext>
            </a:extLst>
          </p:cNvPr>
          <p:cNvSpPr/>
          <p:nvPr/>
        </p:nvSpPr>
        <p:spPr>
          <a:xfrm>
            <a:off x="4555764" y="3469198"/>
            <a:ext cx="1456826" cy="1628298"/>
          </a:xfrm>
          <a:custGeom>
            <a:avLst/>
            <a:gdLst>
              <a:gd name="connsiteX0" fmla="*/ 0 w 1456826"/>
              <a:gd name="connsiteY0" fmla="*/ 0 h 1628298"/>
              <a:gd name="connsiteX1" fmla="*/ 1456826 w 1456826"/>
              <a:gd name="connsiteY1" fmla="*/ 0 h 1628298"/>
              <a:gd name="connsiteX2" fmla="*/ 1456826 w 1456826"/>
              <a:gd name="connsiteY2" fmla="*/ 1628298 h 1628298"/>
              <a:gd name="connsiteX3" fmla="*/ 0 w 1456826"/>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6" h="1628298">
                <a:moveTo>
                  <a:pt x="0" y="0"/>
                </a:moveTo>
                <a:lnTo>
                  <a:pt x="1456826" y="0"/>
                </a:lnTo>
                <a:lnTo>
                  <a:pt x="1456826"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2" name="PpHolder5">
            <a:extLst>
              <a:ext uri="{FF2B5EF4-FFF2-40B4-BE49-F238E27FC236}">
                <a16:creationId xmlns:a16="http://schemas.microsoft.com/office/drawing/2014/main" id="{D0775524-352A-4AB3-8AFB-786266FF6EA5}"/>
              </a:ext>
            </a:extLst>
          </p:cNvPr>
          <p:cNvSpPr/>
          <p:nvPr/>
        </p:nvSpPr>
        <p:spPr>
          <a:xfrm>
            <a:off x="7687175"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61" name="PpHolder8">
            <a:extLst>
              <a:ext uri="{FF2B5EF4-FFF2-40B4-BE49-F238E27FC236}">
                <a16:creationId xmlns:a16="http://schemas.microsoft.com/office/drawing/2014/main" id="{67A26A9A-9587-47AF-8A1F-BFDECA106FA0}"/>
              </a:ext>
            </a:extLst>
          </p:cNvPr>
          <p:cNvSpPr/>
          <p:nvPr/>
        </p:nvSpPr>
        <p:spPr>
          <a:xfrm>
            <a:off x="7687175"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pHolder1">
            <a:extLst>
              <a:ext uri="{FF2B5EF4-FFF2-40B4-BE49-F238E27FC236}">
                <a16:creationId xmlns:a16="http://schemas.microsoft.com/office/drawing/2014/main" id="{255CFC92-CED6-47DF-A05D-CE8E6932985E}"/>
              </a:ext>
            </a:extLst>
          </p:cNvPr>
          <p:cNvSpPr/>
          <p:nvPr/>
        </p:nvSpPr>
        <p:spPr>
          <a:xfrm>
            <a:off x="3" y="1725286"/>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1" name="PpHolder2">
            <a:extLst>
              <a:ext uri="{FF2B5EF4-FFF2-40B4-BE49-F238E27FC236}">
                <a16:creationId xmlns:a16="http://schemas.microsoft.com/office/drawing/2014/main" id="{68ED7AA5-01F6-4381-A559-3018F19A105E}"/>
              </a:ext>
            </a:extLst>
          </p:cNvPr>
          <p:cNvSpPr/>
          <p:nvPr/>
        </p:nvSpPr>
        <p:spPr>
          <a:xfrm>
            <a:off x="3131413"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90" name="PpHolder3">
            <a:extLst>
              <a:ext uri="{FF2B5EF4-FFF2-40B4-BE49-F238E27FC236}">
                <a16:creationId xmlns:a16="http://schemas.microsoft.com/office/drawing/2014/main" id="{29C16F3A-EE3E-4242-9BE0-E876D78F4B6C}"/>
              </a:ext>
            </a:extLst>
          </p:cNvPr>
          <p:cNvSpPr/>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7" name="PpHolder6">
            <a:extLst>
              <a:ext uri="{FF2B5EF4-FFF2-40B4-BE49-F238E27FC236}">
                <a16:creationId xmlns:a16="http://schemas.microsoft.com/office/drawing/2014/main" id="{038B35B9-2835-45EF-A822-77864F454CA8}"/>
              </a:ext>
            </a:extLst>
          </p:cNvPr>
          <p:cNvSpPr/>
          <p:nvPr/>
        </p:nvSpPr>
        <p:spPr>
          <a:xfrm>
            <a:off x="3"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6" name="PpHolder9">
            <a:extLst>
              <a:ext uri="{FF2B5EF4-FFF2-40B4-BE49-F238E27FC236}">
                <a16:creationId xmlns:a16="http://schemas.microsoft.com/office/drawing/2014/main" id="{FA7FD338-6950-4ED8-9297-C9712E7704D7}"/>
              </a:ext>
            </a:extLst>
          </p:cNvPr>
          <p:cNvSpPr/>
          <p:nvPr/>
        </p:nvSpPr>
        <p:spPr>
          <a:xfrm>
            <a:off x="1565707" y="1725286"/>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85" name="PpHolder12">
            <a:extLst>
              <a:ext uri="{FF2B5EF4-FFF2-40B4-BE49-F238E27FC236}">
                <a16:creationId xmlns:a16="http://schemas.microsoft.com/office/drawing/2014/main" id="{7B36EA55-66B6-46F7-A95E-54CC2E3265ED}"/>
              </a:ext>
            </a:extLst>
          </p:cNvPr>
          <p:cNvSpPr/>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pHolder1">
            <a:extLst>
              <a:ext uri="{FF2B5EF4-FFF2-40B4-BE49-F238E27FC236}">
                <a16:creationId xmlns:a16="http://schemas.microsoft.com/office/drawing/2014/main" id="{7F73569A-C6B4-4500-AED6-CE437699E30A}"/>
              </a:ext>
            </a:extLst>
          </p:cNvPr>
          <p:cNvSpPr/>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Holder4">
            <a:extLst>
              <a:ext uri="{FF2B5EF4-FFF2-40B4-BE49-F238E27FC236}">
                <a16:creationId xmlns:a16="http://schemas.microsoft.com/office/drawing/2014/main" id="{F1FCD525-8833-45EC-B125-C00F6FD9ADC6}"/>
              </a:ext>
            </a:extLst>
          </p:cNvPr>
          <p:cNvSpPr/>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PpHolder1">
            <a:extLst>
              <a:ext uri="{FF2B5EF4-FFF2-40B4-BE49-F238E27FC236}">
                <a16:creationId xmlns:a16="http://schemas.microsoft.com/office/drawing/2014/main" id="{C7A1893F-6B5C-4F0E-A4A3-DC5FC8493E25}"/>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1" name="PpHolder4">
            <a:extLst>
              <a:ext uri="{FF2B5EF4-FFF2-40B4-BE49-F238E27FC236}">
                <a16:creationId xmlns:a16="http://schemas.microsoft.com/office/drawing/2014/main" id="{999F32CE-3F07-4266-BF8C-1AADA57AE5D5}"/>
              </a:ext>
            </a:extLst>
          </p:cNvPr>
          <p:cNvSpPr/>
          <p:nvPr/>
        </p:nvSpPr>
        <p:spPr>
          <a:xfrm>
            <a:off x="6816845"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PpHolder5">
            <a:extLst>
              <a:ext uri="{FF2B5EF4-FFF2-40B4-BE49-F238E27FC236}">
                <a16:creationId xmlns:a16="http://schemas.microsoft.com/office/drawing/2014/main" id="{305BED6A-A435-4D28-8C34-C523089E9078}"/>
              </a:ext>
            </a:extLst>
          </p:cNvPr>
          <p:cNvSpPr/>
          <p:nvPr/>
        </p:nvSpPr>
        <p:spPr>
          <a:xfrm>
            <a:off x="4723789" y="1426294"/>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PpHolder1">
            <a:extLst>
              <a:ext uri="{FF2B5EF4-FFF2-40B4-BE49-F238E27FC236}">
                <a16:creationId xmlns:a16="http://schemas.microsoft.com/office/drawing/2014/main" id="{94C29F80-F4DF-45EB-95FF-B47AE5FA1F56}"/>
              </a:ext>
            </a:extLst>
          </p:cNvPr>
          <p:cNvSpPr/>
          <p:nvPr/>
        </p:nvSpPr>
        <p:spPr>
          <a:xfrm>
            <a:off x="6341052" y="4391044"/>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65" name="PpHolder2">
            <a:extLst>
              <a:ext uri="{FF2B5EF4-FFF2-40B4-BE49-F238E27FC236}">
                <a16:creationId xmlns:a16="http://schemas.microsoft.com/office/drawing/2014/main" id="{37C39CD4-CFF3-4937-B50C-6CE4BA169ECC}"/>
              </a:ext>
            </a:extLst>
          </p:cNvPr>
          <p:cNvSpPr/>
          <p:nvPr/>
        </p:nvSpPr>
        <p:spPr>
          <a:xfrm>
            <a:off x="6341049" y="2674378"/>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63" name="PpHolder4">
            <a:extLst>
              <a:ext uri="{FF2B5EF4-FFF2-40B4-BE49-F238E27FC236}">
                <a16:creationId xmlns:a16="http://schemas.microsoft.com/office/drawing/2014/main" id="{1116B40C-CFA9-4161-A390-B3CDC7E3CAAD}"/>
              </a:ext>
            </a:extLst>
          </p:cNvPr>
          <p:cNvSpPr/>
          <p:nvPr/>
        </p:nvSpPr>
        <p:spPr>
          <a:xfrm>
            <a:off x="1193586" y="2674381"/>
            <a:ext cx="3315850" cy="1609372"/>
          </a:xfrm>
          <a:custGeom>
            <a:avLst/>
            <a:gdLst>
              <a:gd name="connsiteX0" fmla="*/ 0 w 3315850"/>
              <a:gd name="connsiteY0" fmla="*/ 0 h 1609372"/>
              <a:gd name="connsiteX1" fmla="*/ 3315850 w 3315850"/>
              <a:gd name="connsiteY1" fmla="*/ 0 h 1609372"/>
              <a:gd name="connsiteX2" fmla="*/ 3315850 w 3315850"/>
              <a:gd name="connsiteY2" fmla="*/ 1609372 h 1609372"/>
              <a:gd name="connsiteX3" fmla="*/ 0 w 3315850"/>
              <a:gd name="connsiteY3" fmla="*/ 1609372 h 1609372"/>
            </a:gdLst>
            <a:ahLst/>
            <a:cxnLst>
              <a:cxn ang="0">
                <a:pos x="connsiteX0" y="connsiteY0"/>
              </a:cxn>
              <a:cxn ang="0">
                <a:pos x="connsiteX1" y="connsiteY1"/>
              </a:cxn>
              <a:cxn ang="0">
                <a:pos x="connsiteX2" y="connsiteY2"/>
              </a:cxn>
              <a:cxn ang="0">
                <a:pos x="connsiteX3" y="connsiteY3"/>
              </a:cxn>
            </a:cxnLst>
            <a:rect l="l" t="t" r="r" b="b"/>
            <a:pathLst>
              <a:path w="3315850" h="1609372">
                <a:moveTo>
                  <a:pt x="0" y="0"/>
                </a:moveTo>
                <a:lnTo>
                  <a:pt x="3315850" y="0"/>
                </a:lnTo>
                <a:lnTo>
                  <a:pt x="3315850" y="1609372"/>
                </a:lnTo>
                <a:lnTo>
                  <a:pt x="0" y="160937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4" name="PpHolder5">
            <a:extLst>
              <a:ext uri="{FF2B5EF4-FFF2-40B4-BE49-F238E27FC236}">
                <a16:creationId xmlns:a16="http://schemas.microsoft.com/office/drawing/2014/main" id="{B20D40BF-8553-4C03-A677-2EBC2CF152AA}"/>
              </a:ext>
            </a:extLst>
          </p:cNvPr>
          <p:cNvSpPr/>
          <p:nvPr/>
        </p:nvSpPr>
        <p:spPr>
          <a:xfrm>
            <a:off x="4625231"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2" name="PpHolder6">
            <a:extLst>
              <a:ext uri="{FF2B5EF4-FFF2-40B4-BE49-F238E27FC236}">
                <a16:creationId xmlns:a16="http://schemas.microsoft.com/office/drawing/2014/main" id="{36FD7DD7-1472-4E27-B3E0-C687D1A4A870}"/>
              </a:ext>
            </a:extLst>
          </p:cNvPr>
          <p:cNvSpPr/>
          <p:nvPr/>
        </p:nvSpPr>
        <p:spPr>
          <a:xfrm>
            <a:off x="2909408" y="4391041"/>
            <a:ext cx="1609373" cy="1609375"/>
          </a:xfrm>
          <a:custGeom>
            <a:avLst/>
            <a:gdLst>
              <a:gd name="connsiteX0" fmla="*/ 0 w 1609373"/>
              <a:gd name="connsiteY0" fmla="*/ 0 h 1609375"/>
              <a:gd name="connsiteX1" fmla="*/ 1609373 w 1609373"/>
              <a:gd name="connsiteY1" fmla="*/ 0 h 1609375"/>
              <a:gd name="connsiteX2" fmla="*/ 1609373 w 1609373"/>
              <a:gd name="connsiteY2" fmla="*/ 1609375 h 1609375"/>
              <a:gd name="connsiteX3" fmla="*/ 0 w 1609373"/>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3" h="1609375">
                <a:moveTo>
                  <a:pt x="0" y="0"/>
                </a:moveTo>
                <a:lnTo>
                  <a:pt x="1609373" y="0"/>
                </a:lnTo>
                <a:lnTo>
                  <a:pt x="1609373"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0" name="PpHolder8">
            <a:extLst>
              <a:ext uri="{FF2B5EF4-FFF2-40B4-BE49-F238E27FC236}">
                <a16:creationId xmlns:a16="http://schemas.microsoft.com/office/drawing/2014/main" id="{3BAE7017-95E2-41C6-8F5A-32A6587D66EC}"/>
              </a:ext>
            </a:extLst>
          </p:cNvPr>
          <p:cNvSpPr/>
          <p:nvPr/>
        </p:nvSpPr>
        <p:spPr>
          <a:xfrm>
            <a:off x="1193583" y="4391044"/>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46" name="PpHolder4">
            <a:extLst>
              <a:ext uri="{FF2B5EF4-FFF2-40B4-BE49-F238E27FC236}">
                <a16:creationId xmlns:a16="http://schemas.microsoft.com/office/drawing/2014/main" id="{C67FC475-6F6A-4700-8560-DDF6508A3CC7}"/>
              </a:ext>
            </a:extLst>
          </p:cNvPr>
          <p:cNvSpPr/>
          <p:nvPr/>
        </p:nvSpPr>
        <p:spPr>
          <a:xfrm>
            <a:off x="6303788" y="1467246"/>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4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1 h 2704269"/>
              <a:gd name="connsiteX56" fmla="*/ 1748716 w 2099933"/>
              <a:gd name="connsiteY56" fmla="*/ 1329354 h 2704269"/>
              <a:gd name="connsiteX57" fmla="*/ 1742444 w 2099933"/>
              <a:gd name="connsiteY57" fmla="*/ 1344543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6 h 2704269"/>
              <a:gd name="connsiteX62" fmla="*/ 1540826 w 2099933"/>
              <a:gd name="connsiteY62" fmla="*/ 1765326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3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1 h 2704269"/>
              <a:gd name="connsiteX114" fmla="*/ 332017 w 2099933"/>
              <a:gd name="connsiteY114" fmla="*/ 1313273 h 2704269"/>
              <a:gd name="connsiteX115" fmla="*/ 356211 w 2099933"/>
              <a:gd name="connsiteY115" fmla="*/ 1247164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5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9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4"/>
                </a:cubicBezTo>
                <a:lnTo>
                  <a:pt x="2008579" y="788857"/>
                </a:lnTo>
                <a:cubicBezTo>
                  <a:pt x="1999619" y="808513"/>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1"/>
                </a:cubicBezTo>
                <a:cubicBezTo>
                  <a:pt x="1751405" y="1321314"/>
                  <a:pt x="1750509" y="1324887"/>
                  <a:pt x="1748716" y="1329354"/>
                </a:cubicBezTo>
                <a:cubicBezTo>
                  <a:pt x="1746924" y="1333821"/>
                  <a:pt x="1745132" y="1339182"/>
                  <a:pt x="1742444" y="1344543"/>
                </a:cubicBezTo>
                <a:cubicBezTo>
                  <a:pt x="1720938" y="1387425"/>
                  <a:pt x="1697640" y="1434773"/>
                  <a:pt x="1676134" y="1483017"/>
                </a:cubicBezTo>
                <a:cubicBezTo>
                  <a:pt x="1670758" y="1495523"/>
                  <a:pt x="1663589" y="1508031"/>
                  <a:pt x="1657317" y="1520537"/>
                </a:cubicBezTo>
                <a:cubicBezTo>
                  <a:pt x="1651044" y="1533047"/>
                  <a:pt x="1644772" y="1544660"/>
                  <a:pt x="1639395" y="1555379"/>
                </a:cubicBezTo>
                <a:cubicBezTo>
                  <a:pt x="1623265" y="1591115"/>
                  <a:pt x="1606240" y="1625957"/>
                  <a:pt x="1590111" y="1659906"/>
                </a:cubicBezTo>
                <a:cubicBezTo>
                  <a:pt x="1573086" y="1693854"/>
                  <a:pt x="1556060" y="1729590"/>
                  <a:pt x="1540826" y="1765326"/>
                </a:cubicBezTo>
                <a:cubicBezTo>
                  <a:pt x="1537243" y="1773365"/>
                  <a:pt x="1532762" y="1782299"/>
                  <a:pt x="1528282" y="1789446"/>
                </a:cubicBezTo>
                <a:cubicBezTo>
                  <a:pt x="1523801" y="1796594"/>
                  <a:pt x="1520217" y="1803741"/>
                  <a:pt x="1517528" y="1810887"/>
                </a:cubicBezTo>
                <a:cubicBezTo>
                  <a:pt x="1503191" y="1843049"/>
                  <a:pt x="1487957" y="1874317"/>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3"/>
                  <a:pt x="151905" y="1809994"/>
                </a:cubicBezTo>
                <a:cubicBezTo>
                  <a:pt x="156386" y="1798379"/>
                  <a:pt x="159970" y="1787660"/>
                  <a:pt x="163555" y="1775153"/>
                </a:cubicBezTo>
                <a:cubicBezTo>
                  <a:pt x="167139" y="1762645"/>
                  <a:pt x="171620" y="1750137"/>
                  <a:pt x="176100" y="1737630"/>
                </a:cubicBezTo>
                <a:cubicBezTo>
                  <a:pt x="197605" y="1684920"/>
                  <a:pt x="217319" y="1629531"/>
                  <a:pt x="235241" y="1575928"/>
                </a:cubicBezTo>
                <a:cubicBezTo>
                  <a:pt x="254059" y="1521430"/>
                  <a:pt x="273772" y="1465149"/>
                  <a:pt x="296174" y="1410651"/>
                </a:cubicBezTo>
                <a:cubicBezTo>
                  <a:pt x="302447" y="1394570"/>
                  <a:pt x="308719" y="1378491"/>
                  <a:pt x="314096" y="1362411"/>
                </a:cubicBezTo>
                <a:cubicBezTo>
                  <a:pt x="319473" y="1346328"/>
                  <a:pt x="324849" y="1329354"/>
                  <a:pt x="332017" y="1313273"/>
                </a:cubicBezTo>
                <a:cubicBezTo>
                  <a:pt x="340978" y="1291831"/>
                  <a:pt x="349043" y="1269498"/>
                  <a:pt x="356211" y="1247164"/>
                </a:cubicBezTo>
                <a:cubicBezTo>
                  <a:pt x="363380" y="1224828"/>
                  <a:pt x="371445" y="1202494"/>
                  <a:pt x="380406" y="1180159"/>
                </a:cubicBezTo>
                <a:cubicBezTo>
                  <a:pt x="381302" y="1177478"/>
                  <a:pt x="382198" y="1173906"/>
                  <a:pt x="383094" y="1170332"/>
                </a:cubicBezTo>
                <a:cubicBezTo>
                  <a:pt x="383990" y="1165864"/>
                  <a:pt x="385782" y="1161399"/>
                  <a:pt x="387574" y="1155144"/>
                </a:cubicBezTo>
                <a:cubicBezTo>
                  <a:pt x="396536" y="1133703"/>
                  <a:pt x="404600" y="1110476"/>
                  <a:pt x="412664" y="1089035"/>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6"/>
                  <a:pt x="485247" y="889810"/>
                </a:cubicBezTo>
                <a:cubicBezTo>
                  <a:pt x="495104" y="862115"/>
                  <a:pt x="505856" y="832633"/>
                  <a:pt x="516610" y="804938"/>
                </a:cubicBezTo>
                <a:cubicBezTo>
                  <a:pt x="521090" y="795111"/>
                  <a:pt x="523778" y="785284"/>
                  <a:pt x="526467" y="774563"/>
                </a:cubicBezTo>
                <a:cubicBezTo>
                  <a:pt x="530050" y="763843"/>
                  <a:pt x="532739" y="753122"/>
                  <a:pt x="538115" y="741509"/>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5" name="PpHolder6">
            <a:extLst>
              <a:ext uri="{FF2B5EF4-FFF2-40B4-BE49-F238E27FC236}">
                <a16:creationId xmlns:a16="http://schemas.microsoft.com/office/drawing/2014/main" id="{5CA3B964-9751-4C2C-A751-E8F3D645D94D}"/>
              </a:ext>
            </a:extLst>
          </p:cNvPr>
          <p:cNvSpPr/>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5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6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7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6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3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2 h 3111176"/>
              <a:gd name="connsiteX95" fmla="*/ 310032 w 2104922"/>
              <a:gd name="connsiteY95" fmla="*/ 286723 h 3111176"/>
              <a:gd name="connsiteX96" fmla="*/ 342040 w 2104922"/>
              <a:gd name="connsiteY96" fmla="*/ 278949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4 h 3111176"/>
              <a:gd name="connsiteX101" fmla="*/ 447767 w 2104922"/>
              <a:gd name="connsiteY101" fmla="*/ 246874 h 3111176"/>
              <a:gd name="connsiteX102" fmla="*/ 553493 w 2104922"/>
              <a:gd name="connsiteY102" fmla="*/ 211885 h 3111176"/>
              <a:gd name="connsiteX103" fmla="*/ 657278 w 2104922"/>
              <a:gd name="connsiteY103" fmla="*/ 177867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5"/>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6"/>
                </a:cubicBezTo>
                <a:cubicBezTo>
                  <a:pt x="1392510" y="898072"/>
                  <a:pt x="1397359" y="906819"/>
                  <a:pt x="1402210" y="916538"/>
                </a:cubicBezTo>
                <a:cubicBezTo>
                  <a:pt x="1407059" y="926259"/>
                  <a:pt x="1411909" y="935978"/>
                  <a:pt x="1416759" y="945697"/>
                </a:cubicBezTo>
                <a:cubicBezTo>
                  <a:pt x="1431308" y="979716"/>
                  <a:pt x="1447798" y="1012761"/>
                  <a:pt x="1462347" y="1045807"/>
                </a:cubicBezTo>
                <a:cubicBezTo>
                  <a:pt x="1478836" y="1080796"/>
                  <a:pt x="1495326" y="1116759"/>
                  <a:pt x="1511815" y="1153692"/>
                </a:cubicBezTo>
                <a:cubicBezTo>
                  <a:pt x="1515695" y="1162440"/>
                  <a:pt x="1520544" y="1172158"/>
                  <a:pt x="1526364" y="1181878"/>
                </a:cubicBezTo>
                <a:cubicBezTo>
                  <a:pt x="1531214" y="1191598"/>
                  <a:pt x="1537034" y="1201317"/>
                  <a:pt x="1540914" y="1212009"/>
                </a:cubicBezTo>
                <a:cubicBezTo>
                  <a:pt x="1583592" y="1308231"/>
                  <a:pt x="1620451" y="1385986"/>
                  <a:pt x="1655369" y="1456937"/>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6"/>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3"/>
                </a:cubicBezTo>
                <a:cubicBezTo>
                  <a:pt x="270264" y="955416"/>
                  <a:pt x="265414" y="947641"/>
                  <a:pt x="261534" y="939865"/>
                </a:cubicBezTo>
                <a:cubicBezTo>
                  <a:pt x="246984" y="910709"/>
                  <a:pt x="233405" y="881549"/>
                  <a:pt x="219825" y="853363"/>
                </a:cubicBezTo>
                <a:cubicBezTo>
                  <a:pt x="207216" y="827122"/>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1"/>
                  <a:pt x="100520" y="234238"/>
                </a:cubicBezTo>
                <a:cubicBezTo>
                  <a:pt x="107310" y="232294"/>
                  <a:pt x="114100" y="230351"/>
                  <a:pt x="121859" y="227434"/>
                </a:cubicBezTo>
                <a:cubicBezTo>
                  <a:pt x="126709" y="225491"/>
                  <a:pt x="132529" y="223548"/>
                  <a:pt x="138349" y="221603"/>
                </a:cubicBezTo>
                <a:cubicBezTo>
                  <a:pt x="158718" y="213828"/>
                  <a:pt x="184907" y="204108"/>
                  <a:pt x="207216" y="204108"/>
                </a:cubicBezTo>
                <a:lnTo>
                  <a:pt x="213036" y="204108"/>
                </a:lnTo>
                <a:lnTo>
                  <a:pt x="233405" y="216743"/>
                </a:lnTo>
                <a:lnTo>
                  <a:pt x="235345" y="219659"/>
                </a:lnTo>
                <a:cubicBezTo>
                  <a:pt x="240195" y="225491"/>
                  <a:pt x="242135" y="231322"/>
                  <a:pt x="245044" y="236181"/>
                </a:cubicBezTo>
                <a:cubicBezTo>
                  <a:pt x="246014" y="239098"/>
                  <a:pt x="246984" y="242014"/>
                  <a:pt x="248924" y="243957"/>
                </a:cubicBezTo>
                <a:cubicBezTo>
                  <a:pt x="258624" y="259509"/>
                  <a:pt x="275113" y="278949"/>
                  <a:pt x="301302" y="285752"/>
                </a:cubicBezTo>
                <a:cubicBezTo>
                  <a:pt x="304212" y="286723"/>
                  <a:pt x="307122" y="286723"/>
                  <a:pt x="310032" y="286723"/>
                </a:cubicBezTo>
                <a:cubicBezTo>
                  <a:pt x="320702" y="286723"/>
                  <a:pt x="332341" y="282835"/>
                  <a:pt x="342040" y="278949"/>
                </a:cubicBezTo>
                <a:lnTo>
                  <a:pt x="343980" y="277976"/>
                </a:lnTo>
                <a:cubicBezTo>
                  <a:pt x="355620" y="274087"/>
                  <a:pt x="367260" y="270199"/>
                  <a:pt x="378900" y="267284"/>
                </a:cubicBezTo>
                <a:cubicBezTo>
                  <a:pt x="389569" y="264369"/>
                  <a:pt x="400238" y="261452"/>
                  <a:pt x="409938" y="257565"/>
                </a:cubicBezTo>
                <a:cubicBezTo>
                  <a:pt x="417698" y="254648"/>
                  <a:pt x="424487" y="252705"/>
                  <a:pt x="431277" y="251734"/>
                </a:cubicBezTo>
                <a:cubicBezTo>
                  <a:pt x="437097" y="250761"/>
                  <a:pt x="441947" y="248817"/>
                  <a:pt x="447767" y="246874"/>
                </a:cubicBezTo>
                <a:cubicBezTo>
                  <a:pt x="482685" y="234238"/>
                  <a:pt x="518573" y="222574"/>
                  <a:pt x="553493" y="211885"/>
                </a:cubicBezTo>
                <a:cubicBezTo>
                  <a:pt x="587441" y="201193"/>
                  <a:pt x="623330" y="190501"/>
                  <a:pt x="657278" y="177867"/>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pHolder1">
            <a:extLst>
              <a:ext uri="{FF2B5EF4-FFF2-40B4-BE49-F238E27FC236}">
                <a16:creationId xmlns:a16="http://schemas.microsoft.com/office/drawing/2014/main" id="{8CC0D905-0BCB-4DB7-9BF0-25ADBB5E6CA2}"/>
              </a:ext>
            </a:extLst>
          </p:cNvPr>
          <p:cNvSpPr/>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1"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0E1D5765-1DF6-413F-A14A-5B7F4F088FF2}"/>
              </a:ext>
            </a:extLst>
          </p:cNvPr>
          <p:cNvSpPr/>
          <p:nvPr/>
        </p:nvSpPr>
        <p:spPr>
          <a:xfrm>
            <a:off x="5318624" y="1987116"/>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6EB7329E-0A97-4245-9824-2225F02910A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pHolder1">
            <a:extLst>
              <a:ext uri="{FF2B5EF4-FFF2-40B4-BE49-F238E27FC236}">
                <a16:creationId xmlns:a16="http://schemas.microsoft.com/office/drawing/2014/main" id="{51BD181A-4438-4E06-9E77-9D77648068CF}"/>
              </a:ext>
            </a:extLst>
          </p:cNvPr>
          <p:cNvSpPr/>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250D511-2C42-4D84-8759-6E8C32387D5A}"/>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5" name="PpHolder5">
            <a:extLst>
              <a:ext uri="{FF2B5EF4-FFF2-40B4-BE49-F238E27FC236}">
                <a16:creationId xmlns:a16="http://schemas.microsoft.com/office/drawing/2014/main" id="{2A90E2A5-FBA9-419F-9B7A-D3C238FED5C1}"/>
              </a:ext>
            </a:extLst>
          </p:cNvPr>
          <p:cNvSpPr/>
          <p:nvPr/>
        </p:nvSpPr>
        <p:spPr>
          <a:xfrm>
            <a:off x="2579578" y="4828080"/>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pHolder1">
            <a:extLst>
              <a:ext uri="{FF2B5EF4-FFF2-40B4-BE49-F238E27FC236}">
                <a16:creationId xmlns:a16="http://schemas.microsoft.com/office/drawing/2014/main" id="{39C87D4F-5E03-4532-BDBF-E811F7CA5584}"/>
              </a:ext>
            </a:extLst>
          </p:cNvPr>
          <p:cNvSpPr/>
          <p:nvPr/>
        </p:nvSpPr>
        <p:spPr>
          <a:xfrm>
            <a:off x="5257117"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pHolder1">
            <a:extLst>
              <a:ext uri="{FF2B5EF4-FFF2-40B4-BE49-F238E27FC236}">
                <a16:creationId xmlns:a16="http://schemas.microsoft.com/office/drawing/2014/main" id="{30ABAD4D-5D83-4072-96CE-42A13DAFE20C}"/>
              </a:ext>
            </a:extLst>
          </p:cNvPr>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A19F3528-31AF-4D71-889B-81EDB6CB384B}"/>
              </a:ext>
            </a:extLst>
          </p:cNvPr>
          <p:cNvSpPr/>
          <p:nvPr/>
        </p:nvSpPr>
        <p:spPr>
          <a:xfrm>
            <a:off x="1" y="441325"/>
            <a:ext cx="4420003" cy="5975350"/>
          </a:xfrm>
          <a:custGeom>
            <a:avLst/>
            <a:gdLst>
              <a:gd name="connsiteX0" fmla="*/ 0 w 4420003"/>
              <a:gd name="connsiteY0" fmla="*/ 0 h 5975350"/>
              <a:gd name="connsiteX1" fmla="*/ 4420003 w 4420003"/>
              <a:gd name="connsiteY1" fmla="*/ 0 h 5975350"/>
              <a:gd name="connsiteX2" fmla="*/ 4420003 w 4420003"/>
              <a:gd name="connsiteY2" fmla="*/ 5975350 h 5975350"/>
              <a:gd name="connsiteX3" fmla="*/ 0 w 4420003"/>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3" h="5975350">
                <a:moveTo>
                  <a:pt x="0" y="0"/>
                </a:moveTo>
                <a:lnTo>
                  <a:pt x="4420003" y="0"/>
                </a:lnTo>
                <a:lnTo>
                  <a:pt x="4420003" y="5975350"/>
                </a:lnTo>
                <a:lnTo>
                  <a:pt x="0" y="597535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4" name="PpHolder2">
            <a:extLst>
              <a:ext uri="{FF2B5EF4-FFF2-40B4-BE49-F238E27FC236}">
                <a16:creationId xmlns:a16="http://schemas.microsoft.com/office/drawing/2014/main" id="{F913F0AE-7B8D-462E-8073-B443590035F6}"/>
              </a:ext>
            </a:extLst>
          </p:cNvPr>
          <p:cNvSpPr/>
          <p:nvPr/>
        </p:nvSpPr>
        <p:spPr>
          <a:xfrm>
            <a:off x="0" y="3225232"/>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Blue Lake">
      <a:dk1>
        <a:sysClr val="windowText" lastClr="000000"/>
      </a:dk1>
      <a:lt1>
        <a:sysClr val="window" lastClr="FFFFFF"/>
      </a:lt1>
      <a:dk2>
        <a:srgbClr val="44546A"/>
      </a:dk2>
      <a:lt2>
        <a:srgbClr val="E7E6E6"/>
      </a:lt2>
      <a:accent1>
        <a:srgbClr val="07A6BF"/>
      </a:accent1>
      <a:accent2>
        <a:srgbClr val="02717F"/>
      </a:accent2>
      <a:accent3>
        <a:srgbClr val="003E48"/>
      </a:accent3>
      <a:accent4>
        <a:srgbClr val="313238"/>
      </a:accent4>
      <a:accent5>
        <a:srgbClr val="797977"/>
      </a:accent5>
      <a:accent6>
        <a:srgbClr val="171616"/>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13307</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622</cp:revision>
  <dcterms:created xsi:type="dcterms:W3CDTF">2018-11-06T00:42:49Z</dcterms:created>
  <dcterms:modified xsi:type="dcterms:W3CDTF">2020-09-03T16:25:27Z</dcterms:modified>
</cp:coreProperties>
</file>