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9DE6F66-37B6-475B-84CE-CB535951E58D}"/>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320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4">
            <a:extLst>
              <a:ext uri="{FF2B5EF4-FFF2-40B4-BE49-F238E27FC236}">
                <a16:creationId xmlns:a16="http://schemas.microsoft.com/office/drawing/2014/main" id="{142D4F9B-1412-4C8A-B344-9EBD73D7F000}"/>
              </a:ext>
            </a:extLst>
          </p:cNvPr>
          <p:cNvSpPr>
            <a:spLocks noGrp="1"/>
          </p:cNvSpPr>
          <p:nvPr>
            <p:ph type="pic" sz="quarter" idx="36"/>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2" name="PpHolder5">
            <a:extLst>
              <a:ext uri="{FF2B5EF4-FFF2-40B4-BE49-F238E27FC236}">
                <a16:creationId xmlns:a16="http://schemas.microsoft.com/office/drawing/2014/main" id="{EBFBC339-1654-4883-BD27-C077C1A47FBA}"/>
              </a:ext>
            </a:extLst>
          </p:cNvPr>
          <p:cNvSpPr>
            <a:spLocks noGrp="1"/>
          </p:cNvSpPr>
          <p:nvPr>
            <p:ph type="pic" sz="quarter" idx="35"/>
          </p:nvPr>
        </p:nvSpPr>
        <p:spPr>
          <a:xfrm>
            <a:off x="2031999"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0" name="PpHolder6">
            <a:extLst>
              <a:ext uri="{FF2B5EF4-FFF2-40B4-BE49-F238E27FC236}">
                <a16:creationId xmlns:a16="http://schemas.microsoft.com/office/drawing/2014/main" id="{7A738237-FA1F-42A0-BED8-75F008C5A9C5}"/>
              </a:ext>
            </a:extLst>
          </p:cNvPr>
          <p:cNvSpPr>
            <a:spLocks noGrp="1"/>
          </p:cNvSpPr>
          <p:nvPr>
            <p:ph type="pic" sz="quarter" idx="34"/>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8" name="PpHolder7">
            <a:extLst>
              <a:ext uri="{FF2B5EF4-FFF2-40B4-BE49-F238E27FC236}">
                <a16:creationId xmlns:a16="http://schemas.microsoft.com/office/drawing/2014/main" id="{41FC577A-99F2-4E3B-91A6-29902CBCE249}"/>
              </a:ext>
            </a:extLst>
          </p:cNvPr>
          <p:cNvSpPr>
            <a:spLocks noGrp="1"/>
          </p:cNvSpPr>
          <p:nvPr>
            <p:ph type="pic" sz="quarter" idx="33"/>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6" name="PpHolder8">
            <a:extLst>
              <a:ext uri="{FF2B5EF4-FFF2-40B4-BE49-F238E27FC236}">
                <a16:creationId xmlns:a16="http://schemas.microsoft.com/office/drawing/2014/main" id="{BEB726AF-6B81-4C9E-820C-060284201789}"/>
              </a:ext>
            </a:extLst>
          </p:cNvPr>
          <p:cNvSpPr>
            <a:spLocks noGrp="1"/>
          </p:cNvSpPr>
          <p:nvPr>
            <p:ph type="pic" sz="quarter" idx="32"/>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4" name="PpHolder9">
            <a:extLst>
              <a:ext uri="{FF2B5EF4-FFF2-40B4-BE49-F238E27FC236}">
                <a16:creationId xmlns:a16="http://schemas.microsoft.com/office/drawing/2014/main" id="{31B5C73C-FAA3-48F6-87A0-033FA0F2D4B8}"/>
              </a:ext>
            </a:extLst>
          </p:cNvPr>
          <p:cNvSpPr>
            <a:spLocks noGrp="1"/>
          </p:cNvSpPr>
          <p:nvPr>
            <p:ph type="pic" sz="quarter" idx="31"/>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2" name="PpHolder10">
            <a:extLst>
              <a:ext uri="{FF2B5EF4-FFF2-40B4-BE49-F238E27FC236}">
                <a16:creationId xmlns:a16="http://schemas.microsoft.com/office/drawing/2014/main" id="{AD1FC52D-58C5-4D94-87D3-639BE31ADA22}"/>
              </a:ext>
            </a:extLst>
          </p:cNvPr>
          <p:cNvSpPr>
            <a:spLocks noGrp="1"/>
          </p:cNvSpPr>
          <p:nvPr>
            <p:ph type="pic" sz="quarter" idx="30"/>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0" name="PpHolder11">
            <a:extLst>
              <a:ext uri="{FF2B5EF4-FFF2-40B4-BE49-F238E27FC236}">
                <a16:creationId xmlns:a16="http://schemas.microsoft.com/office/drawing/2014/main" id="{668D5E62-3FBD-4067-9118-6B3AFA096317}"/>
              </a:ext>
            </a:extLst>
          </p:cNvPr>
          <p:cNvSpPr>
            <a:spLocks noGrp="1"/>
          </p:cNvSpPr>
          <p:nvPr>
            <p:ph type="pic" sz="quarter" idx="29"/>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8" name="PpHolder12">
            <a:extLst>
              <a:ext uri="{FF2B5EF4-FFF2-40B4-BE49-F238E27FC236}">
                <a16:creationId xmlns:a16="http://schemas.microsoft.com/office/drawing/2014/main" id="{E7F78A93-8622-48D6-B36E-6DE567B06070}"/>
              </a:ext>
            </a:extLst>
          </p:cNvPr>
          <p:cNvSpPr>
            <a:spLocks noGrp="1"/>
          </p:cNvSpPr>
          <p:nvPr>
            <p:ph type="pic" sz="quarter" idx="28"/>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6" name="PpHolder13">
            <a:extLst>
              <a:ext uri="{FF2B5EF4-FFF2-40B4-BE49-F238E27FC236}">
                <a16:creationId xmlns:a16="http://schemas.microsoft.com/office/drawing/2014/main" id="{A80AECBC-8C6C-4DA5-9694-633F70BBBBE8}"/>
              </a:ext>
            </a:extLst>
          </p:cNvPr>
          <p:cNvSpPr>
            <a:spLocks noGrp="1"/>
          </p:cNvSpPr>
          <p:nvPr>
            <p:ph type="pic" sz="quarter" idx="27"/>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4" name="PpHolder16">
            <a:extLst>
              <a:ext uri="{FF2B5EF4-FFF2-40B4-BE49-F238E27FC236}">
                <a16:creationId xmlns:a16="http://schemas.microsoft.com/office/drawing/2014/main" id="{C321F844-E851-4454-B6D6-8E8BDE16915B}"/>
              </a:ext>
            </a:extLst>
          </p:cNvPr>
          <p:cNvSpPr>
            <a:spLocks noGrp="1"/>
          </p:cNvSpPr>
          <p:nvPr>
            <p:ph type="pic" sz="quarter" idx="26"/>
          </p:nvPr>
        </p:nvSpPr>
        <p:spPr>
          <a:xfrm>
            <a:off x="2031999"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2" name="PpHolder17">
            <a:extLst>
              <a:ext uri="{FF2B5EF4-FFF2-40B4-BE49-F238E27FC236}">
                <a16:creationId xmlns:a16="http://schemas.microsoft.com/office/drawing/2014/main" id="{109B69A0-2F15-42D6-8CC5-8E5E778EFCD6}"/>
              </a:ext>
            </a:extLst>
          </p:cNvPr>
          <p:cNvSpPr>
            <a:spLocks noGrp="1"/>
          </p:cNvSpPr>
          <p:nvPr>
            <p:ph type="pic" sz="quarter" idx="25"/>
          </p:nvPr>
        </p:nvSpPr>
        <p:spPr>
          <a:xfrm>
            <a:off x="2031999"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0" name="PpHolder18">
            <a:extLst>
              <a:ext uri="{FF2B5EF4-FFF2-40B4-BE49-F238E27FC236}">
                <a16:creationId xmlns:a16="http://schemas.microsoft.com/office/drawing/2014/main" id="{77736930-3782-4D9C-8B90-7DC3664EEBD2}"/>
              </a:ext>
            </a:extLst>
          </p:cNvPr>
          <p:cNvSpPr>
            <a:spLocks noGrp="1"/>
          </p:cNvSpPr>
          <p:nvPr>
            <p:ph type="pic" sz="quarter" idx="24"/>
          </p:nvPr>
        </p:nvSpPr>
        <p:spPr>
          <a:xfrm>
            <a:off x="304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8" name="PpHolder19">
            <a:extLst>
              <a:ext uri="{FF2B5EF4-FFF2-40B4-BE49-F238E27FC236}">
                <a16:creationId xmlns:a16="http://schemas.microsoft.com/office/drawing/2014/main" id="{2F1B4587-C249-4DAB-B5CA-912DB7078573}"/>
              </a:ext>
            </a:extLst>
          </p:cNvPr>
          <p:cNvSpPr>
            <a:spLocks noGrp="1"/>
          </p:cNvSpPr>
          <p:nvPr>
            <p:ph type="pic" sz="quarter" idx="23"/>
          </p:nvPr>
        </p:nvSpPr>
        <p:spPr>
          <a:xfrm>
            <a:off x="304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6" name="PpHolder20">
            <a:extLst>
              <a:ext uri="{FF2B5EF4-FFF2-40B4-BE49-F238E27FC236}">
                <a16:creationId xmlns:a16="http://schemas.microsoft.com/office/drawing/2014/main" id="{5E96A51B-BF92-407B-95AB-17D411906BCD}"/>
              </a:ext>
            </a:extLst>
          </p:cNvPr>
          <p:cNvSpPr>
            <a:spLocks noGrp="1"/>
          </p:cNvSpPr>
          <p:nvPr>
            <p:ph type="pic" sz="quarter" idx="22"/>
          </p:nvPr>
        </p:nvSpPr>
        <p:spPr>
          <a:xfrm>
            <a:off x="304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4" name="PpHolder21">
            <a:extLst>
              <a:ext uri="{FF2B5EF4-FFF2-40B4-BE49-F238E27FC236}">
                <a16:creationId xmlns:a16="http://schemas.microsoft.com/office/drawing/2014/main" id="{1BF46FFA-F901-4DC3-A7D2-5F0E3C887AB2}"/>
              </a:ext>
            </a:extLst>
          </p:cNvPr>
          <p:cNvSpPr>
            <a:spLocks noGrp="1"/>
          </p:cNvSpPr>
          <p:nvPr>
            <p:ph type="pic" sz="quarter" idx="21"/>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2" name="PpHolder23">
            <a:extLst>
              <a:ext uri="{FF2B5EF4-FFF2-40B4-BE49-F238E27FC236}">
                <a16:creationId xmlns:a16="http://schemas.microsoft.com/office/drawing/2014/main" id="{393D3743-DA0C-452B-B6F6-6D30C54F8A75}"/>
              </a:ext>
            </a:extLst>
          </p:cNvPr>
          <p:cNvSpPr>
            <a:spLocks noGrp="1"/>
          </p:cNvSpPr>
          <p:nvPr>
            <p:ph type="pic" sz="quarter" idx="20"/>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0" name="PpHolder24">
            <a:extLst>
              <a:ext uri="{FF2B5EF4-FFF2-40B4-BE49-F238E27FC236}">
                <a16:creationId xmlns:a16="http://schemas.microsoft.com/office/drawing/2014/main" id="{73A2D343-998C-43D6-8E86-217652A8BBBE}"/>
              </a:ext>
            </a:extLst>
          </p:cNvPr>
          <p:cNvSpPr>
            <a:spLocks noGrp="1"/>
          </p:cNvSpPr>
          <p:nvPr>
            <p:ph type="pic" sz="quarter" idx="19"/>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8" name="PpHolder25">
            <a:extLst>
              <a:ext uri="{FF2B5EF4-FFF2-40B4-BE49-F238E27FC236}">
                <a16:creationId xmlns:a16="http://schemas.microsoft.com/office/drawing/2014/main" id="{5D95F27E-2EFE-4536-B6EB-C860B2963D27}"/>
              </a:ext>
            </a:extLst>
          </p:cNvPr>
          <p:cNvSpPr>
            <a:spLocks noGrp="1"/>
          </p:cNvSpPr>
          <p:nvPr>
            <p:ph type="pic" sz="quarter" idx="18"/>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6" name="PpHolder27">
            <a:extLst>
              <a:ext uri="{FF2B5EF4-FFF2-40B4-BE49-F238E27FC236}">
                <a16:creationId xmlns:a16="http://schemas.microsoft.com/office/drawing/2014/main" id="{57135630-EE25-494F-B5DE-8513131DCEBE}"/>
              </a:ext>
            </a:extLst>
          </p:cNvPr>
          <p:cNvSpPr>
            <a:spLocks noGrp="1"/>
          </p:cNvSpPr>
          <p:nvPr>
            <p:ph type="pic" sz="quarter" idx="17"/>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4" name="PpHolder28">
            <a:extLst>
              <a:ext uri="{FF2B5EF4-FFF2-40B4-BE49-F238E27FC236}">
                <a16:creationId xmlns:a16="http://schemas.microsoft.com/office/drawing/2014/main" id="{6631F84B-0D2F-4C06-AE49-2A742FBA80B3}"/>
              </a:ext>
            </a:extLst>
          </p:cNvPr>
          <p:cNvSpPr>
            <a:spLocks noGrp="1"/>
          </p:cNvSpPr>
          <p:nvPr>
            <p:ph type="pic" sz="quarter" idx="16"/>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2" name="PpHolder29">
            <a:extLst>
              <a:ext uri="{FF2B5EF4-FFF2-40B4-BE49-F238E27FC236}">
                <a16:creationId xmlns:a16="http://schemas.microsoft.com/office/drawing/2014/main" id="{80D129A7-4024-44BA-871E-51BEBA598CD4}"/>
              </a:ext>
            </a:extLst>
          </p:cNvPr>
          <p:cNvSpPr>
            <a:spLocks noGrp="1"/>
          </p:cNvSpPr>
          <p:nvPr>
            <p:ph type="pic" sz="quarter" idx="15"/>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0" name="PpHolder31">
            <a:extLst>
              <a:ext uri="{FF2B5EF4-FFF2-40B4-BE49-F238E27FC236}">
                <a16:creationId xmlns:a16="http://schemas.microsoft.com/office/drawing/2014/main" id="{F5FDEE64-3AFB-4E4E-B537-8D3229E7BF7B}"/>
              </a:ext>
            </a:extLst>
          </p:cNvPr>
          <p:cNvSpPr>
            <a:spLocks noGrp="1"/>
          </p:cNvSpPr>
          <p:nvPr>
            <p:ph type="pic" sz="quarter" idx="14"/>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8" name="PpHolder32">
            <a:extLst>
              <a:ext uri="{FF2B5EF4-FFF2-40B4-BE49-F238E27FC236}">
                <a16:creationId xmlns:a16="http://schemas.microsoft.com/office/drawing/2014/main" id="{7DF2DF15-8889-41CB-A14D-48032F5B193F}"/>
              </a:ext>
            </a:extLst>
          </p:cNvPr>
          <p:cNvSpPr>
            <a:spLocks noGrp="1"/>
          </p:cNvSpPr>
          <p:nvPr>
            <p:ph type="pic" sz="quarter" idx="13"/>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6" name="PpHolder33">
            <a:extLst>
              <a:ext uri="{FF2B5EF4-FFF2-40B4-BE49-F238E27FC236}">
                <a16:creationId xmlns:a16="http://schemas.microsoft.com/office/drawing/2014/main" id="{FF86A99A-E13B-4A55-A384-5D2C95EE31F8}"/>
              </a:ext>
            </a:extLst>
          </p:cNvPr>
          <p:cNvSpPr>
            <a:spLocks noGrp="1"/>
          </p:cNvSpPr>
          <p:nvPr>
            <p:ph type="pic" sz="quarter" idx="12"/>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4" name="PpHolder34">
            <a:extLst>
              <a:ext uri="{FF2B5EF4-FFF2-40B4-BE49-F238E27FC236}">
                <a16:creationId xmlns:a16="http://schemas.microsoft.com/office/drawing/2014/main" id="{1585C53C-EA5A-4097-9FE2-D046B1D5D1E1}"/>
              </a:ext>
            </a:extLst>
          </p:cNvPr>
          <p:cNvSpPr>
            <a:spLocks noGrp="1"/>
          </p:cNvSpPr>
          <p:nvPr>
            <p:ph type="pic" sz="quarter" idx="11"/>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2" name="PpHolder35">
            <a:extLst>
              <a:ext uri="{FF2B5EF4-FFF2-40B4-BE49-F238E27FC236}">
                <a16:creationId xmlns:a16="http://schemas.microsoft.com/office/drawing/2014/main" id="{896D9518-14AA-45B5-9EDA-AA50106C6FE5}"/>
              </a:ext>
            </a:extLst>
          </p:cNvPr>
          <p:cNvSpPr>
            <a:spLocks noGrp="1"/>
          </p:cNvSpPr>
          <p:nvPr userDrawn="1">
            <p:ph type="pic" sz="quarter" idx="10"/>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377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FBDE663-FC5C-4329-8384-C6DD80A08188}"/>
              </a:ext>
            </a:extLst>
          </p:cNvPr>
          <p:cNvSpPr>
            <a:spLocks noGrp="1"/>
          </p:cNvSpPr>
          <p:nvPr>
            <p:ph type="pic" sz="quarter" idx="15"/>
          </p:nvPr>
        </p:nvSpPr>
        <p:spPr>
          <a:xfrm>
            <a:off x="4555763" y="1725285"/>
            <a:ext cx="1456827" cy="1628299"/>
          </a:xfrm>
          <a:custGeom>
            <a:avLst/>
            <a:gdLst>
              <a:gd name="connsiteX0" fmla="*/ 0 w 1456827"/>
              <a:gd name="connsiteY0" fmla="*/ 0 h 1628299"/>
              <a:gd name="connsiteX1" fmla="*/ 1456827 w 1456827"/>
              <a:gd name="connsiteY1" fmla="*/ 0 h 1628299"/>
              <a:gd name="connsiteX2" fmla="*/ 1456827 w 1456827"/>
              <a:gd name="connsiteY2" fmla="*/ 1628299 h 1628299"/>
              <a:gd name="connsiteX3" fmla="*/ 0 w 1456827"/>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7" h="1628299">
                <a:moveTo>
                  <a:pt x="0" y="0"/>
                </a:moveTo>
                <a:lnTo>
                  <a:pt x="1456827" y="0"/>
                </a:lnTo>
                <a:lnTo>
                  <a:pt x="1456827"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FE0D4D56-FF43-437F-BF5C-BABBBAC051EF}"/>
              </a:ext>
            </a:extLst>
          </p:cNvPr>
          <p:cNvSpPr>
            <a:spLocks noGrp="1"/>
          </p:cNvSpPr>
          <p:nvPr>
            <p:ph type="pic" sz="quarter" idx="14"/>
          </p:nvPr>
        </p:nvSpPr>
        <p:spPr>
          <a:xfrm>
            <a:off x="6121468"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6F66159C-4B81-487A-9B73-57BFF8F6C8BE}"/>
              </a:ext>
            </a:extLst>
          </p:cNvPr>
          <p:cNvSpPr>
            <a:spLocks noGrp="1"/>
          </p:cNvSpPr>
          <p:nvPr>
            <p:ph type="pic" sz="quarter" idx="13"/>
          </p:nvPr>
        </p:nvSpPr>
        <p:spPr>
          <a:xfrm>
            <a:off x="6121468"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4">
            <a:extLst>
              <a:ext uri="{FF2B5EF4-FFF2-40B4-BE49-F238E27FC236}">
                <a16:creationId xmlns:a16="http://schemas.microsoft.com/office/drawing/2014/main" id="{109153A3-B563-4673-BBD0-BCFFDB1D4D1B}"/>
              </a:ext>
            </a:extLst>
          </p:cNvPr>
          <p:cNvSpPr>
            <a:spLocks noGrp="1"/>
          </p:cNvSpPr>
          <p:nvPr>
            <p:ph type="pic" sz="quarter" idx="12"/>
          </p:nvPr>
        </p:nvSpPr>
        <p:spPr>
          <a:xfrm>
            <a:off x="4555763" y="3469198"/>
            <a:ext cx="1456827" cy="1628298"/>
          </a:xfrm>
          <a:custGeom>
            <a:avLst/>
            <a:gdLst>
              <a:gd name="connsiteX0" fmla="*/ 0 w 1456827"/>
              <a:gd name="connsiteY0" fmla="*/ 0 h 1628298"/>
              <a:gd name="connsiteX1" fmla="*/ 1456827 w 1456827"/>
              <a:gd name="connsiteY1" fmla="*/ 0 h 1628298"/>
              <a:gd name="connsiteX2" fmla="*/ 1456827 w 1456827"/>
              <a:gd name="connsiteY2" fmla="*/ 1628298 h 1628298"/>
              <a:gd name="connsiteX3" fmla="*/ 0 w 1456827"/>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7" h="1628298">
                <a:moveTo>
                  <a:pt x="0" y="0"/>
                </a:moveTo>
                <a:lnTo>
                  <a:pt x="1456827" y="0"/>
                </a:lnTo>
                <a:lnTo>
                  <a:pt x="1456827"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5">
            <a:extLst>
              <a:ext uri="{FF2B5EF4-FFF2-40B4-BE49-F238E27FC236}">
                <a16:creationId xmlns:a16="http://schemas.microsoft.com/office/drawing/2014/main" id="{A2EA0C9C-5013-4B59-BCB0-934674793187}"/>
              </a:ext>
            </a:extLst>
          </p:cNvPr>
          <p:cNvSpPr>
            <a:spLocks noGrp="1"/>
          </p:cNvSpPr>
          <p:nvPr>
            <p:ph type="pic" sz="quarter" idx="11"/>
          </p:nvPr>
        </p:nvSpPr>
        <p:spPr>
          <a:xfrm>
            <a:off x="7687174"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84E6369E-551E-4DE2-9E50-253B5F0C5626}"/>
              </a:ext>
            </a:extLst>
          </p:cNvPr>
          <p:cNvSpPr>
            <a:spLocks noGrp="1"/>
          </p:cNvSpPr>
          <p:nvPr userDrawn="1">
            <p:ph type="pic" sz="quarter" idx="10"/>
          </p:nvPr>
        </p:nvSpPr>
        <p:spPr>
          <a:xfrm>
            <a:off x="7687174"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24726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F6EDBD1-9922-417F-9BD5-2CC85153F5BB}"/>
              </a:ext>
            </a:extLst>
          </p:cNvPr>
          <p:cNvSpPr>
            <a:spLocks noGrp="1"/>
          </p:cNvSpPr>
          <p:nvPr>
            <p:ph type="pic" sz="quarter" idx="15"/>
          </p:nvPr>
        </p:nvSpPr>
        <p:spPr>
          <a:xfrm>
            <a:off x="2"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B27ADC4E-8904-46E3-B461-FD2F4F9A893E}"/>
              </a:ext>
            </a:extLst>
          </p:cNvPr>
          <p:cNvSpPr>
            <a:spLocks noGrp="1"/>
          </p:cNvSpPr>
          <p:nvPr>
            <p:ph type="pic" sz="quarter" idx="14"/>
          </p:nvPr>
        </p:nvSpPr>
        <p:spPr>
          <a:xfrm>
            <a:off x="3131413"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8BCB557A-FED2-4967-A8C0-0FF016171A3B}"/>
              </a:ext>
            </a:extLst>
          </p:cNvPr>
          <p:cNvSpPr>
            <a:spLocks noGrp="1"/>
          </p:cNvSpPr>
          <p:nvPr>
            <p:ph type="pic" sz="quarter" idx="13"/>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6">
            <a:extLst>
              <a:ext uri="{FF2B5EF4-FFF2-40B4-BE49-F238E27FC236}">
                <a16:creationId xmlns:a16="http://schemas.microsoft.com/office/drawing/2014/main" id="{DE73F70F-6510-4C92-B452-EA1958B320CD}"/>
              </a:ext>
            </a:extLst>
          </p:cNvPr>
          <p:cNvSpPr>
            <a:spLocks noGrp="1"/>
          </p:cNvSpPr>
          <p:nvPr>
            <p:ph type="pic" sz="quarter" idx="12"/>
          </p:nvPr>
        </p:nvSpPr>
        <p:spPr>
          <a:xfrm>
            <a:off x="2"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9">
            <a:extLst>
              <a:ext uri="{FF2B5EF4-FFF2-40B4-BE49-F238E27FC236}">
                <a16:creationId xmlns:a16="http://schemas.microsoft.com/office/drawing/2014/main" id="{33ADFF03-1F47-456F-AF92-D76C0A572FE4}"/>
              </a:ext>
            </a:extLst>
          </p:cNvPr>
          <p:cNvSpPr>
            <a:spLocks noGrp="1"/>
          </p:cNvSpPr>
          <p:nvPr>
            <p:ph type="pic" sz="quarter" idx="11"/>
          </p:nvPr>
        </p:nvSpPr>
        <p:spPr>
          <a:xfrm>
            <a:off x="1565707"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12">
            <a:extLst>
              <a:ext uri="{FF2B5EF4-FFF2-40B4-BE49-F238E27FC236}">
                <a16:creationId xmlns:a16="http://schemas.microsoft.com/office/drawing/2014/main" id="{78D8011E-7297-4878-8985-9F181A1A6CED}"/>
              </a:ext>
            </a:extLst>
          </p:cNvPr>
          <p:cNvSpPr>
            <a:spLocks noGrp="1"/>
          </p:cNvSpPr>
          <p:nvPr userDrawn="1">
            <p:ph type="pic" sz="quarter" idx="10"/>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0765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A68E7BA-BFBC-48C0-A63E-53C65C82E597}"/>
              </a:ext>
            </a:extLst>
          </p:cNvPr>
          <p:cNvSpPr>
            <a:spLocks noGrp="1"/>
          </p:cNvSpPr>
          <p:nvPr>
            <p:ph type="pic" sz="quarter" idx="11"/>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9F675BCD-1689-45CC-BC6C-8300AC971547}"/>
              </a:ext>
            </a:extLst>
          </p:cNvPr>
          <p:cNvSpPr>
            <a:spLocks noGrp="1"/>
          </p:cNvSpPr>
          <p:nvPr userDrawn="1">
            <p:ph type="pic" sz="quarter" idx="10"/>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17920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72E46A-2266-4F22-A317-8A62B3D87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9038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E4041948-999D-458A-8340-B4F8746C441B}"/>
              </a:ext>
            </a:extLst>
          </p:cNvPr>
          <p:cNvSpPr>
            <a:spLocks noGrp="1"/>
          </p:cNvSpPr>
          <p:nvPr>
            <p:ph type="pic" sz="quarter" idx="11"/>
          </p:nvPr>
        </p:nvSpPr>
        <p:spPr>
          <a:xfrm>
            <a:off x="6816844"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5">
            <a:extLst>
              <a:ext uri="{FF2B5EF4-FFF2-40B4-BE49-F238E27FC236}">
                <a16:creationId xmlns:a16="http://schemas.microsoft.com/office/drawing/2014/main" id="{C033E52A-3C71-4D07-90FB-02A4F219160F}"/>
              </a:ext>
            </a:extLst>
          </p:cNvPr>
          <p:cNvSpPr>
            <a:spLocks noGrp="1"/>
          </p:cNvSpPr>
          <p:nvPr userDrawn="1">
            <p:ph type="pic" sz="quarter" idx="10"/>
          </p:nvPr>
        </p:nvSpPr>
        <p:spPr>
          <a:xfrm>
            <a:off x="4723788"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496780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28CD1608-5BEB-4F90-A897-D2C820E2684B}"/>
              </a:ext>
            </a:extLst>
          </p:cNvPr>
          <p:cNvSpPr>
            <a:spLocks noGrp="1"/>
          </p:cNvSpPr>
          <p:nvPr>
            <p:ph type="pic" sz="quarter" idx="15"/>
          </p:nvPr>
        </p:nvSpPr>
        <p:spPr>
          <a:xfrm>
            <a:off x="6341051" y="4391043"/>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531BE487-B4F0-4282-85E3-4962C852FA13}"/>
              </a:ext>
            </a:extLst>
          </p:cNvPr>
          <p:cNvSpPr>
            <a:spLocks noGrp="1"/>
          </p:cNvSpPr>
          <p:nvPr>
            <p:ph type="pic" sz="quarter" idx="14"/>
          </p:nvPr>
        </p:nvSpPr>
        <p:spPr>
          <a:xfrm>
            <a:off x="6341048" y="2674377"/>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4">
            <a:extLst>
              <a:ext uri="{FF2B5EF4-FFF2-40B4-BE49-F238E27FC236}">
                <a16:creationId xmlns:a16="http://schemas.microsoft.com/office/drawing/2014/main" id="{367DD490-99D5-4272-BCBC-29BE77B326A6}"/>
              </a:ext>
            </a:extLst>
          </p:cNvPr>
          <p:cNvSpPr>
            <a:spLocks noGrp="1"/>
          </p:cNvSpPr>
          <p:nvPr>
            <p:ph type="pic" sz="quarter" idx="13"/>
          </p:nvPr>
        </p:nvSpPr>
        <p:spPr>
          <a:xfrm>
            <a:off x="1193586" y="2674380"/>
            <a:ext cx="3315849" cy="1609373"/>
          </a:xfrm>
          <a:custGeom>
            <a:avLst/>
            <a:gdLst>
              <a:gd name="connsiteX0" fmla="*/ 0 w 3315849"/>
              <a:gd name="connsiteY0" fmla="*/ 0 h 1609373"/>
              <a:gd name="connsiteX1" fmla="*/ 3315849 w 3315849"/>
              <a:gd name="connsiteY1" fmla="*/ 0 h 1609373"/>
              <a:gd name="connsiteX2" fmla="*/ 3315849 w 3315849"/>
              <a:gd name="connsiteY2" fmla="*/ 1609373 h 1609373"/>
              <a:gd name="connsiteX3" fmla="*/ 0 w 3315849"/>
              <a:gd name="connsiteY3" fmla="*/ 1609373 h 1609373"/>
            </a:gdLst>
            <a:ahLst/>
            <a:cxnLst>
              <a:cxn ang="0">
                <a:pos x="connsiteX0" y="connsiteY0"/>
              </a:cxn>
              <a:cxn ang="0">
                <a:pos x="connsiteX1" y="connsiteY1"/>
              </a:cxn>
              <a:cxn ang="0">
                <a:pos x="connsiteX2" y="connsiteY2"/>
              </a:cxn>
              <a:cxn ang="0">
                <a:pos x="connsiteX3" y="connsiteY3"/>
              </a:cxn>
            </a:cxnLst>
            <a:rect l="l" t="t" r="r" b="b"/>
            <a:pathLst>
              <a:path w="3315849" h="1609373">
                <a:moveTo>
                  <a:pt x="0" y="0"/>
                </a:moveTo>
                <a:lnTo>
                  <a:pt x="3315849" y="0"/>
                </a:lnTo>
                <a:lnTo>
                  <a:pt x="3315849" y="1609373"/>
                </a:lnTo>
                <a:lnTo>
                  <a:pt x="0" y="1609373"/>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5">
            <a:extLst>
              <a:ext uri="{FF2B5EF4-FFF2-40B4-BE49-F238E27FC236}">
                <a16:creationId xmlns:a16="http://schemas.microsoft.com/office/drawing/2014/main" id="{5868A65F-B699-45D8-B2A9-320FF5659911}"/>
              </a:ext>
            </a:extLst>
          </p:cNvPr>
          <p:cNvSpPr>
            <a:spLocks noGrp="1"/>
          </p:cNvSpPr>
          <p:nvPr>
            <p:ph type="pic" sz="quarter" idx="12"/>
          </p:nvPr>
        </p:nvSpPr>
        <p:spPr>
          <a:xfrm>
            <a:off x="4625230"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819A8537-D68D-483A-A817-1CBD68675ED5}"/>
              </a:ext>
            </a:extLst>
          </p:cNvPr>
          <p:cNvSpPr>
            <a:spLocks noGrp="1"/>
          </p:cNvSpPr>
          <p:nvPr>
            <p:ph type="pic" sz="quarter" idx="11"/>
          </p:nvPr>
        </p:nvSpPr>
        <p:spPr>
          <a:xfrm>
            <a:off x="2909406" y="4391040"/>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51AB5B96-62AB-43D3-927E-24848D6CAA4A}"/>
              </a:ext>
            </a:extLst>
          </p:cNvPr>
          <p:cNvSpPr>
            <a:spLocks noGrp="1"/>
          </p:cNvSpPr>
          <p:nvPr userDrawn="1">
            <p:ph type="pic" sz="quarter" idx="10"/>
          </p:nvPr>
        </p:nvSpPr>
        <p:spPr>
          <a:xfrm>
            <a:off x="1193583" y="4391043"/>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85150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CE436CD1-6264-4918-A6A2-D3B9D76B4DAA}"/>
              </a:ext>
            </a:extLst>
          </p:cNvPr>
          <p:cNvSpPr>
            <a:spLocks noGrp="1"/>
          </p:cNvSpPr>
          <p:nvPr>
            <p:ph type="pic" sz="quarter" idx="11"/>
          </p:nvPr>
        </p:nvSpPr>
        <p:spPr>
          <a:xfrm>
            <a:off x="6303787" y="1467245"/>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3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0 h 2704269"/>
              <a:gd name="connsiteX56" fmla="*/ 1748716 w 2099933"/>
              <a:gd name="connsiteY56" fmla="*/ 1329354 h 2704269"/>
              <a:gd name="connsiteX57" fmla="*/ 1742444 w 2099933"/>
              <a:gd name="connsiteY57" fmla="*/ 1344542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5 h 2704269"/>
              <a:gd name="connsiteX62" fmla="*/ 1540826 w 2099933"/>
              <a:gd name="connsiteY62" fmla="*/ 1765325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2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0 h 2704269"/>
              <a:gd name="connsiteX114" fmla="*/ 332017 w 2099933"/>
              <a:gd name="connsiteY114" fmla="*/ 1313273 h 2704269"/>
              <a:gd name="connsiteX115" fmla="*/ 356211 w 2099933"/>
              <a:gd name="connsiteY115" fmla="*/ 1247163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4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8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3"/>
                </a:cubicBezTo>
                <a:lnTo>
                  <a:pt x="2008579" y="788857"/>
                </a:lnTo>
                <a:cubicBezTo>
                  <a:pt x="1999619" y="808512"/>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0"/>
                </a:cubicBezTo>
                <a:cubicBezTo>
                  <a:pt x="1751405" y="1321313"/>
                  <a:pt x="1750509" y="1324887"/>
                  <a:pt x="1748716" y="1329354"/>
                </a:cubicBezTo>
                <a:cubicBezTo>
                  <a:pt x="1746924" y="1333821"/>
                  <a:pt x="1745132" y="1339181"/>
                  <a:pt x="1742444" y="1344542"/>
                </a:cubicBezTo>
                <a:cubicBezTo>
                  <a:pt x="1720938" y="1387424"/>
                  <a:pt x="1697640" y="1434773"/>
                  <a:pt x="1676134" y="1483017"/>
                </a:cubicBezTo>
                <a:cubicBezTo>
                  <a:pt x="1670758" y="1495523"/>
                  <a:pt x="1663589" y="1508031"/>
                  <a:pt x="1657317" y="1520537"/>
                </a:cubicBezTo>
                <a:cubicBezTo>
                  <a:pt x="1651044" y="1533046"/>
                  <a:pt x="1644772" y="1544660"/>
                  <a:pt x="1639395" y="1555379"/>
                </a:cubicBezTo>
                <a:cubicBezTo>
                  <a:pt x="1623265" y="1591115"/>
                  <a:pt x="1606240" y="1625957"/>
                  <a:pt x="1590111" y="1659905"/>
                </a:cubicBezTo>
                <a:cubicBezTo>
                  <a:pt x="1573086" y="1693854"/>
                  <a:pt x="1556060" y="1729590"/>
                  <a:pt x="1540826" y="1765325"/>
                </a:cubicBezTo>
                <a:cubicBezTo>
                  <a:pt x="1537243" y="1773365"/>
                  <a:pt x="1532762" y="1782298"/>
                  <a:pt x="1528282" y="1789446"/>
                </a:cubicBezTo>
                <a:cubicBezTo>
                  <a:pt x="1523801" y="1796593"/>
                  <a:pt x="1520217" y="1803741"/>
                  <a:pt x="1517528" y="1810887"/>
                </a:cubicBezTo>
                <a:cubicBezTo>
                  <a:pt x="1503191" y="1843049"/>
                  <a:pt x="1487957" y="1874316"/>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2"/>
                  <a:pt x="151905" y="1809994"/>
                </a:cubicBezTo>
                <a:cubicBezTo>
                  <a:pt x="156386" y="1798379"/>
                  <a:pt x="159970" y="1787659"/>
                  <a:pt x="163555" y="1775152"/>
                </a:cubicBezTo>
                <a:cubicBezTo>
                  <a:pt x="167139" y="1762645"/>
                  <a:pt x="171620" y="1750137"/>
                  <a:pt x="176100" y="1737630"/>
                </a:cubicBezTo>
                <a:cubicBezTo>
                  <a:pt x="197605" y="1684920"/>
                  <a:pt x="217319" y="1629530"/>
                  <a:pt x="235241" y="1575928"/>
                </a:cubicBezTo>
                <a:cubicBezTo>
                  <a:pt x="254059" y="1521430"/>
                  <a:pt x="273772" y="1465149"/>
                  <a:pt x="296174" y="1410651"/>
                </a:cubicBezTo>
                <a:cubicBezTo>
                  <a:pt x="302447" y="1394570"/>
                  <a:pt x="308719" y="1378490"/>
                  <a:pt x="314096" y="1362410"/>
                </a:cubicBezTo>
                <a:cubicBezTo>
                  <a:pt x="319473" y="1346328"/>
                  <a:pt x="324849" y="1329354"/>
                  <a:pt x="332017" y="1313273"/>
                </a:cubicBezTo>
                <a:cubicBezTo>
                  <a:pt x="340978" y="1291831"/>
                  <a:pt x="349043" y="1269497"/>
                  <a:pt x="356211" y="1247163"/>
                </a:cubicBezTo>
                <a:cubicBezTo>
                  <a:pt x="363380" y="1224828"/>
                  <a:pt x="371445" y="1202493"/>
                  <a:pt x="380406" y="1180159"/>
                </a:cubicBezTo>
                <a:cubicBezTo>
                  <a:pt x="381302" y="1177478"/>
                  <a:pt x="382198" y="1173906"/>
                  <a:pt x="383094" y="1170332"/>
                </a:cubicBezTo>
                <a:cubicBezTo>
                  <a:pt x="383990" y="1165864"/>
                  <a:pt x="385782" y="1161399"/>
                  <a:pt x="387574" y="1155144"/>
                </a:cubicBezTo>
                <a:cubicBezTo>
                  <a:pt x="396536" y="1133703"/>
                  <a:pt x="404600" y="1110475"/>
                  <a:pt x="412664" y="1089034"/>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5"/>
                  <a:pt x="485247" y="889810"/>
                </a:cubicBezTo>
                <a:cubicBezTo>
                  <a:pt x="495104" y="862115"/>
                  <a:pt x="505856" y="832633"/>
                  <a:pt x="516610" y="804938"/>
                </a:cubicBezTo>
                <a:cubicBezTo>
                  <a:pt x="521090" y="795110"/>
                  <a:pt x="523778" y="785284"/>
                  <a:pt x="526467" y="774563"/>
                </a:cubicBezTo>
                <a:cubicBezTo>
                  <a:pt x="530050" y="763843"/>
                  <a:pt x="532739" y="753122"/>
                  <a:pt x="538115" y="741508"/>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1">
            <a:blip r:embed="rId2"/>
            <a:srcRect/>
            <a:tile tx="0" ty="0" sx="100000" sy="100000" flip="none" algn="tl"/>
          </a:blipFill>
          <a:ln w="15359"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DAFF8140-725F-46B6-A43F-BC262DE6B168}"/>
              </a:ext>
            </a:extLst>
          </p:cNvPr>
          <p:cNvSpPr>
            <a:spLocks noGrp="1"/>
          </p:cNvSpPr>
          <p:nvPr userDrawn="1">
            <p:ph type="pic" sz="quarter" idx="10"/>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4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5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6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5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2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1 h 3111176"/>
              <a:gd name="connsiteX95" fmla="*/ 310032 w 2104922"/>
              <a:gd name="connsiteY95" fmla="*/ 286723 h 3111176"/>
              <a:gd name="connsiteX96" fmla="*/ 342040 w 2104922"/>
              <a:gd name="connsiteY96" fmla="*/ 278948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3 h 3111176"/>
              <a:gd name="connsiteX101" fmla="*/ 447767 w 2104922"/>
              <a:gd name="connsiteY101" fmla="*/ 246873 h 3111176"/>
              <a:gd name="connsiteX102" fmla="*/ 553493 w 2104922"/>
              <a:gd name="connsiteY102" fmla="*/ 211884 h 3111176"/>
              <a:gd name="connsiteX103" fmla="*/ 657278 w 2104922"/>
              <a:gd name="connsiteY103" fmla="*/ 177866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4"/>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5"/>
                </a:cubicBezTo>
                <a:cubicBezTo>
                  <a:pt x="1392510" y="898072"/>
                  <a:pt x="1397359" y="906819"/>
                  <a:pt x="1402210" y="916538"/>
                </a:cubicBezTo>
                <a:cubicBezTo>
                  <a:pt x="1407059" y="926259"/>
                  <a:pt x="1411909" y="935978"/>
                  <a:pt x="1416759" y="945697"/>
                </a:cubicBezTo>
                <a:cubicBezTo>
                  <a:pt x="1431308" y="979715"/>
                  <a:pt x="1447798" y="1012761"/>
                  <a:pt x="1462347" y="1045807"/>
                </a:cubicBezTo>
                <a:cubicBezTo>
                  <a:pt x="1478836" y="1080796"/>
                  <a:pt x="1495326" y="1116758"/>
                  <a:pt x="1511815" y="1153692"/>
                </a:cubicBezTo>
                <a:cubicBezTo>
                  <a:pt x="1515695" y="1162439"/>
                  <a:pt x="1520544" y="1172158"/>
                  <a:pt x="1526364" y="1181878"/>
                </a:cubicBezTo>
                <a:cubicBezTo>
                  <a:pt x="1531214" y="1191598"/>
                  <a:pt x="1537034" y="1201317"/>
                  <a:pt x="1540914" y="1212009"/>
                </a:cubicBezTo>
                <a:cubicBezTo>
                  <a:pt x="1583592" y="1308231"/>
                  <a:pt x="1620451" y="1385986"/>
                  <a:pt x="1655369" y="1456936"/>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5"/>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2"/>
                </a:cubicBezTo>
                <a:cubicBezTo>
                  <a:pt x="270264" y="955416"/>
                  <a:pt x="265414" y="947641"/>
                  <a:pt x="261534" y="939865"/>
                </a:cubicBezTo>
                <a:cubicBezTo>
                  <a:pt x="246984" y="910708"/>
                  <a:pt x="233405" y="881549"/>
                  <a:pt x="219825" y="853363"/>
                </a:cubicBezTo>
                <a:cubicBezTo>
                  <a:pt x="207216" y="827121"/>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0"/>
                  <a:pt x="100520" y="234238"/>
                </a:cubicBezTo>
                <a:cubicBezTo>
                  <a:pt x="107310" y="232294"/>
                  <a:pt x="114100" y="230350"/>
                  <a:pt x="121859" y="227434"/>
                </a:cubicBezTo>
                <a:cubicBezTo>
                  <a:pt x="126709" y="225490"/>
                  <a:pt x="132529" y="223547"/>
                  <a:pt x="138349" y="221603"/>
                </a:cubicBezTo>
                <a:cubicBezTo>
                  <a:pt x="158718" y="213828"/>
                  <a:pt x="184907" y="204108"/>
                  <a:pt x="207216" y="204108"/>
                </a:cubicBezTo>
                <a:lnTo>
                  <a:pt x="213036" y="204108"/>
                </a:lnTo>
                <a:lnTo>
                  <a:pt x="233405" y="216743"/>
                </a:lnTo>
                <a:lnTo>
                  <a:pt x="235345" y="219659"/>
                </a:lnTo>
                <a:cubicBezTo>
                  <a:pt x="240195" y="225490"/>
                  <a:pt x="242135" y="231322"/>
                  <a:pt x="245044" y="236181"/>
                </a:cubicBezTo>
                <a:cubicBezTo>
                  <a:pt x="246014" y="239098"/>
                  <a:pt x="246984" y="242014"/>
                  <a:pt x="248924" y="243957"/>
                </a:cubicBezTo>
                <a:cubicBezTo>
                  <a:pt x="258624" y="259508"/>
                  <a:pt x="275113" y="278948"/>
                  <a:pt x="301302" y="285751"/>
                </a:cubicBezTo>
                <a:cubicBezTo>
                  <a:pt x="304212" y="286723"/>
                  <a:pt x="307122" y="286723"/>
                  <a:pt x="310032" y="286723"/>
                </a:cubicBezTo>
                <a:cubicBezTo>
                  <a:pt x="320702" y="286723"/>
                  <a:pt x="332341" y="282835"/>
                  <a:pt x="342040" y="278948"/>
                </a:cubicBezTo>
                <a:lnTo>
                  <a:pt x="343980" y="277976"/>
                </a:lnTo>
                <a:cubicBezTo>
                  <a:pt x="355620" y="274087"/>
                  <a:pt x="367260" y="270199"/>
                  <a:pt x="378900" y="267284"/>
                </a:cubicBezTo>
                <a:cubicBezTo>
                  <a:pt x="389569" y="264368"/>
                  <a:pt x="400238" y="261452"/>
                  <a:pt x="409938" y="257565"/>
                </a:cubicBezTo>
                <a:cubicBezTo>
                  <a:pt x="417698" y="254648"/>
                  <a:pt x="424487" y="252705"/>
                  <a:pt x="431277" y="251733"/>
                </a:cubicBezTo>
                <a:cubicBezTo>
                  <a:pt x="437097" y="250761"/>
                  <a:pt x="441947" y="248817"/>
                  <a:pt x="447767" y="246873"/>
                </a:cubicBezTo>
                <a:cubicBezTo>
                  <a:pt x="482685" y="234238"/>
                  <a:pt x="518573" y="222574"/>
                  <a:pt x="553493" y="211884"/>
                </a:cubicBezTo>
                <a:cubicBezTo>
                  <a:pt x="587441" y="201192"/>
                  <a:pt x="623330" y="190501"/>
                  <a:pt x="657278" y="177866"/>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1">
            <a:blip r:embed="rId2"/>
            <a:srcRect/>
            <a:tile tx="0" ty="0" sx="100000" sy="100000" flip="none" algn="tl"/>
          </a:blipFill>
          <a:ln w="16635"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9096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6551BF-A6C3-4138-9007-6BBC11425AC4}"/>
              </a:ext>
            </a:extLst>
          </p:cNvPr>
          <p:cNvSpPr>
            <a:spLocks noGrp="1"/>
          </p:cNvSpPr>
          <p:nvPr>
            <p:ph type="pic" sz="quarter" idx="10"/>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0"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867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FCDB99-BE5C-4B24-9932-4EA25D1AA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7702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DC31892-A34C-42C5-92AA-8C305F5D6709}"/>
              </a:ext>
            </a:extLst>
          </p:cNvPr>
          <p:cNvSpPr>
            <a:spLocks noGrp="1"/>
          </p:cNvSpPr>
          <p:nvPr>
            <p:ph type="pic" sz="quarter" idx="10"/>
          </p:nvPr>
        </p:nvSpPr>
        <p:spPr>
          <a:xfrm>
            <a:off x="5318624" y="1987115"/>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24640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0B8DF5B-94D9-4653-A103-F46942B072C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74360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7B975AF-E418-4A4F-9824-F325D02B9E9E}"/>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977425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F87032-BD0F-4BEA-A16E-98AC71502FE0}"/>
              </a:ext>
            </a:extLst>
          </p:cNvPr>
          <p:cNvSpPr>
            <a:spLocks noGrp="1"/>
          </p:cNvSpPr>
          <p:nvPr>
            <p:ph type="pic" sz="quarter" idx="10"/>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6892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691C0CE3-73EC-4A4D-8D73-A2EFC3DA516D}"/>
              </a:ext>
            </a:extLst>
          </p:cNvPr>
          <p:cNvSpPr>
            <a:spLocks noGrp="1"/>
          </p:cNvSpPr>
          <p:nvPr>
            <p:ph type="pic" sz="quarter" idx="10"/>
          </p:nvPr>
        </p:nvSpPr>
        <p:spPr>
          <a:xfrm>
            <a:off x="2579578" y="4828079"/>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8610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E16E317-90B2-4009-AD0F-38495588D6DB}"/>
              </a:ext>
            </a:extLst>
          </p:cNvPr>
          <p:cNvSpPr>
            <a:spLocks noGrp="1"/>
          </p:cNvSpPr>
          <p:nvPr>
            <p:ph type="pic" sz="quarter" idx="10"/>
          </p:nvPr>
        </p:nvSpPr>
        <p:spPr>
          <a:xfrm>
            <a:off x="5257116"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7553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519147-1C4C-4E55-BCD7-F17A84F0930C}"/>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9942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ADBD40-4E34-4989-8626-4BC1537EE61D}"/>
              </a:ext>
            </a:extLst>
          </p:cNvPr>
          <p:cNvSpPr>
            <a:spLocks noGrp="1"/>
          </p:cNvSpPr>
          <p:nvPr>
            <p:ph type="pic" sz="quarter" idx="10"/>
          </p:nvPr>
        </p:nvSpPr>
        <p:spPr>
          <a:xfrm>
            <a:off x="0" y="441325"/>
            <a:ext cx="4420002" cy="5975350"/>
          </a:xfrm>
          <a:custGeom>
            <a:avLst/>
            <a:gdLst>
              <a:gd name="connsiteX0" fmla="*/ 0 w 4420002"/>
              <a:gd name="connsiteY0" fmla="*/ 0 h 5975350"/>
              <a:gd name="connsiteX1" fmla="*/ 4420002 w 4420002"/>
              <a:gd name="connsiteY1" fmla="*/ 0 h 5975350"/>
              <a:gd name="connsiteX2" fmla="*/ 4420002 w 4420002"/>
              <a:gd name="connsiteY2" fmla="*/ 5975350 h 5975350"/>
              <a:gd name="connsiteX3" fmla="*/ 0 w 4420002"/>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2" h="5975350">
                <a:moveTo>
                  <a:pt x="0" y="0"/>
                </a:moveTo>
                <a:lnTo>
                  <a:pt x="4420002" y="0"/>
                </a:lnTo>
                <a:lnTo>
                  <a:pt x="4420002" y="5975350"/>
                </a:lnTo>
                <a:lnTo>
                  <a:pt x="0" y="597535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8382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13B974A9-45CC-492F-826A-7552B0420A1D}"/>
              </a:ext>
            </a:extLst>
          </p:cNvPr>
          <p:cNvSpPr>
            <a:spLocks noGrp="1"/>
          </p:cNvSpPr>
          <p:nvPr>
            <p:ph type="pic" sz="quarter" idx="10"/>
          </p:nvPr>
        </p:nvSpPr>
        <p:spPr>
          <a:xfrm>
            <a:off x="0" y="3225231"/>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492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6923C-D924-4ADB-97FC-CE4A5AC60F94}"/>
              </a:ext>
            </a:extLst>
          </p:cNvPr>
          <p:cNvSpPr>
            <a:spLocks noGrp="1"/>
          </p:cNvSpPr>
          <p:nvPr>
            <p:ph type="pic" sz="quarter" idx="10"/>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2433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8D94EC15-72F3-4204-83C9-1A48E0F22BD8}"/>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D8E18AC-81B0-429A-9B07-063C6C000196}"/>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FEF8D33D-2245-4497-925E-F6F54DEB346D}"/>
              </a:ext>
            </a:extLst>
          </p:cNvPr>
          <p:cNvSpPr>
            <a:spLocks noGrp="1"/>
          </p:cNvSpPr>
          <p:nvPr>
            <p:ph type="pic" sz="quarter" idx="10"/>
          </p:nvPr>
        </p:nvSpPr>
        <p:spPr/>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40" name="PsHolder4">
            <a:extLst>
              <a:ext uri="{FF2B5EF4-FFF2-40B4-BE49-F238E27FC236}">
                <a16:creationId xmlns:a16="http://schemas.microsoft.com/office/drawing/2014/main" id="{8AE6CE1F-7E3B-43D8-982D-8CFA489FE6F7}"/>
              </a:ext>
            </a:extLst>
          </p:cNvPr>
          <p:cNvSpPr>
            <a:spLocks noGrp="1"/>
          </p:cNvSpPr>
          <p:nvPr>
            <p:ph type="pic" sz="quarter" idx="36"/>
          </p:nvPr>
        </p:nvSpPr>
        <p:spPr/>
      </p:sp>
      <p:sp>
        <p:nvSpPr>
          <p:cNvPr id="39" name="PsHolder5">
            <a:extLst>
              <a:ext uri="{FF2B5EF4-FFF2-40B4-BE49-F238E27FC236}">
                <a16:creationId xmlns:a16="http://schemas.microsoft.com/office/drawing/2014/main" id="{86E80844-5E3D-4F54-8F4F-8197CC210F78}"/>
              </a:ext>
            </a:extLst>
          </p:cNvPr>
          <p:cNvSpPr>
            <a:spLocks noGrp="1"/>
          </p:cNvSpPr>
          <p:nvPr>
            <p:ph type="pic" sz="quarter" idx="35"/>
          </p:nvPr>
        </p:nvSpPr>
        <p:spPr/>
      </p:sp>
      <p:sp>
        <p:nvSpPr>
          <p:cNvPr id="38" name="PsHolder6">
            <a:extLst>
              <a:ext uri="{FF2B5EF4-FFF2-40B4-BE49-F238E27FC236}">
                <a16:creationId xmlns:a16="http://schemas.microsoft.com/office/drawing/2014/main" id="{36DD6E93-DD39-4584-9094-51A97CD5F2A0}"/>
              </a:ext>
            </a:extLst>
          </p:cNvPr>
          <p:cNvSpPr>
            <a:spLocks noGrp="1"/>
          </p:cNvSpPr>
          <p:nvPr>
            <p:ph type="pic" sz="quarter" idx="34"/>
          </p:nvPr>
        </p:nvSpPr>
        <p:spPr/>
      </p:sp>
      <p:sp>
        <p:nvSpPr>
          <p:cNvPr id="36" name="PsHolder7">
            <a:extLst>
              <a:ext uri="{FF2B5EF4-FFF2-40B4-BE49-F238E27FC236}">
                <a16:creationId xmlns:a16="http://schemas.microsoft.com/office/drawing/2014/main" id="{9405E713-151A-4A1C-A971-686136DE8899}"/>
              </a:ext>
            </a:extLst>
          </p:cNvPr>
          <p:cNvSpPr>
            <a:spLocks noGrp="1"/>
          </p:cNvSpPr>
          <p:nvPr>
            <p:ph type="pic" sz="quarter" idx="33"/>
          </p:nvPr>
        </p:nvSpPr>
        <p:spPr/>
      </p:sp>
      <p:sp>
        <p:nvSpPr>
          <p:cNvPr id="35" name="PsHolder8">
            <a:extLst>
              <a:ext uri="{FF2B5EF4-FFF2-40B4-BE49-F238E27FC236}">
                <a16:creationId xmlns:a16="http://schemas.microsoft.com/office/drawing/2014/main" id="{7DB2935E-5536-4BD2-BCC3-FB78A93C6251}"/>
              </a:ext>
            </a:extLst>
          </p:cNvPr>
          <p:cNvSpPr>
            <a:spLocks noGrp="1"/>
          </p:cNvSpPr>
          <p:nvPr>
            <p:ph type="pic" sz="quarter" idx="32"/>
          </p:nvPr>
        </p:nvSpPr>
        <p:spPr/>
      </p:sp>
      <p:sp>
        <p:nvSpPr>
          <p:cNvPr id="34" name="PsHolder9">
            <a:extLst>
              <a:ext uri="{FF2B5EF4-FFF2-40B4-BE49-F238E27FC236}">
                <a16:creationId xmlns:a16="http://schemas.microsoft.com/office/drawing/2014/main" id="{B393FA7F-E35A-4B86-ACCD-A8CDD02B20C1}"/>
              </a:ext>
            </a:extLst>
          </p:cNvPr>
          <p:cNvSpPr>
            <a:spLocks noGrp="1"/>
          </p:cNvSpPr>
          <p:nvPr>
            <p:ph type="pic" sz="quarter" idx="31"/>
          </p:nvPr>
        </p:nvSpPr>
        <p:spPr/>
      </p:sp>
      <p:sp>
        <p:nvSpPr>
          <p:cNvPr id="32" name="PsHolder10">
            <a:extLst>
              <a:ext uri="{FF2B5EF4-FFF2-40B4-BE49-F238E27FC236}">
                <a16:creationId xmlns:a16="http://schemas.microsoft.com/office/drawing/2014/main" id="{5288BD44-3D64-46B8-8FC2-758879F62CC5}"/>
              </a:ext>
            </a:extLst>
          </p:cNvPr>
          <p:cNvSpPr>
            <a:spLocks noGrp="1"/>
          </p:cNvSpPr>
          <p:nvPr>
            <p:ph type="pic" sz="quarter" idx="30"/>
          </p:nvPr>
        </p:nvSpPr>
        <p:spPr/>
      </p:sp>
      <p:sp>
        <p:nvSpPr>
          <p:cNvPr id="31" name="PsHolder11">
            <a:extLst>
              <a:ext uri="{FF2B5EF4-FFF2-40B4-BE49-F238E27FC236}">
                <a16:creationId xmlns:a16="http://schemas.microsoft.com/office/drawing/2014/main" id="{5C966101-38B2-4407-A401-A553C87986BC}"/>
              </a:ext>
            </a:extLst>
          </p:cNvPr>
          <p:cNvSpPr>
            <a:spLocks noGrp="1"/>
          </p:cNvSpPr>
          <p:nvPr>
            <p:ph type="pic" sz="quarter" idx="29"/>
          </p:nvPr>
        </p:nvSpPr>
        <p:spPr/>
      </p:sp>
      <p:sp>
        <p:nvSpPr>
          <p:cNvPr id="30" name="PsHolder12">
            <a:extLst>
              <a:ext uri="{FF2B5EF4-FFF2-40B4-BE49-F238E27FC236}">
                <a16:creationId xmlns:a16="http://schemas.microsoft.com/office/drawing/2014/main" id="{516D9951-24C7-48E0-BF88-10403C10DFDD}"/>
              </a:ext>
            </a:extLst>
          </p:cNvPr>
          <p:cNvSpPr>
            <a:spLocks noGrp="1"/>
          </p:cNvSpPr>
          <p:nvPr>
            <p:ph type="pic" sz="quarter" idx="28"/>
          </p:nvPr>
        </p:nvSpPr>
        <p:spPr/>
      </p:sp>
      <p:sp>
        <p:nvSpPr>
          <p:cNvPr id="29" name="PsHolder13">
            <a:extLst>
              <a:ext uri="{FF2B5EF4-FFF2-40B4-BE49-F238E27FC236}">
                <a16:creationId xmlns:a16="http://schemas.microsoft.com/office/drawing/2014/main" id="{608A8519-3E27-47EB-AF4D-6B3B1F9472D6}"/>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 name="PsHolder16">
            <a:extLst>
              <a:ext uri="{FF2B5EF4-FFF2-40B4-BE49-F238E27FC236}">
                <a16:creationId xmlns:a16="http://schemas.microsoft.com/office/drawing/2014/main" id="{AEA99FB6-E6EF-44B8-BCD4-58E03F11EF37}"/>
              </a:ext>
            </a:extLst>
          </p:cNvPr>
          <p:cNvSpPr>
            <a:spLocks noGrp="1"/>
          </p:cNvSpPr>
          <p:nvPr>
            <p:ph type="pic" sz="quarter" idx="26"/>
          </p:nvPr>
        </p:nvSpPr>
        <p:spPr/>
      </p:sp>
      <p:sp>
        <p:nvSpPr>
          <p:cNvPr id="27" name="PsHolder17">
            <a:extLst>
              <a:ext uri="{FF2B5EF4-FFF2-40B4-BE49-F238E27FC236}">
                <a16:creationId xmlns:a16="http://schemas.microsoft.com/office/drawing/2014/main" id="{7CADC873-1E65-4169-8CA9-D92175986F49}"/>
              </a:ext>
            </a:extLst>
          </p:cNvPr>
          <p:cNvSpPr>
            <a:spLocks noGrp="1"/>
          </p:cNvSpPr>
          <p:nvPr>
            <p:ph type="pic" sz="quarter" idx="25"/>
          </p:nvPr>
        </p:nvSpPr>
        <p:spPr/>
      </p:sp>
      <p:sp>
        <p:nvSpPr>
          <p:cNvPr id="24" name="PsHolder18">
            <a:extLst>
              <a:ext uri="{FF2B5EF4-FFF2-40B4-BE49-F238E27FC236}">
                <a16:creationId xmlns:a16="http://schemas.microsoft.com/office/drawing/2014/main" id="{D6FF5269-94C0-4573-ADA1-6AB213E0249B}"/>
              </a:ext>
            </a:extLst>
          </p:cNvPr>
          <p:cNvSpPr>
            <a:spLocks noGrp="1"/>
          </p:cNvSpPr>
          <p:nvPr>
            <p:ph type="pic" sz="quarter" idx="24"/>
          </p:nvPr>
        </p:nvSpPr>
        <p:spPr/>
      </p:sp>
      <p:sp>
        <p:nvSpPr>
          <p:cNvPr id="23" name="PsHolder19">
            <a:extLst>
              <a:ext uri="{FF2B5EF4-FFF2-40B4-BE49-F238E27FC236}">
                <a16:creationId xmlns:a16="http://schemas.microsoft.com/office/drawing/2014/main" id="{3CAB52A3-A2BD-49B2-9E9D-76A1DEC5D27C}"/>
              </a:ext>
            </a:extLst>
          </p:cNvPr>
          <p:cNvSpPr>
            <a:spLocks noGrp="1"/>
          </p:cNvSpPr>
          <p:nvPr>
            <p:ph type="pic" sz="quarter" idx="23"/>
          </p:nvPr>
        </p:nvSpPr>
        <p:spPr/>
      </p:sp>
      <p:sp>
        <p:nvSpPr>
          <p:cNvPr id="22" name="PsHolder20">
            <a:extLst>
              <a:ext uri="{FF2B5EF4-FFF2-40B4-BE49-F238E27FC236}">
                <a16:creationId xmlns:a16="http://schemas.microsoft.com/office/drawing/2014/main" id="{CE11DEC1-96FE-44E7-8AA7-0C04408A802E}"/>
              </a:ext>
            </a:extLst>
          </p:cNvPr>
          <p:cNvSpPr>
            <a:spLocks noGrp="1"/>
          </p:cNvSpPr>
          <p:nvPr>
            <p:ph type="pic" sz="quarter" idx="22"/>
          </p:nvPr>
        </p:nvSpPr>
        <p:spPr/>
      </p:sp>
      <p:sp>
        <p:nvSpPr>
          <p:cNvPr id="21" name="PsHolder21">
            <a:extLst>
              <a:ext uri="{FF2B5EF4-FFF2-40B4-BE49-F238E27FC236}">
                <a16:creationId xmlns:a16="http://schemas.microsoft.com/office/drawing/2014/main" id="{21EC24A9-ABFA-4721-9AE4-E43B951CA824}"/>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0" name="PsHolder23">
            <a:extLst>
              <a:ext uri="{FF2B5EF4-FFF2-40B4-BE49-F238E27FC236}">
                <a16:creationId xmlns:a16="http://schemas.microsoft.com/office/drawing/2014/main" id="{9FC1F403-48A2-49F1-8C86-D5D246485B85}"/>
              </a:ext>
            </a:extLst>
          </p:cNvPr>
          <p:cNvSpPr>
            <a:spLocks noGrp="1"/>
          </p:cNvSpPr>
          <p:nvPr>
            <p:ph type="pic" sz="quarter" idx="20"/>
          </p:nvPr>
        </p:nvSpPr>
        <p:spPr/>
      </p:sp>
      <p:sp>
        <p:nvSpPr>
          <p:cNvPr id="19" name="PsHolder24">
            <a:extLst>
              <a:ext uri="{FF2B5EF4-FFF2-40B4-BE49-F238E27FC236}">
                <a16:creationId xmlns:a16="http://schemas.microsoft.com/office/drawing/2014/main" id="{41E2F25C-CAA4-4E81-9FD4-3FC9A2E40B76}"/>
              </a:ext>
            </a:extLst>
          </p:cNvPr>
          <p:cNvSpPr>
            <a:spLocks noGrp="1"/>
          </p:cNvSpPr>
          <p:nvPr>
            <p:ph type="pic" sz="quarter" idx="19"/>
          </p:nvPr>
        </p:nvSpPr>
        <p:spPr/>
      </p:sp>
      <p:sp>
        <p:nvSpPr>
          <p:cNvPr id="13" name="PsHolder25">
            <a:extLst>
              <a:ext uri="{FF2B5EF4-FFF2-40B4-BE49-F238E27FC236}">
                <a16:creationId xmlns:a16="http://schemas.microsoft.com/office/drawing/2014/main" id="{53793325-B765-40CF-BB52-DDFBC63966E3}"/>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2" name="PsHolder27">
            <a:extLst>
              <a:ext uri="{FF2B5EF4-FFF2-40B4-BE49-F238E27FC236}">
                <a16:creationId xmlns:a16="http://schemas.microsoft.com/office/drawing/2014/main" id="{ACE4773A-7AEC-49B9-A607-1D49FB00D3F6}"/>
              </a:ext>
            </a:extLst>
          </p:cNvPr>
          <p:cNvSpPr>
            <a:spLocks noGrp="1"/>
          </p:cNvSpPr>
          <p:nvPr>
            <p:ph type="pic" sz="quarter" idx="17"/>
          </p:nvPr>
        </p:nvSpPr>
        <p:spPr/>
      </p:sp>
      <p:sp>
        <p:nvSpPr>
          <p:cNvPr id="11" name="PsHolder28">
            <a:extLst>
              <a:ext uri="{FF2B5EF4-FFF2-40B4-BE49-F238E27FC236}">
                <a16:creationId xmlns:a16="http://schemas.microsoft.com/office/drawing/2014/main" id="{2BA39345-F251-48BA-8839-17279D44AC3C}"/>
              </a:ext>
            </a:extLst>
          </p:cNvPr>
          <p:cNvSpPr>
            <a:spLocks noGrp="1"/>
          </p:cNvSpPr>
          <p:nvPr>
            <p:ph type="pic" sz="quarter" idx="16"/>
          </p:nvPr>
        </p:nvSpPr>
        <p:spPr/>
      </p:sp>
      <p:sp>
        <p:nvSpPr>
          <p:cNvPr id="10" name="PsHolder29">
            <a:extLst>
              <a:ext uri="{FF2B5EF4-FFF2-40B4-BE49-F238E27FC236}">
                <a16:creationId xmlns:a16="http://schemas.microsoft.com/office/drawing/2014/main" id="{3E6A1765-A8FD-4828-A466-4E8EBBF53E64}"/>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 name="PsHolder31">
            <a:extLst>
              <a:ext uri="{FF2B5EF4-FFF2-40B4-BE49-F238E27FC236}">
                <a16:creationId xmlns:a16="http://schemas.microsoft.com/office/drawing/2014/main" id="{C039B5BE-48DD-47C6-B079-76DA5A1CA88D}"/>
              </a:ext>
            </a:extLst>
          </p:cNvPr>
          <p:cNvSpPr>
            <a:spLocks noGrp="1"/>
          </p:cNvSpPr>
          <p:nvPr>
            <p:ph type="pic" sz="quarter" idx="14"/>
          </p:nvPr>
        </p:nvSpPr>
        <p:spPr/>
      </p:sp>
      <p:sp>
        <p:nvSpPr>
          <p:cNvPr id="8" name="PsHolder32">
            <a:extLst>
              <a:ext uri="{FF2B5EF4-FFF2-40B4-BE49-F238E27FC236}">
                <a16:creationId xmlns:a16="http://schemas.microsoft.com/office/drawing/2014/main" id="{AD2C12FD-19DF-4D05-9F1E-3E846F78CF52}"/>
              </a:ext>
            </a:extLst>
          </p:cNvPr>
          <p:cNvSpPr>
            <a:spLocks noGrp="1"/>
          </p:cNvSpPr>
          <p:nvPr>
            <p:ph type="pic" sz="quarter" idx="13"/>
          </p:nvPr>
        </p:nvSpPr>
        <p:spPr/>
      </p:sp>
      <p:sp>
        <p:nvSpPr>
          <p:cNvPr id="7" name="PsHolder33">
            <a:extLst>
              <a:ext uri="{FF2B5EF4-FFF2-40B4-BE49-F238E27FC236}">
                <a16:creationId xmlns:a16="http://schemas.microsoft.com/office/drawing/2014/main" id="{CE4C7887-AB2A-4D2C-B5D6-B8DFD8C3DB41}"/>
              </a:ext>
            </a:extLst>
          </p:cNvPr>
          <p:cNvSpPr>
            <a:spLocks noGrp="1"/>
          </p:cNvSpPr>
          <p:nvPr>
            <p:ph type="pic" sz="quarter" idx="12"/>
          </p:nvPr>
        </p:nvSpPr>
        <p:spPr/>
      </p:sp>
      <p:sp>
        <p:nvSpPr>
          <p:cNvPr id="6" name="PsHolder34">
            <a:extLst>
              <a:ext uri="{FF2B5EF4-FFF2-40B4-BE49-F238E27FC236}">
                <a16:creationId xmlns:a16="http://schemas.microsoft.com/office/drawing/2014/main" id="{BE340EBF-97E2-4EB0-BF45-E94072FC95EC}"/>
              </a:ext>
            </a:extLst>
          </p:cNvPr>
          <p:cNvSpPr>
            <a:spLocks noGrp="1"/>
          </p:cNvSpPr>
          <p:nvPr>
            <p:ph type="pic" sz="quarter" idx="11"/>
          </p:nvPr>
        </p:nvSpPr>
        <p:spPr/>
      </p:sp>
      <p:sp>
        <p:nvSpPr>
          <p:cNvPr id="5" name="PsHolder35">
            <a:extLst>
              <a:ext uri="{FF2B5EF4-FFF2-40B4-BE49-F238E27FC236}">
                <a16:creationId xmlns:a16="http://schemas.microsoft.com/office/drawing/2014/main" id="{46D6602A-50B1-498B-BE7C-840FC30656FC}"/>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87A8958A-B98C-4203-BD44-BAB152240903}"/>
              </a:ext>
            </a:extLst>
          </p:cNvPr>
          <p:cNvSpPr>
            <a:spLocks noGrp="1"/>
          </p:cNvSpPr>
          <p:nvPr>
            <p:ph type="pic" sz="quarter" idx="15"/>
          </p:nvPr>
        </p:nvSpPr>
        <p:spPr/>
      </p:sp>
      <p:sp>
        <p:nvSpPr>
          <p:cNvPr id="7" name="PsHolder2">
            <a:extLst>
              <a:ext uri="{FF2B5EF4-FFF2-40B4-BE49-F238E27FC236}">
                <a16:creationId xmlns:a16="http://schemas.microsoft.com/office/drawing/2014/main" id="{D2C0B05C-6610-4B10-A043-AE717568007C}"/>
              </a:ext>
            </a:extLst>
          </p:cNvPr>
          <p:cNvSpPr>
            <a:spLocks noGrp="1"/>
          </p:cNvSpPr>
          <p:nvPr>
            <p:ph type="pic" sz="quarter" idx="14"/>
          </p:nvPr>
        </p:nvSpPr>
        <p:spPr/>
      </p:sp>
      <p:sp>
        <p:nvSpPr>
          <p:cNvPr id="6" name="PsHolder3">
            <a:extLst>
              <a:ext uri="{FF2B5EF4-FFF2-40B4-BE49-F238E27FC236}">
                <a16:creationId xmlns:a16="http://schemas.microsoft.com/office/drawing/2014/main" id="{C5D7AC2E-FA3B-40A2-9872-B73C231409D8}"/>
              </a:ext>
            </a:extLst>
          </p:cNvPr>
          <p:cNvSpPr>
            <a:spLocks noGrp="1"/>
          </p:cNvSpPr>
          <p:nvPr>
            <p:ph type="pic" sz="quarter" idx="13"/>
          </p:nvPr>
        </p:nvSpPr>
        <p:spPr/>
      </p:sp>
      <p:sp>
        <p:nvSpPr>
          <p:cNvPr id="5" name="PsHolder4">
            <a:extLst>
              <a:ext uri="{FF2B5EF4-FFF2-40B4-BE49-F238E27FC236}">
                <a16:creationId xmlns:a16="http://schemas.microsoft.com/office/drawing/2014/main" id="{0C8436B2-2981-4572-954E-0279125208F8}"/>
              </a:ext>
            </a:extLst>
          </p:cNvPr>
          <p:cNvSpPr>
            <a:spLocks noGrp="1"/>
          </p:cNvSpPr>
          <p:nvPr>
            <p:ph type="pic" sz="quarter" idx="12"/>
          </p:nvPr>
        </p:nvSpPr>
        <p:spPr/>
      </p:sp>
      <p:sp>
        <p:nvSpPr>
          <p:cNvPr id="4" name="PsHolder5">
            <a:extLst>
              <a:ext uri="{FF2B5EF4-FFF2-40B4-BE49-F238E27FC236}">
                <a16:creationId xmlns:a16="http://schemas.microsoft.com/office/drawing/2014/main" id="{BA3F68B7-BC1E-42FB-BBDB-CCED0353927E}"/>
              </a:ext>
            </a:extLst>
          </p:cNvPr>
          <p:cNvSpPr>
            <a:spLocks noGrp="1"/>
          </p:cNvSpPr>
          <p:nvPr>
            <p:ph type="pic" sz="quarter" idx="11"/>
          </p:nvPr>
        </p:nvSpPr>
        <p:spPr/>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8">
            <a:extLst>
              <a:ext uri="{FF2B5EF4-FFF2-40B4-BE49-F238E27FC236}">
                <a16:creationId xmlns:a16="http://schemas.microsoft.com/office/drawing/2014/main" id="{45F7F487-DBA6-4DAF-AEB0-2CBD1C28DE44}"/>
              </a:ext>
            </a:extLst>
          </p:cNvPr>
          <p:cNvSpPr>
            <a:spLocks noGrp="1"/>
          </p:cNvSpPr>
          <p:nvPr>
            <p:ph type="pic" sz="quarter" idx="10"/>
          </p:nvPr>
        </p:nvSpPr>
        <p:spPr/>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2932BE-0A96-4FCA-9E2A-AE1E983B3449}"/>
              </a:ext>
            </a:extLst>
          </p:cNvPr>
          <p:cNvSpPr>
            <a:spLocks noGrp="1"/>
          </p:cNvSpPr>
          <p:nvPr>
            <p:ph type="pic" sz="quarter" idx="15"/>
          </p:nvPr>
        </p:nvSpPr>
        <p:spPr/>
      </p:sp>
      <p:sp>
        <p:nvSpPr>
          <p:cNvPr id="7" name="PsHolder2">
            <a:extLst>
              <a:ext uri="{FF2B5EF4-FFF2-40B4-BE49-F238E27FC236}">
                <a16:creationId xmlns:a16="http://schemas.microsoft.com/office/drawing/2014/main" id="{5C40D3A8-83F7-420C-A394-2B2CD2FEF2EF}"/>
              </a:ext>
            </a:extLst>
          </p:cNvPr>
          <p:cNvSpPr>
            <a:spLocks noGrp="1"/>
          </p:cNvSpPr>
          <p:nvPr>
            <p:ph type="pic" sz="quarter" idx="14"/>
          </p:nvPr>
        </p:nvSpPr>
        <p:spPr/>
      </p:sp>
      <p:sp>
        <p:nvSpPr>
          <p:cNvPr id="6" name="PsHolder3">
            <a:extLst>
              <a:ext uri="{FF2B5EF4-FFF2-40B4-BE49-F238E27FC236}">
                <a16:creationId xmlns:a16="http://schemas.microsoft.com/office/drawing/2014/main" id="{045A2E6B-349E-4C7C-AC9B-84F1FAA10ACC}"/>
              </a:ext>
            </a:extLst>
          </p:cNvPr>
          <p:cNvSpPr>
            <a:spLocks noGrp="1"/>
          </p:cNvSpPr>
          <p:nvPr>
            <p:ph type="pic" sz="quarter" idx="13"/>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5" name="PsHolder6">
            <a:extLst>
              <a:ext uri="{FF2B5EF4-FFF2-40B4-BE49-F238E27FC236}">
                <a16:creationId xmlns:a16="http://schemas.microsoft.com/office/drawing/2014/main" id="{EC847F64-78BA-4FF8-B5B9-9A0D0701F3E9}"/>
              </a:ext>
            </a:extLst>
          </p:cNvPr>
          <p:cNvSpPr>
            <a:spLocks noGrp="1"/>
          </p:cNvSpPr>
          <p:nvPr>
            <p:ph type="pic" sz="quarter" idx="12"/>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4" name="PsHolder9">
            <a:extLst>
              <a:ext uri="{FF2B5EF4-FFF2-40B4-BE49-F238E27FC236}">
                <a16:creationId xmlns:a16="http://schemas.microsoft.com/office/drawing/2014/main" id="{2E8EEF8A-FFB7-4C5A-ABB9-C46EBFEAF1EC}"/>
              </a:ext>
            </a:extLst>
          </p:cNvPr>
          <p:cNvSpPr>
            <a:spLocks noGrp="1"/>
          </p:cNvSpPr>
          <p:nvPr>
            <p:ph type="pic" sz="quarter" idx="11"/>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12">
            <a:extLst>
              <a:ext uri="{FF2B5EF4-FFF2-40B4-BE49-F238E27FC236}">
                <a16:creationId xmlns:a16="http://schemas.microsoft.com/office/drawing/2014/main" id="{69991201-E520-48C8-8D2C-600936417725}"/>
              </a:ext>
            </a:extLst>
          </p:cNvPr>
          <p:cNvSpPr>
            <a:spLocks noGrp="1"/>
          </p:cNvSpPr>
          <p:nvPr>
            <p:ph type="pic" sz="quarter" idx="10"/>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F452670-C00E-48AE-AA6D-0E539086F9CC}"/>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PsHolder4">
            <a:extLst>
              <a:ext uri="{FF2B5EF4-FFF2-40B4-BE49-F238E27FC236}">
                <a16:creationId xmlns:a16="http://schemas.microsoft.com/office/drawing/2014/main" id="{23C859BF-341F-47A2-9B72-2CDA947F090E}"/>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sHolder1">
            <a:extLst>
              <a:ext uri="{FF2B5EF4-FFF2-40B4-BE49-F238E27FC236}">
                <a16:creationId xmlns:a16="http://schemas.microsoft.com/office/drawing/2014/main" id="{0FF54840-B84A-4297-A39A-C64C86F7C0CC}"/>
              </a:ext>
            </a:extLst>
          </p:cNvPr>
          <p:cNvSpPr>
            <a:spLocks noGrp="1"/>
          </p:cNvSpPr>
          <p:nvPr>
            <p:ph type="pic" sz="quarter" idx="10"/>
          </p:nvPr>
        </p:nvSpPr>
        <p:spPr/>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PsHolder4">
            <a:extLst>
              <a:ext uri="{FF2B5EF4-FFF2-40B4-BE49-F238E27FC236}">
                <a16:creationId xmlns:a16="http://schemas.microsoft.com/office/drawing/2014/main" id="{EEDD893D-37A5-4744-A3AA-511BD9A37A3B}"/>
              </a:ext>
            </a:extLst>
          </p:cNvPr>
          <p:cNvSpPr>
            <a:spLocks noGrp="1"/>
          </p:cNvSpPr>
          <p:nvPr>
            <p:ph type="pic" sz="quarter" idx="11"/>
          </p:nvPr>
        </p:nvSpPr>
        <p:spPr/>
      </p:sp>
      <p:sp>
        <p:nvSpPr>
          <p:cNvPr id="4" name="PsHolder5">
            <a:extLst>
              <a:ext uri="{FF2B5EF4-FFF2-40B4-BE49-F238E27FC236}">
                <a16:creationId xmlns:a16="http://schemas.microsoft.com/office/drawing/2014/main" id="{012F6B54-CAF3-433D-8612-2586586C97FF}"/>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9E7170E2-27B1-4F04-974F-12D7014B07AF}"/>
              </a:ext>
            </a:extLst>
          </p:cNvPr>
          <p:cNvSpPr>
            <a:spLocks noGrp="1"/>
          </p:cNvSpPr>
          <p:nvPr>
            <p:ph type="pic" sz="quarter" idx="15"/>
          </p:nvPr>
        </p:nvSpPr>
        <p:spPr/>
      </p:sp>
      <p:sp>
        <p:nvSpPr>
          <p:cNvPr id="9" name="PsHolder2">
            <a:extLst>
              <a:ext uri="{FF2B5EF4-FFF2-40B4-BE49-F238E27FC236}">
                <a16:creationId xmlns:a16="http://schemas.microsoft.com/office/drawing/2014/main" id="{B5E03CE4-61EE-4A29-A00F-85FC36C8BC74}"/>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8" name="PsHolder4">
            <a:extLst>
              <a:ext uri="{FF2B5EF4-FFF2-40B4-BE49-F238E27FC236}">
                <a16:creationId xmlns:a16="http://schemas.microsoft.com/office/drawing/2014/main" id="{EC4118D1-A048-4F21-83A2-797466518051}"/>
              </a:ext>
            </a:extLst>
          </p:cNvPr>
          <p:cNvSpPr>
            <a:spLocks noGrp="1"/>
          </p:cNvSpPr>
          <p:nvPr>
            <p:ph type="pic" sz="quarter" idx="13"/>
          </p:nvPr>
        </p:nvSpPr>
        <p:spPr/>
      </p:sp>
      <p:sp>
        <p:nvSpPr>
          <p:cNvPr id="7" name="PsHolder5">
            <a:extLst>
              <a:ext uri="{FF2B5EF4-FFF2-40B4-BE49-F238E27FC236}">
                <a16:creationId xmlns:a16="http://schemas.microsoft.com/office/drawing/2014/main" id="{28A6556C-A9EE-4F49-8BB4-1ED9F9247423}"/>
              </a:ext>
            </a:extLst>
          </p:cNvPr>
          <p:cNvSpPr>
            <a:spLocks noGrp="1"/>
          </p:cNvSpPr>
          <p:nvPr>
            <p:ph type="pic" sz="quarter" idx="12"/>
          </p:nvPr>
        </p:nvSpPr>
        <p:spPr/>
      </p:sp>
      <p:sp>
        <p:nvSpPr>
          <p:cNvPr id="6" name="PsHolder6">
            <a:extLst>
              <a:ext uri="{FF2B5EF4-FFF2-40B4-BE49-F238E27FC236}">
                <a16:creationId xmlns:a16="http://schemas.microsoft.com/office/drawing/2014/main" id="{7AE204E8-2DDC-4C6A-A4DD-CECC7EFDC1C8}"/>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 name="PsHolder8">
            <a:extLst>
              <a:ext uri="{FF2B5EF4-FFF2-40B4-BE49-F238E27FC236}">
                <a16:creationId xmlns:a16="http://schemas.microsoft.com/office/drawing/2014/main" id="{9D36827E-75E3-4232-983A-93E8E28195DE}"/>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 name="PsHolder4">
            <a:extLst>
              <a:ext uri="{FF2B5EF4-FFF2-40B4-BE49-F238E27FC236}">
                <a16:creationId xmlns:a16="http://schemas.microsoft.com/office/drawing/2014/main" id="{65362EB4-9A84-4799-BB56-11B17BFAF134}"/>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sHolder6">
            <a:extLst>
              <a:ext uri="{FF2B5EF4-FFF2-40B4-BE49-F238E27FC236}">
                <a16:creationId xmlns:a16="http://schemas.microsoft.com/office/drawing/2014/main" id="{9B47E523-60F9-4480-9A82-F65A24D3EEC9}"/>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4E069E8B-4B6C-4DC9-B0F4-72DF3D1B3261}"/>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237729F-9802-428C-A901-A2D62F2D287A}"/>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930801FE-970C-4E5C-AA5A-F609660DB524}"/>
              </a:ext>
            </a:extLst>
          </p:cNvPr>
          <p:cNvSpPr>
            <a:spLocks noGrp="1"/>
          </p:cNvSpPr>
          <p:nvPr>
            <p:ph type="pic" sz="quarter" idx="10"/>
          </p:nvPr>
        </p:nvSpPr>
        <p:spPr/>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0CEA4D3-7FF3-40A7-B711-5C8DF3148B7C}"/>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0B80F261-2A0F-4848-BE0C-F7F03CED0211}"/>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 name="PsHolder5">
            <a:extLst>
              <a:ext uri="{FF2B5EF4-FFF2-40B4-BE49-F238E27FC236}">
                <a16:creationId xmlns:a16="http://schemas.microsoft.com/office/drawing/2014/main" id="{AF6612D5-EA00-496F-A320-C120EF08CA10}"/>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982C6461-1E04-4B60-A532-B28DA3560328}"/>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772F186A-4900-48B9-B678-D25727FBD42A}"/>
              </a:ext>
            </a:extLst>
          </p:cNvPr>
          <p:cNvSpPr>
            <a:spLocks noGrp="1"/>
          </p:cNvSpPr>
          <p:nvPr>
            <p:ph type="pic" sz="quarter" idx="10"/>
          </p:nvPr>
        </p:nvSpPr>
        <p:spPr/>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9B7646B-3D21-4248-8AB3-6C5335EB5A2C}"/>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 name="PsHolder2">
            <a:extLst>
              <a:ext uri="{FF2B5EF4-FFF2-40B4-BE49-F238E27FC236}">
                <a16:creationId xmlns:a16="http://schemas.microsoft.com/office/drawing/2014/main" id="{37F767C9-16F6-44A1-9605-578B0BD337E3}"/>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394656"/>
      </a:dk2>
      <a:lt2>
        <a:srgbClr val="B4B3B2"/>
      </a:lt2>
      <a:accent1>
        <a:srgbClr val="EF4437"/>
      </a:accent1>
      <a:accent2>
        <a:srgbClr val="EF594A"/>
      </a:accent2>
      <a:accent3>
        <a:srgbClr val="EE6B5D"/>
      </a:accent3>
      <a:accent4>
        <a:srgbClr val="EE7B70"/>
      </a:accent4>
      <a:accent5>
        <a:srgbClr val="EE8A84"/>
      </a:accent5>
      <a:accent6>
        <a:srgbClr val="EE999A"/>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13310</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616</cp:revision>
  <dcterms:created xsi:type="dcterms:W3CDTF">2018-11-06T00:42:49Z</dcterms:created>
  <dcterms:modified xsi:type="dcterms:W3CDTF">2020-09-03T16:29:34Z</dcterms:modified>
</cp:coreProperties>
</file>