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60" r:id="rId2"/>
    <p:sldId id="261" r:id="rId3"/>
    <p:sldId id="274" r:id="rId4"/>
    <p:sldId id="263" r:id="rId5"/>
    <p:sldId id="264" r:id="rId6"/>
    <p:sldId id="275" r:id="rId7"/>
    <p:sldId id="298" r:id="rId8"/>
    <p:sldId id="279" r:id="rId9"/>
    <p:sldId id="280" r:id="rId10"/>
    <p:sldId id="281" r:id="rId11"/>
    <p:sldId id="271" r:id="rId12"/>
    <p:sldId id="276" r:id="rId13"/>
    <p:sldId id="293" r:id="rId14"/>
    <p:sldId id="283" r:id="rId15"/>
    <p:sldId id="299" r:id="rId16"/>
    <p:sldId id="285" r:id="rId17"/>
    <p:sldId id="277" r:id="rId18"/>
    <p:sldId id="288" r:id="rId19"/>
    <p:sldId id="290" r:id="rId20"/>
    <p:sldId id="289" r:id="rId21"/>
    <p:sldId id="300" r:id="rId22"/>
    <p:sldId id="301" r:id="rId23"/>
    <p:sldId id="278" r:id="rId24"/>
    <p:sldId id="303" r:id="rId25"/>
    <p:sldId id="304" r:id="rId26"/>
    <p:sldId id="310" r:id="rId27"/>
    <p:sldId id="307" r:id="rId28"/>
    <p:sldId id="306" r:id="rId29"/>
    <p:sldId id="308" r:id="rId30"/>
    <p:sldId id="309"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8" autoAdjust="0"/>
    <p:restoredTop sz="94660" autoAdjust="0"/>
  </p:normalViewPr>
  <p:slideViewPr>
    <p:cSldViewPr snapToGrid="0">
      <p:cViewPr varScale="1">
        <p:scale>
          <a:sx n="98" d="100"/>
          <a:sy n="98" d="100"/>
        </p:scale>
        <p:origin x="101" y="235"/>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337F-461B-96AC-ACBD1C2C9029}"/>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337F-461B-96AC-ACBD1C2C90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7F-461B-96AC-ACBD1C2C90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7F-461B-96AC-ACBD1C2C9029}"/>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337F-461B-96AC-ACBD1C2C9029}"/>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983B-4922-9FE0-8F8BDA0C7001}"/>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983B-4922-9FE0-8F8BDA0C70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83B-4922-9FE0-8F8BDA0C7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83B-4922-9FE0-8F8BDA0C700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983B-4922-9FE0-8F8BDA0C7001}"/>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D25-4F1A-B7FD-37DFF8989B7B}"/>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AD25-4F1A-B7FD-37DFF8989B7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D25-4F1A-B7FD-37DFF8989B7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D25-4F1A-B7FD-37DFF8989B7B}"/>
              </c:ext>
            </c:extLst>
          </c:dPt>
          <c:cat>
            <c:strRef>
              <c:f>Sheet1!$A$2:$A$5</c:f>
              <c:strCache>
                <c:ptCount val="2"/>
                <c:pt idx="0">
                  <c:v>1st Qtr</c:v>
                </c:pt>
                <c:pt idx="1">
                  <c:v>2nd Qtr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AD25-4F1A-B7FD-37DFF8989B7B}"/>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D92E-4AA0-9774-3A3DAF4D5584}"/>
              </c:ext>
            </c:extLst>
          </c:dPt>
          <c:dPt>
            <c:idx val="1"/>
            <c:bubble3D val="0"/>
            <c:spPr>
              <a:solidFill>
                <a:schemeClr val="tx1">
                  <a:lumMod val="75000"/>
                  <a:lumOff val="25000"/>
                </a:schemeClr>
              </a:solidFill>
              <a:ln w="19050">
                <a:noFill/>
              </a:ln>
              <a:effectLst/>
            </c:spPr>
            <c:extLst>
              <c:ext xmlns:c16="http://schemas.microsoft.com/office/drawing/2014/chart" uri="{C3380CC4-5D6E-409C-BE32-E72D297353CC}">
                <c16:uniqueId val="{00000003-D92E-4AA0-9774-3A3DAF4D558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92E-4AA0-9774-3A3DAF4D558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92E-4AA0-9774-3A3DAF4D5584}"/>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D92E-4AA0-9774-3A3DAF4D5584}"/>
            </c:ext>
          </c:extLst>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03/09/2020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9DE6F66-37B6-475B-84CE-CB535951E58D}"/>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03207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84" name="PpHolder4">
            <a:extLst>
              <a:ext uri="{FF2B5EF4-FFF2-40B4-BE49-F238E27FC236}">
                <a16:creationId xmlns:a16="http://schemas.microsoft.com/office/drawing/2014/main" id="{142D4F9B-1412-4C8A-B344-9EBD73D7F000}"/>
              </a:ext>
            </a:extLst>
          </p:cNvPr>
          <p:cNvSpPr>
            <a:spLocks noGrp="1"/>
          </p:cNvSpPr>
          <p:nvPr>
            <p:ph type="pic" sz="quarter" idx="36"/>
          </p:nvPr>
        </p:nvSpPr>
        <p:spPr>
          <a:xfrm>
            <a:off x="1016001"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2" name="PpHolder5">
            <a:extLst>
              <a:ext uri="{FF2B5EF4-FFF2-40B4-BE49-F238E27FC236}">
                <a16:creationId xmlns:a16="http://schemas.microsoft.com/office/drawing/2014/main" id="{EBFBC339-1654-4883-BD27-C077C1A47FBA}"/>
              </a:ext>
            </a:extLst>
          </p:cNvPr>
          <p:cNvSpPr>
            <a:spLocks noGrp="1"/>
          </p:cNvSpPr>
          <p:nvPr>
            <p:ph type="pic" sz="quarter" idx="35"/>
          </p:nvPr>
        </p:nvSpPr>
        <p:spPr>
          <a:xfrm>
            <a:off x="2031999"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80" name="PpHolder6">
            <a:extLst>
              <a:ext uri="{FF2B5EF4-FFF2-40B4-BE49-F238E27FC236}">
                <a16:creationId xmlns:a16="http://schemas.microsoft.com/office/drawing/2014/main" id="{7A738237-FA1F-42A0-BED8-75F008C5A9C5}"/>
              </a:ext>
            </a:extLst>
          </p:cNvPr>
          <p:cNvSpPr>
            <a:spLocks noGrp="1"/>
          </p:cNvSpPr>
          <p:nvPr>
            <p:ph type="pic" sz="quarter" idx="34"/>
          </p:nvPr>
        </p:nvSpPr>
        <p:spPr>
          <a:xfrm>
            <a:off x="4064002"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8" name="PpHolder7">
            <a:extLst>
              <a:ext uri="{FF2B5EF4-FFF2-40B4-BE49-F238E27FC236}">
                <a16:creationId xmlns:a16="http://schemas.microsoft.com/office/drawing/2014/main" id="{41FC577A-99F2-4E3B-91A6-29902CBCE249}"/>
              </a:ext>
            </a:extLst>
          </p:cNvPr>
          <p:cNvSpPr>
            <a:spLocks noGrp="1"/>
          </p:cNvSpPr>
          <p:nvPr>
            <p:ph type="pic" sz="quarter" idx="33"/>
          </p:nvPr>
        </p:nvSpPr>
        <p:spPr>
          <a:xfrm>
            <a:off x="5080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6" name="PpHolder8">
            <a:extLst>
              <a:ext uri="{FF2B5EF4-FFF2-40B4-BE49-F238E27FC236}">
                <a16:creationId xmlns:a16="http://schemas.microsoft.com/office/drawing/2014/main" id="{BEB726AF-6B81-4C9E-820C-060284201789}"/>
              </a:ext>
            </a:extLst>
          </p:cNvPr>
          <p:cNvSpPr>
            <a:spLocks noGrp="1"/>
          </p:cNvSpPr>
          <p:nvPr>
            <p:ph type="pic" sz="quarter" idx="32"/>
          </p:nvPr>
        </p:nvSpPr>
        <p:spPr>
          <a:xfrm>
            <a:off x="7112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4" name="PpHolder9">
            <a:extLst>
              <a:ext uri="{FF2B5EF4-FFF2-40B4-BE49-F238E27FC236}">
                <a16:creationId xmlns:a16="http://schemas.microsoft.com/office/drawing/2014/main" id="{31B5C73C-FAA3-48F6-87A0-033FA0F2D4B8}"/>
              </a:ext>
            </a:extLst>
          </p:cNvPr>
          <p:cNvSpPr>
            <a:spLocks noGrp="1"/>
          </p:cNvSpPr>
          <p:nvPr>
            <p:ph type="pic" sz="quarter" idx="31"/>
          </p:nvPr>
        </p:nvSpPr>
        <p:spPr>
          <a:xfrm>
            <a:off x="-1" y="3809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2" name="PpHolder10">
            <a:extLst>
              <a:ext uri="{FF2B5EF4-FFF2-40B4-BE49-F238E27FC236}">
                <a16:creationId xmlns:a16="http://schemas.microsoft.com/office/drawing/2014/main" id="{AD1FC52D-58C5-4D94-87D3-639BE31ADA22}"/>
              </a:ext>
            </a:extLst>
          </p:cNvPr>
          <p:cNvSpPr>
            <a:spLocks noGrp="1"/>
          </p:cNvSpPr>
          <p:nvPr>
            <p:ph type="pic" sz="quarter" idx="30"/>
          </p:nvPr>
        </p:nvSpPr>
        <p:spPr>
          <a:xfrm>
            <a:off x="-1"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0" name="PpHolder11">
            <a:extLst>
              <a:ext uri="{FF2B5EF4-FFF2-40B4-BE49-F238E27FC236}">
                <a16:creationId xmlns:a16="http://schemas.microsoft.com/office/drawing/2014/main" id="{668D5E62-3FBD-4067-9118-6B3AFA096317}"/>
              </a:ext>
            </a:extLst>
          </p:cNvPr>
          <p:cNvSpPr>
            <a:spLocks noGrp="1"/>
          </p:cNvSpPr>
          <p:nvPr>
            <p:ph type="pic" sz="quarter" idx="29"/>
          </p:nvPr>
        </p:nvSpPr>
        <p:spPr>
          <a:xfrm>
            <a:off x="-1"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8" name="PpHolder12">
            <a:extLst>
              <a:ext uri="{FF2B5EF4-FFF2-40B4-BE49-F238E27FC236}">
                <a16:creationId xmlns:a16="http://schemas.microsoft.com/office/drawing/2014/main" id="{E7F78A93-8622-48D6-B36E-6DE567B06070}"/>
              </a:ext>
            </a:extLst>
          </p:cNvPr>
          <p:cNvSpPr>
            <a:spLocks noGrp="1"/>
          </p:cNvSpPr>
          <p:nvPr>
            <p:ph type="pic" sz="quarter" idx="28"/>
          </p:nvPr>
        </p:nvSpPr>
        <p:spPr>
          <a:xfrm>
            <a:off x="1016001"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6" name="PpHolder13">
            <a:extLst>
              <a:ext uri="{FF2B5EF4-FFF2-40B4-BE49-F238E27FC236}">
                <a16:creationId xmlns:a16="http://schemas.microsoft.com/office/drawing/2014/main" id="{A80AECBC-8C6C-4DA5-9694-633F70BBBBE8}"/>
              </a:ext>
            </a:extLst>
          </p:cNvPr>
          <p:cNvSpPr>
            <a:spLocks noGrp="1"/>
          </p:cNvSpPr>
          <p:nvPr>
            <p:ph type="pic" sz="quarter" idx="27"/>
          </p:nvPr>
        </p:nvSpPr>
        <p:spPr>
          <a:xfrm>
            <a:off x="1016001" y="4825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4" name="PpHolder16">
            <a:extLst>
              <a:ext uri="{FF2B5EF4-FFF2-40B4-BE49-F238E27FC236}">
                <a16:creationId xmlns:a16="http://schemas.microsoft.com/office/drawing/2014/main" id="{C321F844-E851-4454-B6D6-8E8BDE16915B}"/>
              </a:ext>
            </a:extLst>
          </p:cNvPr>
          <p:cNvSpPr>
            <a:spLocks noGrp="1"/>
          </p:cNvSpPr>
          <p:nvPr>
            <p:ph type="pic" sz="quarter" idx="26"/>
          </p:nvPr>
        </p:nvSpPr>
        <p:spPr>
          <a:xfrm>
            <a:off x="2031999" y="4825999"/>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2" name="PpHolder17">
            <a:extLst>
              <a:ext uri="{FF2B5EF4-FFF2-40B4-BE49-F238E27FC236}">
                <a16:creationId xmlns:a16="http://schemas.microsoft.com/office/drawing/2014/main" id="{109B69A0-2F15-42D6-8CC5-8E5E778EFCD6}"/>
              </a:ext>
            </a:extLst>
          </p:cNvPr>
          <p:cNvSpPr>
            <a:spLocks noGrp="1"/>
          </p:cNvSpPr>
          <p:nvPr>
            <p:ph type="pic" sz="quarter" idx="25"/>
          </p:nvPr>
        </p:nvSpPr>
        <p:spPr>
          <a:xfrm>
            <a:off x="2031999" y="5842000"/>
            <a:ext cx="1016002" cy="1016000"/>
          </a:xfrm>
          <a:custGeom>
            <a:avLst/>
            <a:gdLst>
              <a:gd name="connsiteX0" fmla="*/ 0 w 1016002"/>
              <a:gd name="connsiteY0" fmla="*/ 0 h 1016000"/>
              <a:gd name="connsiteX1" fmla="*/ 1016002 w 1016002"/>
              <a:gd name="connsiteY1" fmla="*/ 0 h 1016000"/>
              <a:gd name="connsiteX2" fmla="*/ 1016002 w 1016002"/>
              <a:gd name="connsiteY2" fmla="*/ 1016000 h 1016000"/>
              <a:gd name="connsiteX3" fmla="*/ 0 w 1016002"/>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2" h="1016000">
                <a:moveTo>
                  <a:pt x="0" y="0"/>
                </a:moveTo>
                <a:lnTo>
                  <a:pt x="1016002" y="0"/>
                </a:lnTo>
                <a:lnTo>
                  <a:pt x="1016002"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60" name="PpHolder18">
            <a:extLst>
              <a:ext uri="{FF2B5EF4-FFF2-40B4-BE49-F238E27FC236}">
                <a16:creationId xmlns:a16="http://schemas.microsoft.com/office/drawing/2014/main" id="{77736930-3782-4D9C-8B90-7DC3664EEBD2}"/>
              </a:ext>
            </a:extLst>
          </p:cNvPr>
          <p:cNvSpPr>
            <a:spLocks noGrp="1"/>
          </p:cNvSpPr>
          <p:nvPr>
            <p:ph type="pic" sz="quarter" idx="24"/>
          </p:nvPr>
        </p:nvSpPr>
        <p:spPr>
          <a:xfrm>
            <a:off x="304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8" name="PpHolder19">
            <a:extLst>
              <a:ext uri="{FF2B5EF4-FFF2-40B4-BE49-F238E27FC236}">
                <a16:creationId xmlns:a16="http://schemas.microsoft.com/office/drawing/2014/main" id="{2F1B4587-C249-4DAB-B5CA-912DB7078573}"/>
              </a:ext>
            </a:extLst>
          </p:cNvPr>
          <p:cNvSpPr>
            <a:spLocks noGrp="1"/>
          </p:cNvSpPr>
          <p:nvPr>
            <p:ph type="pic" sz="quarter" idx="23"/>
          </p:nvPr>
        </p:nvSpPr>
        <p:spPr>
          <a:xfrm>
            <a:off x="304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6" name="PpHolder20">
            <a:extLst>
              <a:ext uri="{FF2B5EF4-FFF2-40B4-BE49-F238E27FC236}">
                <a16:creationId xmlns:a16="http://schemas.microsoft.com/office/drawing/2014/main" id="{5E96A51B-BF92-407B-95AB-17D411906BCD}"/>
              </a:ext>
            </a:extLst>
          </p:cNvPr>
          <p:cNvSpPr>
            <a:spLocks noGrp="1"/>
          </p:cNvSpPr>
          <p:nvPr>
            <p:ph type="pic" sz="quarter" idx="22"/>
          </p:nvPr>
        </p:nvSpPr>
        <p:spPr>
          <a:xfrm>
            <a:off x="304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4" name="PpHolder21">
            <a:extLst>
              <a:ext uri="{FF2B5EF4-FFF2-40B4-BE49-F238E27FC236}">
                <a16:creationId xmlns:a16="http://schemas.microsoft.com/office/drawing/2014/main" id="{1BF46FFA-F901-4DC3-A7D2-5F0E3C887AB2}"/>
              </a:ext>
            </a:extLst>
          </p:cNvPr>
          <p:cNvSpPr>
            <a:spLocks noGrp="1"/>
          </p:cNvSpPr>
          <p:nvPr>
            <p:ph type="pic" sz="quarter" idx="21"/>
          </p:nvPr>
        </p:nvSpPr>
        <p:spPr>
          <a:xfrm>
            <a:off x="4064002" y="3809999"/>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2" name="PpHolder23">
            <a:extLst>
              <a:ext uri="{FF2B5EF4-FFF2-40B4-BE49-F238E27FC236}">
                <a16:creationId xmlns:a16="http://schemas.microsoft.com/office/drawing/2014/main" id="{393D3743-DA0C-452B-B6F6-6D30C54F8A75}"/>
              </a:ext>
            </a:extLst>
          </p:cNvPr>
          <p:cNvSpPr>
            <a:spLocks noGrp="1"/>
          </p:cNvSpPr>
          <p:nvPr>
            <p:ph type="pic" sz="quarter" idx="20"/>
          </p:nvPr>
        </p:nvSpPr>
        <p:spPr>
          <a:xfrm>
            <a:off x="4064002" y="5842000"/>
            <a:ext cx="1015998" cy="1016000"/>
          </a:xfrm>
          <a:custGeom>
            <a:avLst/>
            <a:gdLst>
              <a:gd name="connsiteX0" fmla="*/ 0 w 1015998"/>
              <a:gd name="connsiteY0" fmla="*/ 0 h 1016000"/>
              <a:gd name="connsiteX1" fmla="*/ 1015998 w 1015998"/>
              <a:gd name="connsiteY1" fmla="*/ 0 h 1016000"/>
              <a:gd name="connsiteX2" fmla="*/ 1015998 w 1015998"/>
              <a:gd name="connsiteY2" fmla="*/ 1016000 h 1016000"/>
              <a:gd name="connsiteX3" fmla="*/ 0 w 1015998"/>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5998" h="1016000">
                <a:moveTo>
                  <a:pt x="0" y="0"/>
                </a:moveTo>
                <a:lnTo>
                  <a:pt x="1015998" y="0"/>
                </a:lnTo>
                <a:lnTo>
                  <a:pt x="1015998"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50" name="PpHolder24">
            <a:extLst>
              <a:ext uri="{FF2B5EF4-FFF2-40B4-BE49-F238E27FC236}">
                <a16:creationId xmlns:a16="http://schemas.microsoft.com/office/drawing/2014/main" id="{73A2D343-998C-43D6-8E86-217652A8BBBE}"/>
              </a:ext>
            </a:extLst>
          </p:cNvPr>
          <p:cNvSpPr>
            <a:spLocks noGrp="1"/>
          </p:cNvSpPr>
          <p:nvPr>
            <p:ph type="pic" sz="quarter" idx="19"/>
          </p:nvPr>
        </p:nvSpPr>
        <p:spPr>
          <a:xfrm>
            <a:off x="5080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8" name="PpHolder25">
            <a:extLst>
              <a:ext uri="{FF2B5EF4-FFF2-40B4-BE49-F238E27FC236}">
                <a16:creationId xmlns:a16="http://schemas.microsoft.com/office/drawing/2014/main" id="{5D95F27E-2EFE-4536-B6EB-C860B2963D27}"/>
              </a:ext>
            </a:extLst>
          </p:cNvPr>
          <p:cNvSpPr>
            <a:spLocks noGrp="1"/>
          </p:cNvSpPr>
          <p:nvPr>
            <p:ph type="pic" sz="quarter" idx="18"/>
          </p:nvPr>
        </p:nvSpPr>
        <p:spPr>
          <a:xfrm>
            <a:off x="5080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6" name="PpHolder27">
            <a:extLst>
              <a:ext uri="{FF2B5EF4-FFF2-40B4-BE49-F238E27FC236}">
                <a16:creationId xmlns:a16="http://schemas.microsoft.com/office/drawing/2014/main" id="{57135630-EE25-494F-B5DE-8513131DCEBE}"/>
              </a:ext>
            </a:extLst>
          </p:cNvPr>
          <p:cNvSpPr>
            <a:spLocks noGrp="1"/>
          </p:cNvSpPr>
          <p:nvPr>
            <p:ph type="pic" sz="quarter" idx="17"/>
          </p:nvPr>
        </p:nvSpPr>
        <p:spPr>
          <a:xfrm>
            <a:off x="6096001"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4" name="PpHolder28">
            <a:extLst>
              <a:ext uri="{FF2B5EF4-FFF2-40B4-BE49-F238E27FC236}">
                <a16:creationId xmlns:a16="http://schemas.microsoft.com/office/drawing/2014/main" id="{6631F84B-0D2F-4C06-AE49-2A742FBA80B3}"/>
              </a:ext>
            </a:extLst>
          </p:cNvPr>
          <p:cNvSpPr>
            <a:spLocks noGrp="1"/>
          </p:cNvSpPr>
          <p:nvPr>
            <p:ph type="pic" sz="quarter" idx="16"/>
          </p:nvPr>
        </p:nvSpPr>
        <p:spPr>
          <a:xfrm>
            <a:off x="6096001"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2" name="PpHolder29">
            <a:extLst>
              <a:ext uri="{FF2B5EF4-FFF2-40B4-BE49-F238E27FC236}">
                <a16:creationId xmlns:a16="http://schemas.microsoft.com/office/drawing/2014/main" id="{80D129A7-4024-44BA-871E-51BEBA598CD4}"/>
              </a:ext>
            </a:extLst>
          </p:cNvPr>
          <p:cNvSpPr>
            <a:spLocks noGrp="1"/>
          </p:cNvSpPr>
          <p:nvPr>
            <p:ph type="pic" sz="quarter" idx="15"/>
          </p:nvPr>
        </p:nvSpPr>
        <p:spPr>
          <a:xfrm>
            <a:off x="6096001"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40" name="PpHolder31">
            <a:extLst>
              <a:ext uri="{FF2B5EF4-FFF2-40B4-BE49-F238E27FC236}">
                <a16:creationId xmlns:a16="http://schemas.microsoft.com/office/drawing/2014/main" id="{F5FDEE64-3AFB-4E4E-B537-8D3229E7BF7B}"/>
              </a:ext>
            </a:extLst>
          </p:cNvPr>
          <p:cNvSpPr>
            <a:spLocks noGrp="1"/>
          </p:cNvSpPr>
          <p:nvPr>
            <p:ph type="pic" sz="quarter" idx="14"/>
          </p:nvPr>
        </p:nvSpPr>
        <p:spPr>
          <a:xfrm>
            <a:off x="7112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8" name="PpHolder32">
            <a:extLst>
              <a:ext uri="{FF2B5EF4-FFF2-40B4-BE49-F238E27FC236}">
                <a16:creationId xmlns:a16="http://schemas.microsoft.com/office/drawing/2014/main" id="{7DF2DF15-8889-41CB-A14D-48032F5B193F}"/>
              </a:ext>
            </a:extLst>
          </p:cNvPr>
          <p:cNvSpPr>
            <a:spLocks noGrp="1"/>
          </p:cNvSpPr>
          <p:nvPr>
            <p:ph type="pic" sz="quarter" idx="13"/>
          </p:nvPr>
        </p:nvSpPr>
        <p:spPr>
          <a:xfrm>
            <a:off x="7112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6" name="PpHolder33">
            <a:extLst>
              <a:ext uri="{FF2B5EF4-FFF2-40B4-BE49-F238E27FC236}">
                <a16:creationId xmlns:a16="http://schemas.microsoft.com/office/drawing/2014/main" id="{FF86A99A-E13B-4A55-A384-5D2C95EE31F8}"/>
              </a:ext>
            </a:extLst>
          </p:cNvPr>
          <p:cNvSpPr>
            <a:spLocks noGrp="1"/>
          </p:cNvSpPr>
          <p:nvPr>
            <p:ph type="pic" sz="quarter" idx="12"/>
          </p:nvPr>
        </p:nvSpPr>
        <p:spPr>
          <a:xfrm>
            <a:off x="8128002" y="3809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4" name="PpHolder34">
            <a:extLst>
              <a:ext uri="{FF2B5EF4-FFF2-40B4-BE49-F238E27FC236}">
                <a16:creationId xmlns:a16="http://schemas.microsoft.com/office/drawing/2014/main" id="{1585C53C-EA5A-4097-9FE2-D046B1D5D1E1}"/>
              </a:ext>
            </a:extLst>
          </p:cNvPr>
          <p:cNvSpPr>
            <a:spLocks noGrp="1"/>
          </p:cNvSpPr>
          <p:nvPr>
            <p:ph type="pic" sz="quarter" idx="11"/>
          </p:nvPr>
        </p:nvSpPr>
        <p:spPr>
          <a:xfrm>
            <a:off x="8128002" y="4825999"/>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32" name="PpHolder35">
            <a:extLst>
              <a:ext uri="{FF2B5EF4-FFF2-40B4-BE49-F238E27FC236}">
                <a16:creationId xmlns:a16="http://schemas.microsoft.com/office/drawing/2014/main" id="{896D9518-14AA-45B5-9EDA-AA50106C6FE5}"/>
              </a:ext>
            </a:extLst>
          </p:cNvPr>
          <p:cNvSpPr>
            <a:spLocks noGrp="1"/>
          </p:cNvSpPr>
          <p:nvPr userDrawn="1">
            <p:ph type="pic" sz="quarter" idx="10"/>
          </p:nvPr>
        </p:nvSpPr>
        <p:spPr>
          <a:xfrm>
            <a:off x="8128002" y="5842000"/>
            <a:ext cx="1016000" cy="1016000"/>
          </a:xfrm>
          <a:custGeom>
            <a:avLst/>
            <a:gdLst>
              <a:gd name="connsiteX0" fmla="*/ 0 w 1016000"/>
              <a:gd name="connsiteY0" fmla="*/ 0 h 1016000"/>
              <a:gd name="connsiteX1" fmla="*/ 1016000 w 1016000"/>
              <a:gd name="connsiteY1" fmla="*/ 0 h 1016000"/>
              <a:gd name="connsiteX2" fmla="*/ 1016000 w 1016000"/>
              <a:gd name="connsiteY2" fmla="*/ 1016000 h 1016000"/>
              <a:gd name="connsiteX3" fmla="*/ 0 w 1016000"/>
              <a:gd name="connsiteY3" fmla="*/ 1016000 h 1016000"/>
            </a:gdLst>
            <a:ahLst/>
            <a:cxnLst>
              <a:cxn ang="0">
                <a:pos x="connsiteX0" y="connsiteY0"/>
              </a:cxn>
              <a:cxn ang="0">
                <a:pos x="connsiteX1" y="connsiteY1"/>
              </a:cxn>
              <a:cxn ang="0">
                <a:pos x="connsiteX2" y="connsiteY2"/>
              </a:cxn>
              <a:cxn ang="0">
                <a:pos x="connsiteX3" y="connsiteY3"/>
              </a:cxn>
            </a:cxnLst>
            <a:rect l="l" t="t" r="r" b="b"/>
            <a:pathLst>
              <a:path w="1016000" h="1016000">
                <a:moveTo>
                  <a:pt x="0" y="0"/>
                </a:moveTo>
                <a:lnTo>
                  <a:pt x="1016000" y="0"/>
                </a:lnTo>
                <a:lnTo>
                  <a:pt x="1016000" y="1016000"/>
                </a:lnTo>
                <a:lnTo>
                  <a:pt x="0" y="1016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3771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FBDE663-FC5C-4329-8384-C6DD80A08188}"/>
              </a:ext>
            </a:extLst>
          </p:cNvPr>
          <p:cNvSpPr>
            <a:spLocks noGrp="1"/>
          </p:cNvSpPr>
          <p:nvPr>
            <p:ph type="pic" sz="quarter" idx="15"/>
          </p:nvPr>
        </p:nvSpPr>
        <p:spPr>
          <a:xfrm>
            <a:off x="4555763" y="1725285"/>
            <a:ext cx="1456827" cy="1628299"/>
          </a:xfrm>
          <a:custGeom>
            <a:avLst/>
            <a:gdLst>
              <a:gd name="connsiteX0" fmla="*/ 0 w 1456827"/>
              <a:gd name="connsiteY0" fmla="*/ 0 h 1628299"/>
              <a:gd name="connsiteX1" fmla="*/ 1456827 w 1456827"/>
              <a:gd name="connsiteY1" fmla="*/ 0 h 1628299"/>
              <a:gd name="connsiteX2" fmla="*/ 1456827 w 1456827"/>
              <a:gd name="connsiteY2" fmla="*/ 1628299 h 1628299"/>
              <a:gd name="connsiteX3" fmla="*/ 0 w 1456827"/>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7" h="1628299">
                <a:moveTo>
                  <a:pt x="0" y="0"/>
                </a:moveTo>
                <a:lnTo>
                  <a:pt x="1456827" y="0"/>
                </a:lnTo>
                <a:lnTo>
                  <a:pt x="1456827"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FE0D4D56-FF43-437F-BF5C-BABBBAC051EF}"/>
              </a:ext>
            </a:extLst>
          </p:cNvPr>
          <p:cNvSpPr>
            <a:spLocks noGrp="1"/>
          </p:cNvSpPr>
          <p:nvPr>
            <p:ph type="pic" sz="quarter" idx="14"/>
          </p:nvPr>
        </p:nvSpPr>
        <p:spPr>
          <a:xfrm>
            <a:off x="6121468"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6F66159C-4B81-487A-9B73-57BFF8F6C8BE}"/>
              </a:ext>
            </a:extLst>
          </p:cNvPr>
          <p:cNvSpPr>
            <a:spLocks noGrp="1"/>
          </p:cNvSpPr>
          <p:nvPr>
            <p:ph type="pic" sz="quarter" idx="13"/>
          </p:nvPr>
        </p:nvSpPr>
        <p:spPr>
          <a:xfrm>
            <a:off x="6121468"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4">
            <a:extLst>
              <a:ext uri="{FF2B5EF4-FFF2-40B4-BE49-F238E27FC236}">
                <a16:creationId xmlns:a16="http://schemas.microsoft.com/office/drawing/2014/main" id="{109153A3-B563-4673-BBD0-BCFFDB1D4D1B}"/>
              </a:ext>
            </a:extLst>
          </p:cNvPr>
          <p:cNvSpPr>
            <a:spLocks noGrp="1"/>
          </p:cNvSpPr>
          <p:nvPr>
            <p:ph type="pic" sz="quarter" idx="12"/>
          </p:nvPr>
        </p:nvSpPr>
        <p:spPr>
          <a:xfrm>
            <a:off x="4555763" y="3469198"/>
            <a:ext cx="1456827" cy="1628298"/>
          </a:xfrm>
          <a:custGeom>
            <a:avLst/>
            <a:gdLst>
              <a:gd name="connsiteX0" fmla="*/ 0 w 1456827"/>
              <a:gd name="connsiteY0" fmla="*/ 0 h 1628298"/>
              <a:gd name="connsiteX1" fmla="*/ 1456827 w 1456827"/>
              <a:gd name="connsiteY1" fmla="*/ 0 h 1628298"/>
              <a:gd name="connsiteX2" fmla="*/ 1456827 w 1456827"/>
              <a:gd name="connsiteY2" fmla="*/ 1628298 h 1628298"/>
              <a:gd name="connsiteX3" fmla="*/ 0 w 1456827"/>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7" h="1628298">
                <a:moveTo>
                  <a:pt x="0" y="0"/>
                </a:moveTo>
                <a:lnTo>
                  <a:pt x="1456827" y="0"/>
                </a:lnTo>
                <a:lnTo>
                  <a:pt x="1456827"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5">
            <a:extLst>
              <a:ext uri="{FF2B5EF4-FFF2-40B4-BE49-F238E27FC236}">
                <a16:creationId xmlns:a16="http://schemas.microsoft.com/office/drawing/2014/main" id="{A2EA0C9C-5013-4B59-BCB0-934674793187}"/>
              </a:ext>
            </a:extLst>
          </p:cNvPr>
          <p:cNvSpPr>
            <a:spLocks noGrp="1"/>
          </p:cNvSpPr>
          <p:nvPr>
            <p:ph type="pic" sz="quarter" idx="11"/>
          </p:nvPr>
        </p:nvSpPr>
        <p:spPr>
          <a:xfrm>
            <a:off x="7687174"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84E6369E-551E-4DE2-9E50-253B5F0C5626}"/>
              </a:ext>
            </a:extLst>
          </p:cNvPr>
          <p:cNvSpPr>
            <a:spLocks noGrp="1"/>
          </p:cNvSpPr>
          <p:nvPr userDrawn="1">
            <p:ph type="pic" sz="quarter" idx="10"/>
          </p:nvPr>
        </p:nvSpPr>
        <p:spPr>
          <a:xfrm>
            <a:off x="7687174"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24726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AF6EDBD1-9922-417F-9BD5-2CC85153F5BB}"/>
              </a:ext>
            </a:extLst>
          </p:cNvPr>
          <p:cNvSpPr>
            <a:spLocks noGrp="1"/>
          </p:cNvSpPr>
          <p:nvPr>
            <p:ph type="pic" sz="quarter" idx="15"/>
          </p:nvPr>
        </p:nvSpPr>
        <p:spPr>
          <a:xfrm>
            <a:off x="2" y="1725285"/>
            <a:ext cx="1456829" cy="1628299"/>
          </a:xfrm>
          <a:custGeom>
            <a:avLst/>
            <a:gdLst>
              <a:gd name="connsiteX0" fmla="*/ 0 w 1456829"/>
              <a:gd name="connsiteY0" fmla="*/ 0 h 1628299"/>
              <a:gd name="connsiteX1" fmla="*/ 1456829 w 1456829"/>
              <a:gd name="connsiteY1" fmla="*/ 0 h 1628299"/>
              <a:gd name="connsiteX2" fmla="*/ 1456829 w 1456829"/>
              <a:gd name="connsiteY2" fmla="*/ 1628299 h 1628299"/>
              <a:gd name="connsiteX3" fmla="*/ 0 w 1456829"/>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9" h="1628299">
                <a:moveTo>
                  <a:pt x="0" y="0"/>
                </a:moveTo>
                <a:lnTo>
                  <a:pt x="1456829" y="0"/>
                </a:lnTo>
                <a:lnTo>
                  <a:pt x="1456829"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B27ADC4E-8904-46E3-B461-FD2F4F9A893E}"/>
              </a:ext>
            </a:extLst>
          </p:cNvPr>
          <p:cNvSpPr>
            <a:spLocks noGrp="1"/>
          </p:cNvSpPr>
          <p:nvPr>
            <p:ph type="pic" sz="quarter" idx="14"/>
          </p:nvPr>
        </p:nvSpPr>
        <p:spPr>
          <a:xfrm>
            <a:off x="3131413"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3">
            <a:extLst>
              <a:ext uri="{FF2B5EF4-FFF2-40B4-BE49-F238E27FC236}">
                <a16:creationId xmlns:a16="http://schemas.microsoft.com/office/drawing/2014/main" id="{8BCB557A-FED2-4967-A8C0-0FF016171A3B}"/>
              </a:ext>
            </a:extLst>
          </p:cNvPr>
          <p:cNvSpPr>
            <a:spLocks noGrp="1"/>
          </p:cNvSpPr>
          <p:nvPr>
            <p:ph type="pic" sz="quarter" idx="13"/>
          </p:nvPr>
        </p:nvSpPr>
        <p:spPr>
          <a:xfrm>
            <a:off x="3131413"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6">
            <a:extLst>
              <a:ext uri="{FF2B5EF4-FFF2-40B4-BE49-F238E27FC236}">
                <a16:creationId xmlns:a16="http://schemas.microsoft.com/office/drawing/2014/main" id="{DE73F70F-6510-4C92-B452-EA1958B320CD}"/>
              </a:ext>
            </a:extLst>
          </p:cNvPr>
          <p:cNvSpPr>
            <a:spLocks noGrp="1"/>
          </p:cNvSpPr>
          <p:nvPr>
            <p:ph type="pic" sz="quarter" idx="12"/>
          </p:nvPr>
        </p:nvSpPr>
        <p:spPr>
          <a:xfrm>
            <a:off x="2" y="3469198"/>
            <a:ext cx="1456829" cy="1628298"/>
          </a:xfrm>
          <a:custGeom>
            <a:avLst/>
            <a:gdLst>
              <a:gd name="connsiteX0" fmla="*/ 0 w 1456829"/>
              <a:gd name="connsiteY0" fmla="*/ 0 h 1628298"/>
              <a:gd name="connsiteX1" fmla="*/ 1456829 w 1456829"/>
              <a:gd name="connsiteY1" fmla="*/ 0 h 1628298"/>
              <a:gd name="connsiteX2" fmla="*/ 1456829 w 1456829"/>
              <a:gd name="connsiteY2" fmla="*/ 1628298 h 1628298"/>
              <a:gd name="connsiteX3" fmla="*/ 0 w 1456829"/>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9" h="1628298">
                <a:moveTo>
                  <a:pt x="0" y="0"/>
                </a:moveTo>
                <a:lnTo>
                  <a:pt x="1456829" y="0"/>
                </a:lnTo>
                <a:lnTo>
                  <a:pt x="1456829"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9">
            <a:extLst>
              <a:ext uri="{FF2B5EF4-FFF2-40B4-BE49-F238E27FC236}">
                <a16:creationId xmlns:a16="http://schemas.microsoft.com/office/drawing/2014/main" id="{33ADFF03-1F47-456F-AF92-D76C0A572FE4}"/>
              </a:ext>
            </a:extLst>
          </p:cNvPr>
          <p:cNvSpPr>
            <a:spLocks noGrp="1"/>
          </p:cNvSpPr>
          <p:nvPr>
            <p:ph type="pic" sz="quarter" idx="11"/>
          </p:nvPr>
        </p:nvSpPr>
        <p:spPr>
          <a:xfrm>
            <a:off x="1565707" y="1725285"/>
            <a:ext cx="1456828" cy="1628299"/>
          </a:xfrm>
          <a:custGeom>
            <a:avLst/>
            <a:gdLst>
              <a:gd name="connsiteX0" fmla="*/ 0 w 1456828"/>
              <a:gd name="connsiteY0" fmla="*/ 0 h 1628299"/>
              <a:gd name="connsiteX1" fmla="*/ 1456828 w 1456828"/>
              <a:gd name="connsiteY1" fmla="*/ 0 h 1628299"/>
              <a:gd name="connsiteX2" fmla="*/ 1456828 w 1456828"/>
              <a:gd name="connsiteY2" fmla="*/ 1628299 h 1628299"/>
              <a:gd name="connsiteX3" fmla="*/ 0 w 1456828"/>
              <a:gd name="connsiteY3" fmla="*/ 1628299 h 1628299"/>
            </a:gdLst>
            <a:ahLst/>
            <a:cxnLst>
              <a:cxn ang="0">
                <a:pos x="connsiteX0" y="connsiteY0"/>
              </a:cxn>
              <a:cxn ang="0">
                <a:pos x="connsiteX1" y="connsiteY1"/>
              </a:cxn>
              <a:cxn ang="0">
                <a:pos x="connsiteX2" y="connsiteY2"/>
              </a:cxn>
              <a:cxn ang="0">
                <a:pos x="connsiteX3" y="connsiteY3"/>
              </a:cxn>
            </a:cxnLst>
            <a:rect l="l" t="t" r="r" b="b"/>
            <a:pathLst>
              <a:path w="1456828" h="1628299">
                <a:moveTo>
                  <a:pt x="0" y="0"/>
                </a:moveTo>
                <a:lnTo>
                  <a:pt x="1456828" y="0"/>
                </a:lnTo>
                <a:lnTo>
                  <a:pt x="1456828" y="1628299"/>
                </a:lnTo>
                <a:lnTo>
                  <a:pt x="0" y="162829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12">
            <a:extLst>
              <a:ext uri="{FF2B5EF4-FFF2-40B4-BE49-F238E27FC236}">
                <a16:creationId xmlns:a16="http://schemas.microsoft.com/office/drawing/2014/main" id="{78D8011E-7297-4878-8985-9F181A1A6CED}"/>
              </a:ext>
            </a:extLst>
          </p:cNvPr>
          <p:cNvSpPr>
            <a:spLocks noGrp="1"/>
          </p:cNvSpPr>
          <p:nvPr userDrawn="1">
            <p:ph type="pic" sz="quarter" idx="10"/>
          </p:nvPr>
        </p:nvSpPr>
        <p:spPr>
          <a:xfrm>
            <a:off x="1565707" y="3469198"/>
            <a:ext cx="1456828" cy="1628298"/>
          </a:xfrm>
          <a:custGeom>
            <a:avLst/>
            <a:gdLst>
              <a:gd name="connsiteX0" fmla="*/ 0 w 1456828"/>
              <a:gd name="connsiteY0" fmla="*/ 0 h 1628298"/>
              <a:gd name="connsiteX1" fmla="*/ 1456828 w 1456828"/>
              <a:gd name="connsiteY1" fmla="*/ 0 h 1628298"/>
              <a:gd name="connsiteX2" fmla="*/ 1456828 w 1456828"/>
              <a:gd name="connsiteY2" fmla="*/ 1628298 h 1628298"/>
              <a:gd name="connsiteX3" fmla="*/ 0 w 1456828"/>
              <a:gd name="connsiteY3" fmla="*/ 1628298 h 1628298"/>
            </a:gdLst>
            <a:ahLst/>
            <a:cxnLst>
              <a:cxn ang="0">
                <a:pos x="connsiteX0" y="connsiteY0"/>
              </a:cxn>
              <a:cxn ang="0">
                <a:pos x="connsiteX1" y="connsiteY1"/>
              </a:cxn>
              <a:cxn ang="0">
                <a:pos x="connsiteX2" y="connsiteY2"/>
              </a:cxn>
              <a:cxn ang="0">
                <a:pos x="connsiteX3" y="connsiteY3"/>
              </a:cxn>
            </a:cxnLst>
            <a:rect l="l" t="t" r="r" b="b"/>
            <a:pathLst>
              <a:path w="1456828" h="1628298">
                <a:moveTo>
                  <a:pt x="0" y="0"/>
                </a:moveTo>
                <a:lnTo>
                  <a:pt x="1456828" y="0"/>
                </a:lnTo>
                <a:lnTo>
                  <a:pt x="1456828" y="1628298"/>
                </a:lnTo>
                <a:lnTo>
                  <a:pt x="0" y="1628298"/>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07659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A68E7BA-BFBC-48C0-A63E-53C65C82E597}"/>
              </a:ext>
            </a:extLst>
          </p:cNvPr>
          <p:cNvSpPr>
            <a:spLocks noGrp="1"/>
          </p:cNvSpPr>
          <p:nvPr>
            <p:ph type="pic" sz="quarter" idx="11"/>
          </p:nvPr>
        </p:nvSpPr>
        <p:spPr>
          <a:xfrm>
            <a:off x="0" y="3086144"/>
            <a:ext cx="9144000" cy="3771856"/>
          </a:xfrm>
          <a:custGeom>
            <a:avLst/>
            <a:gdLst>
              <a:gd name="connsiteX0" fmla="*/ 0 w 9144000"/>
              <a:gd name="connsiteY0" fmla="*/ 0 h 3771856"/>
              <a:gd name="connsiteX1" fmla="*/ 9144000 w 9144000"/>
              <a:gd name="connsiteY1" fmla="*/ 0 h 3771856"/>
              <a:gd name="connsiteX2" fmla="*/ 9144000 w 9144000"/>
              <a:gd name="connsiteY2" fmla="*/ 3771856 h 3771856"/>
              <a:gd name="connsiteX3" fmla="*/ 0 w 9144000"/>
              <a:gd name="connsiteY3" fmla="*/ 3771856 h 3771856"/>
            </a:gdLst>
            <a:ahLst/>
            <a:cxnLst>
              <a:cxn ang="0">
                <a:pos x="connsiteX0" y="connsiteY0"/>
              </a:cxn>
              <a:cxn ang="0">
                <a:pos x="connsiteX1" y="connsiteY1"/>
              </a:cxn>
              <a:cxn ang="0">
                <a:pos x="connsiteX2" y="connsiteY2"/>
              </a:cxn>
              <a:cxn ang="0">
                <a:pos x="connsiteX3" y="connsiteY3"/>
              </a:cxn>
            </a:cxnLst>
            <a:rect l="l" t="t" r="r" b="b"/>
            <a:pathLst>
              <a:path w="9144000" h="3771856">
                <a:moveTo>
                  <a:pt x="0" y="0"/>
                </a:moveTo>
                <a:lnTo>
                  <a:pt x="9144000" y="0"/>
                </a:lnTo>
                <a:lnTo>
                  <a:pt x="9144000" y="3771856"/>
                </a:lnTo>
                <a:lnTo>
                  <a:pt x="0" y="377185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9F675BCD-1689-45CC-BC6C-8300AC971547}"/>
              </a:ext>
            </a:extLst>
          </p:cNvPr>
          <p:cNvSpPr>
            <a:spLocks noGrp="1"/>
          </p:cNvSpPr>
          <p:nvPr userDrawn="1">
            <p:ph type="pic" sz="quarter" idx="10"/>
          </p:nvPr>
        </p:nvSpPr>
        <p:spPr>
          <a:xfrm>
            <a:off x="3601175" y="2065317"/>
            <a:ext cx="1941654" cy="1941656"/>
          </a:xfrm>
          <a:custGeom>
            <a:avLst/>
            <a:gdLst>
              <a:gd name="connsiteX0" fmla="*/ 970826 w 1941654"/>
              <a:gd name="connsiteY0" fmla="*/ 0 h 1941656"/>
              <a:gd name="connsiteX1" fmla="*/ 1941654 w 1941654"/>
              <a:gd name="connsiteY1" fmla="*/ 970829 h 1941656"/>
              <a:gd name="connsiteX2" fmla="*/ 970826 w 1941654"/>
              <a:gd name="connsiteY2" fmla="*/ 1941656 h 1941656"/>
              <a:gd name="connsiteX3" fmla="*/ 0 w 1941654"/>
              <a:gd name="connsiteY3" fmla="*/ 970829 h 1941656"/>
              <a:gd name="connsiteX4" fmla="*/ 970826 w 1941654"/>
              <a:gd name="connsiteY4" fmla="*/ 0 h 194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654" h="1941656">
                <a:moveTo>
                  <a:pt x="970826" y="0"/>
                </a:moveTo>
                <a:cubicBezTo>
                  <a:pt x="1506999" y="0"/>
                  <a:pt x="1941654" y="434656"/>
                  <a:pt x="1941654" y="970829"/>
                </a:cubicBezTo>
                <a:cubicBezTo>
                  <a:pt x="1941654" y="1507002"/>
                  <a:pt x="1506999" y="1941656"/>
                  <a:pt x="970826" y="1941656"/>
                </a:cubicBezTo>
                <a:cubicBezTo>
                  <a:pt x="434654" y="1941656"/>
                  <a:pt x="0" y="1507002"/>
                  <a:pt x="0" y="970829"/>
                </a:cubicBezTo>
                <a:cubicBezTo>
                  <a:pt x="0" y="434656"/>
                  <a:pt x="434654" y="0"/>
                  <a:pt x="970826" y="0"/>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179201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72E46A-2266-4F22-A317-8A62B3D87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9038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E4041948-999D-458A-8340-B4F8746C441B}"/>
              </a:ext>
            </a:extLst>
          </p:cNvPr>
          <p:cNvSpPr>
            <a:spLocks noGrp="1"/>
          </p:cNvSpPr>
          <p:nvPr>
            <p:ph type="pic" sz="quarter" idx="11"/>
          </p:nvPr>
        </p:nvSpPr>
        <p:spPr>
          <a:xfrm>
            <a:off x="6816844"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5">
            <a:extLst>
              <a:ext uri="{FF2B5EF4-FFF2-40B4-BE49-F238E27FC236}">
                <a16:creationId xmlns:a16="http://schemas.microsoft.com/office/drawing/2014/main" id="{C033E52A-3C71-4D07-90FB-02A4F219160F}"/>
              </a:ext>
            </a:extLst>
          </p:cNvPr>
          <p:cNvSpPr>
            <a:spLocks noGrp="1"/>
          </p:cNvSpPr>
          <p:nvPr userDrawn="1">
            <p:ph type="pic" sz="quarter" idx="10"/>
          </p:nvPr>
        </p:nvSpPr>
        <p:spPr>
          <a:xfrm>
            <a:off x="4723788" y="1426293"/>
            <a:ext cx="1992637" cy="4005421"/>
          </a:xfrm>
          <a:custGeom>
            <a:avLst/>
            <a:gdLst>
              <a:gd name="connsiteX0" fmla="*/ 0 w 1992637"/>
              <a:gd name="connsiteY0" fmla="*/ 0 h 4005421"/>
              <a:gd name="connsiteX1" fmla="*/ 1992637 w 1992637"/>
              <a:gd name="connsiteY1" fmla="*/ 0 h 4005421"/>
              <a:gd name="connsiteX2" fmla="*/ 1992637 w 1992637"/>
              <a:gd name="connsiteY2" fmla="*/ 4005421 h 4005421"/>
              <a:gd name="connsiteX3" fmla="*/ 0 w 1992637"/>
              <a:gd name="connsiteY3" fmla="*/ 4005421 h 4005421"/>
            </a:gdLst>
            <a:ahLst/>
            <a:cxnLst>
              <a:cxn ang="0">
                <a:pos x="connsiteX0" y="connsiteY0"/>
              </a:cxn>
              <a:cxn ang="0">
                <a:pos x="connsiteX1" y="connsiteY1"/>
              </a:cxn>
              <a:cxn ang="0">
                <a:pos x="connsiteX2" y="connsiteY2"/>
              </a:cxn>
              <a:cxn ang="0">
                <a:pos x="connsiteX3" y="connsiteY3"/>
              </a:cxn>
            </a:cxnLst>
            <a:rect l="l" t="t" r="r" b="b"/>
            <a:pathLst>
              <a:path w="1992637" h="4005421">
                <a:moveTo>
                  <a:pt x="0" y="0"/>
                </a:moveTo>
                <a:lnTo>
                  <a:pt x="1992637" y="0"/>
                </a:lnTo>
                <a:lnTo>
                  <a:pt x="1992637" y="4005421"/>
                </a:lnTo>
                <a:lnTo>
                  <a:pt x="0" y="40054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496780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28CD1608-5BEB-4F90-A897-D2C820E2684B}"/>
              </a:ext>
            </a:extLst>
          </p:cNvPr>
          <p:cNvSpPr>
            <a:spLocks noGrp="1"/>
          </p:cNvSpPr>
          <p:nvPr>
            <p:ph type="pic" sz="quarter" idx="15"/>
          </p:nvPr>
        </p:nvSpPr>
        <p:spPr>
          <a:xfrm>
            <a:off x="6341051" y="4391043"/>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9" name="PpHolder2">
            <a:extLst>
              <a:ext uri="{FF2B5EF4-FFF2-40B4-BE49-F238E27FC236}">
                <a16:creationId xmlns:a16="http://schemas.microsoft.com/office/drawing/2014/main" id="{531BE487-B4F0-4282-85E3-4962C852FA13}"/>
              </a:ext>
            </a:extLst>
          </p:cNvPr>
          <p:cNvSpPr>
            <a:spLocks noGrp="1"/>
          </p:cNvSpPr>
          <p:nvPr>
            <p:ph type="pic" sz="quarter" idx="14"/>
          </p:nvPr>
        </p:nvSpPr>
        <p:spPr>
          <a:xfrm>
            <a:off x="6341048" y="2674377"/>
            <a:ext cx="1609375" cy="1609375"/>
          </a:xfrm>
          <a:custGeom>
            <a:avLst/>
            <a:gdLst>
              <a:gd name="connsiteX0" fmla="*/ 0 w 1609375"/>
              <a:gd name="connsiteY0" fmla="*/ 0 h 1609375"/>
              <a:gd name="connsiteX1" fmla="*/ 1609375 w 1609375"/>
              <a:gd name="connsiteY1" fmla="*/ 0 h 1609375"/>
              <a:gd name="connsiteX2" fmla="*/ 1609375 w 1609375"/>
              <a:gd name="connsiteY2" fmla="*/ 1609375 h 1609375"/>
              <a:gd name="connsiteX3" fmla="*/ 0 w 1609375"/>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5" h="1609375">
                <a:moveTo>
                  <a:pt x="0" y="0"/>
                </a:moveTo>
                <a:lnTo>
                  <a:pt x="1609375" y="0"/>
                </a:lnTo>
                <a:lnTo>
                  <a:pt x="1609375"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7" name="PpHolder4">
            <a:extLst>
              <a:ext uri="{FF2B5EF4-FFF2-40B4-BE49-F238E27FC236}">
                <a16:creationId xmlns:a16="http://schemas.microsoft.com/office/drawing/2014/main" id="{367DD490-99D5-4272-BCBC-29BE77B326A6}"/>
              </a:ext>
            </a:extLst>
          </p:cNvPr>
          <p:cNvSpPr>
            <a:spLocks noGrp="1"/>
          </p:cNvSpPr>
          <p:nvPr>
            <p:ph type="pic" sz="quarter" idx="13"/>
          </p:nvPr>
        </p:nvSpPr>
        <p:spPr>
          <a:xfrm>
            <a:off x="1193586" y="2674380"/>
            <a:ext cx="3315849" cy="1609373"/>
          </a:xfrm>
          <a:custGeom>
            <a:avLst/>
            <a:gdLst>
              <a:gd name="connsiteX0" fmla="*/ 0 w 3315849"/>
              <a:gd name="connsiteY0" fmla="*/ 0 h 1609373"/>
              <a:gd name="connsiteX1" fmla="*/ 3315849 w 3315849"/>
              <a:gd name="connsiteY1" fmla="*/ 0 h 1609373"/>
              <a:gd name="connsiteX2" fmla="*/ 3315849 w 3315849"/>
              <a:gd name="connsiteY2" fmla="*/ 1609373 h 1609373"/>
              <a:gd name="connsiteX3" fmla="*/ 0 w 3315849"/>
              <a:gd name="connsiteY3" fmla="*/ 1609373 h 1609373"/>
            </a:gdLst>
            <a:ahLst/>
            <a:cxnLst>
              <a:cxn ang="0">
                <a:pos x="connsiteX0" y="connsiteY0"/>
              </a:cxn>
              <a:cxn ang="0">
                <a:pos x="connsiteX1" y="connsiteY1"/>
              </a:cxn>
              <a:cxn ang="0">
                <a:pos x="connsiteX2" y="connsiteY2"/>
              </a:cxn>
              <a:cxn ang="0">
                <a:pos x="connsiteX3" y="connsiteY3"/>
              </a:cxn>
            </a:cxnLst>
            <a:rect l="l" t="t" r="r" b="b"/>
            <a:pathLst>
              <a:path w="3315849" h="1609373">
                <a:moveTo>
                  <a:pt x="0" y="0"/>
                </a:moveTo>
                <a:lnTo>
                  <a:pt x="3315849" y="0"/>
                </a:lnTo>
                <a:lnTo>
                  <a:pt x="3315849" y="1609373"/>
                </a:lnTo>
                <a:lnTo>
                  <a:pt x="0" y="1609373"/>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5" name="PpHolder5">
            <a:extLst>
              <a:ext uri="{FF2B5EF4-FFF2-40B4-BE49-F238E27FC236}">
                <a16:creationId xmlns:a16="http://schemas.microsoft.com/office/drawing/2014/main" id="{5868A65F-B699-45D8-B2A9-320FF5659911}"/>
              </a:ext>
            </a:extLst>
          </p:cNvPr>
          <p:cNvSpPr>
            <a:spLocks noGrp="1"/>
          </p:cNvSpPr>
          <p:nvPr>
            <p:ph type="pic" sz="quarter" idx="12"/>
          </p:nvPr>
        </p:nvSpPr>
        <p:spPr>
          <a:xfrm>
            <a:off x="4625230" y="2674379"/>
            <a:ext cx="1609375" cy="3326036"/>
          </a:xfrm>
          <a:custGeom>
            <a:avLst/>
            <a:gdLst>
              <a:gd name="connsiteX0" fmla="*/ 0 w 1609375"/>
              <a:gd name="connsiteY0" fmla="*/ 0 h 3326036"/>
              <a:gd name="connsiteX1" fmla="*/ 1609375 w 1609375"/>
              <a:gd name="connsiteY1" fmla="*/ 0 h 3326036"/>
              <a:gd name="connsiteX2" fmla="*/ 1609375 w 1609375"/>
              <a:gd name="connsiteY2" fmla="*/ 3326036 h 3326036"/>
              <a:gd name="connsiteX3" fmla="*/ 0 w 1609375"/>
              <a:gd name="connsiteY3" fmla="*/ 3326036 h 3326036"/>
            </a:gdLst>
            <a:ahLst/>
            <a:cxnLst>
              <a:cxn ang="0">
                <a:pos x="connsiteX0" y="connsiteY0"/>
              </a:cxn>
              <a:cxn ang="0">
                <a:pos x="connsiteX1" y="connsiteY1"/>
              </a:cxn>
              <a:cxn ang="0">
                <a:pos x="connsiteX2" y="connsiteY2"/>
              </a:cxn>
              <a:cxn ang="0">
                <a:pos x="connsiteX3" y="connsiteY3"/>
              </a:cxn>
            </a:cxnLst>
            <a:rect l="l" t="t" r="r" b="b"/>
            <a:pathLst>
              <a:path w="1609375" h="3326036">
                <a:moveTo>
                  <a:pt x="0" y="0"/>
                </a:moveTo>
                <a:lnTo>
                  <a:pt x="1609375" y="0"/>
                </a:lnTo>
                <a:lnTo>
                  <a:pt x="1609375" y="3326036"/>
                </a:lnTo>
                <a:lnTo>
                  <a:pt x="0" y="3326036"/>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819A8537-D68D-483A-A817-1CBD68675ED5}"/>
              </a:ext>
            </a:extLst>
          </p:cNvPr>
          <p:cNvSpPr>
            <a:spLocks noGrp="1"/>
          </p:cNvSpPr>
          <p:nvPr>
            <p:ph type="pic" sz="quarter" idx="11"/>
          </p:nvPr>
        </p:nvSpPr>
        <p:spPr>
          <a:xfrm>
            <a:off x="2909406" y="4391040"/>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51AB5B96-62AB-43D3-927E-24848D6CAA4A}"/>
              </a:ext>
            </a:extLst>
          </p:cNvPr>
          <p:cNvSpPr>
            <a:spLocks noGrp="1"/>
          </p:cNvSpPr>
          <p:nvPr userDrawn="1">
            <p:ph type="pic" sz="quarter" idx="10"/>
          </p:nvPr>
        </p:nvSpPr>
        <p:spPr>
          <a:xfrm>
            <a:off x="1193583" y="4391043"/>
            <a:ext cx="1609374" cy="1609375"/>
          </a:xfrm>
          <a:custGeom>
            <a:avLst/>
            <a:gdLst>
              <a:gd name="connsiteX0" fmla="*/ 0 w 1609374"/>
              <a:gd name="connsiteY0" fmla="*/ 0 h 1609375"/>
              <a:gd name="connsiteX1" fmla="*/ 1609374 w 1609374"/>
              <a:gd name="connsiteY1" fmla="*/ 0 h 1609375"/>
              <a:gd name="connsiteX2" fmla="*/ 1609374 w 1609374"/>
              <a:gd name="connsiteY2" fmla="*/ 1609375 h 1609375"/>
              <a:gd name="connsiteX3" fmla="*/ 0 w 1609374"/>
              <a:gd name="connsiteY3" fmla="*/ 1609375 h 1609375"/>
            </a:gdLst>
            <a:ahLst/>
            <a:cxnLst>
              <a:cxn ang="0">
                <a:pos x="connsiteX0" y="connsiteY0"/>
              </a:cxn>
              <a:cxn ang="0">
                <a:pos x="connsiteX1" y="connsiteY1"/>
              </a:cxn>
              <a:cxn ang="0">
                <a:pos x="connsiteX2" y="connsiteY2"/>
              </a:cxn>
              <a:cxn ang="0">
                <a:pos x="connsiteX3" y="connsiteY3"/>
              </a:cxn>
            </a:cxnLst>
            <a:rect l="l" t="t" r="r" b="b"/>
            <a:pathLst>
              <a:path w="1609374" h="1609375">
                <a:moveTo>
                  <a:pt x="0" y="0"/>
                </a:moveTo>
                <a:lnTo>
                  <a:pt x="1609374" y="0"/>
                </a:lnTo>
                <a:lnTo>
                  <a:pt x="1609374" y="1609375"/>
                </a:lnTo>
                <a:lnTo>
                  <a:pt x="0" y="1609375"/>
                </a:lnTo>
                <a:close/>
              </a:path>
            </a:pathLst>
          </a:custGeom>
          <a:blipFill dpi="0" rotWithShape="1">
            <a:blip r:embed="rId2"/>
            <a:srcRect/>
            <a:tile tx="0" ty="0" sx="100000" sy="100000" flip="none" algn="tl"/>
          </a:blipFill>
          <a:ln w="0" cap="flat" cmpd="sng" algn="ctr">
            <a:noFill/>
            <a:prstDash val="solid"/>
            <a:miter lim="800000"/>
          </a:ln>
          <a:effec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85150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CE436CD1-6264-4918-A6A2-D3B9D76B4DAA}"/>
              </a:ext>
            </a:extLst>
          </p:cNvPr>
          <p:cNvSpPr>
            <a:spLocks noGrp="1"/>
          </p:cNvSpPr>
          <p:nvPr>
            <p:ph type="pic" sz="quarter" idx="11"/>
          </p:nvPr>
        </p:nvSpPr>
        <p:spPr>
          <a:xfrm>
            <a:off x="6303787" y="1467245"/>
            <a:ext cx="2099933" cy="2704269"/>
          </a:xfrm>
          <a:custGeom>
            <a:avLst/>
            <a:gdLst>
              <a:gd name="connsiteX0" fmla="*/ 895651 w 2099933"/>
              <a:gd name="connsiteY0" fmla="*/ 0 h 2704269"/>
              <a:gd name="connsiteX1" fmla="*/ 900131 w 2099933"/>
              <a:gd name="connsiteY1" fmla="*/ 0 h 2704269"/>
              <a:gd name="connsiteX2" fmla="*/ 906403 w 2099933"/>
              <a:gd name="connsiteY2" fmla="*/ 0 h 2704269"/>
              <a:gd name="connsiteX3" fmla="*/ 992427 w 2099933"/>
              <a:gd name="connsiteY3" fmla="*/ 20548 h 2704269"/>
              <a:gd name="connsiteX4" fmla="*/ 1021997 w 2099933"/>
              <a:gd name="connsiteY4" fmla="*/ 32163 h 2704269"/>
              <a:gd name="connsiteX5" fmla="*/ 1054256 w 2099933"/>
              <a:gd name="connsiteY5" fmla="*/ 45563 h 2704269"/>
              <a:gd name="connsiteX6" fmla="*/ 1076659 w 2099933"/>
              <a:gd name="connsiteY6" fmla="*/ 53603 h 2704269"/>
              <a:gd name="connsiteX7" fmla="*/ 1119670 w 2099933"/>
              <a:gd name="connsiteY7" fmla="*/ 72365 h 2704269"/>
              <a:gd name="connsiteX8" fmla="*/ 1130423 w 2099933"/>
              <a:gd name="connsiteY8" fmla="*/ 83978 h 2704269"/>
              <a:gd name="connsiteX9" fmla="*/ 1132215 w 2099933"/>
              <a:gd name="connsiteY9" fmla="*/ 86659 h 2704269"/>
              <a:gd name="connsiteX10" fmla="*/ 1136696 w 2099933"/>
              <a:gd name="connsiteY10" fmla="*/ 91125 h 2704269"/>
              <a:gd name="connsiteX11" fmla="*/ 1137592 w 2099933"/>
              <a:gd name="connsiteY11" fmla="*/ 97380 h 2704269"/>
              <a:gd name="connsiteX12" fmla="*/ 1132215 w 2099933"/>
              <a:gd name="connsiteY12" fmla="*/ 134901 h 2704269"/>
              <a:gd name="connsiteX13" fmla="*/ 1129527 w 2099933"/>
              <a:gd name="connsiteY13" fmla="*/ 144729 h 2704269"/>
              <a:gd name="connsiteX14" fmla="*/ 1143864 w 2099933"/>
              <a:gd name="connsiteY14" fmla="*/ 188504 h 2704269"/>
              <a:gd name="connsiteX15" fmla="*/ 1188668 w 2099933"/>
              <a:gd name="connsiteY15" fmla="*/ 216199 h 2704269"/>
              <a:gd name="connsiteX16" fmla="*/ 1196733 w 2099933"/>
              <a:gd name="connsiteY16" fmla="*/ 219773 h 2704269"/>
              <a:gd name="connsiteX17" fmla="*/ 1245121 w 2099933"/>
              <a:gd name="connsiteY17" fmla="*/ 238534 h 2704269"/>
              <a:gd name="connsiteX18" fmla="*/ 1301574 w 2099933"/>
              <a:gd name="connsiteY18" fmla="*/ 260868 h 2704269"/>
              <a:gd name="connsiteX19" fmla="*/ 1408207 w 2099933"/>
              <a:gd name="connsiteY19" fmla="*/ 304644 h 2704269"/>
              <a:gd name="connsiteX20" fmla="*/ 1518424 w 2099933"/>
              <a:gd name="connsiteY20" fmla="*/ 350206 h 2704269"/>
              <a:gd name="connsiteX21" fmla="*/ 1542619 w 2099933"/>
              <a:gd name="connsiteY21" fmla="*/ 359140 h 2704269"/>
              <a:gd name="connsiteX22" fmla="*/ 1569501 w 2099933"/>
              <a:gd name="connsiteY22" fmla="*/ 368967 h 2704269"/>
              <a:gd name="connsiteX23" fmla="*/ 1615201 w 2099933"/>
              <a:gd name="connsiteY23" fmla="*/ 387728 h 2704269"/>
              <a:gd name="connsiteX24" fmla="*/ 1657317 w 2099933"/>
              <a:gd name="connsiteY24" fmla="*/ 404703 h 2704269"/>
              <a:gd name="connsiteX25" fmla="*/ 1677030 w 2099933"/>
              <a:gd name="connsiteY25" fmla="*/ 412744 h 2704269"/>
              <a:gd name="connsiteX26" fmla="*/ 1732588 w 2099933"/>
              <a:gd name="connsiteY26" fmla="*/ 435078 h 2704269"/>
              <a:gd name="connsiteX27" fmla="*/ 1747821 w 2099933"/>
              <a:gd name="connsiteY27" fmla="*/ 436864 h 2704269"/>
              <a:gd name="connsiteX28" fmla="*/ 1754989 w 2099933"/>
              <a:gd name="connsiteY28" fmla="*/ 437758 h 2704269"/>
              <a:gd name="connsiteX29" fmla="*/ 1763054 w 2099933"/>
              <a:gd name="connsiteY29" fmla="*/ 435971 h 2704269"/>
              <a:gd name="connsiteX30" fmla="*/ 1764846 w 2099933"/>
              <a:gd name="connsiteY30" fmla="*/ 435078 h 2704269"/>
              <a:gd name="connsiteX31" fmla="*/ 1774703 w 2099933"/>
              <a:gd name="connsiteY31" fmla="*/ 433291 h 2704269"/>
              <a:gd name="connsiteX32" fmla="*/ 1780976 w 2099933"/>
              <a:gd name="connsiteY32" fmla="*/ 431505 h 2704269"/>
              <a:gd name="connsiteX33" fmla="*/ 1812338 w 2099933"/>
              <a:gd name="connsiteY33" fmla="*/ 400236 h 2704269"/>
              <a:gd name="connsiteX34" fmla="*/ 1832052 w 2099933"/>
              <a:gd name="connsiteY34" fmla="*/ 376115 h 2704269"/>
              <a:gd name="connsiteX35" fmla="*/ 1836533 w 2099933"/>
              <a:gd name="connsiteY35" fmla="*/ 371648 h 2704269"/>
              <a:gd name="connsiteX36" fmla="*/ 1842805 w 2099933"/>
              <a:gd name="connsiteY36" fmla="*/ 370754 h 2704269"/>
              <a:gd name="connsiteX37" fmla="*/ 1850870 w 2099933"/>
              <a:gd name="connsiteY37" fmla="*/ 370754 h 2704269"/>
              <a:gd name="connsiteX38" fmla="*/ 1892985 w 2099933"/>
              <a:gd name="connsiteY38" fmla="*/ 382368 h 2704269"/>
              <a:gd name="connsiteX39" fmla="*/ 1900154 w 2099933"/>
              <a:gd name="connsiteY39" fmla="*/ 385942 h 2704269"/>
              <a:gd name="connsiteX40" fmla="*/ 1922556 w 2099933"/>
              <a:gd name="connsiteY40" fmla="*/ 394876 h 2704269"/>
              <a:gd name="connsiteX41" fmla="*/ 1944958 w 2099933"/>
              <a:gd name="connsiteY41" fmla="*/ 403809 h 2704269"/>
              <a:gd name="connsiteX42" fmla="*/ 1975425 w 2099933"/>
              <a:gd name="connsiteY42" fmla="*/ 416317 h 2704269"/>
              <a:gd name="connsiteX43" fmla="*/ 2048903 w 2099933"/>
              <a:gd name="connsiteY43" fmla="*/ 452052 h 2704269"/>
              <a:gd name="connsiteX44" fmla="*/ 2076681 w 2099933"/>
              <a:gd name="connsiteY44" fmla="*/ 482428 h 2704269"/>
              <a:gd name="connsiteX45" fmla="*/ 2084746 w 2099933"/>
              <a:gd name="connsiteY45" fmla="*/ 496721 h 2704269"/>
              <a:gd name="connsiteX46" fmla="*/ 2087434 w 2099933"/>
              <a:gd name="connsiteY46" fmla="*/ 503868 h 2704269"/>
              <a:gd name="connsiteX47" fmla="*/ 2091914 w 2099933"/>
              <a:gd name="connsiteY47" fmla="*/ 610181 h 2704269"/>
              <a:gd name="connsiteX48" fmla="*/ 2050695 w 2099933"/>
              <a:gd name="connsiteY48" fmla="*/ 695946 h 2704269"/>
              <a:gd name="connsiteX49" fmla="*/ 2015748 w 2099933"/>
              <a:gd name="connsiteY49" fmla="*/ 771883 h 2704269"/>
              <a:gd name="connsiteX50" fmla="*/ 2008579 w 2099933"/>
              <a:gd name="connsiteY50" fmla="*/ 788857 h 2704269"/>
              <a:gd name="connsiteX51" fmla="*/ 1979905 w 2099933"/>
              <a:gd name="connsiteY51" fmla="*/ 846928 h 2704269"/>
              <a:gd name="connsiteX52" fmla="*/ 1952127 w 2099933"/>
              <a:gd name="connsiteY52" fmla="*/ 902316 h 2704269"/>
              <a:gd name="connsiteX53" fmla="*/ 1839221 w 2099933"/>
              <a:gd name="connsiteY53" fmla="*/ 1139063 h 2704269"/>
              <a:gd name="connsiteX54" fmla="*/ 1798897 w 2099933"/>
              <a:gd name="connsiteY54" fmla="*/ 1223041 h 2704269"/>
              <a:gd name="connsiteX55" fmla="*/ 1753196 w 2099933"/>
              <a:gd name="connsiteY55" fmla="*/ 1317740 h 2704269"/>
              <a:gd name="connsiteX56" fmla="*/ 1748716 w 2099933"/>
              <a:gd name="connsiteY56" fmla="*/ 1329354 h 2704269"/>
              <a:gd name="connsiteX57" fmla="*/ 1742444 w 2099933"/>
              <a:gd name="connsiteY57" fmla="*/ 1344542 h 2704269"/>
              <a:gd name="connsiteX58" fmla="*/ 1676134 w 2099933"/>
              <a:gd name="connsiteY58" fmla="*/ 1483017 h 2704269"/>
              <a:gd name="connsiteX59" fmla="*/ 1657317 w 2099933"/>
              <a:gd name="connsiteY59" fmla="*/ 1520537 h 2704269"/>
              <a:gd name="connsiteX60" fmla="*/ 1639395 w 2099933"/>
              <a:gd name="connsiteY60" fmla="*/ 1555379 h 2704269"/>
              <a:gd name="connsiteX61" fmla="*/ 1590111 w 2099933"/>
              <a:gd name="connsiteY61" fmla="*/ 1659905 h 2704269"/>
              <a:gd name="connsiteX62" fmla="*/ 1540826 w 2099933"/>
              <a:gd name="connsiteY62" fmla="*/ 1765325 h 2704269"/>
              <a:gd name="connsiteX63" fmla="*/ 1528282 w 2099933"/>
              <a:gd name="connsiteY63" fmla="*/ 1789446 h 2704269"/>
              <a:gd name="connsiteX64" fmla="*/ 1517528 w 2099933"/>
              <a:gd name="connsiteY64" fmla="*/ 1810887 h 2704269"/>
              <a:gd name="connsiteX65" fmla="*/ 1473621 w 2099933"/>
              <a:gd name="connsiteY65" fmla="*/ 1904693 h 2704269"/>
              <a:gd name="connsiteX66" fmla="*/ 1429713 w 2099933"/>
              <a:gd name="connsiteY66" fmla="*/ 1998497 h 2704269"/>
              <a:gd name="connsiteX67" fmla="*/ 1418064 w 2099933"/>
              <a:gd name="connsiteY67" fmla="*/ 2021725 h 2704269"/>
              <a:gd name="connsiteX68" fmla="*/ 1407311 w 2099933"/>
              <a:gd name="connsiteY68" fmla="*/ 2042273 h 2704269"/>
              <a:gd name="connsiteX69" fmla="*/ 1320391 w 2099933"/>
              <a:gd name="connsiteY69" fmla="*/ 2223629 h 2704269"/>
              <a:gd name="connsiteX70" fmla="*/ 1293509 w 2099933"/>
              <a:gd name="connsiteY70" fmla="*/ 2281698 h 2704269"/>
              <a:gd name="connsiteX71" fmla="*/ 1286340 w 2099933"/>
              <a:gd name="connsiteY71" fmla="*/ 2297780 h 2704269"/>
              <a:gd name="connsiteX72" fmla="*/ 1258562 w 2099933"/>
              <a:gd name="connsiteY72" fmla="*/ 2354956 h 2704269"/>
              <a:gd name="connsiteX73" fmla="*/ 1230784 w 2099933"/>
              <a:gd name="connsiteY73" fmla="*/ 2412133 h 2704269"/>
              <a:gd name="connsiteX74" fmla="*/ 1183292 w 2099933"/>
              <a:gd name="connsiteY74" fmla="*/ 2511298 h 2704269"/>
              <a:gd name="connsiteX75" fmla="*/ 1142072 w 2099933"/>
              <a:gd name="connsiteY75" fmla="*/ 2596170 h 2704269"/>
              <a:gd name="connsiteX76" fmla="*/ 1138487 w 2099933"/>
              <a:gd name="connsiteY76" fmla="*/ 2604210 h 2704269"/>
              <a:gd name="connsiteX77" fmla="*/ 1066802 w 2099933"/>
              <a:gd name="connsiteY77" fmla="*/ 2690868 h 2704269"/>
              <a:gd name="connsiteX78" fmla="*/ 1040815 w 2099933"/>
              <a:gd name="connsiteY78" fmla="*/ 2697122 h 2704269"/>
              <a:gd name="connsiteX79" fmla="*/ 1027374 w 2099933"/>
              <a:gd name="connsiteY79" fmla="*/ 2698909 h 2704269"/>
              <a:gd name="connsiteX80" fmla="*/ 1003179 w 2099933"/>
              <a:gd name="connsiteY80" fmla="*/ 2704269 h 2704269"/>
              <a:gd name="connsiteX81" fmla="*/ 983466 w 2099933"/>
              <a:gd name="connsiteY81" fmla="*/ 2702483 h 2704269"/>
              <a:gd name="connsiteX82" fmla="*/ 905507 w 2099933"/>
              <a:gd name="connsiteY82" fmla="*/ 2674787 h 2704269"/>
              <a:gd name="connsiteX83" fmla="*/ 887586 w 2099933"/>
              <a:gd name="connsiteY83" fmla="*/ 2667640 h 2704269"/>
              <a:gd name="connsiteX84" fmla="*/ 863392 w 2099933"/>
              <a:gd name="connsiteY84" fmla="*/ 2657813 h 2704269"/>
              <a:gd name="connsiteX85" fmla="*/ 861599 w 2099933"/>
              <a:gd name="connsiteY85" fmla="*/ 2658707 h 2704269"/>
              <a:gd name="connsiteX86" fmla="*/ 856223 w 2099933"/>
              <a:gd name="connsiteY86" fmla="*/ 2656919 h 2704269"/>
              <a:gd name="connsiteX87" fmla="*/ 813211 w 2099933"/>
              <a:gd name="connsiteY87" fmla="*/ 2639946 h 2704269"/>
              <a:gd name="connsiteX88" fmla="*/ 755862 w 2099933"/>
              <a:gd name="connsiteY88" fmla="*/ 2617611 h 2704269"/>
              <a:gd name="connsiteX89" fmla="*/ 696721 w 2099933"/>
              <a:gd name="connsiteY89" fmla="*/ 2594383 h 2704269"/>
              <a:gd name="connsiteX90" fmla="*/ 640268 w 2099933"/>
              <a:gd name="connsiteY90" fmla="*/ 2572942 h 2704269"/>
              <a:gd name="connsiteX91" fmla="*/ 582023 w 2099933"/>
              <a:gd name="connsiteY91" fmla="*/ 2551501 h 2704269"/>
              <a:gd name="connsiteX92" fmla="*/ 423417 w 2099933"/>
              <a:gd name="connsiteY92" fmla="*/ 2489857 h 2704269"/>
              <a:gd name="connsiteX93" fmla="*/ 261228 w 2099933"/>
              <a:gd name="connsiteY93" fmla="*/ 2426427 h 2704269"/>
              <a:gd name="connsiteX94" fmla="*/ 190437 w 2099933"/>
              <a:gd name="connsiteY94" fmla="*/ 2398733 h 2704269"/>
              <a:gd name="connsiteX95" fmla="*/ 119647 w 2099933"/>
              <a:gd name="connsiteY95" fmla="*/ 2371037 h 2704269"/>
              <a:gd name="connsiteX96" fmla="*/ 103517 w 2099933"/>
              <a:gd name="connsiteY96" fmla="*/ 2365677 h 2704269"/>
              <a:gd name="connsiteX97" fmla="*/ 77531 w 2099933"/>
              <a:gd name="connsiteY97" fmla="*/ 2355850 h 2704269"/>
              <a:gd name="connsiteX98" fmla="*/ 8533 w 2099933"/>
              <a:gd name="connsiteY98" fmla="*/ 2287060 h 2704269"/>
              <a:gd name="connsiteX99" fmla="*/ 21078 w 2099933"/>
              <a:gd name="connsiteY99" fmla="*/ 2168240 h 2704269"/>
              <a:gd name="connsiteX100" fmla="*/ 23767 w 2099933"/>
              <a:gd name="connsiteY100" fmla="*/ 2161986 h 2704269"/>
              <a:gd name="connsiteX101" fmla="*/ 28247 w 2099933"/>
              <a:gd name="connsiteY101" fmla="*/ 2148585 h 2704269"/>
              <a:gd name="connsiteX102" fmla="*/ 37208 w 2099933"/>
              <a:gd name="connsiteY102" fmla="*/ 2125358 h 2704269"/>
              <a:gd name="connsiteX103" fmla="*/ 45272 w 2099933"/>
              <a:gd name="connsiteY103" fmla="*/ 2102129 h 2704269"/>
              <a:gd name="connsiteX104" fmla="*/ 47961 w 2099933"/>
              <a:gd name="connsiteY104" fmla="*/ 2096769 h 2704269"/>
              <a:gd name="connsiteX105" fmla="*/ 60506 w 2099933"/>
              <a:gd name="connsiteY105" fmla="*/ 2062820 h 2704269"/>
              <a:gd name="connsiteX106" fmla="*/ 74843 w 2099933"/>
              <a:gd name="connsiteY106" fmla="*/ 2022619 h 2704269"/>
              <a:gd name="connsiteX107" fmla="*/ 107998 w 2099933"/>
              <a:gd name="connsiteY107" fmla="*/ 1929707 h 2704269"/>
              <a:gd name="connsiteX108" fmla="*/ 151905 w 2099933"/>
              <a:gd name="connsiteY108" fmla="*/ 1809994 h 2704269"/>
              <a:gd name="connsiteX109" fmla="*/ 163555 w 2099933"/>
              <a:gd name="connsiteY109" fmla="*/ 1775152 h 2704269"/>
              <a:gd name="connsiteX110" fmla="*/ 176100 w 2099933"/>
              <a:gd name="connsiteY110" fmla="*/ 1737630 h 2704269"/>
              <a:gd name="connsiteX111" fmla="*/ 235241 w 2099933"/>
              <a:gd name="connsiteY111" fmla="*/ 1575928 h 2704269"/>
              <a:gd name="connsiteX112" fmla="*/ 296174 w 2099933"/>
              <a:gd name="connsiteY112" fmla="*/ 1410651 h 2704269"/>
              <a:gd name="connsiteX113" fmla="*/ 314096 w 2099933"/>
              <a:gd name="connsiteY113" fmla="*/ 1362410 h 2704269"/>
              <a:gd name="connsiteX114" fmla="*/ 332017 w 2099933"/>
              <a:gd name="connsiteY114" fmla="*/ 1313273 h 2704269"/>
              <a:gd name="connsiteX115" fmla="*/ 356211 w 2099933"/>
              <a:gd name="connsiteY115" fmla="*/ 1247163 h 2704269"/>
              <a:gd name="connsiteX116" fmla="*/ 380406 w 2099933"/>
              <a:gd name="connsiteY116" fmla="*/ 1180159 h 2704269"/>
              <a:gd name="connsiteX117" fmla="*/ 383094 w 2099933"/>
              <a:gd name="connsiteY117" fmla="*/ 1170332 h 2704269"/>
              <a:gd name="connsiteX118" fmla="*/ 387574 w 2099933"/>
              <a:gd name="connsiteY118" fmla="*/ 1155144 h 2704269"/>
              <a:gd name="connsiteX119" fmla="*/ 412664 w 2099933"/>
              <a:gd name="connsiteY119" fmla="*/ 1089034 h 2704269"/>
              <a:gd name="connsiteX120" fmla="*/ 438651 w 2099933"/>
              <a:gd name="connsiteY120" fmla="*/ 1020243 h 2704269"/>
              <a:gd name="connsiteX121" fmla="*/ 445819 w 2099933"/>
              <a:gd name="connsiteY121" fmla="*/ 997909 h 2704269"/>
              <a:gd name="connsiteX122" fmla="*/ 454780 w 2099933"/>
              <a:gd name="connsiteY122" fmla="*/ 972001 h 2704269"/>
              <a:gd name="connsiteX123" fmla="*/ 485247 w 2099933"/>
              <a:gd name="connsiteY123" fmla="*/ 889810 h 2704269"/>
              <a:gd name="connsiteX124" fmla="*/ 516610 w 2099933"/>
              <a:gd name="connsiteY124" fmla="*/ 804938 h 2704269"/>
              <a:gd name="connsiteX125" fmla="*/ 526467 w 2099933"/>
              <a:gd name="connsiteY125" fmla="*/ 774563 h 2704269"/>
              <a:gd name="connsiteX126" fmla="*/ 538115 w 2099933"/>
              <a:gd name="connsiteY126" fmla="*/ 741508 h 2704269"/>
              <a:gd name="connsiteX127" fmla="*/ 580231 w 2099933"/>
              <a:gd name="connsiteY127" fmla="*/ 626262 h 2704269"/>
              <a:gd name="connsiteX128" fmla="*/ 624139 w 2099933"/>
              <a:gd name="connsiteY128" fmla="*/ 508335 h 2704269"/>
              <a:gd name="connsiteX129" fmla="*/ 633996 w 2099933"/>
              <a:gd name="connsiteY129" fmla="*/ 479747 h 2704269"/>
              <a:gd name="connsiteX130" fmla="*/ 644749 w 2099933"/>
              <a:gd name="connsiteY130" fmla="*/ 448479 h 2704269"/>
              <a:gd name="connsiteX131" fmla="*/ 688656 w 2099933"/>
              <a:gd name="connsiteY131" fmla="*/ 329659 h 2704269"/>
              <a:gd name="connsiteX132" fmla="*/ 734357 w 2099933"/>
              <a:gd name="connsiteY132" fmla="*/ 207265 h 2704269"/>
              <a:gd name="connsiteX133" fmla="*/ 753174 w 2099933"/>
              <a:gd name="connsiteY133" fmla="*/ 154556 h 2704269"/>
              <a:gd name="connsiteX134" fmla="*/ 797978 w 2099933"/>
              <a:gd name="connsiteY134" fmla="*/ 52710 h 2704269"/>
              <a:gd name="connsiteX135" fmla="*/ 860703 w 2099933"/>
              <a:gd name="connsiteY135" fmla="*/ 8041 h 2704269"/>
              <a:gd name="connsiteX136" fmla="*/ 880417 w 2099933"/>
              <a:gd name="connsiteY136" fmla="*/ 3574 h 2704269"/>
              <a:gd name="connsiteX137" fmla="*/ 892066 w 2099933"/>
              <a:gd name="connsiteY137" fmla="*/ 1787 h 270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099933" h="2704269">
                <a:moveTo>
                  <a:pt x="895651" y="0"/>
                </a:moveTo>
                <a:lnTo>
                  <a:pt x="900131" y="0"/>
                </a:lnTo>
                <a:cubicBezTo>
                  <a:pt x="901923" y="0"/>
                  <a:pt x="903715" y="0"/>
                  <a:pt x="906403" y="0"/>
                </a:cubicBezTo>
                <a:cubicBezTo>
                  <a:pt x="944038" y="0"/>
                  <a:pt x="969129" y="10721"/>
                  <a:pt x="992427" y="20548"/>
                </a:cubicBezTo>
                <a:cubicBezTo>
                  <a:pt x="1002284" y="25016"/>
                  <a:pt x="1012140" y="28589"/>
                  <a:pt x="1021997" y="32163"/>
                </a:cubicBezTo>
                <a:cubicBezTo>
                  <a:pt x="1032750" y="36629"/>
                  <a:pt x="1043503" y="40203"/>
                  <a:pt x="1054256" y="45563"/>
                </a:cubicBezTo>
                <a:cubicBezTo>
                  <a:pt x="1060529" y="48243"/>
                  <a:pt x="1068593" y="50924"/>
                  <a:pt x="1076659" y="53603"/>
                </a:cubicBezTo>
                <a:cubicBezTo>
                  <a:pt x="1091891" y="58964"/>
                  <a:pt x="1108021" y="64324"/>
                  <a:pt x="1119670" y="72365"/>
                </a:cubicBezTo>
                <a:cubicBezTo>
                  <a:pt x="1125046" y="75938"/>
                  <a:pt x="1127734" y="80405"/>
                  <a:pt x="1130423" y="83978"/>
                </a:cubicBezTo>
                <a:cubicBezTo>
                  <a:pt x="1131319" y="84872"/>
                  <a:pt x="1131319" y="85765"/>
                  <a:pt x="1132215" y="86659"/>
                </a:cubicBezTo>
                <a:lnTo>
                  <a:pt x="1136696" y="91125"/>
                </a:lnTo>
                <a:lnTo>
                  <a:pt x="1137592" y="97380"/>
                </a:lnTo>
                <a:cubicBezTo>
                  <a:pt x="1138487" y="110780"/>
                  <a:pt x="1134903" y="123287"/>
                  <a:pt x="1132215" y="134901"/>
                </a:cubicBezTo>
                <a:cubicBezTo>
                  <a:pt x="1131319" y="137581"/>
                  <a:pt x="1130423" y="141155"/>
                  <a:pt x="1129527" y="144729"/>
                </a:cubicBezTo>
                <a:cubicBezTo>
                  <a:pt x="1125942" y="158129"/>
                  <a:pt x="1135800" y="178677"/>
                  <a:pt x="1143864" y="188504"/>
                </a:cubicBezTo>
                <a:cubicBezTo>
                  <a:pt x="1153721" y="201011"/>
                  <a:pt x="1169850" y="208159"/>
                  <a:pt x="1188668" y="216199"/>
                </a:cubicBezTo>
                <a:lnTo>
                  <a:pt x="1196733" y="219773"/>
                </a:lnTo>
                <a:cubicBezTo>
                  <a:pt x="1212862" y="226027"/>
                  <a:pt x="1228991" y="233174"/>
                  <a:pt x="1245121" y="238534"/>
                </a:cubicBezTo>
                <a:cubicBezTo>
                  <a:pt x="1263939" y="245681"/>
                  <a:pt x="1282756" y="252827"/>
                  <a:pt x="1301574" y="260868"/>
                </a:cubicBezTo>
                <a:cubicBezTo>
                  <a:pt x="1336521" y="276056"/>
                  <a:pt x="1373260" y="290350"/>
                  <a:pt x="1408207" y="304644"/>
                </a:cubicBezTo>
                <a:cubicBezTo>
                  <a:pt x="1444946" y="318938"/>
                  <a:pt x="1482582" y="334125"/>
                  <a:pt x="1518424" y="350206"/>
                </a:cubicBezTo>
                <a:cubicBezTo>
                  <a:pt x="1526489" y="353780"/>
                  <a:pt x="1534554" y="356460"/>
                  <a:pt x="1542619" y="359140"/>
                </a:cubicBezTo>
                <a:cubicBezTo>
                  <a:pt x="1551580" y="361821"/>
                  <a:pt x="1560541" y="365394"/>
                  <a:pt x="1569501" y="368967"/>
                </a:cubicBezTo>
                <a:cubicBezTo>
                  <a:pt x="1584735" y="375221"/>
                  <a:pt x="1599072" y="381475"/>
                  <a:pt x="1615201" y="387728"/>
                </a:cubicBezTo>
                <a:cubicBezTo>
                  <a:pt x="1628642" y="393088"/>
                  <a:pt x="1643876" y="398449"/>
                  <a:pt x="1657317" y="404703"/>
                </a:cubicBezTo>
                <a:cubicBezTo>
                  <a:pt x="1663589" y="407383"/>
                  <a:pt x="1669861" y="410063"/>
                  <a:pt x="1677030" y="412744"/>
                </a:cubicBezTo>
                <a:cubicBezTo>
                  <a:pt x="1694952" y="420784"/>
                  <a:pt x="1713770" y="428824"/>
                  <a:pt x="1732588" y="435078"/>
                </a:cubicBezTo>
                <a:cubicBezTo>
                  <a:pt x="1736171" y="435971"/>
                  <a:pt x="1744236" y="436864"/>
                  <a:pt x="1747821" y="436864"/>
                </a:cubicBezTo>
                <a:cubicBezTo>
                  <a:pt x="1751405" y="436864"/>
                  <a:pt x="1754093" y="437758"/>
                  <a:pt x="1754989" y="437758"/>
                </a:cubicBezTo>
                <a:cubicBezTo>
                  <a:pt x="1756782" y="437758"/>
                  <a:pt x="1760365" y="436864"/>
                  <a:pt x="1763054" y="435971"/>
                </a:cubicBezTo>
                <a:lnTo>
                  <a:pt x="1764846" y="435078"/>
                </a:lnTo>
                <a:cubicBezTo>
                  <a:pt x="1768430" y="434185"/>
                  <a:pt x="1772014" y="433291"/>
                  <a:pt x="1774703" y="433291"/>
                </a:cubicBezTo>
                <a:cubicBezTo>
                  <a:pt x="1778287" y="432398"/>
                  <a:pt x="1779184" y="432398"/>
                  <a:pt x="1780976" y="431505"/>
                </a:cubicBezTo>
                <a:cubicBezTo>
                  <a:pt x="1794417" y="425250"/>
                  <a:pt x="1802481" y="413637"/>
                  <a:pt x="1812338" y="400236"/>
                </a:cubicBezTo>
                <a:cubicBezTo>
                  <a:pt x="1817715" y="392196"/>
                  <a:pt x="1823987" y="384155"/>
                  <a:pt x="1832052" y="376115"/>
                </a:cubicBezTo>
                <a:lnTo>
                  <a:pt x="1836533" y="371648"/>
                </a:lnTo>
                <a:lnTo>
                  <a:pt x="1842805" y="370754"/>
                </a:lnTo>
                <a:cubicBezTo>
                  <a:pt x="1845493" y="370754"/>
                  <a:pt x="1848181" y="370754"/>
                  <a:pt x="1850870" y="370754"/>
                </a:cubicBezTo>
                <a:cubicBezTo>
                  <a:pt x="1868792" y="370754"/>
                  <a:pt x="1882232" y="377008"/>
                  <a:pt x="1892985" y="382368"/>
                </a:cubicBezTo>
                <a:cubicBezTo>
                  <a:pt x="1895673" y="383262"/>
                  <a:pt x="1897466" y="384155"/>
                  <a:pt x="1900154" y="385942"/>
                </a:cubicBezTo>
                <a:cubicBezTo>
                  <a:pt x="1907322" y="389515"/>
                  <a:pt x="1915387" y="392196"/>
                  <a:pt x="1922556" y="394876"/>
                </a:cubicBezTo>
                <a:cubicBezTo>
                  <a:pt x="1930620" y="397556"/>
                  <a:pt x="1937789" y="401130"/>
                  <a:pt x="1944958" y="403809"/>
                </a:cubicBezTo>
                <a:cubicBezTo>
                  <a:pt x="1954814" y="408276"/>
                  <a:pt x="1965567" y="411849"/>
                  <a:pt x="1975425" y="416317"/>
                </a:cubicBezTo>
                <a:cubicBezTo>
                  <a:pt x="2000514" y="426144"/>
                  <a:pt x="2026501" y="435971"/>
                  <a:pt x="2048903" y="452052"/>
                </a:cubicBezTo>
                <a:cubicBezTo>
                  <a:pt x="2059656" y="460092"/>
                  <a:pt x="2070408" y="472600"/>
                  <a:pt x="2076681" y="482428"/>
                </a:cubicBezTo>
                <a:cubicBezTo>
                  <a:pt x="2080266" y="487788"/>
                  <a:pt x="2082954" y="492254"/>
                  <a:pt x="2084746" y="496721"/>
                </a:cubicBezTo>
                <a:lnTo>
                  <a:pt x="2087434" y="503868"/>
                </a:lnTo>
                <a:cubicBezTo>
                  <a:pt x="2101772" y="531563"/>
                  <a:pt x="2104460" y="579806"/>
                  <a:pt x="2091914" y="610181"/>
                </a:cubicBezTo>
                <a:cubicBezTo>
                  <a:pt x="2080266" y="638769"/>
                  <a:pt x="2065033" y="667357"/>
                  <a:pt x="2050695" y="695946"/>
                </a:cubicBezTo>
                <a:cubicBezTo>
                  <a:pt x="2038149" y="720960"/>
                  <a:pt x="2027397" y="745081"/>
                  <a:pt x="2015748" y="771883"/>
                </a:cubicBezTo>
                <a:lnTo>
                  <a:pt x="2008579" y="788857"/>
                </a:lnTo>
                <a:cubicBezTo>
                  <a:pt x="1999619" y="808512"/>
                  <a:pt x="1989762" y="828166"/>
                  <a:pt x="1979905" y="846928"/>
                </a:cubicBezTo>
                <a:cubicBezTo>
                  <a:pt x="1970048" y="864795"/>
                  <a:pt x="1961087" y="884449"/>
                  <a:pt x="1952127" y="902316"/>
                </a:cubicBezTo>
                <a:cubicBezTo>
                  <a:pt x="1912699" y="989869"/>
                  <a:pt x="1871479" y="1074740"/>
                  <a:pt x="1839221" y="1139063"/>
                </a:cubicBezTo>
                <a:cubicBezTo>
                  <a:pt x="1824883" y="1166759"/>
                  <a:pt x="1811442" y="1195346"/>
                  <a:pt x="1798897" y="1223041"/>
                </a:cubicBezTo>
                <a:cubicBezTo>
                  <a:pt x="1784560" y="1254310"/>
                  <a:pt x="1769327" y="1286471"/>
                  <a:pt x="1753196" y="1317740"/>
                </a:cubicBezTo>
                <a:cubicBezTo>
                  <a:pt x="1751405" y="1321313"/>
                  <a:pt x="1750509" y="1324887"/>
                  <a:pt x="1748716" y="1329354"/>
                </a:cubicBezTo>
                <a:cubicBezTo>
                  <a:pt x="1746924" y="1333821"/>
                  <a:pt x="1745132" y="1339181"/>
                  <a:pt x="1742444" y="1344542"/>
                </a:cubicBezTo>
                <a:cubicBezTo>
                  <a:pt x="1720938" y="1387424"/>
                  <a:pt x="1697640" y="1434773"/>
                  <a:pt x="1676134" y="1483017"/>
                </a:cubicBezTo>
                <a:cubicBezTo>
                  <a:pt x="1670758" y="1495523"/>
                  <a:pt x="1663589" y="1508031"/>
                  <a:pt x="1657317" y="1520537"/>
                </a:cubicBezTo>
                <a:cubicBezTo>
                  <a:pt x="1651044" y="1533046"/>
                  <a:pt x="1644772" y="1544660"/>
                  <a:pt x="1639395" y="1555379"/>
                </a:cubicBezTo>
                <a:cubicBezTo>
                  <a:pt x="1623265" y="1591115"/>
                  <a:pt x="1606240" y="1625957"/>
                  <a:pt x="1590111" y="1659905"/>
                </a:cubicBezTo>
                <a:cubicBezTo>
                  <a:pt x="1573086" y="1693854"/>
                  <a:pt x="1556060" y="1729590"/>
                  <a:pt x="1540826" y="1765325"/>
                </a:cubicBezTo>
                <a:cubicBezTo>
                  <a:pt x="1537243" y="1773365"/>
                  <a:pt x="1532762" y="1782298"/>
                  <a:pt x="1528282" y="1789446"/>
                </a:cubicBezTo>
                <a:cubicBezTo>
                  <a:pt x="1523801" y="1796593"/>
                  <a:pt x="1520217" y="1803741"/>
                  <a:pt x="1517528" y="1810887"/>
                </a:cubicBezTo>
                <a:cubicBezTo>
                  <a:pt x="1503191" y="1843049"/>
                  <a:pt x="1487957" y="1874316"/>
                  <a:pt x="1473621" y="1904693"/>
                </a:cubicBezTo>
                <a:cubicBezTo>
                  <a:pt x="1458387" y="1935067"/>
                  <a:pt x="1443154" y="1967228"/>
                  <a:pt x="1429713" y="1998497"/>
                </a:cubicBezTo>
                <a:cubicBezTo>
                  <a:pt x="1426129" y="2006538"/>
                  <a:pt x="1421648" y="2014577"/>
                  <a:pt x="1418064" y="2021725"/>
                </a:cubicBezTo>
                <a:cubicBezTo>
                  <a:pt x="1414480" y="2028872"/>
                  <a:pt x="1409999" y="2036019"/>
                  <a:pt x="1407311" y="2042273"/>
                </a:cubicBezTo>
                <a:cubicBezTo>
                  <a:pt x="1377741" y="2108383"/>
                  <a:pt x="1349962" y="2168240"/>
                  <a:pt x="1320391" y="2223629"/>
                </a:cubicBezTo>
                <a:cubicBezTo>
                  <a:pt x="1310535" y="2242390"/>
                  <a:pt x="1302470" y="2261151"/>
                  <a:pt x="1293509" y="2281698"/>
                </a:cubicBezTo>
                <a:lnTo>
                  <a:pt x="1286340" y="2297780"/>
                </a:lnTo>
                <a:cubicBezTo>
                  <a:pt x="1277380" y="2317434"/>
                  <a:pt x="1268419" y="2336195"/>
                  <a:pt x="1258562" y="2354956"/>
                </a:cubicBezTo>
                <a:cubicBezTo>
                  <a:pt x="1249602" y="2373717"/>
                  <a:pt x="1239744" y="2392479"/>
                  <a:pt x="1230784" y="2412133"/>
                </a:cubicBezTo>
                <a:cubicBezTo>
                  <a:pt x="1216446" y="2444295"/>
                  <a:pt x="1199421" y="2478243"/>
                  <a:pt x="1183292" y="2511298"/>
                </a:cubicBezTo>
                <a:cubicBezTo>
                  <a:pt x="1168954" y="2538993"/>
                  <a:pt x="1154617" y="2567581"/>
                  <a:pt x="1142072" y="2596170"/>
                </a:cubicBezTo>
                <a:lnTo>
                  <a:pt x="1138487" y="2604210"/>
                </a:lnTo>
                <a:cubicBezTo>
                  <a:pt x="1123255" y="2638158"/>
                  <a:pt x="1107125" y="2673000"/>
                  <a:pt x="1066802" y="2690868"/>
                </a:cubicBezTo>
                <a:cubicBezTo>
                  <a:pt x="1056944" y="2695335"/>
                  <a:pt x="1048880" y="2696228"/>
                  <a:pt x="1040815" y="2697122"/>
                </a:cubicBezTo>
                <a:cubicBezTo>
                  <a:pt x="1036335" y="2698016"/>
                  <a:pt x="1031854" y="2698016"/>
                  <a:pt x="1027374" y="2698909"/>
                </a:cubicBezTo>
                <a:cubicBezTo>
                  <a:pt x="1017517" y="2704269"/>
                  <a:pt x="1010349" y="2704269"/>
                  <a:pt x="1003179" y="2704269"/>
                </a:cubicBezTo>
                <a:cubicBezTo>
                  <a:pt x="997803" y="2704269"/>
                  <a:pt x="990634" y="2704269"/>
                  <a:pt x="983466" y="2702483"/>
                </a:cubicBezTo>
                <a:cubicBezTo>
                  <a:pt x="954792" y="2695335"/>
                  <a:pt x="928805" y="2684615"/>
                  <a:pt x="905507" y="2674787"/>
                </a:cubicBezTo>
                <a:cubicBezTo>
                  <a:pt x="900131" y="2672107"/>
                  <a:pt x="893859" y="2670320"/>
                  <a:pt x="887586" y="2667640"/>
                </a:cubicBezTo>
                <a:cubicBezTo>
                  <a:pt x="879521" y="2664960"/>
                  <a:pt x="871457" y="2661387"/>
                  <a:pt x="863392" y="2657813"/>
                </a:cubicBezTo>
                <a:lnTo>
                  <a:pt x="861599" y="2658707"/>
                </a:lnTo>
                <a:lnTo>
                  <a:pt x="856223" y="2656919"/>
                </a:lnTo>
                <a:cubicBezTo>
                  <a:pt x="842782" y="2652452"/>
                  <a:pt x="826652" y="2646199"/>
                  <a:pt x="813211" y="2639946"/>
                </a:cubicBezTo>
                <a:cubicBezTo>
                  <a:pt x="794394" y="2631905"/>
                  <a:pt x="774680" y="2624758"/>
                  <a:pt x="755862" y="2617611"/>
                </a:cubicBezTo>
                <a:cubicBezTo>
                  <a:pt x="736149" y="2610464"/>
                  <a:pt x="716435" y="2602423"/>
                  <a:pt x="696721" y="2594383"/>
                </a:cubicBezTo>
                <a:cubicBezTo>
                  <a:pt x="677903" y="2586342"/>
                  <a:pt x="658189" y="2580089"/>
                  <a:pt x="640268" y="2572942"/>
                </a:cubicBezTo>
                <a:cubicBezTo>
                  <a:pt x="621451" y="2566688"/>
                  <a:pt x="601737" y="2559541"/>
                  <a:pt x="582023" y="2551501"/>
                </a:cubicBezTo>
                <a:cubicBezTo>
                  <a:pt x="530050" y="2530059"/>
                  <a:pt x="475390" y="2509512"/>
                  <a:pt x="423417" y="2489857"/>
                </a:cubicBezTo>
                <a:cubicBezTo>
                  <a:pt x="369652" y="2469309"/>
                  <a:pt x="314096" y="2448762"/>
                  <a:pt x="261228" y="2426427"/>
                </a:cubicBezTo>
                <a:cubicBezTo>
                  <a:pt x="237930" y="2416600"/>
                  <a:pt x="213735" y="2407666"/>
                  <a:pt x="190437" y="2398733"/>
                </a:cubicBezTo>
                <a:cubicBezTo>
                  <a:pt x="167139" y="2389798"/>
                  <a:pt x="142945" y="2380865"/>
                  <a:pt x="119647" y="2371037"/>
                </a:cubicBezTo>
                <a:cubicBezTo>
                  <a:pt x="114270" y="2369250"/>
                  <a:pt x="108894" y="2367463"/>
                  <a:pt x="103517" y="2365677"/>
                </a:cubicBezTo>
                <a:cubicBezTo>
                  <a:pt x="95453" y="2362996"/>
                  <a:pt x="86492" y="2360316"/>
                  <a:pt x="77531" y="2355850"/>
                </a:cubicBezTo>
                <a:cubicBezTo>
                  <a:pt x="46168" y="2339769"/>
                  <a:pt x="21078" y="2314754"/>
                  <a:pt x="8533" y="2287060"/>
                </a:cubicBezTo>
                <a:cubicBezTo>
                  <a:pt x="-11180" y="2243284"/>
                  <a:pt x="7637" y="2199508"/>
                  <a:pt x="21078" y="2168240"/>
                </a:cubicBezTo>
                <a:lnTo>
                  <a:pt x="23767" y="2161986"/>
                </a:lnTo>
                <a:cubicBezTo>
                  <a:pt x="25559" y="2158412"/>
                  <a:pt x="26455" y="2153945"/>
                  <a:pt x="28247" y="2148585"/>
                </a:cubicBezTo>
                <a:cubicBezTo>
                  <a:pt x="30935" y="2141437"/>
                  <a:pt x="32727" y="2132505"/>
                  <a:pt x="37208" y="2125358"/>
                </a:cubicBezTo>
                <a:cubicBezTo>
                  <a:pt x="38104" y="2117317"/>
                  <a:pt x="41689" y="2109276"/>
                  <a:pt x="45272" y="2102129"/>
                </a:cubicBezTo>
                <a:cubicBezTo>
                  <a:pt x="46168" y="2100342"/>
                  <a:pt x="47065" y="2098556"/>
                  <a:pt x="47961" y="2096769"/>
                </a:cubicBezTo>
                <a:cubicBezTo>
                  <a:pt x="52441" y="2085155"/>
                  <a:pt x="56026" y="2073541"/>
                  <a:pt x="60506" y="2062820"/>
                </a:cubicBezTo>
                <a:cubicBezTo>
                  <a:pt x="64987" y="2049419"/>
                  <a:pt x="70363" y="2036019"/>
                  <a:pt x="74843" y="2022619"/>
                </a:cubicBezTo>
                <a:cubicBezTo>
                  <a:pt x="86492" y="1992243"/>
                  <a:pt x="98141" y="1960082"/>
                  <a:pt x="107998" y="1929707"/>
                </a:cubicBezTo>
                <a:cubicBezTo>
                  <a:pt x="121439" y="1890398"/>
                  <a:pt x="135777" y="1849302"/>
                  <a:pt x="151905" y="1809994"/>
                </a:cubicBezTo>
                <a:cubicBezTo>
                  <a:pt x="156386" y="1798379"/>
                  <a:pt x="159970" y="1787659"/>
                  <a:pt x="163555" y="1775152"/>
                </a:cubicBezTo>
                <a:cubicBezTo>
                  <a:pt x="167139" y="1762645"/>
                  <a:pt x="171620" y="1750137"/>
                  <a:pt x="176100" y="1737630"/>
                </a:cubicBezTo>
                <a:cubicBezTo>
                  <a:pt x="197605" y="1684920"/>
                  <a:pt x="217319" y="1629530"/>
                  <a:pt x="235241" y="1575928"/>
                </a:cubicBezTo>
                <a:cubicBezTo>
                  <a:pt x="254059" y="1521430"/>
                  <a:pt x="273772" y="1465149"/>
                  <a:pt x="296174" y="1410651"/>
                </a:cubicBezTo>
                <a:cubicBezTo>
                  <a:pt x="302447" y="1394570"/>
                  <a:pt x="308719" y="1378490"/>
                  <a:pt x="314096" y="1362410"/>
                </a:cubicBezTo>
                <a:cubicBezTo>
                  <a:pt x="319473" y="1346328"/>
                  <a:pt x="324849" y="1329354"/>
                  <a:pt x="332017" y="1313273"/>
                </a:cubicBezTo>
                <a:cubicBezTo>
                  <a:pt x="340978" y="1291831"/>
                  <a:pt x="349043" y="1269497"/>
                  <a:pt x="356211" y="1247163"/>
                </a:cubicBezTo>
                <a:cubicBezTo>
                  <a:pt x="363380" y="1224828"/>
                  <a:pt x="371445" y="1202493"/>
                  <a:pt x="380406" y="1180159"/>
                </a:cubicBezTo>
                <a:cubicBezTo>
                  <a:pt x="381302" y="1177478"/>
                  <a:pt x="382198" y="1173906"/>
                  <a:pt x="383094" y="1170332"/>
                </a:cubicBezTo>
                <a:cubicBezTo>
                  <a:pt x="383990" y="1165864"/>
                  <a:pt x="385782" y="1161399"/>
                  <a:pt x="387574" y="1155144"/>
                </a:cubicBezTo>
                <a:cubicBezTo>
                  <a:pt x="396536" y="1133703"/>
                  <a:pt x="404600" y="1110475"/>
                  <a:pt x="412664" y="1089034"/>
                </a:cubicBezTo>
                <a:cubicBezTo>
                  <a:pt x="420729" y="1066699"/>
                  <a:pt x="428794" y="1042577"/>
                  <a:pt x="438651" y="1020243"/>
                </a:cubicBezTo>
                <a:cubicBezTo>
                  <a:pt x="441339" y="1013096"/>
                  <a:pt x="444027" y="1005949"/>
                  <a:pt x="445819" y="997909"/>
                </a:cubicBezTo>
                <a:cubicBezTo>
                  <a:pt x="448508" y="989869"/>
                  <a:pt x="451196" y="980935"/>
                  <a:pt x="454780" y="972001"/>
                </a:cubicBezTo>
                <a:cubicBezTo>
                  <a:pt x="465533" y="945199"/>
                  <a:pt x="475390" y="917505"/>
                  <a:pt x="485247" y="889810"/>
                </a:cubicBezTo>
                <a:cubicBezTo>
                  <a:pt x="495104" y="862115"/>
                  <a:pt x="505856" y="832633"/>
                  <a:pt x="516610" y="804938"/>
                </a:cubicBezTo>
                <a:cubicBezTo>
                  <a:pt x="521090" y="795110"/>
                  <a:pt x="523778" y="785284"/>
                  <a:pt x="526467" y="774563"/>
                </a:cubicBezTo>
                <a:cubicBezTo>
                  <a:pt x="530050" y="763843"/>
                  <a:pt x="532739" y="753122"/>
                  <a:pt x="538115" y="741508"/>
                </a:cubicBezTo>
                <a:cubicBezTo>
                  <a:pt x="553348" y="703986"/>
                  <a:pt x="567686" y="664677"/>
                  <a:pt x="580231" y="626262"/>
                </a:cubicBezTo>
                <a:cubicBezTo>
                  <a:pt x="593672" y="586953"/>
                  <a:pt x="608009" y="546751"/>
                  <a:pt x="624139" y="508335"/>
                </a:cubicBezTo>
                <a:cubicBezTo>
                  <a:pt x="627723" y="499401"/>
                  <a:pt x="630411" y="489574"/>
                  <a:pt x="633996" y="479747"/>
                </a:cubicBezTo>
                <a:cubicBezTo>
                  <a:pt x="636684" y="469920"/>
                  <a:pt x="640268" y="459199"/>
                  <a:pt x="644749" y="448479"/>
                </a:cubicBezTo>
                <a:cubicBezTo>
                  <a:pt x="660878" y="410063"/>
                  <a:pt x="675216" y="368967"/>
                  <a:pt x="688656" y="329659"/>
                </a:cubicBezTo>
                <a:cubicBezTo>
                  <a:pt x="702994" y="289457"/>
                  <a:pt x="717331" y="247467"/>
                  <a:pt x="734357" y="207265"/>
                </a:cubicBezTo>
                <a:cubicBezTo>
                  <a:pt x="741525" y="191184"/>
                  <a:pt x="746901" y="172424"/>
                  <a:pt x="753174" y="154556"/>
                </a:cubicBezTo>
                <a:cubicBezTo>
                  <a:pt x="764823" y="118821"/>
                  <a:pt x="776472" y="82192"/>
                  <a:pt x="797978" y="52710"/>
                </a:cubicBezTo>
                <a:cubicBezTo>
                  <a:pt x="815900" y="29482"/>
                  <a:pt x="844574" y="15188"/>
                  <a:pt x="860703" y="8041"/>
                </a:cubicBezTo>
                <a:cubicBezTo>
                  <a:pt x="866080" y="5361"/>
                  <a:pt x="873248" y="4468"/>
                  <a:pt x="880417" y="3574"/>
                </a:cubicBezTo>
                <a:cubicBezTo>
                  <a:pt x="884001" y="2681"/>
                  <a:pt x="889378" y="1787"/>
                  <a:pt x="892066" y="1787"/>
                </a:cubicBezTo>
                <a:close/>
              </a:path>
            </a:pathLst>
          </a:custGeom>
          <a:blipFill dpi="0" rotWithShape="1">
            <a:blip r:embed="rId2"/>
            <a:srcRect/>
            <a:tile tx="0" ty="0" sx="100000" sy="100000" flip="none" algn="tl"/>
          </a:blipFill>
          <a:ln w="15359"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
        <p:nvSpPr>
          <p:cNvPr id="7" name="PpHolder6">
            <a:extLst>
              <a:ext uri="{FF2B5EF4-FFF2-40B4-BE49-F238E27FC236}">
                <a16:creationId xmlns:a16="http://schemas.microsoft.com/office/drawing/2014/main" id="{DAFF8140-725F-46B6-A43F-BC262DE6B168}"/>
              </a:ext>
            </a:extLst>
          </p:cNvPr>
          <p:cNvSpPr>
            <a:spLocks noGrp="1"/>
          </p:cNvSpPr>
          <p:nvPr userDrawn="1">
            <p:ph type="pic" sz="quarter" idx="10"/>
          </p:nvPr>
        </p:nvSpPr>
        <p:spPr>
          <a:xfrm>
            <a:off x="4897246" y="1926580"/>
            <a:ext cx="2104922" cy="3111176"/>
          </a:xfrm>
          <a:custGeom>
            <a:avLst/>
            <a:gdLst>
              <a:gd name="connsiteX0" fmla="*/ 868731 w 2104922"/>
              <a:gd name="connsiteY0" fmla="*/ 0 h 3111176"/>
              <a:gd name="connsiteX1" fmla="*/ 876490 w 2104922"/>
              <a:gd name="connsiteY1" fmla="*/ 0 h 3111176"/>
              <a:gd name="connsiteX2" fmla="*/ 1016164 w 2104922"/>
              <a:gd name="connsiteY2" fmla="*/ 91363 h 3111176"/>
              <a:gd name="connsiteX3" fmla="*/ 1026834 w 2104922"/>
              <a:gd name="connsiteY3" fmla="*/ 114690 h 3111176"/>
              <a:gd name="connsiteX4" fmla="*/ 1034594 w 2104922"/>
              <a:gd name="connsiteY4" fmla="*/ 132184 h 3111176"/>
              <a:gd name="connsiteX5" fmla="*/ 1072422 w 2104922"/>
              <a:gd name="connsiteY5" fmla="*/ 211884 h 3111176"/>
              <a:gd name="connsiteX6" fmla="*/ 1108310 w 2104922"/>
              <a:gd name="connsiteY6" fmla="*/ 286723 h 3111176"/>
              <a:gd name="connsiteX7" fmla="*/ 1143229 w 2104922"/>
              <a:gd name="connsiteY7" fmla="*/ 360590 h 3111176"/>
              <a:gd name="connsiteX8" fmla="*/ 1262535 w 2104922"/>
              <a:gd name="connsiteY8" fmla="*/ 617182 h 3111176"/>
              <a:gd name="connsiteX9" fmla="*/ 1388630 w 2104922"/>
              <a:gd name="connsiteY9" fmla="*/ 889325 h 3111176"/>
              <a:gd name="connsiteX10" fmla="*/ 1402210 w 2104922"/>
              <a:gd name="connsiteY10" fmla="*/ 916538 h 3111176"/>
              <a:gd name="connsiteX11" fmla="*/ 1416759 w 2104922"/>
              <a:gd name="connsiteY11" fmla="*/ 945697 h 3111176"/>
              <a:gd name="connsiteX12" fmla="*/ 1462347 w 2104922"/>
              <a:gd name="connsiteY12" fmla="*/ 1045807 h 3111176"/>
              <a:gd name="connsiteX13" fmla="*/ 1511815 w 2104922"/>
              <a:gd name="connsiteY13" fmla="*/ 1153692 h 3111176"/>
              <a:gd name="connsiteX14" fmla="*/ 1526364 w 2104922"/>
              <a:gd name="connsiteY14" fmla="*/ 1181878 h 3111176"/>
              <a:gd name="connsiteX15" fmla="*/ 1540914 w 2104922"/>
              <a:gd name="connsiteY15" fmla="*/ 1212009 h 3111176"/>
              <a:gd name="connsiteX16" fmla="*/ 1655369 w 2104922"/>
              <a:gd name="connsiteY16" fmla="*/ 1456936 h 3111176"/>
              <a:gd name="connsiteX17" fmla="*/ 1703868 w 2104922"/>
              <a:gd name="connsiteY17" fmla="*/ 1561906 h 3111176"/>
              <a:gd name="connsiteX18" fmla="*/ 1749455 w 2104922"/>
              <a:gd name="connsiteY18" fmla="*/ 1662015 h 3111176"/>
              <a:gd name="connsiteX19" fmla="*/ 1920169 w 2104922"/>
              <a:gd name="connsiteY19" fmla="*/ 2026492 h 3111176"/>
              <a:gd name="connsiteX20" fmla="*/ 1927929 w 2104922"/>
              <a:gd name="connsiteY20" fmla="*/ 2043015 h 3111176"/>
              <a:gd name="connsiteX21" fmla="*/ 1964787 w 2104922"/>
              <a:gd name="connsiteY21" fmla="*/ 2120770 h 3111176"/>
              <a:gd name="connsiteX22" fmla="*/ 2008435 w 2104922"/>
              <a:gd name="connsiteY22" fmla="*/ 2211161 h 3111176"/>
              <a:gd name="connsiteX23" fmla="*/ 2021046 w 2104922"/>
              <a:gd name="connsiteY23" fmla="*/ 2240319 h 3111176"/>
              <a:gd name="connsiteX24" fmla="*/ 2063723 w 2104922"/>
              <a:gd name="connsiteY24" fmla="*/ 2332653 h 3111176"/>
              <a:gd name="connsiteX25" fmla="*/ 2064693 w 2104922"/>
              <a:gd name="connsiteY25" fmla="*/ 2334597 h 3111176"/>
              <a:gd name="connsiteX26" fmla="*/ 2098642 w 2104922"/>
              <a:gd name="connsiteY26" fmla="*/ 2504686 h 3111176"/>
              <a:gd name="connsiteX27" fmla="*/ 2026865 w 2104922"/>
              <a:gd name="connsiteY27" fmla="*/ 2594104 h 3111176"/>
              <a:gd name="connsiteX28" fmla="*/ 2002616 w 2104922"/>
              <a:gd name="connsiteY28" fmla="*/ 2614515 h 3111176"/>
              <a:gd name="connsiteX29" fmla="*/ 1974486 w 2104922"/>
              <a:gd name="connsiteY29" fmla="*/ 2637842 h 3111176"/>
              <a:gd name="connsiteX30" fmla="*/ 1948298 w 2104922"/>
              <a:gd name="connsiteY30" fmla="*/ 2661169 h 3111176"/>
              <a:gd name="connsiteX31" fmla="*/ 1919199 w 2104922"/>
              <a:gd name="connsiteY31" fmla="*/ 2687411 h 3111176"/>
              <a:gd name="connsiteX32" fmla="*/ 1805713 w 2104922"/>
              <a:gd name="connsiteY32" fmla="*/ 2782661 h 3111176"/>
              <a:gd name="connsiteX33" fmla="*/ 1688348 w 2104922"/>
              <a:gd name="connsiteY33" fmla="*/ 2879855 h 3111176"/>
              <a:gd name="connsiteX34" fmla="*/ 1672828 w 2104922"/>
              <a:gd name="connsiteY34" fmla="*/ 2894433 h 3111176"/>
              <a:gd name="connsiteX35" fmla="*/ 1653430 w 2104922"/>
              <a:gd name="connsiteY35" fmla="*/ 2911929 h 3111176"/>
              <a:gd name="connsiteX36" fmla="*/ 1577772 w 2104922"/>
              <a:gd name="connsiteY36" fmla="*/ 2975104 h 3111176"/>
              <a:gd name="connsiteX37" fmla="*/ 1497266 w 2104922"/>
              <a:gd name="connsiteY37" fmla="*/ 3041196 h 3111176"/>
              <a:gd name="connsiteX38" fmla="*/ 1473017 w 2104922"/>
              <a:gd name="connsiteY38" fmla="*/ 3062579 h 3111176"/>
              <a:gd name="connsiteX39" fmla="*/ 1400270 w 2104922"/>
              <a:gd name="connsiteY39" fmla="*/ 3110204 h 3111176"/>
              <a:gd name="connsiteX40" fmla="*/ 1382810 w 2104922"/>
              <a:gd name="connsiteY40" fmla="*/ 3111176 h 3111176"/>
              <a:gd name="connsiteX41" fmla="*/ 1330432 w 2104922"/>
              <a:gd name="connsiteY41" fmla="*/ 3094653 h 3111176"/>
              <a:gd name="connsiteX42" fmla="*/ 1258655 w 2104922"/>
              <a:gd name="connsiteY42" fmla="*/ 3002318 h 3111176"/>
              <a:gd name="connsiteX43" fmla="*/ 1245075 w 2104922"/>
              <a:gd name="connsiteY43" fmla="*/ 2975104 h 3111176"/>
              <a:gd name="connsiteX44" fmla="*/ 1185908 w 2104922"/>
              <a:gd name="connsiteY44" fmla="*/ 2852640 h 3111176"/>
              <a:gd name="connsiteX45" fmla="*/ 1153899 w 2104922"/>
              <a:gd name="connsiteY45" fmla="*/ 2785576 h 3111176"/>
              <a:gd name="connsiteX46" fmla="*/ 1119950 w 2104922"/>
              <a:gd name="connsiteY46" fmla="*/ 2715597 h 3111176"/>
              <a:gd name="connsiteX47" fmla="*/ 1111221 w 2104922"/>
              <a:gd name="connsiteY47" fmla="*/ 2699074 h 3111176"/>
              <a:gd name="connsiteX48" fmla="*/ 1101521 w 2104922"/>
              <a:gd name="connsiteY48" fmla="*/ 2680607 h 3111176"/>
              <a:gd name="connsiteX49" fmla="*/ 1059812 w 2104922"/>
              <a:gd name="connsiteY49" fmla="*/ 2592160 h 3111176"/>
              <a:gd name="connsiteX50" fmla="*/ 1005495 w 2104922"/>
              <a:gd name="connsiteY50" fmla="*/ 2475528 h 3111176"/>
              <a:gd name="connsiteX51" fmla="*/ 997735 w 2104922"/>
              <a:gd name="connsiteY51" fmla="*/ 2460949 h 3111176"/>
              <a:gd name="connsiteX52" fmla="*/ 988036 w 2104922"/>
              <a:gd name="connsiteY52" fmla="*/ 2442482 h 3111176"/>
              <a:gd name="connsiteX53" fmla="*/ 938568 w 2104922"/>
              <a:gd name="connsiteY53" fmla="*/ 2340429 h 3111176"/>
              <a:gd name="connsiteX54" fmla="*/ 889099 w 2104922"/>
              <a:gd name="connsiteY54" fmla="*/ 2237403 h 3111176"/>
              <a:gd name="connsiteX55" fmla="*/ 810532 w 2104922"/>
              <a:gd name="connsiteY55" fmla="*/ 2070229 h 3111176"/>
              <a:gd name="connsiteX56" fmla="*/ 802773 w 2104922"/>
              <a:gd name="connsiteY56" fmla="*/ 2055651 h 3111176"/>
              <a:gd name="connsiteX57" fmla="*/ 790163 w 2104922"/>
              <a:gd name="connsiteY57" fmla="*/ 2032324 h 3111176"/>
              <a:gd name="connsiteX58" fmla="*/ 659218 w 2104922"/>
              <a:gd name="connsiteY58" fmla="*/ 1760181 h 3111176"/>
              <a:gd name="connsiteX59" fmla="*/ 633030 w 2104922"/>
              <a:gd name="connsiteY59" fmla="*/ 1703809 h 3111176"/>
              <a:gd name="connsiteX60" fmla="*/ 628179 w 2104922"/>
              <a:gd name="connsiteY60" fmla="*/ 1693118 h 3111176"/>
              <a:gd name="connsiteX61" fmla="*/ 595201 w 2104922"/>
              <a:gd name="connsiteY61" fmla="*/ 1625082 h 3111176"/>
              <a:gd name="connsiteX62" fmla="*/ 560282 w 2104922"/>
              <a:gd name="connsiteY62" fmla="*/ 1553158 h 3111176"/>
              <a:gd name="connsiteX63" fmla="*/ 544763 w 2104922"/>
              <a:gd name="connsiteY63" fmla="*/ 1523028 h 3111176"/>
              <a:gd name="connsiteX64" fmla="*/ 528273 w 2104922"/>
              <a:gd name="connsiteY64" fmla="*/ 1490955 h 3111176"/>
              <a:gd name="connsiteX65" fmla="*/ 477835 w 2104922"/>
              <a:gd name="connsiteY65" fmla="*/ 1386958 h 3111176"/>
              <a:gd name="connsiteX66" fmla="*/ 427397 w 2104922"/>
              <a:gd name="connsiteY66" fmla="*/ 1282960 h 3111176"/>
              <a:gd name="connsiteX67" fmla="*/ 343980 w 2104922"/>
              <a:gd name="connsiteY67" fmla="*/ 1109955 h 3111176"/>
              <a:gd name="connsiteX68" fmla="*/ 335252 w 2104922"/>
              <a:gd name="connsiteY68" fmla="*/ 1089544 h 3111176"/>
              <a:gd name="connsiteX69" fmla="*/ 330401 w 2104922"/>
              <a:gd name="connsiteY69" fmla="*/ 1077881 h 3111176"/>
              <a:gd name="connsiteX70" fmla="*/ 313912 w 2104922"/>
              <a:gd name="connsiteY70" fmla="*/ 1042891 h 3111176"/>
              <a:gd name="connsiteX71" fmla="*/ 295483 w 2104922"/>
              <a:gd name="connsiteY71" fmla="*/ 1004985 h 3111176"/>
              <a:gd name="connsiteX72" fmla="*/ 274144 w 2104922"/>
              <a:gd name="connsiteY72" fmla="*/ 963192 h 3111176"/>
              <a:gd name="connsiteX73" fmla="*/ 261534 w 2104922"/>
              <a:gd name="connsiteY73" fmla="*/ 939865 h 3111176"/>
              <a:gd name="connsiteX74" fmla="*/ 219825 w 2104922"/>
              <a:gd name="connsiteY74" fmla="*/ 853363 h 3111176"/>
              <a:gd name="connsiteX75" fmla="*/ 181027 w 2104922"/>
              <a:gd name="connsiteY75" fmla="*/ 772692 h 3111176"/>
              <a:gd name="connsiteX76" fmla="*/ 130589 w 2104922"/>
              <a:gd name="connsiteY76" fmla="*/ 666750 h 3111176"/>
              <a:gd name="connsiteX77" fmla="*/ 82091 w 2104922"/>
              <a:gd name="connsiteY77" fmla="*/ 564698 h 3111176"/>
              <a:gd name="connsiteX78" fmla="*/ 74331 w 2104922"/>
              <a:gd name="connsiteY78" fmla="*/ 548174 h 3111176"/>
              <a:gd name="connsiteX79" fmla="*/ 33593 w 2104922"/>
              <a:gd name="connsiteY79" fmla="*/ 461672 h 3111176"/>
              <a:gd name="connsiteX80" fmla="*/ 23893 w 2104922"/>
              <a:gd name="connsiteY80" fmla="*/ 442233 h 3111176"/>
              <a:gd name="connsiteX81" fmla="*/ 6434 w 2104922"/>
              <a:gd name="connsiteY81" fmla="*/ 401411 h 3111176"/>
              <a:gd name="connsiteX82" fmla="*/ 1584 w 2104922"/>
              <a:gd name="connsiteY82" fmla="*/ 342123 h 3111176"/>
              <a:gd name="connsiteX83" fmla="*/ 3524 w 2104922"/>
              <a:gd name="connsiteY83" fmla="*/ 328516 h 3111176"/>
              <a:gd name="connsiteX84" fmla="*/ 9344 w 2104922"/>
              <a:gd name="connsiteY84" fmla="*/ 301302 h 3111176"/>
              <a:gd name="connsiteX85" fmla="*/ 100520 w 2104922"/>
              <a:gd name="connsiteY85" fmla="*/ 234238 h 3111176"/>
              <a:gd name="connsiteX86" fmla="*/ 121859 w 2104922"/>
              <a:gd name="connsiteY86" fmla="*/ 227434 h 3111176"/>
              <a:gd name="connsiteX87" fmla="*/ 138349 w 2104922"/>
              <a:gd name="connsiteY87" fmla="*/ 221603 h 3111176"/>
              <a:gd name="connsiteX88" fmla="*/ 207216 w 2104922"/>
              <a:gd name="connsiteY88" fmla="*/ 204108 h 3111176"/>
              <a:gd name="connsiteX89" fmla="*/ 213036 w 2104922"/>
              <a:gd name="connsiteY89" fmla="*/ 204108 h 3111176"/>
              <a:gd name="connsiteX90" fmla="*/ 233405 w 2104922"/>
              <a:gd name="connsiteY90" fmla="*/ 216743 h 3111176"/>
              <a:gd name="connsiteX91" fmla="*/ 235345 w 2104922"/>
              <a:gd name="connsiteY91" fmla="*/ 219659 h 3111176"/>
              <a:gd name="connsiteX92" fmla="*/ 245044 w 2104922"/>
              <a:gd name="connsiteY92" fmla="*/ 236181 h 3111176"/>
              <a:gd name="connsiteX93" fmla="*/ 248924 w 2104922"/>
              <a:gd name="connsiteY93" fmla="*/ 243957 h 3111176"/>
              <a:gd name="connsiteX94" fmla="*/ 301302 w 2104922"/>
              <a:gd name="connsiteY94" fmla="*/ 285751 h 3111176"/>
              <a:gd name="connsiteX95" fmla="*/ 310032 w 2104922"/>
              <a:gd name="connsiteY95" fmla="*/ 286723 h 3111176"/>
              <a:gd name="connsiteX96" fmla="*/ 342040 w 2104922"/>
              <a:gd name="connsiteY96" fmla="*/ 278948 h 3111176"/>
              <a:gd name="connsiteX97" fmla="*/ 343980 w 2104922"/>
              <a:gd name="connsiteY97" fmla="*/ 277976 h 3111176"/>
              <a:gd name="connsiteX98" fmla="*/ 378900 w 2104922"/>
              <a:gd name="connsiteY98" fmla="*/ 267284 h 3111176"/>
              <a:gd name="connsiteX99" fmla="*/ 409938 w 2104922"/>
              <a:gd name="connsiteY99" fmla="*/ 257565 h 3111176"/>
              <a:gd name="connsiteX100" fmla="*/ 431277 w 2104922"/>
              <a:gd name="connsiteY100" fmla="*/ 251733 h 3111176"/>
              <a:gd name="connsiteX101" fmla="*/ 447767 w 2104922"/>
              <a:gd name="connsiteY101" fmla="*/ 246873 h 3111176"/>
              <a:gd name="connsiteX102" fmla="*/ 553493 w 2104922"/>
              <a:gd name="connsiteY102" fmla="*/ 211884 h 3111176"/>
              <a:gd name="connsiteX103" fmla="*/ 657278 w 2104922"/>
              <a:gd name="connsiteY103" fmla="*/ 177866 h 3111176"/>
              <a:gd name="connsiteX104" fmla="*/ 693167 w 2104922"/>
              <a:gd name="connsiteY104" fmla="*/ 167174 h 3111176"/>
              <a:gd name="connsiteX105" fmla="*/ 748455 w 2104922"/>
              <a:gd name="connsiteY105" fmla="*/ 146764 h 3111176"/>
              <a:gd name="connsiteX106" fmla="*/ 751364 w 2104922"/>
              <a:gd name="connsiteY106" fmla="*/ 94278 h 3111176"/>
              <a:gd name="connsiteX107" fmla="*/ 757185 w 2104922"/>
              <a:gd name="connsiteY107" fmla="*/ 35963 h 3111176"/>
              <a:gd name="connsiteX108" fmla="*/ 783374 w 2104922"/>
              <a:gd name="connsiteY108" fmla="*/ 26243 h 3111176"/>
              <a:gd name="connsiteX109" fmla="*/ 793073 w 2104922"/>
              <a:gd name="connsiteY109" fmla="*/ 24300 h 3111176"/>
              <a:gd name="connsiteX110" fmla="*/ 822171 w 2104922"/>
              <a:gd name="connsiteY110" fmla="*/ 14580 h 3111176"/>
              <a:gd name="connsiteX111" fmla="*/ 849331 w 2104922"/>
              <a:gd name="connsiteY111" fmla="*/ 5832 h 3111176"/>
              <a:gd name="connsiteX112" fmla="*/ 860970 w 2104922"/>
              <a:gd name="connsiteY112" fmla="*/ 3889 h 3111176"/>
              <a:gd name="connsiteX113" fmla="*/ 864850 w 2104922"/>
              <a:gd name="connsiteY113" fmla="*/ 2917 h 311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104922" h="3111176">
                <a:moveTo>
                  <a:pt x="868731" y="0"/>
                </a:moveTo>
                <a:lnTo>
                  <a:pt x="876490" y="0"/>
                </a:lnTo>
                <a:cubicBezTo>
                  <a:pt x="952148" y="0"/>
                  <a:pt x="990945" y="48598"/>
                  <a:pt x="1016164" y="91363"/>
                </a:cubicBezTo>
                <a:cubicBezTo>
                  <a:pt x="1020044" y="98166"/>
                  <a:pt x="1022954" y="105942"/>
                  <a:pt x="1026834" y="114690"/>
                </a:cubicBezTo>
                <a:cubicBezTo>
                  <a:pt x="1028774" y="120521"/>
                  <a:pt x="1031684" y="127324"/>
                  <a:pt x="1034594" y="132184"/>
                </a:cubicBezTo>
                <a:cubicBezTo>
                  <a:pt x="1049144" y="160370"/>
                  <a:pt x="1060783" y="186613"/>
                  <a:pt x="1072422" y="211884"/>
                </a:cubicBezTo>
                <a:cubicBezTo>
                  <a:pt x="1083092" y="236181"/>
                  <a:pt x="1095701" y="262424"/>
                  <a:pt x="1108310" y="286723"/>
                </a:cubicBezTo>
                <a:cubicBezTo>
                  <a:pt x="1119950" y="311022"/>
                  <a:pt x="1132560" y="335319"/>
                  <a:pt x="1143229" y="360590"/>
                </a:cubicBezTo>
                <a:cubicBezTo>
                  <a:pt x="1181058" y="447092"/>
                  <a:pt x="1222766" y="533595"/>
                  <a:pt x="1262535" y="617182"/>
                </a:cubicBezTo>
                <a:cubicBezTo>
                  <a:pt x="1304243" y="705628"/>
                  <a:pt x="1347891" y="796990"/>
                  <a:pt x="1388630" y="889325"/>
                </a:cubicBezTo>
                <a:cubicBezTo>
                  <a:pt x="1392510" y="898072"/>
                  <a:pt x="1397359" y="906819"/>
                  <a:pt x="1402210" y="916538"/>
                </a:cubicBezTo>
                <a:cubicBezTo>
                  <a:pt x="1407059" y="926259"/>
                  <a:pt x="1411909" y="935978"/>
                  <a:pt x="1416759" y="945697"/>
                </a:cubicBezTo>
                <a:cubicBezTo>
                  <a:pt x="1431308" y="979715"/>
                  <a:pt x="1447798" y="1012761"/>
                  <a:pt x="1462347" y="1045807"/>
                </a:cubicBezTo>
                <a:cubicBezTo>
                  <a:pt x="1478836" y="1080796"/>
                  <a:pt x="1495326" y="1116758"/>
                  <a:pt x="1511815" y="1153692"/>
                </a:cubicBezTo>
                <a:cubicBezTo>
                  <a:pt x="1515695" y="1162439"/>
                  <a:pt x="1520544" y="1172158"/>
                  <a:pt x="1526364" y="1181878"/>
                </a:cubicBezTo>
                <a:cubicBezTo>
                  <a:pt x="1531214" y="1191598"/>
                  <a:pt x="1537034" y="1201317"/>
                  <a:pt x="1540914" y="1212009"/>
                </a:cubicBezTo>
                <a:cubicBezTo>
                  <a:pt x="1583592" y="1308231"/>
                  <a:pt x="1620451" y="1385986"/>
                  <a:pt x="1655369" y="1456936"/>
                </a:cubicBezTo>
                <a:cubicBezTo>
                  <a:pt x="1672828" y="1491926"/>
                  <a:pt x="1688348" y="1527888"/>
                  <a:pt x="1703868" y="1561906"/>
                </a:cubicBezTo>
                <a:cubicBezTo>
                  <a:pt x="1718417" y="1594952"/>
                  <a:pt x="1732966" y="1628970"/>
                  <a:pt x="1749455" y="1662015"/>
                </a:cubicBezTo>
                <a:cubicBezTo>
                  <a:pt x="1808623" y="1781564"/>
                  <a:pt x="1865851" y="1905971"/>
                  <a:pt x="1920169" y="2026492"/>
                </a:cubicBezTo>
                <a:lnTo>
                  <a:pt x="1927929" y="2043015"/>
                </a:lnTo>
                <a:cubicBezTo>
                  <a:pt x="1939569" y="2068286"/>
                  <a:pt x="1952178" y="2095500"/>
                  <a:pt x="1964787" y="2120770"/>
                </a:cubicBezTo>
                <a:cubicBezTo>
                  <a:pt x="1979337" y="2150901"/>
                  <a:pt x="1994856" y="2181030"/>
                  <a:pt x="2008435" y="2211161"/>
                </a:cubicBezTo>
                <a:cubicBezTo>
                  <a:pt x="2012315" y="2220879"/>
                  <a:pt x="2017165" y="2230599"/>
                  <a:pt x="2021046" y="2240319"/>
                </a:cubicBezTo>
                <a:cubicBezTo>
                  <a:pt x="2034625" y="2272393"/>
                  <a:pt x="2048204" y="2302523"/>
                  <a:pt x="2063723" y="2332653"/>
                </a:cubicBezTo>
                <a:lnTo>
                  <a:pt x="2064693" y="2334597"/>
                </a:lnTo>
                <a:cubicBezTo>
                  <a:pt x="2085063" y="2373475"/>
                  <a:pt x="2119011" y="2438594"/>
                  <a:pt x="2098642" y="2504686"/>
                </a:cubicBezTo>
                <a:cubicBezTo>
                  <a:pt x="2085063" y="2550367"/>
                  <a:pt x="2054994" y="2572722"/>
                  <a:pt x="2026865" y="2594104"/>
                </a:cubicBezTo>
                <a:cubicBezTo>
                  <a:pt x="2018135" y="2599936"/>
                  <a:pt x="2010376" y="2607712"/>
                  <a:pt x="2002616" y="2614515"/>
                </a:cubicBezTo>
                <a:cubicBezTo>
                  <a:pt x="1993886" y="2622291"/>
                  <a:pt x="1985157" y="2631038"/>
                  <a:pt x="1974486" y="2637842"/>
                </a:cubicBezTo>
                <a:cubicBezTo>
                  <a:pt x="1965758" y="2644645"/>
                  <a:pt x="1957028" y="2652420"/>
                  <a:pt x="1948298" y="2661169"/>
                </a:cubicBezTo>
                <a:cubicBezTo>
                  <a:pt x="1938598" y="2669916"/>
                  <a:pt x="1929868" y="2678663"/>
                  <a:pt x="1919199" y="2687411"/>
                </a:cubicBezTo>
                <a:cubicBezTo>
                  <a:pt x="1880401" y="2716569"/>
                  <a:pt x="1842572" y="2750586"/>
                  <a:pt x="1805713" y="2782661"/>
                </a:cubicBezTo>
                <a:cubicBezTo>
                  <a:pt x="1767885" y="2815707"/>
                  <a:pt x="1730056" y="2849724"/>
                  <a:pt x="1688348" y="2879855"/>
                </a:cubicBezTo>
                <a:cubicBezTo>
                  <a:pt x="1683498" y="2883742"/>
                  <a:pt x="1677679" y="2888602"/>
                  <a:pt x="1672828" y="2894433"/>
                </a:cubicBezTo>
                <a:cubicBezTo>
                  <a:pt x="1667009" y="2900265"/>
                  <a:pt x="1660220" y="2906097"/>
                  <a:pt x="1653430" y="2911929"/>
                </a:cubicBezTo>
                <a:cubicBezTo>
                  <a:pt x="1627240" y="2931368"/>
                  <a:pt x="1602021" y="2953722"/>
                  <a:pt x="1577772" y="2975104"/>
                </a:cubicBezTo>
                <a:cubicBezTo>
                  <a:pt x="1552553" y="2997459"/>
                  <a:pt x="1525395" y="3020786"/>
                  <a:pt x="1497266" y="3041196"/>
                </a:cubicBezTo>
                <a:cubicBezTo>
                  <a:pt x="1488535" y="3047028"/>
                  <a:pt x="1480776" y="3054804"/>
                  <a:pt x="1473017" y="3062579"/>
                </a:cubicBezTo>
                <a:cubicBezTo>
                  <a:pt x="1453617" y="3081046"/>
                  <a:pt x="1432278" y="3101456"/>
                  <a:pt x="1400270" y="3110204"/>
                </a:cubicBezTo>
                <a:cubicBezTo>
                  <a:pt x="1395419" y="3110204"/>
                  <a:pt x="1389600" y="3111176"/>
                  <a:pt x="1382810" y="3111176"/>
                </a:cubicBezTo>
                <a:cubicBezTo>
                  <a:pt x="1359531" y="3111176"/>
                  <a:pt x="1340132" y="3100484"/>
                  <a:pt x="1330432" y="3094653"/>
                </a:cubicBezTo>
                <a:cubicBezTo>
                  <a:pt x="1290664" y="3070354"/>
                  <a:pt x="1275144" y="3037308"/>
                  <a:pt x="1258655" y="3002318"/>
                </a:cubicBezTo>
                <a:cubicBezTo>
                  <a:pt x="1254775" y="2993571"/>
                  <a:pt x="1249925" y="2984824"/>
                  <a:pt x="1245075" y="2975104"/>
                </a:cubicBezTo>
                <a:cubicBezTo>
                  <a:pt x="1222766" y="2932339"/>
                  <a:pt x="1203367" y="2892490"/>
                  <a:pt x="1185908" y="2852640"/>
                </a:cubicBezTo>
                <a:cubicBezTo>
                  <a:pt x="1176208" y="2830285"/>
                  <a:pt x="1164569" y="2806959"/>
                  <a:pt x="1153899" y="2785576"/>
                </a:cubicBezTo>
                <a:cubicBezTo>
                  <a:pt x="1142260" y="2763221"/>
                  <a:pt x="1130620" y="2738924"/>
                  <a:pt x="1119950" y="2715597"/>
                </a:cubicBezTo>
                <a:cubicBezTo>
                  <a:pt x="1118011" y="2710737"/>
                  <a:pt x="1114131" y="2704906"/>
                  <a:pt x="1111221" y="2699074"/>
                </a:cubicBezTo>
                <a:cubicBezTo>
                  <a:pt x="1108310" y="2693242"/>
                  <a:pt x="1104431" y="2687411"/>
                  <a:pt x="1101521" y="2680607"/>
                </a:cubicBezTo>
                <a:cubicBezTo>
                  <a:pt x="1087942" y="2650477"/>
                  <a:pt x="1073392" y="2621319"/>
                  <a:pt x="1059812" y="2592160"/>
                </a:cubicBezTo>
                <a:cubicBezTo>
                  <a:pt x="1041383" y="2554255"/>
                  <a:pt x="1022954" y="2515377"/>
                  <a:pt x="1005495" y="2475528"/>
                </a:cubicBezTo>
                <a:cubicBezTo>
                  <a:pt x="1003555" y="2470668"/>
                  <a:pt x="1000645" y="2465809"/>
                  <a:pt x="997735" y="2460949"/>
                </a:cubicBezTo>
                <a:cubicBezTo>
                  <a:pt x="994825" y="2455117"/>
                  <a:pt x="990945" y="2449285"/>
                  <a:pt x="988036" y="2442482"/>
                </a:cubicBezTo>
                <a:cubicBezTo>
                  <a:pt x="972516" y="2407493"/>
                  <a:pt x="955057" y="2373475"/>
                  <a:pt x="938568" y="2340429"/>
                </a:cubicBezTo>
                <a:cubicBezTo>
                  <a:pt x="922078" y="2307383"/>
                  <a:pt x="904619" y="2272393"/>
                  <a:pt x="889099" y="2237403"/>
                </a:cubicBezTo>
                <a:cubicBezTo>
                  <a:pt x="864850" y="2182974"/>
                  <a:pt x="838661" y="2127573"/>
                  <a:pt x="810532" y="2070229"/>
                </a:cubicBezTo>
                <a:cubicBezTo>
                  <a:pt x="808592" y="2065370"/>
                  <a:pt x="805683" y="2060510"/>
                  <a:pt x="802773" y="2055651"/>
                </a:cubicBezTo>
                <a:cubicBezTo>
                  <a:pt x="798893" y="2047875"/>
                  <a:pt x="794043" y="2040100"/>
                  <a:pt x="790163" y="2032324"/>
                </a:cubicBezTo>
                <a:cubicBezTo>
                  <a:pt x="748455" y="1938046"/>
                  <a:pt x="700926" y="1843768"/>
                  <a:pt x="659218" y="1760181"/>
                </a:cubicBezTo>
                <a:cubicBezTo>
                  <a:pt x="649519" y="1740742"/>
                  <a:pt x="641758" y="1723247"/>
                  <a:pt x="633030" y="1703809"/>
                </a:cubicBezTo>
                <a:lnTo>
                  <a:pt x="628179" y="1693118"/>
                </a:lnTo>
                <a:cubicBezTo>
                  <a:pt x="618480" y="1669791"/>
                  <a:pt x="606841" y="1647437"/>
                  <a:pt x="595201" y="1625082"/>
                </a:cubicBezTo>
                <a:cubicBezTo>
                  <a:pt x="583562" y="1601755"/>
                  <a:pt x="571922" y="1578428"/>
                  <a:pt x="560282" y="1553158"/>
                </a:cubicBezTo>
                <a:cubicBezTo>
                  <a:pt x="556402" y="1543439"/>
                  <a:pt x="550582" y="1533719"/>
                  <a:pt x="544763" y="1523028"/>
                </a:cubicBezTo>
                <a:cubicBezTo>
                  <a:pt x="538943" y="1512336"/>
                  <a:pt x="533123" y="1501646"/>
                  <a:pt x="528273" y="1490955"/>
                </a:cubicBezTo>
                <a:cubicBezTo>
                  <a:pt x="512754" y="1455965"/>
                  <a:pt x="495295" y="1420976"/>
                  <a:pt x="477835" y="1386958"/>
                </a:cubicBezTo>
                <a:cubicBezTo>
                  <a:pt x="460377" y="1352940"/>
                  <a:pt x="442917" y="1317949"/>
                  <a:pt x="427397" y="1282960"/>
                </a:cubicBezTo>
                <a:cubicBezTo>
                  <a:pt x="403149" y="1227559"/>
                  <a:pt x="375020" y="1171187"/>
                  <a:pt x="343980" y="1109955"/>
                </a:cubicBezTo>
                <a:cubicBezTo>
                  <a:pt x="340100" y="1102179"/>
                  <a:pt x="337191" y="1096347"/>
                  <a:pt x="335252" y="1089544"/>
                </a:cubicBezTo>
                <a:cubicBezTo>
                  <a:pt x="334281" y="1085656"/>
                  <a:pt x="332341" y="1081768"/>
                  <a:pt x="330401" y="1077881"/>
                </a:cubicBezTo>
                <a:cubicBezTo>
                  <a:pt x="325552" y="1066218"/>
                  <a:pt x="319732" y="1055526"/>
                  <a:pt x="313912" y="1042891"/>
                </a:cubicBezTo>
                <a:cubicBezTo>
                  <a:pt x="308092" y="1031228"/>
                  <a:pt x="301302" y="1018592"/>
                  <a:pt x="295483" y="1004985"/>
                </a:cubicBezTo>
                <a:cubicBezTo>
                  <a:pt x="289663" y="991379"/>
                  <a:pt x="281904" y="976800"/>
                  <a:pt x="274144" y="963192"/>
                </a:cubicBezTo>
                <a:cubicBezTo>
                  <a:pt x="270264" y="955416"/>
                  <a:pt x="265414" y="947641"/>
                  <a:pt x="261534" y="939865"/>
                </a:cubicBezTo>
                <a:cubicBezTo>
                  <a:pt x="246984" y="910708"/>
                  <a:pt x="233405" y="881549"/>
                  <a:pt x="219825" y="853363"/>
                </a:cubicBezTo>
                <a:cubicBezTo>
                  <a:pt x="207216" y="827121"/>
                  <a:pt x="194607" y="798934"/>
                  <a:pt x="181027" y="772692"/>
                </a:cubicBezTo>
                <a:cubicBezTo>
                  <a:pt x="163567" y="737703"/>
                  <a:pt x="147079" y="700768"/>
                  <a:pt x="130589" y="666750"/>
                </a:cubicBezTo>
                <a:cubicBezTo>
                  <a:pt x="115070" y="632733"/>
                  <a:pt x="98580" y="598715"/>
                  <a:pt x="82091" y="564698"/>
                </a:cubicBezTo>
                <a:lnTo>
                  <a:pt x="74331" y="548174"/>
                </a:lnTo>
                <a:cubicBezTo>
                  <a:pt x="60752" y="519988"/>
                  <a:pt x="46202" y="491801"/>
                  <a:pt x="33593" y="461672"/>
                </a:cubicBezTo>
                <a:cubicBezTo>
                  <a:pt x="30683" y="454868"/>
                  <a:pt x="27773" y="448064"/>
                  <a:pt x="23893" y="442233"/>
                </a:cubicBezTo>
                <a:cubicBezTo>
                  <a:pt x="17103" y="429598"/>
                  <a:pt x="11283" y="415990"/>
                  <a:pt x="6434" y="401411"/>
                </a:cubicBezTo>
                <a:cubicBezTo>
                  <a:pt x="1584" y="385860"/>
                  <a:pt x="-2296" y="357674"/>
                  <a:pt x="1584" y="342123"/>
                </a:cubicBezTo>
                <a:cubicBezTo>
                  <a:pt x="2554" y="337263"/>
                  <a:pt x="3524" y="333376"/>
                  <a:pt x="3524" y="328516"/>
                </a:cubicBezTo>
                <a:cubicBezTo>
                  <a:pt x="4494" y="319768"/>
                  <a:pt x="5464" y="311022"/>
                  <a:pt x="9344" y="301302"/>
                </a:cubicBezTo>
                <a:cubicBezTo>
                  <a:pt x="28743" y="255620"/>
                  <a:pt x="63662" y="244930"/>
                  <a:pt x="100520" y="234238"/>
                </a:cubicBezTo>
                <a:cubicBezTo>
                  <a:pt x="107310" y="232294"/>
                  <a:pt x="114100" y="230350"/>
                  <a:pt x="121859" y="227434"/>
                </a:cubicBezTo>
                <a:cubicBezTo>
                  <a:pt x="126709" y="225490"/>
                  <a:pt x="132529" y="223547"/>
                  <a:pt x="138349" y="221603"/>
                </a:cubicBezTo>
                <a:cubicBezTo>
                  <a:pt x="158718" y="213828"/>
                  <a:pt x="184907" y="204108"/>
                  <a:pt x="207216" y="204108"/>
                </a:cubicBezTo>
                <a:lnTo>
                  <a:pt x="213036" y="204108"/>
                </a:lnTo>
                <a:lnTo>
                  <a:pt x="233405" y="216743"/>
                </a:lnTo>
                <a:lnTo>
                  <a:pt x="235345" y="219659"/>
                </a:lnTo>
                <a:cubicBezTo>
                  <a:pt x="240195" y="225490"/>
                  <a:pt x="242135" y="231322"/>
                  <a:pt x="245044" y="236181"/>
                </a:cubicBezTo>
                <a:cubicBezTo>
                  <a:pt x="246014" y="239098"/>
                  <a:pt x="246984" y="242014"/>
                  <a:pt x="248924" y="243957"/>
                </a:cubicBezTo>
                <a:cubicBezTo>
                  <a:pt x="258624" y="259508"/>
                  <a:pt x="275113" y="278948"/>
                  <a:pt x="301302" y="285751"/>
                </a:cubicBezTo>
                <a:cubicBezTo>
                  <a:pt x="304212" y="286723"/>
                  <a:pt x="307122" y="286723"/>
                  <a:pt x="310032" y="286723"/>
                </a:cubicBezTo>
                <a:cubicBezTo>
                  <a:pt x="320702" y="286723"/>
                  <a:pt x="332341" y="282835"/>
                  <a:pt x="342040" y="278948"/>
                </a:cubicBezTo>
                <a:lnTo>
                  <a:pt x="343980" y="277976"/>
                </a:lnTo>
                <a:cubicBezTo>
                  <a:pt x="355620" y="274087"/>
                  <a:pt x="367260" y="270199"/>
                  <a:pt x="378900" y="267284"/>
                </a:cubicBezTo>
                <a:cubicBezTo>
                  <a:pt x="389569" y="264368"/>
                  <a:pt x="400238" y="261452"/>
                  <a:pt x="409938" y="257565"/>
                </a:cubicBezTo>
                <a:cubicBezTo>
                  <a:pt x="417698" y="254648"/>
                  <a:pt x="424487" y="252705"/>
                  <a:pt x="431277" y="251733"/>
                </a:cubicBezTo>
                <a:cubicBezTo>
                  <a:pt x="437097" y="250761"/>
                  <a:pt x="441947" y="248817"/>
                  <a:pt x="447767" y="246873"/>
                </a:cubicBezTo>
                <a:cubicBezTo>
                  <a:pt x="482685" y="234238"/>
                  <a:pt x="518573" y="222574"/>
                  <a:pt x="553493" y="211884"/>
                </a:cubicBezTo>
                <a:cubicBezTo>
                  <a:pt x="587441" y="201192"/>
                  <a:pt x="623330" y="190501"/>
                  <a:pt x="657278" y="177866"/>
                </a:cubicBezTo>
                <a:cubicBezTo>
                  <a:pt x="668918" y="173978"/>
                  <a:pt x="681527" y="170089"/>
                  <a:pt x="693167" y="167174"/>
                </a:cubicBezTo>
                <a:cubicBezTo>
                  <a:pt x="714506" y="161342"/>
                  <a:pt x="736815" y="155511"/>
                  <a:pt x="748455" y="146764"/>
                </a:cubicBezTo>
                <a:cubicBezTo>
                  <a:pt x="760095" y="138015"/>
                  <a:pt x="759125" y="112746"/>
                  <a:pt x="751364" y="94278"/>
                </a:cubicBezTo>
                <a:cubicBezTo>
                  <a:pt x="746515" y="82615"/>
                  <a:pt x="733906" y="51513"/>
                  <a:pt x="757185" y="35963"/>
                </a:cubicBezTo>
                <a:cubicBezTo>
                  <a:pt x="765914" y="30131"/>
                  <a:pt x="775614" y="28187"/>
                  <a:pt x="783374" y="26243"/>
                </a:cubicBezTo>
                <a:cubicBezTo>
                  <a:pt x="787254" y="25271"/>
                  <a:pt x="790163" y="25271"/>
                  <a:pt x="793073" y="24300"/>
                </a:cubicBezTo>
                <a:cubicBezTo>
                  <a:pt x="802773" y="21383"/>
                  <a:pt x="812472" y="17496"/>
                  <a:pt x="822171" y="14580"/>
                </a:cubicBezTo>
                <a:cubicBezTo>
                  <a:pt x="831871" y="11663"/>
                  <a:pt x="840601" y="8748"/>
                  <a:pt x="849331" y="5832"/>
                </a:cubicBezTo>
                <a:cubicBezTo>
                  <a:pt x="853211" y="4860"/>
                  <a:pt x="857091" y="3889"/>
                  <a:pt x="860970" y="3889"/>
                </a:cubicBezTo>
                <a:cubicBezTo>
                  <a:pt x="861940" y="3889"/>
                  <a:pt x="862910" y="3889"/>
                  <a:pt x="864850" y="2917"/>
                </a:cubicBezTo>
                <a:close/>
              </a:path>
            </a:pathLst>
          </a:custGeom>
          <a:blipFill dpi="0" rotWithShape="1">
            <a:blip r:embed="rId2"/>
            <a:srcRect/>
            <a:tile tx="0" ty="0" sx="100000" sy="100000" flip="none" algn="tl"/>
          </a:blipFill>
          <a:ln w="16635" cap="flat">
            <a:noFill/>
            <a:prstDash val="solid"/>
            <a:miter/>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90963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B6551BF-A6C3-4138-9007-6BBC11425AC4}"/>
              </a:ext>
            </a:extLst>
          </p:cNvPr>
          <p:cNvSpPr>
            <a:spLocks noGrp="1"/>
          </p:cNvSpPr>
          <p:nvPr>
            <p:ph type="pic" sz="quarter" idx="10"/>
          </p:nvPr>
        </p:nvSpPr>
        <p:spPr>
          <a:xfrm>
            <a:off x="750827" y="1953550"/>
            <a:ext cx="3095738" cy="3787178"/>
          </a:xfrm>
          <a:custGeom>
            <a:avLst/>
            <a:gdLst>
              <a:gd name="connsiteX0" fmla="*/ 672673 w 3095738"/>
              <a:gd name="connsiteY0" fmla="*/ 1227 h 3787178"/>
              <a:gd name="connsiteX1" fmla="*/ 3034206 w 3095738"/>
              <a:gd name="connsiteY1" fmla="*/ 431465 h 3787178"/>
              <a:gd name="connsiteX2" fmla="*/ 3094512 w 3095738"/>
              <a:gd name="connsiteY2" fmla="*/ 518639 h 3787178"/>
              <a:gd name="connsiteX3" fmla="*/ 2510240 w 3095738"/>
              <a:gd name="connsiteY3" fmla="*/ 3725647 h 3787178"/>
              <a:gd name="connsiteX4" fmla="*/ 2423065 w 3095738"/>
              <a:gd name="connsiteY4" fmla="*/ 3785952 h 3787178"/>
              <a:gd name="connsiteX5" fmla="*/ 61533 w 3095738"/>
              <a:gd name="connsiteY5" fmla="*/ 3355714 h 3787178"/>
              <a:gd name="connsiteX6" fmla="*/ 1227 w 3095738"/>
              <a:gd name="connsiteY6" fmla="*/ 3268540 h 3787178"/>
              <a:gd name="connsiteX7" fmla="*/ 585499 w 3095738"/>
              <a:gd name="connsiteY7" fmla="*/ 61533 h 3787178"/>
              <a:gd name="connsiteX8" fmla="*/ 672673 w 3095738"/>
              <a:gd name="connsiteY8" fmla="*/ 1227 h 378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95738" h="3787178">
                <a:moveTo>
                  <a:pt x="672673" y="1227"/>
                </a:moveTo>
                <a:lnTo>
                  <a:pt x="3034206" y="431465"/>
                </a:lnTo>
                <a:cubicBezTo>
                  <a:pt x="3074932" y="438884"/>
                  <a:pt x="3101932" y="477914"/>
                  <a:pt x="3094512" y="518639"/>
                </a:cubicBezTo>
                <a:lnTo>
                  <a:pt x="2510240" y="3725647"/>
                </a:lnTo>
                <a:cubicBezTo>
                  <a:pt x="2502820" y="3766372"/>
                  <a:pt x="2463790" y="3793371"/>
                  <a:pt x="2423065" y="3785952"/>
                </a:cubicBezTo>
                <a:lnTo>
                  <a:pt x="61533" y="3355714"/>
                </a:lnTo>
                <a:cubicBezTo>
                  <a:pt x="20808" y="3348294"/>
                  <a:pt x="-6191" y="3309265"/>
                  <a:pt x="1227" y="3268540"/>
                </a:cubicBezTo>
                <a:lnTo>
                  <a:pt x="585499" y="61533"/>
                </a:lnTo>
                <a:cubicBezTo>
                  <a:pt x="592920" y="20807"/>
                  <a:pt x="631948" y="-6193"/>
                  <a:pt x="672673" y="1227"/>
                </a:cubicBez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8673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FCDB99-BE5C-4B24-9932-4EA25D1AA4F0}"/>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77020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DC31892-A34C-42C5-92AA-8C305F5D6709}"/>
              </a:ext>
            </a:extLst>
          </p:cNvPr>
          <p:cNvSpPr>
            <a:spLocks noGrp="1"/>
          </p:cNvSpPr>
          <p:nvPr>
            <p:ph type="pic" sz="quarter" idx="10"/>
          </p:nvPr>
        </p:nvSpPr>
        <p:spPr>
          <a:xfrm>
            <a:off x="5318624" y="1987115"/>
            <a:ext cx="4390012" cy="2745443"/>
          </a:xfrm>
          <a:custGeom>
            <a:avLst/>
            <a:gdLst>
              <a:gd name="connsiteX0" fmla="*/ 0 w 4390012"/>
              <a:gd name="connsiteY0" fmla="*/ 0 h 2745443"/>
              <a:gd name="connsiteX1" fmla="*/ 4390012 w 4390012"/>
              <a:gd name="connsiteY1" fmla="*/ 0 h 2745443"/>
              <a:gd name="connsiteX2" fmla="*/ 4390012 w 4390012"/>
              <a:gd name="connsiteY2" fmla="*/ 2745443 h 2745443"/>
              <a:gd name="connsiteX3" fmla="*/ 0 w 4390012"/>
              <a:gd name="connsiteY3" fmla="*/ 2745443 h 2745443"/>
            </a:gdLst>
            <a:ahLst/>
            <a:cxnLst>
              <a:cxn ang="0">
                <a:pos x="connsiteX0" y="connsiteY0"/>
              </a:cxn>
              <a:cxn ang="0">
                <a:pos x="connsiteX1" y="connsiteY1"/>
              </a:cxn>
              <a:cxn ang="0">
                <a:pos x="connsiteX2" y="connsiteY2"/>
              </a:cxn>
              <a:cxn ang="0">
                <a:pos x="connsiteX3" y="connsiteY3"/>
              </a:cxn>
            </a:cxnLst>
            <a:rect l="l" t="t" r="r" b="b"/>
            <a:pathLst>
              <a:path w="4390012" h="2745443">
                <a:moveTo>
                  <a:pt x="0" y="0"/>
                </a:moveTo>
                <a:lnTo>
                  <a:pt x="4390012" y="0"/>
                </a:lnTo>
                <a:lnTo>
                  <a:pt x="4390012" y="2745443"/>
                </a:lnTo>
                <a:lnTo>
                  <a:pt x="0" y="2745443"/>
                </a:lnTo>
                <a:close/>
              </a:path>
            </a:pathLst>
          </a:custGeom>
          <a:blipFill dpi="0" rotWithShape="1">
            <a:blip r:embed="rId2"/>
            <a:srcRect/>
            <a:tile tx="0" ty="0" sx="100000" sy="100000" flip="none" algn="tl"/>
          </a:blipFill>
          <a:ln w="0" cap="flat" cmpd="sng" algn="ctr">
            <a:noFill/>
            <a:prstDash val="solid"/>
            <a:miter lim="800000"/>
          </a:ln>
          <a:effectLst/>
          <a:extLst>
            <a:ext uri="{91240B29-F687-4F45-9708-019B960494DF}">
              <a14:hiddenLine xmlns:a14="http://schemas.microsoft.com/office/drawing/2010/main" w="0" cap="flat" cmpd="sng" algn="ctr">
                <a:solidFill>
                  <a:schemeClr val="tx1"/>
                </a:solidFill>
                <a:prstDash val="solid"/>
                <a:miter lim="800000"/>
              </a14:hiddenLine>
            </a:ext>
          </a:extLst>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824640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0B8DF5B-94D9-4653-A103-F46942B072C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74360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7B975AF-E418-4A4F-9824-F325D02B9E9E}"/>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977425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4F87032-BD0F-4BEA-A16E-98AC71502FE0}"/>
              </a:ext>
            </a:extLst>
          </p:cNvPr>
          <p:cNvSpPr>
            <a:spLocks noGrp="1"/>
          </p:cNvSpPr>
          <p:nvPr>
            <p:ph type="pic" sz="quarter" idx="10"/>
          </p:nvPr>
        </p:nvSpPr>
        <p:spPr>
          <a:xfrm>
            <a:off x="0" y="3844374"/>
            <a:ext cx="9144000" cy="3013626"/>
          </a:xfrm>
          <a:custGeom>
            <a:avLst/>
            <a:gdLst>
              <a:gd name="connsiteX0" fmla="*/ 0 w 9144000"/>
              <a:gd name="connsiteY0" fmla="*/ 0 h 3013626"/>
              <a:gd name="connsiteX1" fmla="*/ 9144000 w 9144000"/>
              <a:gd name="connsiteY1" fmla="*/ 0 h 3013626"/>
              <a:gd name="connsiteX2" fmla="*/ 9144000 w 9144000"/>
              <a:gd name="connsiteY2" fmla="*/ 3013626 h 3013626"/>
              <a:gd name="connsiteX3" fmla="*/ 0 w 9144000"/>
              <a:gd name="connsiteY3" fmla="*/ 3013626 h 3013626"/>
            </a:gdLst>
            <a:ahLst/>
            <a:cxnLst>
              <a:cxn ang="0">
                <a:pos x="connsiteX0" y="connsiteY0"/>
              </a:cxn>
              <a:cxn ang="0">
                <a:pos x="connsiteX1" y="connsiteY1"/>
              </a:cxn>
              <a:cxn ang="0">
                <a:pos x="connsiteX2" y="connsiteY2"/>
              </a:cxn>
              <a:cxn ang="0">
                <a:pos x="connsiteX3" y="connsiteY3"/>
              </a:cxn>
            </a:cxnLst>
            <a:rect l="l" t="t" r="r" b="b"/>
            <a:pathLst>
              <a:path w="9144000" h="3013626">
                <a:moveTo>
                  <a:pt x="0" y="0"/>
                </a:moveTo>
                <a:lnTo>
                  <a:pt x="9144000" y="0"/>
                </a:lnTo>
                <a:lnTo>
                  <a:pt x="9144000" y="3013626"/>
                </a:lnTo>
                <a:lnTo>
                  <a:pt x="0" y="3013626"/>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6892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691C0CE3-73EC-4A4D-8D73-A2EFC3DA516D}"/>
              </a:ext>
            </a:extLst>
          </p:cNvPr>
          <p:cNvSpPr>
            <a:spLocks noGrp="1"/>
          </p:cNvSpPr>
          <p:nvPr>
            <p:ph type="pic" sz="quarter" idx="10"/>
          </p:nvPr>
        </p:nvSpPr>
        <p:spPr>
          <a:xfrm>
            <a:off x="2579578" y="4828079"/>
            <a:ext cx="6564422" cy="2029921"/>
          </a:xfrm>
          <a:custGeom>
            <a:avLst/>
            <a:gdLst>
              <a:gd name="connsiteX0" fmla="*/ 0 w 6564422"/>
              <a:gd name="connsiteY0" fmla="*/ 0 h 2029921"/>
              <a:gd name="connsiteX1" fmla="*/ 6564422 w 6564422"/>
              <a:gd name="connsiteY1" fmla="*/ 0 h 2029921"/>
              <a:gd name="connsiteX2" fmla="*/ 6564422 w 6564422"/>
              <a:gd name="connsiteY2" fmla="*/ 2029921 h 2029921"/>
              <a:gd name="connsiteX3" fmla="*/ 0 w 6564422"/>
              <a:gd name="connsiteY3" fmla="*/ 2029921 h 2029921"/>
            </a:gdLst>
            <a:ahLst/>
            <a:cxnLst>
              <a:cxn ang="0">
                <a:pos x="connsiteX0" y="connsiteY0"/>
              </a:cxn>
              <a:cxn ang="0">
                <a:pos x="connsiteX1" y="connsiteY1"/>
              </a:cxn>
              <a:cxn ang="0">
                <a:pos x="connsiteX2" y="connsiteY2"/>
              </a:cxn>
              <a:cxn ang="0">
                <a:pos x="connsiteX3" y="connsiteY3"/>
              </a:cxn>
            </a:cxnLst>
            <a:rect l="l" t="t" r="r" b="b"/>
            <a:pathLst>
              <a:path w="6564422" h="2029921">
                <a:moveTo>
                  <a:pt x="0" y="0"/>
                </a:moveTo>
                <a:lnTo>
                  <a:pt x="6564422" y="0"/>
                </a:lnTo>
                <a:lnTo>
                  <a:pt x="6564422" y="2029921"/>
                </a:lnTo>
                <a:lnTo>
                  <a:pt x="0" y="2029921"/>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86104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E16E317-90B2-4009-AD0F-38495588D6DB}"/>
              </a:ext>
            </a:extLst>
          </p:cNvPr>
          <p:cNvSpPr>
            <a:spLocks noGrp="1"/>
          </p:cNvSpPr>
          <p:nvPr>
            <p:ph type="pic" sz="quarter" idx="10"/>
          </p:nvPr>
        </p:nvSpPr>
        <p:spPr>
          <a:xfrm>
            <a:off x="5257116" y="0"/>
            <a:ext cx="3886885" cy="6858002"/>
          </a:xfrm>
          <a:custGeom>
            <a:avLst/>
            <a:gdLst>
              <a:gd name="connsiteX0" fmla="*/ 0 w 3886885"/>
              <a:gd name="connsiteY0" fmla="*/ 0 h 6858002"/>
              <a:gd name="connsiteX1" fmla="*/ 3886885 w 3886885"/>
              <a:gd name="connsiteY1" fmla="*/ 0 h 6858002"/>
              <a:gd name="connsiteX2" fmla="*/ 3886885 w 3886885"/>
              <a:gd name="connsiteY2" fmla="*/ 6858002 h 6858002"/>
              <a:gd name="connsiteX3" fmla="*/ 0 w 3886885"/>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886885" h="6858002">
                <a:moveTo>
                  <a:pt x="0" y="0"/>
                </a:moveTo>
                <a:lnTo>
                  <a:pt x="3886885" y="0"/>
                </a:lnTo>
                <a:lnTo>
                  <a:pt x="3886885" y="6858002"/>
                </a:lnTo>
                <a:lnTo>
                  <a:pt x="0" y="6858002"/>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75537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519147-1C4C-4E55-BCD7-F17A84F0930C}"/>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9942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ADBD40-4E34-4989-8626-4BC1537EE61D}"/>
              </a:ext>
            </a:extLst>
          </p:cNvPr>
          <p:cNvSpPr>
            <a:spLocks noGrp="1"/>
          </p:cNvSpPr>
          <p:nvPr>
            <p:ph type="pic" sz="quarter" idx="10"/>
          </p:nvPr>
        </p:nvSpPr>
        <p:spPr>
          <a:xfrm>
            <a:off x="0" y="441325"/>
            <a:ext cx="4420002" cy="5975350"/>
          </a:xfrm>
          <a:custGeom>
            <a:avLst/>
            <a:gdLst>
              <a:gd name="connsiteX0" fmla="*/ 0 w 4420002"/>
              <a:gd name="connsiteY0" fmla="*/ 0 h 5975350"/>
              <a:gd name="connsiteX1" fmla="*/ 4420002 w 4420002"/>
              <a:gd name="connsiteY1" fmla="*/ 0 h 5975350"/>
              <a:gd name="connsiteX2" fmla="*/ 4420002 w 4420002"/>
              <a:gd name="connsiteY2" fmla="*/ 5975350 h 5975350"/>
              <a:gd name="connsiteX3" fmla="*/ 0 w 4420002"/>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420002" h="5975350">
                <a:moveTo>
                  <a:pt x="0" y="0"/>
                </a:moveTo>
                <a:lnTo>
                  <a:pt x="4420002" y="0"/>
                </a:lnTo>
                <a:lnTo>
                  <a:pt x="4420002" y="5975350"/>
                </a:lnTo>
                <a:lnTo>
                  <a:pt x="0" y="597535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8382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13B974A9-45CC-492F-826A-7552B0420A1D}"/>
              </a:ext>
            </a:extLst>
          </p:cNvPr>
          <p:cNvSpPr>
            <a:spLocks noGrp="1"/>
          </p:cNvSpPr>
          <p:nvPr>
            <p:ph type="pic" sz="quarter" idx="10"/>
          </p:nvPr>
        </p:nvSpPr>
        <p:spPr>
          <a:xfrm>
            <a:off x="0" y="3225231"/>
            <a:ext cx="5857112" cy="3629913"/>
          </a:xfrm>
          <a:custGeom>
            <a:avLst/>
            <a:gdLst>
              <a:gd name="connsiteX0" fmla="*/ 0 w 5857112"/>
              <a:gd name="connsiteY0" fmla="*/ 0 h 3629913"/>
              <a:gd name="connsiteX1" fmla="*/ 5857112 w 5857112"/>
              <a:gd name="connsiteY1" fmla="*/ 0 h 3629913"/>
              <a:gd name="connsiteX2" fmla="*/ 5857112 w 5857112"/>
              <a:gd name="connsiteY2" fmla="*/ 3629913 h 3629913"/>
              <a:gd name="connsiteX3" fmla="*/ 0 w 5857112"/>
              <a:gd name="connsiteY3" fmla="*/ 3629913 h 3629913"/>
            </a:gdLst>
            <a:ahLst/>
            <a:cxnLst>
              <a:cxn ang="0">
                <a:pos x="connsiteX0" y="connsiteY0"/>
              </a:cxn>
              <a:cxn ang="0">
                <a:pos x="connsiteX1" y="connsiteY1"/>
              </a:cxn>
              <a:cxn ang="0">
                <a:pos x="connsiteX2" y="connsiteY2"/>
              </a:cxn>
              <a:cxn ang="0">
                <a:pos x="connsiteX3" y="connsiteY3"/>
              </a:cxn>
            </a:cxnLst>
            <a:rect l="l" t="t" r="r" b="b"/>
            <a:pathLst>
              <a:path w="5857112" h="3629913">
                <a:moveTo>
                  <a:pt x="0" y="0"/>
                </a:moveTo>
                <a:lnTo>
                  <a:pt x="5857112" y="0"/>
                </a:lnTo>
                <a:lnTo>
                  <a:pt x="5857112" y="3629913"/>
                </a:lnTo>
                <a:lnTo>
                  <a:pt x="0" y="3629913"/>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649274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6923C-D924-4ADB-97FC-CE4A5AC60F94}"/>
              </a:ext>
            </a:extLst>
          </p:cNvPr>
          <p:cNvSpPr>
            <a:spLocks noGrp="1"/>
          </p:cNvSpPr>
          <p:nvPr>
            <p:ph type="pic" sz="quarter" idx="10"/>
          </p:nvPr>
        </p:nvSpPr>
        <p:spPr>
          <a:xfrm>
            <a:off x="5076164" y="441326"/>
            <a:ext cx="4067836" cy="6416674"/>
          </a:xfrm>
          <a:custGeom>
            <a:avLst/>
            <a:gdLst>
              <a:gd name="connsiteX0" fmla="*/ 0 w 4067836"/>
              <a:gd name="connsiteY0" fmla="*/ 0 h 6416674"/>
              <a:gd name="connsiteX1" fmla="*/ 4067836 w 4067836"/>
              <a:gd name="connsiteY1" fmla="*/ 0 h 6416674"/>
              <a:gd name="connsiteX2" fmla="*/ 4067836 w 4067836"/>
              <a:gd name="connsiteY2" fmla="*/ 6416674 h 6416674"/>
              <a:gd name="connsiteX3" fmla="*/ 0 w 4067836"/>
              <a:gd name="connsiteY3" fmla="*/ 6416674 h 6416674"/>
            </a:gdLst>
            <a:ahLst/>
            <a:cxnLst>
              <a:cxn ang="0">
                <a:pos x="connsiteX0" y="connsiteY0"/>
              </a:cxn>
              <a:cxn ang="0">
                <a:pos x="connsiteX1" y="connsiteY1"/>
              </a:cxn>
              <a:cxn ang="0">
                <a:pos x="connsiteX2" y="connsiteY2"/>
              </a:cxn>
              <a:cxn ang="0">
                <a:pos x="connsiteX3" y="connsiteY3"/>
              </a:cxn>
            </a:cxnLst>
            <a:rect l="l" t="t" r="r" b="b"/>
            <a:pathLst>
              <a:path w="4067836" h="6416674">
                <a:moveTo>
                  <a:pt x="0" y="0"/>
                </a:moveTo>
                <a:lnTo>
                  <a:pt x="4067836" y="0"/>
                </a:lnTo>
                <a:lnTo>
                  <a:pt x="4067836" y="6416674"/>
                </a:lnTo>
                <a:lnTo>
                  <a:pt x="0" y="641667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68571" tIns="34286" rIns="68571" bIns="34286" numCol="1" spcCol="0" rtlCol="0" fromWordArt="0" anchor="ctr" anchorCtr="1" forceAA="0" compatLnSpc="1">
            <a:prstTxWarp prst="textNoShape">
              <a:avLst/>
            </a:prstTxWarp>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24334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userDrawn="1">
          <p15:clr>
            <a:srgbClr val="F26B43"/>
          </p15:clr>
        </p15:guide>
        <p15:guide id="2" pos="211" userDrawn="1">
          <p15:clr>
            <a:srgbClr val="F26B43"/>
          </p15:clr>
        </p15:guide>
        <p15:guide id="3" pos="5549" userDrawn="1">
          <p15:clr>
            <a:srgbClr val="F26B43"/>
          </p15:clr>
        </p15:guide>
        <p15:guide id="4" orient="horz" pos="27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8D94EC15-72F3-4204-83C9-1A48E0F22BD8}"/>
              </a:ext>
            </a:extLst>
          </p:cNvPr>
          <p:cNvSpPr>
            <a:spLocks noGrp="1"/>
          </p:cNvSpPr>
          <p:nvPr>
            <p:ph type="pic" sz="quarter" idx="10"/>
          </p:nvPr>
        </p:nvSpPr>
        <p:spPr/>
      </p:sp>
      <p:sp>
        <p:nvSpPr>
          <p:cNvPr id="12" name="Shapes">
            <a:extLst>
              <a:ext uri="{FF2B5EF4-FFF2-40B4-BE49-F238E27FC236}">
                <a16:creationId xmlns:a16="http://schemas.microsoft.com/office/drawing/2014/main" id="{A5F77FC0-93E5-4215-94A3-0A647F29DB92}"/>
              </a:ext>
            </a:extLst>
          </p:cNvPr>
          <p:cNvSpPr>
            <a:spLocks/>
          </p:cNvSpPr>
          <p:nvPr/>
        </p:nvSpPr>
        <p:spPr>
          <a:xfrm>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 name="Freeform: Shape 1">
            <a:extLst>
              <a:ext uri="{FF2B5EF4-FFF2-40B4-BE49-F238E27FC236}">
                <a16:creationId xmlns:a16="http://schemas.microsoft.com/office/drawing/2014/main" id="{1873F452-03CA-4B8C-9FD7-BB9FC4436628}"/>
              </a:ext>
            </a:extLst>
          </p:cNvPr>
          <p:cNvSpPr/>
          <p:nvPr/>
        </p:nvSpPr>
        <p:spPr>
          <a:xfrm>
            <a:off x="873575"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Freeform: Shape 55">
            <a:extLst>
              <a:ext uri="{FF2B5EF4-FFF2-40B4-BE49-F238E27FC236}">
                <a16:creationId xmlns:a16="http://schemas.microsoft.com/office/drawing/2014/main" id="{0845F94B-9FD4-4689-81ED-BF7F7DE35E99}"/>
              </a:ext>
            </a:extLst>
          </p:cNvPr>
          <p:cNvSpPr/>
          <p:nvPr/>
        </p:nvSpPr>
        <p:spPr>
          <a:xfrm>
            <a:off x="8652809" y="5490179"/>
            <a:ext cx="344291" cy="387142"/>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p>
        </p:txBody>
      </p:sp>
      <p:grpSp>
        <p:nvGrpSpPr>
          <p:cNvPr id="5" name="Group 4">
            <a:extLst>
              <a:ext uri="{FF2B5EF4-FFF2-40B4-BE49-F238E27FC236}">
                <a16:creationId xmlns:a16="http://schemas.microsoft.com/office/drawing/2014/main" id="{3001C5BD-78E7-41C3-B268-44359581A7D0}"/>
              </a:ext>
            </a:extLst>
          </p:cNvPr>
          <p:cNvGrpSpPr/>
          <p:nvPr/>
        </p:nvGrpSpPr>
        <p:grpSpPr>
          <a:xfrm>
            <a:off x="2816462" y="2910432"/>
            <a:ext cx="3511077" cy="722853"/>
            <a:chOff x="3755772" y="2737486"/>
            <a:chExt cx="4682045" cy="963929"/>
          </a:xfrm>
        </p:grpSpPr>
        <p:sp>
          <p:nvSpPr>
            <p:cNvPr id="37" name="TextBox 36">
              <a:extLst>
                <a:ext uri="{FF2B5EF4-FFF2-40B4-BE49-F238E27FC236}">
                  <a16:creationId xmlns:a16="http://schemas.microsoft.com/office/drawing/2014/main" id="{9F427CF8-2E45-4710-859A-7AE7062CEA17}"/>
                </a:ext>
              </a:extLst>
            </p:cNvPr>
            <p:cNvSpPr txBox="1"/>
            <p:nvPr/>
          </p:nvSpPr>
          <p:spPr>
            <a:xfrm>
              <a:off x="4517829" y="2737486"/>
              <a:ext cx="3919988" cy="963929"/>
            </a:xfrm>
            <a:custGeom>
              <a:avLst/>
              <a:gdLst>
                <a:gd name="connsiteX0" fmla="*/ 2323172 w 3919988"/>
                <a:gd name="connsiteY0" fmla="*/ 199277 h 963929"/>
                <a:gd name="connsiteX1" fmla="*/ 2323172 w 3919988"/>
                <a:gd name="connsiteY1" fmla="*/ 757512 h 963929"/>
                <a:gd name="connsiteX2" fmla="*/ 2415995 w 3919988"/>
                <a:gd name="connsiteY2" fmla="*/ 757512 h 963929"/>
                <a:gd name="connsiteX3" fmla="*/ 2524722 w 3919988"/>
                <a:gd name="connsiteY3" fmla="*/ 735768 h 963929"/>
                <a:gd name="connsiteX4" fmla="*/ 2613649 w 3919988"/>
                <a:gd name="connsiteY4" fmla="*/ 676049 h 963929"/>
                <a:gd name="connsiteX5" fmla="*/ 2673368 w 3919988"/>
                <a:gd name="connsiteY5" fmla="*/ 587121 h 963929"/>
                <a:gd name="connsiteX6" fmla="*/ 2695113 w 3919988"/>
                <a:gd name="connsiteY6" fmla="*/ 478395 h 963929"/>
                <a:gd name="connsiteX7" fmla="*/ 2673368 w 3919988"/>
                <a:gd name="connsiteY7" fmla="*/ 369993 h 963929"/>
                <a:gd name="connsiteX8" fmla="*/ 2613649 w 3919988"/>
                <a:gd name="connsiteY8" fmla="*/ 281390 h 963929"/>
                <a:gd name="connsiteX9" fmla="*/ 2524722 w 3919988"/>
                <a:gd name="connsiteY9" fmla="*/ 221346 h 963929"/>
                <a:gd name="connsiteX10" fmla="*/ 2415995 w 3919988"/>
                <a:gd name="connsiteY10" fmla="*/ 199277 h 963929"/>
                <a:gd name="connsiteX11" fmla="*/ 3438996 w 3919988"/>
                <a:gd name="connsiteY11" fmla="*/ 186293 h 963929"/>
                <a:gd name="connsiteX12" fmla="*/ 3323454 w 3919988"/>
                <a:gd name="connsiteY12" fmla="*/ 209662 h 963929"/>
                <a:gd name="connsiteX13" fmla="*/ 3229333 w 3919988"/>
                <a:gd name="connsiteY13" fmla="*/ 272950 h 963929"/>
                <a:gd name="connsiteX14" fmla="*/ 3165720 w 3919988"/>
                <a:gd name="connsiteY14" fmla="*/ 367071 h 963929"/>
                <a:gd name="connsiteX15" fmla="*/ 3142352 w 3919988"/>
                <a:gd name="connsiteY15" fmla="*/ 482289 h 963929"/>
                <a:gd name="connsiteX16" fmla="*/ 3165720 w 3919988"/>
                <a:gd name="connsiteY16" fmla="*/ 596857 h 963929"/>
                <a:gd name="connsiteX17" fmla="*/ 3229333 w 3919988"/>
                <a:gd name="connsiteY17" fmla="*/ 690653 h 963929"/>
                <a:gd name="connsiteX18" fmla="*/ 3323454 w 3919988"/>
                <a:gd name="connsiteY18" fmla="*/ 754266 h 963929"/>
                <a:gd name="connsiteX19" fmla="*/ 3438996 w 3919988"/>
                <a:gd name="connsiteY19" fmla="*/ 777634 h 963929"/>
                <a:gd name="connsiteX20" fmla="*/ 3554213 w 3919988"/>
                <a:gd name="connsiteY20" fmla="*/ 754266 h 963929"/>
                <a:gd name="connsiteX21" fmla="*/ 3648335 w 3919988"/>
                <a:gd name="connsiteY21" fmla="*/ 690653 h 963929"/>
                <a:gd name="connsiteX22" fmla="*/ 3711624 w 3919988"/>
                <a:gd name="connsiteY22" fmla="*/ 596857 h 963929"/>
                <a:gd name="connsiteX23" fmla="*/ 3734991 w 3919988"/>
                <a:gd name="connsiteY23" fmla="*/ 482289 h 963929"/>
                <a:gd name="connsiteX24" fmla="*/ 3711624 w 3919988"/>
                <a:gd name="connsiteY24" fmla="*/ 367071 h 963929"/>
                <a:gd name="connsiteX25" fmla="*/ 3648335 w 3919988"/>
                <a:gd name="connsiteY25" fmla="*/ 272950 h 963929"/>
                <a:gd name="connsiteX26" fmla="*/ 3554213 w 3919988"/>
                <a:gd name="connsiteY26" fmla="*/ 209662 h 963929"/>
                <a:gd name="connsiteX27" fmla="*/ 3438996 w 3919988"/>
                <a:gd name="connsiteY27" fmla="*/ 186293 h 963929"/>
                <a:gd name="connsiteX28" fmla="*/ 1528009 w 3919988"/>
                <a:gd name="connsiteY28" fmla="*/ 186293 h 963929"/>
                <a:gd name="connsiteX29" fmla="*/ 1412468 w 3919988"/>
                <a:gd name="connsiteY29" fmla="*/ 209662 h 963929"/>
                <a:gd name="connsiteX30" fmla="*/ 1318346 w 3919988"/>
                <a:gd name="connsiteY30" fmla="*/ 272950 h 963929"/>
                <a:gd name="connsiteX31" fmla="*/ 1254734 w 3919988"/>
                <a:gd name="connsiteY31" fmla="*/ 367071 h 963929"/>
                <a:gd name="connsiteX32" fmla="*/ 1231366 w 3919988"/>
                <a:gd name="connsiteY32" fmla="*/ 482289 h 963929"/>
                <a:gd name="connsiteX33" fmla="*/ 1254734 w 3919988"/>
                <a:gd name="connsiteY33" fmla="*/ 596857 h 963929"/>
                <a:gd name="connsiteX34" fmla="*/ 1318346 w 3919988"/>
                <a:gd name="connsiteY34" fmla="*/ 690653 h 963929"/>
                <a:gd name="connsiteX35" fmla="*/ 1412468 w 3919988"/>
                <a:gd name="connsiteY35" fmla="*/ 754266 h 963929"/>
                <a:gd name="connsiteX36" fmla="*/ 1528009 w 3919988"/>
                <a:gd name="connsiteY36" fmla="*/ 777634 h 963929"/>
                <a:gd name="connsiteX37" fmla="*/ 1643227 w 3919988"/>
                <a:gd name="connsiteY37" fmla="*/ 754266 h 963929"/>
                <a:gd name="connsiteX38" fmla="*/ 1737349 w 3919988"/>
                <a:gd name="connsiteY38" fmla="*/ 690653 h 963929"/>
                <a:gd name="connsiteX39" fmla="*/ 1800637 w 3919988"/>
                <a:gd name="connsiteY39" fmla="*/ 596857 h 963929"/>
                <a:gd name="connsiteX40" fmla="*/ 1824005 w 3919988"/>
                <a:gd name="connsiteY40" fmla="*/ 482289 h 963929"/>
                <a:gd name="connsiteX41" fmla="*/ 1800637 w 3919988"/>
                <a:gd name="connsiteY41" fmla="*/ 367071 h 963929"/>
                <a:gd name="connsiteX42" fmla="*/ 1737349 w 3919988"/>
                <a:gd name="connsiteY42" fmla="*/ 272950 h 963929"/>
                <a:gd name="connsiteX43" fmla="*/ 1643227 w 3919988"/>
                <a:gd name="connsiteY43" fmla="*/ 209662 h 963929"/>
                <a:gd name="connsiteX44" fmla="*/ 1528009 w 3919988"/>
                <a:gd name="connsiteY44" fmla="*/ 186293 h 963929"/>
                <a:gd name="connsiteX45" fmla="*/ 2135579 w 3919988"/>
                <a:gd name="connsiteY45" fmla="*/ 12982 h 963929"/>
                <a:gd name="connsiteX46" fmla="*/ 2415995 w 3919988"/>
                <a:gd name="connsiteY46" fmla="*/ 12982 h 963929"/>
                <a:gd name="connsiteX47" fmla="*/ 2539651 w 3919988"/>
                <a:gd name="connsiteY47" fmla="*/ 29534 h 963929"/>
                <a:gd name="connsiteX48" fmla="*/ 2650974 w 3919988"/>
                <a:gd name="connsiteY48" fmla="*/ 76595 h 963929"/>
                <a:gd name="connsiteX49" fmla="*/ 2745095 w 3919988"/>
                <a:gd name="connsiteY49" fmla="*/ 149620 h 963929"/>
                <a:gd name="connsiteX50" fmla="*/ 2817795 w 3919988"/>
                <a:gd name="connsiteY50" fmla="*/ 243742 h 963929"/>
                <a:gd name="connsiteX51" fmla="*/ 2864856 w 3919988"/>
                <a:gd name="connsiteY51" fmla="*/ 354739 h 963929"/>
                <a:gd name="connsiteX52" fmla="*/ 2881409 w 3919988"/>
                <a:gd name="connsiteY52" fmla="*/ 478395 h 963929"/>
                <a:gd name="connsiteX53" fmla="*/ 2864856 w 3919988"/>
                <a:gd name="connsiteY53" fmla="*/ 602050 h 963929"/>
                <a:gd name="connsiteX54" fmla="*/ 2817795 w 3919988"/>
                <a:gd name="connsiteY54" fmla="*/ 713049 h 963929"/>
                <a:gd name="connsiteX55" fmla="*/ 2745095 w 3919988"/>
                <a:gd name="connsiteY55" fmla="*/ 807170 h 963929"/>
                <a:gd name="connsiteX56" fmla="*/ 2650974 w 3919988"/>
                <a:gd name="connsiteY56" fmla="*/ 880195 h 963929"/>
                <a:gd name="connsiteX57" fmla="*/ 2539651 w 3919988"/>
                <a:gd name="connsiteY57" fmla="*/ 927256 h 963929"/>
                <a:gd name="connsiteX58" fmla="*/ 2415995 w 3919988"/>
                <a:gd name="connsiteY58" fmla="*/ 943807 h 963929"/>
                <a:gd name="connsiteX59" fmla="*/ 2135579 w 3919988"/>
                <a:gd name="connsiteY59" fmla="*/ 943807 h 963929"/>
                <a:gd name="connsiteX60" fmla="*/ 3438996 w 3919988"/>
                <a:gd name="connsiteY60" fmla="*/ 1297 h 963929"/>
                <a:gd name="connsiteX61" fmla="*/ 3566871 w 3919988"/>
                <a:gd name="connsiteY61" fmla="*/ 18498 h 963929"/>
                <a:gd name="connsiteX62" fmla="*/ 3681764 w 3919988"/>
                <a:gd name="connsiteY62" fmla="*/ 66857 h 963929"/>
                <a:gd name="connsiteX63" fmla="*/ 3779131 w 3919988"/>
                <a:gd name="connsiteY63" fmla="*/ 142154 h 963929"/>
                <a:gd name="connsiteX64" fmla="*/ 3854427 w 3919988"/>
                <a:gd name="connsiteY64" fmla="*/ 239521 h 963929"/>
                <a:gd name="connsiteX65" fmla="*/ 3902787 w 3919988"/>
                <a:gd name="connsiteY65" fmla="*/ 354413 h 963929"/>
                <a:gd name="connsiteX66" fmla="*/ 3919988 w 3919988"/>
                <a:gd name="connsiteY66" fmla="*/ 482289 h 963929"/>
                <a:gd name="connsiteX67" fmla="*/ 3902787 w 3919988"/>
                <a:gd name="connsiteY67" fmla="*/ 609839 h 963929"/>
                <a:gd name="connsiteX68" fmla="*/ 3854427 w 3919988"/>
                <a:gd name="connsiteY68" fmla="*/ 724731 h 963929"/>
                <a:gd name="connsiteX69" fmla="*/ 3779131 w 3919988"/>
                <a:gd name="connsiteY69" fmla="*/ 822423 h 963929"/>
                <a:gd name="connsiteX70" fmla="*/ 3681764 w 3919988"/>
                <a:gd name="connsiteY70" fmla="*/ 898045 h 963929"/>
                <a:gd name="connsiteX71" fmla="*/ 3566871 w 3919988"/>
                <a:gd name="connsiteY71" fmla="*/ 946727 h 963929"/>
                <a:gd name="connsiteX72" fmla="*/ 3438996 w 3919988"/>
                <a:gd name="connsiteY72" fmla="*/ 963929 h 963929"/>
                <a:gd name="connsiteX73" fmla="*/ 3311446 w 3919988"/>
                <a:gd name="connsiteY73" fmla="*/ 946727 h 963929"/>
                <a:gd name="connsiteX74" fmla="*/ 3196552 w 3919988"/>
                <a:gd name="connsiteY74" fmla="*/ 898045 h 963929"/>
                <a:gd name="connsiteX75" fmla="*/ 3098862 w 3919988"/>
                <a:gd name="connsiteY75" fmla="*/ 822423 h 963929"/>
                <a:gd name="connsiteX76" fmla="*/ 3023240 w 3919988"/>
                <a:gd name="connsiteY76" fmla="*/ 724731 h 963929"/>
                <a:gd name="connsiteX77" fmla="*/ 2974556 w 3919988"/>
                <a:gd name="connsiteY77" fmla="*/ 609839 h 963929"/>
                <a:gd name="connsiteX78" fmla="*/ 2957354 w 3919988"/>
                <a:gd name="connsiteY78" fmla="*/ 482289 h 963929"/>
                <a:gd name="connsiteX79" fmla="*/ 2974556 w 3919988"/>
                <a:gd name="connsiteY79" fmla="*/ 354413 h 963929"/>
                <a:gd name="connsiteX80" fmla="*/ 3023240 w 3919988"/>
                <a:gd name="connsiteY80" fmla="*/ 239521 h 963929"/>
                <a:gd name="connsiteX81" fmla="*/ 3098862 w 3919988"/>
                <a:gd name="connsiteY81" fmla="*/ 142154 h 963929"/>
                <a:gd name="connsiteX82" fmla="*/ 3196552 w 3919988"/>
                <a:gd name="connsiteY82" fmla="*/ 66857 h 963929"/>
                <a:gd name="connsiteX83" fmla="*/ 3311446 w 3919988"/>
                <a:gd name="connsiteY83" fmla="*/ 18498 h 963929"/>
                <a:gd name="connsiteX84" fmla="*/ 3438996 w 3919988"/>
                <a:gd name="connsiteY84" fmla="*/ 1297 h 963929"/>
                <a:gd name="connsiteX85" fmla="*/ 1528009 w 3919988"/>
                <a:gd name="connsiteY85" fmla="*/ 1297 h 963929"/>
                <a:gd name="connsiteX86" fmla="*/ 1655885 w 3919988"/>
                <a:gd name="connsiteY86" fmla="*/ 18498 h 963929"/>
                <a:gd name="connsiteX87" fmla="*/ 1770777 w 3919988"/>
                <a:gd name="connsiteY87" fmla="*/ 66857 h 963929"/>
                <a:gd name="connsiteX88" fmla="*/ 1868144 w 3919988"/>
                <a:gd name="connsiteY88" fmla="*/ 142154 h 963929"/>
                <a:gd name="connsiteX89" fmla="*/ 1943441 w 3919988"/>
                <a:gd name="connsiteY89" fmla="*/ 239521 h 963929"/>
                <a:gd name="connsiteX90" fmla="*/ 1991800 w 3919988"/>
                <a:gd name="connsiteY90" fmla="*/ 354413 h 963929"/>
                <a:gd name="connsiteX91" fmla="*/ 2009002 w 3919988"/>
                <a:gd name="connsiteY91" fmla="*/ 482289 h 963929"/>
                <a:gd name="connsiteX92" fmla="*/ 1991800 w 3919988"/>
                <a:gd name="connsiteY92" fmla="*/ 609839 h 963929"/>
                <a:gd name="connsiteX93" fmla="*/ 1943441 w 3919988"/>
                <a:gd name="connsiteY93" fmla="*/ 724731 h 963929"/>
                <a:gd name="connsiteX94" fmla="*/ 1868144 w 3919988"/>
                <a:gd name="connsiteY94" fmla="*/ 822423 h 963929"/>
                <a:gd name="connsiteX95" fmla="*/ 1770777 w 3919988"/>
                <a:gd name="connsiteY95" fmla="*/ 898045 h 963929"/>
                <a:gd name="connsiteX96" fmla="*/ 1655885 w 3919988"/>
                <a:gd name="connsiteY96" fmla="*/ 946727 h 963929"/>
                <a:gd name="connsiteX97" fmla="*/ 1528009 w 3919988"/>
                <a:gd name="connsiteY97" fmla="*/ 963929 h 963929"/>
                <a:gd name="connsiteX98" fmla="*/ 1400459 w 3919988"/>
                <a:gd name="connsiteY98" fmla="*/ 946727 h 963929"/>
                <a:gd name="connsiteX99" fmla="*/ 1285566 w 3919988"/>
                <a:gd name="connsiteY99" fmla="*/ 898045 h 963929"/>
                <a:gd name="connsiteX100" fmla="*/ 1187875 w 3919988"/>
                <a:gd name="connsiteY100" fmla="*/ 822423 h 963929"/>
                <a:gd name="connsiteX101" fmla="*/ 1112254 w 3919988"/>
                <a:gd name="connsiteY101" fmla="*/ 724731 h 963929"/>
                <a:gd name="connsiteX102" fmla="*/ 1063570 w 3919988"/>
                <a:gd name="connsiteY102" fmla="*/ 609839 h 963929"/>
                <a:gd name="connsiteX103" fmla="*/ 1046368 w 3919988"/>
                <a:gd name="connsiteY103" fmla="*/ 482289 h 963929"/>
                <a:gd name="connsiteX104" fmla="*/ 1063570 w 3919988"/>
                <a:gd name="connsiteY104" fmla="*/ 354413 h 963929"/>
                <a:gd name="connsiteX105" fmla="*/ 1112254 w 3919988"/>
                <a:gd name="connsiteY105" fmla="*/ 239521 h 963929"/>
                <a:gd name="connsiteX106" fmla="*/ 1187875 w 3919988"/>
                <a:gd name="connsiteY106" fmla="*/ 142154 h 963929"/>
                <a:gd name="connsiteX107" fmla="*/ 1285566 w 3919988"/>
                <a:gd name="connsiteY107" fmla="*/ 66857 h 963929"/>
                <a:gd name="connsiteX108" fmla="*/ 1400459 w 3919988"/>
                <a:gd name="connsiteY108" fmla="*/ 18498 h 963929"/>
                <a:gd name="connsiteX109" fmla="*/ 1528009 w 3919988"/>
                <a:gd name="connsiteY109" fmla="*/ 1297 h 963929"/>
                <a:gd name="connsiteX110" fmla="*/ 279118 w 3919988"/>
                <a:gd name="connsiteY110" fmla="*/ 0 h 963929"/>
                <a:gd name="connsiteX111" fmla="*/ 379081 w 3919988"/>
                <a:gd name="connsiteY111" fmla="*/ 18499 h 963929"/>
                <a:gd name="connsiteX112" fmla="*/ 465413 w 3919988"/>
                <a:gd name="connsiteY112" fmla="*/ 72051 h 963929"/>
                <a:gd name="connsiteX113" fmla="*/ 551421 w 3919988"/>
                <a:gd name="connsiteY113" fmla="*/ 18499 h 963929"/>
                <a:gd name="connsiteX114" fmla="*/ 651059 w 3919988"/>
                <a:gd name="connsiteY114" fmla="*/ 0 h 963929"/>
                <a:gd name="connsiteX115" fmla="*/ 759785 w 3919988"/>
                <a:gd name="connsiteY115" fmla="*/ 21745 h 963929"/>
                <a:gd name="connsiteX116" fmla="*/ 848714 w 3919988"/>
                <a:gd name="connsiteY116" fmla="*/ 81463 h 963929"/>
                <a:gd name="connsiteX117" fmla="*/ 908433 w 3919988"/>
                <a:gd name="connsiteY117" fmla="*/ 170391 h 963929"/>
                <a:gd name="connsiteX118" fmla="*/ 930178 w 3919988"/>
                <a:gd name="connsiteY118" fmla="*/ 279118 h 963929"/>
                <a:gd name="connsiteX119" fmla="*/ 930178 w 3919988"/>
                <a:gd name="connsiteY119" fmla="*/ 943807 h 963929"/>
                <a:gd name="connsiteX120" fmla="*/ 744531 w 3919988"/>
                <a:gd name="connsiteY120" fmla="*/ 943807 h 963929"/>
                <a:gd name="connsiteX121" fmla="*/ 744531 w 3919988"/>
                <a:gd name="connsiteY121" fmla="*/ 279118 h 963929"/>
                <a:gd name="connsiteX122" fmla="*/ 737067 w 3919988"/>
                <a:gd name="connsiteY122" fmla="*/ 242768 h 963929"/>
                <a:gd name="connsiteX123" fmla="*/ 716944 w 3919988"/>
                <a:gd name="connsiteY123" fmla="*/ 213233 h 963929"/>
                <a:gd name="connsiteX124" fmla="*/ 687410 w 3919988"/>
                <a:gd name="connsiteY124" fmla="*/ 193435 h 963929"/>
                <a:gd name="connsiteX125" fmla="*/ 651059 w 3919988"/>
                <a:gd name="connsiteY125" fmla="*/ 186294 h 963929"/>
                <a:gd name="connsiteX126" fmla="*/ 614709 w 3919988"/>
                <a:gd name="connsiteY126" fmla="*/ 193435 h 963929"/>
                <a:gd name="connsiteX127" fmla="*/ 585174 w 3919988"/>
                <a:gd name="connsiteY127" fmla="*/ 213233 h 963929"/>
                <a:gd name="connsiteX128" fmla="*/ 565377 w 3919988"/>
                <a:gd name="connsiteY128" fmla="*/ 242768 h 963929"/>
                <a:gd name="connsiteX129" fmla="*/ 558236 w 3919988"/>
                <a:gd name="connsiteY129" fmla="*/ 279118 h 963929"/>
                <a:gd name="connsiteX130" fmla="*/ 558236 w 3919988"/>
                <a:gd name="connsiteY130" fmla="*/ 943807 h 963929"/>
                <a:gd name="connsiteX131" fmla="*/ 371941 w 3919988"/>
                <a:gd name="connsiteY131" fmla="*/ 943807 h 963929"/>
                <a:gd name="connsiteX132" fmla="*/ 371941 w 3919988"/>
                <a:gd name="connsiteY132" fmla="*/ 279118 h 963929"/>
                <a:gd name="connsiteX133" fmla="*/ 364800 w 3919988"/>
                <a:gd name="connsiteY133" fmla="*/ 242768 h 963929"/>
                <a:gd name="connsiteX134" fmla="*/ 345002 w 3919988"/>
                <a:gd name="connsiteY134" fmla="*/ 213233 h 963929"/>
                <a:gd name="connsiteX135" fmla="*/ 315469 w 3919988"/>
                <a:gd name="connsiteY135" fmla="*/ 193435 h 963929"/>
                <a:gd name="connsiteX136" fmla="*/ 279118 w 3919988"/>
                <a:gd name="connsiteY136" fmla="*/ 186294 h 963929"/>
                <a:gd name="connsiteX137" fmla="*/ 242768 w 3919988"/>
                <a:gd name="connsiteY137" fmla="*/ 193435 h 963929"/>
                <a:gd name="connsiteX138" fmla="*/ 213233 w 3919988"/>
                <a:gd name="connsiteY138" fmla="*/ 213233 h 963929"/>
                <a:gd name="connsiteX139" fmla="*/ 193435 w 3919988"/>
                <a:gd name="connsiteY139" fmla="*/ 242768 h 963929"/>
                <a:gd name="connsiteX140" fmla="*/ 186294 w 3919988"/>
                <a:gd name="connsiteY140" fmla="*/ 279118 h 963929"/>
                <a:gd name="connsiteX141" fmla="*/ 186294 w 3919988"/>
                <a:gd name="connsiteY141" fmla="*/ 943807 h 963929"/>
                <a:gd name="connsiteX142" fmla="*/ 0 w 3919988"/>
                <a:gd name="connsiteY142" fmla="*/ 943807 h 963929"/>
                <a:gd name="connsiteX143" fmla="*/ 0 w 3919988"/>
                <a:gd name="connsiteY143" fmla="*/ 279118 h 963929"/>
                <a:gd name="connsiteX144" fmla="*/ 21745 w 3919988"/>
                <a:gd name="connsiteY144" fmla="*/ 170391 h 963929"/>
                <a:gd name="connsiteX145" fmla="*/ 81463 w 3919988"/>
                <a:gd name="connsiteY145" fmla="*/ 81463 h 963929"/>
                <a:gd name="connsiteX146" fmla="*/ 170391 w 3919988"/>
                <a:gd name="connsiteY146" fmla="*/ 21745 h 963929"/>
                <a:gd name="connsiteX147" fmla="*/ 279118 w 3919988"/>
                <a:gd name="connsiteY147" fmla="*/ 0 h 9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19988" h="963929">
                  <a:moveTo>
                    <a:pt x="2323172" y="199277"/>
                  </a:moveTo>
                  <a:lnTo>
                    <a:pt x="2323172" y="757512"/>
                  </a:lnTo>
                  <a:lnTo>
                    <a:pt x="2415995" y="757512"/>
                  </a:lnTo>
                  <a:cubicBezTo>
                    <a:pt x="2454509" y="757512"/>
                    <a:pt x="2490751" y="750264"/>
                    <a:pt x="2524722" y="735768"/>
                  </a:cubicBezTo>
                  <a:cubicBezTo>
                    <a:pt x="2558691" y="721270"/>
                    <a:pt x="2588334" y="701365"/>
                    <a:pt x="2613649" y="676049"/>
                  </a:cubicBezTo>
                  <a:cubicBezTo>
                    <a:pt x="2638965" y="650734"/>
                    <a:pt x="2658871" y="621092"/>
                    <a:pt x="2673368" y="587121"/>
                  </a:cubicBezTo>
                  <a:cubicBezTo>
                    <a:pt x="2687865" y="553151"/>
                    <a:pt x="2695113" y="516909"/>
                    <a:pt x="2695113" y="478395"/>
                  </a:cubicBezTo>
                  <a:cubicBezTo>
                    <a:pt x="2695113" y="439881"/>
                    <a:pt x="2687865" y="403747"/>
                    <a:pt x="2673368" y="369993"/>
                  </a:cubicBezTo>
                  <a:cubicBezTo>
                    <a:pt x="2658871" y="336240"/>
                    <a:pt x="2638965" y="306705"/>
                    <a:pt x="2613649" y="281390"/>
                  </a:cubicBezTo>
                  <a:cubicBezTo>
                    <a:pt x="2588334" y="256075"/>
                    <a:pt x="2558691" y="236060"/>
                    <a:pt x="2524722" y="221346"/>
                  </a:cubicBezTo>
                  <a:cubicBezTo>
                    <a:pt x="2490751" y="206634"/>
                    <a:pt x="2454509" y="199277"/>
                    <a:pt x="2415995" y="199277"/>
                  </a:cubicBezTo>
                  <a:close/>
                  <a:moveTo>
                    <a:pt x="3438996" y="186293"/>
                  </a:moveTo>
                  <a:cubicBezTo>
                    <a:pt x="3397885" y="186293"/>
                    <a:pt x="3359372" y="194083"/>
                    <a:pt x="3323454" y="209662"/>
                  </a:cubicBezTo>
                  <a:cubicBezTo>
                    <a:pt x="3287536" y="225240"/>
                    <a:pt x="3256163" y="246337"/>
                    <a:pt x="3229333" y="272950"/>
                  </a:cubicBezTo>
                  <a:cubicBezTo>
                    <a:pt x="3202503" y="299564"/>
                    <a:pt x="3181298" y="330937"/>
                    <a:pt x="3165720" y="367071"/>
                  </a:cubicBezTo>
                  <a:cubicBezTo>
                    <a:pt x="3150141" y="403205"/>
                    <a:pt x="3142352" y="441611"/>
                    <a:pt x="3142352" y="482289"/>
                  </a:cubicBezTo>
                  <a:cubicBezTo>
                    <a:pt x="3142352" y="522966"/>
                    <a:pt x="3150141" y="561155"/>
                    <a:pt x="3165720" y="596857"/>
                  </a:cubicBezTo>
                  <a:cubicBezTo>
                    <a:pt x="3181298" y="632558"/>
                    <a:pt x="3202503" y="663823"/>
                    <a:pt x="3229333" y="690653"/>
                  </a:cubicBezTo>
                  <a:cubicBezTo>
                    <a:pt x="3256163" y="717484"/>
                    <a:pt x="3287536" y="738687"/>
                    <a:pt x="3323454" y="754266"/>
                  </a:cubicBezTo>
                  <a:cubicBezTo>
                    <a:pt x="3359372" y="769844"/>
                    <a:pt x="3397885" y="777634"/>
                    <a:pt x="3438996" y="777634"/>
                  </a:cubicBezTo>
                  <a:cubicBezTo>
                    <a:pt x="3479674" y="777634"/>
                    <a:pt x="3518079" y="769844"/>
                    <a:pt x="3554213" y="754266"/>
                  </a:cubicBezTo>
                  <a:cubicBezTo>
                    <a:pt x="3590347" y="738687"/>
                    <a:pt x="3621721" y="717484"/>
                    <a:pt x="3648335" y="690653"/>
                  </a:cubicBezTo>
                  <a:cubicBezTo>
                    <a:pt x="3674949" y="663823"/>
                    <a:pt x="3696044" y="632558"/>
                    <a:pt x="3711624" y="596857"/>
                  </a:cubicBezTo>
                  <a:cubicBezTo>
                    <a:pt x="3727202" y="561155"/>
                    <a:pt x="3734991" y="522966"/>
                    <a:pt x="3734991" y="482289"/>
                  </a:cubicBezTo>
                  <a:cubicBezTo>
                    <a:pt x="3734991" y="441611"/>
                    <a:pt x="3727202" y="403205"/>
                    <a:pt x="3711624" y="367071"/>
                  </a:cubicBezTo>
                  <a:cubicBezTo>
                    <a:pt x="3696044" y="330937"/>
                    <a:pt x="3674949" y="299564"/>
                    <a:pt x="3648335" y="272950"/>
                  </a:cubicBezTo>
                  <a:cubicBezTo>
                    <a:pt x="3621721" y="246337"/>
                    <a:pt x="3590347" y="225240"/>
                    <a:pt x="3554213" y="209662"/>
                  </a:cubicBezTo>
                  <a:cubicBezTo>
                    <a:pt x="3518079" y="194083"/>
                    <a:pt x="3479674" y="186293"/>
                    <a:pt x="3438996" y="186293"/>
                  </a:cubicBezTo>
                  <a:close/>
                  <a:moveTo>
                    <a:pt x="1528009" y="186293"/>
                  </a:moveTo>
                  <a:cubicBezTo>
                    <a:pt x="1486899" y="186293"/>
                    <a:pt x="1448385" y="194083"/>
                    <a:pt x="1412468" y="209662"/>
                  </a:cubicBezTo>
                  <a:cubicBezTo>
                    <a:pt x="1376550" y="225240"/>
                    <a:pt x="1345177" y="246337"/>
                    <a:pt x="1318346" y="272950"/>
                  </a:cubicBezTo>
                  <a:cubicBezTo>
                    <a:pt x="1291516" y="299564"/>
                    <a:pt x="1270312" y="330937"/>
                    <a:pt x="1254734" y="367071"/>
                  </a:cubicBezTo>
                  <a:cubicBezTo>
                    <a:pt x="1239155" y="403205"/>
                    <a:pt x="1231366" y="441611"/>
                    <a:pt x="1231366" y="482289"/>
                  </a:cubicBezTo>
                  <a:cubicBezTo>
                    <a:pt x="1231366" y="522966"/>
                    <a:pt x="1239155" y="561155"/>
                    <a:pt x="1254734" y="596857"/>
                  </a:cubicBezTo>
                  <a:cubicBezTo>
                    <a:pt x="1270312" y="632558"/>
                    <a:pt x="1291516" y="663823"/>
                    <a:pt x="1318346" y="690653"/>
                  </a:cubicBezTo>
                  <a:cubicBezTo>
                    <a:pt x="1345177" y="717484"/>
                    <a:pt x="1376550" y="738687"/>
                    <a:pt x="1412468" y="754266"/>
                  </a:cubicBezTo>
                  <a:cubicBezTo>
                    <a:pt x="1448385" y="769844"/>
                    <a:pt x="1486899" y="777634"/>
                    <a:pt x="1528009" y="777634"/>
                  </a:cubicBezTo>
                  <a:cubicBezTo>
                    <a:pt x="1568687" y="777634"/>
                    <a:pt x="1607093" y="769844"/>
                    <a:pt x="1643227" y="754266"/>
                  </a:cubicBezTo>
                  <a:cubicBezTo>
                    <a:pt x="1679361" y="738687"/>
                    <a:pt x="1710735" y="717484"/>
                    <a:pt x="1737349" y="690653"/>
                  </a:cubicBezTo>
                  <a:cubicBezTo>
                    <a:pt x="1763961" y="663823"/>
                    <a:pt x="1785058" y="632558"/>
                    <a:pt x="1800637" y="596857"/>
                  </a:cubicBezTo>
                  <a:cubicBezTo>
                    <a:pt x="1816215" y="561155"/>
                    <a:pt x="1824005" y="522966"/>
                    <a:pt x="1824005" y="482289"/>
                  </a:cubicBezTo>
                  <a:cubicBezTo>
                    <a:pt x="1824005" y="441611"/>
                    <a:pt x="1816215" y="403205"/>
                    <a:pt x="1800637" y="367071"/>
                  </a:cubicBezTo>
                  <a:cubicBezTo>
                    <a:pt x="1785058" y="330937"/>
                    <a:pt x="1763961" y="299564"/>
                    <a:pt x="1737349" y="272950"/>
                  </a:cubicBezTo>
                  <a:cubicBezTo>
                    <a:pt x="1710735" y="246337"/>
                    <a:pt x="1679361" y="225240"/>
                    <a:pt x="1643227" y="209662"/>
                  </a:cubicBezTo>
                  <a:cubicBezTo>
                    <a:pt x="1607093" y="194083"/>
                    <a:pt x="1568687" y="186293"/>
                    <a:pt x="1528009" y="186293"/>
                  </a:cubicBezTo>
                  <a:close/>
                  <a:moveTo>
                    <a:pt x="2135579" y="12982"/>
                  </a:moveTo>
                  <a:lnTo>
                    <a:pt x="2415995" y="12982"/>
                  </a:lnTo>
                  <a:cubicBezTo>
                    <a:pt x="2458836" y="12982"/>
                    <a:pt x="2500055" y="18499"/>
                    <a:pt x="2539651" y="29534"/>
                  </a:cubicBezTo>
                  <a:cubicBezTo>
                    <a:pt x="2579247" y="40570"/>
                    <a:pt x="2616354" y="56256"/>
                    <a:pt x="2650974" y="76595"/>
                  </a:cubicBezTo>
                  <a:cubicBezTo>
                    <a:pt x="2685593" y="96934"/>
                    <a:pt x="2716966" y="121275"/>
                    <a:pt x="2745095" y="149620"/>
                  </a:cubicBezTo>
                  <a:cubicBezTo>
                    <a:pt x="2773223" y="177965"/>
                    <a:pt x="2797457" y="209338"/>
                    <a:pt x="2817795" y="243742"/>
                  </a:cubicBezTo>
                  <a:cubicBezTo>
                    <a:pt x="2838134" y="278144"/>
                    <a:pt x="2853821" y="315143"/>
                    <a:pt x="2864856" y="354739"/>
                  </a:cubicBezTo>
                  <a:cubicBezTo>
                    <a:pt x="2875891" y="394335"/>
                    <a:pt x="2881409" y="435553"/>
                    <a:pt x="2881409" y="478395"/>
                  </a:cubicBezTo>
                  <a:cubicBezTo>
                    <a:pt x="2881409" y="521236"/>
                    <a:pt x="2875891" y="562455"/>
                    <a:pt x="2864856" y="602050"/>
                  </a:cubicBezTo>
                  <a:cubicBezTo>
                    <a:pt x="2853821" y="641646"/>
                    <a:pt x="2838134" y="678646"/>
                    <a:pt x="2817795" y="713049"/>
                  </a:cubicBezTo>
                  <a:cubicBezTo>
                    <a:pt x="2797457" y="747451"/>
                    <a:pt x="2773223" y="778826"/>
                    <a:pt x="2745095" y="807170"/>
                  </a:cubicBezTo>
                  <a:cubicBezTo>
                    <a:pt x="2716966" y="835514"/>
                    <a:pt x="2685593" y="859855"/>
                    <a:pt x="2650974" y="880195"/>
                  </a:cubicBezTo>
                  <a:cubicBezTo>
                    <a:pt x="2616354" y="900534"/>
                    <a:pt x="2579247" y="916220"/>
                    <a:pt x="2539651" y="927256"/>
                  </a:cubicBezTo>
                  <a:cubicBezTo>
                    <a:pt x="2500055" y="938290"/>
                    <a:pt x="2458836" y="943807"/>
                    <a:pt x="2415995" y="943807"/>
                  </a:cubicBezTo>
                  <a:lnTo>
                    <a:pt x="2135579" y="943807"/>
                  </a:lnTo>
                  <a:close/>
                  <a:moveTo>
                    <a:pt x="3438996" y="1297"/>
                  </a:moveTo>
                  <a:cubicBezTo>
                    <a:pt x="3483136" y="1297"/>
                    <a:pt x="3525761" y="7031"/>
                    <a:pt x="3566871" y="18498"/>
                  </a:cubicBezTo>
                  <a:cubicBezTo>
                    <a:pt x="3607982" y="29966"/>
                    <a:pt x="3646280" y="46086"/>
                    <a:pt x="3681764" y="66857"/>
                  </a:cubicBezTo>
                  <a:cubicBezTo>
                    <a:pt x="3717249" y="87629"/>
                    <a:pt x="3749705" y="112728"/>
                    <a:pt x="3779131" y="142154"/>
                  </a:cubicBezTo>
                  <a:cubicBezTo>
                    <a:pt x="3808558" y="171581"/>
                    <a:pt x="3833656" y="204036"/>
                    <a:pt x="3854427" y="239521"/>
                  </a:cubicBezTo>
                  <a:cubicBezTo>
                    <a:pt x="3875199" y="275006"/>
                    <a:pt x="3891319" y="313303"/>
                    <a:pt x="3902787" y="354413"/>
                  </a:cubicBezTo>
                  <a:cubicBezTo>
                    <a:pt x="3914253" y="395523"/>
                    <a:pt x="3919988" y="438149"/>
                    <a:pt x="3919988" y="482289"/>
                  </a:cubicBezTo>
                  <a:cubicBezTo>
                    <a:pt x="3919988" y="526428"/>
                    <a:pt x="3914253" y="568945"/>
                    <a:pt x="3902787" y="609839"/>
                  </a:cubicBezTo>
                  <a:cubicBezTo>
                    <a:pt x="3891319" y="650733"/>
                    <a:pt x="3875199" y="689030"/>
                    <a:pt x="3854427" y="724731"/>
                  </a:cubicBezTo>
                  <a:cubicBezTo>
                    <a:pt x="3833656" y="760432"/>
                    <a:pt x="3808558" y="792996"/>
                    <a:pt x="3779131" y="822423"/>
                  </a:cubicBezTo>
                  <a:cubicBezTo>
                    <a:pt x="3749705" y="851849"/>
                    <a:pt x="3717249" y="877056"/>
                    <a:pt x="3681764" y="898045"/>
                  </a:cubicBezTo>
                  <a:cubicBezTo>
                    <a:pt x="3646280" y="919032"/>
                    <a:pt x="3607982" y="935260"/>
                    <a:pt x="3566871" y="946727"/>
                  </a:cubicBezTo>
                  <a:cubicBezTo>
                    <a:pt x="3525761" y="958195"/>
                    <a:pt x="3483136" y="963929"/>
                    <a:pt x="3438996" y="963929"/>
                  </a:cubicBezTo>
                  <a:cubicBezTo>
                    <a:pt x="3394856" y="963929"/>
                    <a:pt x="3352339" y="958195"/>
                    <a:pt x="3311446" y="946727"/>
                  </a:cubicBezTo>
                  <a:cubicBezTo>
                    <a:pt x="3270552" y="935260"/>
                    <a:pt x="3232253" y="919032"/>
                    <a:pt x="3196552" y="898045"/>
                  </a:cubicBezTo>
                  <a:cubicBezTo>
                    <a:pt x="3160851" y="877056"/>
                    <a:pt x="3128287" y="851849"/>
                    <a:pt x="3098862" y="822423"/>
                  </a:cubicBezTo>
                  <a:cubicBezTo>
                    <a:pt x="3069435" y="792996"/>
                    <a:pt x="3044227" y="760432"/>
                    <a:pt x="3023240" y="724731"/>
                  </a:cubicBezTo>
                  <a:cubicBezTo>
                    <a:pt x="3002251" y="689030"/>
                    <a:pt x="2986023" y="650733"/>
                    <a:pt x="2974556" y="609839"/>
                  </a:cubicBezTo>
                  <a:cubicBezTo>
                    <a:pt x="2963088" y="568945"/>
                    <a:pt x="2957354" y="526428"/>
                    <a:pt x="2957354" y="482289"/>
                  </a:cubicBezTo>
                  <a:cubicBezTo>
                    <a:pt x="2957354" y="438149"/>
                    <a:pt x="2963088" y="395523"/>
                    <a:pt x="2974556" y="354413"/>
                  </a:cubicBezTo>
                  <a:cubicBezTo>
                    <a:pt x="2986023" y="313303"/>
                    <a:pt x="3002251" y="275006"/>
                    <a:pt x="3023240" y="239521"/>
                  </a:cubicBezTo>
                  <a:cubicBezTo>
                    <a:pt x="3044227" y="204036"/>
                    <a:pt x="3069435" y="171581"/>
                    <a:pt x="3098862" y="142154"/>
                  </a:cubicBezTo>
                  <a:cubicBezTo>
                    <a:pt x="3128287" y="112728"/>
                    <a:pt x="3160851" y="87629"/>
                    <a:pt x="3196552" y="66857"/>
                  </a:cubicBezTo>
                  <a:cubicBezTo>
                    <a:pt x="3232253" y="46086"/>
                    <a:pt x="3270552" y="29966"/>
                    <a:pt x="3311446" y="18498"/>
                  </a:cubicBezTo>
                  <a:cubicBezTo>
                    <a:pt x="3352339" y="7031"/>
                    <a:pt x="3394856" y="1297"/>
                    <a:pt x="3438996" y="1297"/>
                  </a:cubicBezTo>
                  <a:close/>
                  <a:moveTo>
                    <a:pt x="1528009" y="1297"/>
                  </a:moveTo>
                  <a:cubicBezTo>
                    <a:pt x="1572150" y="1297"/>
                    <a:pt x="1614775" y="7031"/>
                    <a:pt x="1655885" y="18498"/>
                  </a:cubicBezTo>
                  <a:cubicBezTo>
                    <a:pt x="1696995" y="29966"/>
                    <a:pt x="1735293" y="46086"/>
                    <a:pt x="1770777" y="66857"/>
                  </a:cubicBezTo>
                  <a:cubicBezTo>
                    <a:pt x="1806262" y="87629"/>
                    <a:pt x="1838717" y="112728"/>
                    <a:pt x="1868144" y="142154"/>
                  </a:cubicBezTo>
                  <a:cubicBezTo>
                    <a:pt x="1897571" y="171581"/>
                    <a:pt x="1922670" y="204036"/>
                    <a:pt x="1943441" y="239521"/>
                  </a:cubicBezTo>
                  <a:cubicBezTo>
                    <a:pt x="1964213" y="275006"/>
                    <a:pt x="1980333" y="313303"/>
                    <a:pt x="1991800" y="354413"/>
                  </a:cubicBezTo>
                  <a:cubicBezTo>
                    <a:pt x="2003268" y="395523"/>
                    <a:pt x="2009002" y="438149"/>
                    <a:pt x="2009002" y="482289"/>
                  </a:cubicBezTo>
                  <a:cubicBezTo>
                    <a:pt x="2009002" y="526428"/>
                    <a:pt x="2003268" y="568945"/>
                    <a:pt x="1991800" y="609839"/>
                  </a:cubicBezTo>
                  <a:cubicBezTo>
                    <a:pt x="1980333" y="650733"/>
                    <a:pt x="1964213" y="689030"/>
                    <a:pt x="1943441" y="724731"/>
                  </a:cubicBezTo>
                  <a:cubicBezTo>
                    <a:pt x="1922670" y="760432"/>
                    <a:pt x="1897571" y="792996"/>
                    <a:pt x="1868144" y="822423"/>
                  </a:cubicBezTo>
                  <a:cubicBezTo>
                    <a:pt x="1838717" y="851849"/>
                    <a:pt x="1806262" y="877056"/>
                    <a:pt x="1770777" y="898045"/>
                  </a:cubicBezTo>
                  <a:cubicBezTo>
                    <a:pt x="1735293" y="919032"/>
                    <a:pt x="1696995" y="935260"/>
                    <a:pt x="1655885" y="946727"/>
                  </a:cubicBezTo>
                  <a:cubicBezTo>
                    <a:pt x="1614775" y="958195"/>
                    <a:pt x="1572150" y="963929"/>
                    <a:pt x="1528009" y="963929"/>
                  </a:cubicBezTo>
                  <a:cubicBezTo>
                    <a:pt x="1483870" y="963929"/>
                    <a:pt x="1441353" y="958195"/>
                    <a:pt x="1400459" y="946727"/>
                  </a:cubicBezTo>
                  <a:cubicBezTo>
                    <a:pt x="1359565" y="935260"/>
                    <a:pt x="1321267" y="919032"/>
                    <a:pt x="1285566" y="898045"/>
                  </a:cubicBezTo>
                  <a:cubicBezTo>
                    <a:pt x="1249865" y="877056"/>
                    <a:pt x="1217301" y="851849"/>
                    <a:pt x="1187875" y="822423"/>
                  </a:cubicBezTo>
                  <a:cubicBezTo>
                    <a:pt x="1158448" y="792996"/>
                    <a:pt x="1133241" y="760432"/>
                    <a:pt x="1112254" y="724731"/>
                  </a:cubicBezTo>
                  <a:cubicBezTo>
                    <a:pt x="1091265" y="689030"/>
                    <a:pt x="1075037" y="650733"/>
                    <a:pt x="1063570" y="609839"/>
                  </a:cubicBezTo>
                  <a:cubicBezTo>
                    <a:pt x="1052102" y="568945"/>
                    <a:pt x="1046368" y="526428"/>
                    <a:pt x="1046368" y="482289"/>
                  </a:cubicBezTo>
                  <a:cubicBezTo>
                    <a:pt x="1046368" y="438149"/>
                    <a:pt x="1052102" y="395523"/>
                    <a:pt x="1063570" y="354413"/>
                  </a:cubicBezTo>
                  <a:cubicBezTo>
                    <a:pt x="1075037" y="313303"/>
                    <a:pt x="1091265" y="275006"/>
                    <a:pt x="1112254" y="239521"/>
                  </a:cubicBezTo>
                  <a:cubicBezTo>
                    <a:pt x="1133241" y="204036"/>
                    <a:pt x="1158448" y="171581"/>
                    <a:pt x="1187875" y="142154"/>
                  </a:cubicBezTo>
                  <a:cubicBezTo>
                    <a:pt x="1217301" y="112728"/>
                    <a:pt x="1249865" y="87629"/>
                    <a:pt x="1285566" y="66857"/>
                  </a:cubicBezTo>
                  <a:cubicBezTo>
                    <a:pt x="1321267" y="46086"/>
                    <a:pt x="1359565" y="29966"/>
                    <a:pt x="1400459" y="18498"/>
                  </a:cubicBezTo>
                  <a:cubicBezTo>
                    <a:pt x="1441353" y="7031"/>
                    <a:pt x="1483870" y="1297"/>
                    <a:pt x="1528009" y="1297"/>
                  </a:cubicBezTo>
                  <a:close/>
                  <a:moveTo>
                    <a:pt x="279118" y="0"/>
                  </a:moveTo>
                  <a:cubicBezTo>
                    <a:pt x="313737" y="0"/>
                    <a:pt x="347059" y="6166"/>
                    <a:pt x="379081" y="18499"/>
                  </a:cubicBezTo>
                  <a:cubicBezTo>
                    <a:pt x="411104" y="30833"/>
                    <a:pt x="439881" y="48683"/>
                    <a:pt x="465413" y="72051"/>
                  </a:cubicBezTo>
                  <a:cubicBezTo>
                    <a:pt x="490944" y="48683"/>
                    <a:pt x="519614" y="30833"/>
                    <a:pt x="551421" y="18499"/>
                  </a:cubicBezTo>
                  <a:cubicBezTo>
                    <a:pt x="583227" y="6166"/>
                    <a:pt x="616440" y="0"/>
                    <a:pt x="651059" y="0"/>
                  </a:cubicBezTo>
                  <a:cubicBezTo>
                    <a:pt x="689573" y="0"/>
                    <a:pt x="725815" y="7248"/>
                    <a:pt x="759785" y="21745"/>
                  </a:cubicBezTo>
                  <a:cubicBezTo>
                    <a:pt x="793756" y="36242"/>
                    <a:pt x="823399" y="56148"/>
                    <a:pt x="848714" y="81463"/>
                  </a:cubicBezTo>
                  <a:cubicBezTo>
                    <a:pt x="874029" y="106779"/>
                    <a:pt x="893935" y="136422"/>
                    <a:pt x="908433" y="170391"/>
                  </a:cubicBezTo>
                  <a:cubicBezTo>
                    <a:pt x="922929" y="204362"/>
                    <a:pt x="930178" y="240603"/>
                    <a:pt x="930178" y="279118"/>
                  </a:cubicBezTo>
                  <a:lnTo>
                    <a:pt x="930178" y="943807"/>
                  </a:lnTo>
                  <a:lnTo>
                    <a:pt x="744531" y="943807"/>
                  </a:lnTo>
                  <a:lnTo>
                    <a:pt x="744531" y="279118"/>
                  </a:lnTo>
                  <a:cubicBezTo>
                    <a:pt x="744531" y="266136"/>
                    <a:pt x="742043" y="254018"/>
                    <a:pt x="737067" y="242768"/>
                  </a:cubicBezTo>
                  <a:cubicBezTo>
                    <a:pt x="732090" y="231516"/>
                    <a:pt x="725382" y="221671"/>
                    <a:pt x="716944" y="213233"/>
                  </a:cubicBezTo>
                  <a:cubicBezTo>
                    <a:pt x="708505" y="204795"/>
                    <a:pt x="698660" y="198196"/>
                    <a:pt x="687410" y="193435"/>
                  </a:cubicBezTo>
                  <a:cubicBezTo>
                    <a:pt x="676158" y="188675"/>
                    <a:pt x="664041" y="186294"/>
                    <a:pt x="651059" y="186294"/>
                  </a:cubicBezTo>
                  <a:cubicBezTo>
                    <a:pt x="638077" y="186294"/>
                    <a:pt x="625960" y="188675"/>
                    <a:pt x="614709" y="193435"/>
                  </a:cubicBezTo>
                  <a:cubicBezTo>
                    <a:pt x="603458" y="198196"/>
                    <a:pt x="593613" y="204795"/>
                    <a:pt x="585174" y="213233"/>
                  </a:cubicBezTo>
                  <a:cubicBezTo>
                    <a:pt x="576736" y="221671"/>
                    <a:pt x="570137" y="231516"/>
                    <a:pt x="565377" y="242768"/>
                  </a:cubicBezTo>
                  <a:cubicBezTo>
                    <a:pt x="560616" y="254018"/>
                    <a:pt x="558236" y="266136"/>
                    <a:pt x="558236" y="279118"/>
                  </a:cubicBezTo>
                  <a:lnTo>
                    <a:pt x="558236" y="943807"/>
                  </a:lnTo>
                  <a:lnTo>
                    <a:pt x="371941" y="943807"/>
                  </a:lnTo>
                  <a:lnTo>
                    <a:pt x="371941" y="279118"/>
                  </a:lnTo>
                  <a:cubicBezTo>
                    <a:pt x="371941" y="266136"/>
                    <a:pt x="369561" y="254018"/>
                    <a:pt x="364800" y="242768"/>
                  </a:cubicBezTo>
                  <a:cubicBezTo>
                    <a:pt x="360041" y="231516"/>
                    <a:pt x="353441" y="221671"/>
                    <a:pt x="345002" y="213233"/>
                  </a:cubicBezTo>
                  <a:cubicBezTo>
                    <a:pt x="336564" y="204795"/>
                    <a:pt x="326719" y="198196"/>
                    <a:pt x="315469" y="193435"/>
                  </a:cubicBezTo>
                  <a:cubicBezTo>
                    <a:pt x="304217" y="188675"/>
                    <a:pt x="292100" y="186294"/>
                    <a:pt x="279118" y="186294"/>
                  </a:cubicBezTo>
                  <a:cubicBezTo>
                    <a:pt x="266136" y="186294"/>
                    <a:pt x="254019" y="188675"/>
                    <a:pt x="242768" y="193435"/>
                  </a:cubicBezTo>
                  <a:cubicBezTo>
                    <a:pt x="231517" y="198196"/>
                    <a:pt x="221672" y="204795"/>
                    <a:pt x="213233" y="213233"/>
                  </a:cubicBezTo>
                  <a:cubicBezTo>
                    <a:pt x="204795" y="221671"/>
                    <a:pt x="198195" y="231516"/>
                    <a:pt x="193435" y="242768"/>
                  </a:cubicBezTo>
                  <a:cubicBezTo>
                    <a:pt x="188675" y="254018"/>
                    <a:pt x="186294" y="266136"/>
                    <a:pt x="186294" y="279118"/>
                  </a:cubicBezTo>
                  <a:lnTo>
                    <a:pt x="186294" y="943807"/>
                  </a:lnTo>
                  <a:lnTo>
                    <a:pt x="0" y="943807"/>
                  </a:lnTo>
                  <a:lnTo>
                    <a:pt x="0" y="279118"/>
                  </a:lnTo>
                  <a:cubicBezTo>
                    <a:pt x="0" y="240603"/>
                    <a:pt x="7248" y="204362"/>
                    <a:pt x="21745" y="170391"/>
                  </a:cubicBezTo>
                  <a:cubicBezTo>
                    <a:pt x="36242" y="136422"/>
                    <a:pt x="56148" y="106779"/>
                    <a:pt x="81463" y="81463"/>
                  </a:cubicBezTo>
                  <a:cubicBezTo>
                    <a:pt x="106779" y="56148"/>
                    <a:pt x="136422" y="36242"/>
                    <a:pt x="170391" y="21745"/>
                  </a:cubicBezTo>
                  <a:cubicBezTo>
                    <a:pt x="204362" y="7248"/>
                    <a:pt x="240604" y="0"/>
                    <a:pt x="279118" y="0"/>
                  </a:cubicBezTo>
                  <a:close/>
                </a:path>
              </a:pathLst>
            </a:custGeom>
            <a:solidFill>
              <a:schemeClr val="bg1"/>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30" name="TextBox 29">
              <a:extLst>
                <a:ext uri="{FF2B5EF4-FFF2-40B4-BE49-F238E27FC236}">
                  <a16:creationId xmlns:a16="http://schemas.microsoft.com/office/drawing/2014/main" id="{31FC322E-02B0-4404-B2F5-911A78795BAD}"/>
                </a:ext>
              </a:extLst>
            </p:cNvPr>
            <p:cNvSpPr txBox="1"/>
            <p:nvPr/>
          </p:nvSpPr>
          <p:spPr>
            <a:xfrm>
              <a:off x="3755772" y="2750468"/>
              <a:ext cx="638077" cy="930825"/>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a:outerShdw blurRad="63500" dist="37357" dir="2700000" rotWithShape="0">
                <a:schemeClr val="tx1">
                  <a:alpha val="20000"/>
                </a:scheme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69428" y="3805055"/>
            <a:ext cx="3605154"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CREATIVE SLIDE PRESENTATION</a:t>
            </a:r>
            <a:endParaRPr lang="en-ID" sz="1050" spc="450">
              <a:solidFill>
                <a:schemeClr val="bg1"/>
              </a:solidFill>
              <a:latin typeface="+mj-lt"/>
            </a:endParaRPr>
          </a:p>
        </p:txBody>
      </p:sp>
    </p:spTree>
    <p:extLst>
      <p:ext uri="{BB962C8B-B14F-4D97-AF65-F5344CB8AC3E}">
        <p14:creationId xmlns:p14="http://schemas.microsoft.com/office/powerpoint/2010/main" val="3940008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Grand Title">
            <a:extLst>
              <a:ext uri="{FF2B5EF4-FFF2-40B4-BE49-F238E27FC236}">
                <a16:creationId xmlns:a16="http://schemas.microsoft.com/office/drawing/2014/main" id="{DD904D33-303B-4C19-9AB2-211ADFC5E901}"/>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Whole </a:t>
            </a:r>
            <a:r>
              <a:rPr lang="en-US" sz="3300">
                <a:solidFill>
                  <a:schemeClr val="accent1"/>
                </a:solidFill>
                <a:latin typeface="+mj-lt"/>
              </a:rPr>
              <a:t>Service</a:t>
            </a:r>
            <a:endParaRPr lang="en-ID" sz="3300" dirty="0">
              <a:solidFill>
                <a:schemeClr val="accent1"/>
              </a:solidFill>
              <a:latin typeface="+mj-lt"/>
            </a:endParaRPr>
          </a:p>
        </p:txBody>
      </p:sp>
      <p:grpSp>
        <p:nvGrpSpPr>
          <p:cNvPr id="17" name="Group 16">
            <a:extLst>
              <a:ext uri="{FF2B5EF4-FFF2-40B4-BE49-F238E27FC236}">
                <a16:creationId xmlns:a16="http://schemas.microsoft.com/office/drawing/2014/main" id="{C590EB90-5AAA-448F-89FE-484C2C50ADDD}"/>
              </a:ext>
            </a:extLst>
          </p:cNvPr>
          <p:cNvGrpSpPr/>
          <p:nvPr/>
        </p:nvGrpSpPr>
        <p:grpSpPr>
          <a:xfrm>
            <a:off x="3922535" y="1763862"/>
            <a:ext cx="1298931" cy="246221"/>
            <a:chOff x="3551036" y="4087599"/>
            <a:chExt cx="1715146" cy="328338"/>
          </a:xfrm>
        </p:grpSpPr>
        <p:sp>
          <p:nvSpPr>
            <p:cNvPr id="18" name="Rectangle: Rounded Corners 17">
              <a:extLst>
                <a:ext uri="{FF2B5EF4-FFF2-40B4-BE49-F238E27FC236}">
                  <a16:creationId xmlns:a16="http://schemas.microsoft.com/office/drawing/2014/main" id="{DBB59A83-1E89-4164-8182-EE73093C8CE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A1617D9-7A87-45CE-A623-7A05EC2E993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BE8725C4-95BD-4019-BDAC-2DF2F565833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grpSp>
        <p:nvGrpSpPr>
          <p:cNvPr id="5" name="Group 4">
            <a:extLst>
              <a:ext uri="{FF2B5EF4-FFF2-40B4-BE49-F238E27FC236}">
                <a16:creationId xmlns:a16="http://schemas.microsoft.com/office/drawing/2014/main" id="{EE4FF046-1E5B-401F-8CE0-D15D6078CC1B}"/>
              </a:ext>
            </a:extLst>
          </p:cNvPr>
          <p:cNvGrpSpPr/>
          <p:nvPr/>
        </p:nvGrpSpPr>
        <p:grpSpPr>
          <a:xfrm>
            <a:off x="1381010" y="2360317"/>
            <a:ext cx="865410" cy="865408"/>
            <a:chOff x="846221" y="1752992"/>
            <a:chExt cx="1404938" cy="1404936"/>
          </a:xfrm>
        </p:grpSpPr>
        <p:sp>
          <p:nvSpPr>
            <p:cNvPr id="4" name="Freeform: Shape 3">
              <a:extLst>
                <a:ext uri="{FF2B5EF4-FFF2-40B4-BE49-F238E27FC236}">
                  <a16:creationId xmlns:a16="http://schemas.microsoft.com/office/drawing/2014/main" id="{40DA1786-DFB1-4BA1-8741-EA1D5FA452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 name="Oval 1">
              <a:extLst>
                <a:ext uri="{FF2B5EF4-FFF2-40B4-BE49-F238E27FC236}">
                  <a16:creationId xmlns:a16="http://schemas.microsoft.com/office/drawing/2014/main" id="{E7284D62-95E2-4B39-9967-A5E642703888}"/>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 name="Group 22">
            <a:extLst>
              <a:ext uri="{FF2B5EF4-FFF2-40B4-BE49-F238E27FC236}">
                <a16:creationId xmlns:a16="http://schemas.microsoft.com/office/drawing/2014/main" id="{E7919CF7-26BD-47F6-9F6E-6B71C3AA5028}"/>
              </a:ext>
            </a:extLst>
          </p:cNvPr>
          <p:cNvGrpSpPr/>
          <p:nvPr/>
        </p:nvGrpSpPr>
        <p:grpSpPr>
          <a:xfrm>
            <a:off x="1333455" y="3288636"/>
            <a:ext cx="960521" cy="395068"/>
            <a:chOff x="1033713" y="3125704"/>
            <a:chExt cx="1280862" cy="526825"/>
          </a:xfrm>
        </p:grpSpPr>
        <p:sp>
          <p:nvSpPr>
            <p:cNvPr id="21" name="Center Text Body">
              <a:extLst>
                <a:ext uri="{FF2B5EF4-FFF2-40B4-BE49-F238E27FC236}">
                  <a16:creationId xmlns:a16="http://schemas.microsoft.com/office/drawing/2014/main" id="{7A7CBCE9-92C3-4926-9CA2-AFA0CC498FAF}"/>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2" name="TextBox">
              <a:extLst>
                <a:ext uri="{FF2B5EF4-FFF2-40B4-BE49-F238E27FC236}">
                  <a16:creationId xmlns:a16="http://schemas.microsoft.com/office/drawing/2014/main" id="{4135E153-60F6-4F93-8D3F-49F77C936EFC}"/>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182" name="Group 181">
            <a:extLst>
              <a:ext uri="{FF2B5EF4-FFF2-40B4-BE49-F238E27FC236}">
                <a16:creationId xmlns:a16="http://schemas.microsoft.com/office/drawing/2014/main" id="{360C071C-D316-4687-AAB8-82E4276C76AF}"/>
              </a:ext>
            </a:extLst>
          </p:cNvPr>
          <p:cNvGrpSpPr/>
          <p:nvPr/>
        </p:nvGrpSpPr>
        <p:grpSpPr>
          <a:xfrm>
            <a:off x="1381010" y="4069151"/>
            <a:ext cx="865410" cy="865408"/>
            <a:chOff x="846221" y="1752992"/>
            <a:chExt cx="1404938" cy="1404936"/>
          </a:xfrm>
        </p:grpSpPr>
        <p:sp>
          <p:nvSpPr>
            <p:cNvPr id="183" name="Freeform: Shape 182">
              <a:extLst>
                <a:ext uri="{FF2B5EF4-FFF2-40B4-BE49-F238E27FC236}">
                  <a16:creationId xmlns:a16="http://schemas.microsoft.com/office/drawing/2014/main" id="{555CB4C9-83F3-4136-B55A-12AD01C4EA0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84" name="Oval 183">
              <a:extLst>
                <a:ext uri="{FF2B5EF4-FFF2-40B4-BE49-F238E27FC236}">
                  <a16:creationId xmlns:a16="http://schemas.microsoft.com/office/drawing/2014/main" id="{9E4D6354-66C5-4C36-B08A-17453D39865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185" name="Group 184">
            <a:extLst>
              <a:ext uri="{FF2B5EF4-FFF2-40B4-BE49-F238E27FC236}">
                <a16:creationId xmlns:a16="http://schemas.microsoft.com/office/drawing/2014/main" id="{81A50D94-FA42-4E5C-81D2-CA8CBB2CFD91}"/>
              </a:ext>
            </a:extLst>
          </p:cNvPr>
          <p:cNvGrpSpPr/>
          <p:nvPr/>
        </p:nvGrpSpPr>
        <p:grpSpPr>
          <a:xfrm>
            <a:off x="1333455" y="4997471"/>
            <a:ext cx="960521" cy="395068"/>
            <a:chOff x="1033713" y="3125704"/>
            <a:chExt cx="1280862" cy="526825"/>
          </a:xfrm>
        </p:grpSpPr>
        <p:sp>
          <p:nvSpPr>
            <p:cNvPr id="186" name="Center Text Body">
              <a:extLst>
                <a:ext uri="{FF2B5EF4-FFF2-40B4-BE49-F238E27FC236}">
                  <a16:creationId xmlns:a16="http://schemas.microsoft.com/office/drawing/2014/main" id="{F746D084-A193-45E3-9D6F-5C37B9560263}"/>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187" name="TextBox">
              <a:extLst>
                <a:ext uri="{FF2B5EF4-FFF2-40B4-BE49-F238E27FC236}">
                  <a16:creationId xmlns:a16="http://schemas.microsoft.com/office/drawing/2014/main" id="{A2E42627-3DC8-4B36-A153-FD4E85221625}"/>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36" name="Group 235">
            <a:extLst>
              <a:ext uri="{FF2B5EF4-FFF2-40B4-BE49-F238E27FC236}">
                <a16:creationId xmlns:a16="http://schemas.microsoft.com/office/drawing/2014/main" id="{55E9A487-ECAB-4B2D-993E-F15DF75E7002}"/>
              </a:ext>
            </a:extLst>
          </p:cNvPr>
          <p:cNvGrpSpPr/>
          <p:nvPr/>
        </p:nvGrpSpPr>
        <p:grpSpPr>
          <a:xfrm>
            <a:off x="2760153" y="2360317"/>
            <a:ext cx="865410" cy="865408"/>
            <a:chOff x="846221" y="1752992"/>
            <a:chExt cx="1404938" cy="1404936"/>
          </a:xfrm>
        </p:grpSpPr>
        <p:sp>
          <p:nvSpPr>
            <p:cNvPr id="237" name="Freeform: Shape 236">
              <a:extLst>
                <a:ext uri="{FF2B5EF4-FFF2-40B4-BE49-F238E27FC236}">
                  <a16:creationId xmlns:a16="http://schemas.microsoft.com/office/drawing/2014/main" id="{D0D93F3F-5771-4D9A-BB9E-510B39F077D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38" name="Oval 237">
              <a:extLst>
                <a:ext uri="{FF2B5EF4-FFF2-40B4-BE49-F238E27FC236}">
                  <a16:creationId xmlns:a16="http://schemas.microsoft.com/office/drawing/2014/main" id="{DC9BE0D5-AAB4-4DBA-85B1-BBBEB7371B04}"/>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39" name="Group 238">
            <a:extLst>
              <a:ext uri="{FF2B5EF4-FFF2-40B4-BE49-F238E27FC236}">
                <a16:creationId xmlns:a16="http://schemas.microsoft.com/office/drawing/2014/main" id="{7E19FBB0-92AF-4582-A336-B52B9CC12CB2}"/>
              </a:ext>
            </a:extLst>
          </p:cNvPr>
          <p:cNvGrpSpPr/>
          <p:nvPr/>
        </p:nvGrpSpPr>
        <p:grpSpPr>
          <a:xfrm>
            <a:off x="2712597" y="3288636"/>
            <a:ext cx="960521" cy="395068"/>
            <a:chOff x="1033713" y="3125704"/>
            <a:chExt cx="1280862" cy="526825"/>
          </a:xfrm>
        </p:grpSpPr>
        <p:sp>
          <p:nvSpPr>
            <p:cNvPr id="240" name="Center Text Body">
              <a:extLst>
                <a:ext uri="{FF2B5EF4-FFF2-40B4-BE49-F238E27FC236}">
                  <a16:creationId xmlns:a16="http://schemas.microsoft.com/office/drawing/2014/main" id="{4E58929B-F72F-40EB-843E-9435FBAA9CF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1" name="TextBox">
              <a:extLst>
                <a:ext uri="{FF2B5EF4-FFF2-40B4-BE49-F238E27FC236}">
                  <a16:creationId xmlns:a16="http://schemas.microsoft.com/office/drawing/2014/main" id="{93A83EC1-2727-4FC6-8491-1A92291D3352}"/>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2" name="Group 241">
            <a:extLst>
              <a:ext uri="{FF2B5EF4-FFF2-40B4-BE49-F238E27FC236}">
                <a16:creationId xmlns:a16="http://schemas.microsoft.com/office/drawing/2014/main" id="{10766CE8-A4A7-48E2-ADDE-8F8E7EAB24A5}"/>
              </a:ext>
            </a:extLst>
          </p:cNvPr>
          <p:cNvGrpSpPr/>
          <p:nvPr/>
        </p:nvGrpSpPr>
        <p:grpSpPr>
          <a:xfrm>
            <a:off x="2760153" y="4069151"/>
            <a:ext cx="865410" cy="865408"/>
            <a:chOff x="846221" y="1752992"/>
            <a:chExt cx="1404938" cy="1404936"/>
          </a:xfrm>
        </p:grpSpPr>
        <p:sp>
          <p:nvSpPr>
            <p:cNvPr id="243" name="Freeform: Shape 242">
              <a:extLst>
                <a:ext uri="{FF2B5EF4-FFF2-40B4-BE49-F238E27FC236}">
                  <a16:creationId xmlns:a16="http://schemas.microsoft.com/office/drawing/2014/main" id="{9AC5228A-0776-4399-B64A-A9AD6F6854D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44" name="Oval 243">
              <a:extLst>
                <a:ext uri="{FF2B5EF4-FFF2-40B4-BE49-F238E27FC236}">
                  <a16:creationId xmlns:a16="http://schemas.microsoft.com/office/drawing/2014/main" id="{B41D9DB4-0058-4ADE-8F31-4EDE520C6CE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45" name="Group 244">
            <a:extLst>
              <a:ext uri="{FF2B5EF4-FFF2-40B4-BE49-F238E27FC236}">
                <a16:creationId xmlns:a16="http://schemas.microsoft.com/office/drawing/2014/main" id="{232C934C-4319-41DA-98F5-EB288ADA9675}"/>
              </a:ext>
            </a:extLst>
          </p:cNvPr>
          <p:cNvGrpSpPr/>
          <p:nvPr/>
        </p:nvGrpSpPr>
        <p:grpSpPr>
          <a:xfrm>
            <a:off x="2712597" y="4997471"/>
            <a:ext cx="960521" cy="395068"/>
            <a:chOff x="1033713" y="3125704"/>
            <a:chExt cx="1280862" cy="526825"/>
          </a:xfrm>
        </p:grpSpPr>
        <p:sp>
          <p:nvSpPr>
            <p:cNvPr id="246" name="Center Text Body">
              <a:extLst>
                <a:ext uri="{FF2B5EF4-FFF2-40B4-BE49-F238E27FC236}">
                  <a16:creationId xmlns:a16="http://schemas.microsoft.com/office/drawing/2014/main" id="{565DAE10-90CE-48EC-94E0-0D739FCCD31D}"/>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47" name="TextBox">
              <a:extLst>
                <a:ext uri="{FF2B5EF4-FFF2-40B4-BE49-F238E27FC236}">
                  <a16:creationId xmlns:a16="http://schemas.microsoft.com/office/drawing/2014/main" id="{6BCCD9CB-DED2-4812-9C88-C80C6C9DCC63}"/>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48" name="Group 247">
            <a:extLst>
              <a:ext uri="{FF2B5EF4-FFF2-40B4-BE49-F238E27FC236}">
                <a16:creationId xmlns:a16="http://schemas.microsoft.com/office/drawing/2014/main" id="{5F47C875-95F8-495F-B238-84DD7547A0A0}"/>
              </a:ext>
            </a:extLst>
          </p:cNvPr>
          <p:cNvGrpSpPr/>
          <p:nvPr/>
        </p:nvGrpSpPr>
        <p:grpSpPr>
          <a:xfrm>
            <a:off x="4139295" y="2360317"/>
            <a:ext cx="865410" cy="865408"/>
            <a:chOff x="846221" y="1752992"/>
            <a:chExt cx="1404938" cy="1404936"/>
          </a:xfrm>
        </p:grpSpPr>
        <p:sp>
          <p:nvSpPr>
            <p:cNvPr id="249" name="Freeform: Shape 248">
              <a:extLst>
                <a:ext uri="{FF2B5EF4-FFF2-40B4-BE49-F238E27FC236}">
                  <a16:creationId xmlns:a16="http://schemas.microsoft.com/office/drawing/2014/main" id="{422776E7-8005-4A2E-A343-DC3808C8C994}"/>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Oval 249">
              <a:extLst>
                <a:ext uri="{FF2B5EF4-FFF2-40B4-BE49-F238E27FC236}">
                  <a16:creationId xmlns:a16="http://schemas.microsoft.com/office/drawing/2014/main" id="{94FBC12C-4F05-47CA-BEE8-4EA8DA12017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1" name="Group 250">
            <a:extLst>
              <a:ext uri="{FF2B5EF4-FFF2-40B4-BE49-F238E27FC236}">
                <a16:creationId xmlns:a16="http://schemas.microsoft.com/office/drawing/2014/main" id="{AA84BF99-773B-4C8D-8807-D52FE8CF71BB}"/>
              </a:ext>
            </a:extLst>
          </p:cNvPr>
          <p:cNvGrpSpPr/>
          <p:nvPr/>
        </p:nvGrpSpPr>
        <p:grpSpPr>
          <a:xfrm>
            <a:off x="4091740" y="3288636"/>
            <a:ext cx="960521" cy="395068"/>
            <a:chOff x="1033713" y="3125704"/>
            <a:chExt cx="1280862" cy="526825"/>
          </a:xfrm>
        </p:grpSpPr>
        <p:sp>
          <p:nvSpPr>
            <p:cNvPr id="252" name="Center Text Body">
              <a:extLst>
                <a:ext uri="{FF2B5EF4-FFF2-40B4-BE49-F238E27FC236}">
                  <a16:creationId xmlns:a16="http://schemas.microsoft.com/office/drawing/2014/main" id="{719EDDD8-528D-4278-98BB-B6B9046A10D0}"/>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3" name="TextBox">
              <a:extLst>
                <a:ext uri="{FF2B5EF4-FFF2-40B4-BE49-F238E27FC236}">
                  <a16:creationId xmlns:a16="http://schemas.microsoft.com/office/drawing/2014/main" id="{B1F3D88D-F01F-4DDA-9C48-5DCE25235747}"/>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54" name="Group 253">
            <a:extLst>
              <a:ext uri="{FF2B5EF4-FFF2-40B4-BE49-F238E27FC236}">
                <a16:creationId xmlns:a16="http://schemas.microsoft.com/office/drawing/2014/main" id="{8202B6F3-4EF0-469B-A39F-81487EA470F9}"/>
              </a:ext>
            </a:extLst>
          </p:cNvPr>
          <p:cNvGrpSpPr/>
          <p:nvPr/>
        </p:nvGrpSpPr>
        <p:grpSpPr>
          <a:xfrm>
            <a:off x="4139295" y="4069151"/>
            <a:ext cx="865410" cy="865408"/>
            <a:chOff x="846221" y="1752992"/>
            <a:chExt cx="1404938" cy="1404936"/>
          </a:xfrm>
        </p:grpSpPr>
        <p:sp>
          <p:nvSpPr>
            <p:cNvPr id="255" name="Freeform: Shape 254">
              <a:extLst>
                <a:ext uri="{FF2B5EF4-FFF2-40B4-BE49-F238E27FC236}">
                  <a16:creationId xmlns:a16="http://schemas.microsoft.com/office/drawing/2014/main" id="{C8231B52-871B-4020-A5F2-772CCFA2A328}"/>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6" name="Oval 255">
              <a:extLst>
                <a:ext uri="{FF2B5EF4-FFF2-40B4-BE49-F238E27FC236}">
                  <a16:creationId xmlns:a16="http://schemas.microsoft.com/office/drawing/2014/main" id="{24E44296-5437-4C56-ACF2-19869960099A}"/>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57" name="Group 256">
            <a:extLst>
              <a:ext uri="{FF2B5EF4-FFF2-40B4-BE49-F238E27FC236}">
                <a16:creationId xmlns:a16="http://schemas.microsoft.com/office/drawing/2014/main" id="{A0046BB0-BD5D-44B2-A4E7-9F03D98995EE}"/>
              </a:ext>
            </a:extLst>
          </p:cNvPr>
          <p:cNvGrpSpPr/>
          <p:nvPr/>
        </p:nvGrpSpPr>
        <p:grpSpPr>
          <a:xfrm>
            <a:off x="4091740" y="4997471"/>
            <a:ext cx="960521" cy="395068"/>
            <a:chOff x="1033713" y="3125704"/>
            <a:chExt cx="1280862" cy="526825"/>
          </a:xfrm>
        </p:grpSpPr>
        <p:sp>
          <p:nvSpPr>
            <p:cNvPr id="258" name="Center Text Body">
              <a:extLst>
                <a:ext uri="{FF2B5EF4-FFF2-40B4-BE49-F238E27FC236}">
                  <a16:creationId xmlns:a16="http://schemas.microsoft.com/office/drawing/2014/main" id="{F01954A9-6223-4033-BD81-853419BC07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59" name="TextBox">
              <a:extLst>
                <a:ext uri="{FF2B5EF4-FFF2-40B4-BE49-F238E27FC236}">
                  <a16:creationId xmlns:a16="http://schemas.microsoft.com/office/drawing/2014/main" id="{9C6F5547-AF9B-4E42-A599-D531EC59D350}"/>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0" name="Group 259">
            <a:extLst>
              <a:ext uri="{FF2B5EF4-FFF2-40B4-BE49-F238E27FC236}">
                <a16:creationId xmlns:a16="http://schemas.microsoft.com/office/drawing/2014/main" id="{F7D277F9-A824-475E-B5E0-87EEF995FD2E}"/>
              </a:ext>
            </a:extLst>
          </p:cNvPr>
          <p:cNvGrpSpPr/>
          <p:nvPr/>
        </p:nvGrpSpPr>
        <p:grpSpPr>
          <a:xfrm>
            <a:off x="5518437" y="2360317"/>
            <a:ext cx="865410" cy="865408"/>
            <a:chOff x="846221" y="1752992"/>
            <a:chExt cx="1404938" cy="1404936"/>
          </a:xfrm>
        </p:grpSpPr>
        <p:sp>
          <p:nvSpPr>
            <p:cNvPr id="261" name="Freeform: Shape 260">
              <a:extLst>
                <a:ext uri="{FF2B5EF4-FFF2-40B4-BE49-F238E27FC236}">
                  <a16:creationId xmlns:a16="http://schemas.microsoft.com/office/drawing/2014/main" id="{B4DEA351-12E9-41B7-98C8-E88A216D768E}"/>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2" name="Oval 261">
              <a:extLst>
                <a:ext uri="{FF2B5EF4-FFF2-40B4-BE49-F238E27FC236}">
                  <a16:creationId xmlns:a16="http://schemas.microsoft.com/office/drawing/2014/main" id="{702D5787-1E85-42AB-8275-EC72E6F6118E}"/>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3" name="Group 262">
            <a:extLst>
              <a:ext uri="{FF2B5EF4-FFF2-40B4-BE49-F238E27FC236}">
                <a16:creationId xmlns:a16="http://schemas.microsoft.com/office/drawing/2014/main" id="{080BEB90-B49E-48BC-9E1F-3D03D0EFD9F4}"/>
              </a:ext>
            </a:extLst>
          </p:cNvPr>
          <p:cNvGrpSpPr/>
          <p:nvPr/>
        </p:nvGrpSpPr>
        <p:grpSpPr>
          <a:xfrm>
            <a:off x="5470882" y="3288636"/>
            <a:ext cx="960521" cy="395068"/>
            <a:chOff x="1033713" y="3125704"/>
            <a:chExt cx="1280862" cy="526825"/>
          </a:xfrm>
        </p:grpSpPr>
        <p:sp>
          <p:nvSpPr>
            <p:cNvPr id="264" name="Center Text Body">
              <a:extLst>
                <a:ext uri="{FF2B5EF4-FFF2-40B4-BE49-F238E27FC236}">
                  <a16:creationId xmlns:a16="http://schemas.microsoft.com/office/drawing/2014/main" id="{4FCC6D03-D3E1-486A-A3F4-EA47E531185A}"/>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65" name="TextBox">
              <a:extLst>
                <a:ext uri="{FF2B5EF4-FFF2-40B4-BE49-F238E27FC236}">
                  <a16:creationId xmlns:a16="http://schemas.microsoft.com/office/drawing/2014/main" id="{CF9212E3-F437-40C1-AC4A-9FF5A8D3E5FA}"/>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66" name="Group 265">
            <a:extLst>
              <a:ext uri="{FF2B5EF4-FFF2-40B4-BE49-F238E27FC236}">
                <a16:creationId xmlns:a16="http://schemas.microsoft.com/office/drawing/2014/main" id="{070A0EBC-8E28-4AAD-8CC9-81D726D27F9C}"/>
              </a:ext>
            </a:extLst>
          </p:cNvPr>
          <p:cNvGrpSpPr/>
          <p:nvPr/>
        </p:nvGrpSpPr>
        <p:grpSpPr>
          <a:xfrm>
            <a:off x="5518437" y="4069151"/>
            <a:ext cx="865410" cy="865408"/>
            <a:chOff x="846221" y="1752992"/>
            <a:chExt cx="1404938" cy="1404936"/>
          </a:xfrm>
        </p:grpSpPr>
        <p:sp>
          <p:nvSpPr>
            <p:cNvPr id="267" name="Freeform: Shape 266">
              <a:extLst>
                <a:ext uri="{FF2B5EF4-FFF2-40B4-BE49-F238E27FC236}">
                  <a16:creationId xmlns:a16="http://schemas.microsoft.com/office/drawing/2014/main" id="{46E697FC-0379-48E7-AEEB-3BB41B37117F}"/>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68" name="Oval 267">
              <a:extLst>
                <a:ext uri="{FF2B5EF4-FFF2-40B4-BE49-F238E27FC236}">
                  <a16:creationId xmlns:a16="http://schemas.microsoft.com/office/drawing/2014/main" id="{F28C4952-CA37-4F84-8E82-98ED62BE6150}"/>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69" name="Group 268">
            <a:extLst>
              <a:ext uri="{FF2B5EF4-FFF2-40B4-BE49-F238E27FC236}">
                <a16:creationId xmlns:a16="http://schemas.microsoft.com/office/drawing/2014/main" id="{3CDECD7E-9F9D-42D2-96A2-4678891224A0}"/>
              </a:ext>
            </a:extLst>
          </p:cNvPr>
          <p:cNvGrpSpPr/>
          <p:nvPr/>
        </p:nvGrpSpPr>
        <p:grpSpPr>
          <a:xfrm>
            <a:off x="5470882" y="4997471"/>
            <a:ext cx="960521" cy="395068"/>
            <a:chOff x="1033713" y="3125704"/>
            <a:chExt cx="1280862" cy="526825"/>
          </a:xfrm>
        </p:grpSpPr>
        <p:sp>
          <p:nvSpPr>
            <p:cNvPr id="270" name="Center Text Body">
              <a:extLst>
                <a:ext uri="{FF2B5EF4-FFF2-40B4-BE49-F238E27FC236}">
                  <a16:creationId xmlns:a16="http://schemas.microsoft.com/office/drawing/2014/main" id="{38AD64D9-E98F-47D0-B557-73136EF715D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1" name="TextBox">
              <a:extLst>
                <a:ext uri="{FF2B5EF4-FFF2-40B4-BE49-F238E27FC236}">
                  <a16:creationId xmlns:a16="http://schemas.microsoft.com/office/drawing/2014/main" id="{B72692E8-6983-42AD-98F0-44BDD91DBFA6}"/>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2" name="Group 271">
            <a:extLst>
              <a:ext uri="{FF2B5EF4-FFF2-40B4-BE49-F238E27FC236}">
                <a16:creationId xmlns:a16="http://schemas.microsoft.com/office/drawing/2014/main" id="{047EA39A-D8E0-4DCF-8675-2DABBC2E41B8}"/>
              </a:ext>
            </a:extLst>
          </p:cNvPr>
          <p:cNvGrpSpPr/>
          <p:nvPr/>
        </p:nvGrpSpPr>
        <p:grpSpPr>
          <a:xfrm>
            <a:off x="6897580" y="2360317"/>
            <a:ext cx="865410" cy="865408"/>
            <a:chOff x="846221" y="1752992"/>
            <a:chExt cx="1404938" cy="1404936"/>
          </a:xfrm>
        </p:grpSpPr>
        <p:sp>
          <p:nvSpPr>
            <p:cNvPr id="273" name="Freeform: Shape 272">
              <a:extLst>
                <a:ext uri="{FF2B5EF4-FFF2-40B4-BE49-F238E27FC236}">
                  <a16:creationId xmlns:a16="http://schemas.microsoft.com/office/drawing/2014/main" id="{6317DEE0-EBD6-419C-AF95-EA026A82D4BC}"/>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4" name="Oval 273">
              <a:extLst>
                <a:ext uri="{FF2B5EF4-FFF2-40B4-BE49-F238E27FC236}">
                  <a16:creationId xmlns:a16="http://schemas.microsoft.com/office/drawing/2014/main" id="{0E336655-41E2-4A7B-8D1E-B2FD2CE49166}"/>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75" name="Group 274">
            <a:extLst>
              <a:ext uri="{FF2B5EF4-FFF2-40B4-BE49-F238E27FC236}">
                <a16:creationId xmlns:a16="http://schemas.microsoft.com/office/drawing/2014/main" id="{5B60686B-59D2-4A7E-A15D-3B8501AFF9F6}"/>
              </a:ext>
            </a:extLst>
          </p:cNvPr>
          <p:cNvGrpSpPr/>
          <p:nvPr/>
        </p:nvGrpSpPr>
        <p:grpSpPr>
          <a:xfrm>
            <a:off x="6850024" y="3288636"/>
            <a:ext cx="960521" cy="395068"/>
            <a:chOff x="1033713" y="3125704"/>
            <a:chExt cx="1280862" cy="526825"/>
          </a:xfrm>
        </p:grpSpPr>
        <p:sp>
          <p:nvSpPr>
            <p:cNvPr id="276" name="Center Text Body">
              <a:extLst>
                <a:ext uri="{FF2B5EF4-FFF2-40B4-BE49-F238E27FC236}">
                  <a16:creationId xmlns:a16="http://schemas.microsoft.com/office/drawing/2014/main" id="{888F54EC-676C-4D47-AE51-0B18CD59FFCE}"/>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77" name="TextBox">
              <a:extLst>
                <a:ext uri="{FF2B5EF4-FFF2-40B4-BE49-F238E27FC236}">
                  <a16:creationId xmlns:a16="http://schemas.microsoft.com/office/drawing/2014/main" id="{DC04CEAE-CCF9-46AF-85C4-E9F9E644ECE1}"/>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grpSp>
        <p:nvGrpSpPr>
          <p:cNvPr id="278" name="Group 277">
            <a:extLst>
              <a:ext uri="{FF2B5EF4-FFF2-40B4-BE49-F238E27FC236}">
                <a16:creationId xmlns:a16="http://schemas.microsoft.com/office/drawing/2014/main" id="{F22FB210-F972-4095-B515-0D7B4B1FBC70}"/>
              </a:ext>
            </a:extLst>
          </p:cNvPr>
          <p:cNvGrpSpPr/>
          <p:nvPr/>
        </p:nvGrpSpPr>
        <p:grpSpPr>
          <a:xfrm>
            <a:off x="6897580" y="4069151"/>
            <a:ext cx="865410" cy="865408"/>
            <a:chOff x="846221" y="1752992"/>
            <a:chExt cx="1404938" cy="1404936"/>
          </a:xfrm>
        </p:grpSpPr>
        <p:sp>
          <p:nvSpPr>
            <p:cNvPr id="279" name="Freeform: Shape 278">
              <a:extLst>
                <a:ext uri="{FF2B5EF4-FFF2-40B4-BE49-F238E27FC236}">
                  <a16:creationId xmlns:a16="http://schemas.microsoft.com/office/drawing/2014/main" id="{8233FD38-F50B-4150-89FF-FF2E86E2C9FB}"/>
                </a:ext>
              </a:extLst>
            </p:cNvPr>
            <p:cNvSpPr/>
            <p:nvPr/>
          </p:nvSpPr>
          <p:spPr>
            <a:xfrm>
              <a:off x="846221" y="1752992"/>
              <a:ext cx="1404938" cy="1404936"/>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0" name="Oval 279">
              <a:extLst>
                <a:ext uri="{FF2B5EF4-FFF2-40B4-BE49-F238E27FC236}">
                  <a16:creationId xmlns:a16="http://schemas.microsoft.com/office/drawing/2014/main" id="{0DDC231E-A203-459D-9A90-9DA008E69A9F}"/>
                </a:ext>
              </a:extLst>
            </p:cNvPr>
            <p:cNvSpPr/>
            <p:nvPr/>
          </p:nvSpPr>
          <p:spPr>
            <a:xfrm>
              <a:off x="1049504" y="1956275"/>
              <a:ext cx="998372" cy="998370"/>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grpSp>
        <p:nvGrpSpPr>
          <p:cNvPr id="281" name="Group 280">
            <a:extLst>
              <a:ext uri="{FF2B5EF4-FFF2-40B4-BE49-F238E27FC236}">
                <a16:creationId xmlns:a16="http://schemas.microsoft.com/office/drawing/2014/main" id="{6097AC78-E642-4071-BA07-0DC6FF8FBF73}"/>
              </a:ext>
            </a:extLst>
          </p:cNvPr>
          <p:cNvGrpSpPr/>
          <p:nvPr/>
        </p:nvGrpSpPr>
        <p:grpSpPr>
          <a:xfrm>
            <a:off x="6850024" y="4997471"/>
            <a:ext cx="960521" cy="395068"/>
            <a:chOff x="1033713" y="3125704"/>
            <a:chExt cx="1280862" cy="526825"/>
          </a:xfrm>
        </p:grpSpPr>
        <p:sp>
          <p:nvSpPr>
            <p:cNvPr id="282" name="Center Text Body">
              <a:extLst>
                <a:ext uri="{FF2B5EF4-FFF2-40B4-BE49-F238E27FC236}">
                  <a16:creationId xmlns:a16="http://schemas.microsoft.com/office/drawing/2014/main" id="{F23E6E34-B6EF-4254-A2D4-3163686C096B}"/>
                </a:ext>
              </a:extLst>
            </p:cNvPr>
            <p:cNvSpPr txBox="1"/>
            <p:nvPr/>
          </p:nvSpPr>
          <p:spPr>
            <a:xfrm>
              <a:off x="1033713" y="3406276"/>
              <a:ext cx="1280862" cy="246253"/>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portititor eleifend</a:t>
              </a:r>
              <a:endParaRPr lang="en-ID" sz="900"/>
            </a:p>
          </p:txBody>
        </p:sp>
        <p:sp>
          <p:nvSpPr>
            <p:cNvPr id="283" name="TextBox">
              <a:extLst>
                <a:ext uri="{FF2B5EF4-FFF2-40B4-BE49-F238E27FC236}">
                  <a16:creationId xmlns:a16="http://schemas.microsoft.com/office/drawing/2014/main" id="{47EE7EE8-550B-4309-86F4-B9CBC57D486E}"/>
                </a:ext>
              </a:extLst>
            </p:cNvPr>
            <p:cNvSpPr txBox="1"/>
            <p:nvPr/>
          </p:nvSpPr>
          <p:spPr>
            <a:xfrm>
              <a:off x="1213487" y="3125704"/>
              <a:ext cx="921314"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Description</a:t>
              </a:r>
            </a:p>
          </p:txBody>
        </p:sp>
      </p:grpSp>
      <p:sp>
        <p:nvSpPr>
          <p:cNvPr id="26" name="Icon 5">
            <a:extLst>
              <a:ext uri="{FF2B5EF4-FFF2-40B4-BE49-F238E27FC236}">
                <a16:creationId xmlns:a16="http://schemas.microsoft.com/office/drawing/2014/main" id="{9B009EED-A5D0-4DC5-94A0-160CDA8D08C6}"/>
              </a:ext>
            </a:extLst>
          </p:cNvPr>
          <p:cNvSpPr/>
          <p:nvPr/>
        </p:nvSpPr>
        <p:spPr>
          <a:xfrm>
            <a:off x="4428189" y="2649210"/>
            <a:ext cx="287622" cy="287622"/>
          </a:xfrm>
          <a:custGeom>
            <a:avLst/>
            <a:gdLst>
              <a:gd name="connsiteX0" fmla="*/ 297112 w 485775"/>
              <a:gd name="connsiteY0" fmla="*/ 187321 h 485775"/>
              <a:gd name="connsiteX1" fmla="*/ 314102 w 485775"/>
              <a:gd name="connsiteY1" fmla="*/ 227885 h 485775"/>
              <a:gd name="connsiteX2" fmla="*/ 297168 w 485775"/>
              <a:gd name="connsiteY2" fmla="*/ 268401 h 485775"/>
              <a:gd name="connsiteX3" fmla="*/ 296975 w 485775"/>
              <a:gd name="connsiteY3" fmla="*/ 268590 h 485775"/>
              <a:gd name="connsiteX4" fmla="*/ 277848 w 485775"/>
              <a:gd name="connsiteY4" fmla="*/ 286939 h 485775"/>
              <a:gd name="connsiteX5" fmla="*/ 264713 w 485775"/>
              <a:gd name="connsiteY5" fmla="*/ 292224 h 485775"/>
              <a:gd name="connsiteX6" fmla="*/ 251015 w 485775"/>
              <a:gd name="connsiteY6" fmla="*/ 286387 h 485775"/>
              <a:gd name="connsiteX7" fmla="*/ 251571 w 485775"/>
              <a:gd name="connsiteY7" fmla="*/ 259558 h 485775"/>
              <a:gd name="connsiteX8" fmla="*/ 264987 w 485775"/>
              <a:gd name="connsiteY8" fmla="*/ 246683 h 485775"/>
              <a:gd name="connsiteX9" fmla="*/ 199244 w 485775"/>
              <a:gd name="connsiteY9" fmla="*/ 246683 h 485775"/>
              <a:gd name="connsiteX10" fmla="*/ 180268 w 485775"/>
              <a:gd name="connsiteY10" fmla="*/ 227707 h 485775"/>
              <a:gd name="connsiteX11" fmla="*/ 199244 w 485775"/>
              <a:gd name="connsiteY11" fmla="*/ 208731 h 485775"/>
              <a:gd name="connsiteX12" fmla="*/ 264735 w 485775"/>
              <a:gd name="connsiteY12" fmla="*/ 208731 h 485775"/>
              <a:gd name="connsiteX13" fmla="*/ 250485 w 485775"/>
              <a:gd name="connsiteY13" fmla="*/ 194774 h 485775"/>
              <a:gd name="connsiteX14" fmla="*/ 250203 w 485775"/>
              <a:gd name="connsiteY14" fmla="*/ 167941 h 485775"/>
              <a:gd name="connsiteX15" fmla="*/ 277036 w 485775"/>
              <a:gd name="connsiteY15" fmla="*/ 167660 h 485775"/>
              <a:gd name="connsiteX16" fmla="*/ 142317 w 485775"/>
              <a:gd name="connsiteY16" fmla="*/ 131880 h 485775"/>
              <a:gd name="connsiteX17" fmla="*/ 56927 w 485775"/>
              <a:gd name="connsiteY17" fmla="*/ 131880 h 485775"/>
              <a:gd name="connsiteX18" fmla="*/ 0 w 485775"/>
              <a:gd name="connsiteY18" fmla="*/ 188807 h 485775"/>
              <a:gd name="connsiteX19" fmla="*/ 0 w 485775"/>
              <a:gd name="connsiteY19" fmla="*/ 292224 h 485775"/>
              <a:gd name="connsiteX20" fmla="*/ 37951 w 485775"/>
              <a:gd name="connsiteY20" fmla="*/ 345900 h 485775"/>
              <a:gd name="connsiteX21" fmla="*/ 37951 w 485775"/>
              <a:gd name="connsiteY21" fmla="*/ 466799 h 485775"/>
              <a:gd name="connsiteX22" fmla="*/ 56927 w 485775"/>
              <a:gd name="connsiteY22" fmla="*/ 485775 h 485775"/>
              <a:gd name="connsiteX23" fmla="*/ 75902 w 485775"/>
              <a:gd name="connsiteY23" fmla="*/ 466799 h 485775"/>
              <a:gd name="connsiteX24" fmla="*/ 75902 w 485775"/>
              <a:gd name="connsiteY24" fmla="*/ 330175 h 485775"/>
              <a:gd name="connsiteX25" fmla="*/ 56927 w 485775"/>
              <a:gd name="connsiteY25" fmla="*/ 311200 h 485775"/>
              <a:gd name="connsiteX26" fmla="*/ 37951 w 485775"/>
              <a:gd name="connsiteY26" fmla="*/ 292224 h 485775"/>
              <a:gd name="connsiteX27" fmla="*/ 37951 w 485775"/>
              <a:gd name="connsiteY27" fmla="*/ 188807 h 485775"/>
              <a:gd name="connsiteX28" fmla="*/ 56927 w 485775"/>
              <a:gd name="connsiteY28" fmla="*/ 169832 h 485775"/>
              <a:gd name="connsiteX29" fmla="*/ 142317 w 485775"/>
              <a:gd name="connsiteY29" fmla="*/ 169832 h 485775"/>
              <a:gd name="connsiteX30" fmla="*/ 161292 w 485775"/>
              <a:gd name="connsiteY30" fmla="*/ 150856 h 485775"/>
              <a:gd name="connsiteX31" fmla="*/ 142317 w 485775"/>
              <a:gd name="connsiteY31" fmla="*/ 131880 h 485775"/>
              <a:gd name="connsiteX32" fmla="*/ 132829 w 485775"/>
              <a:gd name="connsiteY32" fmla="*/ 311200 h 485775"/>
              <a:gd name="connsiteX33" fmla="*/ 113854 w 485775"/>
              <a:gd name="connsiteY33" fmla="*/ 330175 h 485775"/>
              <a:gd name="connsiteX34" fmla="*/ 113854 w 485775"/>
              <a:gd name="connsiteY34" fmla="*/ 466799 h 485775"/>
              <a:gd name="connsiteX35" fmla="*/ 132829 w 485775"/>
              <a:gd name="connsiteY35" fmla="*/ 485775 h 485775"/>
              <a:gd name="connsiteX36" fmla="*/ 151805 w 485775"/>
              <a:gd name="connsiteY36" fmla="*/ 466799 h 485775"/>
              <a:gd name="connsiteX37" fmla="*/ 151805 w 485775"/>
              <a:gd name="connsiteY37" fmla="*/ 330175 h 485775"/>
              <a:gd name="connsiteX38" fmla="*/ 132829 w 485775"/>
              <a:gd name="connsiteY38" fmla="*/ 311200 h 485775"/>
              <a:gd name="connsiteX39" fmla="*/ 37951 w 485775"/>
              <a:gd name="connsiteY39" fmla="*/ 56927 h 485775"/>
              <a:gd name="connsiteX40" fmla="*/ 94878 w 485775"/>
              <a:gd name="connsiteY40" fmla="*/ 0 h 485775"/>
              <a:gd name="connsiteX41" fmla="*/ 151805 w 485775"/>
              <a:gd name="connsiteY41" fmla="*/ 56927 h 485775"/>
              <a:gd name="connsiteX42" fmla="*/ 94878 w 485775"/>
              <a:gd name="connsiteY42" fmla="*/ 113854 h 485775"/>
              <a:gd name="connsiteX43" fmla="*/ 37951 w 485775"/>
              <a:gd name="connsiteY43" fmla="*/ 56927 h 485775"/>
              <a:gd name="connsiteX44" fmla="*/ 75902 w 485775"/>
              <a:gd name="connsiteY44" fmla="*/ 56927 h 485775"/>
              <a:gd name="connsiteX45" fmla="*/ 94878 w 485775"/>
              <a:gd name="connsiteY45" fmla="*/ 75902 h 485775"/>
              <a:gd name="connsiteX46" fmla="*/ 113854 w 485775"/>
              <a:gd name="connsiteY46" fmla="*/ 56927 h 485775"/>
              <a:gd name="connsiteX47" fmla="*/ 94878 w 485775"/>
              <a:gd name="connsiteY47" fmla="*/ 37951 h 485775"/>
              <a:gd name="connsiteX48" fmla="*/ 75902 w 485775"/>
              <a:gd name="connsiteY48" fmla="*/ 56927 h 485775"/>
              <a:gd name="connsiteX49" fmla="*/ 352946 w 485775"/>
              <a:gd name="connsiteY49" fmla="*/ 309302 h 485775"/>
              <a:gd name="connsiteX50" fmla="*/ 333970 w 485775"/>
              <a:gd name="connsiteY50" fmla="*/ 328278 h 485775"/>
              <a:gd name="connsiteX51" fmla="*/ 333970 w 485775"/>
              <a:gd name="connsiteY51" fmla="*/ 466799 h 485775"/>
              <a:gd name="connsiteX52" fmla="*/ 352946 w 485775"/>
              <a:gd name="connsiteY52" fmla="*/ 485775 h 485775"/>
              <a:gd name="connsiteX53" fmla="*/ 371922 w 485775"/>
              <a:gd name="connsiteY53" fmla="*/ 466799 h 485775"/>
              <a:gd name="connsiteX54" fmla="*/ 371922 w 485775"/>
              <a:gd name="connsiteY54" fmla="*/ 328278 h 485775"/>
              <a:gd name="connsiteX55" fmla="*/ 352946 w 485775"/>
              <a:gd name="connsiteY55" fmla="*/ 309302 h 485775"/>
              <a:gd name="connsiteX56" fmla="*/ 286531 w 485775"/>
              <a:gd name="connsiteY56" fmla="*/ 347253 h 485775"/>
              <a:gd name="connsiteX57" fmla="*/ 231969 w 485775"/>
              <a:gd name="connsiteY57" fmla="*/ 347253 h 485775"/>
              <a:gd name="connsiteX58" fmla="*/ 245486 w 485775"/>
              <a:gd name="connsiteY58" fmla="*/ 334478 h 485775"/>
              <a:gd name="connsiteX59" fmla="*/ 246242 w 485775"/>
              <a:gd name="connsiteY59" fmla="*/ 307653 h 485775"/>
              <a:gd name="connsiteX60" fmla="*/ 219416 w 485775"/>
              <a:gd name="connsiteY60" fmla="*/ 306897 h 485775"/>
              <a:gd name="connsiteX61" fmla="*/ 199340 w 485775"/>
              <a:gd name="connsiteY61" fmla="*/ 325872 h 485775"/>
              <a:gd name="connsiteX62" fmla="*/ 199044 w 485775"/>
              <a:gd name="connsiteY62" fmla="*/ 326158 h 485775"/>
              <a:gd name="connsiteX63" fmla="*/ 182106 w 485775"/>
              <a:gd name="connsiteY63" fmla="*/ 366670 h 485775"/>
              <a:gd name="connsiteX64" fmla="*/ 198988 w 485775"/>
              <a:gd name="connsiteY64" fmla="*/ 407130 h 485775"/>
              <a:gd name="connsiteX65" fmla="*/ 218115 w 485775"/>
              <a:gd name="connsiteY65" fmla="*/ 426169 h 485775"/>
              <a:gd name="connsiteX66" fmla="*/ 231502 w 485775"/>
              <a:gd name="connsiteY66" fmla="*/ 431695 h 485775"/>
              <a:gd name="connsiteX67" fmla="*/ 244952 w 485775"/>
              <a:gd name="connsiteY67" fmla="*/ 426106 h 485775"/>
              <a:gd name="connsiteX68" fmla="*/ 244889 w 485775"/>
              <a:gd name="connsiteY68" fmla="*/ 399269 h 485775"/>
              <a:gd name="connsiteX69" fmla="*/ 230757 w 485775"/>
              <a:gd name="connsiteY69" fmla="*/ 385204 h 485775"/>
              <a:gd name="connsiteX70" fmla="*/ 286531 w 485775"/>
              <a:gd name="connsiteY70" fmla="*/ 385204 h 485775"/>
              <a:gd name="connsiteX71" fmla="*/ 305507 w 485775"/>
              <a:gd name="connsiteY71" fmla="*/ 366229 h 485775"/>
              <a:gd name="connsiteX72" fmla="*/ 286531 w 485775"/>
              <a:gd name="connsiteY72" fmla="*/ 347253 h 485775"/>
              <a:gd name="connsiteX73" fmla="*/ 428848 w 485775"/>
              <a:gd name="connsiteY73" fmla="*/ 131880 h 485775"/>
              <a:gd name="connsiteX74" fmla="*/ 343458 w 485775"/>
              <a:gd name="connsiteY74" fmla="*/ 131880 h 485775"/>
              <a:gd name="connsiteX75" fmla="*/ 324483 w 485775"/>
              <a:gd name="connsiteY75" fmla="*/ 150856 h 485775"/>
              <a:gd name="connsiteX76" fmla="*/ 343458 w 485775"/>
              <a:gd name="connsiteY76" fmla="*/ 169832 h 485775"/>
              <a:gd name="connsiteX77" fmla="*/ 428848 w 485775"/>
              <a:gd name="connsiteY77" fmla="*/ 169832 h 485775"/>
              <a:gd name="connsiteX78" fmla="*/ 447824 w 485775"/>
              <a:gd name="connsiteY78" fmla="*/ 188807 h 485775"/>
              <a:gd name="connsiteX79" fmla="*/ 447824 w 485775"/>
              <a:gd name="connsiteY79" fmla="*/ 292224 h 485775"/>
              <a:gd name="connsiteX80" fmla="*/ 428848 w 485775"/>
              <a:gd name="connsiteY80" fmla="*/ 311200 h 485775"/>
              <a:gd name="connsiteX81" fmla="*/ 409873 w 485775"/>
              <a:gd name="connsiteY81" fmla="*/ 330175 h 485775"/>
              <a:gd name="connsiteX82" fmla="*/ 409873 w 485775"/>
              <a:gd name="connsiteY82" fmla="*/ 466799 h 485775"/>
              <a:gd name="connsiteX83" fmla="*/ 428848 w 485775"/>
              <a:gd name="connsiteY83" fmla="*/ 485775 h 485775"/>
              <a:gd name="connsiteX84" fmla="*/ 447824 w 485775"/>
              <a:gd name="connsiteY84" fmla="*/ 466799 h 485775"/>
              <a:gd name="connsiteX85" fmla="*/ 447824 w 485775"/>
              <a:gd name="connsiteY85" fmla="*/ 345900 h 485775"/>
              <a:gd name="connsiteX86" fmla="*/ 485775 w 485775"/>
              <a:gd name="connsiteY86" fmla="*/ 292224 h 485775"/>
              <a:gd name="connsiteX87" fmla="*/ 485775 w 485775"/>
              <a:gd name="connsiteY87" fmla="*/ 188807 h 485775"/>
              <a:gd name="connsiteX88" fmla="*/ 428848 w 485775"/>
              <a:gd name="connsiteY88" fmla="*/ 131880 h 485775"/>
              <a:gd name="connsiteX89" fmla="*/ 333970 w 485775"/>
              <a:gd name="connsiteY89" fmla="*/ 56927 h 485775"/>
              <a:gd name="connsiteX90" fmla="*/ 390897 w 485775"/>
              <a:gd name="connsiteY90" fmla="*/ 0 h 485775"/>
              <a:gd name="connsiteX91" fmla="*/ 447824 w 485775"/>
              <a:gd name="connsiteY91" fmla="*/ 56927 h 485775"/>
              <a:gd name="connsiteX92" fmla="*/ 390897 w 485775"/>
              <a:gd name="connsiteY92" fmla="*/ 113854 h 485775"/>
              <a:gd name="connsiteX93" fmla="*/ 333970 w 485775"/>
              <a:gd name="connsiteY93" fmla="*/ 56927 h 485775"/>
              <a:gd name="connsiteX94" fmla="*/ 371922 w 485775"/>
              <a:gd name="connsiteY94" fmla="*/ 56927 h 485775"/>
              <a:gd name="connsiteX95" fmla="*/ 390897 w 485775"/>
              <a:gd name="connsiteY95" fmla="*/ 75902 h 485775"/>
              <a:gd name="connsiteX96" fmla="*/ 409873 w 485775"/>
              <a:gd name="connsiteY96" fmla="*/ 56927 h 485775"/>
              <a:gd name="connsiteX97" fmla="*/ 390897 w 485775"/>
              <a:gd name="connsiteY97" fmla="*/ 37951 h 485775"/>
              <a:gd name="connsiteX98" fmla="*/ 371922 w 485775"/>
              <a:gd name="connsiteY98"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485775" h="485775">
                <a:moveTo>
                  <a:pt x="297112" y="187321"/>
                </a:moveTo>
                <a:cubicBezTo>
                  <a:pt x="308090" y="198154"/>
                  <a:pt x="314102" y="212541"/>
                  <a:pt x="314102" y="227885"/>
                </a:cubicBezTo>
                <a:cubicBezTo>
                  <a:pt x="314102" y="243232"/>
                  <a:pt x="308090" y="257620"/>
                  <a:pt x="297168" y="268401"/>
                </a:cubicBezTo>
                <a:cubicBezTo>
                  <a:pt x="297101" y="268464"/>
                  <a:pt x="297038" y="268527"/>
                  <a:pt x="296975" y="268590"/>
                </a:cubicBezTo>
                <a:lnTo>
                  <a:pt x="277848" y="286939"/>
                </a:lnTo>
                <a:cubicBezTo>
                  <a:pt x="274168" y="290471"/>
                  <a:pt x="269435" y="292224"/>
                  <a:pt x="264713" y="292224"/>
                </a:cubicBezTo>
                <a:cubicBezTo>
                  <a:pt x="259725" y="292224"/>
                  <a:pt x="254744" y="290271"/>
                  <a:pt x="251015" y="286387"/>
                </a:cubicBezTo>
                <a:cubicBezTo>
                  <a:pt x="243762" y="278826"/>
                  <a:pt x="244010" y="266815"/>
                  <a:pt x="251571" y="259558"/>
                </a:cubicBezTo>
                <a:lnTo>
                  <a:pt x="264987" y="246683"/>
                </a:lnTo>
                <a:lnTo>
                  <a:pt x="199244" y="246683"/>
                </a:lnTo>
                <a:cubicBezTo>
                  <a:pt x="188763" y="246683"/>
                  <a:pt x="180268" y="238188"/>
                  <a:pt x="180268" y="227707"/>
                </a:cubicBezTo>
                <a:cubicBezTo>
                  <a:pt x="180268" y="217226"/>
                  <a:pt x="188763" y="208731"/>
                  <a:pt x="199244" y="208731"/>
                </a:cubicBezTo>
                <a:lnTo>
                  <a:pt x="264735" y="208731"/>
                </a:lnTo>
                <a:lnTo>
                  <a:pt x="250485" y="194774"/>
                </a:lnTo>
                <a:cubicBezTo>
                  <a:pt x="242995" y="187443"/>
                  <a:pt x="242873" y="175428"/>
                  <a:pt x="250203" y="167941"/>
                </a:cubicBezTo>
                <a:cubicBezTo>
                  <a:pt x="257538" y="160451"/>
                  <a:pt x="269550" y="160329"/>
                  <a:pt x="277036" y="167660"/>
                </a:cubicBezTo>
                <a:close/>
                <a:moveTo>
                  <a:pt x="142317" y="131880"/>
                </a:moveTo>
                <a:lnTo>
                  <a:pt x="56927" y="131880"/>
                </a:lnTo>
                <a:cubicBezTo>
                  <a:pt x="25536" y="131880"/>
                  <a:pt x="0" y="157416"/>
                  <a:pt x="0" y="188807"/>
                </a:cubicBezTo>
                <a:lnTo>
                  <a:pt x="0" y="292224"/>
                </a:lnTo>
                <a:cubicBezTo>
                  <a:pt x="0" y="316963"/>
                  <a:pt x="15862" y="338066"/>
                  <a:pt x="37951" y="345900"/>
                </a:cubicBezTo>
                <a:lnTo>
                  <a:pt x="37951" y="466799"/>
                </a:lnTo>
                <a:cubicBezTo>
                  <a:pt x="37951" y="477280"/>
                  <a:pt x="46446" y="485775"/>
                  <a:pt x="56927" y="485775"/>
                </a:cubicBezTo>
                <a:cubicBezTo>
                  <a:pt x="67408" y="485775"/>
                  <a:pt x="75902" y="477280"/>
                  <a:pt x="75902" y="466799"/>
                </a:cubicBezTo>
                <a:lnTo>
                  <a:pt x="75902" y="330175"/>
                </a:lnTo>
                <a:cubicBezTo>
                  <a:pt x="75902" y="319694"/>
                  <a:pt x="67408" y="311200"/>
                  <a:pt x="56927" y="311200"/>
                </a:cubicBezTo>
                <a:cubicBezTo>
                  <a:pt x="46464" y="311200"/>
                  <a:pt x="37951" y="302687"/>
                  <a:pt x="37951" y="292224"/>
                </a:cubicBezTo>
                <a:lnTo>
                  <a:pt x="37951" y="188807"/>
                </a:lnTo>
                <a:cubicBezTo>
                  <a:pt x="37951" y="178345"/>
                  <a:pt x="46464" y="169832"/>
                  <a:pt x="56927" y="169832"/>
                </a:cubicBezTo>
                <a:lnTo>
                  <a:pt x="142317" y="169832"/>
                </a:lnTo>
                <a:cubicBezTo>
                  <a:pt x="152798" y="169832"/>
                  <a:pt x="161292" y="161337"/>
                  <a:pt x="161292" y="150856"/>
                </a:cubicBezTo>
                <a:cubicBezTo>
                  <a:pt x="161292" y="140375"/>
                  <a:pt x="152798" y="131880"/>
                  <a:pt x="142317" y="131880"/>
                </a:cubicBezTo>
                <a:close/>
                <a:moveTo>
                  <a:pt x="132829" y="311200"/>
                </a:moveTo>
                <a:cubicBezTo>
                  <a:pt x="122348" y="311200"/>
                  <a:pt x="113854" y="319694"/>
                  <a:pt x="113854" y="330175"/>
                </a:cubicBezTo>
                <a:lnTo>
                  <a:pt x="113854" y="466799"/>
                </a:lnTo>
                <a:cubicBezTo>
                  <a:pt x="113854" y="477280"/>
                  <a:pt x="122348" y="485775"/>
                  <a:pt x="132829" y="485775"/>
                </a:cubicBezTo>
                <a:cubicBezTo>
                  <a:pt x="143310" y="485775"/>
                  <a:pt x="151805" y="477280"/>
                  <a:pt x="151805" y="466799"/>
                </a:cubicBezTo>
                <a:lnTo>
                  <a:pt x="151805" y="330175"/>
                </a:lnTo>
                <a:cubicBezTo>
                  <a:pt x="151805" y="319694"/>
                  <a:pt x="143310" y="311200"/>
                  <a:pt x="132829" y="311200"/>
                </a:cubicBezTo>
                <a:close/>
                <a:moveTo>
                  <a:pt x="37951" y="56927"/>
                </a:moveTo>
                <a:cubicBezTo>
                  <a:pt x="37951" y="25536"/>
                  <a:pt x="63487" y="0"/>
                  <a:pt x="94878" y="0"/>
                </a:cubicBezTo>
                <a:cubicBezTo>
                  <a:pt x="126269" y="0"/>
                  <a:pt x="151805" y="25536"/>
                  <a:pt x="151805" y="56927"/>
                </a:cubicBezTo>
                <a:cubicBezTo>
                  <a:pt x="151805" y="88318"/>
                  <a:pt x="126269" y="113854"/>
                  <a:pt x="94878" y="113854"/>
                </a:cubicBezTo>
                <a:cubicBezTo>
                  <a:pt x="63487" y="113854"/>
                  <a:pt x="37951" y="88318"/>
                  <a:pt x="37951" y="56927"/>
                </a:cubicBezTo>
                <a:close/>
                <a:moveTo>
                  <a:pt x="75902" y="56927"/>
                </a:moveTo>
                <a:cubicBezTo>
                  <a:pt x="75902" y="67389"/>
                  <a:pt x="84415" y="75902"/>
                  <a:pt x="94878" y="75902"/>
                </a:cubicBezTo>
                <a:cubicBezTo>
                  <a:pt x="105340" y="75902"/>
                  <a:pt x="113854" y="67389"/>
                  <a:pt x="113854" y="56927"/>
                </a:cubicBezTo>
                <a:cubicBezTo>
                  <a:pt x="113854" y="46464"/>
                  <a:pt x="105340" y="37951"/>
                  <a:pt x="94878" y="37951"/>
                </a:cubicBezTo>
                <a:cubicBezTo>
                  <a:pt x="84415" y="37951"/>
                  <a:pt x="75902" y="46464"/>
                  <a:pt x="75902" y="56927"/>
                </a:cubicBezTo>
                <a:close/>
                <a:moveTo>
                  <a:pt x="352946" y="309302"/>
                </a:moveTo>
                <a:cubicBezTo>
                  <a:pt x="342465" y="309302"/>
                  <a:pt x="333970" y="317797"/>
                  <a:pt x="333970" y="328278"/>
                </a:cubicBezTo>
                <a:lnTo>
                  <a:pt x="333970" y="466799"/>
                </a:lnTo>
                <a:cubicBezTo>
                  <a:pt x="333970" y="477280"/>
                  <a:pt x="342465" y="485775"/>
                  <a:pt x="352946" y="485775"/>
                </a:cubicBezTo>
                <a:cubicBezTo>
                  <a:pt x="363427" y="485775"/>
                  <a:pt x="371922" y="477280"/>
                  <a:pt x="371922" y="466799"/>
                </a:cubicBezTo>
                <a:lnTo>
                  <a:pt x="371922" y="328278"/>
                </a:lnTo>
                <a:cubicBezTo>
                  <a:pt x="371922" y="317797"/>
                  <a:pt x="363427" y="309302"/>
                  <a:pt x="352946" y="309302"/>
                </a:cubicBezTo>
                <a:close/>
                <a:moveTo>
                  <a:pt x="286531" y="347253"/>
                </a:moveTo>
                <a:lnTo>
                  <a:pt x="231969" y="347253"/>
                </a:lnTo>
                <a:lnTo>
                  <a:pt x="245486" y="334478"/>
                </a:lnTo>
                <a:cubicBezTo>
                  <a:pt x="253102" y="327281"/>
                  <a:pt x="253439" y="315269"/>
                  <a:pt x="246242" y="307653"/>
                </a:cubicBezTo>
                <a:cubicBezTo>
                  <a:pt x="239041" y="300037"/>
                  <a:pt x="227033" y="299699"/>
                  <a:pt x="219416" y="306897"/>
                </a:cubicBezTo>
                <a:lnTo>
                  <a:pt x="199340" y="325872"/>
                </a:lnTo>
                <a:cubicBezTo>
                  <a:pt x="199240" y="325965"/>
                  <a:pt x="199144" y="326061"/>
                  <a:pt x="199044" y="326158"/>
                </a:cubicBezTo>
                <a:cubicBezTo>
                  <a:pt x="188121" y="336939"/>
                  <a:pt x="182106" y="351326"/>
                  <a:pt x="182106" y="366670"/>
                </a:cubicBezTo>
                <a:cubicBezTo>
                  <a:pt x="182106" y="382017"/>
                  <a:pt x="188121" y="396404"/>
                  <a:pt x="198988" y="407130"/>
                </a:cubicBezTo>
                <a:lnTo>
                  <a:pt x="218115" y="426169"/>
                </a:lnTo>
                <a:cubicBezTo>
                  <a:pt x="221818" y="429853"/>
                  <a:pt x="226662" y="431695"/>
                  <a:pt x="231502" y="431695"/>
                </a:cubicBezTo>
                <a:cubicBezTo>
                  <a:pt x="236372" y="431695"/>
                  <a:pt x="241246" y="429830"/>
                  <a:pt x="244952" y="426106"/>
                </a:cubicBezTo>
                <a:cubicBezTo>
                  <a:pt x="252346" y="418679"/>
                  <a:pt x="252316" y="406663"/>
                  <a:pt x="244889" y="399269"/>
                </a:cubicBezTo>
                <a:lnTo>
                  <a:pt x="230757" y="385204"/>
                </a:lnTo>
                <a:lnTo>
                  <a:pt x="286531" y="385204"/>
                </a:lnTo>
                <a:cubicBezTo>
                  <a:pt x="297012" y="385204"/>
                  <a:pt x="305507" y="376710"/>
                  <a:pt x="305507" y="366229"/>
                </a:cubicBezTo>
                <a:cubicBezTo>
                  <a:pt x="305507" y="355748"/>
                  <a:pt x="297012" y="347253"/>
                  <a:pt x="286531" y="347253"/>
                </a:cubicBezTo>
                <a:close/>
                <a:moveTo>
                  <a:pt x="428848" y="131880"/>
                </a:moveTo>
                <a:lnTo>
                  <a:pt x="343458" y="131880"/>
                </a:lnTo>
                <a:cubicBezTo>
                  <a:pt x="332977" y="131880"/>
                  <a:pt x="324483" y="140375"/>
                  <a:pt x="324483" y="150856"/>
                </a:cubicBezTo>
                <a:cubicBezTo>
                  <a:pt x="324483" y="161337"/>
                  <a:pt x="332977" y="169832"/>
                  <a:pt x="343458" y="169832"/>
                </a:cubicBezTo>
                <a:lnTo>
                  <a:pt x="428848" y="169832"/>
                </a:lnTo>
                <a:cubicBezTo>
                  <a:pt x="439311" y="169832"/>
                  <a:pt x="447824" y="178345"/>
                  <a:pt x="447824" y="188807"/>
                </a:cubicBezTo>
                <a:lnTo>
                  <a:pt x="447824" y="292224"/>
                </a:lnTo>
                <a:cubicBezTo>
                  <a:pt x="447824" y="302687"/>
                  <a:pt x="439311" y="311200"/>
                  <a:pt x="428848" y="311200"/>
                </a:cubicBezTo>
                <a:cubicBezTo>
                  <a:pt x="418367" y="311200"/>
                  <a:pt x="409873" y="319694"/>
                  <a:pt x="409873" y="330175"/>
                </a:cubicBezTo>
                <a:lnTo>
                  <a:pt x="409873" y="466799"/>
                </a:lnTo>
                <a:cubicBezTo>
                  <a:pt x="409873" y="477280"/>
                  <a:pt x="418367" y="485775"/>
                  <a:pt x="428848" y="485775"/>
                </a:cubicBezTo>
                <a:cubicBezTo>
                  <a:pt x="439329" y="485775"/>
                  <a:pt x="447824" y="477280"/>
                  <a:pt x="447824" y="466799"/>
                </a:cubicBezTo>
                <a:lnTo>
                  <a:pt x="447824" y="345900"/>
                </a:lnTo>
                <a:cubicBezTo>
                  <a:pt x="469913" y="338069"/>
                  <a:pt x="485775" y="316963"/>
                  <a:pt x="485775" y="292224"/>
                </a:cubicBezTo>
                <a:lnTo>
                  <a:pt x="485775" y="188807"/>
                </a:lnTo>
                <a:cubicBezTo>
                  <a:pt x="485775" y="157416"/>
                  <a:pt x="460240" y="131880"/>
                  <a:pt x="428848" y="131880"/>
                </a:cubicBezTo>
                <a:close/>
                <a:moveTo>
                  <a:pt x="333970" y="56927"/>
                </a:moveTo>
                <a:cubicBezTo>
                  <a:pt x="333970" y="25536"/>
                  <a:pt x="359506" y="0"/>
                  <a:pt x="390897" y="0"/>
                </a:cubicBezTo>
                <a:cubicBezTo>
                  <a:pt x="422288" y="0"/>
                  <a:pt x="447824" y="25536"/>
                  <a:pt x="447824" y="56927"/>
                </a:cubicBezTo>
                <a:cubicBezTo>
                  <a:pt x="447824" y="88318"/>
                  <a:pt x="422288" y="113854"/>
                  <a:pt x="390897" y="113854"/>
                </a:cubicBezTo>
                <a:cubicBezTo>
                  <a:pt x="359506" y="113854"/>
                  <a:pt x="333970" y="88318"/>
                  <a:pt x="333970" y="56927"/>
                </a:cubicBezTo>
                <a:close/>
                <a:moveTo>
                  <a:pt x="371922" y="56927"/>
                </a:moveTo>
                <a:cubicBezTo>
                  <a:pt x="371922" y="67389"/>
                  <a:pt x="380435" y="75902"/>
                  <a:pt x="390897" y="75902"/>
                </a:cubicBezTo>
                <a:cubicBezTo>
                  <a:pt x="401360" y="75902"/>
                  <a:pt x="409873" y="67389"/>
                  <a:pt x="409873" y="56927"/>
                </a:cubicBezTo>
                <a:cubicBezTo>
                  <a:pt x="409873" y="46464"/>
                  <a:pt x="401360" y="37951"/>
                  <a:pt x="390897" y="37951"/>
                </a:cubicBezTo>
                <a:cubicBezTo>
                  <a:pt x="380435" y="37951"/>
                  <a:pt x="371922" y="46464"/>
                  <a:pt x="371922" y="56927"/>
                </a:cubicBezTo>
                <a:close/>
              </a:path>
            </a:pathLst>
          </a:custGeom>
          <a:solidFill>
            <a:schemeClr val="bg1"/>
          </a:solidFill>
          <a:ln w="949" cap="flat">
            <a:noFill/>
            <a:prstDash val="solid"/>
            <a:miter/>
          </a:ln>
        </p:spPr>
        <p:txBody>
          <a:bodyPr rtlCol="0" anchor="ctr"/>
          <a:lstStyle/>
          <a:p>
            <a:endParaRPr lang="en-ID" sz="1349"/>
          </a:p>
        </p:txBody>
      </p:sp>
      <p:sp>
        <p:nvSpPr>
          <p:cNvPr id="286" name="Icon 8">
            <a:extLst>
              <a:ext uri="{FF2B5EF4-FFF2-40B4-BE49-F238E27FC236}">
                <a16:creationId xmlns:a16="http://schemas.microsoft.com/office/drawing/2014/main" id="{E884BF2E-D468-4052-B13A-393CDEABC1DA}"/>
              </a:ext>
            </a:extLst>
          </p:cNvPr>
          <p:cNvSpPr/>
          <p:nvPr/>
        </p:nvSpPr>
        <p:spPr>
          <a:xfrm>
            <a:off x="4428190" y="4358047"/>
            <a:ext cx="287621" cy="287617"/>
          </a:xfrm>
          <a:custGeom>
            <a:avLst/>
            <a:gdLst>
              <a:gd name="connsiteX0" fmla="*/ 317302 w 485774"/>
              <a:gd name="connsiteY0" fmla="*/ 308728 h 485767"/>
              <a:gd name="connsiteX1" fmla="*/ 312525 w 485774"/>
              <a:gd name="connsiteY1" fmla="*/ 282321 h 485767"/>
              <a:gd name="connsiteX2" fmla="*/ 261862 w 485774"/>
              <a:gd name="connsiteY2" fmla="*/ 247183 h 485767"/>
              <a:gd name="connsiteX3" fmla="*/ 261862 w 485774"/>
              <a:gd name="connsiteY3" fmla="*/ 193547 h 485767"/>
              <a:gd name="connsiteX4" fmla="*/ 303430 w 485774"/>
              <a:gd name="connsiteY4" fmla="*/ 193547 h 485767"/>
              <a:gd name="connsiteX5" fmla="*/ 327828 w 485774"/>
              <a:gd name="connsiteY5" fmla="*/ 181943 h 485767"/>
              <a:gd name="connsiteX6" fmla="*/ 334251 w 485774"/>
              <a:gd name="connsiteY6" fmla="*/ 155552 h 485767"/>
              <a:gd name="connsiteX7" fmla="*/ 291155 w 485774"/>
              <a:gd name="connsiteY7" fmla="*/ 94971 h 485767"/>
              <a:gd name="connsiteX8" fmla="*/ 302659 w 485774"/>
              <a:gd name="connsiteY8" fmla="*/ 59773 h 485767"/>
              <a:gd name="connsiteX9" fmla="*/ 242886 w 485774"/>
              <a:gd name="connsiteY9" fmla="*/ 0 h 485767"/>
              <a:gd name="connsiteX10" fmla="*/ 183113 w 485774"/>
              <a:gd name="connsiteY10" fmla="*/ 59773 h 485767"/>
              <a:gd name="connsiteX11" fmla="*/ 194621 w 485774"/>
              <a:gd name="connsiteY11" fmla="*/ 94971 h 485767"/>
              <a:gd name="connsiteX12" fmla="*/ 151522 w 485774"/>
              <a:gd name="connsiteY12" fmla="*/ 155555 h 485767"/>
              <a:gd name="connsiteX13" fmla="*/ 157948 w 485774"/>
              <a:gd name="connsiteY13" fmla="*/ 181943 h 485767"/>
              <a:gd name="connsiteX14" fmla="*/ 182342 w 485774"/>
              <a:gd name="connsiteY14" fmla="*/ 193547 h 485767"/>
              <a:gd name="connsiteX15" fmla="*/ 223911 w 485774"/>
              <a:gd name="connsiteY15" fmla="*/ 193547 h 485767"/>
              <a:gd name="connsiteX16" fmla="*/ 223911 w 485774"/>
              <a:gd name="connsiteY16" fmla="*/ 247498 h 485767"/>
              <a:gd name="connsiteX17" fmla="*/ 174741 w 485774"/>
              <a:gd name="connsiteY17" fmla="*/ 283559 h 485767"/>
              <a:gd name="connsiteX18" fmla="*/ 170660 w 485774"/>
              <a:gd name="connsiteY18" fmla="*/ 310084 h 485767"/>
              <a:gd name="connsiteX19" fmla="*/ 185978 w 485774"/>
              <a:gd name="connsiteY19" fmla="*/ 317837 h 485767"/>
              <a:gd name="connsiteX20" fmla="*/ 197182 w 485774"/>
              <a:gd name="connsiteY20" fmla="*/ 314161 h 485767"/>
              <a:gd name="connsiteX21" fmla="*/ 243197 w 485774"/>
              <a:gd name="connsiteY21" fmla="*/ 280420 h 485767"/>
              <a:gd name="connsiteX22" fmla="*/ 290900 w 485774"/>
              <a:gd name="connsiteY22" fmla="*/ 313505 h 485767"/>
              <a:gd name="connsiteX23" fmla="*/ 301696 w 485774"/>
              <a:gd name="connsiteY23" fmla="*/ 316889 h 485767"/>
              <a:gd name="connsiteX24" fmla="*/ 317302 w 485774"/>
              <a:gd name="connsiteY24" fmla="*/ 308728 h 485767"/>
              <a:gd name="connsiteX25" fmla="*/ 242886 w 485774"/>
              <a:gd name="connsiteY25" fmla="*/ 37951 h 485767"/>
              <a:gd name="connsiteX26" fmla="*/ 264708 w 485774"/>
              <a:gd name="connsiteY26" fmla="*/ 59773 h 485767"/>
              <a:gd name="connsiteX27" fmla="*/ 242886 w 485774"/>
              <a:gd name="connsiteY27" fmla="*/ 81595 h 485767"/>
              <a:gd name="connsiteX28" fmla="*/ 221064 w 485774"/>
              <a:gd name="connsiteY28" fmla="*/ 59773 h 485767"/>
              <a:gd name="connsiteX29" fmla="*/ 242886 w 485774"/>
              <a:gd name="connsiteY29" fmla="*/ 37951 h 485767"/>
              <a:gd name="connsiteX30" fmla="*/ 242389 w 485774"/>
              <a:gd name="connsiteY30" fmla="*/ 119542 h 485767"/>
              <a:gd name="connsiteX31" fmla="*/ 243383 w 485774"/>
              <a:gd name="connsiteY31" fmla="*/ 119542 h 485767"/>
              <a:gd name="connsiteX32" fmla="*/ 294902 w 485774"/>
              <a:gd name="connsiteY32" fmla="*/ 155596 h 485767"/>
              <a:gd name="connsiteX33" fmla="*/ 190870 w 485774"/>
              <a:gd name="connsiteY33" fmla="*/ 155596 h 485767"/>
              <a:gd name="connsiteX34" fmla="*/ 242389 w 485774"/>
              <a:gd name="connsiteY34" fmla="*/ 119542 h 485767"/>
              <a:gd name="connsiteX35" fmla="*/ 485106 w 485774"/>
              <a:gd name="connsiteY35" fmla="*/ 447776 h 485767"/>
              <a:gd name="connsiteX36" fmla="*/ 462669 w 485774"/>
              <a:gd name="connsiteY36" fmla="*/ 433055 h 485767"/>
              <a:gd name="connsiteX37" fmla="*/ 447934 w 485774"/>
              <a:gd name="connsiteY37" fmla="*/ 447816 h 485767"/>
              <a:gd name="connsiteX38" fmla="*/ 341726 w 485774"/>
              <a:gd name="connsiteY38" fmla="*/ 447816 h 485767"/>
              <a:gd name="connsiteX39" fmla="*/ 393245 w 485774"/>
              <a:gd name="connsiteY39" fmla="*/ 411763 h 485767"/>
              <a:gd name="connsiteX40" fmla="*/ 394239 w 485774"/>
              <a:gd name="connsiteY40" fmla="*/ 411763 h 485767"/>
              <a:gd name="connsiteX41" fmla="*/ 394739 w 485774"/>
              <a:gd name="connsiteY41" fmla="*/ 411741 h 485767"/>
              <a:gd name="connsiteX42" fmla="*/ 453515 w 485774"/>
              <a:gd name="connsiteY42" fmla="*/ 351993 h 485767"/>
              <a:gd name="connsiteX43" fmla="*/ 393742 w 485774"/>
              <a:gd name="connsiteY43" fmla="*/ 292220 h 485767"/>
              <a:gd name="connsiteX44" fmla="*/ 333969 w 485774"/>
              <a:gd name="connsiteY44" fmla="*/ 351993 h 485767"/>
              <a:gd name="connsiteX45" fmla="*/ 345473 w 485774"/>
              <a:gd name="connsiteY45" fmla="*/ 387191 h 485767"/>
              <a:gd name="connsiteX46" fmla="*/ 302378 w 485774"/>
              <a:gd name="connsiteY46" fmla="*/ 447776 h 485767"/>
              <a:gd name="connsiteX47" fmla="*/ 308800 w 485774"/>
              <a:gd name="connsiteY47" fmla="*/ 474164 h 485767"/>
              <a:gd name="connsiteX48" fmla="*/ 333198 w 485774"/>
              <a:gd name="connsiteY48" fmla="*/ 485768 h 485767"/>
              <a:gd name="connsiteX49" fmla="*/ 454286 w 485774"/>
              <a:gd name="connsiteY49" fmla="*/ 485768 h 485767"/>
              <a:gd name="connsiteX50" fmla="*/ 478684 w 485774"/>
              <a:gd name="connsiteY50" fmla="*/ 474164 h 485767"/>
              <a:gd name="connsiteX51" fmla="*/ 485106 w 485774"/>
              <a:gd name="connsiteY51" fmla="*/ 447776 h 485767"/>
              <a:gd name="connsiteX52" fmla="*/ 393742 w 485774"/>
              <a:gd name="connsiteY52" fmla="*/ 330172 h 485767"/>
              <a:gd name="connsiteX53" fmla="*/ 415564 w 485774"/>
              <a:gd name="connsiteY53" fmla="*/ 351993 h 485767"/>
              <a:gd name="connsiteX54" fmla="*/ 393742 w 485774"/>
              <a:gd name="connsiteY54" fmla="*/ 373815 h 485767"/>
              <a:gd name="connsiteX55" fmla="*/ 371920 w 485774"/>
              <a:gd name="connsiteY55" fmla="*/ 351993 h 485767"/>
              <a:gd name="connsiteX56" fmla="*/ 393742 w 485774"/>
              <a:gd name="connsiteY56" fmla="*/ 330172 h 485767"/>
              <a:gd name="connsiteX57" fmla="*/ 140299 w 485774"/>
              <a:gd name="connsiteY57" fmla="*/ 387191 h 485767"/>
              <a:gd name="connsiteX58" fmla="*/ 151803 w 485774"/>
              <a:gd name="connsiteY58" fmla="*/ 351993 h 485767"/>
              <a:gd name="connsiteX59" fmla="*/ 92034 w 485774"/>
              <a:gd name="connsiteY59" fmla="*/ 292220 h 485767"/>
              <a:gd name="connsiteX60" fmla="*/ 32261 w 485774"/>
              <a:gd name="connsiteY60" fmla="*/ 351993 h 485767"/>
              <a:gd name="connsiteX61" fmla="*/ 43765 w 485774"/>
              <a:gd name="connsiteY61" fmla="*/ 387191 h 485767"/>
              <a:gd name="connsiteX62" fmla="*/ 669 w 485774"/>
              <a:gd name="connsiteY62" fmla="*/ 447776 h 485767"/>
              <a:gd name="connsiteX63" fmla="*/ 7092 w 485774"/>
              <a:gd name="connsiteY63" fmla="*/ 474164 h 485767"/>
              <a:gd name="connsiteX64" fmla="*/ 31490 w 485774"/>
              <a:gd name="connsiteY64" fmla="*/ 485768 h 485767"/>
              <a:gd name="connsiteX65" fmla="*/ 152578 w 485774"/>
              <a:gd name="connsiteY65" fmla="*/ 485768 h 485767"/>
              <a:gd name="connsiteX66" fmla="*/ 176972 w 485774"/>
              <a:gd name="connsiteY66" fmla="*/ 474164 h 485767"/>
              <a:gd name="connsiteX67" fmla="*/ 183398 w 485774"/>
              <a:gd name="connsiteY67" fmla="*/ 447772 h 485767"/>
              <a:gd name="connsiteX68" fmla="*/ 140299 w 485774"/>
              <a:gd name="connsiteY68" fmla="*/ 387191 h 485767"/>
              <a:gd name="connsiteX69" fmla="*/ 92034 w 485774"/>
              <a:gd name="connsiteY69" fmla="*/ 330172 h 485767"/>
              <a:gd name="connsiteX70" fmla="*/ 113852 w 485774"/>
              <a:gd name="connsiteY70" fmla="*/ 351993 h 485767"/>
              <a:gd name="connsiteX71" fmla="*/ 92034 w 485774"/>
              <a:gd name="connsiteY71" fmla="*/ 373815 h 485767"/>
              <a:gd name="connsiteX72" fmla="*/ 70212 w 485774"/>
              <a:gd name="connsiteY72" fmla="*/ 351993 h 485767"/>
              <a:gd name="connsiteX73" fmla="*/ 92034 w 485774"/>
              <a:gd name="connsiteY73" fmla="*/ 330172 h 485767"/>
              <a:gd name="connsiteX74" fmla="*/ 40018 w 485774"/>
              <a:gd name="connsiteY74" fmla="*/ 447816 h 485767"/>
              <a:gd name="connsiteX75" fmla="*/ 91537 w 485774"/>
              <a:gd name="connsiteY75" fmla="*/ 411763 h 485767"/>
              <a:gd name="connsiteX76" fmla="*/ 92531 w 485774"/>
              <a:gd name="connsiteY76" fmla="*/ 411763 h 485767"/>
              <a:gd name="connsiteX77" fmla="*/ 144050 w 485774"/>
              <a:gd name="connsiteY77"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85774" h="485767">
                <a:moveTo>
                  <a:pt x="317302" y="308728"/>
                </a:moveTo>
                <a:cubicBezTo>
                  <a:pt x="323277" y="300114"/>
                  <a:pt x="321134" y="288292"/>
                  <a:pt x="312525" y="282321"/>
                </a:cubicBezTo>
                <a:lnTo>
                  <a:pt x="261862" y="247183"/>
                </a:lnTo>
                <a:lnTo>
                  <a:pt x="261862" y="193547"/>
                </a:lnTo>
                <a:lnTo>
                  <a:pt x="303430" y="193547"/>
                </a:lnTo>
                <a:cubicBezTo>
                  <a:pt x="312936" y="193547"/>
                  <a:pt x="321828" y="189319"/>
                  <a:pt x="327828" y="181943"/>
                </a:cubicBezTo>
                <a:cubicBezTo>
                  <a:pt x="333854" y="174538"/>
                  <a:pt x="336196" y="164917"/>
                  <a:pt x="334251" y="155552"/>
                </a:cubicBezTo>
                <a:cubicBezTo>
                  <a:pt x="328866" y="129623"/>
                  <a:pt x="312736" y="108013"/>
                  <a:pt x="291155" y="94971"/>
                </a:cubicBezTo>
                <a:cubicBezTo>
                  <a:pt x="298379" y="85090"/>
                  <a:pt x="302659" y="72923"/>
                  <a:pt x="302659" y="59773"/>
                </a:cubicBezTo>
                <a:cubicBezTo>
                  <a:pt x="302659" y="26814"/>
                  <a:pt x="275845" y="0"/>
                  <a:pt x="242886" y="0"/>
                </a:cubicBezTo>
                <a:cubicBezTo>
                  <a:pt x="209927" y="0"/>
                  <a:pt x="183113" y="26814"/>
                  <a:pt x="183113" y="59773"/>
                </a:cubicBezTo>
                <a:cubicBezTo>
                  <a:pt x="183113" y="72923"/>
                  <a:pt x="187394" y="85090"/>
                  <a:pt x="194621" y="94971"/>
                </a:cubicBezTo>
                <a:cubicBezTo>
                  <a:pt x="173040" y="108013"/>
                  <a:pt x="156910" y="129623"/>
                  <a:pt x="151522" y="155555"/>
                </a:cubicBezTo>
                <a:cubicBezTo>
                  <a:pt x="149580" y="164917"/>
                  <a:pt x="151918" y="174538"/>
                  <a:pt x="157948" y="181943"/>
                </a:cubicBezTo>
                <a:cubicBezTo>
                  <a:pt x="163948" y="189319"/>
                  <a:pt x="172839" y="193547"/>
                  <a:pt x="182342" y="193547"/>
                </a:cubicBezTo>
                <a:lnTo>
                  <a:pt x="223911" y="193547"/>
                </a:lnTo>
                <a:lnTo>
                  <a:pt x="223911" y="247498"/>
                </a:lnTo>
                <a:lnTo>
                  <a:pt x="174741" y="283559"/>
                </a:lnTo>
                <a:cubicBezTo>
                  <a:pt x="166291" y="289756"/>
                  <a:pt x="164464" y="301630"/>
                  <a:pt x="170660" y="310084"/>
                </a:cubicBezTo>
                <a:cubicBezTo>
                  <a:pt x="174378" y="315154"/>
                  <a:pt x="180137" y="317837"/>
                  <a:pt x="185978" y="317837"/>
                </a:cubicBezTo>
                <a:cubicBezTo>
                  <a:pt x="189869" y="317837"/>
                  <a:pt x="193802" y="316640"/>
                  <a:pt x="197182" y="314161"/>
                </a:cubicBezTo>
                <a:lnTo>
                  <a:pt x="243197" y="280420"/>
                </a:lnTo>
                <a:lnTo>
                  <a:pt x="290900" y="313505"/>
                </a:lnTo>
                <a:cubicBezTo>
                  <a:pt x="294198" y="315792"/>
                  <a:pt x="297963" y="316889"/>
                  <a:pt x="301696" y="316889"/>
                </a:cubicBezTo>
                <a:cubicBezTo>
                  <a:pt x="307703" y="316889"/>
                  <a:pt x="313618" y="314039"/>
                  <a:pt x="317302" y="308728"/>
                </a:cubicBezTo>
                <a:close/>
                <a:moveTo>
                  <a:pt x="242886" y="37951"/>
                </a:moveTo>
                <a:cubicBezTo>
                  <a:pt x="254920" y="37951"/>
                  <a:pt x="264708" y="47739"/>
                  <a:pt x="264708" y="59773"/>
                </a:cubicBezTo>
                <a:cubicBezTo>
                  <a:pt x="264708" y="71803"/>
                  <a:pt x="254920" y="81595"/>
                  <a:pt x="242886" y="81595"/>
                </a:cubicBezTo>
                <a:cubicBezTo>
                  <a:pt x="230852" y="81595"/>
                  <a:pt x="221064" y="71803"/>
                  <a:pt x="221064" y="59773"/>
                </a:cubicBezTo>
                <a:cubicBezTo>
                  <a:pt x="221064" y="47739"/>
                  <a:pt x="230852" y="37951"/>
                  <a:pt x="242886" y="37951"/>
                </a:cubicBezTo>
                <a:close/>
                <a:moveTo>
                  <a:pt x="242389" y="119542"/>
                </a:moveTo>
                <a:lnTo>
                  <a:pt x="243383" y="119542"/>
                </a:lnTo>
                <a:cubicBezTo>
                  <a:pt x="266550" y="119542"/>
                  <a:pt x="287093" y="134304"/>
                  <a:pt x="294902" y="155596"/>
                </a:cubicBezTo>
                <a:lnTo>
                  <a:pt x="190870" y="155596"/>
                </a:lnTo>
                <a:cubicBezTo>
                  <a:pt x="198683" y="134304"/>
                  <a:pt x="219222" y="119542"/>
                  <a:pt x="242389" y="119542"/>
                </a:cubicBezTo>
                <a:close/>
                <a:moveTo>
                  <a:pt x="485106" y="447776"/>
                </a:moveTo>
                <a:cubicBezTo>
                  <a:pt x="482975" y="437517"/>
                  <a:pt x="472935" y="430924"/>
                  <a:pt x="462669" y="433055"/>
                </a:cubicBezTo>
                <a:cubicBezTo>
                  <a:pt x="455020" y="434641"/>
                  <a:pt x="449412" y="440626"/>
                  <a:pt x="447934" y="447816"/>
                </a:cubicBezTo>
                <a:lnTo>
                  <a:pt x="341726" y="447816"/>
                </a:lnTo>
                <a:cubicBezTo>
                  <a:pt x="349535" y="426528"/>
                  <a:pt x="370078" y="411763"/>
                  <a:pt x="393245" y="411763"/>
                </a:cubicBezTo>
                <a:lnTo>
                  <a:pt x="394239" y="411763"/>
                </a:lnTo>
                <a:cubicBezTo>
                  <a:pt x="394409" y="411763"/>
                  <a:pt x="394572" y="411744"/>
                  <a:pt x="394739" y="411741"/>
                </a:cubicBezTo>
                <a:cubicBezTo>
                  <a:pt x="427238" y="411203"/>
                  <a:pt x="453515" y="384615"/>
                  <a:pt x="453515" y="351993"/>
                </a:cubicBezTo>
                <a:cubicBezTo>
                  <a:pt x="453515" y="319034"/>
                  <a:pt x="426701" y="292220"/>
                  <a:pt x="393742" y="292220"/>
                </a:cubicBezTo>
                <a:cubicBezTo>
                  <a:pt x="360783" y="292220"/>
                  <a:pt x="333969" y="319034"/>
                  <a:pt x="333969" y="351993"/>
                </a:cubicBezTo>
                <a:cubicBezTo>
                  <a:pt x="333969" y="365143"/>
                  <a:pt x="338250" y="377310"/>
                  <a:pt x="345473" y="387191"/>
                </a:cubicBezTo>
                <a:cubicBezTo>
                  <a:pt x="323892" y="400229"/>
                  <a:pt x="307763" y="421844"/>
                  <a:pt x="302378" y="447776"/>
                </a:cubicBezTo>
                <a:cubicBezTo>
                  <a:pt x="300432" y="457137"/>
                  <a:pt x="302774" y="466759"/>
                  <a:pt x="308800" y="474164"/>
                </a:cubicBezTo>
                <a:cubicBezTo>
                  <a:pt x="314801" y="481539"/>
                  <a:pt x="323695" y="485768"/>
                  <a:pt x="333198" y="485768"/>
                </a:cubicBezTo>
                <a:lnTo>
                  <a:pt x="454286" y="485768"/>
                </a:lnTo>
                <a:cubicBezTo>
                  <a:pt x="463789" y="485768"/>
                  <a:pt x="472683" y="481539"/>
                  <a:pt x="478684" y="474164"/>
                </a:cubicBezTo>
                <a:cubicBezTo>
                  <a:pt x="484710" y="466759"/>
                  <a:pt x="487049" y="457141"/>
                  <a:pt x="485106" y="447776"/>
                </a:cubicBezTo>
                <a:close/>
                <a:moveTo>
                  <a:pt x="393742" y="330172"/>
                </a:moveTo>
                <a:cubicBezTo>
                  <a:pt x="405772" y="330172"/>
                  <a:pt x="415564" y="339959"/>
                  <a:pt x="415564" y="351993"/>
                </a:cubicBezTo>
                <a:cubicBezTo>
                  <a:pt x="415564" y="364024"/>
                  <a:pt x="405772" y="373815"/>
                  <a:pt x="393742" y="373815"/>
                </a:cubicBezTo>
                <a:cubicBezTo>
                  <a:pt x="381708" y="373815"/>
                  <a:pt x="371920" y="364024"/>
                  <a:pt x="371920" y="351993"/>
                </a:cubicBezTo>
                <a:cubicBezTo>
                  <a:pt x="371920" y="339959"/>
                  <a:pt x="381708" y="330172"/>
                  <a:pt x="393742" y="330172"/>
                </a:cubicBezTo>
                <a:close/>
                <a:moveTo>
                  <a:pt x="140299" y="387191"/>
                </a:moveTo>
                <a:cubicBezTo>
                  <a:pt x="147526" y="377310"/>
                  <a:pt x="151803" y="365143"/>
                  <a:pt x="151803" y="351993"/>
                </a:cubicBezTo>
                <a:cubicBezTo>
                  <a:pt x="151803" y="319034"/>
                  <a:pt x="124989" y="292220"/>
                  <a:pt x="92034" y="292220"/>
                </a:cubicBezTo>
                <a:cubicBezTo>
                  <a:pt x="59075" y="292220"/>
                  <a:pt x="32261" y="319034"/>
                  <a:pt x="32261" y="351993"/>
                </a:cubicBezTo>
                <a:cubicBezTo>
                  <a:pt x="32261" y="365143"/>
                  <a:pt x="36541" y="377310"/>
                  <a:pt x="43765" y="387191"/>
                </a:cubicBezTo>
                <a:cubicBezTo>
                  <a:pt x="22184" y="400229"/>
                  <a:pt x="6054" y="421844"/>
                  <a:pt x="669" y="447776"/>
                </a:cubicBezTo>
                <a:cubicBezTo>
                  <a:pt x="-1276" y="457137"/>
                  <a:pt x="1066" y="466759"/>
                  <a:pt x="7092" y="474164"/>
                </a:cubicBezTo>
                <a:cubicBezTo>
                  <a:pt x="13092" y="481539"/>
                  <a:pt x="21984" y="485768"/>
                  <a:pt x="31490" y="485768"/>
                </a:cubicBezTo>
                <a:lnTo>
                  <a:pt x="152578" y="485768"/>
                </a:lnTo>
                <a:cubicBezTo>
                  <a:pt x="162080" y="485768"/>
                  <a:pt x="170975" y="481539"/>
                  <a:pt x="176972" y="474164"/>
                </a:cubicBezTo>
                <a:cubicBezTo>
                  <a:pt x="183002" y="466759"/>
                  <a:pt x="185340" y="457137"/>
                  <a:pt x="183398" y="447772"/>
                </a:cubicBezTo>
                <a:cubicBezTo>
                  <a:pt x="178010" y="421844"/>
                  <a:pt x="161880" y="400229"/>
                  <a:pt x="140299" y="387191"/>
                </a:cubicBezTo>
                <a:close/>
                <a:moveTo>
                  <a:pt x="92034" y="330172"/>
                </a:moveTo>
                <a:cubicBezTo>
                  <a:pt x="104064" y="330172"/>
                  <a:pt x="113852" y="339959"/>
                  <a:pt x="113852" y="351993"/>
                </a:cubicBezTo>
                <a:cubicBezTo>
                  <a:pt x="113852" y="364024"/>
                  <a:pt x="104064" y="373815"/>
                  <a:pt x="92034" y="373815"/>
                </a:cubicBezTo>
                <a:cubicBezTo>
                  <a:pt x="80000" y="373815"/>
                  <a:pt x="70212" y="364024"/>
                  <a:pt x="70212" y="351993"/>
                </a:cubicBezTo>
                <a:cubicBezTo>
                  <a:pt x="70212" y="339959"/>
                  <a:pt x="80000" y="330172"/>
                  <a:pt x="92034" y="330172"/>
                </a:cubicBezTo>
                <a:close/>
                <a:moveTo>
                  <a:pt x="40018" y="447816"/>
                </a:moveTo>
                <a:cubicBezTo>
                  <a:pt x="47827" y="426528"/>
                  <a:pt x="68370" y="411763"/>
                  <a:pt x="91537" y="411763"/>
                </a:cubicBezTo>
                <a:lnTo>
                  <a:pt x="92531" y="411763"/>
                </a:lnTo>
                <a:cubicBezTo>
                  <a:pt x="115698" y="411763"/>
                  <a:pt x="136237" y="426524"/>
                  <a:pt x="144050" y="447816"/>
                </a:cubicBezTo>
                <a:close/>
              </a:path>
            </a:pathLst>
          </a:custGeom>
          <a:solidFill>
            <a:schemeClr val="bg1"/>
          </a:solidFill>
          <a:ln w="949" cap="flat">
            <a:noFill/>
            <a:prstDash val="solid"/>
            <a:miter/>
          </a:ln>
        </p:spPr>
        <p:txBody>
          <a:bodyPr rtlCol="0" anchor="ctr"/>
          <a:lstStyle/>
          <a:p>
            <a:endParaRPr lang="en-ID" sz="1349"/>
          </a:p>
        </p:txBody>
      </p:sp>
      <p:sp>
        <p:nvSpPr>
          <p:cNvPr id="288" name="Icon 10">
            <a:extLst>
              <a:ext uri="{FF2B5EF4-FFF2-40B4-BE49-F238E27FC236}">
                <a16:creationId xmlns:a16="http://schemas.microsoft.com/office/drawing/2014/main" id="{980ED324-716E-4BF3-993B-9FD4712F1955}"/>
              </a:ext>
            </a:extLst>
          </p:cNvPr>
          <p:cNvSpPr/>
          <p:nvPr/>
        </p:nvSpPr>
        <p:spPr>
          <a:xfrm>
            <a:off x="7186475" y="4358047"/>
            <a:ext cx="287621" cy="287617"/>
          </a:xfrm>
          <a:custGeom>
            <a:avLst/>
            <a:gdLst>
              <a:gd name="connsiteX0" fmla="*/ 178444 w 485774"/>
              <a:gd name="connsiteY0" fmla="*/ 137636 h 485767"/>
              <a:gd name="connsiteX1" fmla="*/ 195448 w 485774"/>
              <a:gd name="connsiteY1" fmla="*/ 178797 h 485767"/>
              <a:gd name="connsiteX2" fmla="*/ 195448 w 485774"/>
              <a:gd name="connsiteY2" fmla="*/ 202264 h 485767"/>
              <a:gd name="connsiteX3" fmla="*/ 224008 w 485774"/>
              <a:gd name="connsiteY3" fmla="*/ 238177 h 485767"/>
              <a:gd name="connsiteX4" fmla="*/ 242887 w 485774"/>
              <a:gd name="connsiteY4" fmla="*/ 255218 h 485767"/>
              <a:gd name="connsiteX5" fmla="*/ 261766 w 485774"/>
              <a:gd name="connsiteY5" fmla="*/ 238136 h 485767"/>
              <a:gd name="connsiteX6" fmla="*/ 290326 w 485774"/>
              <a:gd name="connsiteY6" fmla="*/ 202264 h 485767"/>
              <a:gd name="connsiteX7" fmla="*/ 290326 w 485774"/>
              <a:gd name="connsiteY7" fmla="*/ 178797 h 485767"/>
              <a:gd name="connsiteX8" fmla="*/ 305692 w 485774"/>
              <a:gd name="connsiteY8" fmla="*/ 140460 h 485767"/>
              <a:gd name="connsiteX9" fmla="*/ 328270 w 485774"/>
              <a:gd name="connsiteY9" fmla="*/ 76658 h 485767"/>
              <a:gd name="connsiteX10" fmla="*/ 328277 w 485774"/>
              <a:gd name="connsiteY10" fmla="*/ 76217 h 485767"/>
              <a:gd name="connsiteX11" fmla="*/ 328277 w 485774"/>
              <a:gd name="connsiteY11" fmla="*/ 75710 h 485767"/>
              <a:gd name="connsiteX12" fmla="*/ 328270 w 485774"/>
              <a:gd name="connsiteY12" fmla="*/ 75269 h 485767"/>
              <a:gd name="connsiteX13" fmla="*/ 242776 w 485774"/>
              <a:gd name="connsiteY13" fmla="*/ 0 h 485767"/>
              <a:gd name="connsiteX14" fmla="*/ 182969 w 485774"/>
              <a:gd name="connsiteY14" fmla="*/ 18575 h 485767"/>
              <a:gd name="connsiteX15" fmla="*/ 155607 w 485774"/>
              <a:gd name="connsiteY15" fmla="*/ 75239 h 485767"/>
              <a:gd name="connsiteX16" fmla="*/ 155599 w 485774"/>
              <a:gd name="connsiteY16" fmla="*/ 75710 h 485767"/>
              <a:gd name="connsiteX17" fmla="*/ 155599 w 485774"/>
              <a:gd name="connsiteY17" fmla="*/ 76217 h 485767"/>
              <a:gd name="connsiteX18" fmla="*/ 155607 w 485774"/>
              <a:gd name="connsiteY18" fmla="*/ 76751 h 485767"/>
              <a:gd name="connsiteX19" fmla="*/ 178444 w 485774"/>
              <a:gd name="connsiteY19" fmla="*/ 137636 h 485767"/>
              <a:gd name="connsiteX20" fmla="*/ 252375 w 485774"/>
              <a:gd name="connsiteY20" fmla="*/ 182162 h 485767"/>
              <a:gd name="connsiteX21" fmla="*/ 252375 w 485774"/>
              <a:gd name="connsiteY21" fmla="*/ 201138 h 485767"/>
              <a:gd name="connsiteX22" fmla="*/ 233399 w 485774"/>
              <a:gd name="connsiteY22" fmla="*/ 201138 h 485767"/>
              <a:gd name="connsiteX23" fmla="*/ 233399 w 485774"/>
              <a:gd name="connsiteY23" fmla="*/ 182162 h 485767"/>
              <a:gd name="connsiteX24" fmla="*/ 242776 w 485774"/>
              <a:gd name="connsiteY24" fmla="*/ 37951 h 485767"/>
              <a:gd name="connsiteX25" fmla="*/ 290322 w 485774"/>
              <a:gd name="connsiteY25" fmla="*/ 75958 h 485767"/>
              <a:gd name="connsiteX26" fmla="*/ 273100 w 485774"/>
              <a:gd name="connsiteY26" fmla="*/ 121021 h 485767"/>
              <a:gd name="connsiteX27" fmla="*/ 260473 w 485774"/>
              <a:gd name="connsiteY27" fmla="*/ 144214 h 485767"/>
              <a:gd name="connsiteX28" fmla="*/ 225368 w 485774"/>
              <a:gd name="connsiteY28" fmla="*/ 144214 h 485767"/>
              <a:gd name="connsiteX29" fmla="*/ 210840 w 485774"/>
              <a:gd name="connsiteY29" fmla="*/ 117867 h 485767"/>
              <a:gd name="connsiteX30" fmla="*/ 193550 w 485774"/>
              <a:gd name="connsiteY30" fmla="*/ 75943 h 485767"/>
              <a:gd name="connsiteX31" fmla="*/ 242776 w 485774"/>
              <a:gd name="connsiteY31" fmla="*/ 37951 h 485767"/>
              <a:gd name="connsiteX32" fmla="*/ 484959 w 485774"/>
              <a:gd name="connsiteY32" fmla="*/ 439277 h 485767"/>
              <a:gd name="connsiteX33" fmla="*/ 462522 w 485774"/>
              <a:gd name="connsiteY33" fmla="*/ 424553 h 485767"/>
              <a:gd name="connsiteX34" fmla="*/ 447801 w 485774"/>
              <a:gd name="connsiteY34" fmla="*/ 446990 h 485767"/>
              <a:gd name="connsiteX35" fmla="*/ 447490 w 485774"/>
              <a:gd name="connsiteY35" fmla="*/ 447816 h 485767"/>
              <a:gd name="connsiteX36" fmla="*/ 261737 w 485774"/>
              <a:gd name="connsiteY36" fmla="*/ 447816 h 485767"/>
              <a:gd name="connsiteX37" fmla="*/ 261881 w 485774"/>
              <a:gd name="connsiteY37" fmla="*/ 447242 h 485767"/>
              <a:gd name="connsiteX38" fmla="*/ 354839 w 485774"/>
              <a:gd name="connsiteY38" fmla="*/ 371506 h 485767"/>
              <a:gd name="connsiteX39" fmla="*/ 410161 w 485774"/>
              <a:gd name="connsiteY39" fmla="*/ 389226 h 485767"/>
              <a:gd name="connsiteX40" fmla="*/ 436642 w 485774"/>
              <a:gd name="connsiteY40" fmla="*/ 384878 h 485767"/>
              <a:gd name="connsiteX41" fmla="*/ 432294 w 485774"/>
              <a:gd name="connsiteY41" fmla="*/ 358398 h 485767"/>
              <a:gd name="connsiteX42" fmla="*/ 409891 w 485774"/>
              <a:gd name="connsiteY42" fmla="*/ 345411 h 485767"/>
              <a:gd name="connsiteX43" fmla="*/ 428844 w 485774"/>
              <a:gd name="connsiteY43" fmla="*/ 296015 h 485767"/>
              <a:gd name="connsiteX44" fmla="*/ 354839 w 485774"/>
              <a:gd name="connsiteY44" fmla="*/ 222011 h 485767"/>
              <a:gd name="connsiteX45" fmla="*/ 280838 w 485774"/>
              <a:gd name="connsiteY45" fmla="*/ 296015 h 485767"/>
              <a:gd name="connsiteX46" fmla="*/ 299869 w 485774"/>
              <a:gd name="connsiteY46" fmla="*/ 345500 h 485767"/>
              <a:gd name="connsiteX47" fmla="*/ 270439 w 485774"/>
              <a:gd name="connsiteY47" fmla="*/ 363868 h 485767"/>
              <a:gd name="connsiteX48" fmla="*/ 242887 w 485774"/>
              <a:gd name="connsiteY48" fmla="*/ 395018 h 485767"/>
              <a:gd name="connsiteX49" fmla="*/ 215332 w 485774"/>
              <a:gd name="connsiteY49" fmla="*/ 363868 h 485767"/>
              <a:gd name="connsiteX50" fmla="*/ 186494 w 485774"/>
              <a:gd name="connsiteY50" fmla="*/ 345767 h 485767"/>
              <a:gd name="connsiteX51" fmla="*/ 204936 w 485774"/>
              <a:gd name="connsiteY51" fmla="*/ 296964 h 485767"/>
              <a:gd name="connsiteX52" fmla="*/ 130931 w 485774"/>
              <a:gd name="connsiteY52" fmla="*/ 222959 h 485767"/>
              <a:gd name="connsiteX53" fmla="*/ 56930 w 485774"/>
              <a:gd name="connsiteY53" fmla="*/ 296964 h 485767"/>
              <a:gd name="connsiteX54" fmla="*/ 75372 w 485774"/>
              <a:gd name="connsiteY54" fmla="*/ 345767 h 485767"/>
              <a:gd name="connsiteX55" fmla="*/ 46530 w 485774"/>
              <a:gd name="connsiteY55" fmla="*/ 363868 h 485767"/>
              <a:gd name="connsiteX56" fmla="*/ 815 w 485774"/>
              <a:gd name="connsiteY56" fmla="*/ 439529 h 485767"/>
              <a:gd name="connsiteX57" fmla="*/ 8635 w 485774"/>
              <a:gd name="connsiteY57" fmla="*/ 471666 h 485767"/>
              <a:gd name="connsiteX58" fmla="*/ 38281 w 485774"/>
              <a:gd name="connsiteY58" fmla="*/ 485768 h 485767"/>
              <a:gd name="connsiteX59" fmla="*/ 447490 w 485774"/>
              <a:gd name="connsiteY59" fmla="*/ 485768 h 485767"/>
              <a:gd name="connsiteX60" fmla="*/ 477050 w 485774"/>
              <a:gd name="connsiteY60" fmla="*/ 471651 h 485767"/>
              <a:gd name="connsiteX61" fmla="*/ 484959 w 485774"/>
              <a:gd name="connsiteY61" fmla="*/ 439277 h 485767"/>
              <a:gd name="connsiteX62" fmla="*/ 354839 w 485774"/>
              <a:gd name="connsiteY62" fmla="*/ 259962 h 485767"/>
              <a:gd name="connsiteX63" fmla="*/ 390893 w 485774"/>
              <a:gd name="connsiteY63" fmla="*/ 296015 h 485767"/>
              <a:gd name="connsiteX64" fmla="*/ 354839 w 485774"/>
              <a:gd name="connsiteY64" fmla="*/ 332069 h 485767"/>
              <a:gd name="connsiteX65" fmla="*/ 318789 w 485774"/>
              <a:gd name="connsiteY65" fmla="*/ 296015 h 485767"/>
              <a:gd name="connsiteX66" fmla="*/ 354839 w 485774"/>
              <a:gd name="connsiteY66" fmla="*/ 259962 h 485767"/>
              <a:gd name="connsiteX67" fmla="*/ 130931 w 485774"/>
              <a:gd name="connsiteY67" fmla="*/ 260911 h 485767"/>
              <a:gd name="connsiteX68" fmla="*/ 166985 w 485774"/>
              <a:gd name="connsiteY68" fmla="*/ 296964 h 485767"/>
              <a:gd name="connsiteX69" fmla="*/ 130931 w 485774"/>
              <a:gd name="connsiteY69" fmla="*/ 333018 h 485767"/>
              <a:gd name="connsiteX70" fmla="*/ 94877 w 485774"/>
              <a:gd name="connsiteY70" fmla="*/ 296964 h 485767"/>
              <a:gd name="connsiteX71" fmla="*/ 130931 w 485774"/>
              <a:gd name="connsiteY71" fmla="*/ 260911 h 485767"/>
              <a:gd name="connsiteX72" fmla="*/ 38180 w 485774"/>
              <a:gd name="connsiteY72" fmla="*/ 447809 h 485767"/>
              <a:gd name="connsiteX73" fmla="*/ 37973 w 485774"/>
              <a:gd name="connsiteY73" fmla="*/ 447242 h 485767"/>
              <a:gd name="connsiteX74" fmla="*/ 130931 w 485774"/>
              <a:gd name="connsiteY74" fmla="*/ 371506 h 485767"/>
              <a:gd name="connsiteX75" fmla="*/ 223889 w 485774"/>
              <a:gd name="connsiteY75" fmla="*/ 447242 h 485767"/>
              <a:gd name="connsiteX76" fmla="*/ 224037 w 485774"/>
              <a:gd name="connsiteY76" fmla="*/ 447816 h 485767"/>
              <a:gd name="connsiteX77" fmla="*/ 38281 w 485774"/>
              <a:gd name="connsiteY77" fmla="*/ 447816 h 485767"/>
              <a:gd name="connsiteX78" fmla="*/ 38180 w 485774"/>
              <a:gd name="connsiteY78" fmla="*/ 447809 h 485767"/>
              <a:gd name="connsiteX79" fmla="*/ 381405 w 485774"/>
              <a:gd name="connsiteY79" fmla="*/ 62619 h 485767"/>
              <a:gd name="connsiteX80" fmla="*/ 400381 w 485774"/>
              <a:gd name="connsiteY80" fmla="*/ 81595 h 485767"/>
              <a:gd name="connsiteX81" fmla="*/ 381405 w 485774"/>
              <a:gd name="connsiteY81" fmla="*/ 100571 h 485767"/>
              <a:gd name="connsiteX82" fmla="*/ 362429 w 485774"/>
              <a:gd name="connsiteY82" fmla="*/ 81595 h 485767"/>
              <a:gd name="connsiteX83" fmla="*/ 381405 w 485774"/>
              <a:gd name="connsiteY83" fmla="*/ 62619 h 485767"/>
              <a:gd name="connsiteX84" fmla="*/ 349150 w 485774"/>
              <a:gd name="connsiteY84" fmla="*/ 18976 h 485767"/>
              <a:gd name="connsiteX85" fmla="*/ 368122 w 485774"/>
              <a:gd name="connsiteY85" fmla="*/ 0 h 485767"/>
              <a:gd name="connsiteX86" fmla="*/ 387098 w 485774"/>
              <a:gd name="connsiteY86" fmla="*/ 18976 h 485767"/>
              <a:gd name="connsiteX87" fmla="*/ 368122 w 485774"/>
              <a:gd name="connsiteY87" fmla="*/ 37951 h 485767"/>
              <a:gd name="connsiteX88" fmla="*/ 349150 w 485774"/>
              <a:gd name="connsiteY88" fmla="*/ 18976 h 485767"/>
              <a:gd name="connsiteX89" fmla="*/ 341560 w 485774"/>
              <a:gd name="connsiteY89" fmla="*/ 141368 h 485767"/>
              <a:gd name="connsiteX90" fmla="*/ 360532 w 485774"/>
              <a:gd name="connsiteY90" fmla="*/ 122393 h 485767"/>
              <a:gd name="connsiteX91" fmla="*/ 379508 w 485774"/>
              <a:gd name="connsiteY91" fmla="*/ 141368 h 485767"/>
              <a:gd name="connsiteX92" fmla="*/ 360532 w 485774"/>
              <a:gd name="connsiteY92" fmla="*/ 160340 h 485767"/>
              <a:gd name="connsiteX93" fmla="*/ 341560 w 485774"/>
              <a:gd name="connsiteY93" fmla="*/ 141368 h 485767"/>
              <a:gd name="connsiteX94" fmla="*/ 83492 w 485774"/>
              <a:gd name="connsiteY94" fmla="*/ 80646 h 485767"/>
              <a:gd name="connsiteX95" fmla="*/ 102468 w 485774"/>
              <a:gd name="connsiteY95" fmla="*/ 61671 h 485767"/>
              <a:gd name="connsiteX96" fmla="*/ 121443 w 485774"/>
              <a:gd name="connsiteY96" fmla="*/ 80646 h 485767"/>
              <a:gd name="connsiteX97" fmla="*/ 102468 w 485774"/>
              <a:gd name="connsiteY97" fmla="*/ 99622 h 485767"/>
              <a:gd name="connsiteX98" fmla="*/ 83492 w 485774"/>
              <a:gd name="connsiteY98" fmla="*/ 80646 h 485767"/>
              <a:gd name="connsiteX99" fmla="*/ 95826 w 485774"/>
              <a:gd name="connsiteY99" fmla="*/ 18976 h 485767"/>
              <a:gd name="connsiteX100" fmla="*/ 114802 w 485774"/>
              <a:gd name="connsiteY100" fmla="*/ 0 h 485767"/>
              <a:gd name="connsiteX101" fmla="*/ 133777 w 485774"/>
              <a:gd name="connsiteY101" fmla="*/ 18976 h 485767"/>
              <a:gd name="connsiteX102" fmla="*/ 114802 w 485774"/>
              <a:gd name="connsiteY102" fmla="*/ 37951 h 485767"/>
              <a:gd name="connsiteX103" fmla="*/ 95826 w 485774"/>
              <a:gd name="connsiteY103" fmla="*/ 18976 h 485767"/>
              <a:gd name="connsiteX104" fmla="*/ 122392 w 485774"/>
              <a:gd name="connsiteY104" fmla="*/ 122393 h 485767"/>
              <a:gd name="connsiteX105" fmla="*/ 141368 w 485774"/>
              <a:gd name="connsiteY105" fmla="*/ 141368 h 485767"/>
              <a:gd name="connsiteX106" fmla="*/ 122392 w 485774"/>
              <a:gd name="connsiteY106" fmla="*/ 160340 h 485767"/>
              <a:gd name="connsiteX107" fmla="*/ 103416 w 485774"/>
              <a:gd name="connsiteY107" fmla="*/ 141368 h 485767"/>
              <a:gd name="connsiteX108" fmla="*/ 122392 w 485774"/>
              <a:gd name="connsiteY108" fmla="*/ 122393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485774" h="485767">
                <a:moveTo>
                  <a:pt x="178444" y="137636"/>
                </a:moveTo>
                <a:cubicBezTo>
                  <a:pt x="187187" y="151968"/>
                  <a:pt x="195448" y="165503"/>
                  <a:pt x="195448" y="178797"/>
                </a:cubicBezTo>
                <a:lnTo>
                  <a:pt x="195448" y="202264"/>
                </a:lnTo>
                <a:cubicBezTo>
                  <a:pt x="195448" y="219783"/>
                  <a:pt x="207682" y="234471"/>
                  <a:pt x="224008" y="238177"/>
                </a:cubicBezTo>
                <a:cubicBezTo>
                  <a:pt x="224979" y="247746"/>
                  <a:pt x="233062" y="255218"/>
                  <a:pt x="242887" y="255218"/>
                </a:cubicBezTo>
                <a:cubicBezTo>
                  <a:pt x="252727" y="255218"/>
                  <a:pt x="260814" y="247728"/>
                  <a:pt x="261766" y="238136"/>
                </a:cubicBezTo>
                <a:cubicBezTo>
                  <a:pt x="278103" y="234367"/>
                  <a:pt x="290326" y="219720"/>
                  <a:pt x="290326" y="202264"/>
                </a:cubicBezTo>
                <a:lnTo>
                  <a:pt x="290326" y="178797"/>
                </a:lnTo>
                <a:cubicBezTo>
                  <a:pt x="290326" y="166225"/>
                  <a:pt x="297446" y="154284"/>
                  <a:pt x="305692" y="140460"/>
                </a:cubicBezTo>
                <a:cubicBezTo>
                  <a:pt x="316151" y="122919"/>
                  <a:pt x="327992" y="103065"/>
                  <a:pt x="328270" y="76658"/>
                </a:cubicBezTo>
                <a:cubicBezTo>
                  <a:pt x="328273" y="76510"/>
                  <a:pt x="328277" y="76362"/>
                  <a:pt x="328277" y="76217"/>
                </a:cubicBezTo>
                <a:lnTo>
                  <a:pt x="328277" y="75710"/>
                </a:lnTo>
                <a:cubicBezTo>
                  <a:pt x="328277" y="75561"/>
                  <a:pt x="328273" y="75413"/>
                  <a:pt x="328270" y="75269"/>
                </a:cubicBezTo>
                <a:cubicBezTo>
                  <a:pt x="327795" y="30205"/>
                  <a:pt x="293558" y="0"/>
                  <a:pt x="242776" y="0"/>
                </a:cubicBezTo>
                <a:cubicBezTo>
                  <a:pt x="219260" y="0"/>
                  <a:pt x="198580" y="6423"/>
                  <a:pt x="182969" y="18575"/>
                </a:cubicBezTo>
                <a:cubicBezTo>
                  <a:pt x="165565" y="32125"/>
                  <a:pt x="155874" y="52216"/>
                  <a:pt x="155607" y="75239"/>
                </a:cubicBezTo>
                <a:cubicBezTo>
                  <a:pt x="155603" y="75395"/>
                  <a:pt x="155599" y="75550"/>
                  <a:pt x="155599" y="75710"/>
                </a:cubicBezTo>
                <a:lnTo>
                  <a:pt x="155599" y="76217"/>
                </a:lnTo>
                <a:cubicBezTo>
                  <a:pt x="155599" y="76395"/>
                  <a:pt x="155603" y="76573"/>
                  <a:pt x="155607" y="76751"/>
                </a:cubicBezTo>
                <a:cubicBezTo>
                  <a:pt x="155944" y="100767"/>
                  <a:pt x="167889" y="120339"/>
                  <a:pt x="178444" y="137636"/>
                </a:cubicBezTo>
                <a:close/>
                <a:moveTo>
                  <a:pt x="252375" y="182162"/>
                </a:moveTo>
                <a:lnTo>
                  <a:pt x="252375" y="201138"/>
                </a:lnTo>
                <a:lnTo>
                  <a:pt x="233399" y="201138"/>
                </a:lnTo>
                <a:lnTo>
                  <a:pt x="233399" y="182162"/>
                </a:lnTo>
                <a:close/>
                <a:moveTo>
                  <a:pt x="242776" y="37951"/>
                </a:moveTo>
                <a:cubicBezTo>
                  <a:pt x="257037" y="37951"/>
                  <a:pt x="290159" y="41661"/>
                  <a:pt x="290322" y="75958"/>
                </a:cubicBezTo>
                <a:cubicBezTo>
                  <a:pt x="290244" y="92269"/>
                  <a:pt x="282295" y="105600"/>
                  <a:pt x="273100" y="121021"/>
                </a:cubicBezTo>
                <a:cubicBezTo>
                  <a:pt x="268786" y="128252"/>
                  <a:pt x="264220" y="135916"/>
                  <a:pt x="260473" y="144214"/>
                </a:cubicBezTo>
                <a:lnTo>
                  <a:pt x="225368" y="144214"/>
                </a:lnTo>
                <a:cubicBezTo>
                  <a:pt x="221154" y="134775"/>
                  <a:pt x="215839" y="126062"/>
                  <a:pt x="210840" y="117867"/>
                </a:cubicBezTo>
                <a:cubicBezTo>
                  <a:pt x="201997" y="103380"/>
                  <a:pt x="193647" y="89693"/>
                  <a:pt x="193550" y="75943"/>
                </a:cubicBezTo>
                <a:cubicBezTo>
                  <a:pt x="193717" y="47936"/>
                  <a:pt x="219056" y="37951"/>
                  <a:pt x="242776" y="37951"/>
                </a:cubicBezTo>
                <a:close/>
                <a:moveTo>
                  <a:pt x="484959" y="439277"/>
                </a:moveTo>
                <a:cubicBezTo>
                  <a:pt x="482828" y="429015"/>
                  <a:pt x="472784" y="422425"/>
                  <a:pt x="462522" y="424553"/>
                </a:cubicBezTo>
                <a:cubicBezTo>
                  <a:pt x="452263" y="426684"/>
                  <a:pt x="445670" y="436728"/>
                  <a:pt x="447801" y="446990"/>
                </a:cubicBezTo>
                <a:cubicBezTo>
                  <a:pt x="447905" y="447501"/>
                  <a:pt x="447505" y="447805"/>
                  <a:pt x="447490" y="447816"/>
                </a:cubicBezTo>
                <a:lnTo>
                  <a:pt x="261737" y="447816"/>
                </a:lnTo>
                <a:cubicBezTo>
                  <a:pt x="261781" y="447624"/>
                  <a:pt x="261840" y="447438"/>
                  <a:pt x="261881" y="447242"/>
                </a:cubicBezTo>
                <a:cubicBezTo>
                  <a:pt x="270991" y="403357"/>
                  <a:pt x="310087" y="371506"/>
                  <a:pt x="354839" y="371506"/>
                </a:cubicBezTo>
                <a:cubicBezTo>
                  <a:pt x="374882" y="371506"/>
                  <a:pt x="394013" y="377633"/>
                  <a:pt x="410161" y="389226"/>
                </a:cubicBezTo>
                <a:cubicBezTo>
                  <a:pt x="418678" y="395337"/>
                  <a:pt x="430530" y="393391"/>
                  <a:pt x="436642" y="384878"/>
                </a:cubicBezTo>
                <a:cubicBezTo>
                  <a:pt x="442753" y="376365"/>
                  <a:pt x="440808" y="364509"/>
                  <a:pt x="432294" y="358398"/>
                </a:cubicBezTo>
                <a:cubicBezTo>
                  <a:pt x="425205" y="353309"/>
                  <a:pt x="417707" y="348969"/>
                  <a:pt x="409891" y="345411"/>
                </a:cubicBezTo>
                <a:cubicBezTo>
                  <a:pt x="421665" y="332299"/>
                  <a:pt x="428844" y="314984"/>
                  <a:pt x="428844" y="296015"/>
                </a:cubicBezTo>
                <a:cubicBezTo>
                  <a:pt x="428844" y="255211"/>
                  <a:pt x="395648" y="222011"/>
                  <a:pt x="354839" y="222011"/>
                </a:cubicBezTo>
                <a:cubicBezTo>
                  <a:pt x="314034" y="222011"/>
                  <a:pt x="280838" y="255211"/>
                  <a:pt x="280838" y="296015"/>
                </a:cubicBezTo>
                <a:cubicBezTo>
                  <a:pt x="280838" y="315024"/>
                  <a:pt x="288047" y="332380"/>
                  <a:pt x="299869" y="345500"/>
                </a:cubicBezTo>
                <a:cubicBezTo>
                  <a:pt x="289355" y="350281"/>
                  <a:pt x="279445" y="356437"/>
                  <a:pt x="270439" y="363868"/>
                </a:cubicBezTo>
                <a:cubicBezTo>
                  <a:pt x="259631" y="372781"/>
                  <a:pt x="250351" y="383333"/>
                  <a:pt x="242887" y="395018"/>
                </a:cubicBezTo>
                <a:cubicBezTo>
                  <a:pt x="235423" y="383333"/>
                  <a:pt x="226143" y="372781"/>
                  <a:pt x="215332" y="363868"/>
                </a:cubicBezTo>
                <a:cubicBezTo>
                  <a:pt x="206496" y="356578"/>
                  <a:pt x="196790" y="350511"/>
                  <a:pt x="186494" y="345767"/>
                </a:cubicBezTo>
                <a:cubicBezTo>
                  <a:pt x="197961" y="332729"/>
                  <a:pt x="204936" y="315651"/>
                  <a:pt x="204936" y="296964"/>
                </a:cubicBezTo>
                <a:cubicBezTo>
                  <a:pt x="204936" y="256159"/>
                  <a:pt x="171740" y="222959"/>
                  <a:pt x="130931" y="222959"/>
                </a:cubicBezTo>
                <a:cubicBezTo>
                  <a:pt x="90126" y="222959"/>
                  <a:pt x="56930" y="256159"/>
                  <a:pt x="56930" y="296964"/>
                </a:cubicBezTo>
                <a:cubicBezTo>
                  <a:pt x="56930" y="315651"/>
                  <a:pt x="63905" y="332729"/>
                  <a:pt x="75372" y="345767"/>
                </a:cubicBezTo>
                <a:cubicBezTo>
                  <a:pt x="65076" y="350511"/>
                  <a:pt x="55366" y="356578"/>
                  <a:pt x="46530" y="363868"/>
                </a:cubicBezTo>
                <a:cubicBezTo>
                  <a:pt x="23182" y="383129"/>
                  <a:pt x="6945" y="409999"/>
                  <a:pt x="815" y="439529"/>
                </a:cubicBezTo>
                <a:cubicBezTo>
                  <a:pt x="-1553" y="450937"/>
                  <a:pt x="1297" y="462649"/>
                  <a:pt x="8635" y="471666"/>
                </a:cubicBezTo>
                <a:cubicBezTo>
                  <a:pt x="15929" y="480627"/>
                  <a:pt x="26732" y="485768"/>
                  <a:pt x="38281" y="485768"/>
                </a:cubicBezTo>
                <a:lnTo>
                  <a:pt x="447490" y="485768"/>
                </a:lnTo>
                <a:cubicBezTo>
                  <a:pt x="458975" y="485768"/>
                  <a:pt x="469749" y="480623"/>
                  <a:pt x="477050" y="471651"/>
                </a:cubicBezTo>
                <a:cubicBezTo>
                  <a:pt x="484455" y="462548"/>
                  <a:pt x="487338" y="450748"/>
                  <a:pt x="484959" y="439277"/>
                </a:cubicBezTo>
                <a:close/>
                <a:moveTo>
                  <a:pt x="354839" y="259962"/>
                </a:moveTo>
                <a:cubicBezTo>
                  <a:pt x="374719" y="259962"/>
                  <a:pt x="390893" y="276136"/>
                  <a:pt x="390893" y="296015"/>
                </a:cubicBezTo>
                <a:cubicBezTo>
                  <a:pt x="390893" y="315895"/>
                  <a:pt x="374719" y="332069"/>
                  <a:pt x="354839" y="332069"/>
                </a:cubicBezTo>
                <a:cubicBezTo>
                  <a:pt x="334963" y="332069"/>
                  <a:pt x="318789" y="315895"/>
                  <a:pt x="318789" y="296015"/>
                </a:cubicBezTo>
                <a:cubicBezTo>
                  <a:pt x="318789" y="276136"/>
                  <a:pt x="334963" y="259962"/>
                  <a:pt x="354839" y="259962"/>
                </a:cubicBezTo>
                <a:close/>
                <a:moveTo>
                  <a:pt x="130931" y="260911"/>
                </a:moveTo>
                <a:cubicBezTo>
                  <a:pt x="150811" y="260911"/>
                  <a:pt x="166985" y="277084"/>
                  <a:pt x="166985" y="296964"/>
                </a:cubicBezTo>
                <a:cubicBezTo>
                  <a:pt x="166985" y="316844"/>
                  <a:pt x="150811" y="333018"/>
                  <a:pt x="130931" y="333018"/>
                </a:cubicBezTo>
                <a:cubicBezTo>
                  <a:pt x="111051" y="333018"/>
                  <a:pt x="94877" y="316844"/>
                  <a:pt x="94877" y="296964"/>
                </a:cubicBezTo>
                <a:cubicBezTo>
                  <a:pt x="94877" y="277084"/>
                  <a:pt x="111051" y="260911"/>
                  <a:pt x="130931" y="260911"/>
                </a:cubicBezTo>
                <a:close/>
                <a:moveTo>
                  <a:pt x="38180" y="447809"/>
                </a:moveTo>
                <a:cubicBezTo>
                  <a:pt x="38177" y="447809"/>
                  <a:pt x="37884" y="447668"/>
                  <a:pt x="37973" y="447242"/>
                </a:cubicBezTo>
                <a:cubicBezTo>
                  <a:pt x="47083" y="403357"/>
                  <a:pt x="86179" y="371506"/>
                  <a:pt x="130931" y="371506"/>
                </a:cubicBezTo>
                <a:cubicBezTo>
                  <a:pt x="175683" y="371506"/>
                  <a:pt x="214779" y="403357"/>
                  <a:pt x="223889" y="447242"/>
                </a:cubicBezTo>
                <a:cubicBezTo>
                  <a:pt x="223930" y="447435"/>
                  <a:pt x="223989" y="447624"/>
                  <a:pt x="224037" y="447816"/>
                </a:cubicBezTo>
                <a:lnTo>
                  <a:pt x="38281" y="447816"/>
                </a:lnTo>
                <a:cubicBezTo>
                  <a:pt x="38221" y="447816"/>
                  <a:pt x="38188" y="447813"/>
                  <a:pt x="38180" y="447809"/>
                </a:cubicBezTo>
                <a:close/>
                <a:moveTo>
                  <a:pt x="381405" y="62619"/>
                </a:moveTo>
                <a:cubicBezTo>
                  <a:pt x="391886" y="62619"/>
                  <a:pt x="400381" y="71114"/>
                  <a:pt x="400381" y="81595"/>
                </a:cubicBezTo>
                <a:cubicBezTo>
                  <a:pt x="400381" y="92072"/>
                  <a:pt x="391886" y="100571"/>
                  <a:pt x="381405" y="100571"/>
                </a:cubicBezTo>
                <a:cubicBezTo>
                  <a:pt x="370928" y="100571"/>
                  <a:pt x="362429" y="92072"/>
                  <a:pt x="362429" y="81595"/>
                </a:cubicBezTo>
                <a:cubicBezTo>
                  <a:pt x="362429" y="71114"/>
                  <a:pt x="370928" y="62619"/>
                  <a:pt x="381405" y="62619"/>
                </a:cubicBezTo>
                <a:close/>
                <a:moveTo>
                  <a:pt x="349150" y="18976"/>
                </a:moveTo>
                <a:cubicBezTo>
                  <a:pt x="349150" y="8495"/>
                  <a:pt x="357645" y="0"/>
                  <a:pt x="368122" y="0"/>
                </a:cubicBezTo>
                <a:cubicBezTo>
                  <a:pt x="378603" y="0"/>
                  <a:pt x="387098" y="8495"/>
                  <a:pt x="387098" y="18976"/>
                </a:cubicBezTo>
                <a:cubicBezTo>
                  <a:pt x="387098" y="29457"/>
                  <a:pt x="378603" y="37951"/>
                  <a:pt x="368122" y="37951"/>
                </a:cubicBezTo>
                <a:cubicBezTo>
                  <a:pt x="357645" y="37951"/>
                  <a:pt x="349150" y="29453"/>
                  <a:pt x="349150" y="18976"/>
                </a:cubicBezTo>
                <a:close/>
                <a:moveTo>
                  <a:pt x="341560" y="141368"/>
                </a:moveTo>
                <a:cubicBezTo>
                  <a:pt x="341560" y="130887"/>
                  <a:pt x="350055" y="122393"/>
                  <a:pt x="360532" y="122393"/>
                </a:cubicBezTo>
                <a:cubicBezTo>
                  <a:pt x="371013" y="122393"/>
                  <a:pt x="379508" y="130887"/>
                  <a:pt x="379508" y="141368"/>
                </a:cubicBezTo>
                <a:cubicBezTo>
                  <a:pt x="379508" y="151845"/>
                  <a:pt x="371013" y="160340"/>
                  <a:pt x="360532" y="160340"/>
                </a:cubicBezTo>
                <a:cubicBezTo>
                  <a:pt x="350055" y="160340"/>
                  <a:pt x="341560" y="151845"/>
                  <a:pt x="341560" y="141368"/>
                </a:cubicBezTo>
                <a:close/>
                <a:moveTo>
                  <a:pt x="83492" y="80646"/>
                </a:moveTo>
                <a:cubicBezTo>
                  <a:pt x="83492" y="70165"/>
                  <a:pt x="91990" y="61671"/>
                  <a:pt x="102468" y="61671"/>
                </a:cubicBezTo>
                <a:cubicBezTo>
                  <a:pt x="112949" y="61671"/>
                  <a:pt x="121443" y="70165"/>
                  <a:pt x="121443" y="80646"/>
                </a:cubicBezTo>
                <a:cubicBezTo>
                  <a:pt x="121443" y="91124"/>
                  <a:pt x="112949" y="99622"/>
                  <a:pt x="102468" y="99622"/>
                </a:cubicBezTo>
                <a:cubicBezTo>
                  <a:pt x="91990" y="99622"/>
                  <a:pt x="83492" y="91124"/>
                  <a:pt x="83492" y="80646"/>
                </a:cubicBezTo>
                <a:close/>
                <a:moveTo>
                  <a:pt x="95826" y="18976"/>
                </a:moveTo>
                <a:cubicBezTo>
                  <a:pt x="95826" y="8495"/>
                  <a:pt x="104324" y="0"/>
                  <a:pt x="114802" y="0"/>
                </a:cubicBezTo>
                <a:cubicBezTo>
                  <a:pt x="125283" y="0"/>
                  <a:pt x="133777" y="8495"/>
                  <a:pt x="133777" y="18976"/>
                </a:cubicBezTo>
                <a:cubicBezTo>
                  <a:pt x="133777" y="29457"/>
                  <a:pt x="125283" y="37951"/>
                  <a:pt x="114802" y="37951"/>
                </a:cubicBezTo>
                <a:cubicBezTo>
                  <a:pt x="104324" y="37951"/>
                  <a:pt x="95826" y="29453"/>
                  <a:pt x="95826" y="18976"/>
                </a:cubicBezTo>
                <a:close/>
                <a:moveTo>
                  <a:pt x="122392" y="122393"/>
                </a:moveTo>
                <a:cubicBezTo>
                  <a:pt x="132873" y="122393"/>
                  <a:pt x="141368" y="130887"/>
                  <a:pt x="141368" y="141368"/>
                </a:cubicBezTo>
                <a:cubicBezTo>
                  <a:pt x="141368" y="151845"/>
                  <a:pt x="132873" y="160340"/>
                  <a:pt x="122392" y="160340"/>
                </a:cubicBezTo>
                <a:cubicBezTo>
                  <a:pt x="111915" y="160340"/>
                  <a:pt x="103416" y="151845"/>
                  <a:pt x="103416" y="141368"/>
                </a:cubicBezTo>
                <a:cubicBezTo>
                  <a:pt x="103416" y="130887"/>
                  <a:pt x="111915" y="122393"/>
                  <a:pt x="122392" y="122393"/>
                </a:cubicBezTo>
                <a:close/>
              </a:path>
            </a:pathLst>
          </a:custGeom>
          <a:solidFill>
            <a:schemeClr val="bg1"/>
          </a:solidFill>
          <a:ln w="949" cap="flat">
            <a:noFill/>
            <a:prstDash val="solid"/>
            <a:miter/>
          </a:ln>
        </p:spPr>
        <p:txBody>
          <a:bodyPr rtlCol="0" anchor="ctr"/>
          <a:lstStyle/>
          <a:p>
            <a:endParaRPr lang="en-ID" sz="1349"/>
          </a:p>
        </p:txBody>
      </p:sp>
      <p:sp>
        <p:nvSpPr>
          <p:cNvPr id="290" name="Icon 14">
            <a:extLst>
              <a:ext uri="{FF2B5EF4-FFF2-40B4-BE49-F238E27FC236}">
                <a16:creationId xmlns:a16="http://schemas.microsoft.com/office/drawing/2014/main" id="{C3FEB476-5A02-46E7-A41A-13569BE9471D}"/>
              </a:ext>
            </a:extLst>
          </p:cNvPr>
          <p:cNvSpPr/>
          <p:nvPr/>
        </p:nvSpPr>
        <p:spPr>
          <a:xfrm>
            <a:off x="3049469" y="2649353"/>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292" name="Icon 15">
            <a:extLst>
              <a:ext uri="{FF2B5EF4-FFF2-40B4-BE49-F238E27FC236}">
                <a16:creationId xmlns:a16="http://schemas.microsoft.com/office/drawing/2014/main" id="{97D9EDB5-C245-477C-A38E-E375373672B9}"/>
              </a:ext>
            </a:extLst>
          </p:cNvPr>
          <p:cNvSpPr/>
          <p:nvPr/>
        </p:nvSpPr>
        <p:spPr>
          <a:xfrm>
            <a:off x="5807753" y="2656086"/>
            <a:ext cx="286779" cy="273870"/>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sz="1349"/>
          </a:p>
        </p:txBody>
      </p:sp>
      <p:sp>
        <p:nvSpPr>
          <p:cNvPr id="294" name="Icon 16">
            <a:extLst>
              <a:ext uri="{FF2B5EF4-FFF2-40B4-BE49-F238E27FC236}">
                <a16:creationId xmlns:a16="http://schemas.microsoft.com/office/drawing/2014/main" id="{669491FA-FD06-428F-BA58-6061DD1A21AC}"/>
              </a:ext>
            </a:extLst>
          </p:cNvPr>
          <p:cNvSpPr/>
          <p:nvPr/>
        </p:nvSpPr>
        <p:spPr>
          <a:xfrm>
            <a:off x="7186474" y="2649211"/>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296" name="Icon 17">
            <a:extLst>
              <a:ext uri="{FF2B5EF4-FFF2-40B4-BE49-F238E27FC236}">
                <a16:creationId xmlns:a16="http://schemas.microsoft.com/office/drawing/2014/main" id="{6BC0CD39-12C7-4CDF-A960-7C66C7FA3D9A}"/>
              </a:ext>
            </a:extLst>
          </p:cNvPr>
          <p:cNvSpPr/>
          <p:nvPr/>
        </p:nvSpPr>
        <p:spPr>
          <a:xfrm>
            <a:off x="1669905" y="4358046"/>
            <a:ext cx="287621" cy="287619"/>
          </a:xfrm>
          <a:custGeom>
            <a:avLst/>
            <a:gdLst>
              <a:gd name="connsiteX0" fmla="*/ 187766 w 485775"/>
              <a:gd name="connsiteY0" fmla="*/ 460795 h 485771"/>
              <a:gd name="connsiteX1" fmla="*/ 169832 w 485775"/>
              <a:gd name="connsiteY1" fmla="*/ 473589 h 485771"/>
              <a:gd name="connsiteX2" fmla="*/ 163642 w 485775"/>
              <a:gd name="connsiteY2" fmla="*/ 472544 h 485771"/>
              <a:gd name="connsiteX3" fmla="*/ 0 w 485775"/>
              <a:gd name="connsiteY3" fmla="*/ 242884 h 485771"/>
              <a:gd name="connsiteX4" fmla="*/ 71140 w 485775"/>
              <a:gd name="connsiteY4" fmla="*/ 71140 h 485771"/>
              <a:gd name="connsiteX5" fmla="*/ 242884 w 485775"/>
              <a:gd name="connsiteY5" fmla="*/ 0 h 485771"/>
              <a:gd name="connsiteX6" fmla="*/ 414631 w 485775"/>
              <a:gd name="connsiteY6" fmla="*/ 71140 h 485771"/>
              <a:gd name="connsiteX7" fmla="*/ 485771 w 485775"/>
              <a:gd name="connsiteY7" fmla="*/ 242884 h 485771"/>
              <a:gd name="connsiteX8" fmla="*/ 466796 w 485775"/>
              <a:gd name="connsiteY8" fmla="*/ 261859 h 485771"/>
              <a:gd name="connsiteX9" fmla="*/ 447820 w 485775"/>
              <a:gd name="connsiteY9" fmla="*/ 242884 h 485771"/>
              <a:gd name="connsiteX10" fmla="*/ 242884 w 485775"/>
              <a:gd name="connsiteY10" fmla="*/ 37951 h 485771"/>
              <a:gd name="connsiteX11" fmla="*/ 37951 w 485775"/>
              <a:gd name="connsiteY11" fmla="*/ 242884 h 485771"/>
              <a:gd name="connsiteX12" fmla="*/ 176017 w 485775"/>
              <a:gd name="connsiteY12" fmla="*/ 436668 h 485771"/>
              <a:gd name="connsiteX13" fmla="*/ 187766 w 485775"/>
              <a:gd name="connsiteY13" fmla="*/ 460795 h 485771"/>
              <a:gd name="connsiteX14" fmla="*/ 223908 w 485775"/>
              <a:gd name="connsiteY14" fmla="*/ 91083 h 485771"/>
              <a:gd name="connsiteX15" fmla="*/ 223908 w 485775"/>
              <a:gd name="connsiteY15" fmla="*/ 234956 h 485771"/>
              <a:gd name="connsiteX16" fmla="*/ 153650 w 485775"/>
              <a:gd name="connsiteY16" fmla="*/ 304336 h 485771"/>
              <a:gd name="connsiteX17" fmla="*/ 153480 w 485775"/>
              <a:gd name="connsiteY17" fmla="*/ 331172 h 485771"/>
              <a:gd name="connsiteX18" fmla="*/ 166985 w 485775"/>
              <a:gd name="connsiteY18" fmla="*/ 336813 h 485771"/>
              <a:gd name="connsiteX19" fmla="*/ 180316 w 485775"/>
              <a:gd name="connsiteY19" fmla="*/ 331339 h 485771"/>
              <a:gd name="connsiteX20" fmla="*/ 256219 w 485775"/>
              <a:gd name="connsiteY20" fmla="*/ 256389 h 485771"/>
              <a:gd name="connsiteX21" fmla="*/ 261859 w 485775"/>
              <a:gd name="connsiteY21" fmla="*/ 242884 h 485771"/>
              <a:gd name="connsiteX22" fmla="*/ 261859 w 485775"/>
              <a:gd name="connsiteY22" fmla="*/ 91083 h 485771"/>
              <a:gd name="connsiteX23" fmla="*/ 242884 w 485775"/>
              <a:gd name="connsiteY23" fmla="*/ 72107 h 485771"/>
              <a:gd name="connsiteX24" fmla="*/ 223908 w 485775"/>
              <a:gd name="connsiteY24" fmla="*/ 91083 h 485771"/>
              <a:gd name="connsiteX25" fmla="*/ 484960 w 485775"/>
              <a:gd name="connsiteY25" fmla="*/ 439277 h 485771"/>
              <a:gd name="connsiteX26" fmla="*/ 477051 w 485775"/>
              <a:gd name="connsiteY26" fmla="*/ 471655 h 485771"/>
              <a:gd name="connsiteX27" fmla="*/ 447490 w 485775"/>
              <a:gd name="connsiteY27" fmla="*/ 485771 h 485771"/>
              <a:gd name="connsiteX28" fmla="*/ 262189 w 485775"/>
              <a:gd name="connsiteY28" fmla="*/ 485771 h 485771"/>
              <a:gd name="connsiteX29" fmla="*/ 232544 w 485775"/>
              <a:gd name="connsiteY29" fmla="*/ 471669 h 485771"/>
              <a:gd name="connsiteX30" fmla="*/ 224724 w 485775"/>
              <a:gd name="connsiteY30" fmla="*/ 439529 h 485771"/>
              <a:gd name="connsiteX31" fmla="*/ 270439 w 485775"/>
              <a:gd name="connsiteY31" fmla="*/ 363868 h 485771"/>
              <a:gd name="connsiteX32" fmla="*/ 299299 w 485775"/>
              <a:gd name="connsiteY32" fmla="*/ 345760 h 485771"/>
              <a:gd name="connsiteX33" fmla="*/ 280835 w 485775"/>
              <a:gd name="connsiteY33" fmla="*/ 296935 h 485771"/>
              <a:gd name="connsiteX34" fmla="*/ 354840 w 485775"/>
              <a:gd name="connsiteY34" fmla="*/ 222930 h 485771"/>
              <a:gd name="connsiteX35" fmla="*/ 428845 w 485775"/>
              <a:gd name="connsiteY35" fmla="*/ 296935 h 485771"/>
              <a:gd name="connsiteX36" fmla="*/ 410380 w 485775"/>
              <a:gd name="connsiteY36" fmla="*/ 345760 h 485771"/>
              <a:gd name="connsiteX37" fmla="*/ 439240 w 485775"/>
              <a:gd name="connsiteY37" fmla="*/ 363868 h 485771"/>
              <a:gd name="connsiteX38" fmla="*/ 484578 w 485775"/>
              <a:gd name="connsiteY38" fmla="*/ 437762 h 485771"/>
              <a:gd name="connsiteX39" fmla="*/ 484960 w 485775"/>
              <a:gd name="connsiteY39" fmla="*/ 439277 h 485771"/>
              <a:gd name="connsiteX40" fmla="*/ 318786 w 485775"/>
              <a:gd name="connsiteY40" fmla="*/ 296935 h 485771"/>
              <a:gd name="connsiteX41" fmla="*/ 354840 w 485775"/>
              <a:gd name="connsiteY41" fmla="*/ 332984 h 485771"/>
              <a:gd name="connsiteX42" fmla="*/ 390893 w 485775"/>
              <a:gd name="connsiteY42" fmla="*/ 296935 h 485771"/>
              <a:gd name="connsiteX43" fmla="*/ 354840 w 485775"/>
              <a:gd name="connsiteY43" fmla="*/ 260881 h 485771"/>
              <a:gd name="connsiteX44" fmla="*/ 318786 w 485775"/>
              <a:gd name="connsiteY44" fmla="*/ 296935 h 485771"/>
              <a:gd name="connsiteX45" fmla="*/ 447805 w 485775"/>
              <a:gd name="connsiteY45" fmla="*/ 447283 h 485771"/>
              <a:gd name="connsiteX46" fmla="*/ 447798 w 485775"/>
              <a:gd name="connsiteY46" fmla="*/ 447242 h 485771"/>
              <a:gd name="connsiteX47" fmla="*/ 354840 w 485775"/>
              <a:gd name="connsiteY47" fmla="*/ 371506 h 485771"/>
              <a:gd name="connsiteX48" fmla="*/ 261882 w 485775"/>
              <a:gd name="connsiteY48" fmla="*/ 447242 h 485771"/>
              <a:gd name="connsiteX49" fmla="*/ 262089 w 485775"/>
              <a:gd name="connsiteY49" fmla="*/ 447813 h 485771"/>
              <a:gd name="connsiteX50" fmla="*/ 262189 w 485775"/>
              <a:gd name="connsiteY50" fmla="*/ 447820 h 485771"/>
              <a:gd name="connsiteX51" fmla="*/ 447490 w 485775"/>
              <a:gd name="connsiteY51" fmla="*/ 447820 h 485771"/>
              <a:gd name="connsiteX52" fmla="*/ 447805 w 485775"/>
              <a:gd name="connsiteY52" fmla="*/ 44728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775" h="485771">
                <a:moveTo>
                  <a:pt x="187766" y="460795"/>
                </a:moveTo>
                <a:cubicBezTo>
                  <a:pt x="185056" y="468653"/>
                  <a:pt x="177700" y="473589"/>
                  <a:pt x="169832" y="473589"/>
                </a:cubicBezTo>
                <a:cubicBezTo>
                  <a:pt x="167778" y="473589"/>
                  <a:pt x="165692" y="473252"/>
                  <a:pt x="163642" y="472544"/>
                </a:cubicBezTo>
                <a:cubicBezTo>
                  <a:pt x="65762" y="438777"/>
                  <a:pt x="0" y="346486"/>
                  <a:pt x="0" y="242884"/>
                </a:cubicBezTo>
                <a:cubicBezTo>
                  <a:pt x="0" y="178007"/>
                  <a:pt x="25265" y="117015"/>
                  <a:pt x="71140" y="71140"/>
                </a:cubicBezTo>
                <a:cubicBezTo>
                  <a:pt x="117015" y="25265"/>
                  <a:pt x="178007" y="0"/>
                  <a:pt x="242884" y="0"/>
                </a:cubicBezTo>
                <a:cubicBezTo>
                  <a:pt x="307760" y="0"/>
                  <a:pt x="368756" y="25265"/>
                  <a:pt x="414631" y="71140"/>
                </a:cubicBezTo>
                <a:cubicBezTo>
                  <a:pt x="460506" y="117015"/>
                  <a:pt x="485771" y="178007"/>
                  <a:pt x="485771" y="242884"/>
                </a:cubicBezTo>
                <a:cubicBezTo>
                  <a:pt x="485771" y="253365"/>
                  <a:pt x="477277" y="261859"/>
                  <a:pt x="466796" y="261859"/>
                </a:cubicBezTo>
                <a:cubicBezTo>
                  <a:pt x="456315" y="261859"/>
                  <a:pt x="447820" y="253365"/>
                  <a:pt x="447820" y="242884"/>
                </a:cubicBezTo>
                <a:cubicBezTo>
                  <a:pt x="447820" y="129883"/>
                  <a:pt x="355885" y="37951"/>
                  <a:pt x="242884" y="37951"/>
                </a:cubicBezTo>
                <a:cubicBezTo>
                  <a:pt x="129883" y="37951"/>
                  <a:pt x="37951" y="129883"/>
                  <a:pt x="37951" y="242884"/>
                </a:cubicBezTo>
                <a:cubicBezTo>
                  <a:pt x="37951" y="330301"/>
                  <a:pt x="93436" y="408179"/>
                  <a:pt x="176017" y="436668"/>
                </a:cubicBezTo>
                <a:cubicBezTo>
                  <a:pt x="185927" y="440085"/>
                  <a:pt x="191186" y="450889"/>
                  <a:pt x="187766" y="460795"/>
                </a:cubicBezTo>
                <a:close/>
                <a:moveTo>
                  <a:pt x="223908" y="91083"/>
                </a:moveTo>
                <a:lnTo>
                  <a:pt x="223908" y="234956"/>
                </a:lnTo>
                <a:lnTo>
                  <a:pt x="153650" y="304336"/>
                </a:lnTo>
                <a:cubicBezTo>
                  <a:pt x="146194" y="311700"/>
                  <a:pt x="146119" y="323715"/>
                  <a:pt x="153480" y="331172"/>
                </a:cubicBezTo>
                <a:cubicBezTo>
                  <a:pt x="157193" y="334930"/>
                  <a:pt x="162086" y="336813"/>
                  <a:pt x="166985" y="336813"/>
                </a:cubicBezTo>
                <a:cubicBezTo>
                  <a:pt x="171799" y="336813"/>
                  <a:pt x="176617" y="334990"/>
                  <a:pt x="180316" y="331339"/>
                </a:cubicBezTo>
                <a:lnTo>
                  <a:pt x="256219" y="256389"/>
                </a:lnTo>
                <a:cubicBezTo>
                  <a:pt x="259828" y="252820"/>
                  <a:pt x="261859" y="247958"/>
                  <a:pt x="261859" y="242884"/>
                </a:cubicBezTo>
                <a:lnTo>
                  <a:pt x="261859" y="91083"/>
                </a:lnTo>
                <a:cubicBezTo>
                  <a:pt x="261859" y="80602"/>
                  <a:pt x="253365" y="72107"/>
                  <a:pt x="242884" y="72107"/>
                </a:cubicBezTo>
                <a:cubicBezTo>
                  <a:pt x="232403" y="72107"/>
                  <a:pt x="223908" y="80602"/>
                  <a:pt x="223908" y="91083"/>
                </a:cubicBezTo>
                <a:close/>
                <a:moveTo>
                  <a:pt x="484960" y="439277"/>
                </a:moveTo>
                <a:cubicBezTo>
                  <a:pt x="487339" y="450752"/>
                  <a:pt x="484456" y="462548"/>
                  <a:pt x="477051" y="471655"/>
                </a:cubicBezTo>
                <a:cubicBezTo>
                  <a:pt x="469750" y="480623"/>
                  <a:pt x="458976" y="485771"/>
                  <a:pt x="447490" y="485771"/>
                </a:cubicBezTo>
                <a:lnTo>
                  <a:pt x="262189" y="485771"/>
                </a:lnTo>
                <a:cubicBezTo>
                  <a:pt x="250641" y="485771"/>
                  <a:pt x="239837" y="480631"/>
                  <a:pt x="232544" y="471669"/>
                </a:cubicBezTo>
                <a:cubicBezTo>
                  <a:pt x="225205" y="462652"/>
                  <a:pt x="222355" y="450937"/>
                  <a:pt x="224724" y="439529"/>
                </a:cubicBezTo>
                <a:cubicBezTo>
                  <a:pt x="230854" y="409999"/>
                  <a:pt x="247087" y="383129"/>
                  <a:pt x="270439" y="363868"/>
                </a:cubicBezTo>
                <a:cubicBezTo>
                  <a:pt x="279278" y="356574"/>
                  <a:pt x="288996" y="350504"/>
                  <a:pt x="299299" y="345760"/>
                </a:cubicBezTo>
                <a:cubicBezTo>
                  <a:pt x="287821" y="332718"/>
                  <a:pt x="280835" y="315632"/>
                  <a:pt x="280835" y="296935"/>
                </a:cubicBezTo>
                <a:cubicBezTo>
                  <a:pt x="280835" y="256126"/>
                  <a:pt x="314035" y="222930"/>
                  <a:pt x="354840" y="222930"/>
                </a:cubicBezTo>
                <a:cubicBezTo>
                  <a:pt x="395648" y="222930"/>
                  <a:pt x="428845" y="256126"/>
                  <a:pt x="428845" y="296935"/>
                </a:cubicBezTo>
                <a:cubicBezTo>
                  <a:pt x="428845" y="315632"/>
                  <a:pt x="421858" y="332718"/>
                  <a:pt x="410380" y="345760"/>
                </a:cubicBezTo>
                <a:cubicBezTo>
                  <a:pt x="420684" y="350504"/>
                  <a:pt x="430401" y="356574"/>
                  <a:pt x="439240" y="363868"/>
                </a:cubicBezTo>
                <a:cubicBezTo>
                  <a:pt x="462122" y="382747"/>
                  <a:pt x="478174" y="408931"/>
                  <a:pt x="484578" y="437762"/>
                </a:cubicBezTo>
                <a:cubicBezTo>
                  <a:pt x="484722" y="438258"/>
                  <a:pt x="484852" y="438762"/>
                  <a:pt x="484960" y="439277"/>
                </a:cubicBezTo>
                <a:close/>
                <a:moveTo>
                  <a:pt x="318786" y="296935"/>
                </a:moveTo>
                <a:cubicBezTo>
                  <a:pt x="318786" y="316811"/>
                  <a:pt x="334960" y="332984"/>
                  <a:pt x="354840" y="332984"/>
                </a:cubicBezTo>
                <a:cubicBezTo>
                  <a:pt x="374720" y="332984"/>
                  <a:pt x="390893" y="316811"/>
                  <a:pt x="390893" y="296935"/>
                </a:cubicBezTo>
                <a:cubicBezTo>
                  <a:pt x="390893" y="277055"/>
                  <a:pt x="374720" y="260881"/>
                  <a:pt x="354840" y="260881"/>
                </a:cubicBezTo>
                <a:cubicBezTo>
                  <a:pt x="334960" y="260881"/>
                  <a:pt x="318786" y="277055"/>
                  <a:pt x="318786" y="296935"/>
                </a:cubicBezTo>
                <a:close/>
                <a:moveTo>
                  <a:pt x="447805" y="447283"/>
                </a:moveTo>
                <a:cubicBezTo>
                  <a:pt x="447805" y="447268"/>
                  <a:pt x="447802" y="447257"/>
                  <a:pt x="447798" y="447242"/>
                </a:cubicBezTo>
                <a:cubicBezTo>
                  <a:pt x="438688" y="403361"/>
                  <a:pt x="399592" y="371506"/>
                  <a:pt x="354840" y="371506"/>
                </a:cubicBezTo>
                <a:cubicBezTo>
                  <a:pt x="310088" y="371506"/>
                  <a:pt x="270991" y="403361"/>
                  <a:pt x="261882" y="447242"/>
                </a:cubicBezTo>
                <a:cubicBezTo>
                  <a:pt x="261793" y="447668"/>
                  <a:pt x="262085" y="447809"/>
                  <a:pt x="262089" y="447813"/>
                </a:cubicBezTo>
                <a:cubicBezTo>
                  <a:pt x="262097" y="447813"/>
                  <a:pt x="262130" y="447820"/>
                  <a:pt x="262189" y="447820"/>
                </a:cubicBezTo>
                <a:lnTo>
                  <a:pt x="447490" y="447820"/>
                </a:lnTo>
                <a:cubicBezTo>
                  <a:pt x="447501" y="447809"/>
                  <a:pt x="447757" y="447616"/>
                  <a:pt x="447805" y="447283"/>
                </a:cubicBezTo>
                <a:close/>
              </a:path>
            </a:pathLst>
          </a:custGeom>
          <a:solidFill>
            <a:schemeClr val="bg1"/>
          </a:solidFill>
          <a:ln w="949" cap="flat">
            <a:noFill/>
            <a:prstDash val="solid"/>
            <a:miter/>
          </a:ln>
        </p:spPr>
        <p:txBody>
          <a:bodyPr rtlCol="0" anchor="ctr"/>
          <a:lstStyle/>
          <a:p>
            <a:endParaRPr lang="en-ID" sz="1349"/>
          </a:p>
        </p:txBody>
      </p:sp>
      <p:sp>
        <p:nvSpPr>
          <p:cNvPr id="298" name="Icon 29">
            <a:extLst>
              <a:ext uri="{FF2B5EF4-FFF2-40B4-BE49-F238E27FC236}">
                <a16:creationId xmlns:a16="http://schemas.microsoft.com/office/drawing/2014/main" id="{5D8EDCE1-FA12-4A98-8985-097D92A0B1A3}"/>
              </a:ext>
            </a:extLst>
          </p:cNvPr>
          <p:cNvSpPr/>
          <p:nvPr/>
        </p:nvSpPr>
        <p:spPr>
          <a:xfrm>
            <a:off x="5807331" y="4378302"/>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300" name="Icon 34">
            <a:extLst>
              <a:ext uri="{FF2B5EF4-FFF2-40B4-BE49-F238E27FC236}">
                <a16:creationId xmlns:a16="http://schemas.microsoft.com/office/drawing/2014/main" id="{80F72899-1720-4DDC-BF17-45D3A97D9F47}"/>
              </a:ext>
            </a:extLst>
          </p:cNvPr>
          <p:cNvSpPr/>
          <p:nvPr/>
        </p:nvSpPr>
        <p:spPr>
          <a:xfrm>
            <a:off x="1669631" y="2649210"/>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302" name="Icon 37">
            <a:extLst>
              <a:ext uri="{FF2B5EF4-FFF2-40B4-BE49-F238E27FC236}">
                <a16:creationId xmlns:a16="http://schemas.microsoft.com/office/drawing/2014/main" id="{F04AD8B5-5EB9-4BE0-848B-6C208627A5B7}"/>
              </a:ext>
            </a:extLst>
          </p:cNvPr>
          <p:cNvSpPr/>
          <p:nvPr/>
        </p:nvSpPr>
        <p:spPr>
          <a:xfrm>
            <a:off x="3049047" y="4358047"/>
            <a:ext cx="287621" cy="287617"/>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grpSp>
        <p:nvGrpSpPr>
          <p:cNvPr id="87" name="PpHeader">
            <a:extLst>
              <a:ext uri="{FF2B5EF4-FFF2-40B4-BE49-F238E27FC236}">
                <a16:creationId xmlns:a16="http://schemas.microsoft.com/office/drawing/2014/main" id="{CC595500-BF3F-457A-9DA5-119C078E5FAD}"/>
              </a:ext>
            </a:extLst>
          </p:cNvPr>
          <p:cNvGrpSpPr/>
          <p:nvPr/>
        </p:nvGrpSpPr>
        <p:grpSpPr>
          <a:xfrm>
            <a:off x="87884" y="124384"/>
            <a:ext cx="1156753" cy="106831"/>
            <a:chOff x="117194" y="153043"/>
            <a:chExt cx="1542538" cy="142460"/>
          </a:xfrm>
        </p:grpSpPr>
        <p:sp>
          <p:nvSpPr>
            <p:cNvPr id="88" name="PpHeader">
              <a:extLst>
                <a:ext uri="{FF2B5EF4-FFF2-40B4-BE49-F238E27FC236}">
                  <a16:creationId xmlns:a16="http://schemas.microsoft.com/office/drawing/2014/main" id="{713AA88E-6EDB-41B4-BE0D-821F3F46B33F}"/>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89" name="Group 88">
              <a:extLst>
                <a:ext uri="{FF2B5EF4-FFF2-40B4-BE49-F238E27FC236}">
                  <a16:creationId xmlns:a16="http://schemas.microsoft.com/office/drawing/2014/main" id="{6116D9FF-B4A8-40E7-A8B3-E6DC2A9459BC}"/>
                </a:ext>
              </a:extLst>
            </p:cNvPr>
            <p:cNvGrpSpPr/>
            <p:nvPr/>
          </p:nvGrpSpPr>
          <p:grpSpPr>
            <a:xfrm>
              <a:off x="670098" y="159543"/>
              <a:ext cx="989634" cy="135576"/>
              <a:chOff x="670098" y="159543"/>
              <a:chExt cx="989634" cy="135576"/>
            </a:xfrm>
          </p:grpSpPr>
          <p:sp>
            <p:nvSpPr>
              <p:cNvPr id="90" name="Icon 1">
                <a:extLst>
                  <a:ext uri="{FF2B5EF4-FFF2-40B4-BE49-F238E27FC236}">
                    <a16:creationId xmlns:a16="http://schemas.microsoft.com/office/drawing/2014/main" id="{2C3DDC30-7F10-4765-8973-6E05CCB6FD2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1" name="Icon 5">
                <a:extLst>
                  <a:ext uri="{FF2B5EF4-FFF2-40B4-BE49-F238E27FC236}">
                    <a16:creationId xmlns:a16="http://schemas.microsoft.com/office/drawing/2014/main" id="{B913C1A1-C375-4586-8FDB-1F2F6B5FC4F7}"/>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92" name="Icon 7">
                <a:extLst>
                  <a:ext uri="{FF2B5EF4-FFF2-40B4-BE49-F238E27FC236}">
                    <a16:creationId xmlns:a16="http://schemas.microsoft.com/office/drawing/2014/main" id="{40442A09-E9D2-4A06-9855-C000A8369E6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93" name="PpFooter">
            <a:extLst>
              <a:ext uri="{FF2B5EF4-FFF2-40B4-BE49-F238E27FC236}">
                <a16:creationId xmlns:a16="http://schemas.microsoft.com/office/drawing/2014/main" id="{E34B3079-D23F-47F8-B968-AC1654015DE9}"/>
              </a:ext>
            </a:extLst>
          </p:cNvPr>
          <p:cNvGrpSpPr/>
          <p:nvPr/>
        </p:nvGrpSpPr>
        <p:grpSpPr>
          <a:xfrm>
            <a:off x="6962193" y="6285724"/>
            <a:ext cx="1987761" cy="280951"/>
            <a:chOff x="9284132" y="6232525"/>
            <a:chExt cx="2650693" cy="374650"/>
          </a:xfrm>
        </p:grpSpPr>
        <p:sp>
          <p:nvSpPr>
            <p:cNvPr id="94" name="PpFooter">
              <a:extLst>
                <a:ext uri="{FF2B5EF4-FFF2-40B4-BE49-F238E27FC236}">
                  <a16:creationId xmlns:a16="http://schemas.microsoft.com/office/drawing/2014/main" id="{B15E5257-5965-4EBC-8B77-9007DE64A19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95" name="Oval 94">
              <a:extLst>
                <a:ext uri="{FF2B5EF4-FFF2-40B4-BE49-F238E27FC236}">
                  <a16:creationId xmlns:a16="http://schemas.microsoft.com/office/drawing/2014/main" id="{DC05F755-B2D3-48F9-8333-CA32C0DD8031}"/>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96" name="PpSlideNum">
              <a:extLst>
                <a:ext uri="{FF2B5EF4-FFF2-40B4-BE49-F238E27FC236}">
                  <a16:creationId xmlns:a16="http://schemas.microsoft.com/office/drawing/2014/main" id="{B2311745-81E5-48E3-A7EC-5066A67D07A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10</a:t>
              </a:fld>
              <a:endParaRPr lang="en-US" sz="750">
                <a:solidFill>
                  <a:schemeClr val="bg1"/>
                </a:solidFill>
              </a:endParaRPr>
            </a:p>
          </p:txBody>
        </p:sp>
      </p:grpSp>
    </p:spTree>
    <p:extLst>
      <p:ext uri="{BB962C8B-B14F-4D97-AF65-F5344CB8AC3E}">
        <p14:creationId xmlns:p14="http://schemas.microsoft.com/office/powerpoint/2010/main" val="3985706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D8E18AC-81B0-429A-9B07-063C6C000196}"/>
              </a:ext>
            </a:extLst>
          </p:cNvPr>
          <p:cNvSpPr>
            <a:spLocks noGrp="1"/>
          </p:cNvSpPr>
          <p:nvPr>
            <p:ph type="pic" sz="quarter" idx="10"/>
          </p:nvPr>
        </p:nvSpPr>
        <p:spPr/>
      </p:sp>
      <p:sp>
        <p:nvSpPr>
          <p:cNvPr id="13" name="Oval 12">
            <a:extLst>
              <a:ext uri="{FF2B5EF4-FFF2-40B4-BE49-F238E27FC236}">
                <a16:creationId xmlns:a16="http://schemas.microsoft.com/office/drawing/2014/main" id="{D9756859-61FE-437C-B0FD-08FEF8BE2C49}"/>
              </a:ext>
            </a:extLst>
          </p:cNvPr>
          <p:cNvSpPr/>
          <p:nvPr/>
        </p:nvSpPr>
        <p:spPr>
          <a:xfrm>
            <a:off x="4759277" y="3109804"/>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4" name="Rectangle 13">
            <a:extLst>
              <a:ext uri="{FF2B5EF4-FFF2-40B4-BE49-F238E27FC236}">
                <a16:creationId xmlns:a16="http://schemas.microsoft.com/office/drawing/2014/main" id="{D4834299-12F1-420F-ACFA-BF19FC94D56C}"/>
              </a:ext>
            </a:extLst>
          </p:cNvPr>
          <p:cNvSpPr/>
          <p:nvPr/>
        </p:nvSpPr>
        <p:spPr>
          <a:xfrm>
            <a:off x="5479742" y="3144557"/>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5" name="Left Text Body">
            <a:extLst>
              <a:ext uri="{FF2B5EF4-FFF2-40B4-BE49-F238E27FC236}">
                <a16:creationId xmlns:a16="http://schemas.microsoft.com/office/drawing/2014/main" id="{CD9EF80B-A716-4E4A-95FE-31754921F5CA}"/>
              </a:ext>
            </a:extLst>
          </p:cNvPr>
          <p:cNvSpPr txBox="1"/>
          <p:nvPr/>
        </p:nvSpPr>
        <p:spPr>
          <a:xfrm>
            <a:off x="5693141" y="3420127"/>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16" name="LeftSub">
            <a:extLst>
              <a:ext uri="{FF2B5EF4-FFF2-40B4-BE49-F238E27FC236}">
                <a16:creationId xmlns:a16="http://schemas.microsoft.com/office/drawing/2014/main" id="{557F0655-0561-49AE-AE3C-D521792E7644}"/>
              </a:ext>
            </a:extLst>
          </p:cNvPr>
          <p:cNvSpPr txBox="1"/>
          <p:nvPr/>
        </p:nvSpPr>
        <p:spPr>
          <a:xfrm>
            <a:off x="5693139" y="320564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25" name="Oval 24">
            <a:extLst>
              <a:ext uri="{FF2B5EF4-FFF2-40B4-BE49-F238E27FC236}">
                <a16:creationId xmlns:a16="http://schemas.microsoft.com/office/drawing/2014/main" id="{231D2F1A-49EA-4CEF-8D7A-42CC56FE06EE}"/>
              </a:ext>
            </a:extLst>
          </p:cNvPr>
          <p:cNvSpPr/>
          <p:nvPr/>
        </p:nvSpPr>
        <p:spPr>
          <a:xfrm>
            <a:off x="4759277" y="3813567"/>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FB9B482E-3A85-423D-9FE2-BD84EF2B8B38}"/>
              </a:ext>
            </a:extLst>
          </p:cNvPr>
          <p:cNvSpPr/>
          <p:nvPr/>
        </p:nvSpPr>
        <p:spPr>
          <a:xfrm>
            <a:off x="5479742" y="3848320"/>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Left Text Body">
            <a:extLst>
              <a:ext uri="{FF2B5EF4-FFF2-40B4-BE49-F238E27FC236}">
                <a16:creationId xmlns:a16="http://schemas.microsoft.com/office/drawing/2014/main" id="{DA6A8B9D-F7F0-4986-914D-19DE2930E2CB}"/>
              </a:ext>
            </a:extLst>
          </p:cNvPr>
          <p:cNvSpPr txBox="1"/>
          <p:nvPr/>
        </p:nvSpPr>
        <p:spPr>
          <a:xfrm>
            <a:off x="5693141" y="4123890"/>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28" name="LeftSub">
            <a:extLst>
              <a:ext uri="{FF2B5EF4-FFF2-40B4-BE49-F238E27FC236}">
                <a16:creationId xmlns:a16="http://schemas.microsoft.com/office/drawing/2014/main" id="{AFAD1E34-ED96-4709-AC71-F8DC7FCF6646}"/>
              </a:ext>
            </a:extLst>
          </p:cNvPr>
          <p:cNvSpPr txBox="1"/>
          <p:nvPr/>
        </p:nvSpPr>
        <p:spPr>
          <a:xfrm>
            <a:off x="5693139" y="390940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1" name="Oval 30">
            <a:extLst>
              <a:ext uri="{FF2B5EF4-FFF2-40B4-BE49-F238E27FC236}">
                <a16:creationId xmlns:a16="http://schemas.microsoft.com/office/drawing/2014/main" id="{0B72CBB6-52D8-4A96-A76F-643AF8D6F94F}"/>
              </a:ext>
            </a:extLst>
          </p:cNvPr>
          <p:cNvSpPr/>
          <p:nvPr/>
        </p:nvSpPr>
        <p:spPr>
          <a:xfrm>
            <a:off x="4759277" y="451733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2" name="Rectangle 31">
            <a:extLst>
              <a:ext uri="{FF2B5EF4-FFF2-40B4-BE49-F238E27FC236}">
                <a16:creationId xmlns:a16="http://schemas.microsoft.com/office/drawing/2014/main" id="{90A4C214-6B67-4B03-B345-E456CC198332}"/>
              </a:ext>
            </a:extLst>
          </p:cNvPr>
          <p:cNvSpPr/>
          <p:nvPr/>
        </p:nvSpPr>
        <p:spPr>
          <a:xfrm>
            <a:off x="5479742" y="4552083"/>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3" name="Left Text Body">
            <a:extLst>
              <a:ext uri="{FF2B5EF4-FFF2-40B4-BE49-F238E27FC236}">
                <a16:creationId xmlns:a16="http://schemas.microsoft.com/office/drawing/2014/main" id="{0178406B-C04E-434D-B22E-DD1412E1791F}"/>
              </a:ext>
            </a:extLst>
          </p:cNvPr>
          <p:cNvSpPr txBox="1"/>
          <p:nvPr/>
        </p:nvSpPr>
        <p:spPr>
          <a:xfrm>
            <a:off x="5693141" y="4827653"/>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34" name="LeftSub">
            <a:extLst>
              <a:ext uri="{FF2B5EF4-FFF2-40B4-BE49-F238E27FC236}">
                <a16:creationId xmlns:a16="http://schemas.microsoft.com/office/drawing/2014/main" id="{61C8E443-0FCA-47EC-9A69-2BD77CFCF4BC}"/>
              </a:ext>
            </a:extLst>
          </p:cNvPr>
          <p:cNvSpPr txBox="1"/>
          <p:nvPr/>
        </p:nvSpPr>
        <p:spPr>
          <a:xfrm>
            <a:off x="5693139" y="4613169"/>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37" name="Oval 36">
            <a:extLst>
              <a:ext uri="{FF2B5EF4-FFF2-40B4-BE49-F238E27FC236}">
                <a16:creationId xmlns:a16="http://schemas.microsoft.com/office/drawing/2014/main" id="{2EA90252-CB28-4FD6-90F0-A191FC8D3F40}"/>
              </a:ext>
            </a:extLst>
          </p:cNvPr>
          <p:cNvSpPr/>
          <p:nvPr/>
        </p:nvSpPr>
        <p:spPr>
          <a:xfrm>
            <a:off x="4759277" y="2406040"/>
            <a:ext cx="626410" cy="6264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559AA521-4311-45D1-8F08-9D57CCDF28E5}"/>
              </a:ext>
            </a:extLst>
          </p:cNvPr>
          <p:cNvSpPr/>
          <p:nvPr/>
        </p:nvSpPr>
        <p:spPr>
          <a:xfrm>
            <a:off x="5479742" y="2440794"/>
            <a:ext cx="3129508" cy="556901"/>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9" name="Left Text Body">
            <a:extLst>
              <a:ext uri="{FF2B5EF4-FFF2-40B4-BE49-F238E27FC236}">
                <a16:creationId xmlns:a16="http://schemas.microsoft.com/office/drawing/2014/main" id="{8F258B1B-2DEA-4CB6-8084-09B7FC4E852E}"/>
              </a:ext>
            </a:extLst>
          </p:cNvPr>
          <p:cNvSpPr txBox="1"/>
          <p:nvPr/>
        </p:nvSpPr>
        <p:spPr>
          <a:xfrm>
            <a:off x="5693141" y="2716364"/>
            <a:ext cx="2713798" cy="184666"/>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tincidunt dapibus at integer eleifenad</a:t>
            </a:r>
            <a:endParaRPr lang="en-ID" sz="900">
              <a:solidFill>
                <a:schemeClr val="tx1">
                  <a:lumMod val="50000"/>
                  <a:lumOff val="50000"/>
                </a:schemeClr>
              </a:solidFill>
            </a:endParaRPr>
          </a:p>
        </p:txBody>
      </p:sp>
      <p:sp>
        <p:nvSpPr>
          <p:cNvPr id="40" name="LeftSub">
            <a:extLst>
              <a:ext uri="{FF2B5EF4-FFF2-40B4-BE49-F238E27FC236}">
                <a16:creationId xmlns:a16="http://schemas.microsoft.com/office/drawing/2014/main" id="{273D47BD-0266-4E1D-B234-72F232B952B3}"/>
              </a:ext>
            </a:extLst>
          </p:cNvPr>
          <p:cNvSpPr txBox="1"/>
          <p:nvPr/>
        </p:nvSpPr>
        <p:spPr>
          <a:xfrm>
            <a:off x="5693139" y="250188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3" name="Grand Title">
            <a:extLst>
              <a:ext uri="{FF2B5EF4-FFF2-40B4-BE49-F238E27FC236}">
                <a16:creationId xmlns:a16="http://schemas.microsoft.com/office/drawing/2014/main" id="{22859D7B-4325-408F-AB7D-C4784880C361}"/>
              </a:ext>
            </a:extLst>
          </p:cNvPr>
          <p:cNvSpPr txBox="1"/>
          <p:nvPr/>
        </p:nvSpPr>
        <p:spPr>
          <a:xfrm flipH="1">
            <a:off x="534752" y="1890947"/>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Special </a:t>
            </a:r>
            <a:r>
              <a:rPr lang="en-US" sz="3300">
                <a:solidFill>
                  <a:schemeClr val="tx1">
                    <a:lumMod val="75000"/>
                    <a:lumOff val="25000"/>
                  </a:schemeClr>
                </a:solidFill>
                <a:latin typeface="+mj-lt"/>
              </a:rPr>
              <a:t>Service</a:t>
            </a:r>
            <a:endParaRPr lang="en-ID" sz="3300">
              <a:solidFill>
                <a:schemeClr val="accent1"/>
              </a:solidFill>
              <a:latin typeface="+mj-lt"/>
            </a:endParaRPr>
          </a:p>
        </p:txBody>
      </p:sp>
      <p:sp>
        <p:nvSpPr>
          <p:cNvPr id="45" name="Justify Text Body">
            <a:extLst>
              <a:ext uri="{FF2B5EF4-FFF2-40B4-BE49-F238E27FC236}">
                <a16:creationId xmlns:a16="http://schemas.microsoft.com/office/drawing/2014/main" id="{84E243BD-7B7B-45EE-BAF0-C3BA16B63918}"/>
              </a:ext>
            </a:extLst>
          </p:cNvPr>
          <p:cNvSpPr txBox="1"/>
          <p:nvPr/>
        </p:nvSpPr>
        <p:spPr>
          <a:xfrm flipH="1">
            <a:off x="534753" y="2472640"/>
            <a:ext cx="381521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is hendrerit eleifend nullais dictum pellentesque</a:t>
            </a:r>
            <a:endParaRPr lang="en-ID" sz="1050">
              <a:solidFill>
                <a:schemeClr val="tx1">
                  <a:lumMod val="50000"/>
                  <a:lumOff val="50000"/>
                </a:schemeClr>
              </a:solidFill>
            </a:endParaRPr>
          </a:p>
        </p:txBody>
      </p:sp>
      <p:grpSp>
        <p:nvGrpSpPr>
          <p:cNvPr id="55" name="Group 54">
            <a:extLst>
              <a:ext uri="{FF2B5EF4-FFF2-40B4-BE49-F238E27FC236}">
                <a16:creationId xmlns:a16="http://schemas.microsoft.com/office/drawing/2014/main" id="{E0F832FB-3AF6-46D9-A0CE-C9D2CB060753}"/>
              </a:ext>
            </a:extLst>
          </p:cNvPr>
          <p:cNvGrpSpPr/>
          <p:nvPr/>
        </p:nvGrpSpPr>
        <p:grpSpPr>
          <a:xfrm>
            <a:off x="533004" y="3584994"/>
            <a:ext cx="1286192" cy="246221"/>
            <a:chOff x="3551036" y="4087599"/>
            <a:chExt cx="1715146" cy="328338"/>
          </a:xfrm>
        </p:grpSpPr>
        <p:sp>
          <p:nvSpPr>
            <p:cNvPr id="56" name="Rectangle: Rounded Corners 55">
              <a:extLst>
                <a:ext uri="{FF2B5EF4-FFF2-40B4-BE49-F238E27FC236}">
                  <a16:creationId xmlns:a16="http://schemas.microsoft.com/office/drawing/2014/main" id="{068123E0-5AC8-4FFF-B851-8FDC9307FF0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57" name="TextBox 56">
              <a:extLst>
                <a:ext uri="{FF2B5EF4-FFF2-40B4-BE49-F238E27FC236}">
                  <a16:creationId xmlns:a16="http://schemas.microsoft.com/office/drawing/2014/main" id="{F36B751F-DFB5-49BF-9A39-21C11BA0CAF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58" name="TextBox 57">
              <a:extLst>
                <a:ext uri="{FF2B5EF4-FFF2-40B4-BE49-F238E27FC236}">
                  <a16:creationId xmlns:a16="http://schemas.microsoft.com/office/drawing/2014/main" id="{C6CF3215-87A1-4690-B461-1C3BAE05EAE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Icon 14">
            <a:extLst>
              <a:ext uri="{FF2B5EF4-FFF2-40B4-BE49-F238E27FC236}">
                <a16:creationId xmlns:a16="http://schemas.microsoft.com/office/drawing/2014/main" id="{87F30274-9B74-4165-B690-0EF9EA188559}"/>
              </a:ext>
            </a:extLst>
          </p:cNvPr>
          <p:cNvSpPr/>
          <p:nvPr/>
        </p:nvSpPr>
        <p:spPr>
          <a:xfrm>
            <a:off x="4929093" y="3279340"/>
            <a:ext cx="286778" cy="287336"/>
          </a:xfrm>
          <a:custGeom>
            <a:avLst/>
            <a:gdLst>
              <a:gd name="connsiteX0" fmla="*/ 104059 w 484351"/>
              <a:gd name="connsiteY0" fmla="*/ 268239 h 485293"/>
              <a:gd name="connsiteX1" fmla="*/ 380288 w 484351"/>
              <a:gd name="connsiteY1" fmla="*/ 268239 h 485293"/>
              <a:gd name="connsiteX2" fmla="*/ 455968 w 484351"/>
              <a:gd name="connsiteY2" fmla="*/ 192411 h 485293"/>
              <a:gd name="connsiteX3" fmla="*/ 455968 w 484351"/>
              <a:gd name="connsiteY3" fmla="*/ 18957 h 485293"/>
              <a:gd name="connsiteX4" fmla="*/ 437048 w 484351"/>
              <a:gd name="connsiteY4" fmla="*/ 0 h 485293"/>
              <a:gd name="connsiteX5" fmla="*/ 47299 w 484351"/>
              <a:gd name="connsiteY5" fmla="*/ 0 h 485293"/>
              <a:gd name="connsiteX6" fmla="*/ 28383 w 484351"/>
              <a:gd name="connsiteY6" fmla="*/ 18957 h 485293"/>
              <a:gd name="connsiteX7" fmla="*/ 28383 w 484351"/>
              <a:gd name="connsiteY7" fmla="*/ 192411 h 485293"/>
              <a:gd name="connsiteX8" fmla="*/ 104059 w 484351"/>
              <a:gd name="connsiteY8" fmla="*/ 268239 h 485293"/>
              <a:gd name="connsiteX9" fmla="*/ 66219 w 484351"/>
              <a:gd name="connsiteY9" fmla="*/ 37914 h 485293"/>
              <a:gd name="connsiteX10" fmla="*/ 418128 w 484351"/>
              <a:gd name="connsiteY10" fmla="*/ 37914 h 485293"/>
              <a:gd name="connsiteX11" fmla="*/ 418128 w 484351"/>
              <a:gd name="connsiteY11" fmla="*/ 192411 h 485293"/>
              <a:gd name="connsiteX12" fmla="*/ 380288 w 484351"/>
              <a:gd name="connsiteY12" fmla="*/ 230325 h 485293"/>
              <a:gd name="connsiteX13" fmla="*/ 104059 w 484351"/>
              <a:gd name="connsiteY13" fmla="*/ 230325 h 485293"/>
              <a:gd name="connsiteX14" fmla="*/ 66219 w 484351"/>
              <a:gd name="connsiteY14" fmla="*/ 192411 h 485293"/>
              <a:gd name="connsiteX15" fmla="*/ 322586 w 484351"/>
              <a:gd name="connsiteY15" fmla="*/ 173453 h 485293"/>
              <a:gd name="connsiteX16" fmla="*/ 322586 w 484351"/>
              <a:gd name="connsiteY16" fmla="*/ 94785 h 485293"/>
              <a:gd name="connsiteX17" fmla="*/ 341506 w 484351"/>
              <a:gd name="connsiteY17" fmla="*/ 75828 h 485293"/>
              <a:gd name="connsiteX18" fmla="*/ 360422 w 484351"/>
              <a:gd name="connsiteY18" fmla="*/ 94785 h 485293"/>
              <a:gd name="connsiteX19" fmla="*/ 360422 w 484351"/>
              <a:gd name="connsiteY19" fmla="*/ 173453 h 485293"/>
              <a:gd name="connsiteX20" fmla="*/ 341506 w 484351"/>
              <a:gd name="connsiteY20" fmla="*/ 192411 h 485293"/>
              <a:gd name="connsiteX21" fmla="*/ 322586 w 484351"/>
              <a:gd name="connsiteY21" fmla="*/ 173453 h 485293"/>
              <a:gd name="connsiteX22" fmla="*/ 256366 w 484351"/>
              <a:gd name="connsiteY22" fmla="*/ 173453 h 485293"/>
              <a:gd name="connsiteX23" fmla="*/ 256366 w 484351"/>
              <a:gd name="connsiteY23" fmla="*/ 132696 h 485293"/>
              <a:gd name="connsiteX24" fmla="*/ 275286 w 484351"/>
              <a:gd name="connsiteY24" fmla="*/ 113742 h 485293"/>
              <a:gd name="connsiteX25" fmla="*/ 294206 w 484351"/>
              <a:gd name="connsiteY25" fmla="*/ 132696 h 485293"/>
              <a:gd name="connsiteX26" fmla="*/ 294206 w 484351"/>
              <a:gd name="connsiteY26" fmla="*/ 173453 h 485293"/>
              <a:gd name="connsiteX27" fmla="*/ 275286 w 484351"/>
              <a:gd name="connsiteY27" fmla="*/ 192411 h 485293"/>
              <a:gd name="connsiteX28" fmla="*/ 256366 w 484351"/>
              <a:gd name="connsiteY28" fmla="*/ 173453 h 485293"/>
              <a:gd name="connsiteX29" fmla="*/ 190145 w 484351"/>
              <a:gd name="connsiteY29" fmla="*/ 173453 h 485293"/>
              <a:gd name="connsiteX30" fmla="*/ 190145 w 484351"/>
              <a:gd name="connsiteY30" fmla="*/ 113742 h 485293"/>
              <a:gd name="connsiteX31" fmla="*/ 209066 w 484351"/>
              <a:gd name="connsiteY31" fmla="*/ 94785 h 485293"/>
              <a:gd name="connsiteX32" fmla="*/ 227986 w 484351"/>
              <a:gd name="connsiteY32" fmla="*/ 113742 h 485293"/>
              <a:gd name="connsiteX33" fmla="*/ 227986 w 484351"/>
              <a:gd name="connsiteY33" fmla="*/ 173453 h 485293"/>
              <a:gd name="connsiteX34" fmla="*/ 209066 w 484351"/>
              <a:gd name="connsiteY34" fmla="*/ 192411 h 485293"/>
              <a:gd name="connsiteX35" fmla="*/ 190145 w 484351"/>
              <a:gd name="connsiteY35" fmla="*/ 173453 h 485293"/>
              <a:gd name="connsiteX36" fmla="*/ 123925 w 484351"/>
              <a:gd name="connsiteY36" fmla="*/ 173453 h 485293"/>
              <a:gd name="connsiteX37" fmla="*/ 123925 w 484351"/>
              <a:gd name="connsiteY37" fmla="*/ 94785 h 485293"/>
              <a:gd name="connsiteX38" fmla="*/ 142845 w 484351"/>
              <a:gd name="connsiteY38" fmla="*/ 75828 h 485293"/>
              <a:gd name="connsiteX39" fmla="*/ 161765 w 484351"/>
              <a:gd name="connsiteY39" fmla="*/ 94785 h 485293"/>
              <a:gd name="connsiteX40" fmla="*/ 161765 w 484351"/>
              <a:gd name="connsiteY40" fmla="*/ 173453 h 485293"/>
              <a:gd name="connsiteX41" fmla="*/ 142845 w 484351"/>
              <a:gd name="connsiteY41" fmla="*/ 192411 h 485293"/>
              <a:gd name="connsiteX42" fmla="*/ 123925 w 484351"/>
              <a:gd name="connsiteY42" fmla="*/ 173453 h 485293"/>
              <a:gd name="connsiteX43" fmla="*/ 483683 w 484351"/>
              <a:gd name="connsiteY43" fmla="*/ 447335 h 485293"/>
              <a:gd name="connsiteX44" fmla="*/ 461312 w 484351"/>
              <a:gd name="connsiteY44" fmla="*/ 432632 h 485293"/>
              <a:gd name="connsiteX45" fmla="*/ 446619 w 484351"/>
              <a:gd name="connsiteY45" fmla="*/ 447379 h 485293"/>
              <a:gd name="connsiteX46" fmla="*/ 340737 w 484351"/>
              <a:gd name="connsiteY46" fmla="*/ 447379 h 485293"/>
              <a:gd name="connsiteX47" fmla="*/ 392091 w 484351"/>
              <a:gd name="connsiteY47" fmla="*/ 411365 h 485293"/>
              <a:gd name="connsiteX48" fmla="*/ 393081 w 484351"/>
              <a:gd name="connsiteY48" fmla="*/ 411365 h 485293"/>
              <a:gd name="connsiteX49" fmla="*/ 393584 w 484351"/>
              <a:gd name="connsiteY49" fmla="*/ 411339 h 485293"/>
              <a:gd name="connsiteX50" fmla="*/ 449346 w 484351"/>
              <a:gd name="connsiteY50" fmla="*/ 354493 h 485293"/>
              <a:gd name="connsiteX51" fmla="*/ 392586 w 484351"/>
              <a:gd name="connsiteY51" fmla="*/ 297622 h 485293"/>
              <a:gd name="connsiteX52" fmla="*/ 335830 w 484351"/>
              <a:gd name="connsiteY52" fmla="*/ 354493 h 485293"/>
              <a:gd name="connsiteX53" fmla="*/ 345493 w 484351"/>
              <a:gd name="connsiteY53" fmla="*/ 386198 h 485293"/>
              <a:gd name="connsiteX54" fmla="*/ 317383 w 484351"/>
              <a:gd name="connsiteY54" fmla="*/ 411609 h 485293"/>
              <a:gd name="connsiteX55" fmla="*/ 289272 w 484351"/>
              <a:gd name="connsiteY55" fmla="*/ 386198 h 485293"/>
              <a:gd name="connsiteX56" fmla="*/ 298936 w 484351"/>
              <a:gd name="connsiteY56" fmla="*/ 354493 h 485293"/>
              <a:gd name="connsiteX57" fmla="*/ 242176 w 484351"/>
              <a:gd name="connsiteY57" fmla="*/ 297622 h 485293"/>
              <a:gd name="connsiteX58" fmla="*/ 185415 w 484351"/>
              <a:gd name="connsiteY58" fmla="*/ 354493 h 485293"/>
              <a:gd name="connsiteX59" fmla="*/ 195079 w 484351"/>
              <a:gd name="connsiteY59" fmla="*/ 386198 h 485293"/>
              <a:gd name="connsiteX60" fmla="*/ 166968 w 484351"/>
              <a:gd name="connsiteY60" fmla="*/ 411609 h 485293"/>
              <a:gd name="connsiteX61" fmla="*/ 138858 w 484351"/>
              <a:gd name="connsiteY61" fmla="*/ 386198 h 485293"/>
              <a:gd name="connsiteX62" fmla="*/ 148521 w 484351"/>
              <a:gd name="connsiteY62" fmla="*/ 354493 h 485293"/>
              <a:gd name="connsiteX63" fmla="*/ 91761 w 484351"/>
              <a:gd name="connsiteY63" fmla="*/ 297622 h 485293"/>
              <a:gd name="connsiteX64" fmla="*/ 35001 w 484351"/>
              <a:gd name="connsiteY64" fmla="*/ 354493 h 485293"/>
              <a:gd name="connsiteX65" fmla="*/ 44664 w 484351"/>
              <a:gd name="connsiteY65" fmla="*/ 386198 h 485293"/>
              <a:gd name="connsiteX66" fmla="*/ 668 w 484351"/>
              <a:gd name="connsiteY66" fmla="*/ 447335 h 485293"/>
              <a:gd name="connsiteX67" fmla="*/ 7068 w 484351"/>
              <a:gd name="connsiteY67" fmla="*/ 473701 h 485293"/>
              <a:gd name="connsiteX68" fmla="*/ 31395 w 484351"/>
              <a:gd name="connsiteY68" fmla="*/ 485293 h 485293"/>
              <a:gd name="connsiteX69" fmla="*/ 452957 w 484351"/>
              <a:gd name="connsiteY69" fmla="*/ 485293 h 485293"/>
              <a:gd name="connsiteX70" fmla="*/ 477283 w 484351"/>
              <a:gd name="connsiteY70" fmla="*/ 473701 h 485293"/>
              <a:gd name="connsiteX71" fmla="*/ 483683 w 484351"/>
              <a:gd name="connsiteY71" fmla="*/ 447335 h 485293"/>
              <a:gd name="connsiteX72" fmla="*/ 241680 w 484351"/>
              <a:gd name="connsiteY72" fmla="*/ 411365 h 485293"/>
              <a:gd name="connsiteX73" fmla="*/ 242671 w 484351"/>
              <a:gd name="connsiteY73" fmla="*/ 411365 h 485293"/>
              <a:gd name="connsiteX74" fmla="*/ 294025 w 484351"/>
              <a:gd name="connsiteY74" fmla="*/ 447379 h 485293"/>
              <a:gd name="connsiteX75" fmla="*/ 190323 w 484351"/>
              <a:gd name="connsiteY75" fmla="*/ 447379 h 485293"/>
              <a:gd name="connsiteX76" fmla="*/ 241680 w 484351"/>
              <a:gd name="connsiteY76" fmla="*/ 411365 h 485293"/>
              <a:gd name="connsiteX77" fmla="*/ 392586 w 484351"/>
              <a:gd name="connsiteY77" fmla="*/ 335536 h 485293"/>
              <a:gd name="connsiteX78" fmla="*/ 411506 w 484351"/>
              <a:gd name="connsiteY78" fmla="*/ 354493 h 485293"/>
              <a:gd name="connsiteX79" fmla="*/ 392586 w 484351"/>
              <a:gd name="connsiteY79" fmla="*/ 373450 h 485293"/>
              <a:gd name="connsiteX80" fmla="*/ 373666 w 484351"/>
              <a:gd name="connsiteY80" fmla="*/ 354493 h 485293"/>
              <a:gd name="connsiteX81" fmla="*/ 392586 w 484351"/>
              <a:gd name="connsiteY81" fmla="*/ 335536 h 485293"/>
              <a:gd name="connsiteX82" fmla="*/ 242176 w 484351"/>
              <a:gd name="connsiteY82" fmla="*/ 335536 h 485293"/>
              <a:gd name="connsiteX83" fmla="*/ 261096 w 484351"/>
              <a:gd name="connsiteY83" fmla="*/ 354493 h 485293"/>
              <a:gd name="connsiteX84" fmla="*/ 242176 w 484351"/>
              <a:gd name="connsiteY84" fmla="*/ 373450 h 485293"/>
              <a:gd name="connsiteX85" fmla="*/ 223256 w 484351"/>
              <a:gd name="connsiteY85" fmla="*/ 354493 h 485293"/>
              <a:gd name="connsiteX86" fmla="*/ 242176 w 484351"/>
              <a:gd name="connsiteY86" fmla="*/ 335536 h 485293"/>
              <a:gd name="connsiteX87" fmla="*/ 91761 w 484351"/>
              <a:gd name="connsiteY87" fmla="*/ 335536 h 485293"/>
              <a:gd name="connsiteX88" fmla="*/ 110681 w 484351"/>
              <a:gd name="connsiteY88" fmla="*/ 354493 h 485293"/>
              <a:gd name="connsiteX89" fmla="*/ 91761 w 484351"/>
              <a:gd name="connsiteY89" fmla="*/ 373450 h 485293"/>
              <a:gd name="connsiteX90" fmla="*/ 72841 w 484351"/>
              <a:gd name="connsiteY90" fmla="*/ 354493 h 485293"/>
              <a:gd name="connsiteX91" fmla="*/ 91761 w 484351"/>
              <a:gd name="connsiteY91" fmla="*/ 335536 h 485293"/>
              <a:gd name="connsiteX92" fmla="*/ 39901 w 484351"/>
              <a:gd name="connsiteY92" fmla="*/ 447379 h 485293"/>
              <a:gd name="connsiteX93" fmla="*/ 91266 w 484351"/>
              <a:gd name="connsiteY93" fmla="*/ 411365 h 485293"/>
              <a:gd name="connsiteX94" fmla="*/ 92256 w 484351"/>
              <a:gd name="connsiteY94" fmla="*/ 411365 h 485293"/>
              <a:gd name="connsiteX95" fmla="*/ 143625 w 484351"/>
              <a:gd name="connsiteY95" fmla="*/ 447379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4351" h="485293">
                <a:moveTo>
                  <a:pt x="104059" y="268239"/>
                </a:moveTo>
                <a:lnTo>
                  <a:pt x="380288" y="268239"/>
                </a:lnTo>
                <a:cubicBezTo>
                  <a:pt x="422019" y="268239"/>
                  <a:pt x="455968" y="234223"/>
                  <a:pt x="455968" y="192411"/>
                </a:cubicBezTo>
                <a:lnTo>
                  <a:pt x="455968" y="18957"/>
                </a:lnTo>
                <a:cubicBezTo>
                  <a:pt x="455968" y="8486"/>
                  <a:pt x="447499" y="0"/>
                  <a:pt x="437048" y="0"/>
                </a:cubicBezTo>
                <a:lnTo>
                  <a:pt x="47299" y="0"/>
                </a:lnTo>
                <a:cubicBezTo>
                  <a:pt x="36853" y="0"/>
                  <a:pt x="28383" y="8486"/>
                  <a:pt x="28383" y="18957"/>
                </a:cubicBezTo>
                <a:lnTo>
                  <a:pt x="28383" y="192411"/>
                </a:lnTo>
                <a:cubicBezTo>
                  <a:pt x="28383" y="234223"/>
                  <a:pt x="62332" y="268239"/>
                  <a:pt x="104059" y="268239"/>
                </a:cubicBezTo>
                <a:close/>
                <a:moveTo>
                  <a:pt x="66219" y="37914"/>
                </a:moveTo>
                <a:lnTo>
                  <a:pt x="418128" y="37914"/>
                </a:lnTo>
                <a:lnTo>
                  <a:pt x="418128" y="192411"/>
                </a:lnTo>
                <a:cubicBezTo>
                  <a:pt x="418128" y="213319"/>
                  <a:pt x="401156" y="230325"/>
                  <a:pt x="380288" y="230325"/>
                </a:cubicBezTo>
                <a:lnTo>
                  <a:pt x="104059" y="230325"/>
                </a:lnTo>
                <a:cubicBezTo>
                  <a:pt x="83196" y="230325"/>
                  <a:pt x="66219" y="213319"/>
                  <a:pt x="66219" y="192411"/>
                </a:cubicBezTo>
                <a:close/>
                <a:moveTo>
                  <a:pt x="322586" y="173453"/>
                </a:moveTo>
                <a:lnTo>
                  <a:pt x="322586" y="94785"/>
                </a:lnTo>
                <a:cubicBezTo>
                  <a:pt x="322586" y="84315"/>
                  <a:pt x="331055" y="75828"/>
                  <a:pt x="341506" y="75828"/>
                </a:cubicBezTo>
                <a:cubicBezTo>
                  <a:pt x="351952" y="75828"/>
                  <a:pt x="360422" y="84315"/>
                  <a:pt x="360422" y="94785"/>
                </a:cubicBezTo>
                <a:lnTo>
                  <a:pt x="360422" y="173453"/>
                </a:lnTo>
                <a:cubicBezTo>
                  <a:pt x="360422" y="183924"/>
                  <a:pt x="351952" y="192411"/>
                  <a:pt x="341506" y="192411"/>
                </a:cubicBezTo>
                <a:cubicBezTo>
                  <a:pt x="331055" y="192411"/>
                  <a:pt x="322586" y="183924"/>
                  <a:pt x="322586" y="173453"/>
                </a:cubicBezTo>
                <a:close/>
                <a:moveTo>
                  <a:pt x="256366" y="173453"/>
                </a:moveTo>
                <a:lnTo>
                  <a:pt x="256366" y="132696"/>
                </a:lnTo>
                <a:cubicBezTo>
                  <a:pt x="256366" y="122229"/>
                  <a:pt x="264835" y="113742"/>
                  <a:pt x="275286" y="113742"/>
                </a:cubicBezTo>
                <a:cubicBezTo>
                  <a:pt x="285732" y="113742"/>
                  <a:pt x="294206" y="122229"/>
                  <a:pt x="294206" y="132696"/>
                </a:cubicBezTo>
                <a:lnTo>
                  <a:pt x="294206" y="173453"/>
                </a:lnTo>
                <a:cubicBezTo>
                  <a:pt x="294206" y="183924"/>
                  <a:pt x="285732" y="192411"/>
                  <a:pt x="275286" y="192411"/>
                </a:cubicBezTo>
                <a:cubicBezTo>
                  <a:pt x="264835" y="192411"/>
                  <a:pt x="256366" y="183924"/>
                  <a:pt x="256366" y="173453"/>
                </a:cubicBezTo>
                <a:close/>
                <a:moveTo>
                  <a:pt x="190145" y="173453"/>
                </a:moveTo>
                <a:lnTo>
                  <a:pt x="190145" y="113742"/>
                </a:lnTo>
                <a:cubicBezTo>
                  <a:pt x="190145" y="103272"/>
                  <a:pt x="198615" y="94785"/>
                  <a:pt x="209066" y="94785"/>
                </a:cubicBezTo>
                <a:cubicBezTo>
                  <a:pt x="219516" y="94785"/>
                  <a:pt x="227986" y="103272"/>
                  <a:pt x="227986" y="113742"/>
                </a:cubicBezTo>
                <a:lnTo>
                  <a:pt x="227986" y="173453"/>
                </a:lnTo>
                <a:cubicBezTo>
                  <a:pt x="227986" y="183924"/>
                  <a:pt x="219516" y="192411"/>
                  <a:pt x="209066" y="192411"/>
                </a:cubicBezTo>
                <a:cubicBezTo>
                  <a:pt x="198615" y="192411"/>
                  <a:pt x="190145" y="183924"/>
                  <a:pt x="190145" y="173453"/>
                </a:cubicBezTo>
                <a:close/>
                <a:moveTo>
                  <a:pt x="123925" y="173453"/>
                </a:moveTo>
                <a:lnTo>
                  <a:pt x="123925" y="94785"/>
                </a:lnTo>
                <a:cubicBezTo>
                  <a:pt x="123925" y="84315"/>
                  <a:pt x="132395" y="75828"/>
                  <a:pt x="142845" y="75828"/>
                </a:cubicBezTo>
                <a:cubicBezTo>
                  <a:pt x="153296" y="75828"/>
                  <a:pt x="161765" y="84315"/>
                  <a:pt x="161765" y="94785"/>
                </a:cubicBezTo>
                <a:lnTo>
                  <a:pt x="161765" y="173453"/>
                </a:lnTo>
                <a:cubicBezTo>
                  <a:pt x="161765" y="183924"/>
                  <a:pt x="153296" y="192411"/>
                  <a:pt x="142845" y="192411"/>
                </a:cubicBezTo>
                <a:cubicBezTo>
                  <a:pt x="132395" y="192411"/>
                  <a:pt x="123925" y="183924"/>
                  <a:pt x="123925" y="173453"/>
                </a:cubicBezTo>
                <a:close/>
                <a:moveTo>
                  <a:pt x="483683" y="447335"/>
                </a:moveTo>
                <a:cubicBezTo>
                  <a:pt x="481558" y="437086"/>
                  <a:pt x="471540" y="430499"/>
                  <a:pt x="461312" y="432632"/>
                </a:cubicBezTo>
                <a:cubicBezTo>
                  <a:pt x="453688" y="434217"/>
                  <a:pt x="448097" y="440196"/>
                  <a:pt x="446619" y="447379"/>
                </a:cubicBezTo>
                <a:lnTo>
                  <a:pt x="340737" y="447379"/>
                </a:lnTo>
                <a:cubicBezTo>
                  <a:pt x="348527" y="426112"/>
                  <a:pt x="368995" y="411365"/>
                  <a:pt x="392091" y="411365"/>
                </a:cubicBezTo>
                <a:lnTo>
                  <a:pt x="393081" y="411365"/>
                </a:lnTo>
                <a:cubicBezTo>
                  <a:pt x="393251" y="411365"/>
                  <a:pt x="393418" y="411342"/>
                  <a:pt x="393584" y="411339"/>
                </a:cubicBezTo>
                <a:cubicBezTo>
                  <a:pt x="424421" y="410802"/>
                  <a:pt x="449346" y="385517"/>
                  <a:pt x="449346" y="354493"/>
                </a:cubicBezTo>
                <a:cubicBezTo>
                  <a:pt x="449346" y="323133"/>
                  <a:pt x="423886" y="297622"/>
                  <a:pt x="392586" y="297622"/>
                </a:cubicBezTo>
                <a:cubicBezTo>
                  <a:pt x="361291" y="297622"/>
                  <a:pt x="335830" y="323133"/>
                  <a:pt x="335830" y="354493"/>
                </a:cubicBezTo>
                <a:cubicBezTo>
                  <a:pt x="335830" y="366223"/>
                  <a:pt x="339392" y="377135"/>
                  <a:pt x="345493" y="386198"/>
                </a:cubicBezTo>
                <a:cubicBezTo>
                  <a:pt x="334525" y="392645"/>
                  <a:pt x="324925" y="401294"/>
                  <a:pt x="317383" y="411609"/>
                </a:cubicBezTo>
                <a:cubicBezTo>
                  <a:pt x="309837" y="401294"/>
                  <a:pt x="300236" y="392648"/>
                  <a:pt x="289272" y="386198"/>
                </a:cubicBezTo>
                <a:cubicBezTo>
                  <a:pt x="295370" y="377135"/>
                  <a:pt x="298936" y="366223"/>
                  <a:pt x="298936" y="354493"/>
                </a:cubicBezTo>
                <a:cubicBezTo>
                  <a:pt x="298936" y="323133"/>
                  <a:pt x="273471" y="297622"/>
                  <a:pt x="242176" y="297622"/>
                </a:cubicBezTo>
                <a:cubicBezTo>
                  <a:pt x="210876" y="297622"/>
                  <a:pt x="185415" y="323133"/>
                  <a:pt x="185415" y="354493"/>
                </a:cubicBezTo>
                <a:cubicBezTo>
                  <a:pt x="185415" y="366223"/>
                  <a:pt x="188981" y="377135"/>
                  <a:pt x="195079" y="386198"/>
                </a:cubicBezTo>
                <a:cubicBezTo>
                  <a:pt x="184111" y="392645"/>
                  <a:pt x="174514" y="401294"/>
                  <a:pt x="166968" y="411609"/>
                </a:cubicBezTo>
                <a:cubicBezTo>
                  <a:pt x="159423" y="401294"/>
                  <a:pt x="149826" y="392648"/>
                  <a:pt x="138858" y="386198"/>
                </a:cubicBezTo>
                <a:cubicBezTo>
                  <a:pt x="144959" y="377135"/>
                  <a:pt x="148521" y="366223"/>
                  <a:pt x="148521" y="354493"/>
                </a:cubicBezTo>
                <a:cubicBezTo>
                  <a:pt x="148521" y="323133"/>
                  <a:pt x="123061" y="297622"/>
                  <a:pt x="91761" y="297622"/>
                </a:cubicBezTo>
                <a:cubicBezTo>
                  <a:pt x="60466" y="297622"/>
                  <a:pt x="35001" y="323133"/>
                  <a:pt x="35001" y="354493"/>
                </a:cubicBezTo>
                <a:cubicBezTo>
                  <a:pt x="35001" y="366223"/>
                  <a:pt x="38567" y="377135"/>
                  <a:pt x="44664" y="386198"/>
                </a:cubicBezTo>
                <a:cubicBezTo>
                  <a:pt x="22629" y="399154"/>
                  <a:pt x="6122" y="421021"/>
                  <a:pt x="668" y="447335"/>
                </a:cubicBezTo>
                <a:cubicBezTo>
                  <a:pt x="-1272" y="456691"/>
                  <a:pt x="1060" y="466299"/>
                  <a:pt x="7068" y="473701"/>
                </a:cubicBezTo>
                <a:cubicBezTo>
                  <a:pt x="13055" y="481069"/>
                  <a:pt x="21920" y="485293"/>
                  <a:pt x="31395" y="485293"/>
                </a:cubicBezTo>
                <a:lnTo>
                  <a:pt x="452957" y="485293"/>
                </a:lnTo>
                <a:cubicBezTo>
                  <a:pt x="462431" y="485293"/>
                  <a:pt x="471300" y="481069"/>
                  <a:pt x="477283" y="473701"/>
                </a:cubicBezTo>
                <a:cubicBezTo>
                  <a:pt x="483292" y="466299"/>
                  <a:pt x="485623" y="456691"/>
                  <a:pt x="483683" y="447335"/>
                </a:cubicBezTo>
                <a:close/>
                <a:moveTo>
                  <a:pt x="241680" y="411365"/>
                </a:moveTo>
                <a:lnTo>
                  <a:pt x="242671" y="411365"/>
                </a:lnTo>
                <a:cubicBezTo>
                  <a:pt x="265767" y="411365"/>
                  <a:pt x="286235" y="426112"/>
                  <a:pt x="294025" y="447379"/>
                </a:cubicBezTo>
                <a:lnTo>
                  <a:pt x="190323" y="447379"/>
                </a:lnTo>
                <a:cubicBezTo>
                  <a:pt x="198113" y="426112"/>
                  <a:pt x="218585" y="411365"/>
                  <a:pt x="241680" y="411365"/>
                </a:cubicBezTo>
                <a:close/>
                <a:moveTo>
                  <a:pt x="392586" y="335536"/>
                </a:moveTo>
                <a:cubicBezTo>
                  <a:pt x="403018" y="335536"/>
                  <a:pt x="411506" y="344041"/>
                  <a:pt x="411506" y="354493"/>
                </a:cubicBezTo>
                <a:cubicBezTo>
                  <a:pt x="411506" y="364946"/>
                  <a:pt x="403018" y="373450"/>
                  <a:pt x="392586" y="373450"/>
                </a:cubicBezTo>
                <a:cubicBezTo>
                  <a:pt x="382154" y="373450"/>
                  <a:pt x="373666" y="364946"/>
                  <a:pt x="373666" y="354493"/>
                </a:cubicBezTo>
                <a:cubicBezTo>
                  <a:pt x="373666" y="344041"/>
                  <a:pt x="382154" y="335536"/>
                  <a:pt x="392586" y="335536"/>
                </a:cubicBezTo>
                <a:close/>
                <a:moveTo>
                  <a:pt x="242176" y="335536"/>
                </a:moveTo>
                <a:cubicBezTo>
                  <a:pt x="252607" y="335536"/>
                  <a:pt x="261096" y="344041"/>
                  <a:pt x="261096" y="354493"/>
                </a:cubicBezTo>
                <a:cubicBezTo>
                  <a:pt x="261096" y="364946"/>
                  <a:pt x="252607" y="373450"/>
                  <a:pt x="242176" y="373450"/>
                </a:cubicBezTo>
                <a:cubicBezTo>
                  <a:pt x="231744" y="373450"/>
                  <a:pt x="223256" y="364946"/>
                  <a:pt x="223256" y="354493"/>
                </a:cubicBezTo>
                <a:cubicBezTo>
                  <a:pt x="223256" y="344041"/>
                  <a:pt x="231744" y="335536"/>
                  <a:pt x="242176" y="335536"/>
                </a:cubicBezTo>
                <a:close/>
                <a:moveTo>
                  <a:pt x="91761" y="335536"/>
                </a:moveTo>
                <a:cubicBezTo>
                  <a:pt x="102193" y="335536"/>
                  <a:pt x="110681" y="344041"/>
                  <a:pt x="110681" y="354493"/>
                </a:cubicBezTo>
                <a:cubicBezTo>
                  <a:pt x="110681" y="364946"/>
                  <a:pt x="102193" y="373450"/>
                  <a:pt x="91761" y="373450"/>
                </a:cubicBezTo>
                <a:cubicBezTo>
                  <a:pt x="81329" y="373450"/>
                  <a:pt x="72841" y="364946"/>
                  <a:pt x="72841" y="354493"/>
                </a:cubicBezTo>
                <a:cubicBezTo>
                  <a:pt x="72841" y="344041"/>
                  <a:pt x="81329" y="335536"/>
                  <a:pt x="91761" y="335536"/>
                </a:cubicBezTo>
                <a:close/>
                <a:moveTo>
                  <a:pt x="39901" y="447379"/>
                </a:moveTo>
                <a:cubicBezTo>
                  <a:pt x="47687" y="426112"/>
                  <a:pt x="68170" y="411365"/>
                  <a:pt x="91266" y="411365"/>
                </a:cubicBezTo>
                <a:lnTo>
                  <a:pt x="92256" y="411365"/>
                </a:lnTo>
                <a:cubicBezTo>
                  <a:pt x="115356" y="411365"/>
                  <a:pt x="135835" y="426112"/>
                  <a:pt x="143625" y="447379"/>
                </a:cubicBezTo>
                <a:close/>
              </a:path>
            </a:pathLst>
          </a:custGeom>
          <a:solidFill>
            <a:schemeClr val="bg1"/>
          </a:solidFill>
          <a:ln w="930" cap="flat">
            <a:noFill/>
            <a:prstDash val="solid"/>
            <a:miter/>
          </a:ln>
        </p:spPr>
        <p:txBody>
          <a:bodyPr rtlCol="0" anchor="ctr"/>
          <a:lstStyle/>
          <a:p>
            <a:endParaRPr lang="en-ID" sz="1349"/>
          </a:p>
        </p:txBody>
      </p:sp>
      <p:sp>
        <p:nvSpPr>
          <p:cNvPr id="6" name="Icon 16">
            <a:extLst>
              <a:ext uri="{FF2B5EF4-FFF2-40B4-BE49-F238E27FC236}">
                <a16:creationId xmlns:a16="http://schemas.microsoft.com/office/drawing/2014/main" id="{C6016D34-7F3F-4BE4-9E14-84AAB322D934}"/>
              </a:ext>
            </a:extLst>
          </p:cNvPr>
          <p:cNvSpPr/>
          <p:nvPr/>
        </p:nvSpPr>
        <p:spPr>
          <a:xfrm>
            <a:off x="4928671" y="4686724"/>
            <a:ext cx="287621" cy="287619"/>
          </a:xfrm>
          <a:custGeom>
            <a:avLst/>
            <a:gdLst>
              <a:gd name="connsiteX0" fmla="*/ 20638 w 485774"/>
              <a:gd name="connsiteY0" fmla="*/ 289463 h 485771"/>
              <a:gd name="connsiteX1" fmla="*/ 22977 w 485774"/>
              <a:gd name="connsiteY1" fmla="*/ 289318 h 485771"/>
              <a:gd name="connsiteX2" fmla="*/ 39495 w 485774"/>
              <a:gd name="connsiteY2" fmla="*/ 268171 h 485771"/>
              <a:gd name="connsiteX3" fmla="*/ 38821 w 485774"/>
              <a:gd name="connsiteY3" fmla="*/ 261863 h 485771"/>
              <a:gd name="connsiteX4" fmla="*/ 65468 w 485774"/>
              <a:gd name="connsiteY4" fmla="*/ 261863 h 485771"/>
              <a:gd name="connsiteX5" fmla="*/ 84444 w 485774"/>
              <a:gd name="connsiteY5" fmla="*/ 242888 h 485771"/>
              <a:gd name="connsiteX6" fmla="*/ 65468 w 485774"/>
              <a:gd name="connsiteY6" fmla="*/ 223912 h 485771"/>
              <a:gd name="connsiteX7" fmla="*/ 38839 w 485774"/>
              <a:gd name="connsiteY7" fmla="*/ 223912 h 485771"/>
              <a:gd name="connsiteX8" fmla="*/ 75549 w 485774"/>
              <a:gd name="connsiteY8" fmla="*/ 124713 h 485771"/>
              <a:gd name="connsiteX9" fmla="*/ 126401 w 485774"/>
              <a:gd name="connsiteY9" fmla="*/ 138259 h 485771"/>
              <a:gd name="connsiteX10" fmla="*/ 116858 w 485774"/>
              <a:gd name="connsiteY10" fmla="*/ 220595 h 485771"/>
              <a:gd name="connsiteX11" fmla="*/ 135355 w 485774"/>
              <a:gd name="connsiteY11" fmla="*/ 240034 h 485771"/>
              <a:gd name="connsiteX12" fmla="*/ 135837 w 485774"/>
              <a:gd name="connsiteY12" fmla="*/ 240041 h 485771"/>
              <a:gd name="connsiteX13" fmla="*/ 154798 w 485774"/>
              <a:gd name="connsiteY13" fmla="*/ 221536 h 485771"/>
              <a:gd name="connsiteX14" fmla="*/ 163937 w 485774"/>
              <a:gd name="connsiteY14" fmla="*/ 144226 h 485771"/>
              <a:gd name="connsiteX15" fmla="*/ 223911 w 485774"/>
              <a:gd name="connsiteY15" fmla="*/ 148692 h 485771"/>
              <a:gd name="connsiteX16" fmla="*/ 223911 w 485774"/>
              <a:gd name="connsiteY16" fmla="*/ 180268 h 485771"/>
              <a:gd name="connsiteX17" fmla="*/ 242886 w 485774"/>
              <a:gd name="connsiteY17" fmla="*/ 199244 h 485771"/>
              <a:gd name="connsiteX18" fmla="*/ 261862 w 485774"/>
              <a:gd name="connsiteY18" fmla="*/ 180268 h 485771"/>
              <a:gd name="connsiteX19" fmla="*/ 261862 w 485774"/>
              <a:gd name="connsiteY19" fmla="*/ 148692 h 485771"/>
              <a:gd name="connsiteX20" fmla="*/ 322621 w 485774"/>
              <a:gd name="connsiteY20" fmla="*/ 144122 h 485771"/>
              <a:gd name="connsiteX21" fmla="*/ 331942 w 485774"/>
              <a:gd name="connsiteY21" fmla="*/ 222455 h 485771"/>
              <a:gd name="connsiteX22" fmla="*/ 350906 w 485774"/>
              <a:gd name="connsiteY22" fmla="*/ 240990 h 485771"/>
              <a:gd name="connsiteX23" fmla="*/ 351355 w 485774"/>
              <a:gd name="connsiteY23" fmla="*/ 240983 h 485771"/>
              <a:gd name="connsiteX24" fmla="*/ 369882 w 485774"/>
              <a:gd name="connsiteY24" fmla="*/ 221570 h 485771"/>
              <a:gd name="connsiteX25" fmla="*/ 360120 w 485774"/>
              <a:gd name="connsiteY25" fmla="*/ 138088 h 485771"/>
              <a:gd name="connsiteX26" fmla="*/ 410220 w 485774"/>
              <a:gd name="connsiteY26" fmla="*/ 124705 h 485771"/>
              <a:gd name="connsiteX27" fmla="*/ 446933 w 485774"/>
              <a:gd name="connsiteY27" fmla="*/ 223912 h 485771"/>
              <a:gd name="connsiteX28" fmla="*/ 415560 w 485774"/>
              <a:gd name="connsiteY28" fmla="*/ 223912 h 485771"/>
              <a:gd name="connsiteX29" fmla="*/ 396585 w 485774"/>
              <a:gd name="connsiteY29" fmla="*/ 242888 h 485771"/>
              <a:gd name="connsiteX30" fmla="*/ 415560 w 485774"/>
              <a:gd name="connsiteY30" fmla="*/ 261863 h 485771"/>
              <a:gd name="connsiteX31" fmla="*/ 446951 w 485774"/>
              <a:gd name="connsiteY31" fmla="*/ 261863 h 485771"/>
              <a:gd name="connsiteX32" fmla="*/ 446277 w 485774"/>
              <a:gd name="connsiteY32" fmla="*/ 268171 h 485771"/>
              <a:gd name="connsiteX33" fmla="*/ 462795 w 485774"/>
              <a:gd name="connsiteY33" fmla="*/ 289318 h 485771"/>
              <a:gd name="connsiteX34" fmla="*/ 465134 w 485774"/>
              <a:gd name="connsiteY34" fmla="*/ 289463 h 485771"/>
              <a:gd name="connsiteX35" fmla="*/ 483943 w 485774"/>
              <a:gd name="connsiteY35" fmla="*/ 272800 h 485771"/>
              <a:gd name="connsiteX36" fmla="*/ 485770 w 485774"/>
              <a:gd name="connsiteY36" fmla="*/ 242884 h 485771"/>
              <a:gd name="connsiteX37" fmla="*/ 414630 w 485774"/>
              <a:gd name="connsiteY37" fmla="*/ 71140 h 485771"/>
              <a:gd name="connsiteX38" fmla="*/ 242886 w 485774"/>
              <a:gd name="connsiteY38" fmla="*/ 0 h 485771"/>
              <a:gd name="connsiteX39" fmla="*/ 71139 w 485774"/>
              <a:gd name="connsiteY39" fmla="*/ 71140 h 485771"/>
              <a:gd name="connsiteX40" fmla="*/ 2 w 485774"/>
              <a:gd name="connsiteY40" fmla="*/ 242884 h 485771"/>
              <a:gd name="connsiteX41" fmla="*/ 1826 w 485774"/>
              <a:gd name="connsiteY41" fmla="*/ 272800 h 485771"/>
              <a:gd name="connsiteX42" fmla="*/ 20638 w 485774"/>
              <a:gd name="connsiteY42" fmla="*/ 289463 h 485771"/>
              <a:gd name="connsiteX43" fmla="*/ 102674 w 485774"/>
              <a:gd name="connsiteY43" fmla="*/ 93573 h 485771"/>
              <a:gd name="connsiteX44" fmla="*/ 157181 w 485774"/>
              <a:gd name="connsiteY44" fmla="*/ 56760 h 485771"/>
              <a:gd name="connsiteX45" fmla="*/ 151258 w 485774"/>
              <a:gd name="connsiteY45" fmla="*/ 67167 h 485771"/>
              <a:gd name="connsiteX46" fmla="*/ 136556 w 485774"/>
              <a:gd name="connsiteY46" fmla="*/ 101619 h 485771"/>
              <a:gd name="connsiteX47" fmla="*/ 102674 w 485774"/>
              <a:gd name="connsiteY47" fmla="*/ 93573 h 485771"/>
              <a:gd name="connsiteX48" fmla="*/ 174807 w 485774"/>
              <a:gd name="connsiteY48" fmla="*/ 107334 h 485771"/>
              <a:gd name="connsiteX49" fmla="*/ 223911 w 485774"/>
              <a:gd name="connsiteY49" fmla="*/ 42280 h 485771"/>
              <a:gd name="connsiteX50" fmla="*/ 223911 w 485774"/>
              <a:gd name="connsiteY50" fmla="*/ 110729 h 485771"/>
              <a:gd name="connsiteX51" fmla="*/ 174807 w 485774"/>
              <a:gd name="connsiteY51" fmla="*/ 107334 h 485771"/>
              <a:gd name="connsiteX52" fmla="*/ 261862 w 485774"/>
              <a:gd name="connsiteY52" fmla="*/ 110726 h 485771"/>
              <a:gd name="connsiteX53" fmla="*/ 261862 w 485774"/>
              <a:gd name="connsiteY53" fmla="*/ 42302 h 485771"/>
              <a:gd name="connsiteX54" fmla="*/ 301584 w 485774"/>
              <a:gd name="connsiteY54" fmla="*/ 85231 h 485771"/>
              <a:gd name="connsiteX55" fmla="*/ 311543 w 485774"/>
              <a:gd name="connsiteY55" fmla="*/ 107264 h 485771"/>
              <a:gd name="connsiteX56" fmla="*/ 261862 w 485774"/>
              <a:gd name="connsiteY56" fmla="*/ 110726 h 485771"/>
              <a:gd name="connsiteX57" fmla="*/ 335088 w 485774"/>
              <a:gd name="connsiteY57" fmla="*/ 67404 h 485771"/>
              <a:gd name="connsiteX58" fmla="*/ 329136 w 485774"/>
              <a:gd name="connsiteY58" fmla="*/ 57016 h 485771"/>
              <a:gd name="connsiteX59" fmla="*/ 383087 w 485774"/>
              <a:gd name="connsiteY59" fmla="*/ 93562 h 485771"/>
              <a:gd name="connsiteX60" fmla="*/ 349809 w 485774"/>
              <a:gd name="connsiteY60" fmla="*/ 101493 h 485771"/>
              <a:gd name="connsiteX61" fmla="*/ 335088 w 485774"/>
              <a:gd name="connsiteY61" fmla="*/ 67404 h 485771"/>
              <a:gd name="connsiteX62" fmla="*/ 442007 w 485774"/>
              <a:gd name="connsiteY62" fmla="*/ 387195 h 485771"/>
              <a:gd name="connsiteX63" fmla="*/ 453511 w 485774"/>
              <a:gd name="connsiteY63" fmla="*/ 351997 h 485771"/>
              <a:gd name="connsiteX64" fmla="*/ 393742 w 485774"/>
              <a:gd name="connsiteY64" fmla="*/ 292224 h 485771"/>
              <a:gd name="connsiteX65" fmla="*/ 333969 w 485774"/>
              <a:gd name="connsiteY65" fmla="*/ 351997 h 485771"/>
              <a:gd name="connsiteX66" fmla="*/ 345421 w 485774"/>
              <a:gd name="connsiteY66" fmla="*/ 387120 h 485771"/>
              <a:gd name="connsiteX67" fmla="*/ 344517 w 485774"/>
              <a:gd name="connsiteY67" fmla="*/ 387650 h 485771"/>
              <a:gd name="connsiteX68" fmla="*/ 324626 w 485774"/>
              <a:gd name="connsiteY68" fmla="*/ 367118 h 485771"/>
              <a:gd name="connsiteX69" fmla="*/ 297585 w 485774"/>
              <a:gd name="connsiteY69" fmla="*/ 350011 h 485771"/>
              <a:gd name="connsiteX70" fmla="*/ 314045 w 485774"/>
              <a:gd name="connsiteY70" fmla="*/ 304558 h 485771"/>
              <a:gd name="connsiteX71" fmla="*/ 242886 w 485774"/>
              <a:gd name="connsiteY71" fmla="*/ 233400 h 485771"/>
              <a:gd name="connsiteX72" fmla="*/ 171728 w 485774"/>
              <a:gd name="connsiteY72" fmla="*/ 304558 h 485771"/>
              <a:gd name="connsiteX73" fmla="*/ 188187 w 485774"/>
              <a:gd name="connsiteY73" fmla="*/ 350011 h 485771"/>
              <a:gd name="connsiteX74" fmla="*/ 161147 w 485774"/>
              <a:gd name="connsiteY74" fmla="*/ 367118 h 485771"/>
              <a:gd name="connsiteX75" fmla="*/ 141248 w 485774"/>
              <a:gd name="connsiteY75" fmla="*/ 387658 h 485771"/>
              <a:gd name="connsiteX76" fmla="*/ 140351 w 485774"/>
              <a:gd name="connsiteY76" fmla="*/ 387120 h 485771"/>
              <a:gd name="connsiteX77" fmla="*/ 151803 w 485774"/>
              <a:gd name="connsiteY77" fmla="*/ 351993 h 485771"/>
              <a:gd name="connsiteX78" fmla="*/ 92034 w 485774"/>
              <a:gd name="connsiteY78" fmla="*/ 292220 h 485771"/>
              <a:gd name="connsiteX79" fmla="*/ 32261 w 485774"/>
              <a:gd name="connsiteY79" fmla="*/ 351993 h 485771"/>
              <a:gd name="connsiteX80" fmla="*/ 43765 w 485774"/>
              <a:gd name="connsiteY80" fmla="*/ 387195 h 485771"/>
              <a:gd name="connsiteX81" fmla="*/ 669 w 485774"/>
              <a:gd name="connsiteY81" fmla="*/ 447776 h 485771"/>
              <a:gd name="connsiteX82" fmla="*/ 7092 w 485774"/>
              <a:gd name="connsiteY82" fmla="*/ 474167 h 485771"/>
              <a:gd name="connsiteX83" fmla="*/ 31490 w 485774"/>
              <a:gd name="connsiteY83" fmla="*/ 485771 h 485771"/>
              <a:gd name="connsiteX84" fmla="*/ 152578 w 485774"/>
              <a:gd name="connsiteY84" fmla="*/ 485771 h 485771"/>
              <a:gd name="connsiteX85" fmla="*/ 152956 w 485774"/>
              <a:gd name="connsiteY85" fmla="*/ 485749 h 485771"/>
              <a:gd name="connsiteX86" fmla="*/ 153645 w 485774"/>
              <a:gd name="connsiteY86" fmla="*/ 485771 h 485771"/>
              <a:gd name="connsiteX87" fmla="*/ 331530 w 485774"/>
              <a:gd name="connsiteY87" fmla="*/ 485771 h 485771"/>
              <a:gd name="connsiteX88" fmla="*/ 332601 w 485774"/>
              <a:gd name="connsiteY88" fmla="*/ 485738 h 485771"/>
              <a:gd name="connsiteX89" fmla="*/ 333198 w 485774"/>
              <a:gd name="connsiteY89" fmla="*/ 485771 h 485771"/>
              <a:gd name="connsiteX90" fmla="*/ 454286 w 485774"/>
              <a:gd name="connsiteY90" fmla="*/ 485771 h 485771"/>
              <a:gd name="connsiteX91" fmla="*/ 478680 w 485774"/>
              <a:gd name="connsiteY91" fmla="*/ 474167 h 485771"/>
              <a:gd name="connsiteX92" fmla="*/ 485106 w 485774"/>
              <a:gd name="connsiteY92" fmla="*/ 447776 h 485771"/>
              <a:gd name="connsiteX93" fmla="*/ 442007 w 485774"/>
              <a:gd name="connsiteY93" fmla="*/ 387195 h 485771"/>
              <a:gd name="connsiteX94" fmla="*/ 393742 w 485774"/>
              <a:gd name="connsiteY94" fmla="*/ 330175 h 485771"/>
              <a:gd name="connsiteX95" fmla="*/ 415564 w 485774"/>
              <a:gd name="connsiteY95" fmla="*/ 351997 h 485771"/>
              <a:gd name="connsiteX96" fmla="*/ 393742 w 485774"/>
              <a:gd name="connsiteY96" fmla="*/ 373815 h 485771"/>
              <a:gd name="connsiteX97" fmla="*/ 371920 w 485774"/>
              <a:gd name="connsiteY97" fmla="*/ 351997 h 485771"/>
              <a:gd name="connsiteX98" fmla="*/ 393742 w 485774"/>
              <a:gd name="connsiteY98" fmla="*/ 330175 h 485771"/>
              <a:gd name="connsiteX99" fmla="*/ 209679 w 485774"/>
              <a:gd name="connsiteY99" fmla="*/ 304558 h 485771"/>
              <a:gd name="connsiteX100" fmla="*/ 242886 w 485774"/>
              <a:gd name="connsiteY100" fmla="*/ 271351 h 485771"/>
              <a:gd name="connsiteX101" fmla="*/ 276093 w 485774"/>
              <a:gd name="connsiteY101" fmla="*/ 304558 h 485771"/>
              <a:gd name="connsiteX102" fmla="*/ 242886 w 485774"/>
              <a:gd name="connsiteY102" fmla="*/ 337765 h 485771"/>
              <a:gd name="connsiteX103" fmla="*/ 209679 w 485774"/>
              <a:gd name="connsiteY103" fmla="*/ 304558 h 485771"/>
              <a:gd name="connsiteX104" fmla="*/ 242886 w 485774"/>
              <a:gd name="connsiteY104" fmla="*/ 375713 h 485771"/>
              <a:gd name="connsiteX105" fmla="*/ 331645 w 485774"/>
              <a:gd name="connsiteY105" fmla="*/ 447661 h 485771"/>
              <a:gd name="connsiteX106" fmla="*/ 331464 w 485774"/>
              <a:gd name="connsiteY106" fmla="*/ 447820 h 485771"/>
              <a:gd name="connsiteX107" fmla="*/ 154094 w 485774"/>
              <a:gd name="connsiteY107" fmla="*/ 447820 h 485771"/>
              <a:gd name="connsiteX108" fmla="*/ 242886 w 485774"/>
              <a:gd name="connsiteY108" fmla="*/ 375713 h 485771"/>
              <a:gd name="connsiteX109" fmla="*/ 92034 w 485774"/>
              <a:gd name="connsiteY109" fmla="*/ 330175 h 485771"/>
              <a:gd name="connsiteX110" fmla="*/ 113852 w 485774"/>
              <a:gd name="connsiteY110" fmla="*/ 351997 h 485771"/>
              <a:gd name="connsiteX111" fmla="*/ 92034 w 485774"/>
              <a:gd name="connsiteY111" fmla="*/ 373815 h 485771"/>
              <a:gd name="connsiteX112" fmla="*/ 70212 w 485774"/>
              <a:gd name="connsiteY112" fmla="*/ 351997 h 485771"/>
              <a:gd name="connsiteX113" fmla="*/ 92034 w 485774"/>
              <a:gd name="connsiteY113" fmla="*/ 330175 h 485771"/>
              <a:gd name="connsiteX114" fmla="*/ 91537 w 485774"/>
              <a:gd name="connsiteY114" fmla="*/ 411767 h 485771"/>
              <a:gd name="connsiteX115" fmla="*/ 92531 w 485774"/>
              <a:gd name="connsiteY115" fmla="*/ 411767 h 485771"/>
              <a:gd name="connsiteX116" fmla="*/ 122625 w 485774"/>
              <a:gd name="connsiteY116" fmla="*/ 420791 h 485771"/>
              <a:gd name="connsiteX117" fmla="*/ 116873 w 485774"/>
              <a:gd name="connsiteY117" fmla="*/ 440393 h 485771"/>
              <a:gd name="connsiteX118" fmla="*/ 116091 w 485774"/>
              <a:gd name="connsiteY118" fmla="*/ 447820 h 485771"/>
              <a:gd name="connsiteX119" fmla="*/ 40018 w 485774"/>
              <a:gd name="connsiteY119" fmla="*/ 447820 h 485771"/>
              <a:gd name="connsiteX120" fmla="*/ 91537 w 485774"/>
              <a:gd name="connsiteY120" fmla="*/ 411767 h 485771"/>
              <a:gd name="connsiteX121" fmla="*/ 369663 w 485774"/>
              <a:gd name="connsiteY121" fmla="*/ 447820 h 485771"/>
              <a:gd name="connsiteX122" fmla="*/ 368900 w 485774"/>
              <a:gd name="connsiteY122" fmla="*/ 440152 h 485771"/>
              <a:gd name="connsiteX123" fmla="*/ 368522 w 485774"/>
              <a:gd name="connsiteY123" fmla="*/ 438655 h 485771"/>
              <a:gd name="connsiteX124" fmla="*/ 363155 w 485774"/>
              <a:gd name="connsiteY124" fmla="*/ 420791 h 485771"/>
              <a:gd name="connsiteX125" fmla="*/ 393242 w 485774"/>
              <a:gd name="connsiteY125" fmla="*/ 411770 h 485771"/>
              <a:gd name="connsiteX126" fmla="*/ 394235 w 485774"/>
              <a:gd name="connsiteY126" fmla="*/ 411770 h 485771"/>
              <a:gd name="connsiteX127" fmla="*/ 445754 w 485774"/>
              <a:gd name="connsiteY127" fmla="*/ 447820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5774" h="485771">
                <a:moveTo>
                  <a:pt x="20638" y="289463"/>
                </a:moveTo>
                <a:cubicBezTo>
                  <a:pt x="21409" y="289463"/>
                  <a:pt x="22191" y="289415"/>
                  <a:pt x="22977" y="289318"/>
                </a:cubicBezTo>
                <a:cubicBezTo>
                  <a:pt x="33380" y="288040"/>
                  <a:pt x="40774" y="278571"/>
                  <a:pt x="39495" y="268171"/>
                </a:cubicBezTo>
                <a:cubicBezTo>
                  <a:pt x="39240" y="266077"/>
                  <a:pt x="39013" y="263976"/>
                  <a:pt x="38821" y="261863"/>
                </a:cubicBezTo>
                <a:lnTo>
                  <a:pt x="65468" y="261863"/>
                </a:lnTo>
                <a:cubicBezTo>
                  <a:pt x="75945" y="261863"/>
                  <a:pt x="84444" y="253369"/>
                  <a:pt x="84444" y="242888"/>
                </a:cubicBezTo>
                <a:cubicBezTo>
                  <a:pt x="84444" y="232406"/>
                  <a:pt x="75945" y="223912"/>
                  <a:pt x="65468" y="223912"/>
                </a:cubicBezTo>
                <a:lnTo>
                  <a:pt x="38839" y="223912"/>
                </a:lnTo>
                <a:cubicBezTo>
                  <a:pt x="42223" y="187202"/>
                  <a:pt x="55324" y="153265"/>
                  <a:pt x="75549" y="124713"/>
                </a:cubicBezTo>
                <a:cubicBezTo>
                  <a:pt x="90789" y="130053"/>
                  <a:pt x="107911" y="134597"/>
                  <a:pt x="126401" y="138259"/>
                </a:cubicBezTo>
                <a:cubicBezTo>
                  <a:pt x="120853" y="163690"/>
                  <a:pt x="117581" y="191520"/>
                  <a:pt x="116858" y="220595"/>
                </a:cubicBezTo>
                <a:cubicBezTo>
                  <a:pt x="116598" y="231072"/>
                  <a:pt x="124878" y="239774"/>
                  <a:pt x="135355" y="240034"/>
                </a:cubicBezTo>
                <a:cubicBezTo>
                  <a:pt x="135518" y="240037"/>
                  <a:pt x="135678" y="240041"/>
                  <a:pt x="135837" y="240041"/>
                </a:cubicBezTo>
                <a:cubicBezTo>
                  <a:pt x="146096" y="240041"/>
                  <a:pt x="154542" y="231854"/>
                  <a:pt x="154798" y="221536"/>
                </a:cubicBezTo>
                <a:cubicBezTo>
                  <a:pt x="155491" y="193595"/>
                  <a:pt x="158700" y="167489"/>
                  <a:pt x="163937" y="144226"/>
                </a:cubicBezTo>
                <a:cubicBezTo>
                  <a:pt x="183139" y="146601"/>
                  <a:pt x="203278" y="148117"/>
                  <a:pt x="223911" y="148692"/>
                </a:cubicBezTo>
                <a:lnTo>
                  <a:pt x="223911" y="180268"/>
                </a:lnTo>
                <a:cubicBezTo>
                  <a:pt x="223911" y="190749"/>
                  <a:pt x="232405" y="199244"/>
                  <a:pt x="242886" y="199244"/>
                </a:cubicBezTo>
                <a:cubicBezTo>
                  <a:pt x="253367" y="199244"/>
                  <a:pt x="261862" y="190749"/>
                  <a:pt x="261862" y="180268"/>
                </a:cubicBezTo>
                <a:lnTo>
                  <a:pt x="261862" y="148692"/>
                </a:lnTo>
                <a:cubicBezTo>
                  <a:pt x="282753" y="148106"/>
                  <a:pt x="303171" y="146557"/>
                  <a:pt x="322621" y="144122"/>
                </a:cubicBezTo>
                <a:cubicBezTo>
                  <a:pt x="328087" y="167982"/>
                  <a:pt x="331289" y="194503"/>
                  <a:pt x="331942" y="222455"/>
                </a:cubicBezTo>
                <a:cubicBezTo>
                  <a:pt x="332183" y="232784"/>
                  <a:pt x="340629" y="240990"/>
                  <a:pt x="350906" y="240990"/>
                </a:cubicBezTo>
                <a:cubicBezTo>
                  <a:pt x="351054" y="240990"/>
                  <a:pt x="351206" y="240986"/>
                  <a:pt x="351355" y="240983"/>
                </a:cubicBezTo>
                <a:cubicBezTo>
                  <a:pt x="361832" y="240738"/>
                  <a:pt x="370126" y="232047"/>
                  <a:pt x="369882" y="221570"/>
                </a:cubicBezTo>
                <a:cubicBezTo>
                  <a:pt x="369196" y="192098"/>
                  <a:pt x="365846" y="163876"/>
                  <a:pt x="360120" y="138088"/>
                </a:cubicBezTo>
                <a:cubicBezTo>
                  <a:pt x="378332" y="134460"/>
                  <a:pt x="395202" y="129972"/>
                  <a:pt x="410220" y="124705"/>
                </a:cubicBezTo>
                <a:cubicBezTo>
                  <a:pt x="430448" y="153261"/>
                  <a:pt x="443546" y="187199"/>
                  <a:pt x="446933" y="223912"/>
                </a:cubicBezTo>
                <a:lnTo>
                  <a:pt x="415560" y="223912"/>
                </a:lnTo>
                <a:cubicBezTo>
                  <a:pt x="405083" y="223912"/>
                  <a:pt x="396585" y="232406"/>
                  <a:pt x="396585" y="242888"/>
                </a:cubicBezTo>
                <a:cubicBezTo>
                  <a:pt x="396585" y="253365"/>
                  <a:pt x="405083" y="261863"/>
                  <a:pt x="415560" y="261863"/>
                </a:cubicBezTo>
                <a:lnTo>
                  <a:pt x="446951" y="261863"/>
                </a:lnTo>
                <a:cubicBezTo>
                  <a:pt x="446759" y="263972"/>
                  <a:pt x="446533" y="266077"/>
                  <a:pt x="446277" y="268171"/>
                </a:cubicBezTo>
                <a:cubicBezTo>
                  <a:pt x="444998" y="278571"/>
                  <a:pt x="452392" y="288040"/>
                  <a:pt x="462795" y="289318"/>
                </a:cubicBezTo>
                <a:cubicBezTo>
                  <a:pt x="463581" y="289415"/>
                  <a:pt x="464359" y="289463"/>
                  <a:pt x="465134" y="289463"/>
                </a:cubicBezTo>
                <a:cubicBezTo>
                  <a:pt x="474581" y="289463"/>
                  <a:pt x="482760" y="282414"/>
                  <a:pt x="483943" y="272800"/>
                </a:cubicBezTo>
                <a:cubicBezTo>
                  <a:pt x="485155" y="262942"/>
                  <a:pt x="485770" y="252879"/>
                  <a:pt x="485770" y="242884"/>
                </a:cubicBezTo>
                <a:cubicBezTo>
                  <a:pt x="485770" y="178007"/>
                  <a:pt x="460505" y="117015"/>
                  <a:pt x="414630" y="71140"/>
                </a:cubicBezTo>
                <a:cubicBezTo>
                  <a:pt x="368755" y="25265"/>
                  <a:pt x="307763" y="0"/>
                  <a:pt x="242886" y="0"/>
                </a:cubicBezTo>
                <a:cubicBezTo>
                  <a:pt x="178010" y="0"/>
                  <a:pt x="117013" y="25265"/>
                  <a:pt x="71139" y="71140"/>
                </a:cubicBezTo>
                <a:cubicBezTo>
                  <a:pt x="25264" y="117015"/>
                  <a:pt x="2" y="178007"/>
                  <a:pt x="2" y="242884"/>
                </a:cubicBezTo>
                <a:cubicBezTo>
                  <a:pt x="2" y="252879"/>
                  <a:pt x="614" y="262942"/>
                  <a:pt x="1826" y="272800"/>
                </a:cubicBezTo>
                <a:cubicBezTo>
                  <a:pt x="3012" y="282418"/>
                  <a:pt x="11191" y="289463"/>
                  <a:pt x="20638" y="289463"/>
                </a:cubicBezTo>
                <a:close/>
                <a:moveTo>
                  <a:pt x="102674" y="93573"/>
                </a:moveTo>
                <a:cubicBezTo>
                  <a:pt x="118659" y="78556"/>
                  <a:pt x="137042" y="66074"/>
                  <a:pt x="157181" y="56760"/>
                </a:cubicBezTo>
                <a:cubicBezTo>
                  <a:pt x="155146" y="60096"/>
                  <a:pt x="153167" y="63557"/>
                  <a:pt x="151258" y="67167"/>
                </a:cubicBezTo>
                <a:cubicBezTo>
                  <a:pt x="145740" y="77626"/>
                  <a:pt x="140826" y="89182"/>
                  <a:pt x="136556" y="101619"/>
                </a:cubicBezTo>
                <a:cubicBezTo>
                  <a:pt x="124548" y="99325"/>
                  <a:pt x="113200" y="96635"/>
                  <a:pt x="102674" y="93573"/>
                </a:cubicBezTo>
                <a:close/>
                <a:moveTo>
                  <a:pt x="174807" y="107334"/>
                </a:moveTo>
                <a:cubicBezTo>
                  <a:pt x="187090" y="74661"/>
                  <a:pt x="204197" y="51431"/>
                  <a:pt x="223911" y="42280"/>
                </a:cubicBezTo>
                <a:lnTo>
                  <a:pt x="223911" y="110729"/>
                </a:lnTo>
                <a:cubicBezTo>
                  <a:pt x="207033" y="110236"/>
                  <a:pt x="190574" y="109087"/>
                  <a:pt x="174807" y="107334"/>
                </a:cubicBezTo>
                <a:close/>
                <a:moveTo>
                  <a:pt x="261862" y="110726"/>
                </a:moveTo>
                <a:lnTo>
                  <a:pt x="261862" y="42302"/>
                </a:lnTo>
                <a:cubicBezTo>
                  <a:pt x="280897" y="51178"/>
                  <a:pt x="294391" y="71707"/>
                  <a:pt x="301584" y="85231"/>
                </a:cubicBezTo>
                <a:cubicBezTo>
                  <a:pt x="305205" y="92035"/>
                  <a:pt x="308526" y="99407"/>
                  <a:pt x="311543" y="107264"/>
                </a:cubicBezTo>
                <a:cubicBezTo>
                  <a:pt x="295592" y="109058"/>
                  <a:pt x="278925" y="110225"/>
                  <a:pt x="261862" y="110726"/>
                </a:cubicBezTo>
                <a:close/>
                <a:moveTo>
                  <a:pt x="335088" y="67404"/>
                </a:moveTo>
                <a:cubicBezTo>
                  <a:pt x="333172" y="63802"/>
                  <a:pt x="331182" y="60348"/>
                  <a:pt x="329136" y="57016"/>
                </a:cubicBezTo>
                <a:cubicBezTo>
                  <a:pt x="349060" y="66296"/>
                  <a:pt x="367254" y="78686"/>
                  <a:pt x="383087" y="93562"/>
                </a:cubicBezTo>
                <a:cubicBezTo>
                  <a:pt x="372739" y="96572"/>
                  <a:pt x="361595" y="99222"/>
                  <a:pt x="349809" y="101493"/>
                </a:cubicBezTo>
                <a:cubicBezTo>
                  <a:pt x="345525" y="89207"/>
                  <a:pt x="340607" y="77778"/>
                  <a:pt x="335088" y="67404"/>
                </a:cubicBezTo>
                <a:close/>
                <a:moveTo>
                  <a:pt x="442007" y="387195"/>
                </a:moveTo>
                <a:cubicBezTo>
                  <a:pt x="449234" y="377314"/>
                  <a:pt x="453511" y="365147"/>
                  <a:pt x="453511" y="351997"/>
                </a:cubicBezTo>
                <a:cubicBezTo>
                  <a:pt x="453511" y="319038"/>
                  <a:pt x="426697" y="292224"/>
                  <a:pt x="393742" y="292224"/>
                </a:cubicBezTo>
                <a:cubicBezTo>
                  <a:pt x="360783" y="292224"/>
                  <a:pt x="333969" y="319038"/>
                  <a:pt x="333969" y="351997"/>
                </a:cubicBezTo>
                <a:cubicBezTo>
                  <a:pt x="333969" y="365113"/>
                  <a:pt x="338227" y="377251"/>
                  <a:pt x="345421" y="387120"/>
                </a:cubicBezTo>
                <a:cubicBezTo>
                  <a:pt x="345121" y="387298"/>
                  <a:pt x="344817" y="387465"/>
                  <a:pt x="344517" y="387650"/>
                </a:cubicBezTo>
                <a:cubicBezTo>
                  <a:pt x="338694" y="380131"/>
                  <a:pt x="332031" y="373226"/>
                  <a:pt x="324626" y="367118"/>
                </a:cubicBezTo>
                <a:cubicBezTo>
                  <a:pt x="316324" y="360273"/>
                  <a:pt x="307225" y="354543"/>
                  <a:pt x="297585" y="350011"/>
                </a:cubicBezTo>
                <a:cubicBezTo>
                  <a:pt x="307855" y="337676"/>
                  <a:pt x="314045" y="321825"/>
                  <a:pt x="314045" y="304558"/>
                </a:cubicBezTo>
                <a:cubicBezTo>
                  <a:pt x="314045" y="265321"/>
                  <a:pt x="282123" y="233400"/>
                  <a:pt x="242886" y="233400"/>
                </a:cubicBezTo>
                <a:cubicBezTo>
                  <a:pt x="203649" y="233400"/>
                  <a:pt x="171728" y="265321"/>
                  <a:pt x="171728" y="304558"/>
                </a:cubicBezTo>
                <a:cubicBezTo>
                  <a:pt x="171728" y="321825"/>
                  <a:pt x="177917" y="337676"/>
                  <a:pt x="188187" y="350011"/>
                </a:cubicBezTo>
                <a:cubicBezTo>
                  <a:pt x="178547" y="354543"/>
                  <a:pt x="169448" y="360269"/>
                  <a:pt x="161147" y="367118"/>
                </a:cubicBezTo>
                <a:cubicBezTo>
                  <a:pt x="153738" y="373230"/>
                  <a:pt x="147078" y="380134"/>
                  <a:pt x="141248" y="387658"/>
                </a:cubicBezTo>
                <a:cubicBezTo>
                  <a:pt x="140952" y="387473"/>
                  <a:pt x="140651" y="387298"/>
                  <a:pt x="140351" y="387120"/>
                </a:cubicBezTo>
                <a:cubicBezTo>
                  <a:pt x="147545" y="377251"/>
                  <a:pt x="151803" y="365113"/>
                  <a:pt x="151803" y="351993"/>
                </a:cubicBezTo>
                <a:cubicBezTo>
                  <a:pt x="151803" y="319034"/>
                  <a:pt x="124989" y="292220"/>
                  <a:pt x="92034" y="292220"/>
                </a:cubicBezTo>
                <a:cubicBezTo>
                  <a:pt x="59075" y="292220"/>
                  <a:pt x="32261" y="319034"/>
                  <a:pt x="32261" y="351993"/>
                </a:cubicBezTo>
                <a:cubicBezTo>
                  <a:pt x="32261" y="365147"/>
                  <a:pt x="36538" y="377314"/>
                  <a:pt x="43765" y="387195"/>
                </a:cubicBezTo>
                <a:cubicBezTo>
                  <a:pt x="22184" y="400233"/>
                  <a:pt x="6054" y="421847"/>
                  <a:pt x="669" y="447776"/>
                </a:cubicBezTo>
                <a:cubicBezTo>
                  <a:pt x="-1276" y="457141"/>
                  <a:pt x="1066" y="466759"/>
                  <a:pt x="7092" y="474167"/>
                </a:cubicBezTo>
                <a:cubicBezTo>
                  <a:pt x="13092" y="481539"/>
                  <a:pt x="21984" y="485771"/>
                  <a:pt x="31490" y="485771"/>
                </a:cubicBezTo>
                <a:lnTo>
                  <a:pt x="152578" y="485771"/>
                </a:lnTo>
                <a:cubicBezTo>
                  <a:pt x="152704" y="485771"/>
                  <a:pt x="152830" y="485753"/>
                  <a:pt x="152956" y="485749"/>
                </a:cubicBezTo>
                <a:cubicBezTo>
                  <a:pt x="153186" y="485753"/>
                  <a:pt x="153415" y="485771"/>
                  <a:pt x="153645" y="485771"/>
                </a:cubicBezTo>
                <a:lnTo>
                  <a:pt x="331530" y="485771"/>
                </a:lnTo>
                <a:cubicBezTo>
                  <a:pt x="331886" y="485771"/>
                  <a:pt x="332242" y="485749"/>
                  <a:pt x="332601" y="485738"/>
                </a:cubicBezTo>
                <a:cubicBezTo>
                  <a:pt x="332801" y="485745"/>
                  <a:pt x="332994" y="485771"/>
                  <a:pt x="333198" y="485771"/>
                </a:cubicBezTo>
                <a:lnTo>
                  <a:pt x="454286" y="485771"/>
                </a:lnTo>
                <a:cubicBezTo>
                  <a:pt x="463789" y="485771"/>
                  <a:pt x="472683" y="481539"/>
                  <a:pt x="478680" y="474167"/>
                </a:cubicBezTo>
                <a:cubicBezTo>
                  <a:pt x="484710" y="466759"/>
                  <a:pt x="487049" y="457141"/>
                  <a:pt x="485106" y="447776"/>
                </a:cubicBezTo>
                <a:cubicBezTo>
                  <a:pt x="479718" y="421847"/>
                  <a:pt x="463588" y="400233"/>
                  <a:pt x="442007" y="387195"/>
                </a:cubicBezTo>
                <a:close/>
                <a:moveTo>
                  <a:pt x="393742" y="330175"/>
                </a:moveTo>
                <a:cubicBezTo>
                  <a:pt x="405772" y="330175"/>
                  <a:pt x="415564" y="339963"/>
                  <a:pt x="415564" y="351997"/>
                </a:cubicBezTo>
                <a:cubicBezTo>
                  <a:pt x="415564" y="364027"/>
                  <a:pt x="405772" y="373815"/>
                  <a:pt x="393742" y="373815"/>
                </a:cubicBezTo>
                <a:cubicBezTo>
                  <a:pt x="381708" y="373815"/>
                  <a:pt x="371920" y="364027"/>
                  <a:pt x="371920" y="351997"/>
                </a:cubicBezTo>
                <a:cubicBezTo>
                  <a:pt x="371920" y="339963"/>
                  <a:pt x="381708" y="330175"/>
                  <a:pt x="393742" y="330175"/>
                </a:cubicBezTo>
                <a:close/>
                <a:moveTo>
                  <a:pt x="209679" y="304558"/>
                </a:moveTo>
                <a:cubicBezTo>
                  <a:pt x="209679" y="286246"/>
                  <a:pt x="224578" y="271351"/>
                  <a:pt x="242886" y="271351"/>
                </a:cubicBezTo>
                <a:cubicBezTo>
                  <a:pt x="261198" y="271351"/>
                  <a:pt x="276093" y="286246"/>
                  <a:pt x="276093" y="304558"/>
                </a:cubicBezTo>
                <a:cubicBezTo>
                  <a:pt x="276093" y="322867"/>
                  <a:pt x="261198" y="337765"/>
                  <a:pt x="242886" y="337765"/>
                </a:cubicBezTo>
                <a:cubicBezTo>
                  <a:pt x="224578" y="337765"/>
                  <a:pt x="209679" y="322867"/>
                  <a:pt x="209679" y="304558"/>
                </a:cubicBezTo>
                <a:close/>
                <a:moveTo>
                  <a:pt x="242886" y="375713"/>
                </a:moveTo>
                <a:cubicBezTo>
                  <a:pt x="285511" y="375713"/>
                  <a:pt x="322765" y="405948"/>
                  <a:pt x="331645" y="447661"/>
                </a:cubicBezTo>
                <a:cubicBezTo>
                  <a:pt x="331590" y="447727"/>
                  <a:pt x="331523" y="447787"/>
                  <a:pt x="331464" y="447820"/>
                </a:cubicBezTo>
                <a:lnTo>
                  <a:pt x="154094" y="447820"/>
                </a:lnTo>
                <a:cubicBezTo>
                  <a:pt x="162911" y="406022"/>
                  <a:pt x="200206" y="375713"/>
                  <a:pt x="242886" y="375713"/>
                </a:cubicBezTo>
                <a:close/>
                <a:moveTo>
                  <a:pt x="92034" y="330175"/>
                </a:moveTo>
                <a:cubicBezTo>
                  <a:pt x="104064" y="330175"/>
                  <a:pt x="113852" y="339963"/>
                  <a:pt x="113852" y="351997"/>
                </a:cubicBezTo>
                <a:cubicBezTo>
                  <a:pt x="113852" y="364027"/>
                  <a:pt x="104064" y="373815"/>
                  <a:pt x="92034" y="373815"/>
                </a:cubicBezTo>
                <a:cubicBezTo>
                  <a:pt x="80000" y="373815"/>
                  <a:pt x="70212" y="364027"/>
                  <a:pt x="70212" y="351997"/>
                </a:cubicBezTo>
                <a:cubicBezTo>
                  <a:pt x="70212" y="339963"/>
                  <a:pt x="80000" y="330175"/>
                  <a:pt x="92034" y="330175"/>
                </a:cubicBezTo>
                <a:close/>
                <a:moveTo>
                  <a:pt x="91537" y="411767"/>
                </a:moveTo>
                <a:lnTo>
                  <a:pt x="92531" y="411767"/>
                </a:lnTo>
                <a:cubicBezTo>
                  <a:pt x="103338" y="411767"/>
                  <a:pt x="113745" y="414935"/>
                  <a:pt x="122625" y="420791"/>
                </a:cubicBezTo>
                <a:cubicBezTo>
                  <a:pt x="120197" y="427143"/>
                  <a:pt x="118262" y="433696"/>
                  <a:pt x="116873" y="440393"/>
                </a:cubicBezTo>
                <a:cubicBezTo>
                  <a:pt x="116361" y="442865"/>
                  <a:pt x="116113" y="445352"/>
                  <a:pt x="116091" y="447820"/>
                </a:cubicBezTo>
                <a:lnTo>
                  <a:pt x="40018" y="447820"/>
                </a:lnTo>
                <a:cubicBezTo>
                  <a:pt x="47827" y="426528"/>
                  <a:pt x="68370" y="411767"/>
                  <a:pt x="91537" y="411767"/>
                </a:cubicBezTo>
                <a:close/>
                <a:moveTo>
                  <a:pt x="369663" y="447820"/>
                </a:moveTo>
                <a:cubicBezTo>
                  <a:pt x="369670" y="445267"/>
                  <a:pt x="369426" y="442698"/>
                  <a:pt x="368900" y="440152"/>
                </a:cubicBezTo>
                <a:cubicBezTo>
                  <a:pt x="368792" y="439644"/>
                  <a:pt x="368666" y="439144"/>
                  <a:pt x="368522" y="438655"/>
                </a:cubicBezTo>
                <a:cubicBezTo>
                  <a:pt x="367169" y="432562"/>
                  <a:pt x="365371" y="426591"/>
                  <a:pt x="363155" y="420791"/>
                </a:cubicBezTo>
                <a:cubicBezTo>
                  <a:pt x="372039" y="414935"/>
                  <a:pt x="382453" y="411770"/>
                  <a:pt x="393242" y="411770"/>
                </a:cubicBezTo>
                <a:lnTo>
                  <a:pt x="394235" y="411770"/>
                </a:lnTo>
                <a:cubicBezTo>
                  <a:pt x="417402" y="411770"/>
                  <a:pt x="437945" y="426528"/>
                  <a:pt x="445754" y="447820"/>
                </a:cubicBezTo>
                <a:close/>
              </a:path>
            </a:pathLst>
          </a:custGeom>
          <a:solidFill>
            <a:schemeClr val="bg1"/>
          </a:solidFill>
          <a:ln w="949" cap="flat">
            <a:noFill/>
            <a:prstDash val="solid"/>
            <a:miter/>
          </a:ln>
        </p:spPr>
        <p:txBody>
          <a:bodyPr rtlCol="0" anchor="ctr"/>
          <a:lstStyle/>
          <a:p>
            <a:endParaRPr lang="en-ID" sz="1349"/>
          </a:p>
        </p:txBody>
      </p:sp>
      <p:sp>
        <p:nvSpPr>
          <p:cNvPr id="7" name="Icon 29">
            <a:extLst>
              <a:ext uri="{FF2B5EF4-FFF2-40B4-BE49-F238E27FC236}">
                <a16:creationId xmlns:a16="http://schemas.microsoft.com/office/drawing/2014/main" id="{9FEA54F0-AFD8-4376-9992-F25A7496939D}"/>
              </a:ext>
            </a:extLst>
          </p:cNvPr>
          <p:cNvSpPr/>
          <p:nvPr/>
        </p:nvSpPr>
        <p:spPr>
          <a:xfrm>
            <a:off x="4928671" y="4003218"/>
            <a:ext cx="287622" cy="247106"/>
          </a:xfrm>
          <a:custGeom>
            <a:avLst/>
            <a:gdLst>
              <a:gd name="connsiteX0" fmla="*/ 447824 w 485775"/>
              <a:gd name="connsiteY0" fmla="*/ 170780 h 417347"/>
              <a:gd name="connsiteX1" fmla="*/ 447824 w 485775"/>
              <a:gd name="connsiteY1" fmla="*/ 75902 h 417347"/>
              <a:gd name="connsiteX2" fmla="*/ 409873 w 485775"/>
              <a:gd name="connsiteY2" fmla="*/ 37951 h 417347"/>
              <a:gd name="connsiteX3" fmla="*/ 75902 w 485775"/>
              <a:gd name="connsiteY3" fmla="*/ 37951 h 417347"/>
              <a:gd name="connsiteX4" fmla="*/ 37951 w 485775"/>
              <a:gd name="connsiteY4" fmla="*/ 75902 h 417347"/>
              <a:gd name="connsiteX5" fmla="*/ 37951 w 485775"/>
              <a:gd name="connsiteY5" fmla="*/ 265658 h 417347"/>
              <a:gd name="connsiteX6" fmla="*/ 75902 w 485775"/>
              <a:gd name="connsiteY6" fmla="*/ 303609 h 417347"/>
              <a:gd name="connsiteX7" fmla="*/ 409873 w 485775"/>
              <a:gd name="connsiteY7" fmla="*/ 303609 h 417347"/>
              <a:gd name="connsiteX8" fmla="*/ 447824 w 485775"/>
              <a:gd name="connsiteY8" fmla="*/ 265658 h 417347"/>
              <a:gd name="connsiteX9" fmla="*/ 466799 w 485775"/>
              <a:gd name="connsiteY9" fmla="*/ 246683 h 417347"/>
              <a:gd name="connsiteX10" fmla="*/ 485775 w 485775"/>
              <a:gd name="connsiteY10" fmla="*/ 265658 h 417347"/>
              <a:gd name="connsiteX11" fmla="*/ 409873 w 485775"/>
              <a:gd name="connsiteY11" fmla="*/ 341561 h 417347"/>
              <a:gd name="connsiteX12" fmla="*/ 261863 w 485775"/>
              <a:gd name="connsiteY12" fmla="*/ 341561 h 417347"/>
              <a:gd name="connsiteX13" fmla="*/ 261863 w 485775"/>
              <a:gd name="connsiteY13" fmla="*/ 379397 h 417347"/>
              <a:gd name="connsiteX14" fmla="*/ 328278 w 485775"/>
              <a:gd name="connsiteY14" fmla="*/ 379397 h 417347"/>
              <a:gd name="connsiteX15" fmla="*/ 347253 w 485775"/>
              <a:gd name="connsiteY15" fmla="*/ 398372 h 417347"/>
              <a:gd name="connsiteX16" fmla="*/ 328278 w 485775"/>
              <a:gd name="connsiteY16" fmla="*/ 417348 h 417347"/>
              <a:gd name="connsiteX17" fmla="*/ 157497 w 485775"/>
              <a:gd name="connsiteY17" fmla="*/ 417348 h 417347"/>
              <a:gd name="connsiteX18" fmla="*/ 138522 w 485775"/>
              <a:gd name="connsiteY18" fmla="*/ 398372 h 417347"/>
              <a:gd name="connsiteX19" fmla="*/ 157497 w 485775"/>
              <a:gd name="connsiteY19" fmla="*/ 379397 h 417347"/>
              <a:gd name="connsiteX20" fmla="*/ 223912 w 485775"/>
              <a:gd name="connsiteY20" fmla="*/ 379397 h 417347"/>
              <a:gd name="connsiteX21" fmla="*/ 223912 w 485775"/>
              <a:gd name="connsiteY21" fmla="*/ 341561 h 417347"/>
              <a:gd name="connsiteX22" fmla="*/ 75902 w 485775"/>
              <a:gd name="connsiteY22" fmla="*/ 341561 h 417347"/>
              <a:gd name="connsiteX23" fmla="*/ 0 w 485775"/>
              <a:gd name="connsiteY23" fmla="*/ 265658 h 417347"/>
              <a:gd name="connsiteX24" fmla="*/ 0 w 485775"/>
              <a:gd name="connsiteY24" fmla="*/ 75902 h 417347"/>
              <a:gd name="connsiteX25" fmla="*/ 75902 w 485775"/>
              <a:gd name="connsiteY25" fmla="*/ 0 h 417347"/>
              <a:gd name="connsiteX26" fmla="*/ 409873 w 485775"/>
              <a:gd name="connsiteY26" fmla="*/ 0 h 417347"/>
              <a:gd name="connsiteX27" fmla="*/ 485775 w 485775"/>
              <a:gd name="connsiteY27" fmla="*/ 75902 h 417347"/>
              <a:gd name="connsiteX28" fmla="*/ 485775 w 485775"/>
              <a:gd name="connsiteY28" fmla="*/ 170780 h 417347"/>
              <a:gd name="connsiteX29" fmla="*/ 466799 w 485775"/>
              <a:gd name="connsiteY29" fmla="*/ 189756 h 417347"/>
              <a:gd name="connsiteX30" fmla="*/ 447824 w 485775"/>
              <a:gd name="connsiteY30" fmla="*/ 170780 h 417347"/>
              <a:gd name="connsiteX31" fmla="*/ 121648 w 485775"/>
              <a:gd name="connsiteY31" fmla="*/ 166463 h 417347"/>
              <a:gd name="connsiteX32" fmla="*/ 111956 w 485775"/>
              <a:gd name="connsiteY32" fmla="*/ 134727 h 417347"/>
              <a:gd name="connsiteX33" fmla="*/ 168883 w 485775"/>
              <a:gd name="connsiteY33" fmla="*/ 77800 h 417347"/>
              <a:gd name="connsiteX34" fmla="*/ 225809 w 485775"/>
              <a:gd name="connsiteY34" fmla="*/ 134727 h 417347"/>
              <a:gd name="connsiteX35" fmla="*/ 216125 w 485775"/>
              <a:gd name="connsiteY35" fmla="*/ 166451 h 417347"/>
              <a:gd name="connsiteX36" fmla="*/ 244311 w 485775"/>
              <a:gd name="connsiteY36" fmla="*/ 191887 h 417347"/>
              <a:gd name="connsiteX37" fmla="*/ 272496 w 485775"/>
              <a:gd name="connsiteY37" fmla="*/ 166451 h 417347"/>
              <a:gd name="connsiteX38" fmla="*/ 262812 w 485775"/>
              <a:gd name="connsiteY38" fmla="*/ 134727 h 417347"/>
              <a:gd name="connsiteX39" fmla="*/ 319739 w 485775"/>
              <a:gd name="connsiteY39" fmla="*/ 77800 h 417347"/>
              <a:gd name="connsiteX40" fmla="*/ 376665 w 485775"/>
              <a:gd name="connsiteY40" fmla="*/ 134727 h 417347"/>
              <a:gd name="connsiteX41" fmla="*/ 366974 w 485775"/>
              <a:gd name="connsiteY41" fmla="*/ 166463 h 417347"/>
              <a:gd name="connsiteX42" fmla="*/ 411103 w 485775"/>
              <a:gd name="connsiteY42" fmla="*/ 227663 h 417347"/>
              <a:gd name="connsiteX43" fmla="*/ 404662 w 485775"/>
              <a:gd name="connsiteY43" fmla="*/ 253910 h 417347"/>
              <a:gd name="connsiteX44" fmla="*/ 380016 w 485775"/>
              <a:gd name="connsiteY44" fmla="*/ 265658 h 417347"/>
              <a:gd name="connsiteX45" fmla="*/ 108339 w 485775"/>
              <a:gd name="connsiteY45" fmla="*/ 265658 h 417347"/>
              <a:gd name="connsiteX46" fmla="*/ 83941 w 485775"/>
              <a:gd name="connsiteY46" fmla="*/ 254054 h 417347"/>
              <a:gd name="connsiteX47" fmla="*/ 77518 w 485775"/>
              <a:gd name="connsiteY47" fmla="*/ 227663 h 417347"/>
              <a:gd name="connsiteX48" fmla="*/ 121648 w 485775"/>
              <a:gd name="connsiteY48" fmla="*/ 166463 h 417347"/>
              <a:gd name="connsiteX49" fmla="*/ 300763 w 485775"/>
              <a:gd name="connsiteY49" fmla="*/ 134727 h 417347"/>
              <a:gd name="connsiteX50" fmla="*/ 319739 w 485775"/>
              <a:gd name="connsiteY50" fmla="*/ 153702 h 417347"/>
              <a:gd name="connsiteX51" fmla="*/ 338714 w 485775"/>
              <a:gd name="connsiteY51" fmla="*/ 134727 h 417347"/>
              <a:gd name="connsiteX52" fmla="*/ 319739 w 485775"/>
              <a:gd name="connsiteY52" fmla="*/ 115751 h 417347"/>
              <a:gd name="connsiteX53" fmla="*/ 300763 w 485775"/>
              <a:gd name="connsiteY53" fmla="*/ 134727 h 417347"/>
              <a:gd name="connsiteX54" fmla="*/ 267723 w 485775"/>
              <a:gd name="connsiteY54" fmla="*/ 227707 h 417347"/>
              <a:gd name="connsiteX55" fmla="*/ 371755 w 485775"/>
              <a:gd name="connsiteY55" fmla="*/ 227707 h 417347"/>
              <a:gd name="connsiteX56" fmla="*/ 320235 w 485775"/>
              <a:gd name="connsiteY56" fmla="*/ 191653 h 417347"/>
              <a:gd name="connsiteX57" fmla="*/ 319242 w 485775"/>
              <a:gd name="connsiteY57" fmla="*/ 191653 h 417347"/>
              <a:gd name="connsiteX58" fmla="*/ 267723 w 485775"/>
              <a:gd name="connsiteY58" fmla="*/ 227707 h 417347"/>
              <a:gd name="connsiteX59" fmla="*/ 149907 w 485775"/>
              <a:gd name="connsiteY59" fmla="*/ 134727 h 417347"/>
              <a:gd name="connsiteX60" fmla="*/ 168883 w 485775"/>
              <a:gd name="connsiteY60" fmla="*/ 153702 h 417347"/>
              <a:gd name="connsiteX61" fmla="*/ 187858 w 485775"/>
              <a:gd name="connsiteY61" fmla="*/ 134727 h 417347"/>
              <a:gd name="connsiteX62" fmla="*/ 168883 w 485775"/>
              <a:gd name="connsiteY62" fmla="*/ 115751 h 417347"/>
              <a:gd name="connsiteX63" fmla="*/ 149907 w 485775"/>
              <a:gd name="connsiteY63" fmla="*/ 134727 h 417347"/>
              <a:gd name="connsiteX64" fmla="*/ 116867 w 485775"/>
              <a:gd name="connsiteY64" fmla="*/ 227707 h 417347"/>
              <a:gd name="connsiteX65" fmla="*/ 220899 w 485775"/>
              <a:gd name="connsiteY65" fmla="*/ 227707 h 417347"/>
              <a:gd name="connsiteX66" fmla="*/ 169379 w 485775"/>
              <a:gd name="connsiteY66" fmla="*/ 191653 h 417347"/>
              <a:gd name="connsiteX67" fmla="*/ 168386 w 485775"/>
              <a:gd name="connsiteY67" fmla="*/ 191653 h 417347"/>
              <a:gd name="connsiteX68" fmla="*/ 116867 w 485775"/>
              <a:gd name="connsiteY68" fmla="*/ 227707 h 417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17347">
                <a:moveTo>
                  <a:pt x="447824" y="170780"/>
                </a:moveTo>
                <a:lnTo>
                  <a:pt x="447824" y="75902"/>
                </a:lnTo>
                <a:cubicBezTo>
                  <a:pt x="447824" y="54977"/>
                  <a:pt x="430798" y="37951"/>
                  <a:pt x="409873" y="37951"/>
                </a:cubicBezTo>
                <a:lnTo>
                  <a:pt x="75902" y="37951"/>
                </a:lnTo>
                <a:cubicBezTo>
                  <a:pt x="54977" y="37951"/>
                  <a:pt x="37951" y="54977"/>
                  <a:pt x="37951" y="75902"/>
                </a:cubicBezTo>
                <a:lnTo>
                  <a:pt x="37951" y="265658"/>
                </a:lnTo>
                <a:cubicBezTo>
                  <a:pt x="37951" y="286583"/>
                  <a:pt x="54977" y="303609"/>
                  <a:pt x="75902" y="303609"/>
                </a:cubicBezTo>
                <a:lnTo>
                  <a:pt x="409873" y="303609"/>
                </a:lnTo>
                <a:cubicBezTo>
                  <a:pt x="430798" y="303609"/>
                  <a:pt x="447824" y="286583"/>
                  <a:pt x="447824" y="265658"/>
                </a:cubicBezTo>
                <a:cubicBezTo>
                  <a:pt x="447824" y="255177"/>
                  <a:pt x="456318" y="246683"/>
                  <a:pt x="466799" y="246683"/>
                </a:cubicBezTo>
                <a:cubicBezTo>
                  <a:pt x="477280" y="246683"/>
                  <a:pt x="485775" y="255177"/>
                  <a:pt x="485775" y="265658"/>
                </a:cubicBezTo>
                <a:cubicBezTo>
                  <a:pt x="485775" y="307512"/>
                  <a:pt x="451726" y="341561"/>
                  <a:pt x="409873" y="341561"/>
                </a:cubicBezTo>
                <a:lnTo>
                  <a:pt x="261863" y="341561"/>
                </a:lnTo>
                <a:lnTo>
                  <a:pt x="261863" y="379397"/>
                </a:lnTo>
                <a:lnTo>
                  <a:pt x="328278" y="379397"/>
                </a:lnTo>
                <a:cubicBezTo>
                  <a:pt x="338759" y="379397"/>
                  <a:pt x="347253" y="387891"/>
                  <a:pt x="347253" y="398372"/>
                </a:cubicBezTo>
                <a:cubicBezTo>
                  <a:pt x="347253" y="408853"/>
                  <a:pt x="338759" y="417348"/>
                  <a:pt x="328278" y="417348"/>
                </a:cubicBezTo>
                <a:lnTo>
                  <a:pt x="157497" y="417348"/>
                </a:lnTo>
                <a:cubicBezTo>
                  <a:pt x="147016" y="417348"/>
                  <a:pt x="138522" y="408853"/>
                  <a:pt x="138522" y="398372"/>
                </a:cubicBezTo>
                <a:cubicBezTo>
                  <a:pt x="138522" y="387891"/>
                  <a:pt x="147016" y="379397"/>
                  <a:pt x="157497" y="379397"/>
                </a:cubicBezTo>
                <a:lnTo>
                  <a:pt x="223912" y="379397"/>
                </a:lnTo>
                <a:lnTo>
                  <a:pt x="223912" y="341561"/>
                </a:lnTo>
                <a:lnTo>
                  <a:pt x="75902" y="341561"/>
                </a:lnTo>
                <a:cubicBezTo>
                  <a:pt x="34049" y="341561"/>
                  <a:pt x="0" y="307512"/>
                  <a:pt x="0" y="265658"/>
                </a:cubicBezTo>
                <a:lnTo>
                  <a:pt x="0" y="75902"/>
                </a:lnTo>
                <a:cubicBezTo>
                  <a:pt x="0" y="34049"/>
                  <a:pt x="34049" y="0"/>
                  <a:pt x="75902" y="0"/>
                </a:cubicBezTo>
                <a:lnTo>
                  <a:pt x="409873" y="0"/>
                </a:lnTo>
                <a:cubicBezTo>
                  <a:pt x="451726" y="0"/>
                  <a:pt x="485775" y="34049"/>
                  <a:pt x="485775" y="75902"/>
                </a:cubicBezTo>
                <a:lnTo>
                  <a:pt x="485775" y="170780"/>
                </a:lnTo>
                <a:cubicBezTo>
                  <a:pt x="485775" y="181261"/>
                  <a:pt x="477280" y="189756"/>
                  <a:pt x="466799" y="189756"/>
                </a:cubicBezTo>
                <a:cubicBezTo>
                  <a:pt x="456318" y="189756"/>
                  <a:pt x="447824" y="181261"/>
                  <a:pt x="447824" y="170780"/>
                </a:cubicBezTo>
                <a:close/>
                <a:moveTo>
                  <a:pt x="121648" y="166463"/>
                </a:moveTo>
                <a:cubicBezTo>
                  <a:pt x="115532" y="157390"/>
                  <a:pt x="111956" y="146468"/>
                  <a:pt x="111956" y="134727"/>
                </a:cubicBezTo>
                <a:cubicBezTo>
                  <a:pt x="111956" y="103335"/>
                  <a:pt x="137491" y="77800"/>
                  <a:pt x="168883" y="77800"/>
                </a:cubicBezTo>
                <a:cubicBezTo>
                  <a:pt x="200274" y="77800"/>
                  <a:pt x="225809" y="103335"/>
                  <a:pt x="225809" y="134727"/>
                </a:cubicBezTo>
                <a:cubicBezTo>
                  <a:pt x="225809" y="146464"/>
                  <a:pt x="222237" y="157382"/>
                  <a:pt x="216125" y="166451"/>
                </a:cubicBezTo>
                <a:cubicBezTo>
                  <a:pt x="227121" y="172904"/>
                  <a:pt x="236743" y="181565"/>
                  <a:pt x="244311" y="191887"/>
                </a:cubicBezTo>
                <a:cubicBezTo>
                  <a:pt x="251879" y="181565"/>
                  <a:pt x="261500" y="172904"/>
                  <a:pt x="272496" y="166451"/>
                </a:cubicBezTo>
                <a:cubicBezTo>
                  <a:pt x="266385" y="157382"/>
                  <a:pt x="262812" y="146464"/>
                  <a:pt x="262812" y="134727"/>
                </a:cubicBezTo>
                <a:cubicBezTo>
                  <a:pt x="262812" y="103335"/>
                  <a:pt x="288347" y="77800"/>
                  <a:pt x="319739" y="77800"/>
                </a:cubicBezTo>
                <a:cubicBezTo>
                  <a:pt x="351130" y="77800"/>
                  <a:pt x="376665" y="103335"/>
                  <a:pt x="376665" y="134727"/>
                </a:cubicBezTo>
                <a:cubicBezTo>
                  <a:pt x="376665" y="146468"/>
                  <a:pt x="373089" y="157390"/>
                  <a:pt x="366974" y="166463"/>
                </a:cubicBezTo>
                <a:cubicBezTo>
                  <a:pt x="389074" y="179430"/>
                  <a:pt x="405633" y="201319"/>
                  <a:pt x="411103" y="227663"/>
                </a:cubicBezTo>
                <a:cubicBezTo>
                  <a:pt x="413030" y="236943"/>
                  <a:pt x="410684" y="246512"/>
                  <a:pt x="404662" y="253910"/>
                </a:cubicBezTo>
                <a:cubicBezTo>
                  <a:pt x="398587" y="261378"/>
                  <a:pt x="389604" y="265658"/>
                  <a:pt x="380016" y="265658"/>
                </a:cubicBezTo>
                <a:lnTo>
                  <a:pt x="108339" y="265658"/>
                </a:lnTo>
                <a:cubicBezTo>
                  <a:pt x="98836" y="265658"/>
                  <a:pt x="89941" y="261429"/>
                  <a:pt x="83941" y="254054"/>
                </a:cubicBezTo>
                <a:cubicBezTo>
                  <a:pt x="77915" y="246649"/>
                  <a:pt x="75572" y="237028"/>
                  <a:pt x="77518" y="227663"/>
                </a:cubicBezTo>
                <a:cubicBezTo>
                  <a:pt x="82989" y="201319"/>
                  <a:pt x="99548" y="179430"/>
                  <a:pt x="121648" y="166463"/>
                </a:cubicBezTo>
                <a:close/>
                <a:moveTo>
                  <a:pt x="300763" y="134727"/>
                </a:moveTo>
                <a:cubicBezTo>
                  <a:pt x="300763" y="145189"/>
                  <a:pt x="309276" y="153702"/>
                  <a:pt x="319739" y="153702"/>
                </a:cubicBezTo>
                <a:cubicBezTo>
                  <a:pt x="330201" y="153702"/>
                  <a:pt x="338714" y="145189"/>
                  <a:pt x="338714" y="134727"/>
                </a:cubicBezTo>
                <a:cubicBezTo>
                  <a:pt x="338714" y="124264"/>
                  <a:pt x="330201" y="115751"/>
                  <a:pt x="319739" y="115751"/>
                </a:cubicBezTo>
                <a:cubicBezTo>
                  <a:pt x="309276" y="115751"/>
                  <a:pt x="300763" y="124264"/>
                  <a:pt x="300763" y="134727"/>
                </a:cubicBezTo>
                <a:close/>
                <a:moveTo>
                  <a:pt x="267723" y="227707"/>
                </a:moveTo>
                <a:lnTo>
                  <a:pt x="371755" y="227707"/>
                </a:lnTo>
                <a:cubicBezTo>
                  <a:pt x="363946" y="206415"/>
                  <a:pt x="343403" y="191653"/>
                  <a:pt x="320235" y="191653"/>
                </a:cubicBezTo>
                <a:lnTo>
                  <a:pt x="319242" y="191653"/>
                </a:lnTo>
                <a:cubicBezTo>
                  <a:pt x="296075" y="191653"/>
                  <a:pt x="275531" y="206415"/>
                  <a:pt x="267723" y="227707"/>
                </a:cubicBezTo>
                <a:close/>
                <a:moveTo>
                  <a:pt x="149907" y="134727"/>
                </a:moveTo>
                <a:cubicBezTo>
                  <a:pt x="149907" y="145189"/>
                  <a:pt x="158420" y="153702"/>
                  <a:pt x="168883" y="153702"/>
                </a:cubicBezTo>
                <a:cubicBezTo>
                  <a:pt x="179345" y="153702"/>
                  <a:pt x="187858" y="145189"/>
                  <a:pt x="187858" y="134727"/>
                </a:cubicBezTo>
                <a:cubicBezTo>
                  <a:pt x="187858" y="124264"/>
                  <a:pt x="179345" y="115751"/>
                  <a:pt x="168883" y="115751"/>
                </a:cubicBezTo>
                <a:cubicBezTo>
                  <a:pt x="158420" y="115751"/>
                  <a:pt x="149907" y="124264"/>
                  <a:pt x="149907" y="134727"/>
                </a:cubicBezTo>
                <a:close/>
                <a:moveTo>
                  <a:pt x="116867" y="227707"/>
                </a:moveTo>
                <a:lnTo>
                  <a:pt x="220899" y="227707"/>
                </a:lnTo>
                <a:cubicBezTo>
                  <a:pt x="213090" y="206415"/>
                  <a:pt x="192547" y="191653"/>
                  <a:pt x="169379" y="191653"/>
                </a:cubicBezTo>
                <a:lnTo>
                  <a:pt x="168386" y="191653"/>
                </a:lnTo>
                <a:cubicBezTo>
                  <a:pt x="145219" y="191653"/>
                  <a:pt x="124676" y="206415"/>
                  <a:pt x="116867" y="227707"/>
                </a:cubicBezTo>
                <a:close/>
              </a:path>
            </a:pathLst>
          </a:custGeom>
          <a:solidFill>
            <a:schemeClr val="bg1"/>
          </a:solidFill>
          <a:ln w="949" cap="flat">
            <a:noFill/>
            <a:prstDash val="solid"/>
            <a:miter/>
          </a:ln>
        </p:spPr>
        <p:txBody>
          <a:bodyPr rtlCol="0" anchor="ctr"/>
          <a:lstStyle/>
          <a:p>
            <a:endParaRPr lang="en-ID" sz="1349"/>
          </a:p>
        </p:txBody>
      </p:sp>
      <p:sp>
        <p:nvSpPr>
          <p:cNvPr id="8" name="Icon 34">
            <a:extLst>
              <a:ext uri="{FF2B5EF4-FFF2-40B4-BE49-F238E27FC236}">
                <a16:creationId xmlns:a16="http://schemas.microsoft.com/office/drawing/2014/main" id="{A6AFC632-C681-4FCA-A067-74038A22B358}"/>
              </a:ext>
            </a:extLst>
          </p:cNvPr>
          <p:cNvSpPr/>
          <p:nvPr/>
        </p:nvSpPr>
        <p:spPr>
          <a:xfrm>
            <a:off x="4928397" y="2575433"/>
            <a:ext cx="288169" cy="287622"/>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sz="1349"/>
          </a:p>
        </p:txBody>
      </p:sp>
      <p:sp>
        <p:nvSpPr>
          <p:cNvPr id="9" name="Center Text Body">
            <a:extLst>
              <a:ext uri="{FF2B5EF4-FFF2-40B4-BE49-F238E27FC236}">
                <a16:creationId xmlns:a16="http://schemas.microsoft.com/office/drawing/2014/main" id="{819295C4-9E11-470B-8E18-987D3E31A1DD}"/>
              </a:ext>
            </a:extLst>
          </p:cNvPr>
          <p:cNvSpPr txBox="1"/>
          <p:nvPr/>
        </p:nvSpPr>
        <p:spPr>
          <a:xfrm>
            <a:off x="1577864" y="4443242"/>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sp>
        <p:nvSpPr>
          <p:cNvPr id="10" name="TextBox">
            <a:extLst>
              <a:ext uri="{FF2B5EF4-FFF2-40B4-BE49-F238E27FC236}">
                <a16:creationId xmlns:a16="http://schemas.microsoft.com/office/drawing/2014/main" id="{54B423D5-D568-4B5E-A231-021D05CCD842}"/>
              </a:ext>
            </a:extLst>
          </p:cNvPr>
          <p:cNvSpPr txBox="1"/>
          <p:nvPr/>
        </p:nvSpPr>
        <p:spPr>
          <a:xfrm>
            <a:off x="1577864" y="4174338"/>
            <a:ext cx="1109278"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24,5 Rating Points</a:t>
            </a:r>
          </a:p>
        </p:txBody>
      </p:sp>
      <p:sp>
        <p:nvSpPr>
          <p:cNvPr id="42" name="Rectangle 41">
            <a:extLst>
              <a:ext uri="{FF2B5EF4-FFF2-40B4-BE49-F238E27FC236}">
                <a16:creationId xmlns:a16="http://schemas.microsoft.com/office/drawing/2014/main" id="{EA1990ED-0F17-45AC-94E9-DDD40123AA2B}"/>
              </a:ext>
            </a:extLst>
          </p:cNvPr>
          <p:cNvSpPr/>
          <p:nvPr/>
        </p:nvSpPr>
        <p:spPr>
          <a:xfrm>
            <a:off x="576197" y="4247129"/>
            <a:ext cx="792162" cy="792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4" name="Icon 15">
            <a:extLst>
              <a:ext uri="{FF2B5EF4-FFF2-40B4-BE49-F238E27FC236}">
                <a16:creationId xmlns:a16="http://schemas.microsoft.com/office/drawing/2014/main" id="{293F503B-3C9E-42B2-BFAE-CF55EE64B888}"/>
              </a:ext>
            </a:extLst>
          </p:cNvPr>
          <p:cNvSpPr/>
          <p:nvPr/>
        </p:nvSpPr>
        <p:spPr>
          <a:xfrm>
            <a:off x="790137" y="4461068"/>
            <a:ext cx="364282" cy="364284"/>
          </a:xfrm>
          <a:custGeom>
            <a:avLst/>
            <a:gdLst>
              <a:gd name="connsiteX0" fmla="*/ 447823 w 485773"/>
              <a:gd name="connsiteY0" fmla="*/ 371922 h 485775"/>
              <a:gd name="connsiteX1" fmla="*/ 447823 w 485773"/>
              <a:gd name="connsiteY1" fmla="*/ 352108 h 485775"/>
              <a:gd name="connsiteX2" fmla="*/ 404060 w 485773"/>
              <a:gd name="connsiteY2" fmla="*/ 308353 h 485775"/>
              <a:gd name="connsiteX3" fmla="*/ 222013 w 485773"/>
              <a:gd name="connsiteY3" fmla="*/ 308353 h 485775"/>
              <a:gd name="connsiteX4" fmla="*/ 203038 w 485773"/>
              <a:gd name="connsiteY4" fmla="*/ 327329 h 485775"/>
              <a:gd name="connsiteX5" fmla="*/ 207244 w 485773"/>
              <a:gd name="connsiteY5" fmla="*/ 339215 h 485775"/>
              <a:gd name="connsiteX6" fmla="*/ 211095 w 485773"/>
              <a:gd name="connsiteY6" fmla="*/ 342732 h 485775"/>
              <a:gd name="connsiteX7" fmla="*/ 211425 w 485773"/>
              <a:gd name="connsiteY7" fmla="*/ 343069 h 485775"/>
              <a:gd name="connsiteX8" fmla="*/ 222013 w 485773"/>
              <a:gd name="connsiteY8" fmla="*/ 346304 h 485775"/>
              <a:gd name="connsiteX9" fmla="*/ 316891 w 485773"/>
              <a:gd name="connsiteY9" fmla="*/ 346304 h 485775"/>
              <a:gd name="connsiteX10" fmla="*/ 335867 w 485773"/>
              <a:gd name="connsiteY10" fmla="*/ 365280 h 485775"/>
              <a:gd name="connsiteX11" fmla="*/ 316891 w 485773"/>
              <a:gd name="connsiteY11" fmla="*/ 384256 h 485775"/>
              <a:gd name="connsiteX12" fmla="*/ 222013 w 485773"/>
              <a:gd name="connsiteY12" fmla="*/ 384256 h 485775"/>
              <a:gd name="connsiteX13" fmla="*/ 180237 w 485773"/>
              <a:gd name="connsiteY13" fmla="*/ 365947 h 485775"/>
              <a:gd name="connsiteX14" fmla="*/ 70709 w 485773"/>
              <a:gd name="connsiteY14" fmla="*/ 265862 h 485775"/>
              <a:gd name="connsiteX15" fmla="*/ 70216 w 485773"/>
              <a:gd name="connsiteY15" fmla="*/ 265399 h 485775"/>
              <a:gd name="connsiteX16" fmla="*/ 56748 w 485773"/>
              <a:gd name="connsiteY16" fmla="*/ 259966 h 485775"/>
              <a:gd name="connsiteX17" fmla="*/ 43383 w 485773"/>
              <a:gd name="connsiteY17" fmla="*/ 265651 h 485775"/>
              <a:gd name="connsiteX18" fmla="*/ 37950 w 485773"/>
              <a:gd name="connsiteY18" fmla="*/ 279119 h 485775"/>
              <a:gd name="connsiteX19" fmla="*/ 43469 w 485773"/>
              <a:gd name="connsiteY19" fmla="*/ 292320 h 485775"/>
              <a:gd name="connsiteX20" fmla="*/ 140025 w 485773"/>
              <a:gd name="connsiteY20" fmla="*/ 381721 h 485775"/>
              <a:gd name="connsiteX21" fmla="*/ 140333 w 485773"/>
              <a:gd name="connsiteY21" fmla="*/ 382013 h 485775"/>
              <a:gd name="connsiteX22" fmla="*/ 302923 w 485773"/>
              <a:gd name="connsiteY22" fmla="*/ 447824 h 485775"/>
              <a:gd name="connsiteX23" fmla="*/ 466798 w 485773"/>
              <a:gd name="connsiteY23" fmla="*/ 447824 h 485775"/>
              <a:gd name="connsiteX24" fmla="*/ 485774 w 485773"/>
              <a:gd name="connsiteY24" fmla="*/ 466799 h 485775"/>
              <a:gd name="connsiteX25" fmla="*/ 466798 w 485773"/>
              <a:gd name="connsiteY25" fmla="*/ 485775 h 485775"/>
              <a:gd name="connsiteX26" fmla="*/ 302923 w 485773"/>
              <a:gd name="connsiteY26" fmla="*/ 485775 h 485775"/>
              <a:gd name="connsiteX27" fmla="*/ 200981 w 485773"/>
              <a:gd name="connsiteY27" fmla="*/ 465925 h 485775"/>
              <a:gd name="connsiteX28" fmla="*/ 114090 w 485773"/>
              <a:gd name="connsiteY28" fmla="*/ 409428 h 485775"/>
              <a:gd name="connsiteX29" fmla="*/ 17451 w 485773"/>
              <a:gd name="connsiteY29" fmla="*/ 319954 h 485775"/>
              <a:gd name="connsiteX30" fmla="*/ 17051 w 485773"/>
              <a:gd name="connsiteY30" fmla="*/ 319572 h 485775"/>
              <a:gd name="connsiteX31" fmla="*/ 3 w 485773"/>
              <a:gd name="connsiteY31" fmla="*/ 279475 h 485775"/>
              <a:gd name="connsiteX32" fmla="*/ 16295 w 485773"/>
              <a:gd name="connsiteY32" fmla="*/ 239070 h 485775"/>
              <a:gd name="connsiteX33" fmla="*/ 56392 w 485773"/>
              <a:gd name="connsiteY33" fmla="*/ 222018 h 485775"/>
              <a:gd name="connsiteX34" fmla="*/ 96534 w 485773"/>
              <a:gd name="connsiteY34" fmla="*/ 238051 h 485775"/>
              <a:gd name="connsiteX35" fmla="*/ 169697 w 485773"/>
              <a:gd name="connsiteY35" fmla="*/ 304907 h 485775"/>
              <a:gd name="connsiteX36" fmla="*/ 222013 w 485773"/>
              <a:gd name="connsiteY36" fmla="*/ 270402 h 485775"/>
              <a:gd name="connsiteX37" fmla="*/ 404060 w 485773"/>
              <a:gd name="connsiteY37" fmla="*/ 270402 h 485775"/>
              <a:gd name="connsiteX38" fmla="*/ 485774 w 485773"/>
              <a:gd name="connsiteY38" fmla="*/ 352108 h 485775"/>
              <a:gd name="connsiteX39" fmla="*/ 485774 w 485773"/>
              <a:gd name="connsiteY39" fmla="*/ 371922 h 485775"/>
              <a:gd name="connsiteX40" fmla="*/ 466798 w 485773"/>
              <a:gd name="connsiteY40" fmla="*/ 390897 h 485775"/>
              <a:gd name="connsiteX41" fmla="*/ 447823 w 485773"/>
              <a:gd name="connsiteY41" fmla="*/ 371922 h 485775"/>
              <a:gd name="connsiteX42" fmla="*/ 156985 w 485773"/>
              <a:gd name="connsiteY42" fmla="*/ 70595 h 485775"/>
              <a:gd name="connsiteX43" fmla="*/ 166476 w 485773"/>
              <a:gd name="connsiteY43" fmla="*/ 53276 h 485775"/>
              <a:gd name="connsiteX44" fmla="*/ 188506 w 485773"/>
              <a:gd name="connsiteY44" fmla="*/ 44203 h 485775"/>
              <a:gd name="connsiteX45" fmla="*/ 212985 w 485773"/>
              <a:gd name="connsiteY45" fmla="*/ 51453 h 485775"/>
              <a:gd name="connsiteX46" fmla="*/ 230960 w 485773"/>
              <a:gd name="connsiteY46" fmla="*/ 40475 h 485775"/>
              <a:gd name="connsiteX47" fmla="*/ 234336 w 485773"/>
              <a:gd name="connsiteY47" fmla="*/ 16348 h 485775"/>
              <a:gd name="connsiteX48" fmla="*/ 253127 w 485773"/>
              <a:gd name="connsiteY48" fmla="*/ 0 h 485775"/>
              <a:gd name="connsiteX49" fmla="*/ 272495 w 485773"/>
              <a:gd name="connsiteY49" fmla="*/ 0 h 485775"/>
              <a:gd name="connsiteX50" fmla="*/ 291170 w 485773"/>
              <a:gd name="connsiteY50" fmla="*/ 15618 h 485775"/>
              <a:gd name="connsiteX51" fmla="*/ 295640 w 485773"/>
              <a:gd name="connsiteY51" fmla="*/ 40468 h 485775"/>
              <a:gd name="connsiteX52" fmla="*/ 311873 w 485773"/>
              <a:gd name="connsiteY52" fmla="*/ 50070 h 485775"/>
              <a:gd name="connsiteX53" fmla="*/ 334603 w 485773"/>
              <a:gd name="connsiteY53" fmla="*/ 41383 h 485775"/>
              <a:gd name="connsiteX54" fmla="*/ 357466 w 485773"/>
              <a:gd name="connsiteY54" fmla="*/ 49044 h 485775"/>
              <a:gd name="connsiteX55" fmla="*/ 368085 w 485773"/>
              <a:gd name="connsiteY55" fmla="*/ 66022 h 485775"/>
              <a:gd name="connsiteX56" fmla="*/ 363645 w 485773"/>
              <a:gd name="connsiteY56" fmla="*/ 91064 h 485775"/>
              <a:gd name="connsiteX57" fmla="*/ 343157 w 485773"/>
              <a:gd name="connsiteY57" fmla="*/ 106993 h 485775"/>
              <a:gd name="connsiteX58" fmla="*/ 343264 w 485773"/>
              <a:gd name="connsiteY58" fmla="*/ 108661 h 485775"/>
              <a:gd name="connsiteX59" fmla="*/ 343357 w 485773"/>
              <a:gd name="connsiteY59" fmla="*/ 110070 h 485775"/>
              <a:gd name="connsiteX60" fmla="*/ 343450 w 485773"/>
              <a:gd name="connsiteY60" fmla="*/ 113854 h 485775"/>
              <a:gd name="connsiteX61" fmla="*/ 343357 w 485773"/>
              <a:gd name="connsiteY61" fmla="*/ 117745 h 485775"/>
              <a:gd name="connsiteX62" fmla="*/ 363222 w 485773"/>
              <a:gd name="connsiteY62" fmla="*/ 132325 h 485775"/>
              <a:gd name="connsiteX63" fmla="*/ 369159 w 485773"/>
              <a:gd name="connsiteY63" fmla="*/ 155711 h 485775"/>
              <a:gd name="connsiteX64" fmla="*/ 361425 w 485773"/>
              <a:gd name="connsiteY64" fmla="*/ 172118 h 485775"/>
              <a:gd name="connsiteX65" fmla="*/ 338873 w 485773"/>
              <a:gd name="connsiteY65" fmla="*/ 182225 h 485775"/>
              <a:gd name="connsiteX66" fmla="*/ 314983 w 485773"/>
              <a:gd name="connsiteY66" fmla="*/ 175146 h 485775"/>
              <a:gd name="connsiteX67" fmla="*/ 295106 w 485773"/>
              <a:gd name="connsiteY67" fmla="*/ 187480 h 485775"/>
              <a:gd name="connsiteX68" fmla="*/ 291230 w 485773"/>
              <a:gd name="connsiteY68" fmla="*/ 211730 h 485775"/>
              <a:gd name="connsiteX69" fmla="*/ 272491 w 485773"/>
              <a:gd name="connsiteY69" fmla="*/ 227711 h 485775"/>
              <a:gd name="connsiteX70" fmla="*/ 254146 w 485773"/>
              <a:gd name="connsiteY70" fmla="*/ 227711 h 485775"/>
              <a:gd name="connsiteX71" fmla="*/ 235470 w 485773"/>
              <a:gd name="connsiteY71" fmla="*/ 212093 h 485775"/>
              <a:gd name="connsiteX72" fmla="*/ 231001 w 485773"/>
              <a:gd name="connsiteY72" fmla="*/ 187243 h 485775"/>
              <a:gd name="connsiteX73" fmla="*/ 214245 w 485773"/>
              <a:gd name="connsiteY73" fmla="*/ 177240 h 485775"/>
              <a:gd name="connsiteX74" fmla="*/ 191133 w 485773"/>
              <a:gd name="connsiteY74" fmla="*/ 185560 h 485775"/>
              <a:gd name="connsiteX75" fmla="*/ 168166 w 485773"/>
              <a:gd name="connsiteY75" fmla="*/ 177007 h 485775"/>
              <a:gd name="connsiteX76" fmla="*/ 159123 w 485773"/>
              <a:gd name="connsiteY76" fmla="*/ 160926 h 485775"/>
              <a:gd name="connsiteX77" fmla="*/ 163741 w 485773"/>
              <a:gd name="connsiteY77" fmla="*/ 136858 h 485775"/>
              <a:gd name="connsiteX78" fmla="*/ 183499 w 485773"/>
              <a:gd name="connsiteY78" fmla="*/ 120910 h 485775"/>
              <a:gd name="connsiteX79" fmla="*/ 183384 w 485773"/>
              <a:gd name="connsiteY79" fmla="*/ 119172 h 485775"/>
              <a:gd name="connsiteX80" fmla="*/ 183284 w 485773"/>
              <a:gd name="connsiteY80" fmla="*/ 117675 h 485775"/>
              <a:gd name="connsiteX81" fmla="*/ 183187 w 485773"/>
              <a:gd name="connsiteY81" fmla="*/ 113857 h 485775"/>
              <a:gd name="connsiteX82" fmla="*/ 183280 w 485773"/>
              <a:gd name="connsiteY82" fmla="*/ 110233 h 485775"/>
              <a:gd name="connsiteX83" fmla="*/ 183313 w 485773"/>
              <a:gd name="connsiteY83" fmla="*/ 109432 h 485775"/>
              <a:gd name="connsiteX84" fmla="*/ 183328 w 485773"/>
              <a:gd name="connsiteY84" fmla="*/ 109136 h 485775"/>
              <a:gd name="connsiteX85" fmla="*/ 163022 w 485773"/>
              <a:gd name="connsiteY85" fmla="*/ 95456 h 485775"/>
              <a:gd name="connsiteX86" fmla="*/ 156985 w 485773"/>
              <a:gd name="connsiteY86" fmla="*/ 70595 h 485775"/>
              <a:gd name="connsiteX87" fmla="*/ 252037 w 485773"/>
              <a:gd name="connsiteY87" fmla="*/ 154544 h 485775"/>
              <a:gd name="connsiteX88" fmla="*/ 263319 w 485773"/>
              <a:gd name="connsiteY88" fmla="*/ 156089 h 485775"/>
              <a:gd name="connsiteX89" fmla="*/ 273740 w 485773"/>
              <a:gd name="connsiteY89" fmla="*/ 154784 h 485775"/>
              <a:gd name="connsiteX90" fmla="*/ 274133 w 485773"/>
              <a:gd name="connsiteY90" fmla="*/ 154677 h 485775"/>
              <a:gd name="connsiteX91" fmla="*/ 275690 w 485773"/>
              <a:gd name="connsiteY91" fmla="*/ 154232 h 485775"/>
              <a:gd name="connsiteX92" fmla="*/ 276008 w 485773"/>
              <a:gd name="connsiteY92" fmla="*/ 154132 h 485775"/>
              <a:gd name="connsiteX93" fmla="*/ 294439 w 485773"/>
              <a:gd name="connsiteY93" fmla="*/ 142332 h 485775"/>
              <a:gd name="connsiteX94" fmla="*/ 294695 w 485773"/>
              <a:gd name="connsiteY94" fmla="*/ 142046 h 485775"/>
              <a:gd name="connsiteX95" fmla="*/ 304620 w 485773"/>
              <a:gd name="connsiteY95" fmla="*/ 122444 h 485775"/>
              <a:gd name="connsiteX96" fmla="*/ 304861 w 485773"/>
              <a:gd name="connsiteY96" fmla="*/ 121132 h 485775"/>
              <a:gd name="connsiteX97" fmla="*/ 304998 w 485773"/>
              <a:gd name="connsiteY97" fmla="*/ 120362 h 485775"/>
              <a:gd name="connsiteX98" fmla="*/ 305243 w 485773"/>
              <a:gd name="connsiteY98" fmla="*/ 118475 h 485775"/>
              <a:gd name="connsiteX99" fmla="*/ 305272 w 485773"/>
              <a:gd name="connsiteY99" fmla="*/ 118227 h 485775"/>
              <a:gd name="connsiteX100" fmla="*/ 305498 w 485773"/>
              <a:gd name="connsiteY100" fmla="*/ 113854 h 485775"/>
              <a:gd name="connsiteX101" fmla="*/ 305424 w 485773"/>
              <a:gd name="connsiteY101" fmla="*/ 111426 h 485775"/>
              <a:gd name="connsiteX102" fmla="*/ 305372 w 485773"/>
              <a:gd name="connsiteY102" fmla="*/ 110740 h 485775"/>
              <a:gd name="connsiteX103" fmla="*/ 305213 w 485773"/>
              <a:gd name="connsiteY103" fmla="*/ 108987 h 485775"/>
              <a:gd name="connsiteX104" fmla="*/ 305113 w 485773"/>
              <a:gd name="connsiteY104" fmla="*/ 108216 h 485775"/>
              <a:gd name="connsiteX105" fmla="*/ 304857 w 485773"/>
              <a:gd name="connsiteY105" fmla="*/ 106549 h 485775"/>
              <a:gd name="connsiteX106" fmla="*/ 304716 w 485773"/>
              <a:gd name="connsiteY106" fmla="*/ 105781 h 485775"/>
              <a:gd name="connsiteX107" fmla="*/ 304342 w 485773"/>
              <a:gd name="connsiteY107" fmla="*/ 104058 h 485775"/>
              <a:gd name="connsiteX108" fmla="*/ 293646 w 485773"/>
              <a:gd name="connsiteY108" fmla="*/ 84545 h 485775"/>
              <a:gd name="connsiteX109" fmla="*/ 292338 w 485773"/>
              <a:gd name="connsiteY109" fmla="*/ 83244 h 485775"/>
              <a:gd name="connsiteX110" fmla="*/ 291745 w 485773"/>
              <a:gd name="connsiteY110" fmla="*/ 82677 h 485775"/>
              <a:gd name="connsiteX111" fmla="*/ 289955 w 485773"/>
              <a:gd name="connsiteY111" fmla="*/ 81135 h 485775"/>
              <a:gd name="connsiteX112" fmla="*/ 289132 w 485773"/>
              <a:gd name="connsiteY112" fmla="*/ 80487 h 485775"/>
              <a:gd name="connsiteX113" fmla="*/ 287916 w 485773"/>
              <a:gd name="connsiteY113" fmla="*/ 79575 h 485775"/>
              <a:gd name="connsiteX114" fmla="*/ 287005 w 485773"/>
              <a:gd name="connsiteY114" fmla="*/ 78927 h 485775"/>
              <a:gd name="connsiteX115" fmla="*/ 285137 w 485773"/>
              <a:gd name="connsiteY115" fmla="*/ 77718 h 485775"/>
              <a:gd name="connsiteX116" fmla="*/ 284118 w 485773"/>
              <a:gd name="connsiteY116" fmla="*/ 77133 h 485775"/>
              <a:gd name="connsiteX117" fmla="*/ 282924 w 485773"/>
              <a:gd name="connsiteY117" fmla="*/ 76473 h 485775"/>
              <a:gd name="connsiteX118" fmla="*/ 281831 w 485773"/>
              <a:gd name="connsiteY118" fmla="*/ 75913 h 485775"/>
              <a:gd name="connsiteX119" fmla="*/ 280293 w 485773"/>
              <a:gd name="connsiteY119" fmla="*/ 75202 h 485775"/>
              <a:gd name="connsiteX120" fmla="*/ 278918 w 485773"/>
              <a:gd name="connsiteY120" fmla="*/ 74624 h 485775"/>
              <a:gd name="connsiteX121" fmla="*/ 277387 w 485773"/>
              <a:gd name="connsiteY121" fmla="*/ 74042 h 485775"/>
              <a:gd name="connsiteX122" fmla="*/ 276379 w 485773"/>
              <a:gd name="connsiteY122" fmla="*/ 73701 h 485775"/>
              <a:gd name="connsiteX123" fmla="*/ 274608 w 485773"/>
              <a:gd name="connsiteY123" fmla="*/ 73167 h 485775"/>
              <a:gd name="connsiteX124" fmla="*/ 263319 w 485773"/>
              <a:gd name="connsiteY124" fmla="*/ 71618 h 485775"/>
              <a:gd name="connsiteX125" fmla="*/ 222217 w 485773"/>
              <a:gd name="connsiteY125" fmla="*/ 104395 h 485775"/>
              <a:gd name="connsiteX126" fmla="*/ 221776 w 485773"/>
              <a:gd name="connsiteY126" fmla="*/ 106597 h 485775"/>
              <a:gd name="connsiteX127" fmla="*/ 221754 w 485773"/>
              <a:gd name="connsiteY127" fmla="*/ 106719 h 485775"/>
              <a:gd name="connsiteX128" fmla="*/ 221435 w 485773"/>
              <a:gd name="connsiteY128" fmla="*/ 108935 h 485775"/>
              <a:gd name="connsiteX129" fmla="*/ 221413 w 485773"/>
              <a:gd name="connsiteY129" fmla="*/ 109117 h 485775"/>
              <a:gd name="connsiteX130" fmla="*/ 221231 w 485773"/>
              <a:gd name="connsiteY130" fmla="*/ 111218 h 485775"/>
              <a:gd name="connsiteX131" fmla="*/ 221209 w 485773"/>
              <a:gd name="connsiteY131" fmla="*/ 111515 h 485775"/>
              <a:gd name="connsiteX132" fmla="*/ 221139 w 485773"/>
              <a:gd name="connsiteY132" fmla="*/ 113857 h 485775"/>
              <a:gd name="connsiteX133" fmla="*/ 221213 w 485773"/>
              <a:gd name="connsiteY133" fmla="*/ 116281 h 485775"/>
              <a:gd name="connsiteX134" fmla="*/ 221265 w 485773"/>
              <a:gd name="connsiteY134" fmla="*/ 116944 h 485775"/>
              <a:gd name="connsiteX135" fmla="*/ 221428 w 485773"/>
              <a:gd name="connsiteY135" fmla="*/ 118723 h 485775"/>
              <a:gd name="connsiteX136" fmla="*/ 221524 w 485773"/>
              <a:gd name="connsiteY136" fmla="*/ 119457 h 485775"/>
              <a:gd name="connsiteX137" fmla="*/ 221787 w 485773"/>
              <a:gd name="connsiteY137" fmla="*/ 121173 h 485775"/>
              <a:gd name="connsiteX138" fmla="*/ 221917 w 485773"/>
              <a:gd name="connsiteY138" fmla="*/ 121888 h 485775"/>
              <a:gd name="connsiteX139" fmla="*/ 222302 w 485773"/>
              <a:gd name="connsiteY139" fmla="*/ 123675 h 485775"/>
              <a:gd name="connsiteX140" fmla="*/ 232935 w 485773"/>
              <a:gd name="connsiteY140" fmla="*/ 143103 h 485775"/>
              <a:gd name="connsiteX141" fmla="*/ 234062 w 485773"/>
              <a:gd name="connsiteY141" fmla="*/ 144237 h 485775"/>
              <a:gd name="connsiteX142" fmla="*/ 234851 w 485773"/>
              <a:gd name="connsiteY142" fmla="*/ 144989 h 485775"/>
              <a:gd name="connsiteX143" fmla="*/ 236553 w 485773"/>
              <a:gd name="connsiteY143" fmla="*/ 146472 h 485775"/>
              <a:gd name="connsiteX144" fmla="*/ 237498 w 485773"/>
              <a:gd name="connsiteY144" fmla="*/ 147213 h 485775"/>
              <a:gd name="connsiteX145" fmla="*/ 238558 w 485773"/>
              <a:gd name="connsiteY145" fmla="*/ 148013 h 485775"/>
              <a:gd name="connsiteX146" fmla="*/ 239614 w 485773"/>
              <a:gd name="connsiteY146" fmla="*/ 148766 h 485775"/>
              <a:gd name="connsiteX147" fmla="*/ 240922 w 485773"/>
              <a:gd name="connsiteY147" fmla="*/ 149618 h 485775"/>
              <a:gd name="connsiteX148" fmla="*/ 242523 w 485773"/>
              <a:gd name="connsiteY148" fmla="*/ 150574 h 485775"/>
              <a:gd name="connsiteX149" fmla="*/ 243624 w 485773"/>
              <a:gd name="connsiteY149" fmla="*/ 151186 h 485775"/>
              <a:gd name="connsiteX150" fmla="*/ 244788 w 485773"/>
              <a:gd name="connsiteY150" fmla="*/ 151782 h 485775"/>
              <a:gd name="connsiteX151" fmla="*/ 246166 w 485773"/>
              <a:gd name="connsiteY151" fmla="*/ 152424 h 485775"/>
              <a:gd name="connsiteX152" fmla="*/ 247664 w 485773"/>
              <a:gd name="connsiteY152" fmla="*/ 153061 h 485775"/>
              <a:gd name="connsiteX153" fmla="*/ 249235 w 485773"/>
              <a:gd name="connsiteY153" fmla="*/ 153658 h 485775"/>
              <a:gd name="connsiteX154" fmla="*/ 250243 w 485773"/>
              <a:gd name="connsiteY154" fmla="*/ 154002 h 485775"/>
              <a:gd name="connsiteX155" fmla="*/ 252037 w 485773"/>
              <a:gd name="connsiteY155" fmla="*/ 1545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85773" h="485775">
                <a:moveTo>
                  <a:pt x="447823" y="371922"/>
                </a:moveTo>
                <a:lnTo>
                  <a:pt x="447823" y="352108"/>
                </a:lnTo>
                <a:cubicBezTo>
                  <a:pt x="447823" y="327981"/>
                  <a:pt x="428191" y="308353"/>
                  <a:pt x="404060" y="308353"/>
                </a:cubicBezTo>
                <a:lnTo>
                  <a:pt x="222013" y="308353"/>
                </a:lnTo>
                <a:cubicBezTo>
                  <a:pt x="211551" y="308353"/>
                  <a:pt x="203038" y="316866"/>
                  <a:pt x="203038" y="327329"/>
                </a:cubicBezTo>
                <a:cubicBezTo>
                  <a:pt x="203038" y="331824"/>
                  <a:pt x="204617" y="335957"/>
                  <a:pt x="207244" y="339215"/>
                </a:cubicBezTo>
                <a:lnTo>
                  <a:pt x="211095" y="342732"/>
                </a:lnTo>
                <a:cubicBezTo>
                  <a:pt x="211210" y="342839"/>
                  <a:pt x="211310" y="342958"/>
                  <a:pt x="211425" y="343069"/>
                </a:cubicBezTo>
                <a:cubicBezTo>
                  <a:pt x="214453" y="345111"/>
                  <a:pt x="218096" y="346304"/>
                  <a:pt x="222013" y="346304"/>
                </a:cubicBezTo>
                <a:lnTo>
                  <a:pt x="316891" y="346304"/>
                </a:lnTo>
                <a:cubicBezTo>
                  <a:pt x="327372" y="346304"/>
                  <a:pt x="335867" y="354799"/>
                  <a:pt x="335867" y="365280"/>
                </a:cubicBezTo>
                <a:cubicBezTo>
                  <a:pt x="335867" y="375761"/>
                  <a:pt x="327372" y="384256"/>
                  <a:pt x="316891" y="384256"/>
                </a:cubicBezTo>
                <a:lnTo>
                  <a:pt x="222013" y="384256"/>
                </a:lnTo>
                <a:cubicBezTo>
                  <a:pt x="205517" y="384256"/>
                  <a:pt x="190644" y="377195"/>
                  <a:pt x="180237" y="365947"/>
                </a:cubicBezTo>
                <a:lnTo>
                  <a:pt x="70709" y="265862"/>
                </a:lnTo>
                <a:cubicBezTo>
                  <a:pt x="70542" y="265710"/>
                  <a:pt x="70375" y="265554"/>
                  <a:pt x="70216" y="265399"/>
                </a:cubicBezTo>
                <a:cubicBezTo>
                  <a:pt x="66599" y="261848"/>
                  <a:pt x="61803" y="259925"/>
                  <a:pt x="56748" y="259966"/>
                </a:cubicBezTo>
                <a:cubicBezTo>
                  <a:pt x="51678" y="260014"/>
                  <a:pt x="46930" y="262034"/>
                  <a:pt x="43383" y="265651"/>
                </a:cubicBezTo>
                <a:cubicBezTo>
                  <a:pt x="39833" y="269268"/>
                  <a:pt x="37902" y="274053"/>
                  <a:pt x="37950" y="279119"/>
                </a:cubicBezTo>
                <a:cubicBezTo>
                  <a:pt x="37995" y="284111"/>
                  <a:pt x="39955" y="288788"/>
                  <a:pt x="43469" y="292320"/>
                </a:cubicBezTo>
                <a:lnTo>
                  <a:pt x="140025" y="381721"/>
                </a:lnTo>
                <a:cubicBezTo>
                  <a:pt x="140129" y="381817"/>
                  <a:pt x="140233" y="381913"/>
                  <a:pt x="140333" y="382013"/>
                </a:cubicBezTo>
                <a:cubicBezTo>
                  <a:pt x="184170" y="424453"/>
                  <a:pt x="241912" y="447824"/>
                  <a:pt x="302923" y="447824"/>
                </a:cubicBezTo>
                <a:lnTo>
                  <a:pt x="466798" y="447824"/>
                </a:lnTo>
                <a:cubicBezTo>
                  <a:pt x="477279" y="447824"/>
                  <a:pt x="485774" y="456318"/>
                  <a:pt x="485774" y="466799"/>
                </a:cubicBezTo>
                <a:cubicBezTo>
                  <a:pt x="485774" y="477280"/>
                  <a:pt x="477279" y="485775"/>
                  <a:pt x="466798" y="485775"/>
                </a:cubicBezTo>
                <a:lnTo>
                  <a:pt x="302923" y="485775"/>
                </a:lnTo>
                <a:cubicBezTo>
                  <a:pt x="267818" y="485775"/>
                  <a:pt x="233521" y="479096"/>
                  <a:pt x="200981" y="465925"/>
                </a:cubicBezTo>
                <a:cubicBezTo>
                  <a:pt x="168511" y="452783"/>
                  <a:pt x="139277" y="433774"/>
                  <a:pt x="114090" y="409428"/>
                </a:cubicBezTo>
                <a:lnTo>
                  <a:pt x="17451" y="319954"/>
                </a:lnTo>
                <a:cubicBezTo>
                  <a:pt x="17318" y="319828"/>
                  <a:pt x="17184" y="319702"/>
                  <a:pt x="17051" y="319572"/>
                </a:cubicBezTo>
                <a:cubicBezTo>
                  <a:pt x="6199" y="308920"/>
                  <a:pt x="143" y="294681"/>
                  <a:pt x="3" y="279475"/>
                </a:cubicBezTo>
                <a:cubicBezTo>
                  <a:pt x="-142" y="264272"/>
                  <a:pt x="5647" y="249922"/>
                  <a:pt x="16295" y="239070"/>
                </a:cubicBezTo>
                <a:cubicBezTo>
                  <a:pt x="26946" y="228215"/>
                  <a:pt x="41186" y="222159"/>
                  <a:pt x="56392" y="222018"/>
                </a:cubicBezTo>
                <a:cubicBezTo>
                  <a:pt x="71450" y="221877"/>
                  <a:pt x="85712" y="227566"/>
                  <a:pt x="96534" y="238051"/>
                </a:cubicBezTo>
                <a:lnTo>
                  <a:pt x="169697" y="304907"/>
                </a:lnTo>
                <a:cubicBezTo>
                  <a:pt x="178418" y="284634"/>
                  <a:pt x="198583" y="270402"/>
                  <a:pt x="222013" y="270402"/>
                </a:cubicBezTo>
                <a:lnTo>
                  <a:pt x="404060" y="270402"/>
                </a:lnTo>
                <a:cubicBezTo>
                  <a:pt x="449116" y="270402"/>
                  <a:pt x="485774" y="307056"/>
                  <a:pt x="485774" y="352108"/>
                </a:cubicBezTo>
                <a:lnTo>
                  <a:pt x="485774" y="371922"/>
                </a:lnTo>
                <a:cubicBezTo>
                  <a:pt x="485774" y="382403"/>
                  <a:pt x="477279" y="390897"/>
                  <a:pt x="466798" y="390897"/>
                </a:cubicBezTo>
                <a:cubicBezTo>
                  <a:pt x="456317" y="390897"/>
                  <a:pt x="447823" y="382403"/>
                  <a:pt x="447823" y="371922"/>
                </a:cubicBezTo>
                <a:close/>
                <a:moveTo>
                  <a:pt x="156985" y="70595"/>
                </a:moveTo>
                <a:lnTo>
                  <a:pt x="166476" y="53276"/>
                </a:lnTo>
                <a:cubicBezTo>
                  <a:pt x="170768" y="45445"/>
                  <a:pt x="179945" y="41665"/>
                  <a:pt x="188506" y="44203"/>
                </a:cubicBezTo>
                <a:lnTo>
                  <a:pt x="212985" y="51453"/>
                </a:lnTo>
                <a:cubicBezTo>
                  <a:pt x="218478" y="47005"/>
                  <a:pt x="224511" y="43321"/>
                  <a:pt x="230960" y="40475"/>
                </a:cubicBezTo>
                <a:lnTo>
                  <a:pt x="234336" y="16348"/>
                </a:lnTo>
                <a:cubicBezTo>
                  <a:pt x="235648" y="6975"/>
                  <a:pt x="243665" y="0"/>
                  <a:pt x="253127" y="0"/>
                </a:cubicBezTo>
                <a:lnTo>
                  <a:pt x="272495" y="0"/>
                </a:lnTo>
                <a:cubicBezTo>
                  <a:pt x="281679" y="0"/>
                  <a:pt x="289543" y="6578"/>
                  <a:pt x="291170" y="15618"/>
                </a:cubicBezTo>
                <a:lnTo>
                  <a:pt x="295640" y="40468"/>
                </a:lnTo>
                <a:cubicBezTo>
                  <a:pt x="301403" y="43014"/>
                  <a:pt x="306851" y="46238"/>
                  <a:pt x="311873" y="50070"/>
                </a:cubicBezTo>
                <a:lnTo>
                  <a:pt x="334603" y="41383"/>
                </a:lnTo>
                <a:cubicBezTo>
                  <a:pt x="343075" y="38144"/>
                  <a:pt x="352656" y="41357"/>
                  <a:pt x="357466" y="49044"/>
                </a:cubicBezTo>
                <a:lnTo>
                  <a:pt x="368085" y="66022"/>
                </a:lnTo>
                <a:cubicBezTo>
                  <a:pt x="373244" y="74272"/>
                  <a:pt x="371327" y="85090"/>
                  <a:pt x="363645" y="91064"/>
                </a:cubicBezTo>
                <a:lnTo>
                  <a:pt x="343157" y="106993"/>
                </a:lnTo>
                <a:cubicBezTo>
                  <a:pt x="343205" y="107549"/>
                  <a:pt x="343227" y="108105"/>
                  <a:pt x="343264" y="108661"/>
                </a:cubicBezTo>
                <a:cubicBezTo>
                  <a:pt x="343294" y="109128"/>
                  <a:pt x="343335" y="109599"/>
                  <a:pt x="343357" y="110070"/>
                </a:cubicBezTo>
                <a:cubicBezTo>
                  <a:pt x="343416" y="111330"/>
                  <a:pt x="343450" y="112593"/>
                  <a:pt x="343450" y="113854"/>
                </a:cubicBezTo>
                <a:cubicBezTo>
                  <a:pt x="343450" y="115151"/>
                  <a:pt x="343420" y="116448"/>
                  <a:pt x="343357" y="117745"/>
                </a:cubicBezTo>
                <a:lnTo>
                  <a:pt x="363222" y="132325"/>
                </a:lnTo>
                <a:cubicBezTo>
                  <a:pt x="370542" y="137695"/>
                  <a:pt x="373029" y="147502"/>
                  <a:pt x="369159" y="155711"/>
                </a:cubicBezTo>
                <a:lnTo>
                  <a:pt x="361425" y="172118"/>
                </a:lnTo>
                <a:cubicBezTo>
                  <a:pt x="357433" y="180594"/>
                  <a:pt x="347853" y="184882"/>
                  <a:pt x="338873" y="182225"/>
                </a:cubicBezTo>
                <a:lnTo>
                  <a:pt x="314983" y="175146"/>
                </a:lnTo>
                <a:cubicBezTo>
                  <a:pt x="308982" y="180231"/>
                  <a:pt x="302304" y="184375"/>
                  <a:pt x="295106" y="187480"/>
                </a:cubicBezTo>
                <a:lnTo>
                  <a:pt x="291230" y="211730"/>
                </a:lnTo>
                <a:cubicBezTo>
                  <a:pt x="289758" y="220936"/>
                  <a:pt x="281816" y="227711"/>
                  <a:pt x="272491" y="227711"/>
                </a:cubicBezTo>
                <a:lnTo>
                  <a:pt x="254146" y="227711"/>
                </a:lnTo>
                <a:cubicBezTo>
                  <a:pt x="244962" y="227711"/>
                  <a:pt x="237094" y="221132"/>
                  <a:pt x="235470" y="212093"/>
                </a:cubicBezTo>
                <a:lnTo>
                  <a:pt x="231001" y="187243"/>
                </a:lnTo>
                <a:cubicBezTo>
                  <a:pt x="225034" y="184608"/>
                  <a:pt x="219408" y="181250"/>
                  <a:pt x="214245" y="177240"/>
                </a:cubicBezTo>
                <a:lnTo>
                  <a:pt x="191133" y="185560"/>
                </a:lnTo>
                <a:cubicBezTo>
                  <a:pt x="182417" y="188700"/>
                  <a:pt x="172706" y="185082"/>
                  <a:pt x="168166" y="177007"/>
                </a:cubicBezTo>
                <a:lnTo>
                  <a:pt x="159123" y="160926"/>
                </a:lnTo>
                <a:cubicBezTo>
                  <a:pt x="154580" y="152850"/>
                  <a:pt x="156533" y="142680"/>
                  <a:pt x="163741" y="136858"/>
                </a:cubicBezTo>
                <a:lnTo>
                  <a:pt x="183499" y="120910"/>
                </a:lnTo>
                <a:cubicBezTo>
                  <a:pt x="183447" y="120332"/>
                  <a:pt x="183421" y="119754"/>
                  <a:pt x="183384" y="119172"/>
                </a:cubicBezTo>
                <a:cubicBezTo>
                  <a:pt x="183351" y="118675"/>
                  <a:pt x="183306" y="118179"/>
                  <a:pt x="183284" y="117675"/>
                </a:cubicBezTo>
                <a:cubicBezTo>
                  <a:pt x="183225" y="116403"/>
                  <a:pt x="183187" y="115128"/>
                  <a:pt x="183187" y="113857"/>
                </a:cubicBezTo>
                <a:cubicBezTo>
                  <a:pt x="183187" y="112649"/>
                  <a:pt x="183225" y="111441"/>
                  <a:pt x="183280" y="110233"/>
                </a:cubicBezTo>
                <a:cubicBezTo>
                  <a:pt x="183291" y="109966"/>
                  <a:pt x="183299" y="109699"/>
                  <a:pt x="183313" y="109432"/>
                </a:cubicBezTo>
                <a:cubicBezTo>
                  <a:pt x="183321" y="109332"/>
                  <a:pt x="183321" y="109236"/>
                  <a:pt x="183328" y="109136"/>
                </a:cubicBezTo>
                <a:lnTo>
                  <a:pt x="163022" y="95456"/>
                </a:lnTo>
                <a:cubicBezTo>
                  <a:pt x="154887" y="89971"/>
                  <a:pt x="152271" y="79197"/>
                  <a:pt x="156985" y="70595"/>
                </a:cubicBezTo>
                <a:close/>
                <a:moveTo>
                  <a:pt x="252037" y="154544"/>
                </a:moveTo>
                <a:cubicBezTo>
                  <a:pt x="255632" y="155544"/>
                  <a:pt x="259412" y="156089"/>
                  <a:pt x="263319" y="156089"/>
                </a:cubicBezTo>
                <a:cubicBezTo>
                  <a:pt x="266917" y="156089"/>
                  <a:pt x="270405" y="155633"/>
                  <a:pt x="273740" y="154784"/>
                </a:cubicBezTo>
                <a:cubicBezTo>
                  <a:pt x="273874" y="154751"/>
                  <a:pt x="274003" y="154710"/>
                  <a:pt x="274133" y="154677"/>
                </a:cubicBezTo>
                <a:cubicBezTo>
                  <a:pt x="274656" y="154540"/>
                  <a:pt x="275175" y="154392"/>
                  <a:pt x="275690" y="154232"/>
                </a:cubicBezTo>
                <a:cubicBezTo>
                  <a:pt x="275797" y="154199"/>
                  <a:pt x="275901" y="154166"/>
                  <a:pt x="276008" y="154132"/>
                </a:cubicBezTo>
                <a:cubicBezTo>
                  <a:pt x="283161" y="151871"/>
                  <a:pt x="289492" y="147746"/>
                  <a:pt x="294439" y="142332"/>
                </a:cubicBezTo>
                <a:cubicBezTo>
                  <a:pt x="294525" y="142235"/>
                  <a:pt x="294610" y="142143"/>
                  <a:pt x="294695" y="142046"/>
                </a:cubicBezTo>
                <a:cubicBezTo>
                  <a:pt x="299580" y="136598"/>
                  <a:pt x="303082" y="129879"/>
                  <a:pt x="304620" y="122444"/>
                </a:cubicBezTo>
                <a:cubicBezTo>
                  <a:pt x="304709" y="122011"/>
                  <a:pt x="304783" y="121570"/>
                  <a:pt x="304861" y="121132"/>
                </a:cubicBezTo>
                <a:cubicBezTo>
                  <a:pt x="304905" y="120877"/>
                  <a:pt x="304957" y="120621"/>
                  <a:pt x="304998" y="120362"/>
                </a:cubicBezTo>
                <a:cubicBezTo>
                  <a:pt x="305095" y="119735"/>
                  <a:pt x="305172" y="119105"/>
                  <a:pt x="305243" y="118475"/>
                </a:cubicBezTo>
                <a:cubicBezTo>
                  <a:pt x="305254" y="118394"/>
                  <a:pt x="305265" y="118308"/>
                  <a:pt x="305272" y="118227"/>
                </a:cubicBezTo>
                <a:cubicBezTo>
                  <a:pt x="305424" y="116774"/>
                  <a:pt x="305498" y="115314"/>
                  <a:pt x="305498" y="113854"/>
                </a:cubicBezTo>
                <a:cubicBezTo>
                  <a:pt x="305498" y="113042"/>
                  <a:pt x="305473" y="112234"/>
                  <a:pt x="305424" y="111426"/>
                </a:cubicBezTo>
                <a:cubicBezTo>
                  <a:pt x="305413" y="111196"/>
                  <a:pt x="305387" y="110970"/>
                  <a:pt x="305372" y="110740"/>
                </a:cubicBezTo>
                <a:cubicBezTo>
                  <a:pt x="305332" y="110155"/>
                  <a:pt x="305276" y="109569"/>
                  <a:pt x="305213" y="108987"/>
                </a:cubicBezTo>
                <a:cubicBezTo>
                  <a:pt x="305183" y="108732"/>
                  <a:pt x="305146" y="108472"/>
                  <a:pt x="305113" y="108216"/>
                </a:cubicBezTo>
                <a:cubicBezTo>
                  <a:pt x="305039" y="107661"/>
                  <a:pt x="304950" y="107105"/>
                  <a:pt x="304857" y="106549"/>
                </a:cubicBezTo>
                <a:cubicBezTo>
                  <a:pt x="304813" y="106293"/>
                  <a:pt x="304768" y="106037"/>
                  <a:pt x="304716" y="105781"/>
                </a:cubicBezTo>
                <a:cubicBezTo>
                  <a:pt x="304605" y="105203"/>
                  <a:pt x="304479" y="104629"/>
                  <a:pt x="304342" y="104058"/>
                </a:cubicBezTo>
                <a:cubicBezTo>
                  <a:pt x="302563" y="96594"/>
                  <a:pt x="298805" y="89893"/>
                  <a:pt x="293646" y="84545"/>
                </a:cubicBezTo>
                <a:cubicBezTo>
                  <a:pt x="293220" y="84100"/>
                  <a:pt x="292783" y="83670"/>
                  <a:pt x="292338" y="83244"/>
                </a:cubicBezTo>
                <a:cubicBezTo>
                  <a:pt x="292141" y="83055"/>
                  <a:pt x="291945" y="82863"/>
                  <a:pt x="291745" y="82677"/>
                </a:cubicBezTo>
                <a:cubicBezTo>
                  <a:pt x="291163" y="82144"/>
                  <a:pt x="290563" y="81632"/>
                  <a:pt x="289955" y="81135"/>
                </a:cubicBezTo>
                <a:cubicBezTo>
                  <a:pt x="289684" y="80913"/>
                  <a:pt x="289410" y="80702"/>
                  <a:pt x="289132" y="80487"/>
                </a:cubicBezTo>
                <a:cubicBezTo>
                  <a:pt x="288732" y="80176"/>
                  <a:pt x="288328" y="79872"/>
                  <a:pt x="287916" y="79575"/>
                </a:cubicBezTo>
                <a:cubicBezTo>
                  <a:pt x="287613" y="79356"/>
                  <a:pt x="287312" y="79134"/>
                  <a:pt x="287005" y="78927"/>
                </a:cubicBezTo>
                <a:cubicBezTo>
                  <a:pt x="286393" y="78508"/>
                  <a:pt x="285771" y="78104"/>
                  <a:pt x="285137" y="77718"/>
                </a:cubicBezTo>
                <a:cubicBezTo>
                  <a:pt x="284803" y="77515"/>
                  <a:pt x="284459" y="77326"/>
                  <a:pt x="284118" y="77133"/>
                </a:cubicBezTo>
                <a:cubicBezTo>
                  <a:pt x="283725" y="76907"/>
                  <a:pt x="283324" y="76684"/>
                  <a:pt x="282924" y="76473"/>
                </a:cubicBezTo>
                <a:cubicBezTo>
                  <a:pt x="282561" y="76284"/>
                  <a:pt x="282201" y="76095"/>
                  <a:pt x="281831" y="75913"/>
                </a:cubicBezTo>
                <a:cubicBezTo>
                  <a:pt x="281327" y="75665"/>
                  <a:pt x="280812" y="75432"/>
                  <a:pt x="280293" y="75202"/>
                </a:cubicBezTo>
                <a:cubicBezTo>
                  <a:pt x="279841" y="75002"/>
                  <a:pt x="279381" y="74809"/>
                  <a:pt x="278918" y="74624"/>
                </a:cubicBezTo>
                <a:cubicBezTo>
                  <a:pt x="278410" y="74424"/>
                  <a:pt x="277902" y="74223"/>
                  <a:pt x="277387" y="74042"/>
                </a:cubicBezTo>
                <a:cubicBezTo>
                  <a:pt x="277050" y="73923"/>
                  <a:pt x="276716" y="73812"/>
                  <a:pt x="276379" y="73701"/>
                </a:cubicBezTo>
                <a:cubicBezTo>
                  <a:pt x="275794" y="73512"/>
                  <a:pt x="275201" y="73330"/>
                  <a:pt x="274608" y="73167"/>
                </a:cubicBezTo>
                <a:cubicBezTo>
                  <a:pt x="271013" y="72167"/>
                  <a:pt x="267229" y="71618"/>
                  <a:pt x="263319" y="71618"/>
                </a:cubicBezTo>
                <a:cubicBezTo>
                  <a:pt x="243309" y="71618"/>
                  <a:pt x="226520" y="85650"/>
                  <a:pt x="222217" y="104395"/>
                </a:cubicBezTo>
                <a:cubicBezTo>
                  <a:pt x="222050" y="105125"/>
                  <a:pt x="221902" y="105859"/>
                  <a:pt x="221776" y="106597"/>
                </a:cubicBezTo>
                <a:cubicBezTo>
                  <a:pt x="221769" y="106638"/>
                  <a:pt x="221761" y="106678"/>
                  <a:pt x="221754" y="106719"/>
                </a:cubicBezTo>
                <a:cubicBezTo>
                  <a:pt x="221628" y="107457"/>
                  <a:pt x="221524" y="108194"/>
                  <a:pt x="221435" y="108935"/>
                </a:cubicBezTo>
                <a:cubicBezTo>
                  <a:pt x="221428" y="108998"/>
                  <a:pt x="221420" y="109058"/>
                  <a:pt x="221413" y="109117"/>
                </a:cubicBezTo>
                <a:cubicBezTo>
                  <a:pt x="221331" y="109818"/>
                  <a:pt x="221276" y="110518"/>
                  <a:pt x="221231" y="111218"/>
                </a:cubicBezTo>
                <a:cubicBezTo>
                  <a:pt x="221224" y="111318"/>
                  <a:pt x="221213" y="111419"/>
                  <a:pt x="221209" y="111515"/>
                </a:cubicBezTo>
                <a:cubicBezTo>
                  <a:pt x="221165" y="112297"/>
                  <a:pt x="221139" y="113079"/>
                  <a:pt x="221139" y="113857"/>
                </a:cubicBezTo>
                <a:cubicBezTo>
                  <a:pt x="221139" y="114665"/>
                  <a:pt x="221168" y="115473"/>
                  <a:pt x="221213" y="116281"/>
                </a:cubicBezTo>
                <a:cubicBezTo>
                  <a:pt x="221228" y="116503"/>
                  <a:pt x="221250" y="116722"/>
                  <a:pt x="221265" y="116944"/>
                </a:cubicBezTo>
                <a:cubicBezTo>
                  <a:pt x="221309" y="117537"/>
                  <a:pt x="221361" y="118130"/>
                  <a:pt x="221428" y="118723"/>
                </a:cubicBezTo>
                <a:cubicBezTo>
                  <a:pt x="221457" y="118968"/>
                  <a:pt x="221491" y="119213"/>
                  <a:pt x="221524" y="119457"/>
                </a:cubicBezTo>
                <a:cubicBezTo>
                  <a:pt x="221598" y="120032"/>
                  <a:pt x="221687" y="120602"/>
                  <a:pt x="221787" y="121173"/>
                </a:cubicBezTo>
                <a:cubicBezTo>
                  <a:pt x="221828" y="121410"/>
                  <a:pt x="221869" y="121651"/>
                  <a:pt x="221917" y="121888"/>
                </a:cubicBezTo>
                <a:cubicBezTo>
                  <a:pt x="222032" y="122489"/>
                  <a:pt x="222162" y="123082"/>
                  <a:pt x="222302" y="123675"/>
                </a:cubicBezTo>
                <a:cubicBezTo>
                  <a:pt x="224078" y="131102"/>
                  <a:pt x="227813" y="137769"/>
                  <a:pt x="232935" y="143103"/>
                </a:cubicBezTo>
                <a:cubicBezTo>
                  <a:pt x="233306" y="143488"/>
                  <a:pt x="233680" y="143866"/>
                  <a:pt x="234062" y="144237"/>
                </a:cubicBezTo>
                <a:cubicBezTo>
                  <a:pt x="234325" y="144489"/>
                  <a:pt x="234585" y="144744"/>
                  <a:pt x="234851" y="144989"/>
                </a:cubicBezTo>
                <a:cubicBezTo>
                  <a:pt x="235407" y="145497"/>
                  <a:pt x="235974" y="145993"/>
                  <a:pt x="236553" y="146472"/>
                </a:cubicBezTo>
                <a:cubicBezTo>
                  <a:pt x="236860" y="146724"/>
                  <a:pt x="237183" y="146968"/>
                  <a:pt x="237498" y="147213"/>
                </a:cubicBezTo>
                <a:cubicBezTo>
                  <a:pt x="237846" y="147487"/>
                  <a:pt x="238198" y="147754"/>
                  <a:pt x="238558" y="148013"/>
                </a:cubicBezTo>
                <a:cubicBezTo>
                  <a:pt x="238906" y="148269"/>
                  <a:pt x="239254" y="148521"/>
                  <a:pt x="239614" y="148766"/>
                </a:cubicBezTo>
                <a:cubicBezTo>
                  <a:pt x="240044" y="149058"/>
                  <a:pt x="240481" y="149340"/>
                  <a:pt x="240922" y="149618"/>
                </a:cubicBezTo>
                <a:cubicBezTo>
                  <a:pt x="241448" y="149948"/>
                  <a:pt x="241982" y="150267"/>
                  <a:pt x="242523" y="150574"/>
                </a:cubicBezTo>
                <a:cubicBezTo>
                  <a:pt x="242886" y="150785"/>
                  <a:pt x="243253" y="150989"/>
                  <a:pt x="243624" y="151186"/>
                </a:cubicBezTo>
                <a:cubicBezTo>
                  <a:pt x="244009" y="151390"/>
                  <a:pt x="244395" y="151590"/>
                  <a:pt x="244788" y="151782"/>
                </a:cubicBezTo>
                <a:cubicBezTo>
                  <a:pt x="245240" y="152009"/>
                  <a:pt x="245703" y="152216"/>
                  <a:pt x="246166" y="152424"/>
                </a:cubicBezTo>
                <a:cubicBezTo>
                  <a:pt x="246659" y="152646"/>
                  <a:pt x="247160" y="152857"/>
                  <a:pt x="247664" y="153061"/>
                </a:cubicBezTo>
                <a:cubicBezTo>
                  <a:pt x="248183" y="153269"/>
                  <a:pt x="248705" y="153472"/>
                  <a:pt x="249235" y="153658"/>
                </a:cubicBezTo>
                <a:cubicBezTo>
                  <a:pt x="249569" y="153776"/>
                  <a:pt x="249906" y="153891"/>
                  <a:pt x="250243" y="154002"/>
                </a:cubicBezTo>
                <a:cubicBezTo>
                  <a:pt x="250836" y="154195"/>
                  <a:pt x="251433" y="154377"/>
                  <a:pt x="252037" y="154544"/>
                </a:cubicBezTo>
                <a:close/>
              </a:path>
            </a:pathLst>
          </a:custGeom>
          <a:solidFill>
            <a:schemeClr val="bg1"/>
          </a:solidFill>
          <a:ln w="949" cap="flat">
            <a:noFill/>
            <a:prstDash val="solid"/>
            <a:miter/>
          </a:ln>
        </p:spPr>
        <p:txBody>
          <a:bodyPr rtlCol="0" anchor="ctr"/>
          <a:lstStyle/>
          <a:p>
            <a:endParaRPr lang="en-ID" sz="1349"/>
          </a:p>
        </p:txBody>
      </p:sp>
      <p:grpSp>
        <p:nvGrpSpPr>
          <p:cNvPr id="46" name="PpHeader">
            <a:extLst>
              <a:ext uri="{FF2B5EF4-FFF2-40B4-BE49-F238E27FC236}">
                <a16:creationId xmlns:a16="http://schemas.microsoft.com/office/drawing/2014/main" id="{2417E263-9CAD-43DA-9683-A9FFD4895589}"/>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A408F7FB-0E94-464D-BB42-5B013833AD4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D0398CA6-9DD4-4B2D-886D-1CAB2C74AFA3}"/>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626DF078-577D-4A4B-B56B-00362C78E9F2}"/>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0" name="Icon 5">
                <a:extLst>
                  <a:ext uri="{FF2B5EF4-FFF2-40B4-BE49-F238E27FC236}">
                    <a16:creationId xmlns:a16="http://schemas.microsoft.com/office/drawing/2014/main" id="{3053F4DD-333C-4AFC-A5B7-C7346718D8B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1" name="Icon 7">
                <a:extLst>
                  <a:ext uri="{FF2B5EF4-FFF2-40B4-BE49-F238E27FC236}">
                    <a16:creationId xmlns:a16="http://schemas.microsoft.com/office/drawing/2014/main" id="{6E98D625-AFD9-445E-B3C8-E59283823503}"/>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2" name="PpFooter">
            <a:extLst>
              <a:ext uri="{FF2B5EF4-FFF2-40B4-BE49-F238E27FC236}">
                <a16:creationId xmlns:a16="http://schemas.microsoft.com/office/drawing/2014/main" id="{490E21DD-3FE7-4817-BBD5-1798452C4A9D}"/>
              </a:ext>
            </a:extLst>
          </p:cNvPr>
          <p:cNvGrpSpPr/>
          <p:nvPr/>
        </p:nvGrpSpPr>
        <p:grpSpPr>
          <a:xfrm>
            <a:off x="6962193" y="6285724"/>
            <a:ext cx="1987761" cy="280951"/>
            <a:chOff x="9284132" y="6232525"/>
            <a:chExt cx="2650693" cy="374650"/>
          </a:xfrm>
        </p:grpSpPr>
        <p:sp>
          <p:nvSpPr>
            <p:cNvPr id="63" name="PpFooter">
              <a:extLst>
                <a:ext uri="{FF2B5EF4-FFF2-40B4-BE49-F238E27FC236}">
                  <a16:creationId xmlns:a16="http://schemas.microsoft.com/office/drawing/2014/main" id="{DCACFBC2-896C-45CD-B12F-4E1FE9E0FD7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F40150C1-6ACB-4D75-B9A3-BF4FC85903B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139C801A-5E90-48C6-91D5-3ECFDE23996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11</a:t>
              </a:fld>
              <a:endParaRPr lang="en-US" sz="750">
                <a:solidFill>
                  <a:schemeClr val="bg1"/>
                </a:solidFill>
              </a:endParaRPr>
            </a:p>
          </p:txBody>
        </p:sp>
      </p:grpSp>
    </p:spTree>
    <p:extLst>
      <p:ext uri="{BB962C8B-B14F-4D97-AF65-F5344CB8AC3E}">
        <p14:creationId xmlns:p14="http://schemas.microsoft.com/office/powerpoint/2010/main" val="219169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FEF8D33D-2245-4497-925E-F6F54DEB346D}"/>
              </a:ext>
            </a:extLst>
          </p:cNvPr>
          <p:cNvSpPr>
            <a:spLocks noGrp="1"/>
          </p:cNvSpPr>
          <p:nvPr>
            <p:ph type="pic" sz="quarter" idx="10"/>
          </p:nvPr>
        </p:nvSpPr>
        <p:spPr/>
      </p:sp>
      <p:sp>
        <p:nvSpPr>
          <p:cNvPr id="5" name="Freeform: Shape 4">
            <a:extLst>
              <a:ext uri="{FF2B5EF4-FFF2-40B4-BE49-F238E27FC236}">
                <a16:creationId xmlns:a16="http://schemas.microsoft.com/office/drawing/2014/main" id="{A4D1AEF9-7C03-484E-83C6-47B99F1C6B98}"/>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A4AE83CA-B22F-4DCD-B6D4-7322A651DAC4}"/>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5F5F0660-19ED-4E50-95D4-3234B83D0433}"/>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04F8CE05-85DA-462F-AABF-6BE70C856471}"/>
              </a:ext>
            </a:extLst>
          </p:cNvPr>
          <p:cNvSpPr>
            <a:spLocks noChangeAspect="1"/>
          </p:cNvSpPr>
          <p:nvPr/>
        </p:nvSpPr>
        <p:spPr>
          <a:xfrm>
            <a:off x="4853195" y="2399776"/>
            <a:ext cx="3360454" cy="3946190"/>
          </a:xfrm>
          <a:custGeom>
            <a:avLst/>
            <a:gdLst>
              <a:gd name="connsiteX0" fmla="*/ 991608 w 4481189"/>
              <a:gd name="connsiteY0" fmla="*/ 4460584 h 5262272"/>
              <a:gd name="connsiteX1" fmla="*/ 433510 w 4481189"/>
              <a:gd name="connsiteY1" fmla="*/ 4851142 h 5262272"/>
              <a:gd name="connsiteX2" fmla="*/ 1560475 w 4481189"/>
              <a:gd name="connsiteY2" fmla="*/ 4851142 h 5262272"/>
              <a:gd name="connsiteX3" fmla="*/ 1002376 w 4481189"/>
              <a:gd name="connsiteY3" fmla="*/ 4460584 h 5262272"/>
              <a:gd name="connsiteX4" fmla="*/ 2631152 w 4481189"/>
              <a:gd name="connsiteY4" fmla="*/ 3638378 h 5262272"/>
              <a:gd name="connsiteX5" fmla="*/ 2425598 w 4481189"/>
              <a:gd name="connsiteY5" fmla="*/ 3843943 h 5262272"/>
              <a:gd name="connsiteX6" fmla="*/ 2631152 w 4481189"/>
              <a:gd name="connsiteY6" fmla="*/ 4049497 h 5262272"/>
              <a:gd name="connsiteX7" fmla="*/ 2836716 w 4481189"/>
              <a:gd name="connsiteY7" fmla="*/ 3843943 h 5262272"/>
              <a:gd name="connsiteX8" fmla="*/ 2631152 w 4481189"/>
              <a:gd name="connsiteY8" fmla="*/ 3638378 h 5262272"/>
              <a:gd name="connsiteX9" fmla="*/ 996992 w 4481189"/>
              <a:gd name="connsiteY9" fmla="*/ 3638378 h 5262272"/>
              <a:gd name="connsiteX10" fmla="*/ 791428 w 4481189"/>
              <a:gd name="connsiteY10" fmla="*/ 3843943 h 5262272"/>
              <a:gd name="connsiteX11" fmla="*/ 996992 w 4481189"/>
              <a:gd name="connsiteY11" fmla="*/ 4049497 h 5262272"/>
              <a:gd name="connsiteX12" fmla="*/ 1202513 w 4481189"/>
              <a:gd name="connsiteY12" fmla="*/ 3843943 h 5262272"/>
              <a:gd name="connsiteX13" fmla="*/ 996992 w 4481189"/>
              <a:gd name="connsiteY13" fmla="*/ 3638378 h 5262272"/>
              <a:gd name="connsiteX14" fmla="*/ 1202513 w 4481189"/>
              <a:gd name="connsiteY14" fmla="*/ 2857251 h 5262272"/>
              <a:gd name="connsiteX15" fmla="*/ 1202513 w 4481189"/>
              <a:gd name="connsiteY15" fmla="*/ 3262585 h 5262272"/>
              <a:gd name="connsiteX16" fmla="*/ 1613632 w 4481189"/>
              <a:gd name="connsiteY16" fmla="*/ 3843943 h 5262272"/>
              <a:gd name="connsiteX17" fmla="*/ 1508639 w 4481189"/>
              <a:gd name="connsiteY17" fmla="*/ 4187736 h 5262272"/>
              <a:gd name="connsiteX18" fmla="*/ 1814050 w 4481189"/>
              <a:gd name="connsiteY18" fmla="*/ 4463271 h 5262272"/>
              <a:gd name="connsiteX19" fmla="*/ 2119461 w 4481189"/>
              <a:gd name="connsiteY19" fmla="*/ 4187736 h 5262272"/>
              <a:gd name="connsiteX20" fmla="*/ 2014469 w 4481189"/>
              <a:gd name="connsiteY20" fmla="*/ 3843943 h 5262272"/>
              <a:gd name="connsiteX21" fmla="*/ 2425598 w 4481189"/>
              <a:gd name="connsiteY21" fmla="*/ 3262585 h 5262272"/>
              <a:gd name="connsiteX22" fmla="*/ 2425598 w 4481189"/>
              <a:gd name="connsiteY22" fmla="*/ 2857251 h 5262272"/>
              <a:gd name="connsiteX23" fmla="*/ 2625768 w 4481189"/>
              <a:gd name="connsiteY23" fmla="*/ 1233325 h 5262272"/>
              <a:gd name="connsiteX24" fmla="*/ 2067669 w 4481189"/>
              <a:gd name="connsiteY24" fmla="*/ 1623883 h 5262272"/>
              <a:gd name="connsiteX25" fmla="*/ 3194634 w 4481189"/>
              <a:gd name="connsiteY25" fmla="*/ 1623883 h 5262272"/>
              <a:gd name="connsiteX26" fmla="*/ 2636535 w 4481189"/>
              <a:gd name="connsiteY26" fmla="*/ 1233325 h 5262272"/>
              <a:gd name="connsiteX27" fmla="*/ 2631152 w 4481189"/>
              <a:gd name="connsiteY27" fmla="*/ 411119 h 5262272"/>
              <a:gd name="connsiteX28" fmla="*/ 2425598 w 4481189"/>
              <a:gd name="connsiteY28" fmla="*/ 616684 h 5262272"/>
              <a:gd name="connsiteX29" fmla="*/ 2631152 w 4481189"/>
              <a:gd name="connsiteY29" fmla="*/ 822238 h 5262272"/>
              <a:gd name="connsiteX30" fmla="*/ 2836716 w 4481189"/>
              <a:gd name="connsiteY30" fmla="*/ 616684 h 5262272"/>
              <a:gd name="connsiteX31" fmla="*/ 2631152 w 4481189"/>
              <a:gd name="connsiteY31" fmla="*/ 411119 h 5262272"/>
              <a:gd name="connsiteX32" fmla="*/ 2631152 w 4481189"/>
              <a:gd name="connsiteY32" fmla="*/ 0 h 5262272"/>
              <a:gd name="connsiteX33" fmla="*/ 3247834 w 4481189"/>
              <a:gd name="connsiteY33" fmla="*/ 616684 h 5262272"/>
              <a:gd name="connsiteX34" fmla="*/ 3142842 w 4481189"/>
              <a:gd name="connsiteY34" fmla="*/ 960477 h 5262272"/>
              <a:gd name="connsiteX35" fmla="*/ 3620897 w 4481189"/>
              <a:gd name="connsiteY35" fmla="*/ 1623450 h 5262272"/>
              <a:gd name="connsiteX36" fmla="*/ 3551317 w 4481189"/>
              <a:gd name="connsiteY36" fmla="*/ 1909308 h 5262272"/>
              <a:gd name="connsiteX37" fmla="*/ 3287017 w 4481189"/>
              <a:gd name="connsiteY37" fmla="*/ 2035013 h 5262272"/>
              <a:gd name="connsiteX38" fmla="*/ 2836716 w 4481189"/>
              <a:gd name="connsiteY38" fmla="*/ 2035013 h 5262272"/>
              <a:gd name="connsiteX39" fmla="*/ 2836716 w 4481189"/>
              <a:gd name="connsiteY39" fmla="*/ 2446132 h 5262272"/>
              <a:gd name="connsiteX40" fmla="*/ 4275635 w 4481189"/>
              <a:gd name="connsiteY40" fmla="*/ 2446132 h 5262272"/>
              <a:gd name="connsiteX41" fmla="*/ 4481189 w 4481189"/>
              <a:gd name="connsiteY41" fmla="*/ 2651686 h 5262272"/>
              <a:gd name="connsiteX42" fmla="*/ 4481189 w 4481189"/>
              <a:gd name="connsiteY42" fmla="*/ 2789394 h 5262272"/>
              <a:gd name="connsiteX43" fmla="*/ 4401928 w 4481189"/>
              <a:gd name="connsiteY43" fmla="*/ 2820646 h 5262272"/>
              <a:gd name="connsiteX44" fmla="*/ 4105515 w 4481189"/>
              <a:gd name="connsiteY44" fmla="*/ 2963435 h 5262272"/>
              <a:gd name="connsiteX45" fmla="*/ 4070071 w 4481189"/>
              <a:gd name="connsiteY45" fmla="*/ 2984968 h 5262272"/>
              <a:gd name="connsiteX46" fmla="*/ 4070071 w 4481189"/>
              <a:gd name="connsiteY46" fmla="*/ 2857251 h 5262272"/>
              <a:gd name="connsiteX47" fmla="*/ 2836716 w 4481189"/>
              <a:gd name="connsiteY47" fmla="*/ 2857251 h 5262272"/>
              <a:gd name="connsiteX48" fmla="*/ 2836716 w 4481189"/>
              <a:gd name="connsiteY48" fmla="*/ 3262585 h 5262272"/>
              <a:gd name="connsiteX49" fmla="*/ 3217241 w 4481189"/>
              <a:gd name="connsiteY49" fmla="*/ 3651981 h 5262272"/>
              <a:gd name="connsiteX50" fmla="*/ 3219721 w 4481189"/>
              <a:gd name="connsiteY50" fmla="*/ 3662180 h 5262272"/>
              <a:gd name="connsiteX51" fmla="*/ 3105236 w 4481189"/>
              <a:gd name="connsiteY51" fmla="*/ 3788145 h 5262272"/>
              <a:gd name="connsiteX52" fmla="*/ 2740182 w 4481189"/>
              <a:gd name="connsiteY52" fmla="*/ 4328768 h 5262272"/>
              <a:gd name="connsiteX53" fmla="*/ 2675209 w 4481189"/>
              <a:gd name="connsiteY53" fmla="*/ 4463644 h 5262272"/>
              <a:gd name="connsiteX54" fmla="*/ 2636535 w 4481189"/>
              <a:gd name="connsiteY54" fmla="*/ 4460584 h 5262272"/>
              <a:gd name="connsiteX55" fmla="*/ 2625768 w 4481189"/>
              <a:gd name="connsiteY55" fmla="*/ 4460584 h 5262272"/>
              <a:gd name="connsiteX56" fmla="*/ 2067788 w 4481189"/>
              <a:gd name="connsiteY56" fmla="*/ 4851142 h 5262272"/>
              <a:gd name="connsiteX57" fmla="*/ 2514690 w 4481189"/>
              <a:gd name="connsiteY57" fmla="*/ 4851142 h 5262272"/>
              <a:gd name="connsiteX58" fmla="*/ 2483367 w 4481189"/>
              <a:gd name="connsiteY58" fmla="*/ 4936722 h 5262272"/>
              <a:gd name="connsiteX59" fmla="*/ 2399810 w 4481189"/>
              <a:gd name="connsiteY59" fmla="*/ 5261688 h 5262272"/>
              <a:gd name="connsiteX60" fmla="*/ 2399721 w 4481189"/>
              <a:gd name="connsiteY60" fmla="*/ 5262272 h 5262272"/>
              <a:gd name="connsiteX61" fmla="*/ 341127 w 4481189"/>
              <a:gd name="connsiteY61" fmla="*/ 5262272 h 5262272"/>
              <a:gd name="connsiteX62" fmla="*/ 76827 w 4481189"/>
              <a:gd name="connsiteY62" fmla="*/ 5136567 h 5262272"/>
              <a:gd name="connsiteX63" fmla="*/ 7247 w 4481189"/>
              <a:gd name="connsiteY63" fmla="*/ 4850709 h 5262272"/>
              <a:gd name="connsiteX64" fmla="*/ 485302 w 4481189"/>
              <a:gd name="connsiteY64" fmla="*/ 4187736 h 5262272"/>
              <a:gd name="connsiteX65" fmla="*/ 380310 w 4481189"/>
              <a:gd name="connsiteY65" fmla="*/ 3843943 h 5262272"/>
              <a:gd name="connsiteX66" fmla="*/ 791428 w 4481189"/>
              <a:gd name="connsiteY66" fmla="*/ 3262585 h 5262272"/>
              <a:gd name="connsiteX67" fmla="*/ 791428 w 4481189"/>
              <a:gd name="connsiteY67" fmla="*/ 2651686 h 5262272"/>
              <a:gd name="connsiteX68" fmla="*/ 996992 w 4481189"/>
              <a:gd name="connsiteY68" fmla="*/ 2446132 h 5262272"/>
              <a:gd name="connsiteX69" fmla="*/ 2425598 w 4481189"/>
              <a:gd name="connsiteY69" fmla="*/ 2446132 h 5262272"/>
              <a:gd name="connsiteX70" fmla="*/ 2425598 w 4481189"/>
              <a:gd name="connsiteY70" fmla="*/ 2035013 h 5262272"/>
              <a:gd name="connsiteX71" fmla="*/ 1975287 w 4481189"/>
              <a:gd name="connsiteY71" fmla="*/ 2035013 h 5262272"/>
              <a:gd name="connsiteX72" fmla="*/ 1710986 w 4481189"/>
              <a:gd name="connsiteY72" fmla="*/ 1909308 h 5262272"/>
              <a:gd name="connsiteX73" fmla="*/ 1641418 w 4481189"/>
              <a:gd name="connsiteY73" fmla="*/ 1623450 h 5262272"/>
              <a:gd name="connsiteX74" fmla="*/ 2119461 w 4481189"/>
              <a:gd name="connsiteY74" fmla="*/ 960477 h 5262272"/>
              <a:gd name="connsiteX75" fmla="*/ 2014469 w 4481189"/>
              <a:gd name="connsiteY75" fmla="*/ 616684 h 5262272"/>
              <a:gd name="connsiteX76" fmla="*/ 2631152 w 4481189"/>
              <a:gd name="connsiteY76" fmla="*/ 0 h 5262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1189" h="5262272">
                <a:moveTo>
                  <a:pt x="991608" y="4460584"/>
                </a:moveTo>
                <a:cubicBezTo>
                  <a:pt x="740643" y="4460584"/>
                  <a:pt x="518104" y="4620532"/>
                  <a:pt x="433510" y="4851142"/>
                </a:cubicBezTo>
                <a:lnTo>
                  <a:pt x="1560475" y="4851142"/>
                </a:lnTo>
                <a:cubicBezTo>
                  <a:pt x="1475837" y="4620532"/>
                  <a:pt x="1253298" y="4460584"/>
                  <a:pt x="1002376" y="4460584"/>
                </a:cubicBezTo>
                <a:close/>
                <a:moveTo>
                  <a:pt x="2631152" y="3638378"/>
                </a:moveTo>
                <a:cubicBezTo>
                  <a:pt x="2517818" y="3638378"/>
                  <a:pt x="2425598" y="3730599"/>
                  <a:pt x="2425598" y="3843943"/>
                </a:cubicBezTo>
                <a:cubicBezTo>
                  <a:pt x="2425598" y="3957277"/>
                  <a:pt x="2517818" y="4049497"/>
                  <a:pt x="2631152" y="4049497"/>
                </a:cubicBezTo>
                <a:cubicBezTo>
                  <a:pt x="2744496" y="4049497"/>
                  <a:pt x="2836716" y="3957277"/>
                  <a:pt x="2836716" y="3843943"/>
                </a:cubicBezTo>
                <a:cubicBezTo>
                  <a:pt x="2836716" y="3730599"/>
                  <a:pt x="2744496" y="3638378"/>
                  <a:pt x="2631152" y="3638378"/>
                </a:cubicBezTo>
                <a:close/>
                <a:moveTo>
                  <a:pt x="996992" y="3638378"/>
                </a:moveTo>
                <a:cubicBezTo>
                  <a:pt x="883615" y="3638378"/>
                  <a:pt x="791428" y="3730599"/>
                  <a:pt x="791428" y="3843943"/>
                </a:cubicBezTo>
                <a:cubicBezTo>
                  <a:pt x="791428" y="3957277"/>
                  <a:pt x="883615" y="4049497"/>
                  <a:pt x="996992" y="4049497"/>
                </a:cubicBezTo>
                <a:cubicBezTo>
                  <a:pt x="1110326" y="4049497"/>
                  <a:pt x="1202513" y="3957277"/>
                  <a:pt x="1202513" y="3843943"/>
                </a:cubicBezTo>
                <a:cubicBezTo>
                  <a:pt x="1202513" y="3730599"/>
                  <a:pt x="1110326" y="3638378"/>
                  <a:pt x="996992" y="3638378"/>
                </a:cubicBezTo>
                <a:close/>
                <a:moveTo>
                  <a:pt x="1202513" y="2857251"/>
                </a:moveTo>
                <a:lnTo>
                  <a:pt x="1202513" y="3262585"/>
                </a:lnTo>
                <a:cubicBezTo>
                  <a:pt x="1441801" y="3347461"/>
                  <a:pt x="1613632" y="3575948"/>
                  <a:pt x="1613632" y="3843943"/>
                </a:cubicBezTo>
                <a:cubicBezTo>
                  <a:pt x="1613632" y="3971132"/>
                  <a:pt x="1574926" y="4089449"/>
                  <a:pt x="1508639" y="4187736"/>
                </a:cubicBezTo>
                <a:cubicBezTo>
                  <a:pt x="1627801" y="4257673"/>
                  <a:pt x="1732067" y="4351421"/>
                  <a:pt x="1814050" y="4463271"/>
                </a:cubicBezTo>
                <a:cubicBezTo>
                  <a:pt x="1896034" y="4351421"/>
                  <a:pt x="2000300" y="4257630"/>
                  <a:pt x="2119461" y="4187736"/>
                </a:cubicBezTo>
                <a:cubicBezTo>
                  <a:pt x="2053218" y="4089449"/>
                  <a:pt x="2014469" y="3971132"/>
                  <a:pt x="2014469" y="3843943"/>
                </a:cubicBezTo>
                <a:cubicBezTo>
                  <a:pt x="2014469" y="3575948"/>
                  <a:pt x="2186343" y="3347461"/>
                  <a:pt x="2425598" y="3262585"/>
                </a:cubicBezTo>
                <a:lnTo>
                  <a:pt x="2425598" y="2857251"/>
                </a:lnTo>
                <a:close/>
                <a:moveTo>
                  <a:pt x="2625768" y="1233325"/>
                </a:moveTo>
                <a:cubicBezTo>
                  <a:pt x="2374803" y="1233325"/>
                  <a:pt x="2152307" y="1393229"/>
                  <a:pt x="2067669" y="1623883"/>
                </a:cubicBezTo>
                <a:lnTo>
                  <a:pt x="3194634" y="1623883"/>
                </a:lnTo>
                <a:cubicBezTo>
                  <a:pt x="3110040" y="1393229"/>
                  <a:pt x="2887501" y="1233325"/>
                  <a:pt x="2636535" y="1233325"/>
                </a:cubicBezTo>
                <a:close/>
                <a:moveTo>
                  <a:pt x="2631152" y="411119"/>
                </a:moveTo>
                <a:cubicBezTo>
                  <a:pt x="2517818" y="411119"/>
                  <a:pt x="2425598" y="503307"/>
                  <a:pt x="2425598" y="616684"/>
                </a:cubicBezTo>
                <a:cubicBezTo>
                  <a:pt x="2425598" y="730018"/>
                  <a:pt x="2517818" y="822238"/>
                  <a:pt x="2631152" y="822238"/>
                </a:cubicBezTo>
                <a:cubicBezTo>
                  <a:pt x="2744496" y="822238"/>
                  <a:pt x="2836716" y="730018"/>
                  <a:pt x="2836716" y="616684"/>
                </a:cubicBezTo>
                <a:cubicBezTo>
                  <a:pt x="2836716" y="503307"/>
                  <a:pt x="2744496" y="411119"/>
                  <a:pt x="2631152" y="411119"/>
                </a:cubicBezTo>
                <a:close/>
                <a:moveTo>
                  <a:pt x="2631152" y="0"/>
                </a:moveTo>
                <a:cubicBezTo>
                  <a:pt x="2971174" y="0"/>
                  <a:pt x="3247834" y="276629"/>
                  <a:pt x="3247834" y="616684"/>
                </a:cubicBezTo>
                <a:cubicBezTo>
                  <a:pt x="3247834" y="743873"/>
                  <a:pt x="3209085" y="862190"/>
                  <a:pt x="3142842" y="960477"/>
                </a:cubicBezTo>
                <a:cubicBezTo>
                  <a:pt x="3382249" y="1100958"/>
                  <a:pt x="3561597" y="1338068"/>
                  <a:pt x="3620897" y="1623450"/>
                </a:cubicBezTo>
                <a:cubicBezTo>
                  <a:pt x="3641967" y="1724856"/>
                  <a:pt x="3616596" y="1829091"/>
                  <a:pt x="3551317" y="1909308"/>
                </a:cubicBezTo>
                <a:cubicBezTo>
                  <a:pt x="3486320" y="1989201"/>
                  <a:pt x="3389961" y="2035013"/>
                  <a:pt x="3287017" y="2035013"/>
                </a:cubicBezTo>
                <a:lnTo>
                  <a:pt x="2836716" y="2035013"/>
                </a:lnTo>
                <a:lnTo>
                  <a:pt x="2836716" y="2446132"/>
                </a:lnTo>
                <a:lnTo>
                  <a:pt x="4275635" y="2446132"/>
                </a:lnTo>
                <a:cubicBezTo>
                  <a:pt x="4389131" y="2446132"/>
                  <a:pt x="4481189" y="2538147"/>
                  <a:pt x="4481189" y="2651686"/>
                </a:cubicBezTo>
                <a:lnTo>
                  <a:pt x="4481189" y="2789394"/>
                </a:lnTo>
                <a:lnTo>
                  <a:pt x="4401928" y="2820646"/>
                </a:lnTo>
                <a:cubicBezTo>
                  <a:pt x="4300507" y="2863543"/>
                  <a:pt x="4201608" y="2911234"/>
                  <a:pt x="4105515" y="2963435"/>
                </a:cubicBezTo>
                <a:lnTo>
                  <a:pt x="4070071" y="2984968"/>
                </a:lnTo>
                <a:lnTo>
                  <a:pt x="4070071" y="2857251"/>
                </a:lnTo>
                <a:lnTo>
                  <a:pt x="2836716" y="2857251"/>
                </a:lnTo>
                <a:lnTo>
                  <a:pt x="2836716" y="3262585"/>
                </a:lnTo>
                <a:cubicBezTo>
                  <a:pt x="3016149" y="3326242"/>
                  <a:pt x="3157686" y="3470680"/>
                  <a:pt x="3217241" y="3651981"/>
                </a:cubicBezTo>
                <a:lnTo>
                  <a:pt x="3219721" y="3662180"/>
                </a:lnTo>
                <a:lnTo>
                  <a:pt x="3105236" y="3788145"/>
                </a:lnTo>
                <a:cubicBezTo>
                  <a:pt x="2967027" y="3955616"/>
                  <a:pt x="2844585" y="4136581"/>
                  <a:pt x="2740182" y="4328768"/>
                </a:cubicBezTo>
                <a:lnTo>
                  <a:pt x="2675209" y="4463644"/>
                </a:lnTo>
                <a:lnTo>
                  <a:pt x="2636535" y="4460584"/>
                </a:lnTo>
                <a:lnTo>
                  <a:pt x="2625768" y="4460584"/>
                </a:lnTo>
                <a:cubicBezTo>
                  <a:pt x="2374846" y="4460584"/>
                  <a:pt x="2152425" y="4620532"/>
                  <a:pt x="2067788" y="4851142"/>
                </a:cubicBezTo>
                <a:lnTo>
                  <a:pt x="2514690" y="4851142"/>
                </a:lnTo>
                <a:lnTo>
                  <a:pt x="2483367" y="4936722"/>
                </a:lnTo>
                <a:cubicBezTo>
                  <a:pt x="2450342" y="5042902"/>
                  <a:pt x="2422395" y="5151318"/>
                  <a:pt x="2399810" y="5261688"/>
                </a:cubicBezTo>
                <a:lnTo>
                  <a:pt x="2399721" y="5262272"/>
                </a:lnTo>
                <a:lnTo>
                  <a:pt x="341127" y="5262272"/>
                </a:lnTo>
                <a:cubicBezTo>
                  <a:pt x="238150" y="5262272"/>
                  <a:pt x="141824" y="5216460"/>
                  <a:pt x="76827" y="5136567"/>
                </a:cubicBezTo>
                <a:cubicBezTo>
                  <a:pt x="11548" y="5056350"/>
                  <a:pt x="-13823" y="4952116"/>
                  <a:pt x="7247" y="4850709"/>
                </a:cubicBezTo>
                <a:cubicBezTo>
                  <a:pt x="66514" y="4565327"/>
                  <a:pt x="245895" y="4328217"/>
                  <a:pt x="485302" y="4187736"/>
                </a:cubicBezTo>
                <a:cubicBezTo>
                  <a:pt x="419016" y="4089449"/>
                  <a:pt x="380310" y="3971132"/>
                  <a:pt x="380310" y="3843943"/>
                </a:cubicBezTo>
                <a:cubicBezTo>
                  <a:pt x="380310" y="3575948"/>
                  <a:pt x="552151" y="3347461"/>
                  <a:pt x="791428" y="3262585"/>
                </a:cubicBezTo>
                <a:lnTo>
                  <a:pt x="791428" y="2651686"/>
                </a:lnTo>
                <a:cubicBezTo>
                  <a:pt x="791428" y="2538147"/>
                  <a:pt x="883453" y="2446132"/>
                  <a:pt x="996992" y="2446132"/>
                </a:cubicBezTo>
                <a:lnTo>
                  <a:pt x="2425598" y="2446132"/>
                </a:lnTo>
                <a:lnTo>
                  <a:pt x="2425598" y="2035013"/>
                </a:lnTo>
                <a:lnTo>
                  <a:pt x="1975287" y="2035013"/>
                </a:lnTo>
                <a:cubicBezTo>
                  <a:pt x="1872342" y="2035013"/>
                  <a:pt x="1775995" y="1989201"/>
                  <a:pt x="1710986" y="1909308"/>
                </a:cubicBezTo>
                <a:cubicBezTo>
                  <a:pt x="1645708" y="1829091"/>
                  <a:pt x="1620337" y="1724856"/>
                  <a:pt x="1641418" y="1623450"/>
                </a:cubicBezTo>
                <a:cubicBezTo>
                  <a:pt x="1700717" y="1338068"/>
                  <a:pt x="1880055" y="1100958"/>
                  <a:pt x="2119461" y="960477"/>
                </a:cubicBezTo>
                <a:cubicBezTo>
                  <a:pt x="2053218" y="862190"/>
                  <a:pt x="2014469" y="743873"/>
                  <a:pt x="2014469" y="616684"/>
                </a:cubicBezTo>
                <a:cubicBezTo>
                  <a:pt x="2014469" y="276629"/>
                  <a:pt x="2291141" y="0"/>
                  <a:pt x="2631152"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5" y="2442263"/>
            <a:ext cx="3013203" cy="507831"/>
          </a:xfrm>
          <a:prstGeom prst="rect">
            <a:avLst/>
          </a:prstGeom>
          <a:noFill/>
        </p:spPr>
        <p:txBody>
          <a:bodyPr wrap="square" lIns="0" tIns="0" rIns="0" bIns="0" rtlCol="0" anchor="t" anchorCtr="0">
            <a:spAutoFit/>
          </a:bodyPr>
          <a:lstStyle/>
          <a:p>
            <a:r>
              <a:rPr lang="en-US" sz="3300">
                <a:solidFill>
                  <a:schemeClr val="bg1"/>
                </a:solidFill>
                <a:latin typeface="+mj-lt"/>
              </a:rPr>
              <a:t>Meet Our Team</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3371221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rand Title">
            <a:extLst>
              <a:ext uri="{FF2B5EF4-FFF2-40B4-BE49-F238E27FC236}">
                <a16:creationId xmlns:a16="http://schemas.microsoft.com/office/drawing/2014/main" id="{E2DE350D-4E5D-49CE-B15C-0F3FA87A6A3D}"/>
              </a:ext>
            </a:extLst>
          </p:cNvPr>
          <p:cNvSpPr txBox="1"/>
          <p:nvPr/>
        </p:nvSpPr>
        <p:spPr>
          <a:xfrm>
            <a:off x="3251058" y="13901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Full</a:t>
            </a:r>
            <a:r>
              <a:rPr lang="en-US" sz="3300">
                <a:solidFill>
                  <a:schemeClr val="tx1">
                    <a:lumMod val="75000"/>
                    <a:lumOff val="25000"/>
                  </a:schemeClr>
                </a:solidFill>
                <a:latin typeface="+mj-lt"/>
              </a:rPr>
              <a:t> Team</a:t>
            </a:r>
            <a:endParaRPr lang="en-ID" sz="3300">
              <a:solidFill>
                <a:schemeClr val="accent1"/>
              </a:solidFill>
              <a:latin typeface="+mj-lt"/>
            </a:endParaRPr>
          </a:p>
        </p:txBody>
      </p:sp>
      <p:grpSp>
        <p:nvGrpSpPr>
          <p:cNvPr id="14" name="Group 13">
            <a:extLst>
              <a:ext uri="{FF2B5EF4-FFF2-40B4-BE49-F238E27FC236}">
                <a16:creationId xmlns:a16="http://schemas.microsoft.com/office/drawing/2014/main" id="{2CAC8630-3B69-4BFC-8C89-A6EE66B74325}"/>
              </a:ext>
            </a:extLst>
          </p:cNvPr>
          <p:cNvGrpSpPr/>
          <p:nvPr/>
        </p:nvGrpSpPr>
        <p:grpSpPr>
          <a:xfrm>
            <a:off x="3928903" y="2930903"/>
            <a:ext cx="1286192" cy="246221"/>
            <a:chOff x="3551036" y="4087599"/>
            <a:chExt cx="1715146" cy="328338"/>
          </a:xfrm>
        </p:grpSpPr>
        <p:sp>
          <p:nvSpPr>
            <p:cNvPr id="15" name="Rectangle: Rounded Corners 14">
              <a:extLst>
                <a:ext uri="{FF2B5EF4-FFF2-40B4-BE49-F238E27FC236}">
                  <a16:creationId xmlns:a16="http://schemas.microsoft.com/office/drawing/2014/main" id="{0FE86F42-ABA9-4FF3-98A4-10722676ECF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6" name="TextBox 15">
              <a:extLst>
                <a:ext uri="{FF2B5EF4-FFF2-40B4-BE49-F238E27FC236}">
                  <a16:creationId xmlns:a16="http://schemas.microsoft.com/office/drawing/2014/main" id="{47D88E5E-BD44-4C70-AE03-739FD9D7966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7" name="TextBox 16">
              <a:extLst>
                <a:ext uri="{FF2B5EF4-FFF2-40B4-BE49-F238E27FC236}">
                  <a16:creationId xmlns:a16="http://schemas.microsoft.com/office/drawing/2014/main" id="{8DB9A3E5-6D21-453F-92D4-D0746B8C535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8" name="Justify Text Body">
            <a:extLst>
              <a:ext uri="{FF2B5EF4-FFF2-40B4-BE49-F238E27FC236}">
                <a16:creationId xmlns:a16="http://schemas.microsoft.com/office/drawing/2014/main" id="{FD8F636A-283F-4B24-A8F1-B5F9D2DDFC6F}"/>
              </a:ext>
            </a:extLst>
          </p:cNvPr>
          <p:cNvSpPr txBox="1"/>
          <p:nvPr/>
        </p:nvSpPr>
        <p:spPr>
          <a:xfrm>
            <a:off x="707045" y="2018275"/>
            <a:ext cx="7729912"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culpa antes nullam mollis assumenda ipsum asperiores odio corrupti provident at omnis amet recusandae cum nulla accusamus quod eleifend ducimus tempore autem</a:t>
            </a:r>
            <a:endParaRPr lang="en-ID" sz="1050">
              <a:solidFill>
                <a:schemeClr val="tx1">
                  <a:lumMod val="50000"/>
                  <a:lumOff val="50000"/>
                </a:schemeClr>
              </a:solidFill>
            </a:endParaRPr>
          </a:p>
        </p:txBody>
      </p:sp>
      <p:sp>
        <p:nvSpPr>
          <p:cNvPr id="40" name="PsHolder4">
            <a:extLst>
              <a:ext uri="{FF2B5EF4-FFF2-40B4-BE49-F238E27FC236}">
                <a16:creationId xmlns:a16="http://schemas.microsoft.com/office/drawing/2014/main" id="{8AE6CE1F-7E3B-43D8-982D-8CFA489FE6F7}"/>
              </a:ext>
            </a:extLst>
          </p:cNvPr>
          <p:cNvSpPr>
            <a:spLocks noGrp="1"/>
          </p:cNvSpPr>
          <p:nvPr>
            <p:ph type="pic" sz="quarter" idx="36"/>
          </p:nvPr>
        </p:nvSpPr>
        <p:spPr/>
      </p:sp>
      <p:sp>
        <p:nvSpPr>
          <p:cNvPr id="39" name="PsHolder5">
            <a:extLst>
              <a:ext uri="{FF2B5EF4-FFF2-40B4-BE49-F238E27FC236}">
                <a16:creationId xmlns:a16="http://schemas.microsoft.com/office/drawing/2014/main" id="{86E80844-5E3D-4F54-8F4F-8197CC210F78}"/>
              </a:ext>
            </a:extLst>
          </p:cNvPr>
          <p:cNvSpPr>
            <a:spLocks noGrp="1"/>
          </p:cNvSpPr>
          <p:nvPr>
            <p:ph type="pic" sz="quarter" idx="35"/>
          </p:nvPr>
        </p:nvSpPr>
        <p:spPr/>
      </p:sp>
      <p:sp>
        <p:nvSpPr>
          <p:cNvPr id="38" name="PsHolder6">
            <a:extLst>
              <a:ext uri="{FF2B5EF4-FFF2-40B4-BE49-F238E27FC236}">
                <a16:creationId xmlns:a16="http://schemas.microsoft.com/office/drawing/2014/main" id="{36DD6E93-DD39-4584-9094-51A97CD5F2A0}"/>
              </a:ext>
            </a:extLst>
          </p:cNvPr>
          <p:cNvSpPr>
            <a:spLocks noGrp="1"/>
          </p:cNvSpPr>
          <p:nvPr>
            <p:ph type="pic" sz="quarter" idx="34"/>
          </p:nvPr>
        </p:nvSpPr>
        <p:spPr/>
      </p:sp>
      <p:sp>
        <p:nvSpPr>
          <p:cNvPr id="36" name="PsHolder7">
            <a:extLst>
              <a:ext uri="{FF2B5EF4-FFF2-40B4-BE49-F238E27FC236}">
                <a16:creationId xmlns:a16="http://schemas.microsoft.com/office/drawing/2014/main" id="{9405E713-151A-4A1C-A971-686136DE8899}"/>
              </a:ext>
            </a:extLst>
          </p:cNvPr>
          <p:cNvSpPr>
            <a:spLocks noGrp="1"/>
          </p:cNvSpPr>
          <p:nvPr>
            <p:ph type="pic" sz="quarter" idx="33"/>
          </p:nvPr>
        </p:nvSpPr>
        <p:spPr/>
      </p:sp>
      <p:sp>
        <p:nvSpPr>
          <p:cNvPr id="35" name="PsHolder8">
            <a:extLst>
              <a:ext uri="{FF2B5EF4-FFF2-40B4-BE49-F238E27FC236}">
                <a16:creationId xmlns:a16="http://schemas.microsoft.com/office/drawing/2014/main" id="{7DB2935E-5536-4BD2-BCC3-FB78A93C6251}"/>
              </a:ext>
            </a:extLst>
          </p:cNvPr>
          <p:cNvSpPr>
            <a:spLocks noGrp="1"/>
          </p:cNvSpPr>
          <p:nvPr>
            <p:ph type="pic" sz="quarter" idx="32"/>
          </p:nvPr>
        </p:nvSpPr>
        <p:spPr/>
      </p:sp>
      <p:sp>
        <p:nvSpPr>
          <p:cNvPr id="34" name="PsHolder9">
            <a:extLst>
              <a:ext uri="{FF2B5EF4-FFF2-40B4-BE49-F238E27FC236}">
                <a16:creationId xmlns:a16="http://schemas.microsoft.com/office/drawing/2014/main" id="{B393FA7F-E35A-4B86-ACCD-A8CDD02B20C1}"/>
              </a:ext>
            </a:extLst>
          </p:cNvPr>
          <p:cNvSpPr>
            <a:spLocks noGrp="1"/>
          </p:cNvSpPr>
          <p:nvPr>
            <p:ph type="pic" sz="quarter" idx="31"/>
          </p:nvPr>
        </p:nvSpPr>
        <p:spPr/>
      </p:sp>
      <p:sp>
        <p:nvSpPr>
          <p:cNvPr id="32" name="PsHolder10">
            <a:extLst>
              <a:ext uri="{FF2B5EF4-FFF2-40B4-BE49-F238E27FC236}">
                <a16:creationId xmlns:a16="http://schemas.microsoft.com/office/drawing/2014/main" id="{5288BD44-3D64-46B8-8FC2-758879F62CC5}"/>
              </a:ext>
            </a:extLst>
          </p:cNvPr>
          <p:cNvSpPr>
            <a:spLocks noGrp="1"/>
          </p:cNvSpPr>
          <p:nvPr>
            <p:ph type="pic" sz="quarter" idx="30"/>
          </p:nvPr>
        </p:nvSpPr>
        <p:spPr/>
      </p:sp>
      <p:sp>
        <p:nvSpPr>
          <p:cNvPr id="31" name="PsHolder11">
            <a:extLst>
              <a:ext uri="{FF2B5EF4-FFF2-40B4-BE49-F238E27FC236}">
                <a16:creationId xmlns:a16="http://schemas.microsoft.com/office/drawing/2014/main" id="{5C966101-38B2-4407-A401-A553C87986BC}"/>
              </a:ext>
            </a:extLst>
          </p:cNvPr>
          <p:cNvSpPr>
            <a:spLocks noGrp="1"/>
          </p:cNvSpPr>
          <p:nvPr>
            <p:ph type="pic" sz="quarter" idx="29"/>
          </p:nvPr>
        </p:nvSpPr>
        <p:spPr/>
      </p:sp>
      <p:sp>
        <p:nvSpPr>
          <p:cNvPr id="30" name="PsHolder12">
            <a:extLst>
              <a:ext uri="{FF2B5EF4-FFF2-40B4-BE49-F238E27FC236}">
                <a16:creationId xmlns:a16="http://schemas.microsoft.com/office/drawing/2014/main" id="{516D9951-24C7-48E0-BF88-10403C10DFDD}"/>
              </a:ext>
            </a:extLst>
          </p:cNvPr>
          <p:cNvSpPr>
            <a:spLocks noGrp="1"/>
          </p:cNvSpPr>
          <p:nvPr>
            <p:ph type="pic" sz="quarter" idx="28"/>
          </p:nvPr>
        </p:nvSpPr>
        <p:spPr/>
      </p:sp>
      <p:sp>
        <p:nvSpPr>
          <p:cNvPr id="29" name="PsHolder13">
            <a:extLst>
              <a:ext uri="{FF2B5EF4-FFF2-40B4-BE49-F238E27FC236}">
                <a16:creationId xmlns:a16="http://schemas.microsoft.com/office/drawing/2014/main" id="{608A8519-3E27-47EB-AF4D-6B3B1F9472D6}"/>
              </a:ext>
            </a:extLst>
          </p:cNvPr>
          <p:cNvSpPr>
            <a:spLocks noGrp="1"/>
          </p:cNvSpPr>
          <p:nvPr>
            <p:ph type="pic" sz="quarter" idx="27"/>
          </p:nvPr>
        </p:nvSpPr>
        <p:spPr/>
      </p:sp>
      <p:sp>
        <p:nvSpPr>
          <p:cNvPr id="25" name="Shapes">
            <a:extLst>
              <a:ext uri="{FF2B5EF4-FFF2-40B4-BE49-F238E27FC236}">
                <a16:creationId xmlns:a16="http://schemas.microsoft.com/office/drawing/2014/main" id="{3FDBF322-4A68-46D5-88A3-D89917ED3696}"/>
              </a:ext>
            </a:extLst>
          </p:cNvPr>
          <p:cNvSpPr/>
          <p:nvPr/>
        </p:nvSpPr>
        <p:spPr>
          <a:xfrm>
            <a:off x="1015999" y="5841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Shapes">
            <a:extLst>
              <a:ext uri="{FF2B5EF4-FFF2-40B4-BE49-F238E27FC236}">
                <a16:creationId xmlns:a16="http://schemas.microsoft.com/office/drawing/2014/main" id="{2D0FCFD1-334C-4D64-BC70-14C1AEAA711F}"/>
              </a:ext>
            </a:extLst>
          </p:cNvPr>
          <p:cNvSpPr/>
          <p:nvPr/>
        </p:nvSpPr>
        <p:spPr>
          <a:xfrm>
            <a:off x="2031999"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8" name="PsHolder16">
            <a:extLst>
              <a:ext uri="{FF2B5EF4-FFF2-40B4-BE49-F238E27FC236}">
                <a16:creationId xmlns:a16="http://schemas.microsoft.com/office/drawing/2014/main" id="{AEA99FB6-E6EF-44B8-BCD4-58E03F11EF37}"/>
              </a:ext>
            </a:extLst>
          </p:cNvPr>
          <p:cNvSpPr>
            <a:spLocks noGrp="1"/>
          </p:cNvSpPr>
          <p:nvPr>
            <p:ph type="pic" sz="quarter" idx="26"/>
          </p:nvPr>
        </p:nvSpPr>
        <p:spPr/>
      </p:sp>
      <p:sp>
        <p:nvSpPr>
          <p:cNvPr id="27" name="PsHolder17">
            <a:extLst>
              <a:ext uri="{FF2B5EF4-FFF2-40B4-BE49-F238E27FC236}">
                <a16:creationId xmlns:a16="http://schemas.microsoft.com/office/drawing/2014/main" id="{7CADC873-1E65-4169-8CA9-D92175986F49}"/>
              </a:ext>
            </a:extLst>
          </p:cNvPr>
          <p:cNvSpPr>
            <a:spLocks noGrp="1"/>
          </p:cNvSpPr>
          <p:nvPr>
            <p:ph type="pic" sz="quarter" idx="25"/>
          </p:nvPr>
        </p:nvSpPr>
        <p:spPr/>
      </p:sp>
      <p:sp>
        <p:nvSpPr>
          <p:cNvPr id="24" name="PsHolder18">
            <a:extLst>
              <a:ext uri="{FF2B5EF4-FFF2-40B4-BE49-F238E27FC236}">
                <a16:creationId xmlns:a16="http://schemas.microsoft.com/office/drawing/2014/main" id="{D6FF5269-94C0-4573-ADA1-6AB213E0249B}"/>
              </a:ext>
            </a:extLst>
          </p:cNvPr>
          <p:cNvSpPr>
            <a:spLocks noGrp="1"/>
          </p:cNvSpPr>
          <p:nvPr>
            <p:ph type="pic" sz="quarter" idx="24"/>
          </p:nvPr>
        </p:nvSpPr>
        <p:spPr/>
      </p:sp>
      <p:sp>
        <p:nvSpPr>
          <p:cNvPr id="23" name="PsHolder19">
            <a:extLst>
              <a:ext uri="{FF2B5EF4-FFF2-40B4-BE49-F238E27FC236}">
                <a16:creationId xmlns:a16="http://schemas.microsoft.com/office/drawing/2014/main" id="{3CAB52A3-A2BD-49B2-9E9D-76A1DEC5D27C}"/>
              </a:ext>
            </a:extLst>
          </p:cNvPr>
          <p:cNvSpPr>
            <a:spLocks noGrp="1"/>
          </p:cNvSpPr>
          <p:nvPr>
            <p:ph type="pic" sz="quarter" idx="23"/>
          </p:nvPr>
        </p:nvSpPr>
        <p:spPr/>
      </p:sp>
      <p:sp>
        <p:nvSpPr>
          <p:cNvPr id="22" name="PsHolder20">
            <a:extLst>
              <a:ext uri="{FF2B5EF4-FFF2-40B4-BE49-F238E27FC236}">
                <a16:creationId xmlns:a16="http://schemas.microsoft.com/office/drawing/2014/main" id="{CE11DEC1-96FE-44E7-8AA7-0C04408A802E}"/>
              </a:ext>
            </a:extLst>
          </p:cNvPr>
          <p:cNvSpPr>
            <a:spLocks noGrp="1"/>
          </p:cNvSpPr>
          <p:nvPr>
            <p:ph type="pic" sz="quarter" idx="22"/>
          </p:nvPr>
        </p:nvSpPr>
        <p:spPr/>
      </p:sp>
      <p:sp>
        <p:nvSpPr>
          <p:cNvPr id="21" name="PsHolder21">
            <a:extLst>
              <a:ext uri="{FF2B5EF4-FFF2-40B4-BE49-F238E27FC236}">
                <a16:creationId xmlns:a16="http://schemas.microsoft.com/office/drawing/2014/main" id="{21EC24A9-ABFA-4721-9AE4-E43B951CA824}"/>
              </a:ext>
            </a:extLst>
          </p:cNvPr>
          <p:cNvSpPr>
            <a:spLocks noGrp="1"/>
          </p:cNvSpPr>
          <p:nvPr>
            <p:ph type="pic" sz="quarter" idx="21"/>
          </p:nvPr>
        </p:nvSpPr>
        <p:spPr/>
      </p:sp>
      <p:sp>
        <p:nvSpPr>
          <p:cNvPr id="33" name="Shapes">
            <a:extLst>
              <a:ext uri="{FF2B5EF4-FFF2-40B4-BE49-F238E27FC236}">
                <a16:creationId xmlns:a16="http://schemas.microsoft.com/office/drawing/2014/main" id="{407BC32E-6BE4-4A97-86D7-DFDBEE91A62F}"/>
              </a:ext>
            </a:extLst>
          </p:cNvPr>
          <p:cNvSpPr/>
          <p:nvPr/>
        </p:nvSpPr>
        <p:spPr>
          <a:xfrm>
            <a:off x="4064000" y="4825998"/>
            <a:ext cx="1016000" cy="1016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0" name="PsHolder23">
            <a:extLst>
              <a:ext uri="{FF2B5EF4-FFF2-40B4-BE49-F238E27FC236}">
                <a16:creationId xmlns:a16="http://schemas.microsoft.com/office/drawing/2014/main" id="{9FC1F403-48A2-49F1-8C86-D5D246485B85}"/>
              </a:ext>
            </a:extLst>
          </p:cNvPr>
          <p:cNvSpPr>
            <a:spLocks noGrp="1"/>
          </p:cNvSpPr>
          <p:nvPr>
            <p:ph type="pic" sz="quarter" idx="20"/>
          </p:nvPr>
        </p:nvSpPr>
        <p:spPr/>
      </p:sp>
      <p:sp>
        <p:nvSpPr>
          <p:cNvPr id="19" name="PsHolder24">
            <a:extLst>
              <a:ext uri="{FF2B5EF4-FFF2-40B4-BE49-F238E27FC236}">
                <a16:creationId xmlns:a16="http://schemas.microsoft.com/office/drawing/2014/main" id="{41E2F25C-CAA4-4E81-9FD4-3FC9A2E40B76}"/>
              </a:ext>
            </a:extLst>
          </p:cNvPr>
          <p:cNvSpPr>
            <a:spLocks noGrp="1"/>
          </p:cNvSpPr>
          <p:nvPr>
            <p:ph type="pic" sz="quarter" idx="19"/>
          </p:nvPr>
        </p:nvSpPr>
        <p:spPr/>
      </p:sp>
      <p:sp>
        <p:nvSpPr>
          <p:cNvPr id="13" name="PsHolder25">
            <a:extLst>
              <a:ext uri="{FF2B5EF4-FFF2-40B4-BE49-F238E27FC236}">
                <a16:creationId xmlns:a16="http://schemas.microsoft.com/office/drawing/2014/main" id="{53793325-B765-40CF-BB52-DDFBC63966E3}"/>
              </a:ext>
            </a:extLst>
          </p:cNvPr>
          <p:cNvSpPr>
            <a:spLocks noGrp="1"/>
          </p:cNvSpPr>
          <p:nvPr>
            <p:ph type="pic" sz="quarter" idx="18"/>
          </p:nvPr>
        </p:nvSpPr>
        <p:spPr/>
      </p:sp>
      <p:sp>
        <p:nvSpPr>
          <p:cNvPr id="37" name="Shapes">
            <a:extLst>
              <a:ext uri="{FF2B5EF4-FFF2-40B4-BE49-F238E27FC236}">
                <a16:creationId xmlns:a16="http://schemas.microsoft.com/office/drawing/2014/main" id="{895EC2FC-D4E8-47EE-9CFA-5B0027DC8404}"/>
              </a:ext>
            </a:extLst>
          </p:cNvPr>
          <p:cNvSpPr/>
          <p:nvPr/>
        </p:nvSpPr>
        <p:spPr>
          <a:xfrm>
            <a:off x="5080000" y="5841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2" name="PsHolder27">
            <a:extLst>
              <a:ext uri="{FF2B5EF4-FFF2-40B4-BE49-F238E27FC236}">
                <a16:creationId xmlns:a16="http://schemas.microsoft.com/office/drawing/2014/main" id="{ACE4773A-7AEC-49B9-A607-1D49FB00D3F6}"/>
              </a:ext>
            </a:extLst>
          </p:cNvPr>
          <p:cNvSpPr>
            <a:spLocks noGrp="1"/>
          </p:cNvSpPr>
          <p:nvPr>
            <p:ph type="pic" sz="quarter" idx="17"/>
          </p:nvPr>
        </p:nvSpPr>
        <p:spPr/>
      </p:sp>
      <p:sp>
        <p:nvSpPr>
          <p:cNvPr id="11" name="PsHolder28">
            <a:extLst>
              <a:ext uri="{FF2B5EF4-FFF2-40B4-BE49-F238E27FC236}">
                <a16:creationId xmlns:a16="http://schemas.microsoft.com/office/drawing/2014/main" id="{2BA39345-F251-48BA-8839-17279D44AC3C}"/>
              </a:ext>
            </a:extLst>
          </p:cNvPr>
          <p:cNvSpPr>
            <a:spLocks noGrp="1"/>
          </p:cNvSpPr>
          <p:nvPr>
            <p:ph type="pic" sz="quarter" idx="16"/>
          </p:nvPr>
        </p:nvSpPr>
        <p:spPr/>
      </p:sp>
      <p:sp>
        <p:nvSpPr>
          <p:cNvPr id="10" name="PsHolder29">
            <a:extLst>
              <a:ext uri="{FF2B5EF4-FFF2-40B4-BE49-F238E27FC236}">
                <a16:creationId xmlns:a16="http://schemas.microsoft.com/office/drawing/2014/main" id="{3E6A1765-A8FD-4828-A466-4E8EBBF53E64}"/>
              </a:ext>
            </a:extLst>
          </p:cNvPr>
          <p:cNvSpPr>
            <a:spLocks noGrp="1"/>
          </p:cNvSpPr>
          <p:nvPr>
            <p:ph type="pic" sz="quarter" idx="15"/>
          </p:nvPr>
        </p:nvSpPr>
        <p:spPr/>
      </p:sp>
      <p:sp>
        <p:nvSpPr>
          <p:cNvPr id="41" name="Shapes">
            <a:extLst>
              <a:ext uri="{FF2B5EF4-FFF2-40B4-BE49-F238E27FC236}">
                <a16:creationId xmlns:a16="http://schemas.microsoft.com/office/drawing/2014/main" id="{0CAA3000-D07B-4389-ADCF-63AACB934410}"/>
              </a:ext>
            </a:extLst>
          </p:cNvPr>
          <p:cNvSpPr/>
          <p:nvPr/>
        </p:nvSpPr>
        <p:spPr>
          <a:xfrm>
            <a:off x="7112001" y="3809998"/>
            <a:ext cx="1016000" cy="1016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9" name="PsHolder31">
            <a:extLst>
              <a:ext uri="{FF2B5EF4-FFF2-40B4-BE49-F238E27FC236}">
                <a16:creationId xmlns:a16="http://schemas.microsoft.com/office/drawing/2014/main" id="{C039B5BE-48DD-47C6-B079-76DA5A1CA88D}"/>
              </a:ext>
            </a:extLst>
          </p:cNvPr>
          <p:cNvSpPr>
            <a:spLocks noGrp="1"/>
          </p:cNvSpPr>
          <p:nvPr>
            <p:ph type="pic" sz="quarter" idx="14"/>
          </p:nvPr>
        </p:nvSpPr>
        <p:spPr/>
      </p:sp>
      <p:sp>
        <p:nvSpPr>
          <p:cNvPr id="8" name="PsHolder32">
            <a:extLst>
              <a:ext uri="{FF2B5EF4-FFF2-40B4-BE49-F238E27FC236}">
                <a16:creationId xmlns:a16="http://schemas.microsoft.com/office/drawing/2014/main" id="{AD2C12FD-19DF-4D05-9F1E-3E846F78CF52}"/>
              </a:ext>
            </a:extLst>
          </p:cNvPr>
          <p:cNvSpPr>
            <a:spLocks noGrp="1"/>
          </p:cNvSpPr>
          <p:nvPr>
            <p:ph type="pic" sz="quarter" idx="13"/>
          </p:nvPr>
        </p:nvSpPr>
        <p:spPr/>
      </p:sp>
      <p:sp>
        <p:nvSpPr>
          <p:cNvPr id="7" name="PsHolder33">
            <a:extLst>
              <a:ext uri="{FF2B5EF4-FFF2-40B4-BE49-F238E27FC236}">
                <a16:creationId xmlns:a16="http://schemas.microsoft.com/office/drawing/2014/main" id="{CE4C7887-AB2A-4D2C-B5D6-B8DFD8C3DB41}"/>
              </a:ext>
            </a:extLst>
          </p:cNvPr>
          <p:cNvSpPr>
            <a:spLocks noGrp="1"/>
          </p:cNvSpPr>
          <p:nvPr>
            <p:ph type="pic" sz="quarter" idx="12"/>
          </p:nvPr>
        </p:nvSpPr>
        <p:spPr/>
      </p:sp>
      <p:sp>
        <p:nvSpPr>
          <p:cNvPr id="6" name="PsHolder34">
            <a:extLst>
              <a:ext uri="{FF2B5EF4-FFF2-40B4-BE49-F238E27FC236}">
                <a16:creationId xmlns:a16="http://schemas.microsoft.com/office/drawing/2014/main" id="{BE340EBF-97E2-4EB0-BF45-E94072FC95EC}"/>
              </a:ext>
            </a:extLst>
          </p:cNvPr>
          <p:cNvSpPr>
            <a:spLocks noGrp="1"/>
          </p:cNvSpPr>
          <p:nvPr>
            <p:ph type="pic" sz="quarter" idx="11"/>
          </p:nvPr>
        </p:nvSpPr>
        <p:spPr/>
      </p:sp>
      <p:sp>
        <p:nvSpPr>
          <p:cNvPr id="5" name="PsHolder35">
            <a:extLst>
              <a:ext uri="{FF2B5EF4-FFF2-40B4-BE49-F238E27FC236}">
                <a16:creationId xmlns:a16="http://schemas.microsoft.com/office/drawing/2014/main" id="{46D6602A-50B1-498B-BE7C-840FC30656FC}"/>
              </a:ext>
            </a:extLst>
          </p:cNvPr>
          <p:cNvSpPr>
            <a:spLocks noGrp="1"/>
          </p:cNvSpPr>
          <p:nvPr>
            <p:ph type="pic" sz="quarter" idx="10"/>
          </p:nvPr>
        </p:nvSpPr>
        <p:spPr/>
      </p:sp>
      <p:sp>
        <p:nvSpPr>
          <p:cNvPr id="57" name="Icon 19">
            <a:extLst>
              <a:ext uri="{FF2B5EF4-FFF2-40B4-BE49-F238E27FC236}">
                <a16:creationId xmlns:a16="http://schemas.microsoft.com/office/drawing/2014/main" id="{4D53511A-9038-4CD2-9D96-B67344B99DD9}"/>
              </a:ext>
            </a:extLst>
          </p:cNvPr>
          <p:cNvSpPr/>
          <p:nvPr/>
        </p:nvSpPr>
        <p:spPr>
          <a:xfrm>
            <a:off x="7437859" y="4135856"/>
            <a:ext cx="364284" cy="364284"/>
          </a:xfrm>
          <a:custGeom>
            <a:avLst/>
            <a:gdLst>
              <a:gd name="connsiteX0" fmla="*/ 124427 w 485775"/>
              <a:gd name="connsiteY0" fmla="*/ 97591 h 485775"/>
              <a:gd name="connsiteX1" fmla="*/ 124427 w 485775"/>
              <a:gd name="connsiteY1" fmla="*/ 124424 h 485775"/>
              <a:gd name="connsiteX2" fmla="*/ 111007 w 485775"/>
              <a:gd name="connsiteY2" fmla="*/ 129983 h 485775"/>
              <a:gd name="connsiteX3" fmla="*/ 97587 w 485775"/>
              <a:gd name="connsiteY3" fmla="*/ 124424 h 485775"/>
              <a:gd name="connsiteX4" fmla="*/ 37951 w 485775"/>
              <a:gd name="connsiteY4" fmla="*/ 64788 h 485775"/>
              <a:gd name="connsiteX5" fmla="*/ 37951 w 485775"/>
              <a:gd name="connsiteY5" fmla="*/ 94878 h 485775"/>
              <a:gd name="connsiteX6" fmla="*/ 18976 w 485775"/>
              <a:gd name="connsiteY6" fmla="*/ 113854 h 485775"/>
              <a:gd name="connsiteX7" fmla="*/ 0 w 485775"/>
              <a:gd name="connsiteY7" fmla="*/ 94878 h 485775"/>
              <a:gd name="connsiteX8" fmla="*/ 0 w 485775"/>
              <a:gd name="connsiteY8" fmla="*/ 56927 h 485775"/>
              <a:gd name="connsiteX9" fmla="*/ 56927 w 485775"/>
              <a:gd name="connsiteY9" fmla="*/ 0 h 485775"/>
              <a:gd name="connsiteX10" fmla="*/ 94878 w 485775"/>
              <a:gd name="connsiteY10" fmla="*/ 0 h 485775"/>
              <a:gd name="connsiteX11" fmla="*/ 113854 w 485775"/>
              <a:gd name="connsiteY11" fmla="*/ 18976 h 485775"/>
              <a:gd name="connsiteX12" fmla="*/ 94878 w 485775"/>
              <a:gd name="connsiteY12" fmla="*/ 37951 h 485775"/>
              <a:gd name="connsiteX13" fmla="*/ 64788 w 485775"/>
              <a:gd name="connsiteY13" fmla="*/ 37951 h 485775"/>
              <a:gd name="connsiteX14" fmla="*/ 97587 w 485775"/>
              <a:gd name="connsiteY14" fmla="*/ 361352 h 485775"/>
              <a:gd name="connsiteX15" fmla="*/ 37951 w 485775"/>
              <a:gd name="connsiteY15" fmla="*/ 420987 h 485775"/>
              <a:gd name="connsiteX16" fmla="*/ 37951 w 485775"/>
              <a:gd name="connsiteY16" fmla="*/ 390897 h 485775"/>
              <a:gd name="connsiteX17" fmla="*/ 18976 w 485775"/>
              <a:gd name="connsiteY17" fmla="*/ 371922 h 485775"/>
              <a:gd name="connsiteX18" fmla="*/ 0 w 485775"/>
              <a:gd name="connsiteY18" fmla="*/ 390897 h 485775"/>
              <a:gd name="connsiteX19" fmla="*/ 0 w 485775"/>
              <a:gd name="connsiteY19" fmla="*/ 428848 h 485775"/>
              <a:gd name="connsiteX20" fmla="*/ 56927 w 485775"/>
              <a:gd name="connsiteY20" fmla="*/ 485775 h 485775"/>
              <a:gd name="connsiteX21" fmla="*/ 94878 w 485775"/>
              <a:gd name="connsiteY21" fmla="*/ 485775 h 485775"/>
              <a:gd name="connsiteX22" fmla="*/ 113854 w 485775"/>
              <a:gd name="connsiteY22" fmla="*/ 466799 h 485775"/>
              <a:gd name="connsiteX23" fmla="*/ 94878 w 485775"/>
              <a:gd name="connsiteY23" fmla="*/ 447824 h 485775"/>
              <a:gd name="connsiteX24" fmla="*/ 64788 w 485775"/>
              <a:gd name="connsiteY24" fmla="*/ 447824 h 485775"/>
              <a:gd name="connsiteX25" fmla="*/ 124427 w 485775"/>
              <a:gd name="connsiteY25" fmla="*/ 388184 h 485775"/>
              <a:gd name="connsiteX26" fmla="*/ 124427 w 485775"/>
              <a:gd name="connsiteY26" fmla="*/ 361352 h 485775"/>
              <a:gd name="connsiteX27" fmla="*/ 97587 w 485775"/>
              <a:gd name="connsiteY27" fmla="*/ 361352 h 485775"/>
              <a:gd name="connsiteX28" fmla="*/ 428848 w 485775"/>
              <a:gd name="connsiteY28" fmla="*/ 0 h 485775"/>
              <a:gd name="connsiteX29" fmla="*/ 390897 w 485775"/>
              <a:gd name="connsiteY29" fmla="*/ 0 h 485775"/>
              <a:gd name="connsiteX30" fmla="*/ 371922 w 485775"/>
              <a:gd name="connsiteY30" fmla="*/ 18976 h 485775"/>
              <a:gd name="connsiteX31" fmla="*/ 390897 w 485775"/>
              <a:gd name="connsiteY31" fmla="*/ 37951 h 485775"/>
              <a:gd name="connsiteX32" fmla="*/ 420987 w 485775"/>
              <a:gd name="connsiteY32" fmla="*/ 37951 h 485775"/>
              <a:gd name="connsiteX33" fmla="*/ 361348 w 485775"/>
              <a:gd name="connsiteY33" fmla="*/ 97591 h 485775"/>
              <a:gd name="connsiteX34" fmla="*/ 361348 w 485775"/>
              <a:gd name="connsiteY34" fmla="*/ 124424 h 485775"/>
              <a:gd name="connsiteX35" fmla="*/ 374768 w 485775"/>
              <a:gd name="connsiteY35" fmla="*/ 129983 h 485775"/>
              <a:gd name="connsiteX36" fmla="*/ 388188 w 485775"/>
              <a:gd name="connsiteY36" fmla="*/ 124424 h 485775"/>
              <a:gd name="connsiteX37" fmla="*/ 447824 w 485775"/>
              <a:gd name="connsiteY37" fmla="*/ 64788 h 485775"/>
              <a:gd name="connsiteX38" fmla="*/ 447824 w 485775"/>
              <a:gd name="connsiteY38" fmla="*/ 94878 h 485775"/>
              <a:gd name="connsiteX39" fmla="*/ 466799 w 485775"/>
              <a:gd name="connsiteY39" fmla="*/ 113854 h 485775"/>
              <a:gd name="connsiteX40" fmla="*/ 485775 w 485775"/>
              <a:gd name="connsiteY40" fmla="*/ 94878 h 485775"/>
              <a:gd name="connsiteX41" fmla="*/ 485775 w 485775"/>
              <a:gd name="connsiteY41" fmla="*/ 56927 h 485775"/>
              <a:gd name="connsiteX42" fmla="*/ 428848 w 485775"/>
              <a:gd name="connsiteY42" fmla="*/ 0 h 485775"/>
              <a:gd name="connsiteX43" fmla="*/ 466799 w 485775"/>
              <a:gd name="connsiteY43" fmla="*/ 371922 h 485775"/>
              <a:gd name="connsiteX44" fmla="*/ 447824 w 485775"/>
              <a:gd name="connsiteY44" fmla="*/ 390897 h 485775"/>
              <a:gd name="connsiteX45" fmla="*/ 447824 w 485775"/>
              <a:gd name="connsiteY45" fmla="*/ 420987 h 485775"/>
              <a:gd name="connsiteX46" fmla="*/ 388188 w 485775"/>
              <a:gd name="connsiteY46" fmla="*/ 361352 h 485775"/>
              <a:gd name="connsiteX47" fmla="*/ 361352 w 485775"/>
              <a:gd name="connsiteY47" fmla="*/ 361352 h 485775"/>
              <a:gd name="connsiteX48" fmla="*/ 361352 w 485775"/>
              <a:gd name="connsiteY48" fmla="*/ 388184 h 485775"/>
              <a:gd name="connsiteX49" fmla="*/ 420987 w 485775"/>
              <a:gd name="connsiteY49" fmla="*/ 447824 h 485775"/>
              <a:gd name="connsiteX50" fmla="*/ 390897 w 485775"/>
              <a:gd name="connsiteY50" fmla="*/ 447824 h 485775"/>
              <a:gd name="connsiteX51" fmla="*/ 371922 w 485775"/>
              <a:gd name="connsiteY51" fmla="*/ 466799 h 485775"/>
              <a:gd name="connsiteX52" fmla="*/ 390897 w 485775"/>
              <a:gd name="connsiteY52" fmla="*/ 485775 h 485775"/>
              <a:gd name="connsiteX53" fmla="*/ 428848 w 485775"/>
              <a:gd name="connsiteY53" fmla="*/ 485775 h 485775"/>
              <a:gd name="connsiteX54" fmla="*/ 485775 w 485775"/>
              <a:gd name="connsiteY54" fmla="*/ 428848 h 485775"/>
              <a:gd name="connsiteX55" fmla="*/ 485775 w 485775"/>
              <a:gd name="connsiteY55" fmla="*/ 390897 h 485775"/>
              <a:gd name="connsiteX56" fmla="*/ 466799 w 485775"/>
              <a:gd name="connsiteY56" fmla="*/ 371922 h 485775"/>
              <a:gd name="connsiteX57" fmla="*/ 281787 w 485775"/>
              <a:gd name="connsiteY57" fmla="*/ 131880 h 485775"/>
              <a:gd name="connsiteX58" fmla="*/ 205885 w 485775"/>
              <a:gd name="connsiteY58" fmla="*/ 131880 h 485775"/>
              <a:gd name="connsiteX59" fmla="*/ 148958 w 485775"/>
              <a:gd name="connsiteY59" fmla="*/ 188807 h 485775"/>
              <a:gd name="connsiteX60" fmla="*/ 148958 w 485775"/>
              <a:gd name="connsiteY60" fmla="*/ 293173 h 485775"/>
              <a:gd name="connsiteX61" fmla="*/ 186910 w 485775"/>
              <a:gd name="connsiteY61" fmla="*/ 346849 h 485775"/>
              <a:gd name="connsiteX62" fmla="*/ 186910 w 485775"/>
              <a:gd name="connsiteY62" fmla="*/ 466799 h 485775"/>
              <a:gd name="connsiteX63" fmla="*/ 205885 w 485775"/>
              <a:gd name="connsiteY63" fmla="*/ 485775 h 485775"/>
              <a:gd name="connsiteX64" fmla="*/ 224861 w 485775"/>
              <a:gd name="connsiteY64" fmla="*/ 466799 h 485775"/>
              <a:gd name="connsiteX65" fmla="*/ 224861 w 485775"/>
              <a:gd name="connsiteY65" fmla="*/ 331124 h 485775"/>
              <a:gd name="connsiteX66" fmla="*/ 205885 w 485775"/>
              <a:gd name="connsiteY66" fmla="*/ 312148 h 485775"/>
              <a:gd name="connsiteX67" fmla="*/ 186910 w 485775"/>
              <a:gd name="connsiteY67" fmla="*/ 293173 h 485775"/>
              <a:gd name="connsiteX68" fmla="*/ 186910 w 485775"/>
              <a:gd name="connsiteY68" fmla="*/ 188807 h 485775"/>
              <a:gd name="connsiteX69" fmla="*/ 205885 w 485775"/>
              <a:gd name="connsiteY69" fmla="*/ 169832 h 485775"/>
              <a:gd name="connsiteX70" fmla="*/ 281787 w 485775"/>
              <a:gd name="connsiteY70" fmla="*/ 169832 h 485775"/>
              <a:gd name="connsiteX71" fmla="*/ 300763 w 485775"/>
              <a:gd name="connsiteY71" fmla="*/ 188807 h 485775"/>
              <a:gd name="connsiteX72" fmla="*/ 300763 w 485775"/>
              <a:gd name="connsiteY72" fmla="*/ 293173 h 485775"/>
              <a:gd name="connsiteX73" fmla="*/ 281787 w 485775"/>
              <a:gd name="connsiteY73" fmla="*/ 312148 h 485775"/>
              <a:gd name="connsiteX74" fmla="*/ 262812 w 485775"/>
              <a:gd name="connsiteY74" fmla="*/ 331124 h 485775"/>
              <a:gd name="connsiteX75" fmla="*/ 262812 w 485775"/>
              <a:gd name="connsiteY75" fmla="*/ 466799 h 485775"/>
              <a:gd name="connsiteX76" fmla="*/ 281787 w 485775"/>
              <a:gd name="connsiteY76" fmla="*/ 485775 h 485775"/>
              <a:gd name="connsiteX77" fmla="*/ 300763 w 485775"/>
              <a:gd name="connsiteY77" fmla="*/ 466799 h 485775"/>
              <a:gd name="connsiteX78" fmla="*/ 300763 w 485775"/>
              <a:gd name="connsiteY78" fmla="*/ 346849 h 485775"/>
              <a:gd name="connsiteX79" fmla="*/ 338714 w 485775"/>
              <a:gd name="connsiteY79" fmla="*/ 293173 h 485775"/>
              <a:gd name="connsiteX80" fmla="*/ 338714 w 485775"/>
              <a:gd name="connsiteY80" fmla="*/ 188807 h 485775"/>
              <a:gd name="connsiteX81" fmla="*/ 281787 w 485775"/>
              <a:gd name="connsiteY81" fmla="*/ 131880 h 485775"/>
              <a:gd name="connsiteX82" fmla="*/ 186910 w 485775"/>
              <a:gd name="connsiteY82" fmla="*/ 56927 h 485775"/>
              <a:gd name="connsiteX83" fmla="*/ 243836 w 485775"/>
              <a:gd name="connsiteY83" fmla="*/ 0 h 485775"/>
              <a:gd name="connsiteX84" fmla="*/ 300763 w 485775"/>
              <a:gd name="connsiteY84" fmla="*/ 56927 h 485775"/>
              <a:gd name="connsiteX85" fmla="*/ 243836 w 485775"/>
              <a:gd name="connsiteY85" fmla="*/ 113854 h 485775"/>
              <a:gd name="connsiteX86" fmla="*/ 186910 w 485775"/>
              <a:gd name="connsiteY86" fmla="*/ 56927 h 485775"/>
              <a:gd name="connsiteX87" fmla="*/ 224861 w 485775"/>
              <a:gd name="connsiteY87" fmla="*/ 56927 h 485775"/>
              <a:gd name="connsiteX88" fmla="*/ 243836 w 485775"/>
              <a:gd name="connsiteY88" fmla="*/ 75902 h 485775"/>
              <a:gd name="connsiteX89" fmla="*/ 262812 w 485775"/>
              <a:gd name="connsiteY89" fmla="*/ 56927 h 485775"/>
              <a:gd name="connsiteX90" fmla="*/ 243836 w 485775"/>
              <a:gd name="connsiteY90" fmla="*/ 37951 h 485775"/>
              <a:gd name="connsiteX91" fmla="*/ 224861 w 485775"/>
              <a:gd name="connsiteY91" fmla="*/ 5692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75" h="485775">
                <a:moveTo>
                  <a:pt x="124427" y="97591"/>
                </a:moveTo>
                <a:cubicBezTo>
                  <a:pt x="131836" y="104999"/>
                  <a:pt x="131836" y="117015"/>
                  <a:pt x="124427" y="124424"/>
                </a:cubicBezTo>
                <a:cubicBezTo>
                  <a:pt x="120721" y="128130"/>
                  <a:pt x="115862" y="129983"/>
                  <a:pt x="111007" y="129983"/>
                </a:cubicBezTo>
                <a:cubicBezTo>
                  <a:pt x="106152" y="129983"/>
                  <a:pt x="101293" y="128130"/>
                  <a:pt x="97587" y="124424"/>
                </a:cubicBezTo>
                <a:lnTo>
                  <a:pt x="37951" y="64788"/>
                </a:lnTo>
                <a:lnTo>
                  <a:pt x="37951" y="94878"/>
                </a:lnTo>
                <a:cubicBezTo>
                  <a:pt x="37951" y="105359"/>
                  <a:pt x="29457" y="113854"/>
                  <a:pt x="18976" y="113854"/>
                </a:cubicBezTo>
                <a:cubicBezTo>
                  <a:pt x="8495" y="113854"/>
                  <a:pt x="0" y="105359"/>
                  <a:pt x="0" y="94878"/>
                </a:cubicBezTo>
                <a:lnTo>
                  <a:pt x="0" y="56927"/>
                </a:lnTo>
                <a:cubicBezTo>
                  <a:pt x="0" y="25536"/>
                  <a:pt x="25536" y="0"/>
                  <a:pt x="56927" y="0"/>
                </a:cubicBezTo>
                <a:lnTo>
                  <a:pt x="94878" y="0"/>
                </a:lnTo>
                <a:cubicBezTo>
                  <a:pt x="105359" y="0"/>
                  <a:pt x="113854" y="8495"/>
                  <a:pt x="113854" y="18976"/>
                </a:cubicBezTo>
                <a:cubicBezTo>
                  <a:pt x="113854" y="29457"/>
                  <a:pt x="105359" y="37951"/>
                  <a:pt x="94878" y="37951"/>
                </a:cubicBezTo>
                <a:lnTo>
                  <a:pt x="64788" y="37951"/>
                </a:lnTo>
                <a:close/>
                <a:moveTo>
                  <a:pt x="97587" y="361352"/>
                </a:moveTo>
                <a:lnTo>
                  <a:pt x="37951" y="420987"/>
                </a:lnTo>
                <a:lnTo>
                  <a:pt x="37951" y="390897"/>
                </a:lnTo>
                <a:cubicBezTo>
                  <a:pt x="37951" y="380416"/>
                  <a:pt x="29457" y="371922"/>
                  <a:pt x="18976" y="371922"/>
                </a:cubicBezTo>
                <a:cubicBezTo>
                  <a:pt x="8495" y="371922"/>
                  <a:pt x="0" y="380416"/>
                  <a:pt x="0" y="390897"/>
                </a:cubicBezTo>
                <a:lnTo>
                  <a:pt x="0" y="428848"/>
                </a:lnTo>
                <a:cubicBezTo>
                  <a:pt x="0" y="460240"/>
                  <a:pt x="25536" y="485775"/>
                  <a:pt x="56927" y="485775"/>
                </a:cubicBezTo>
                <a:lnTo>
                  <a:pt x="94878" y="485775"/>
                </a:lnTo>
                <a:cubicBezTo>
                  <a:pt x="105359" y="485775"/>
                  <a:pt x="113854" y="477280"/>
                  <a:pt x="113854" y="466799"/>
                </a:cubicBezTo>
                <a:cubicBezTo>
                  <a:pt x="113854" y="456318"/>
                  <a:pt x="105359" y="447824"/>
                  <a:pt x="94878" y="447824"/>
                </a:cubicBezTo>
                <a:lnTo>
                  <a:pt x="64788" y="447824"/>
                </a:lnTo>
                <a:lnTo>
                  <a:pt x="124427" y="388184"/>
                </a:lnTo>
                <a:cubicBezTo>
                  <a:pt x="131836" y="380776"/>
                  <a:pt x="131836" y="368760"/>
                  <a:pt x="124427" y="361352"/>
                </a:cubicBezTo>
                <a:cubicBezTo>
                  <a:pt x="117015" y="353939"/>
                  <a:pt x="104999" y="353939"/>
                  <a:pt x="97587" y="361352"/>
                </a:cubicBezTo>
                <a:close/>
                <a:moveTo>
                  <a:pt x="428848" y="0"/>
                </a:moveTo>
                <a:lnTo>
                  <a:pt x="390897" y="0"/>
                </a:lnTo>
                <a:cubicBezTo>
                  <a:pt x="380416" y="0"/>
                  <a:pt x="371922" y="8495"/>
                  <a:pt x="371922" y="18976"/>
                </a:cubicBezTo>
                <a:cubicBezTo>
                  <a:pt x="371922" y="29457"/>
                  <a:pt x="380416" y="37951"/>
                  <a:pt x="390897" y="37951"/>
                </a:cubicBezTo>
                <a:lnTo>
                  <a:pt x="420987" y="37951"/>
                </a:lnTo>
                <a:lnTo>
                  <a:pt x="361348" y="97591"/>
                </a:lnTo>
                <a:cubicBezTo>
                  <a:pt x="353939" y="104999"/>
                  <a:pt x="353939" y="117015"/>
                  <a:pt x="361348" y="124424"/>
                </a:cubicBezTo>
                <a:cubicBezTo>
                  <a:pt x="365054" y="128130"/>
                  <a:pt x="369913" y="129983"/>
                  <a:pt x="374768" y="129983"/>
                </a:cubicBezTo>
                <a:cubicBezTo>
                  <a:pt x="379623" y="129983"/>
                  <a:pt x="384482" y="128130"/>
                  <a:pt x="388188" y="124424"/>
                </a:cubicBezTo>
                <a:lnTo>
                  <a:pt x="447824" y="64788"/>
                </a:lnTo>
                <a:lnTo>
                  <a:pt x="447824" y="94878"/>
                </a:lnTo>
                <a:cubicBezTo>
                  <a:pt x="447824" y="105359"/>
                  <a:pt x="456318" y="113854"/>
                  <a:pt x="466799" y="113854"/>
                </a:cubicBezTo>
                <a:cubicBezTo>
                  <a:pt x="477280" y="113854"/>
                  <a:pt x="485775" y="105359"/>
                  <a:pt x="485775" y="94878"/>
                </a:cubicBezTo>
                <a:lnTo>
                  <a:pt x="485775" y="56927"/>
                </a:lnTo>
                <a:cubicBezTo>
                  <a:pt x="485775" y="25536"/>
                  <a:pt x="460240" y="0"/>
                  <a:pt x="428848" y="0"/>
                </a:cubicBezTo>
                <a:close/>
                <a:moveTo>
                  <a:pt x="466799" y="371922"/>
                </a:moveTo>
                <a:cubicBezTo>
                  <a:pt x="456318" y="371922"/>
                  <a:pt x="447824" y="380416"/>
                  <a:pt x="447824" y="390897"/>
                </a:cubicBezTo>
                <a:lnTo>
                  <a:pt x="447824" y="420987"/>
                </a:lnTo>
                <a:lnTo>
                  <a:pt x="388188" y="361352"/>
                </a:lnTo>
                <a:cubicBezTo>
                  <a:pt x="380776" y="353939"/>
                  <a:pt x="368760" y="353939"/>
                  <a:pt x="361352" y="361352"/>
                </a:cubicBezTo>
                <a:cubicBezTo>
                  <a:pt x="353939" y="368760"/>
                  <a:pt x="353939" y="380776"/>
                  <a:pt x="361352" y="388184"/>
                </a:cubicBezTo>
                <a:lnTo>
                  <a:pt x="420987" y="447824"/>
                </a:lnTo>
                <a:lnTo>
                  <a:pt x="390897" y="447824"/>
                </a:lnTo>
                <a:cubicBezTo>
                  <a:pt x="380416" y="447824"/>
                  <a:pt x="371922" y="456318"/>
                  <a:pt x="371922" y="466799"/>
                </a:cubicBezTo>
                <a:cubicBezTo>
                  <a:pt x="371922" y="477280"/>
                  <a:pt x="380416" y="485775"/>
                  <a:pt x="390897" y="485775"/>
                </a:cubicBezTo>
                <a:lnTo>
                  <a:pt x="428848" y="485775"/>
                </a:lnTo>
                <a:cubicBezTo>
                  <a:pt x="460240" y="485775"/>
                  <a:pt x="485775" y="460240"/>
                  <a:pt x="485775" y="428848"/>
                </a:cubicBezTo>
                <a:lnTo>
                  <a:pt x="485775" y="390897"/>
                </a:lnTo>
                <a:cubicBezTo>
                  <a:pt x="485775" y="380416"/>
                  <a:pt x="477280" y="371922"/>
                  <a:pt x="466799" y="371922"/>
                </a:cubicBezTo>
                <a:close/>
                <a:moveTo>
                  <a:pt x="281787" y="131880"/>
                </a:moveTo>
                <a:lnTo>
                  <a:pt x="205885" y="131880"/>
                </a:lnTo>
                <a:cubicBezTo>
                  <a:pt x="174494" y="131880"/>
                  <a:pt x="148958" y="157416"/>
                  <a:pt x="148958" y="188807"/>
                </a:cubicBezTo>
                <a:lnTo>
                  <a:pt x="148958" y="293173"/>
                </a:lnTo>
                <a:cubicBezTo>
                  <a:pt x="148958" y="317911"/>
                  <a:pt x="164821" y="339014"/>
                  <a:pt x="186910" y="346849"/>
                </a:cubicBezTo>
                <a:lnTo>
                  <a:pt x="186910" y="466799"/>
                </a:lnTo>
                <a:cubicBezTo>
                  <a:pt x="186910" y="477280"/>
                  <a:pt x="195404" y="485775"/>
                  <a:pt x="205885" y="485775"/>
                </a:cubicBezTo>
                <a:cubicBezTo>
                  <a:pt x="216366" y="485775"/>
                  <a:pt x="224861" y="477280"/>
                  <a:pt x="224861" y="466799"/>
                </a:cubicBezTo>
                <a:lnTo>
                  <a:pt x="224861" y="331124"/>
                </a:lnTo>
                <a:cubicBezTo>
                  <a:pt x="224861" y="320643"/>
                  <a:pt x="216366" y="312148"/>
                  <a:pt x="205885" y="312148"/>
                </a:cubicBezTo>
                <a:cubicBezTo>
                  <a:pt x="195423" y="312148"/>
                  <a:pt x="186910" y="303635"/>
                  <a:pt x="186910" y="293173"/>
                </a:cubicBezTo>
                <a:lnTo>
                  <a:pt x="186910" y="188807"/>
                </a:lnTo>
                <a:cubicBezTo>
                  <a:pt x="186910" y="178345"/>
                  <a:pt x="195423" y="169832"/>
                  <a:pt x="205885" y="169832"/>
                </a:cubicBezTo>
                <a:lnTo>
                  <a:pt x="281787" y="169832"/>
                </a:lnTo>
                <a:cubicBezTo>
                  <a:pt x="292250" y="169832"/>
                  <a:pt x="300763" y="178345"/>
                  <a:pt x="300763" y="188807"/>
                </a:cubicBezTo>
                <a:lnTo>
                  <a:pt x="300763" y="293173"/>
                </a:lnTo>
                <a:cubicBezTo>
                  <a:pt x="300763" y="303635"/>
                  <a:pt x="292250" y="312148"/>
                  <a:pt x="281787" y="312148"/>
                </a:cubicBezTo>
                <a:cubicBezTo>
                  <a:pt x="271306" y="312148"/>
                  <a:pt x="262812" y="320643"/>
                  <a:pt x="262812" y="331124"/>
                </a:cubicBezTo>
                <a:lnTo>
                  <a:pt x="262812" y="466799"/>
                </a:lnTo>
                <a:cubicBezTo>
                  <a:pt x="262812" y="477280"/>
                  <a:pt x="271306" y="485775"/>
                  <a:pt x="281787" y="485775"/>
                </a:cubicBezTo>
                <a:cubicBezTo>
                  <a:pt x="292269" y="485775"/>
                  <a:pt x="300763" y="477280"/>
                  <a:pt x="300763" y="466799"/>
                </a:cubicBezTo>
                <a:lnTo>
                  <a:pt x="300763" y="346849"/>
                </a:lnTo>
                <a:cubicBezTo>
                  <a:pt x="322852" y="339018"/>
                  <a:pt x="338714" y="317911"/>
                  <a:pt x="338714" y="293173"/>
                </a:cubicBezTo>
                <a:lnTo>
                  <a:pt x="338714" y="188807"/>
                </a:lnTo>
                <a:cubicBezTo>
                  <a:pt x="338714" y="157416"/>
                  <a:pt x="313179" y="131880"/>
                  <a:pt x="281787" y="131880"/>
                </a:cubicBezTo>
                <a:close/>
                <a:moveTo>
                  <a:pt x="186910" y="56927"/>
                </a:moveTo>
                <a:cubicBezTo>
                  <a:pt x="186910" y="25536"/>
                  <a:pt x="212445" y="0"/>
                  <a:pt x="243836" y="0"/>
                </a:cubicBezTo>
                <a:cubicBezTo>
                  <a:pt x="275228" y="0"/>
                  <a:pt x="300763" y="25536"/>
                  <a:pt x="300763" y="56927"/>
                </a:cubicBezTo>
                <a:cubicBezTo>
                  <a:pt x="300763" y="88318"/>
                  <a:pt x="275228" y="113854"/>
                  <a:pt x="243836" y="113854"/>
                </a:cubicBezTo>
                <a:cubicBezTo>
                  <a:pt x="212445" y="113854"/>
                  <a:pt x="186910" y="88318"/>
                  <a:pt x="186910" y="56927"/>
                </a:cubicBezTo>
                <a:close/>
                <a:moveTo>
                  <a:pt x="224861" y="56927"/>
                </a:moveTo>
                <a:cubicBezTo>
                  <a:pt x="224861" y="67389"/>
                  <a:pt x="233374" y="75902"/>
                  <a:pt x="243836" y="75902"/>
                </a:cubicBezTo>
                <a:cubicBezTo>
                  <a:pt x="254299" y="75902"/>
                  <a:pt x="262812" y="67389"/>
                  <a:pt x="262812" y="56927"/>
                </a:cubicBezTo>
                <a:cubicBezTo>
                  <a:pt x="262812" y="46464"/>
                  <a:pt x="254299" y="37951"/>
                  <a:pt x="243836" y="37951"/>
                </a:cubicBezTo>
                <a:cubicBezTo>
                  <a:pt x="233374" y="37951"/>
                  <a:pt x="224861" y="46464"/>
                  <a:pt x="224861" y="56927"/>
                </a:cubicBezTo>
                <a:close/>
              </a:path>
            </a:pathLst>
          </a:custGeom>
          <a:solidFill>
            <a:schemeClr val="bg1"/>
          </a:solidFill>
          <a:ln w="949" cap="flat">
            <a:noFill/>
            <a:prstDash val="solid"/>
            <a:miter/>
          </a:ln>
        </p:spPr>
        <p:txBody>
          <a:bodyPr rtlCol="0" anchor="ctr"/>
          <a:lstStyle/>
          <a:p>
            <a:endParaRPr lang="en-ID" sz="1349"/>
          </a:p>
        </p:txBody>
      </p:sp>
      <p:sp>
        <p:nvSpPr>
          <p:cNvPr id="59" name="Icon 35">
            <a:extLst>
              <a:ext uri="{FF2B5EF4-FFF2-40B4-BE49-F238E27FC236}">
                <a16:creationId xmlns:a16="http://schemas.microsoft.com/office/drawing/2014/main" id="{A28C3CC3-7347-4C12-A02A-AFD039903CAC}"/>
              </a:ext>
            </a:extLst>
          </p:cNvPr>
          <p:cNvSpPr/>
          <p:nvPr/>
        </p:nvSpPr>
        <p:spPr>
          <a:xfrm>
            <a:off x="5406391" y="6168036"/>
            <a:ext cx="363217" cy="363925"/>
          </a:xfrm>
          <a:custGeom>
            <a:avLst/>
            <a:gdLst>
              <a:gd name="connsiteX0" fmla="*/ 468585 w 484352"/>
              <a:gd name="connsiteY0" fmla="*/ 243454 h 485297"/>
              <a:gd name="connsiteX1" fmla="*/ 467473 w 484352"/>
              <a:gd name="connsiteY1" fmla="*/ 242425 h 485297"/>
              <a:gd name="connsiteX2" fmla="*/ 340206 w 484352"/>
              <a:gd name="connsiteY2" fmla="*/ 133847 h 485297"/>
              <a:gd name="connsiteX3" fmla="*/ 275678 w 484352"/>
              <a:gd name="connsiteY3" fmla="*/ 110051 h 485297"/>
              <a:gd name="connsiteX4" fmla="*/ 275335 w 484352"/>
              <a:gd name="connsiteY4" fmla="*/ 110051 h 485297"/>
              <a:gd name="connsiteX5" fmla="*/ 205297 w 484352"/>
              <a:gd name="connsiteY5" fmla="*/ 139260 h 485297"/>
              <a:gd name="connsiteX6" fmla="*/ 188132 w 484352"/>
              <a:gd name="connsiteY6" fmla="*/ 156459 h 485297"/>
              <a:gd name="connsiteX7" fmla="*/ 161644 w 484352"/>
              <a:gd name="connsiteY7" fmla="*/ 156722 h 485297"/>
              <a:gd name="connsiteX8" fmla="*/ 156087 w 484352"/>
              <a:gd name="connsiteY8" fmla="*/ 143492 h 485297"/>
              <a:gd name="connsiteX9" fmla="*/ 161903 w 484352"/>
              <a:gd name="connsiteY9" fmla="*/ 129119 h 485297"/>
              <a:gd name="connsiteX10" fmla="*/ 162332 w 484352"/>
              <a:gd name="connsiteY10" fmla="*/ 128678 h 485297"/>
              <a:gd name="connsiteX11" fmla="*/ 199555 w 484352"/>
              <a:gd name="connsiteY11" fmla="*/ 88872 h 485297"/>
              <a:gd name="connsiteX12" fmla="*/ 310340 w 484352"/>
              <a:gd name="connsiteY12" fmla="*/ 38047 h 485297"/>
              <a:gd name="connsiteX13" fmla="*/ 453460 w 484352"/>
              <a:gd name="connsiteY13" fmla="*/ 154967 h 485297"/>
              <a:gd name="connsiteX14" fmla="*/ 480078 w 484352"/>
              <a:gd name="connsiteY14" fmla="*/ 152256 h 485297"/>
              <a:gd name="connsiteX15" fmla="*/ 477373 w 484352"/>
              <a:gd name="connsiteY15" fmla="*/ 125583 h 485297"/>
              <a:gd name="connsiteX16" fmla="*/ 328861 w 484352"/>
              <a:gd name="connsiteY16" fmla="*/ 4262 h 485297"/>
              <a:gd name="connsiteX17" fmla="*/ 316907 w 484352"/>
              <a:gd name="connsiteY17" fmla="*/ 0 h 485297"/>
              <a:gd name="connsiteX18" fmla="*/ 216235 w 484352"/>
              <a:gd name="connsiteY18" fmla="*/ 27521 h 485297"/>
              <a:gd name="connsiteX19" fmla="*/ 115453 w 484352"/>
              <a:gd name="connsiteY19" fmla="*/ 0 h 485297"/>
              <a:gd name="connsiteX20" fmla="*/ 102076 w 484352"/>
              <a:gd name="connsiteY20" fmla="*/ 5546 h 485297"/>
              <a:gd name="connsiteX21" fmla="*/ 5547 w 484352"/>
              <a:gd name="connsiteY21" fmla="*/ 102224 h 485297"/>
              <a:gd name="connsiteX22" fmla="*/ 5539 w 484352"/>
              <a:gd name="connsiteY22" fmla="*/ 129034 h 485297"/>
              <a:gd name="connsiteX23" fmla="*/ 18920 w 484352"/>
              <a:gd name="connsiteY23" fmla="*/ 134591 h 485297"/>
              <a:gd name="connsiteX24" fmla="*/ 32293 w 484352"/>
              <a:gd name="connsiteY24" fmla="*/ 129041 h 485297"/>
              <a:gd name="connsiteX25" fmla="*/ 123106 w 484352"/>
              <a:gd name="connsiteY25" fmla="*/ 38096 h 485297"/>
              <a:gd name="connsiteX26" fmla="*/ 182423 w 484352"/>
              <a:gd name="connsiteY26" fmla="*/ 52561 h 485297"/>
              <a:gd name="connsiteX27" fmla="*/ 171943 w 484352"/>
              <a:gd name="connsiteY27" fmla="*/ 62947 h 485297"/>
              <a:gd name="connsiteX28" fmla="*/ 134905 w 484352"/>
              <a:gd name="connsiteY28" fmla="*/ 102557 h 485297"/>
              <a:gd name="connsiteX29" fmla="*/ 118250 w 484352"/>
              <a:gd name="connsiteY29" fmla="*/ 143855 h 485297"/>
              <a:gd name="connsiteX30" fmla="*/ 135404 w 484352"/>
              <a:gd name="connsiteY30" fmla="*/ 184039 h 485297"/>
              <a:gd name="connsiteX31" fmla="*/ 175265 w 484352"/>
              <a:gd name="connsiteY31" fmla="*/ 199919 h 485297"/>
              <a:gd name="connsiteX32" fmla="*/ 214887 w 484352"/>
              <a:gd name="connsiteY32" fmla="*/ 183265 h 485297"/>
              <a:gd name="connsiteX33" fmla="*/ 232055 w 484352"/>
              <a:gd name="connsiteY33" fmla="*/ 166067 h 485297"/>
              <a:gd name="connsiteX34" fmla="*/ 275464 w 484352"/>
              <a:gd name="connsiteY34" fmla="*/ 147961 h 485297"/>
              <a:gd name="connsiteX35" fmla="*/ 275678 w 484352"/>
              <a:gd name="connsiteY35" fmla="*/ 147961 h 485297"/>
              <a:gd name="connsiteX36" fmla="*/ 315676 w 484352"/>
              <a:gd name="connsiteY36" fmla="*/ 162712 h 485297"/>
              <a:gd name="connsiteX37" fmla="*/ 442256 w 484352"/>
              <a:gd name="connsiteY37" fmla="*/ 270705 h 485297"/>
              <a:gd name="connsiteX38" fmla="*/ 441827 w 484352"/>
              <a:gd name="connsiteY38" fmla="*/ 293050 h 485297"/>
              <a:gd name="connsiteX39" fmla="*/ 430457 w 484352"/>
              <a:gd name="connsiteY39" fmla="*/ 297726 h 485297"/>
              <a:gd name="connsiteX40" fmla="*/ 419086 w 484352"/>
              <a:gd name="connsiteY40" fmla="*/ 293050 h 485297"/>
              <a:gd name="connsiteX41" fmla="*/ 415206 w 484352"/>
              <a:gd name="connsiteY41" fmla="*/ 289158 h 485297"/>
              <a:gd name="connsiteX42" fmla="*/ 388448 w 484352"/>
              <a:gd name="connsiteY42" fmla="*/ 289158 h 485297"/>
              <a:gd name="connsiteX43" fmla="*/ 388448 w 484352"/>
              <a:gd name="connsiteY43" fmla="*/ 315968 h 485297"/>
              <a:gd name="connsiteX44" fmla="*/ 392332 w 484352"/>
              <a:gd name="connsiteY44" fmla="*/ 319856 h 485297"/>
              <a:gd name="connsiteX45" fmla="*/ 395894 w 484352"/>
              <a:gd name="connsiteY45" fmla="*/ 323111 h 485297"/>
              <a:gd name="connsiteX46" fmla="*/ 397679 w 484352"/>
              <a:gd name="connsiteY46" fmla="*/ 325217 h 485297"/>
              <a:gd name="connsiteX47" fmla="*/ 397679 w 484352"/>
              <a:gd name="connsiteY47" fmla="*/ 348007 h 485297"/>
              <a:gd name="connsiteX48" fmla="*/ 374938 w 484352"/>
              <a:gd name="connsiteY48" fmla="*/ 348007 h 485297"/>
              <a:gd name="connsiteX49" fmla="*/ 374790 w 484352"/>
              <a:gd name="connsiteY49" fmla="*/ 347858 h 485297"/>
              <a:gd name="connsiteX50" fmla="*/ 368520 w 484352"/>
              <a:gd name="connsiteY50" fmla="*/ 341620 h 485297"/>
              <a:gd name="connsiteX51" fmla="*/ 341765 w 484352"/>
              <a:gd name="connsiteY51" fmla="*/ 341623 h 485297"/>
              <a:gd name="connsiteX52" fmla="*/ 341765 w 484352"/>
              <a:gd name="connsiteY52" fmla="*/ 368430 h 485297"/>
              <a:gd name="connsiteX53" fmla="*/ 346085 w 484352"/>
              <a:gd name="connsiteY53" fmla="*/ 372758 h 485297"/>
              <a:gd name="connsiteX54" fmla="*/ 346089 w 484352"/>
              <a:gd name="connsiteY54" fmla="*/ 372762 h 485297"/>
              <a:gd name="connsiteX55" fmla="*/ 351506 w 484352"/>
              <a:gd name="connsiteY55" fmla="*/ 385587 h 485297"/>
              <a:gd name="connsiteX56" fmla="*/ 347445 w 484352"/>
              <a:gd name="connsiteY56" fmla="*/ 396999 h 485297"/>
              <a:gd name="connsiteX57" fmla="*/ 324601 w 484352"/>
              <a:gd name="connsiteY57" fmla="*/ 395632 h 485297"/>
              <a:gd name="connsiteX58" fmla="*/ 323496 w 484352"/>
              <a:gd name="connsiteY58" fmla="*/ 394611 h 485297"/>
              <a:gd name="connsiteX59" fmla="*/ 320658 w 484352"/>
              <a:gd name="connsiteY59" fmla="*/ 392185 h 485297"/>
              <a:gd name="connsiteX60" fmla="*/ 294487 w 484352"/>
              <a:gd name="connsiteY60" fmla="*/ 393752 h 485297"/>
              <a:gd name="connsiteX61" fmla="*/ 295005 w 484352"/>
              <a:gd name="connsiteY61" fmla="*/ 420017 h 485297"/>
              <a:gd name="connsiteX62" fmla="*/ 299979 w 484352"/>
              <a:gd name="connsiteY62" fmla="*/ 431669 h 485297"/>
              <a:gd name="connsiteX63" fmla="*/ 295496 w 484352"/>
              <a:gd name="connsiteY63" fmla="*/ 442773 h 485297"/>
              <a:gd name="connsiteX64" fmla="*/ 272408 w 484352"/>
              <a:gd name="connsiteY64" fmla="*/ 442429 h 485297"/>
              <a:gd name="connsiteX65" fmla="*/ 269733 w 484352"/>
              <a:gd name="connsiteY65" fmla="*/ 439771 h 485297"/>
              <a:gd name="connsiteX66" fmla="*/ 257490 w 484352"/>
              <a:gd name="connsiteY66" fmla="*/ 380756 h 485297"/>
              <a:gd name="connsiteX67" fmla="*/ 257490 w 484352"/>
              <a:gd name="connsiteY67" fmla="*/ 380752 h 485297"/>
              <a:gd name="connsiteX68" fmla="*/ 232303 w 484352"/>
              <a:gd name="connsiteY68" fmla="*/ 366127 h 485297"/>
              <a:gd name="connsiteX69" fmla="*/ 217089 w 484352"/>
              <a:gd name="connsiteY69" fmla="*/ 320186 h 485297"/>
              <a:gd name="connsiteX70" fmla="*/ 183535 w 484352"/>
              <a:gd name="connsiteY70" fmla="*/ 304594 h 485297"/>
              <a:gd name="connsiteX71" fmla="*/ 167897 w 484352"/>
              <a:gd name="connsiteY71" fmla="*/ 270901 h 485297"/>
              <a:gd name="connsiteX72" fmla="*/ 134129 w 484352"/>
              <a:gd name="connsiteY72" fmla="*/ 255291 h 485297"/>
              <a:gd name="connsiteX73" fmla="*/ 118550 w 484352"/>
              <a:gd name="connsiteY73" fmla="*/ 221457 h 485297"/>
              <a:gd name="connsiteX74" fmla="*/ 42426 w 484352"/>
              <a:gd name="connsiteY74" fmla="*/ 221324 h 485297"/>
              <a:gd name="connsiteX75" fmla="*/ 15986 w 484352"/>
              <a:gd name="connsiteY75" fmla="*/ 246901 h 485297"/>
              <a:gd name="connsiteX76" fmla="*/ 15749 w 484352"/>
              <a:gd name="connsiteY76" fmla="*/ 247134 h 485297"/>
              <a:gd name="connsiteX77" fmla="*/ 0 w 484352"/>
              <a:gd name="connsiteY77" fmla="*/ 285337 h 485297"/>
              <a:gd name="connsiteX78" fmla="*/ 15749 w 484352"/>
              <a:gd name="connsiteY78" fmla="*/ 323536 h 485297"/>
              <a:gd name="connsiteX79" fmla="*/ 44174 w 484352"/>
              <a:gd name="connsiteY79" fmla="*/ 338450 h 485297"/>
              <a:gd name="connsiteX80" fmla="*/ 59897 w 484352"/>
              <a:gd name="connsiteY80" fmla="*/ 378497 h 485297"/>
              <a:gd name="connsiteX81" fmla="*/ 96803 w 484352"/>
              <a:gd name="connsiteY81" fmla="*/ 393670 h 485297"/>
              <a:gd name="connsiteX82" fmla="*/ 97604 w 484352"/>
              <a:gd name="connsiteY82" fmla="*/ 393663 h 485297"/>
              <a:gd name="connsiteX83" fmla="*/ 112792 w 484352"/>
              <a:gd name="connsiteY83" fmla="*/ 424398 h 485297"/>
              <a:gd name="connsiteX84" fmla="*/ 150799 w 484352"/>
              <a:gd name="connsiteY84" fmla="*/ 440115 h 485297"/>
              <a:gd name="connsiteX85" fmla="*/ 154276 w 484352"/>
              <a:gd name="connsiteY85" fmla="*/ 439989 h 485297"/>
              <a:gd name="connsiteX86" fmla="*/ 169571 w 484352"/>
              <a:gd name="connsiteY86" fmla="*/ 469224 h 485297"/>
              <a:gd name="connsiteX87" fmla="*/ 208368 w 484352"/>
              <a:gd name="connsiteY87" fmla="*/ 485297 h 485297"/>
              <a:gd name="connsiteX88" fmla="*/ 246400 w 484352"/>
              <a:gd name="connsiteY88" fmla="*/ 469950 h 485297"/>
              <a:gd name="connsiteX89" fmla="*/ 284244 w 484352"/>
              <a:gd name="connsiteY89" fmla="*/ 485297 h 485297"/>
              <a:gd name="connsiteX90" fmla="*/ 322250 w 484352"/>
              <a:gd name="connsiteY90" fmla="*/ 469584 h 485297"/>
              <a:gd name="connsiteX91" fmla="*/ 337357 w 484352"/>
              <a:gd name="connsiteY91" fmla="*/ 438952 h 485297"/>
              <a:gd name="connsiteX92" fmla="*/ 374199 w 484352"/>
              <a:gd name="connsiteY92" fmla="*/ 423805 h 485297"/>
              <a:gd name="connsiteX93" fmla="*/ 389191 w 484352"/>
              <a:gd name="connsiteY93" fmla="*/ 390516 h 485297"/>
              <a:gd name="connsiteX94" fmla="*/ 424437 w 484352"/>
              <a:gd name="connsiteY94" fmla="*/ 374813 h 485297"/>
              <a:gd name="connsiteX95" fmla="*/ 440161 w 484352"/>
              <a:gd name="connsiteY95" fmla="*/ 334759 h 485297"/>
              <a:gd name="connsiteX96" fmla="*/ 468585 w 484352"/>
              <a:gd name="connsiteY96" fmla="*/ 319856 h 485297"/>
              <a:gd name="connsiteX97" fmla="*/ 468585 w 484352"/>
              <a:gd name="connsiteY97" fmla="*/ 243454 h 485297"/>
              <a:gd name="connsiteX98" fmla="*/ 65485 w 484352"/>
              <a:gd name="connsiteY98" fmla="*/ 296497 h 485297"/>
              <a:gd name="connsiteX99" fmla="*/ 65248 w 484352"/>
              <a:gd name="connsiteY99" fmla="*/ 296730 h 485297"/>
              <a:gd name="connsiteX100" fmla="*/ 53878 w 484352"/>
              <a:gd name="connsiteY100" fmla="*/ 301406 h 485297"/>
              <a:gd name="connsiteX101" fmla="*/ 42507 w 484352"/>
              <a:gd name="connsiteY101" fmla="*/ 296730 h 485297"/>
              <a:gd name="connsiteX102" fmla="*/ 37840 w 484352"/>
              <a:gd name="connsiteY102" fmla="*/ 285337 h 485297"/>
              <a:gd name="connsiteX103" fmla="*/ 42411 w 484352"/>
              <a:gd name="connsiteY103" fmla="*/ 274041 h 485297"/>
              <a:gd name="connsiteX104" fmla="*/ 68814 w 484352"/>
              <a:gd name="connsiteY104" fmla="*/ 248497 h 485297"/>
              <a:gd name="connsiteX105" fmla="*/ 69051 w 484352"/>
              <a:gd name="connsiteY105" fmla="*/ 248264 h 485297"/>
              <a:gd name="connsiteX106" fmla="*/ 80425 w 484352"/>
              <a:gd name="connsiteY106" fmla="*/ 243587 h 485297"/>
              <a:gd name="connsiteX107" fmla="*/ 91795 w 484352"/>
              <a:gd name="connsiteY107" fmla="*/ 248264 h 485297"/>
              <a:gd name="connsiteX108" fmla="*/ 96463 w 484352"/>
              <a:gd name="connsiteY108" fmla="*/ 259660 h 485297"/>
              <a:gd name="connsiteX109" fmla="*/ 93189 w 484352"/>
              <a:gd name="connsiteY109" fmla="*/ 269435 h 485297"/>
              <a:gd name="connsiteX110" fmla="*/ 91718 w 484352"/>
              <a:gd name="connsiteY110" fmla="*/ 270831 h 485297"/>
              <a:gd name="connsiteX111" fmla="*/ 72310 w 484352"/>
              <a:gd name="connsiteY111" fmla="*/ 289895 h 485297"/>
              <a:gd name="connsiteX112" fmla="*/ 108953 w 484352"/>
              <a:gd name="connsiteY112" fmla="*/ 350939 h 485297"/>
              <a:gd name="connsiteX113" fmla="*/ 86655 w 484352"/>
              <a:gd name="connsiteY113" fmla="*/ 351691 h 485297"/>
              <a:gd name="connsiteX114" fmla="*/ 86600 w 484352"/>
              <a:gd name="connsiteY114" fmla="*/ 328953 h 485297"/>
              <a:gd name="connsiteX115" fmla="*/ 98717 w 484352"/>
              <a:gd name="connsiteY115" fmla="*/ 317050 h 485297"/>
              <a:gd name="connsiteX116" fmla="*/ 118313 w 484352"/>
              <a:gd name="connsiteY116" fmla="*/ 298096 h 485297"/>
              <a:gd name="connsiteX117" fmla="*/ 118550 w 484352"/>
              <a:gd name="connsiteY117" fmla="*/ 297863 h 485297"/>
              <a:gd name="connsiteX118" fmla="*/ 120024 w 484352"/>
              <a:gd name="connsiteY118" fmla="*/ 296308 h 485297"/>
              <a:gd name="connsiteX119" fmla="*/ 141143 w 484352"/>
              <a:gd name="connsiteY119" fmla="*/ 297711 h 485297"/>
              <a:gd name="connsiteX120" fmla="*/ 141243 w 484352"/>
              <a:gd name="connsiteY120" fmla="*/ 319223 h 485297"/>
              <a:gd name="connsiteX121" fmla="*/ 162642 w 484352"/>
              <a:gd name="connsiteY121" fmla="*/ 397239 h 485297"/>
              <a:gd name="connsiteX122" fmla="*/ 162572 w 484352"/>
              <a:gd name="connsiteY122" fmla="*/ 397310 h 485297"/>
              <a:gd name="connsiteX123" fmla="*/ 139546 w 484352"/>
              <a:gd name="connsiteY123" fmla="*/ 397591 h 485297"/>
              <a:gd name="connsiteX124" fmla="*/ 139801 w 484352"/>
              <a:gd name="connsiteY124" fmla="*/ 374550 h 485297"/>
              <a:gd name="connsiteX125" fmla="*/ 167520 w 484352"/>
              <a:gd name="connsiteY125" fmla="*/ 347066 h 485297"/>
              <a:gd name="connsiteX126" fmla="*/ 167590 w 484352"/>
              <a:gd name="connsiteY126" fmla="*/ 346996 h 485297"/>
              <a:gd name="connsiteX127" fmla="*/ 178964 w 484352"/>
              <a:gd name="connsiteY127" fmla="*/ 342319 h 485297"/>
              <a:gd name="connsiteX128" fmla="*/ 190335 w 484352"/>
              <a:gd name="connsiteY128" fmla="*/ 346996 h 485297"/>
              <a:gd name="connsiteX129" fmla="*/ 190364 w 484352"/>
              <a:gd name="connsiteY129" fmla="*/ 369755 h 485297"/>
              <a:gd name="connsiteX130" fmla="*/ 230736 w 484352"/>
              <a:gd name="connsiteY130" fmla="*/ 431692 h 485297"/>
              <a:gd name="connsiteX131" fmla="*/ 230496 w 484352"/>
              <a:gd name="connsiteY131" fmla="*/ 431936 h 485297"/>
              <a:gd name="connsiteX132" fmla="*/ 220308 w 484352"/>
              <a:gd name="connsiteY132" fmla="*/ 442514 h 485297"/>
              <a:gd name="connsiteX133" fmla="*/ 196329 w 484352"/>
              <a:gd name="connsiteY133" fmla="*/ 442418 h 485297"/>
              <a:gd name="connsiteX134" fmla="*/ 191196 w 484352"/>
              <a:gd name="connsiteY134" fmla="*/ 430077 h 485297"/>
              <a:gd name="connsiteX135" fmla="*/ 195948 w 484352"/>
              <a:gd name="connsiteY135" fmla="*/ 418122 h 485297"/>
              <a:gd name="connsiteX136" fmla="*/ 207300 w 484352"/>
              <a:gd name="connsiteY136" fmla="*/ 406748 h 485297"/>
              <a:gd name="connsiteX137" fmla="*/ 218283 w 484352"/>
              <a:gd name="connsiteY137" fmla="*/ 402208 h 485297"/>
              <a:gd name="connsiteX138" fmla="*/ 230732 w 484352"/>
              <a:gd name="connsiteY138" fmla="*/ 407562 h 485297"/>
              <a:gd name="connsiteX139" fmla="*/ 230736 w 484352"/>
              <a:gd name="connsiteY139" fmla="*/ 431692 h 48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484352" h="485297">
                <a:moveTo>
                  <a:pt x="468585" y="243454"/>
                </a:moveTo>
                <a:cubicBezTo>
                  <a:pt x="468230" y="243095"/>
                  <a:pt x="467857" y="242754"/>
                  <a:pt x="467473" y="242425"/>
                </a:cubicBezTo>
                <a:lnTo>
                  <a:pt x="340206" y="133847"/>
                </a:lnTo>
                <a:cubicBezTo>
                  <a:pt x="322210" y="118493"/>
                  <a:pt x="299306" y="110051"/>
                  <a:pt x="275678" y="110051"/>
                </a:cubicBezTo>
                <a:cubicBezTo>
                  <a:pt x="275564" y="110051"/>
                  <a:pt x="275449" y="110051"/>
                  <a:pt x="275335" y="110051"/>
                </a:cubicBezTo>
                <a:cubicBezTo>
                  <a:pt x="248880" y="110144"/>
                  <a:pt x="224007" y="120514"/>
                  <a:pt x="205297" y="139260"/>
                </a:cubicBezTo>
                <a:lnTo>
                  <a:pt x="188132" y="156459"/>
                </a:lnTo>
                <a:cubicBezTo>
                  <a:pt x="180893" y="163712"/>
                  <a:pt x="169013" y="163831"/>
                  <a:pt x="161644" y="156722"/>
                </a:cubicBezTo>
                <a:cubicBezTo>
                  <a:pt x="158108" y="153315"/>
                  <a:pt x="156135" y="148613"/>
                  <a:pt x="156087" y="143492"/>
                </a:cubicBezTo>
                <a:cubicBezTo>
                  <a:pt x="156035" y="138116"/>
                  <a:pt x="158156" y="132877"/>
                  <a:pt x="161903" y="129119"/>
                </a:cubicBezTo>
                <a:cubicBezTo>
                  <a:pt x="162047" y="128975"/>
                  <a:pt x="162191" y="128827"/>
                  <a:pt x="162332" y="128678"/>
                </a:cubicBezTo>
                <a:lnTo>
                  <a:pt x="199555" y="88872"/>
                </a:lnTo>
                <a:cubicBezTo>
                  <a:pt x="228341" y="58089"/>
                  <a:pt x="268406" y="39784"/>
                  <a:pt x="310340" y="38047"/>
                </a:cubicBezTo>
                <a:lnTo>
                  <a:pt x="453460" y="154967"/>
                </a:lnTo>
                <a:cubicBezTo>
                  <a:pt x="461557" y="161583"/>
                  <a:pt x="473478" y="160369"/>
                  <a:pt x="480078" y="152256"/>
                </a:cubicBezTo>
                <a:cubicBezTo>
                  <a:pt x="486681" y="144140"/>
                  <a:pt x="485469" y="132200"/>
                  <a:pt x="477373" y="125583"/>
                </a:cubicBezTo>
                <a:lnTo>
                  <a:pt x="328861" y="4262"/>
                </a:lnTo>
                <a:cubicBezTo>
                  <a:pt x="325484" y="1507"/>
                  <a:pt x="321264" y="0"/>
                  <a:pt x="316907" y="0"/>
                </a:cubicBezTo>
                <a:cubicBezTo>
                  <a:pt x="281310" y="0"/>
                  <a:pt x="246511" y="9719"/>
                  <a:pt x="216235" y="27521"/>
                </a:cubicBezTo>
                <a:cubicBezTo>
                  <a:pt x="185694" y="9497"/>
                  <a:pt x="151024" y="0"/>
                  <a:pt x="115453" y="0"/>
                </a:cubicBezTo>
                <a:cubicBezTo>
                  <a:pt x="110435" y="0"/>
                  <a:pt x="105623" y="1996"/>
                  <a:pt x="102076" y="5546"/>
                </a:cubicBezTo>
                <a:lnTo>
                  <a:pt x="5547" y="102224"/>
                </a:lnTo>
                <a:cubicBezTo>
                  <a:pt x="-1844" y="109629"/>
                  <a:pt x="-1848" y="121629"/>
                  <a:pt x="5539" y="129034"/>
                </a:cubicBezTo>
                <a:cubicBezTo>
                  <a:pt x="9235" y="132740"/>
                  <a:pt x="14075" y="134591"/>
                  <a:pt x="18920" y="134591"/>
                </a:cubicBezTo>
                <a:cubicBezTo>
                  <a:pt x="23761" y="134591"/>
                  <a:pt x="28602" y="132740"/>
                  <a:pt x="32293" y="129041"/>
                </a:cubicBezTo>
                <a:lnTo>
                  <a:pt x="123106" y="38096"/>
                </a:lnTo>
                <a:cubicBezTo>
                  <a:pt x="143700" y="39069"/>
                  <a:pt x="163791" y="44001"/>
                  <a:pt x="182423" y="52561"/>
                </a:cubicBezTo>
                <a:cubicBezTo>
                  <a:pt x="178813" y="55886"/>
                  <a:pt x="175313" y="59345"/>
                  <a:pt x="171943" y="62947"/>
                </a:cubicBezTo>
                <a:lnTo>
                  <a:pt x="134905" y="102557"/>
                </a:lnTo>
                <a:cubicBezTo>
                  <a:pt x="124170" y="113446"/>
                  <a:pt x="118102" y="128479"/>
                  <a:pt x="118250" y="143855"/>
                </a:cubicBezTo>
                <a:cubicBezTo>
                  <a:pt x="118394" y="159239"/>
                  <a:pt x="124488" y="173513"/>
                  <a:pt x="135404" y="184039"/>
                </a:cubicBezTo>
                <a:cubicBezTo>
                  <a:pt x="146165" y="194414"/>
                  <a:pt x="160325" y="200049"/>
                  <a:pt x="175265" y="199919"/>
                </a:cubicBezTo>
                <a:cubicBezTo>
                  <a:pt x="190231" y="199786"/>
                  <a:pt x="204303" y="193873"/>
                  <a:pt x="214887" y="183265"/>
                </a:cubicBezTo>
                <a:lnTo>
                  <a:pt x="232055" y="166067"/>
                </a:lnTo>
                <a:cubicBezTo>
                  <a:pt x="243647" y="154448"/>
                  <a:pt x="259068" y="148021"/>
                  <a:pt x="275464" y="147961"/>
                </a:cubicBezTo>
                <a:lnTo>
                  <a:pt x="275678" y="147961"/>
                </a:lnTo>
                <a:cubicBezTo>
                  <a:pt x="290323" y="147961"/>
                  <a:pt x="304520" y="153197"/>
                  <a:pt x="315676" y="162712"/>
                </a:cubicBezTo>
                <a:lnTo>
                  <a:pt x="442256" y="270705"/>
                </a:lnTo>
                <a:cubicBezTo>
                  <a:pt x="448095" y="277014"/>
                  <a:pt x="447954" y="286914"/>
                  <a:pt x="441827" y="293050"/>
                </a:cubicBezTo>
                <a:cubicBezTo>
                  <a:pt x="438819" y="296067"/>
                  <a:pt x="434780" y="297726"/>
                  <a:pt x="430457" y="297726"/>
                </a:cubicBezTo>
                <a:cubicBezTo>
                  <a:pt x="426133" y="297726"/>
                  <a:pt x="422094" y="296067"/>
                  <a:pt x="419086" y="293050"/>
                </a:cubicBezTo>
                <a:lnTo>
                  <a:pt x="415206" y="289158"/>
                </a:lnTo>
                <a:cubicBezTo>
                  <a:pt x="407816" y="281757"/>
                  <a:pt x="395835" y="281753"/>
                  <a:pt x="388448" y="289158"/>
                </a:cubicBezTo>
                <a:cubicBezTo>
                  <a:pt x="381061" y="296560"/>
                  <a:pt x="381058" y="308563"/>
                  <a:pt x="388448" y="315968"/>
                </a:cubicBezTo>
                <a:lnTo>
                  <a:pt x="392332" y="319856"/>
                </a:lnTo>
                <a:cubicBezTo>
                  <a:pt x="393474" y="321004"/>
                  <a:pt x="394668" y="322085"/>
                  <a:pt x="395894" y="323111"/>
                </a:cubicBezTo>
                <a:cubicBezTo>
                  <a:pt x="396438" y="323844"/>
                  <a:pt x="397018" y="324555"/>
                  <a:pt x="397679" y="325217"/>
                </a:cubicBezTo>
                <a:cubicBezTo>
                  <a:pt x="403950" y="331501"/>
                  <a:pt x="403950" y="341723"/>
                  <a:pt x="397679" y="348007"/>
                </a:cubicBezTo>
                <a:cubicBezTo>
                  <a:pt x="391412" y="354290"/>
                  <a:pt x="381209" y="354290"/>
                  <a:pt x="374938" y="348007"/>
                </a:cubicBezTo>
                <a:cubicBezTo>
                  <a:pt x="374890" y="347958"/>
                  <a:pt x="374839" y="347907"/>
                  <a:pt x="374790" y="347858"/>
                </a:cubicBezTo>
                <a:lnTo>
                  <a:pt x="368520" y="341620"/>
                </a:lnTo>
                <a:cubicBezTo>
                  <a:pt x="361129" y="334218"/>
                  <a:pt x="349152" y="334218"/>
                  <a:pt x="341765" y="341623"/>
                </a:cubicBezTo>
                <a:cubicBezTo>
                  <a:pt x="334375" y="349025"/>
                  <a:pt x="334375" y="361028"/>
                  <a:pt x="341765" y="368430"/>
                </a:cubicBezTo>
                <a:lnTo>
                  <a:pt x="346085" y="372758"/>
                </a:lnTo>
                <a:cubicBezTo>
                  <a:pt x="346085" y="372758"/>
                  <a:pt x="346089" y="372762"/>
                  <a:pt x="346089" y="372762"/>
                </a:cubicBezTo>
                <a:cubicBezTo>
                  <a:pt x="349363" y="376042"/>
                  <a:pt x="351340" y="380719"/>
                  <a:pt x="351506" y="385587"/>
                </a:cubicBezTo>
                <a:cubicBezTo>
                  <a:pt x="351595" y="388242"/>
                  <a:pt x="351188" y="393248"/>
                  <a:pt x="347445" y="396999"/>
                </a:cubicBezTo>
                <a:cubicBezTo>
                  <a:pt x="341525" y="402934"/>
                  <a:pt x="331274" y="402319"/>
                  <a:pt x="324601" y="395632"/>
                </a:cubicBezTo>
                <a:cubicBezTo>
                  <a:pt x="324246" y="395277"/>
                  <a:pt x="323880" y="394936"/>
                  <a:pt x="323496" y="394611"/>
                </a:cubicBezTo>
                <a:lnTo>
                  <a:pt x="320658" y="392185"/>
                </a:lnTo>
                <a:cubicBezTo>
                  <a:pt x="312931" y="385584"/>
                  <a:pt x="301376" y="386276"/>
                  <a:pt x="294487" y="393752"/>
                </a:cubicBezTo>
                <a:cubicBezTo>
                  <a:pt x="287596" y="401227"/>
                  <a:pt x="287825" y="412820"/>
                  <a:pt x="295005" y="420017"/>
                </a:cubicBezTo>
                <a:cubicBezTo>
                  <a:pt x="298161" y="423179"/>
                  <a:pt x="299927" y="427319"/>
                  <a:pt x="299979" y="431669"/>
                </a:cubicBezTo>
                <a:cubicBezTo>
                  <a:pt x="300027" y="435887"/>
                  <a:pt x="298434" y="439830"/>
                  <a:pt x="295496" y="442773"/>
                </a:cubicBezTo>
                <a:cubicBezTo>
                  <a:pt x="289225" y="449057"/>
                  <a:pt x="278897" y="448927"/>
                  <a:pt x="272408" y="442429"/>
                </a:cubicBezTo>
                <a:lnTo>
                  <a:pt x="269733" y="439771"/>
                </a:lnTo>
                <a:cubicBezTo>
                  <a:pt x="277459" y="420032"/>
                  <a:pt x="273387" y="396684"/>
                  <a:pt x="257490" y="380756"/>
                </a:cubicBezTo>
                <a:lnTo>
                  <a:pt x="257490" y="380752"/>
                </a:lnTo>
                <a:cubicBezTo>
                  <a:pt x="250373" y="373625"/>
                  <a:pt x="241700" y="368630"/>
                  <a:pt x="232303" y="366127"/>
                </a:cubicBezTo>
                <a:cubicBezTo>
                  <a:pt x="234638" y="349843"/>
                  <a:pt x="229564" y="332689"/>
                  <a:pt x="217089" y="320186"/>
                </a:cubicBezTo>
                <a:cubicBezTo>
                  <a:pt x="207740" y="310818"/>
                  <a:pt x="195782" y="305631"/>
                  <a:pt x="183535" y="304594"/>
                </a:cubicBezTo>
                <a:cubicBezTo>
                  <a:pt x="182612" y="292398"/>
                  <a:pt x="177409" y="280431"/>
                  <a:pt x="167897" y="270901"/>
                </a:cubicBezTo>
                <a:cubicBezTo>
                  <a:pt x="158492" y="261478"/>
                  <a:pt x="146449" y="256283"/>
                  <a:pt x="134129" y="255291"/>
                </a:cubicBezTo>
                <a:cubicBezTo>
                  <a:pt x="133139" y="242947"/>
                  <a:pt x="127954" y="230880"/>
                  <a:pt x="118550" y="221457"/>
                </a:cubicBezTo>
                <a:cubicBezTo>
                  <a:pt x="97571" y="200438"/>
                  <a:pt x="63460" y="200393"/>
                  <a:pt x="42426" y="221324"/>
                </a:cubicBezTo>
                <a:lnTo>
                  <a:pt x="15986" y="246901"/>
                </a:lnTo>
                <a:cubicBezTo>
                  <a:pt x="15908" y="246979"/>
                  <a:pt x="15827" y="247056"/>
                  <a:pt x="15749" y="247134"/>
                </a:cubicBezTo>
                <a:cubicBezTo>
                  <a:pt x="5595" y="257309"/>
                  <a:pt x="0" y="270879"/>
                  <a:pt x="0" y="285337"/>
                </a:cubicBezTo>
                <a:cubicBezTo>
                  <a:pt x="0" y="299792"/>
                  <a:pt x="5595" y="313362"/>
                  <a:pt x="15749" y="323536"/>
                </a:cubicBezTo>
                <a:cubicBezTo>
                  <a:pt x="23787" y="331593"/>
                  <a:pt x="33757" y="336555"/>
                  <a:pt x="44174" y="338450"/>
                </a:cubicBezTo>
                <a:cubicBezTo>
                  <a:pt x="43686" y="352894"/>
                  <a:pt x="48919" y="367497"/>
                  <a:pt x="59897" y="378497"/>
                </a:cubicBezTo>
                <a:cubicBezTo>
                  <a:pt x="69690" y="388309"/>
                  <a:pt x="82757" y="393670"/>
                  <a:pt x="96803" y="393670"/>
                </a:cubicBezTo>
                <a:cubicBezTo>
                  <a:pt x="97069" y="393670"/>
                  <a:pt x="97338" y="393666"/>
                  <a:pt x="97604" y="393663"/>
                </a:cubicBezTo>
                <a:cubicBezTo>
                  <a:pt x="99134" y="404930"/>
                  <a:pt x="104190" y="415782"/>
                  <a:pt x="112792" y="424398"/>
                </a:cubicBezTo>
                <a:cubicBezTo>
                  <a:pt x="123254" y="434880"/>
                  <a:pt x="137008" y="440115"/>
                  <a:pt x="150799" y="440115"/>
                </a:cubicBezTo>
                <a:cubicBezTo>
                  <a:pt x="151959" y="440115"/>
                  <a:pt x="153116" y="440063"/>
                  <a:pt x="154276" y="439989"/>
                </a:cubicBezTo>
                <a:cubicBezTo>
                  <a:pt x="156279" y="451023"/>
                  <a:pt x="161534" y="461171"/>
                  <a:pt x="169571" y="469224"/>
                </a:cubicBezTo>
                <a:cubicBezTo>
                  <a:pt x="180269" y="479940"/>
                  <a:pt x="194315" y="485297"/>
                  <a:pt x="208368" y="485297"/>
                </a:cubicBezTo>
                <a:cubicBezTo>
                  <a:pt x="222085" y="485297"/>
                  <a:pt x="235802" y="480169"/>
                  <a:pt x="246400" y="469950"/>
                </a:cubicBezTo>
                <a:cubicBezTo>
                  <a:pt x="256950" y="480169"/>
                  <a:pt x="270608" y="485297"/>
                  <a:pt x="284244" y="485297"/>
                </a:cubicBezTo>
                <a:cubicBezTo>
                  <a:pt x="298035" y="485297"/>
                  <a:pt x="311793" y="480062"/>
                  <a:pt x="322250" y="469584"/>
                </a:cubicBezTo>
                <a:cubicBezTo>
                  <a:pt x="330620" y="461194"/>
                  <a:pt x="335845" y="450523"/>
                  <a:pt x="337357" y="438952"/>
                </a:cubicBezTo>
                <a:cubicBezTo>
                  <a:pt x="350826" y="438930"/>
                  <a:pt x="364126" y="433902"/>
                  <a:pt x="374199" y="423805"/>
                </a:cubicBezTo>
                <a:cubicBezTo>
                  <a:pt x="383050" y="414938"/>
                  <a:pt x="388249" y="403289"/>
                  <a:pt x="389191" y="390516"/>
                </a:cubicBezTo>
                <a:cubicBezTo>
                  <a:pt x="402535" y="389819"/>
                  <a:pt x="414959" y="384310"/>
                  <a:pt x="424437" y="374813"/>
                </a:cubicBezTo>
                <a:cubicBezTo>
                  <a:pt x="435416" y="363813"/>
                  <a:pt x="440648" y="349206"/>
                  <a:pt x="440161" y="334759"/>
                </a:cubicBezTo>
                <a:cubicBezTo>
                  <a:pt x="450885" y="332826"/>
                  <a:pt x="460744" y="327713"/>
                  <a:pt x="468585" y="319856"/>
                </a:cubicBezTo>
                <a:cubicBezTo>
                  <a:pt x="489608" y="298792"/>
                  <a:pt x="489608" y="264518"/>
                  <a:pt x="468585" y="243454"/>
                </a:cubicBezTo>
                <a:close/>
                <a:moveTo>
                  <a:pt x="65485" y="296497"/>
                </a:moveTo>
                <a:cubicBezTo>
                  <a:pt x="65407" y="296574"/>
                  <a:pt x="65326" y="296652"/>
                  <a:pt x="65248" y="296730"/>
                </a:cubicBezTo>
                <a:cubicBezTo>
                  <a:pt x="62240" y="299747"/>
                  <a:pt x="58201" y="301406"/>
                  <a:pt x="53878" y="301406"/>
                </a:cubicBezTo>
                <a:cubicBezTo>
                  <a:pt x="49554" y="301406"/>
                  <a:pt x="45515" y="299747"/>
                  <a:pt x="42507" y="296730"/>
                </a:cubicBezTo>
                <a:cubicBezTo>
                  <a:pt x="39496" y="293712"/>
                  <a:pt x="37840" y="289669"/>
                  <a:pt x="37840" y="285337"/>
                </a:cubicBezTo>
                <a:cubicBezTo>
                  <a:pt x="37840" y="281050"/>
                  <a:pt x="39462" y="277047"/>
                  <a:pt x="42411" y="274041"/>
                </a:cubicBezTo>
                <a:lnTo>
                  <a:pt x="68814" y="248497"/>
                </a:lnTo>
                <a:cubicBezTo>
                  <a:pt x="68896" y="248419"/>
                  <a:pt x="68973" y="248341"/>
                  <a:pt x="69051" y="248264"/>
                </a:cubicBezTo>
                <a:cubicBezTo>
                  <a:pt x="72062" y="245250"/>
                  <a:pt x="76101" y="243587"/>
                  <a:pt x="80425" y="243587"/>
                </a:cubicBezTo>
                <a:cubicBezTo>
                  <a:pt x="84745" y="243587"/>
                  <a:pt x="88784" y="245250"/>
                  <a:pt x="91795" y="248264"/>
                </a:cubicBezTo>
                <a:cubicBezTo>
                  <a:pt x="94803" y="251281"/>
                  <a:pt x="96463" y="255328"/>
                  <a:pt x="96463" y="259660"/>
                </a:cubicBezTo>
                <a:cubicBezTo>
                  <a:pt x="96463" y="263259"/>
                  <a:pt x="95306" y="266654"/>
                  <a:pt x="93189" y="269435"/>
                </a:cubicBezTo>
                <a:cubicBezTo>
                  <a:pt x="92693" y="269890"/>
                  <a:pt x="92198" y="270349"/>
                  <a:pt x="91718" y="270831"/>
                </a:cubicBezTo>
                <a:lnTo>
                  <a:pt x="72310" y="289895"/>
                </a:lnTo>
                <a:close/>
                <a:moveTo>
                  <a:pt x="108953" y="350939"/>
                </a:moveTo>
                <a:cubicBezTo>
                  <a:pt x="102335" y="357059"/>
                  <a:pt x="92361" y="357407"/>
                  <a:pt x="86655" y="351691"/>
                </a:cubicBezTo>
                <a:cubicBezTo>
                  <a:pt x="80403" y="345426"/>
                  <a:pt x="80384" y="335240"/>
                  <a:pt x="86600" y="328953"/>
                </a:cubicBezTo>
                <a:lnTo>
                  <a:pt x="98717" y="317050"/>
                </a:lnTo>
                <a:lnTo>
                  <a:pt x="118313" y="298096"/>
                </a:lnTo>
                <a:cubicBezTo>
                  <a:pt x="118394" y="298018"/>
                  <a:pt x="118472" y="297941"/>
                  <a:pt x="118550" y="297863"/>
                </a:cubicBezTo>
                <a:cubicBezTo>
                  <a:pt x="119060" y="297352"/>
                  <a:pt x="119544" y="296834"/>
                  <a:pt x="120024" y="296308"/>
                </a:cubicBezTo>
                <a:cubicBezTo>
                  <a:pt x="126325" y="291487"/>
                  <a:pt x="135385" y="291943"/>
                  <a:pt x="141143" y="297711"/>
                </a:cubicBezTo>
                <a:cubicBezTo>
                  <a:pt x="147373" y="303954"/>
                  <a:pt x="147410" y="312988"/>
                  <a:pt x="141243" y="319223"/>
                </a:cubicBezTo>
                <a:close/>
                <a:moveTo>
                  <a:pt x="162642" y="397239"/>
                </a:moveTo>
                <a:cubicBezTo>
                  <a:pt x="162620" y="397262"/>
                  <a:pt x="162594" y="397288"/>
                  <a:pt x="162572" y="397310"/>
                </a:cubicBezTo>
                <a:cubicBezTo>
                  <a:pt x="156146" y="403748"/>
                  <a:pt x="145817" y="403874"/>
                  <a:pt x="139546" y="397591"/>
                </a:cubicBezTo>
                <a:cubicBezTo>
                  <a:pt x="133287" y="391319"/>
                  <a:pt x="133405" y="380993"/>
                  <a:pt x="139801" y="374550"/>
                </a:cubicBezTo>
                <a:lnTo>
                  <a:pt x="167520" y="347066"/>
                </a:lnTo>
                <a:cubicBezTo>
                  <a:pt x="167546" y="347044"/>
                  <a:pt x="167568" y="347018"/>
                  <a:pt x="167590" y="346996"/>
                </a:cubicBezTo>
                <a:cubicBezTo>
                  <a:pt x="170602" y="343978"/>
                  <a:pt x="174641" y="342319"/>
                  <a:pt x="178964" y="342319"/>
                </a:cubicBezTo>
                <a:cubicBezTo>
                  <a:pt x="183284" y="342319"/>
                  <a:pt x="187323" y="343978"/>
                  <a:pt x="190335" y="346996"/>
                </a:cubicBezTo>
                <a:cubicBezTo>
                  <a:pt x="196595" y="353268"/>
                  <a:pt x="196606" y="363468"/>
                  <a:pt x="190364" y="369755"/>
                </a:cubicBezTo>
                <a:close/>
                <a:moveTo>
                  <a:pt x="230736" y="431692"/>
                </a:moveTo>
                <a:cubicBezTo>
                  <a:pt x="230654" y="431769"/>
                  <a:pt x="230573" y="431851"/>
                  <a:pt x="230496" y="431936"/>
                </a:cubicBezTo>
                <a:lnTo>
                  <a:pt x="220308" y="442514"/>
                </a:lnTo>
                <a:cubicBezTo>
                  <a:pt x="213663" y="449068"/>
                  <a:pt x="202932" y="449034"/>
                  <a:pt x="196329" y="442418"/>
                </a:cubicBezTo>
                <a:cubicBezTo>
                  <a:pt x="193066" y="439149"/>
                  <a:pt x="191244" y="434765"/>
                  <a:pt x="191196" y="430077"/>
                </a:cubicBezTo>
                <a:cubicBezTo>
                  <a:pt x="191148" y="425486"/>
                  <a:pt x="192837" y="421243"/>
                  <a:pt x="195948" y="418122"/>
                </a:cubicBezTo>
                <a:lnTo>
                  <a:pt x="207300" y="406748"/>
                </a:lnTo>
                <a:cubicBezTo>
                  <a:pt x="210330" y="403711"/>
                  <a:pt x="214262" y="402208"/>
                  <a:pt x="218283" y="402208"/>
                </a:cubicBezTo>
                <a:cubicBezTo>
                  <a:pt x="222680" y="402208"/>
                  <a:pt x="227185" y="404008"/>
                  <a:pt x="230732" y="407562"/>
                </a:cubicBezTo>
                <a:cubicBezTo>
                  <a:pt x="237373" y="414216"/>
                  <a:pt x="237373" y="425038"/>
                  <a:pt x="230736" y="431692"/>
                </a:cubicBezTo>
                <a:close/>
              </a:path>
            </a:pathLst>
          </a:custGeom>
          <a:solidFill>
            <a:schemeClr val="bg1"/>
          </a:solidFill>
          <a:ln w="930" cap="flat">
            <a:noFill/>
            <a:prstDash val="solid"/>
            <a:miter/>
          </a:ln>
        </p:spPr>
        <p:txBody>
          <a:bodyPr rtlCol="0" anchor="ctr"/>
          <a:lstStyle/>
          <a:p>
            <a:endParaRPr lang="en-ID" sz="1349"/>
          </a:p>
        </p:txBody>
      </p:sp>
      <p:sp>
        <p:nvSpPr>
          <p:cNvPr id="61" name="Icon 37">
            <a:extLst>
              <a:ext uri="{FF2B5EF4-FFF2-40B4-BE49-F238E27FC236}">
                <a16:creationId xmlns:a16="http://schemas.microsoft.com/office/drawing/2014/main" id="{51AAF72F-6CFE-40B6-8DC4-335DF38D9BC8}"/>
              </a:ext>
            </a:extLst>
          </p:cNvPr>
          <p:cNvSpPr/>
          <p:nvPr/>
        </p:nvSpPr>
        <p:spPr>
          <a:xfrm>
            <a:off x="2357858" y="4135859"/>
            <a:ext cx="364283" cy="364278"/>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2" name="Grand Title">
            <a:extLst>
              <a:ext uri="{FF2B5EF4-FFF2-40B4-BE49-F238E27FC236}">
                <a16:creationId xmlns:a16="http://schemas.microsoft.com/office/drawing/2014/main" id="{B81828F8-9B92-443D-9297-177488D801D5}"/>
              </a:ext>
            </a:extLst>
          </p:cNvPr>
          <p:cNvSpPr txBox="1"/>
          <p:nvPr/>
        </p:nvSpPr>
        <p:spPr>
          <a:xfrm>
            <a:off x="1284437" y="6147767"/>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2k</a:t>
            </a:r>
            <a:endParaRPr lang="en-ID" sz="3000">
              <a:solidFill>
                <a:schemeClr val="bg1"/>
              </a:solidFill>
              <a:latin typeface="+mj-lt"/>
            </a:endParaRPr>
          </a:p>
        </p:txBody>
      </p:sp>
      <p:sp>
        <p:nvSpPr>
          <p:cNvPr id="64" name="Grand Title">
            <a:extLst>
              <a:ext uri="{FF2B5EF4-FFF2-40B4-BE49-F238E27FC236}">
                <a16:creationId xmlns:a16="http://schemas.microsoft.com/office/drawing/2014/main" id="{9761B53A-F770-47E2-AB1A-0CEDA797CD68}"/>
              </a:ext>
            </a:extLst>
          </p:cNvPr>
          <p:cNvSpPr txBox="1"/>
          <p:nvPr/>
        </p:nvSpPr>
        <p:spPr>
          <a:xfrm>
            <a:off x="4332437" y="5108686"/>
            <a:ext cx="479125" cy="461665"/>
          </a:xfrm>
          <a:prstGeom prst="rect">
            <a:avLst/>
          </a:prstGeom>
          <a:noFill/>
        </p:spPr>
        <p:txBody>
          <a:bodyPr wrap="square" lIns="0" tIns="0" rIns="0" bIns="0" rtlCol="0" anchor="t" anchorCtr="0">
            <a:spAutoFit/>
          </a:bodyPr>
          <a:lstStyle/>
          <a:p>
            <a:pPr algn="ctr"/>
            <a:r>
              <a:rPr lang="en-US" sz="3000">
                <a:solidFill>
                  <a:schemeClr val="bg1"/>
                </a:solidFill>
                <a:latin typeface="+mj-lt"/>
              </a:rPr>
              <a:t>4k</a:t>
            </a:r>
            <a:endParaRPr lang="en-ID" sz="3000">
              <a:solidFill>
                <a:schemeClr val="bg1"/>
              </a:solidFill>
              <a:latin typeface="+mj-lt"/>
            </a:endParaRPr>
          </a:p>
        </p:txBody>
      </p:sp>
      <p:grpSp>
        <p:nvGrpSpPr>
          <p:cNvPr id="55" name="PpHeader">
            <a:extLst>
              <a:ext uri="{FF2B5EF4-FFF2-40B4-BE49-F238E27FC236}">
                <a16:creationId xmlns:a16="http://schemas.microsoft.com/office/drawing/2014/main" id="{BB658FA3-E566-4748-85B8-6A15960D0308}"/>
              </a:ext>
            </a:extLst>
          </p:cNvPr>
          <p:cNvGrpSpPr/>
          <p:nvPr/>
        </p:nvGrpSpPr>
        <p:grpSpPr>
          <a:xfrm>
            <a:off x="87884" y="124384"/>
            <a:ext cx="1156753" cy="106831"/>
            <a:chOff x="117194" y="153043"/>
            <a:chExt cx="1542538" cy="142460"/>
          </a:xfrm>
        </p:grpSpPr>
        <p:sp>
          <p:nvSpPr>
            <p:cNvPr id="56" name="PpHeader">
              <a:extLst>
                <a:ext uri="{FF2B5EF4-FFF2-40B4-BE49-F238E27FC236}">
                  <a16:creationId xmlns:a16="http://schemas.microsoft.com/office/drawing/2014/main" id="{D98D8868-5B8B-4EB8-88DF-B3E886136787}"/>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8" name="Group 57">
              <a:extLst>
                <a:ext uri="{FF2B5EF4-FFF2-40B4-BE49-F238E27FC236}">
                  <a16:creationId xmlns:a16="http://schemas.microsoft.com/office/drawing/2014/main" id="{E059588A-FEBD-48C2-97BF-6232D5591943}"/>
                </a:ext>
              </a:extLst>
            </p:cNvPr>
            <p:cNvGrpSpPr/>
            <p:nvPr/>
          </p:nvGrpSpPr>
          <p:grpSpPr>
            <a:xfrm>
              <a:off x="670098" y="159543"/>
              <a:ext cx="989634" cy="135576"/>
              <a:chOff x="670098" y="159543"/>
              <a:chExt cx="989634" cy="135576"/>
            </a:xfrm>
          </p:grpSpPr>
          <p:sp>
            <p:nvSpPr>
              <p:cNvPr id="60" name="Icon 1">
                <a:extLst>
                  <a:ext uri="{FF2B5EF4-FFF2-40B4-BE49-F238E27FC236}">
                    <a16:creationId xmlns:a16="http://schemas.microsoft.com/office/drawing/2014/main" id="{7D46C097-81FB-463E-815B-73B034E4CBF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3" name="Icon 5">
                <a:extLst>
                  <a:ext uri="{FF2B5EF4-FFF2-40B4-BE49-F238E27FC236}">
                    <a16:creationId xmlns:a16="http://schemas.microsoft.com/office/drawing/2014/main" id="{C16AF66C-8721-4C2E-B542-D7C39BA4DF6E}"/>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5" name="Icon 7">
                <a:extLst>
                  <a:ext uri="{FF2B5EF4-FFF2-40B4-BE49-F238E27FC236}">
                    <a16:creationId xmlns:a16="http://schemas.microsoft.com/office/drawing/2014/main" id="{6C6F428D-52C2-4D56-88BC-1519C33BF752}"/>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6" name="PpFooter">
            <a:extLst>
              <a:ext uri="{FF2B5EF4-FFF2-40B4-BE49-F238E27FC236}">
                <a16:creationId xmlns:a16="http://schemas.microsoft.com/office/drawing/2014/main" id="{E9B7DE41-AA5A-40B0-B514-1CC52DAD3F84}"/>
              </a:ext>
            </a:extLst>
          </p:cNvPr>
          <p:cNvGrpSpPr/>
          <p:nvPr/>
        </p:nvGrpSpPr>
        <p:grpSpPr>
          <a:xfrm>
            <a:off x="6962193" y="6285724"/>
            <a:ext cx="1987761" cy="280951"/>
            <a:chOff x="9284132" y="6232525"/>
            <a:chExt cx="2650693" cy="374650"/>
          </a:xfrm>
        </p:grpSpPr>
        <p:sp>
          <p:nvSpPr>
            <p:cNvPr id="67" name="PpFooter">
              <a:extLst>
                <a:ext uri="{FF2B5EF4-FFF2-40B4-BE49-F238E27FC236}">
                  <a16:creationId xmlns:a16="http://schemas.microsoft.com/office/drawing/2014/main" id="{7F94F32E-DC77-4218-BF30-9C790535D0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68" name="Oval 67">
              <a:extLst>
                <a:ext uri="{FF2B5EF4-FFF2-40B4-BE49-F238E27FC236}">
                  <a16:creationId xmlns:a16="http://schemas.microsoft.com/office/drawing/2014/main" id="{7E8264EA-70B9-4FDD-9C58-6F70D346DA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9" name="PpSlideNum">
              <a:extLst>
                <a:ext uri="{FF2B5EF4-FFF2-40B4-BE49-F238E27FC236}">
                  <a16:creationId xmlns:a16="http://schemas.microsoft.com/office/drawing/2014/main" id="{712634AC-66EC-4781-849F-4B48A683A20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13</a:t>
              </a:fld>
              <a:endParaRPr lang="en-US" sz="750">
                <a:solidFill>
                  <a:schemeClr val="bg1"/>
                </a:solidFill>
              </a:endParaRPr>
            </a:p>
          </p:txBody>
        </p:sp>
      </p:grpSp>
    </p:spTree>
    <p:extLst>
      <p:ext uri="{BB962C8B-B14F-4D97-AF65-F5344CB8AC3E}">
        <p14:creationId xmlns:p14="http://schemas.microsoft.com/office/powerpoint/2010/main" val="424864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87A8958A-B98C-4203-BD44-BAB152240903}"/>
              </a:ext>
            </a:extLst>
          </p:cNvPr>
          <p:cNvSpPr>
            <a:spLocks noGrp="1"/>
          </p:cNvSpPr>
          <p:nvPr>
            <p:ph type="pic" sz="quarter" idx="15"/>
          </p:nvPr>
        </p:nvSpPr>
        <p:spPr/>
      </p:sp>
      <p:sp>
        <p:nvSpPr>
          <p:cNvPr id="7" name="PsHolder2">
            <a:extLst>
              <a:ext uri="{FF2B5EF4-FFF2-40B4-BE49-F238E27FC236}">
                <a16:creationId xmlns:a16="http://schemas.microsoft.com/office/drawing/2014/main" id="{D2C0B05C-6610-4B10-A043-AE717568007C}"/>
              </a:ext>
            </a:extLst>
          </p:cNvPr>
          <p:cNvSpPr>
            <a:spLocks noGrp="1"/>
          </p:cNvSpPr>
          <p:nvPr>
            <p:ph type="pic" sz="quarter" idx="14"/>
          </p:nvPr>
        </p:nvSpPr>
        <p:spPr/>
      </p:sp>
      <p:sp>
        <p:nvSpPr>
          <p:cNvPr id="6" name="PsHolder3">
            <a:extLst>
              <a:ext uri="{FF2B5EF4-FFF2-40B4-BE49-F238E27FC236}">
                <a16:creationId xmlns:a16="http://schemas.microsoft.com/office/drawing/2014/main" id="{C5D7AC2E-FA3B-40A2-9872-B73C231409D8}"/>
              </a:ext>
            </a:extLst>
          </p:cNvPr>
          <p:cNvSpPr>
            <a:spLocks noGrp="1"/>
          </p:cNvSpPr>
          <p:nvPr>
            <p:ph type="pic" sz="quarter" idx="13"/>
          </p:nvPr>
        </p:nvSpPr>
        <p:spPr/>
      </p:sp>
      <p:sp>
        <p:nvSpPr>
          <p:cNvPr id="5" name="PsHolder4">
            <a:extLst>
              <a:ext uri="{FF2B5EF4-FFF2-40B4-BE49-F238E27FC236}">
                <a16:creationId xmlns:a16="http://schemas.microsoft.com/office/drawing/2014/main" id="{0C8436B2-2981-4572-954E-0279125208F8}"/>
              </a:ext>
            </a:extLst>
          </p:cNvPr>
          <p:cNvSpPr>
            <a:spLocks noGrp="1"/>
          </p:cNvSpPr>
          <p:nvPr>
            <p:ph type="pic" sz="quarter" idx="12"/>
          </p:nvPr>
        </p:nvSpPr>
        <p:spPr/>
      </p:sp>
      <p:sp>
        <p:nvSpPr>
          <p:cNvPr id="4" name="PsHolder5">
            <a:extLst>
              <a:ext uri="{FF2B5EF4-FFF2-40B4-BE49-F238E27FC236}">
                <a16:creationId xmlns:a16="http://schemas.microsoft.com/office/drawing/2014/main" id="{BA3F68B7-BC1E-42FB-BBDB-CCED0353927E}"/>
              </a:ext>
            </a:extLst>
          </p:cNvPr>
          <p:cNvSpPr>
            <a:spLocks noGrp="1"/>
          </p:cNvSpPr>
          <p:nvPr>
            <p:ph type="pic" sz="quarter" idx="11"/>
          </p:nvPr>
        </p:nvSpPr>
        <p:spPr/>
      </p:sp>
      <p:sp>
        <p:nvSpPr>
          <p:cNvPr id="83" name="Rectangle 82">
            <a:extLst>
              <a:ext uri="{FF2B5EF4-FFF2-40B4-BE49-F238E27FC236}">
                <a16:creationId xmlns:a16="http://schemas.microsoft.com/office/drawing/2014/main" id="{9A81B6A1-E59D-4220-9D00-FAED9E55EFE0}"/>
              </a:ext>
            </a:extLst>
          </p:cNvPr>
          <p:cNvSpPr/>
          <p:nvPr/>
        </p:nvSpPr>
        <p:spPr>
          <a:xfrm>
            <a:off x="7694551"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8091182"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8">
            <a:extLst>
              <a:ext uri="{FF2B5EF4-FFF2-40B4-BE49-F238E27FC236}">
                <a16:creationId xmlns:a16="http://schemas.microsoft.com/office/drawing/2014/main" id="{45F7F487-DBA6-4DAF-AEB0-2CBD1C28DE44}"/>
              </a:ext>
            </a:extLst>
          </p:cNvPr>
          <p:cNvSpPr>
            <a:spLocks noGrp="1"/>
          </p:cNvSpPr>
          <p:nvPr>
            <p:ph type="pic" sz="quarter" idx="10"/>
          </p:nvPr>
        </p:nvSpPr>
        <p:spPr/>
      </p:sp>
      <p:sp>
        <p:nvSpPr>
          <p:cNvPr id="88" name="Rectangle 87">
            <a:extLst>
              <a:ext uri="{FF2B5EF4-FFF2-40B4-BE49-F238E27FC236}">
                <a16:creationId xmlns:a16="http://schemas.microsoft.com/office/drawing/2014/main" id="{C31C2A04-AD96-4FA2-A339-C8F626721199}"/>
              </a:ext>
            </a:extLst>
          </p:cNvPr>
          <p:cNvSpPr/>
          <p:nvPr/>
        </p:nvSpPr>
        <p:spPr>
          <a:xfrm>
            <a:off x="7694551"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8091182"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19" name="Rectangle 118">
            <a:extLst>
              <a:ext uri="{FF2B5EF4-FFF2-40B4-BE49-F238E27FC236}">
                <a16:creationId xmlns:a16="http://schemas.microsoft.com/office/drawing/2014/main" id="{59CC170C-594B-41D6-BF26-D16A5A506422}"/>
              </a:ext>
            </a:extLst>
          </p:cNvPr>
          <p:cNvSpPr/>
          <p:nvPr/>
        </p:nvSpPr>
        <p:spPr>
          <a:xfrm>
            <a:off x="6128844"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6525476"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2" name="Rectangle 121">
            <a:extLst>
              <a:ext uri="{FF2B5EF4-FFF2-40B4-BE49-F238E27FC236}">
                <a16:creationId xmlns:a16="http://schemas.microsoft.com/office/drawing/2014/main" id="{E3231CD9-A64D-4B2E-A3F1-03142B3280B3}"/>
              </a:ext>
            </a:extLst>
          </p:cNvPr>
          <p:cNvSpPr/>
          <p:nvPr/>
        </p:nvSpPr>
        <p:spPr>
          <a:xfrm>
            <a:off x="6128844"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6525476"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4563138"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495977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4563138"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495977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77609" y="1822470"/>
            <a:ext cx="2977844" cy="507831"/>
          </a:xfrm>
          <a:prstGeom prst="rect">
            <a:avLst/>
          </a:prstGeom>
          <a:noFill/>
        </p:spPr>
        <p:txBody>
          <a:bodyPr wrap="square" lIns="0" tIns="0" rIns="0" bIns="0" rtlCol="0" anchor="t" anchorCtr="0">
            <a:spAutoFit/>
          </a:bodyPr>
          <a:lstStyle/>
          <a:p>
            <a:r>
              <a:rPr lang="en-US" sz="3300">
                <a:solidFill>
                  <a:schemeClr val="accent1"/>
                </a:solidFill>
                <a:latin typeface="+mj-lt"/>
              </a:rPr>
              <a:t>Best </a:t>
            </a:r>
            <a:r>
              <a:rPr lang="en-US" sz="3300">
                <a:solidFill>
                  <a:schemeClr val="tx1">
                    <a:lumMod val="75000"/>
                    <a:lumOff val="25000"/>
                  </a:schemeClr>
                </a:solidFill>
                <a:latin typeface="+mj-lt"/>
              </a:rPr>
              <a:t>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577609" y="2404163"/>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575861"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147" name="Group 146">
            <a:extLst>
              <a:ext uri="{FF2B5EF4-FFF2-40B4-BE49-F238E27FC236}">
                <a16:creationId xmlns:a16="http://schemas.microsoft.com/office/drawing/2014/main" id="{B0987BDC-02FE-46B4-BDE3-2D5DD0344D78}"/>
              </a:ext>
            </a:extLst>
          </p:cNvPr>
          <p:cNvGrpSpPr/>
          <p:nvPr/>
        </p:nvGrpSpPr>
        <p:grpSpPr>
          <a:xfrm flipH="1">
            <a:off x="576315" y="4102274"/>
            <a:ext cx="1823634" cy="270759"/>
            <a:chOff x="8821967" y="4809421"/>
            <a:chExt cx="2431828" cy="361059"/>
          </a:xfrm>
        </p:grpSpPr>
        <p:sp>
          <p:nvSpPr>
            <p:cNvPr id="148" name="Freeform: Shape 147">
              <a:extLst>
                <a:ext uri="{FF2B5EF4-FFF2-40B4-BE49-F238E27FC236}">
                  <a16:creationId xmlns:a16="http://schemas.microsoft.com/office/drawing/2014/main" id="{37848D99-9080-47EE-BBD8-F6AF9C225EFD}"/>
                </a:ext>
              </a:extLst>
            </p:cNvPr>
            <p:cNvSpPr>
              <a:spLocks noChangeArrowheads="1"/>
            </p:cNvSpPr>
            <p:nvPr userDrawn="1"/>
          </p:nvSpPr>
          <p:spPr bwMode="auto">
            <a:xfrm>
              <a:off x="110508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49" name="Freeform: Shape 148">
              <a:extLst>
                <a:ext uri="{FF2B5EF4-FFF2-40B4-BE49-F238E27FC236}">
                  <a16:creationId xmlns:a16="http://schemas.microsoft.com/office/drawing/2014/main" id="{DD7ECDF8-3891-4518-B848-CA10CFBB4133}"/>
                </a:ext>
              </a:extLst>
            </p:cNvPr>
            <p:cNvSpPr>
              <a:spLocks noChangeArrowheads="1"/>
            </p:cNvSpPr>
            <p:nvPr/>
          </p:nvSpPr>
          <p:spPr bwMode="auto">
            <a:xfrm>
              <a:off x="108031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0" name="Freeform: Shape 149">
              <a:extLst>
                <a:ext uri="{FF2B5EF4-FFF2-40B4-BE49-F238E27FC236}">
                  <a16:creationId xmlns:a16="http://schemas.microsoft.com/office/drawing/2014/main" id="{EC678680-202B-4325-9955-CC6AAD252F9B}"/>
                </a:ext>
              </a:extLst>
            </p:cNvPr>
            <p:cNvSpPr>
              <a:spLocks noChangeArrowheads="1"/>
            </p:cNvSpPr>
            <p:nvPr/>
          </p:nvSpPr>
          <p:spPr bwMode="auto">
            <a:xfrm>
              <a:off x="105555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1" name="Freeform: Shape 150">
              <a:extLst>
                <a:ext uri="{FF2B5EF4-FFF2-40B4-BE49-F238E27FC236}">
                  <a16:creationId xmlns:a16="http://schemas.microsoft.com/office/drawing/2014/main" id="{7B8E5A74-14F8-4338-B2D0-C1EA3B752565}"/>
                </a:ext>
              </a:extLst>
            </p:cNvPr>
            <p:cNvSpPr>
              <a:spLocks noChangeArrowheads="1"/>
            </p:cNvSpPr>
            <p:nvPr/>
          </p:nvSpPr>
          <p:spPr bwMode="auto">
            <a:xfrm>
              <a:off x="103078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2" name="Freeform: Shape 151">
              <a:extLst>
                <a:ext uri="{FF2B5EF4-FFF2-40B4-BE49-F238E27FC236}">
                  <a16:creationId xmlns:a16="http://schemas.microsoft.com/office/drawing/2014/main" id="{0D18AFA1-BC42-47AD-8300-0BAAFA87ADF6}"/>
                </a:ext>
              </a:extLst>
            </p:cNvPr>
            <p:cNvSpPr>
              <a:spLocks noChangeArrowheads="1"/>
            </p:cNvSpPr>
            <p:nvPr/>
          </p:nvSpPr>
          <p:spPr bwMode="auto">
            <a:xfrm>
              <a:off x="100602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3" name="Freeform: Shape 152">
              <a:extLst>
                <a:ext uri="{FF2B5EF4-FFF2-40B4-BE49-F238E27FC236}">
                  <a16:creationId xmlns:a16="http://schemas.microsoft.com/office/drawing/2014/main" id="{3B89CC29-1B53-4AAF-B94B-61440DE4B71A}"/>
                </a:ext>
              </a:extLst>
            </p:cNvPr>
            <p:cNvSpPr>
              <a:spLocks noChangeArrowheads="1"/>
            </p:cNvSpPr>
            <p:nvPr/>
          </p:nvSpPr>
          <p:spPr bwMode="auto">
            <a:xfrm>
              <a:off x="98125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4" name="Freeform: Shape 153">
              <a:extLst>
                <a:ext uri="{FF2B5EF4-FFF2-40B4-BE49-F238E27FC236}">
                  <a16:creationId xmlns:a16="http://schemas.microsoft.com/office/drawing/2014/main" id="{15941E62-211E-41E1-9560-6EC3BAAACCE3}"/>
                </a:ext>
              </a:extLst>
            </p:cNvPr>
            <p:cNvSpPr>
              <a:spLocks noChangeArrowheads="1"/>
            </p:cNvSpPr>
            <p:nvPr/>
          </p:nvSpPr>
          <p:spPr bwMode="auto">
            <a:xfrm>
              <a:off x="95649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5" name="Freeform: Shape 154">
              <a:extLst>
                <a:ext uri="{FF2B5EF4-FFF2-40B4-BE49-F238E27FC236}">
                  <a16:creationId xmlns:a16="http://schemas.microsoft.com/office/drawing/2014/main" id="{CA1CDF94-074B-46FA-B716-5144C2659AC6}"/>
                </a:ext>
              </a:extLst>
            </p:cNvPr>
            <p:cNvSpPr>
              <a:spLocks noChangeArrowheads="1"/>
            </p:cNvSpPr>
            <p:nvPr/>
          </p:nvSpPr>
          <p:spPr bwMode="auto">
            <a:xfrm>
              <a:off x="93172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6" name="Freeform: Shape 155">
              <a:extLst>
                <a:ext uri="{FF2B5EF4-FFF2-40B4-BE49-F238E27FC236}">
                  <a16:creationId xmlns:a16="http://schemas.microsoft.com/office/drawing/2014/main" id="{B62DEB68-E93B-42ED-8A06-DE559E34F758}"/>
                </a:ext>
              </a:extLst>
            </p:cNvPr>
            <p:cNvSpPr>
              <a:spLocks noChangeArrowheads="1"/>
            </p:cNvSpPr>
            <p:nvPr/>
          </p:nvSpPr>
          <p:spPr bwMode="auto">
            <a:xfrm>
              <a:off x="906961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157" name="Freeform: Shape 156">
              <a:extLst>
                <a:ext uri="{FF2B5EF4-FFF2-40B4-BE49-F238E27FC236}">
                  <a16:creationId xmlns:a16="http://schemas.microsoft.com/office/drawing/2014/main" id="{E50320F6-9DA7-4ABA-8D63-D58B926A6172}"/>
                </a:ext>
              </a:extLst>
            </p:cNvPr>
            <p:cNvSpPr>
              <a:spLocks noChangeArrowheads="1"/>
            </p:cNvSpPr>
            <p:nvPr/>
          </p:nvSpPr>
          <p:spPr bwMode="auto">
            <a:xfrm>
              <a:off x="8821967" y="4809421"/>
              <a:ext cx="202978" cy="361059"/>
            </a:xfrm>
            <a:custGeom>
              <a:avLst/>
              <a:gdLst>
                <a:gd name="connsiteX0" fmla="*/ 143135 w 468537"/>
                <a:gd name="connsiteY0" fmla="*/ 187333 h 833438"/>
                <a:gd name="connsiteX1" fmla="*/ 174804 w 468537"/>
                <a:gd name="connsiteY1" fmla="*/ 187333 h 833438"/>
                <a:gd name="connsiteX2" fmla="*/ 295148 w 468537"/>
                <a:gd name="connsiteY2" fmla="*/ 187333 h 833438"/>
                <a:gd name="connsiteX3" fmla="*/ 326817 w 468537"/>
                <a:gd name="connsiteY3" fmla="*/ 187333 h 833438"/>
                <a:gd name="connsiteX4" fmla="*/ 361653 w 468537"/>
                <a:gd name="connsiteY4" fmla="*/ 206430 h 833438"/>
                <a:gd name="connsiteX5" fmla="*/ 466162 w 468537"/>
                <a:gd name="connsiteY5" fmla="*/ 422859 h 833438"/>
                <a:gd name="connsiteX6" fmla="*/ 447161 w 468537"/>
                <a:gd name="connsiteY6" fmla="*/ 470601 h 833438"/>
                <a:gd name="connsiteX7" fmla="*/ 399657 w 468537"/>
                <a:gd name="connsiteY7" fmla="*/ 451504 h 833438"/>
                <a:gd name="connsiteX8" fmla="*/ 342652 w 468537"/>
                <a:gd name="connsiteY8" fmla="*/ 330558 h 833438"/>
                <a:gd name="connsiteX9" fmla="*/ 342652 w 468537"/>
                <a:gd name="connsiteY9" fmla="*/ 480149 h 833438"/>
                <a:gd name="connsiteX10" fmla="*/ 342652 w 468537"/>
                <a:gd name="connsiteY10" fmla="*/ 486515 h 833438"/>
                <a:gd name="connsiteX11" fmla="*/ 342652 w 468537"/>
                <a:gd name="connsiteY11" fmla="*/ 788879 h 833438"/>
                <a:gd name="connsiteX12" fmla="*/ 298315 w 468537"/>
                <a:gd name="connsiteY12" fmla="*/ 833438 h 833438"/>
                <a:gd name="connsiteX13" fmla="*/ 253978 w 468537"/>
                <a:gd name="connsiteY13" fmla="*/ 788879 h 833438"/>
                <a:gd name="connsiteX14" fmla="*/ 253978 w 468537"/>
                <a:gd name="connsiteY14" fmla="*/ 534257 h 833438"/>
                <a:gd name="connsiteX15" fmla="*/ 215974 w 468537"/>
                <a:gd name="connsiteY15" fmla="*/ 534257 h 833438"/>
                <a:gd name="connsiteX16" fmla="*/ 215974 w 468537"/>
                <a:gd name="connsiteY16" fmla="*/ 788879 h 833438"/>
                <a:gd name="connsiteX17" fmla="*/ 171637 w 468537"/>
                <a:gd name="connsiteY17" fmla="*/ 833438 h 833438"/>
                <a:gd name="connsiteX18" fmla="*/ 127300 w 468537"/>
                <a:gd name="connsiteY18" fmla="*/ 788879 h 833438"/>
                <a:gd name="connsiteX19" fmla="*/ 127300 w 468537"/>
                <a:gd name="connsiteY19" fmla="*/ 486515 h 833438"/>
                <a:gd name="connsiteX20" fmla="*/ 127300 w 468537"/>
                <a:gd name="connsiteY20" fmla="*/ 480149 h 833438"/>
                <a:gd name="connsiteX21" fmla="*/ 127300 w 468537"/>
                <a:gd name="connsiteY21" fmla="*/ 330558 h 833438"/>
                <a:gd name="connsiteX22" fmla="*/ 67128 w 468537"/>
                <a:gd name="connsiteY22" fmla="*/ 451504 h 833438"/>
                <a:gd name="connsiteX23" fmla="*/ 19624 w 468537"/>
                <a:gd name="connsiteY23" fmla="*/ 470601 h 833438"/>
                <a:gd name="connsiteX24" fmla="*/ 3790 w 468537"/>
                <a:gd name="connsiteY24" fmla="*/ 422859 h 833438"/>
                <a:gd name="connsiteX25" fmla="*/ 108299 w 468537"/>
                <a:gd name="connsiteY25" fmla="*/ 206430 h 833438"/>
                <a:gd name="connsiteX26" fmla="*/ 143135 w 468537"/>
                <a:gd name="connsiteY26" fmla="*/ 187333 h 833438"/>
                <a:gd name="connsiteX27" fmla="*/ 233393 w 468537"/>
                <a:gd name="connsiteY27" fmla="*/ 0 h 833438"/>
                <a:gd name="connsiteX28" fmla="*/ 314150 w 468537"/>
                <a:gd name="connsiteY28" fmla="*/ 80963 h 833438"/>
                <a:gd name="connsiteX29" fmla="*/ 233393 w 468537"/>
                <a:gd name="connsiteY29" fmla="*/ 161926 h 833438"/>
                <a:gd name="connsiteX30" fmla="*/ 152636 w 468537"/>
                <a:gd name="connsiteY30" fmla="*/ 80963 h 833438"/>
                <a:gd name="connsiteX31" fmla="*/ 233393 w 468537"/>
                <a:gd name="connsiteY31"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8537" h="833438">
                  <a:moveTo>
                    <a:pt x="143135" y="187333"/>
                  </a:moveTo>
                  <a:cubicBezTo>
                    <a:pt x="174804" y="187333"/>
                    <a:pt x="174804" y="187333"/>
                    <a:pt x="174804" y="187333"/>
                  </a:cubicBezTo>
                  <a:cubicBezTo>
                    <a:pt x="295148" y="187333"/>
                    <a:pt x="295148" y="187333"/>
                    <a:pt x="295148" y="187333"/>
                  </a:cubicBezTo>
                  <a:cubicBezTo>
                    <a:pt x="326817" y="187333"/>
                    <a:pt x="326817" y="187333"/>
                    <a:pt x="326817" y="187333"/>
                  </a:cubicBezTo>
                  <a:cubicBezTo>
                    <a:pt x="339485" y="184150"/>
                    <a:pt x="355319" y="193699"/>
                    <a:pt x="361653" y="206430"/>
                  </a:cubicBezTo>
                  <a:cubicBezTo>
                    <a:pt x="466162" y="422859"/>
                    <a:pt x="466162" y="422859"/>
                    <a:pt x="466162" y="422859"/>
                  </a:cubicBezTo>
                  <a:cubicBezTo>
                    <a:pt x="472496" y="438773"/>
                    <a:pt x="466162" y="461052"/>
                    <a:pt x="447161" y="470601"/>
                  </a:cubicBezTo>
                  <a:cubicBezTo>
                    <a:pt x="431326" y="476966"/>
                    <a:pt x="409157" y="470601"/>
                    <a:pt x="399657" y="451504"/>
                  </a:cubicBezTo>
                  <a:cubicBezTo>
                    <a:pt x="342652" y="330558"/>
                    <a:pt x="342652" y="330558"/>
                    <a:pt x="342652" y="330558"/>
                  </a:cubicBezTo>
                  <a:cubicBezTo>
                    <a:pt x="342652" y="480149"/>
                    <a:pt x="342652" y="480149"/>
                    <a:pt x="342652" y="480149"/>
                  </a:cubicBezTo>
                  <a:cubicBezTo>
                    <a:pt x="342652" y="486515"/>
                    <a:pt x="342652" y="486515"/>
                    <a:pt x="342652" y="486515"/>
                  </a:cubicBezTo>
                  <a:cubicBezTo>
                    <a:pt x="342652" y="788879"/>
                    <a:pt x="342652" y="788879"/>
                    <a:pt x="342652" y="788879"/>
                  </a:cubicBezTo>
                  <a:cubicBezTo>
                    <a:pt x="342652" y="811159"/>
                    <a:pt x="323650" y="833438"/>
                    <a:pt x="298315" y="833438"/>
                  </a:cubicBezTo>
                  <a:cubicBezTo>
                    <a:pt x="272979" y="833438"/>
                    <a:pt x="253978" y="811159"/>
                    <a:pt x="253978" y="788879"/>
                  </a:cubicBezTo>
                  <a:cubicBezTo>
                    <a:pt x="253978" y="534257"/>
                    <a:pt x="253978" y="534257"/>
                    <a:pt x="253978" y="534257"/>
                  </a:cubicBezTo>
                  <a:cubicBezTo>
                    <a:pt x="215974" y="534257"/>
                    <a:pt x="215974" y="534257"/>
                    <a:pt x="215974" y="534257"/>
                  </a:cubicBezTo>
                  <a:cubicBezTo>
                    <a:pt x="215974" y="788879"/>
                    <a:pt x="215974" y="788879"/>
                    <a:pt x="215974" y="788879"/>
                  </a:cubicBezTo>
                  <a:cubicBezTo>
                    <a:pt x="215974" y="811159"/>
                    <a:pt x="193806" y="833438"/>
                    <a:pt x="171637" y="833438"/>
                  </a:cubicBezTo>
                  <a:cubicBezTo>
                    <a:pt x="146302" y="833438"/>
                    <a:pt x="127300" y="811159"/>
                    <a:pt x="127300" y="788879"/>
                  </a:cubicBezTo>
                  <a:cubicBezTo>
                    <a:pt x="127300" y="486515"/>
                    <a:pt x="127300" y="486515"/>
                    <a:pt x="127300" y="486515"/>
                  </a:cubicBezTo>
                  <a:cubicBezTo>
                    <a:pt x="127300" y="480149"/>
                    <a:pt x="127300" y="480149"/>
                    <a:pt x="127300" y="480149"/>
                  </a:cubicBezTo>
                  <a:cubicBezTo>
                    <a:pt x="127300" y="330558"/>
                    <a:pt x="127300" y="330558"/>
                    <a:pt x="127300" y="330558"/>
                  </a:cubicBezTo>
                  <a:cubicBezTo>
                    <a:pt x="67128" y="451504"/>
                    <a:pt x="67128" y="451504"/>
                    <a:pt x="67128" y="451504"/>
                  </a:cubicBezTo>
                  <a:cubicBezTo>
                    <a:pt x="60795" y="470601"/>
                    <a:pt x="38626" y="476966"/>
                    <a:pt x="19624" y="470601"/>
                  </a:cubicBezTo>
                  <a:cubicBezTo>
                    <a:pt x="3790" y="461052"/>
                    <a:pt x="-5711" y="438773"/>
                    <a:pt x="3790" y="422859"/>
                  </a:cubicBezTo>
                  <a:cubicBezTo>
                    <a:pt x="108299" y="206430"/>
                    <a:pt x="108299" y="206430"/>
                    <a:pt x="108299" y="206430"/>
                  </a:cubicBezTo>
                  <a:cubicBezTo>
                    <a:pt x="114632" y="193699"/>
                    <a:pt x="130467" y="184150"/>
                    <a:pt x="143135" y="187333"/>
                  </a:cubicBezTo>
                  <a:close/>
                  <a:moveTo>
                    <a:pt x="233393" y="0"/>
                  </a:moveTo>
                  <a:cubicBezTo>
                    <a:pt x="277994" y="0"/>
                    <a:pt x="314150" y="36248"/>
                    <a:pt x="314150" y="80963"/>
                  </a:cubicBezTo>
                  <a:cubicBezTo>
                    <a:pt x="314150" y="125678"/>
                    <a:pt x="277994" y="161926"/>
                    <a:pt x="233393" y="161926"/>
                  </a:cubicBezTo>
                  <a:cubicBezTo>
                    <a:pt x="188792" y="161926"/>
                    <a:pt x="152636" y="125678"/>
                    <a:pt x="152636" y="80963"/>
                  </a:cubicBezTo>
                  <a:cubicBezTo>
                    <a:pt x="152636" y="36248"/>
                    <a:pt x="188792" y="0"/>
                    <a:pt x="233393"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161" name="Group 160">
            <a:extLst>
              <a:ext uri="{FF2B5EF4-FFF2-40B4-BE49-F238E27FC236}">
                <a16:creationId xmlns:a16="http://schemas.microsoft.com/office/drawing/2014/main" id="{6FF7D3D1-D93F-4BF1-8B95-43BB26DF85B2}"/>
              </a:ext>
            </a:extLst>
          </p:cNvPr>
          <p:cNvGrpSpPr/>
          <p:nvPr/>
        </p:nvGrpSpPr>
        <p:grpSpPr>
          <a:xfrm>
            <a:off x="2520577" y="4078725"/>
            <a:ext cx="317856" cy="317856"/>
            <a:chOff x="8237244" y="4739919"/>
            <a:chExt cx="423863" cy="423863"/>
          </a:xfrm>
        </p:grpSpPr>
        <p:sp>
          <p:nvSpPr>
            <p:cNvPr id="162" name="Oval 161">
              <a:extLst>
                <a:ext uri="{FF2B5EF4-FFF2-40B4-BE49-F238E27FC236}">
                  <a16:creationId xmlns:a16="http://schemas.microsoft.com/office/drawing/2014/main" id="{56C94522-EC72-407D-9C8E-B2385D159148}"/>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3" name="TextBox">
              <a:extLst>
                <a:ext uri="{FF2B5EF4-FFF2-40B4-BE49-F238E27FC236}">
                  <a16:creationId xmlns:a16="http://schemas.microsoft.com/office/drawing/2014/main" id="{49266DC4-5AFB-4FF3-BE3B-CEA4C18BBD54}"/>
                </a:ext>
              </a:extLst>
            </p:cNvPr>
            <p:cNvSpPr txBox="1"/>
            <p:nvPr/>
          </p:nvSpPr>
          <p:spPr>
            <a:xfrm>
              <a:off x="8315573" y="4816040"/>
              <a:ext cx="267203" cy="22581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60%</a:t>
              </a:r>
            </a:p>
          </p:txBody>
        </p:sp>
      </p:grpSp>
      <p:sp>
        <p:nvSpPr>
          <p:cNvPr id="167" name="Center Text Body">
            <a:extLst>
              <a:ext uri="{FF2B5EF4-FFF2-40B4-BE49-F238E27FC236}">
                <a16:creationId xmlns:a16="http://schemas.microsoft.com/office/drawing/2014/main" id="{39ED371C-6386-46E2-AE78-B9E47BDD1435}"/>
              </a:ext>
            </a:extLst>
          </p:cNvPr>
          <p:cNvSpPr txBox="1"/>
          <p:nvPr/>
        </p:nvSpPr>
        <p:spPr>
          <a:xfrm>
            <a:off x="577609"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 voluptatibus quo quidem minus dictum laborum mollitia autem repudiandae</a:t>
            </a:r>
            <a:endParaRPr lang="en-ID" sz="900"/>
          </a:p>
        </p:txBody>
      </p:sp>
      <p:grpSp>
        <p:nvGrpSpPr>
          <p:cNvPr id="51" name="PpHeader">
            <a:extLst>
              <a:ext uri="{FF2B5EF4-FFF2-40B4-BE49-F238E27FC236}">
                <a16:creationId xmlns:a16="http://schemas.microsoft.com/office/drawing/2014/main" id="{27011CA4-472F-4BA7-B1B0-F17DA703A7A8}"/>
              </a:ext>
            </a:extLst>
          </p:cNvPr>
          <p:cNvGrpSpPr/>
          <p:nvPr/>
        </p:nvGrpSpPr>
        <p:grpSpPr>
          <a:xfrm>
            <a:off x="87884" y="124384"/>
            <a:ext cx="1156753" cy="106831"/>
            <a:chOff x="117194" y="153043"/>
            <a:chExt cx="1542538" cy="142460"/>
          </a:xfrm>
        </p:grpSpPr>
        <p:sp>
          <p:nvSpPr>
            <p:cNvPr id="52" name="PpHeader">
              <a:extLst>
                <a:ext uri="{FF2B5EF4-FFF2-40B4-BE49-F238E27FC236}">
                  <a16:creationId xmlns:a16="http://schemas.microsoft.com/office/drawing/2014/main" id="{16DE3D2B-748E-48E4-810B-7B47F45927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3" name="Group 52">
              <a:extLst>
                <a:ext uri="{FF2B5EF4-FFF2-40B4-BE49-F238E27FC236}">
                  <a16:creationId xmlns:a16="http://schemas.microsoft.com/office/drawing/2014/main" id="{7E44E9DA-BF15-4964-81CC-93572DD4DDC8}"/>
                </a:ext>
              </a:extLst>
            </p:cNvPr>
            <p:cNvGrpSpPr/>
            <p:nvPr/>
          </p:nvGrpSpPr>
          <p:grpSpPr>
            <a:xfrm>
              <a:off x="670098" y="159543"/>
              <a:ext cx="989634" cy="135576"/>
              <a:chOff x="670098" y="159543"/>
              <a:chExt cx="989634" cy="135576"/>
            </a:xfrm>
          </p:grpSpPr>
          <p:sp>
            <p:nvSpPr>
              <p:cNvPr id="54" name="Icon 1">
                <a:extLst>
                  <a:ext uri="{FF2B5EF4-FFF2-40B4-BE49-F238E27FC236}">
                    <a16:creationId xmlns:a16="http://schemas.microsoft.com/office/drawing/2014/main" id="{2245E524-6A7F-4E2A-B567-33E20E96A4DA}"/>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5" name="Icon 5">
                <a:extLst>
                  <a:ext uri="{FF2B5EF4-FFF2-40B4-BE49-F238E27FC236}">
                    <a16:creationId xmlns:a16="http://schemas.microsoft.com/office/drawing/2014/main" id="{E4C2BDAE-F12E-43D1-8E30-DD88C624D6E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6" name="Icon 7">
                <a:extLst>
                  <a:ext uri="{FF2B5EF4-FFF2-40B4-BE49-F238E27FC236}">
                    <a16:creationId xmlns:a16="http://schemas.microsoft.com/office/drawing/2014/main" id="{C74E07B9-2594-4C0D-8F75-1CC3BDE5C78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7" name="PpFooter">
            <a:extLst>
              <a:ext uri="{FF2B5EF4-FFF2-40B4-BE49-F238E27FC236}">
                <a16:creationId xmlns:a16="http://schemas.microsoft.com/office/drawing/2014/main" id="{1D8A58A0-27B8-4065-BBDC-C8F1EEAF349D}"/>
              </a:ext>
            </a:extLst>
          </p:cNvPr>
          <p:cNvGrpSpPr/>
          <p:nvPr/>
        </p:nvGrpSpPr>
        <p:grpSpPr>
          <a:xfrm>
            <a:off x="6962193" y="6285724"/>
            <a:ext cx="1987761" cy="280951"/>
            <a:chOff x="9284132" y="6232525"/>
            <a:chExt cx="2650693" cy="374650"/>
          </a:xfrm>
        </p:grpSpPr>
        <p:sp>
          <p:nvSpPr>
            <p:cNvPr id="58" name="PpFooter">
              <a:extLst>
                <a:ext uri="{FF2B5EF4-FFF2-40B4-BE49-F238E27FC236}">
                  <a16:creationId xmlns:a16="http://schemas.microsoft.com/office/drawing/2014/main" id="{80C67B83-692F-45AF-83E2-2718DF1EF10B}"/>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9" name="Oval 58">
              <a:extLst>
                <a:ext uri="{FF2B5EF4-FFF2-40B4-BE49-F238E27FC236}">
                  <a16:creationId xmlns:a16="http://schemas.microsoft.com/office/drawing/2014/main" id="{89DDFEDF-D526-4EC1-8576-42FFB012DE8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PpSlideNum">
              <a:extLst>
                <a:ext uri="{FF2B5EF4-FFF2-40B4-BE49-F238E27FC236}">
                  <a16:creationId xmlns:a16="http://schemas.microsoft.com/office/drawing/2014/main" id="{081BC9ED-DEBB-4C69-8CF9-5EAB29AC175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14</a:t>
              </a:fld>
              <a:endParaRPr lang="en-US" sz="750">
                <a:solidFill>
                  <a:schemeClr val="bg1"/>
                </a:solidFill>
              </a:endParaRPr>
            </a:p>
          </p:txBody>
        </p:sp>
      </p:grpSp>
    </p:spTree>
    <p:extLst>
      <p:ext uri="{BB962C8B-B14F-4D97-AF65-F5344CB8AC3E}">
        <p14:creationId xmlns:p14="http://schemas.microsoft.com/office/powerpoint/2010/main" val="233958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972932BE-0A96-4FCA-9E2A-AE1E983B3449}"/>
              </a:ext>
            </a:extLst>
          </p:cNvPr>
          <p:cNvSpPr>
            <a:spLocks noGrp="1"/>
          </p:cNvSpPr>
          <p:nvPr>
            <p:ph type="pic" sz="quarter" idx="15"/>
          </p:nvPr>
        </p:nvSpPr>
        <p:spPr/>
      </p:sp>
      <p:sp>
        <p:nvSpPr>
          <p:cNvPr id="7" name="PsHolder2">
            <a:extLst>
              <a:ext uri="{FF2B5EF4-FFF2-40B4-BE49-F238E27FC236}">
                <a16:creationId xmlns:a16="http://schemas.microsoft.com/office/drawing/2014/main" id="{5C40D3A8-83F7-420C-A394-2B2CD2FEF2EF}"/>
              </a:ext>
            </a:extLst>
          </p:cNvPr>
          <p:cNvSpPr>
            <a:spLocks noGrp="1"/>
          </p:cNvSpPr>
          <p:nvPr>
            <p:ph type="pic" sz="quarter" idx="14"/>
          </p:nvPr>
        </p:nvSpPr>
        <p:spPr/>
      </p:sp>
      <p:sp>
        <p:nvSpPr>
          <p:cNvPr id="6" name="PsHolder3">
            <a:extLst>
              <a:ext uri="{FF2B5EF4-FFF2-40B4-BE49-F238E27FC236}">
                <a16:creationId xmlns:a16="http://schemas.microsoft.com/office/drawing/2014/main" id="{045A2E6B-349E-4C7C-AC9B-84F1FAA10ACC}"/>
              </a:ext>
            </a:extLst>
          </p:cNvPr>
          <p:cNvSpPr>
            <a:spLocks noGrp="1"/>
          </p:cNvSpPr>
          <p:nvPr>
            <p:ph type="pic" sz="quarter" idx="13"/>
          </p:nvPr>
        </p:nvSpPr>
        <p:spPr/>
      </p:sp>
      <p:sp>
        <p:nvSpPr>
          <p:cNvPr id="83" name="Rectangle 82">
            <a:extLst>
              <a:ext uri="{FF2B5EF4-FFF2-40B4-BE49-F238E27FC236}">
                <a16:creationId xmlns:a16="http://schemas.microsoft.com/office/drawing/2014/main" id="{9A81B6A1-E59D-4220-9D00-FAED9E55EFE0}"/>
              </a:ext>
            </a:extLst>
          </p:cNvPr>
          <p:cNvSpPr/>
          <p:nvPr/>
        </p:nvSpPr>
        <p:spPr>
          <a:xfrm flipH="1">
            <a:off x="7380"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4" name="TextBox">
            <a:extLst>
              <a:ext uri="{FF2B5EF4-FFF2-40B4-BE49-F238E27FC236}">
                <a16:creationId xmlns:a16="http://schemas.microsoft.com/office/drawing/2014/main" id="{F9B52FA2-D595-4C70-8232-187B04274BBA}"/>
              </a:ext>
            </a:extLst>
          </p:cNvPr>
          <p:cNvSpPr txBox="1"/>
          <p:nvPr/>
        </p:nvSpPr>
        <p:spPr>
          <a:xfrm>
            <a:off x="374748"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5" name="PsHolder6">
            <a:extLst>
              <a:ext uri="{FF2B5EF4-FFF2-40B4-BE49-F238E27FC236}">
                <a16:creationId xmlns:a16="http://schemas.microsoft.com/office/drawing/2014/main" id="{EC847F64-78BA-4FF8-B5B9-9A0D0701F3E9}"/>
              </a:ext>
            </a:extLst>
          </p:cNvPr>
          <p:cNvSpPr>
            <a:spLocks noGrp="1"/>
          </p:cNvSpPr>
          <p:nvPr>
            <p:ph type="pic" sz="quarter" idx="12"/>
          </p:nvPr>
        </p:nvSpPr>
        <p:spPr/>
      </p:sp>
      <p:sp>
        <p:nvSpPr>
          <p:cNvPr id="88" name="Rectangle 87">
            <a:extLst>
              <a:ext uri="{FF2B5EF4-FFF2-40B4-BE49-F238E27FC236}">
                <a16:creationId xmlns:a16="http://schemas.microsoft.com/office/drawing/2014/main" id="{C31C2A04-AD96-4FA2-A339-C8F626721199}"/>
              </a:ext>
            </a:extLst>
          </p:cNvPr>
          <p:cNvSpPr/>
          <p:nvPr/>
        </p:nvSpPr>
        <p:spPr>
          <a:xfrm flipH="1">
            <a:off x="7380"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9" name="TextBox">
            <a:extLst>
              <a:ext uri="{FF2B5EF4-FFF2-40B4-BE49-F238E27FC236}">
                <a16:creationId xmlns:a16="http://schemas.microsoft.com/office/drawing/2014/main" id="{BF69A1E2-3104-43DF-8F6D-271DB65D740A}"/>
              </a:ext>
            </a:extLst>
          </p:cNvPr>
          <p:cNvSpPr txBox="1"/>
          <p:nvPr/>
        </p:nvSpPr>
        <p:spPr>
          <a:xfrm>
            <a:off x="374748"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4" name="PsHolder9">
            <a:extLst>
              <a:ext uri="{FF2B5EF4-FFF2-40B4-BE49-F238E27FC236}">
                <a16:creationId xmlns:a16="http://schemas.microsoft.com/office/drawing/2014/main" id="{2E8EEF8A-FFB7-4C5A-ABB9-C46EBFEAF1EC}"/>
              </a:ext>
            </a:extLst>
          </p:cNvPr>
          <p:cNvSpPr>
            <a:spLocks noGrp="1"/>
          </p:cNvSpPr>
          <p:nvPr>
            <p:ph type="pic" sz="quarter" idx="11"/>
          </p:nvPr>
        </p:nvSpPr>
        <p:spPr/>
      </p:sp>
      <p:sp>
        <p:nvSpPr>
          <p:cNvPr id="119" name="Rectangle 118">
            <a:extLst>
              <a:ext uri="{FF2B5EF4-FFF2-40B4-BE49-F238E27FC236}">
                <a16:creationId xmlns:a16="http://schemas.microsoft.com/office/drawing/2014/main" id="{59CC170C-594B-41D6-BF26-D16A5A506422}"/>
              </a:ext>
            </a:extLst>
          </p:cNvPr>
          <p:cNvSpPr/>
          <p:nvPr/>
        </p:nvSpPr>
        <p:spPr>
          <a:xfrm>
            <a:off x="1573086"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0" name="TextBox">
            <a:extLst>
              <a:ext uri="{FF2B5EF4-FFF2-40B4-BE49-F238E27FC236}">
                <a16:creationId xmlns:a16="http://schemas.microsoft.com/office/drawing/2014/main" id="{D36A51AA-1397-4CE8-B213-DF168DA3039E}"/>
              </a:ext>
            </a:extLst>
          </p:cNvPr>
          <p:cNvSpPr txBox="1"/>
          <p:nvPr/>
        </p:nvSpPr>
        <p:spPr>
          <a:xfrm>
            <a:off x="1940454"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3" name="PsHolder12">
            <a:extLst>
              <a:ext uri="{FF2B5EF4-FFF2-40B4-BE49-F238E27FC236}">
                <a16:creationId xmlns:a16="http://schemas.microsoft.com/office/drawing/2014/main" id="{69991201-E520-48C8-8D2C-600936417725}"/>
              </a:ext>
            </a:extLst>
          </p:cNvPr>
          <p:cNvSpPr>
            <a:spLocks noGrp="1"/>
          </p:cNvSpPr>
          <p:nvPr>
            <p:ph type="pic" sz="quarter" idx="10"/>
          </p:nvPr>
        </p:nvSpPr>
        <p:spPr/>
      </p:sp>
      <p:sp>
        <p:nvSpPr>
          <p:cNvPr id="122" name="Rectangle 121">
            <a:extLst>
              <a:ext uri="{FF2B5EF4-FFF2-40B4-BE49-F238E27FC236}">
                <a16:creationId xmlns:a16="http://schemas.microsoft.com/office/drawing/2014/main" id="{E3231CD9-A64D-4B2E-A3F1-03142B3280B3}"/>
              </a:ext>
            </a:extLst>
          </p:cNvPr>
          <p:cNvSpPr/>
          <p:nvPr/>
        </p:nvSpPr>
        <p:spPr>
          <a:xfrm>
            <a:off x="1573086"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3" name="TextBox">
            <a:extLst>
              <a:ext uri="{FF2B5EF4-FFF2-40B4-BE49-F238E27FC236}">
                <a16:creationId xmlns:a16="http://schemas.microsoft.com/office/drawing/2014/main" id="{675C3E59-B72C-4B41-AF24-45E1D64EA612}"/>
              </a:ext>
            </a:extLst>
          </p:cNvPr>
          <p:cNvSpPr txBox="1"/>
          <p:nvPr/>
        </p:nvSpPr>
        <p:spPr>
          <a:xfrm>
            <a:off x="1940454"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5" name="Rectangle 124">
            <a:extLst>
              <a:ext uri="{FF2B5EF4-FFF2-40B4-BE49-F238E27FC236}">
                <a16:creationId xmlns:a16="http://schemas.microsoft.com/office/drawing/2014/main" id="{E6C2FA42-00B0-4B50-99C5-1CF9080F7B68}"/>
              </a:ext>
            </a:extLst>
          </p:cNvPr>
          <p:cNvSpPr/>
          <p:nvPr/>
        </p:nvSpPr>
        <p:spPr>
          <a:xfrm>
            <a:off x="3138792" y="3064371"/>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6" name="TextBox">
            <a:extLst>
              <a:ext uri="{FF2B5EF4-FFF2-40B4-BE49-F238E27FC236}">
                <a16:creationId xmlns:a16="http://schemas.microsoft.com/office/drawing/2014/main" id="{3CF1DB56-58CE-4127-A333-2CBBD73831D3}"/>
              </a:ext>
            </a:extLst>
          </p:cNvPr>
          <p:cNvSpPr txBox="1"/>
          <p:nvPr/>
        </p:nvSpPr>
        <p:spPr>
          <a:xfrm>
            <a:off x="3506160" y="3073441"/>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28" name="Rectangle 127">
            <a:extLst>
              <a:ext uri="{FF2B5EF4-FFF2-40B4-BE49-F238E27FC236}">
                <a16:creationId xmlns:a16="http://schemas.microsoft.com/office/drawing/2014/main" id="{A8A48647-FE84-49E1-8BF4-5B18A2BF80F7}"/>
              </a:ext>
            </a:extLst>
          </p:cNvPr>
          <p:cNvSpPr/>
          <p:nvPr/>
        </p:nvSpPr>
        <p:spPr>
          <a:xfrm>
            <a:off x="3138792" y="4808283"/>
            <a:ext cx="1442070" cy="28223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29" name="TextBox">
            <a:extLst>
              <a:ext uri="{FF2B5EF4-FFF2-40B4-BE49-F238E27FC236}">
                <a16:creationId xmlns:a16="http://schemas.microsoft.com/office/drawing/2014/main" id="{E26F86E6-71EF-4720-9971-DFBE38ADFB59}"/>
              </a:ext>
            </a:extLst>
          </p:cNvPr>
          <p:cNvSpPr txBox="1"/>
          <p:nvPr/>
        </p:nvSpPr>
        <p:spPr>
          <a:xfrm>
            <a:off x="3506160" y="4817353"/>
            <a:ext cx="678071"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Name Here</a:t>
            </a:r>
          </a:p>
        </p:txBody>
      </p:sp>
      <p:sp>
        <p:nvSpPr>
          <p:cNvPr id="130" name="Grand Title">
            <a:extLst>
              <a:ext uri="{FF2B5EF4-FFF2-40B4-BE49-F238E27FC236}">
                <a16:creationId xmlns:a16="http://schemas.microsoft.com/office/drawing/2014/main" id="{0F26CCD0-1F83-4102-991E-1E998FC9CA45}"/>
              </a:ext>
            </a:extLst>
          </p:cNvPr>
          <p:cNvSpPr txBox="1"/>
          <p:nvPr/>
        </p:nvSpPr>
        <p:spPr>
          <a:xfrm flipH="1">
            <a:off x="5588547" y="1822470"/>
            <a:ext cx="2977844" cy="507831"/>
          </a:xfrm>
          <a:prstGeom prst="rect">
            <a:avLst/>
          </a:prstGeom>
          <a:noFill/>
        </p:spPr>
        <p:txBody>
          <a:bodyPr wrap="square" lIns="0" tIns="0" rIns="0" bIns="0" rtlCol="0" anchor="t" anchorCtr="0">
            <a:spAutoFit/>
          </a:bodyPr>
          <a:lstStyle/>
          <a:p>
            <a:pPr algn="r"/>
            <a:r>
              <a:rPr lang="en-US" sz="3300">
                <a:solidFill>
                  <a:schemeClr val="accent1"/>
                </a:solidFill>
                <a:latin typeface="+mj-lt"/>
              </a:rPr>
              <a:t>Best </a:t>
            </a:r>
            <a:r>
              <a:rPr lang="en-US" sz="3300">
                <a:solidFill>
                  <a:schemeClr val="tx1">
                    <a:lumMod val="75000"/>
                    <a:lumOff val="25000"/>
                  </a:schemeClr>
                </a:solidFill>
                <a:latin typeface="+mj-lt"/>
              </a:rPr>
              <a:t>Female</a:t>
            </a:r>
            <a:endParaRPr lang="en-ID" sz="3300">
              <a:solidFill>
                <a:schemeClr val="accent1"/>
              </a:solidFill>
              <a:latin typeface="+mj-lt"/>
            </a:endParaRPr>
          </a:p>
        </p:txBody>
      </p:sp>
      <p:sp>
        <p:nvSpPr>
          <p:cNvPr id="131" name="Justify Text Body">
            <a:extLst>
              <a:ext uri="{FF2B5EF4-FFF2-40B4-BE49-F238E27FC236}">
                <a16:creationId xmlns:a16="http://schemas.microsoft.com/office/drawing/2014/main" id="{AAB7B95A-C09A-4B43-8A7A-2BAC2BFF0560}"/>
              </a:ext>
            </a:extLst>
          </p:cNvPr>
          <p:cNvSpPr txBox="1"/>
          <p:nvPr/>
        </p:nvSpPr>
        <p:spPr>
          <a:xfrm flipH="1">
            <a:off x="4961390" y="2404163"/>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32" name="Group 131">
            <a:extLst>
              <a:ext uri="{FF2B5EF4-FFF2-40B4-BE49-F238E27FC236}">
                <a16:creationId xmlns:a16="http://schemas.microsoft.com/office/drawing/2014/main" id="{C13BB5EE-DC8D-4C87-8EBB-FB1A79653FC0}"/>
              </a:ext>
            </a:extLst>
          </p:cNvPr>
          <p:cNvGrpSpPr/>
          <p:nvPr/>
        </p:nvGrpSpPr>
        <p:grpSpPr>
          <a:xfrm>
            <a:off x="7281947" y="3516517"/>
            <a:ext cx="1286192" cy="246221"/>
            <a:chOff x="3551036" y="4087599"/>
            <a:chExt cx="1715146" cy="328338"/>
          </a:xfrm>
        </p:grpSpPr>
        <p:sp>
          <p:nvSpPr>
            <p:cNvPr id="133" name="Rectangle: Rounded Corners 132">
              <a:extLst>
                <a:ext uri="{FF2B5EF4-FFF2-40B4-BE49-F238E27FC236}">
                  <a16:creationId xmlns:a16="http://schemas.microsoft.com/office/drawing/2014/main" id="{33C26617-0A1D-4031-8BA5-0C57E179644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4" name="TextBox 133">
              <a:extLst>
                <a:ext uri="{FF2B5EF4-FFF2-40B4-BE49-F238E27FC236}">
                  <a16:creationId xmlns:a16="http://schemas.microsoft.com/office/drawing/2014/main" id="{4DAB6940-06B6-4A82-8A60-AC05816FD64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35" name="TextBox 134">
              <a:extLst>
                <a:ext uri="{FF2B5EF4-FFF2-40B4-BE49-F238E27FC236}">
                  <a16:creationId xmlns:a16="http://schemas.microsoft.com/office/drawing/2014/main" id="{95ABD753-A699-45CD-8076-BAD09AF9BF6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55" name="Shape">
            <a:extLst>
              <a:ext uri="{FF2B5EF4-FFF2-40B4-BE49-F238E27FC236}">
                <a16:creationId xmlns:a16="http://schemas.microsoft.com/office/drawing/2014/main" id="{A8D6FAC8-6E27-4A08-8CA2-4DC646C92AC0}"/>
              </a:ext>
            </a:extLst>
          </p:cNvPr>
          <p:cNvGrpSpPr>
            <a:grpSpLocks noChangeAspect="1"/>
          </p:cNvGrpSpPr>
          <p:nvPr/>
        </p:nvGrpSpPr>
        <p:grpSpPr>
          <a:xfrm>
            <a:off x="6305567" y="4078440"/>
            <a:ext cx="2262118" cy="318427"/>
            <a:chOff x="949148" y="5787181"/>
            <a:chExt cx="3011143" cy="423863"/>
          </a:xfrm>
        </p:grpSpPr>
        <p:grpSp>
          <p:nvGrpSpPr>
            <p:cNvPr id="56" name="Group 55">
              <a:extLst>
                <a:ext uri="{FF2B5EF4-FFF2-40B4-BE49-F238E27FC236}">
                  <a16:creationId xmlns:a16="http://schemas.microsoft.com/office/drawing/2014/main" id="{A7ED867B-B65E-4221-8007-A76D8072EB40}"/>
                </a:ext>
              </a:extLst>
            </p:cNvPr>
            <p:cNvGrpSpPr/>
            <p:nvPr/>
          </p:nvGrpSpPr>
          <p:grpSpPr>
            <a:xfrm>
              <a:off x="1539279" y="5818583"/>
              <a:ext cx="2421012" cy="361059"/>
              <a:chOff x="8827375" y="5245992"/>
              <a:chExt cx="2421012" cy="361059"/>
            </a:xfrm>
          </p:grpSpPr>
          <p:sp>
            <p:nvSpPr>
              <p:cNvPr id="60" name="Freeform: Shape 59">
                <a:extLst>
                  <a:ext uri="{FF2B5EF4-FFF2-40B4-BE49-F238E27FC236}">
                    <a16:creationId xmlns:a16="http://schemas.microsoft.com/office/drawing/2014/main" id="{CFB26074-B304-4998-8B58-9477637A0EED}"/>
                  </a:ext>
                </a:extLst>
              </p:cNvPr>
              <p:cNvSpPr>
                <a:spLocks noChangeArrowheads="1"/>
              </p:cNvSpPr>
              <p:nvPr userDrawn="1"/>
            </p:nvSpPr>
            <p:spPr bwMode="auto">
              <a:xfrm>
                <a:off x="110562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1" name="Freeform: Shape 60">
                <a:extLst>
                  <a:ext uri="{FF2B5EF4-FFF2-40B4-BE49-F238E27FC236}">
                    <a16:creationId xmlns:a16="http://schemas.microsoft.com/office/drawing/2014/main" id="{B8B6E852-F3E0-4D15-9194-C5B1BBF17099}"/>
                  </a:ext>
                </a:extLst>
              </p:cNvPr>
              <p:cNvSpPr>
                <a:spLocks noChangeArrowheads="1"/>
              </p:cNvSpPr>
              <p:nvPr/>
            </p:nvSpPr>
            <p:spPr bwMode="auto">
              <a:xfrm>
                <a:off x="108085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2" name="Freeform: Shape 61">
                <a:extLst>
                  <a:ext uri="{FF2B5EF4-FFF2-40B4-BE49-F238E27FC236}">
                    <a16:creationId xmlns:a16="http://schemas.microsoft.com/office/drawing/2014/main" id="{84476657-8D04-4152-B55F-34CD3E094240}"/>
                  </a:ext>
                </a:extLst>
              </p:cNvPr>
              <p:cNvSpPr>
                <a:spLocks noChangeArrowheads="1"/>
              </p:cNvSpPr>
              <p:nvPr/>
            </p:nvSpPr>
            <p:spPr bwMode="auto">
              <a:xfrm>
                <a:off x="105609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3" name="Freeform: Shape 62">
                <a:extLst>
                  <a:ext uri="{FF2B5EF4-FFF2-40B4-BE49-F238E27FC236}">
                    <a16:creationId xmlns:a16="http://schemas.microsoft.com/office/drawing/2014/main" id="{E6C0D867-596E-4D12-85B7-CC87FCC74613}"/>
                  </a:ext>
                </a:extLst>
              </p:cNvPr>
              <p:cNvSpPr>
                <a:spLocks noChangeArrowheads="1"/>
              </p:cNvSpPr>
              <p:nvPr/>
            </p:nvSpPr>
            <p:spPr bwMode="auto">
              <a:xfrm>
                <a:off x="103132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accent1"/>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4" name="Freeform: Shape 63">
                <a:extLst>
                  <a:ext uri="{FF2B5EF4-FFF2-40B4-BE49-F238E27FC236}">
                    <a16:creationId xmlns:a16="http://schemas.microsoft.com/office/drawing/2014/main" id="{72380BD2-7522-478F-9B44-4F367022F032}"/>
                  </a:ext>
                </a:extLst>
              </p:cNvPr>
              <p:cNvSpPr>
                <a:spLocks noChangeArrowheads="1"/>
              </p:cNvSpPr>
              <p:nvPr/>
            </p:nvSpPr>
            <p:spPr bwMode="auto">
              <a:xfrm>
                <a:off x="100656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5" name="Freeform: Shape 64">
                <a:extLst>
                  <a:ext uri="{FF2B5EF4-FFF2-40B4-BE49-F238E27FC236}">
                    <a16:creationId xmlns:a16="http://schemas.microsoft.com/office/drawing/2014/main" id="{E69541DE-5A6C-4F0B-A7A5-1C08985C7BCB}"/>
                  </a:ext>
                </a:extLst>
              </p:cNvPr>
              <p:cNvSpPr>
                <a:spLocks noChangeArrowheads="1"/>
              </p:cNvSpPr>
              <p:nvPr/>
            </p:nvSpPr>
            <p:spPr bwMode="auto">
              <a:xfrm>
                <a:off x="98179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6" name="Freeform: Shape 65">
                <a:extLst>
                  <a:ext uri="{FF2B5EF4-FFF2-40B4-BE49-F238E27FC236}">
                    <a16:creationId xmlns:a16="http://schemas.microsoft.com/office/drawing/2014/main" id="{C25B102F-1448-4034-938B-DF3032A9D99C}"/>
                  </a:ext>
                </a:extLst>
              </p:cNvPr>
              <p:cNvSpPr>
                <a:spLocks noChangeArrowheads="1"/>
              </p:cNvSpPr>
              <p:nvPr/>
            </p:nvSpPr>
            <p:spPr bwMode="auto">
              <a:xfrm>
                <a:off x="95703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7" name="Freeform: Shape 66">
                <a:extLst>
                  <a:ext uri="{FF2B5EF4-FFF2-40B4-BE49-F238E27FC236}">
                    <a16:creationId xmlns:a16="http://schemas.microsoft.com/office/drawing/2014/main" id="{ED5C7956-1F50-4CF3-A9B9-5F98E62A1F5E}"/>
                  </a:ext>
                </a:extLst>
              </p:cNvPr>
              <p:cNvSpPr>
                <a:spLocks noChangeArrowheads="1"/>
              </p:cNvSpPr>
              <p:nvPr/>
            </p:nvSpPr>
            <p:spPr bwMode="auto">
              <a:xfrm>
                <a:off x="93226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8" name="Freeform: Shape 67">
                <a:extLst>
                  <a:ext uri="{FF2B5EF4-FFF2-40B4-BE49-F238E27FC236}">
                    <a16:creationId xmlns:a16="http://schemas.microsoft.com/office/drawing/2014/main" id="{D444B015-83B4-40C0-9CE9-18CECBB156F1}"/>
                  </a:ext>
                </a:extLst>
              </p:cNvPr>
              <p:cNvSpPr>
                <a:spLocks noChangeArrowheads="1"/>
              </p:cNvSpPr>
              <p:nvPr/>
            </p:nvSpPr>
            <p:spPr bwMode="auto">
              <a:xfrm>
                <a:off x="907502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sp>
            <p:nvSpPr>
              <p:cNvPr id="69" name="Freeform: Shape 68">
                <a:extLst>
                  <a:ext uri="{FF2B5EF4-FFF2-40B4-BE49-F238E27FC236}">
                    <a16:creationId xmlns:a16="http://schemas.microsoft.com/office/drawing/2014/main" id="{556ECC92-D306-473F-95AF-4A01FCB1029F}"/>
                  </a:ext>
                </a:extLst>
              </p:cNvPr>
              <p:cNvSpPr>
                <a:spLocks noChangeArrowheads="1"/>
              </p:cNvSpPr>
              <p:nvPr/>
            </p:nvSpPr>
            <p:spPr bwMode="auto">
              <a:xfrm>
                <a:off x="8827375" y="5245992"/>
                <a:ext cx="192162" cy="361059"/>
              </a:xfrm>
              <a:custGeom>
                <a:avLst/>
                <a:gdLst>
                  <a:gd name="connsiteX0" fmla="*/ 144213 w 443571"/>
                  <a:gd name="connsiteY0" fmla="*/ 187333 h 833438"/>
                  <a:gd name="connsiteX1" fmla="*/ 147391 w 443571"/>
                  <a:gd name="connsiteY1" fmla="*/ 187333 h 833438"/>
                  <a:gd name="connsiteX2" fmla="*/ 169637 w 443571"/>
                  <a:gd name="connsiteY2" fmla="*/ 187333 h 833438"/>
                  <a:gd name="connsiteX3" fmla="*/ 274511 w 443571"/>
                  <a:gd name="connsiteY3" fmla="*/ 187333 h 833438"/>
                  <a:gd name="connsiteX4" fmla="*/ 293579 w 443571"/>
                  <a:gd name="connsiteY4" fmla="*/ 187333 h 833438"/>
                  <a:gd name="connsiteX5" fmla="*/ 296757 w 443571"/>
                  <a:gd name="connsiteY5" fmla="*/ 187333 h 833438"/>
                  <a:gd name="connsiteX6" fmla="*/ 334893 w 443571"/>
                  <a:gd name="connsiteY6" fmla="*/ 206430 h 833438"/>
                  <a:gd name="connsiteX7" fmla="*/ 439768 w 443571"/>
                  <a:gd name="connsiteY7" fmla="*/ 422859 h 833438"/>
                  <a:gd name="connsiteX8" fmla="*/ 423878 w 443571"/>
                  <a:gd name="connsiteY8" fmla="*/ 470601 h 833438"/>
                  <a:gd name="connsiteX9" fmla="*/ 376208 w 443571"/>
                  <a:gd name="connsiteY9" fmla="*/ 451504 h 833438"/>
                  <a:gd name="connsiteX10" fmla="*/ 309469 w 443571"/>
                  <a:gd name="connsiteY10" fmla="*/ 321010 h 833438"/>
                  <a:gd name="connsiteX11" fmla="*/ 306291 w 443571"/>
                  <a:gd name="connsiteY11" fmla="*/ 397397 h 833438"/>
                  <a:gd name="connsiteX12" fmla="*/ 379386 w 443571"/>
                  <a:gd name="connsiteY12" fmla="*/ 569267 h 833438"/>
                  <a:gd name="connsiteX13" fmla="*/ 360318 w 443571"/>
                  <a:gd name="connsiteY13" fmla="*/ 594729 h 833438"/>
                  <a:gd name="connsiteX14" fmla="*/ 303113 w 443571"/>
                  <a:gd name="connsiteY14" fmla="*/ 594729 h 833438"/>
                  <a:gd name="connsiteX15" fmla="*/ 303113 w 443571"/>
                  <a:gd name="connsiteY15" fmla="*/ 798428 h 833438"/>
                  <a:gd name="connsiteX16" fmla="*/ 268155 w 443571"/>
                  <a:gd name="connsiteY16" fmla="*/ 833438 h 833438"/>
                  <a:gd name="connsiteX17" fmla="*/ 233197 w 443571"/>
                  <a:gd name="connsiteY17" fmla="*/ 798428 h 833438"/>
                  <a:gd name="connsiteX18" fmla="*/ 233197 w 443571"/>
                  <a:gd name="connsiteY18" fmla="*/ 594729 h 833438"/>
                  <a:gd name="connsiteX19" fmla="*/ 210951 w 443571"/>
                  <a:gd name="connsiteY19" fmla="*/ 594729 h 833438"/>
                  <a:gd name="connsiteX20" fmla="*/ 210951 w 443571"/>
                  <a:gd name="connsiteY20" fmla="*/ 798428 h 833438"/>
                  <a:gd name="connsiteX21" fmla="*/ 175993 w 443571"/>
                  <a:gd name="connsiteY21" fmla="*/ 833438 h 833438"/>
                  <a:gd name="connsiteX22" fmla="*/ 141035 w 443571"/>
                  <a:gd name="connsiteY22" fmla="*/ 798428 h 833438"/>
                  <a:gd name="connsiteX23" fmla="*/ 141035 w 443571"/>
                  <a:gd name="connsiteY23" fmla="*/ 594729 h 833438"/>
                  <a:gd name="connsiteX24" fmla="*/ 80652 w 443571"/>
                  <a:gd name="connsiteY24" fmla="*/ 594729 h 833438"/>
                  <a:gd name="connsiteX25" fmla="*/ 61584 w 443571"/>
                  <a:gd name="connsiteY25" fmla="*/ 569267 h 833438"/>
                  <a:gd name="connsiteX26" fmla="*/ 134679 w 443571"/>
                  <a:gd name="connsiteY26" fmla="*/ 397397 h 833438"/>
                  <a:gd name="connsiteX27" fmla="*/ 131501 w 443571"/>
                  <a:gd name="connsiteY27" fmla="*/ 321010 h 833438"/>
                  <a:gd name="connsiteX28" fmla="*/ 67940 w 443571"/>
                  <a:gd name="connsiteY28" fmla="*/ 451504 h 833438"/>
                  <a:gd name="connsiteX29" fmla="*/ 20270 w 443571"/>
                  <a:gd name="connsiteY29" fmla="*/ 470601 h 833438"/>
                  <a:gd name="connsiteX30" fmla="*/ 4380 w 443571"/>
                  <a:gd name="connsiteY30" fmla="*/ 422859 h 833438"/>
                  <a:gd name="connsiteX31" fmla="*/ 106076 w 443571"/>
                  <a:gd name="connsiteY31" fmla="*/ 206430 h 833438"/>
                  <a:gd name="connsiteX32" fmla="*/ 144213 w 443571"/>
                  <a:gd name="connsiteY32" fmla="*/ 187333 h 833438"/>
                  <a:gd name="connsiteX33" fmla="*/ 221282 w 443571"/>
                  <a:gd name="connsiteY33" fmla="*/ 0 h 833438"/>
                  <a:gd name="connsiteX34" fmla="*/ 302039 w 443571"/>
                  <a:gd name="connsiteY34" fmla="*/ 80963 h 833438"/>
                  <a:gd name="connsiteX35" fmla="*/ 221282 w 443571"/>
                  <a:gd name="connsiteY35" fmla="*/ 161926 h 833438"/>
                  <a:gd name="connsiteX36" fmla="*/ 140525 w 443571"/>
                  <a:gd name="connsiteY36" fmla="*/ 80963 h 833438"/>
                  <a:gd name="connsiteX37" fmla="*/ 221282 w 443571"/>
                  <a:gd name="connsiteY37" fmla="*/ 0 h 83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3571" h="833438">
                    <a:moveTo>
                      <a:pt x="144213" y="187333"/>
                    </a:moveTo>
                    <a:cubicBezTo>
                      <a:pt x="147391" y="187333"/>
                      <a:pt x="147391" y="187333"/>
                      <a:pt x="147391" y="187333"/>
                    </a:cubicBezTo>
                    <a:cubicBezTo>
                      <a:pt x="169637" y="187333"/>
                      <a:pt x="169637" y="187333"/>
                      <a:pt x="169637" y="187333"/>
                    </a:cubicBezTo>
                    <a:cubicBezTo>
                      <a:pt x="274511" y="187333"/>
                      <a:pt x="274511" y="187333"/>
                      <a:pt x="274511" y="187333"/>
                    </a:cubicBezTo>
                    <a:cubicBezTo>
                      <a:pt x="293579" y="187333"/>
                      <a:pt x="293579" y="187333"/>
                      <a:pt x="293579" y="187333"/>
                    </a:cubicBezTo>
                    <a:cubicBezTo>
                      <a:pt x="296757" y="187333"/>
                      <a:pt x="296757" y="187333"/>
                      <a:pt x="296757" y="187333"/>
                    </a:cubicBezTo>
                    <a:cubicBezTo>
                      <a:pt x="312647" y="184150"/>
                      <a:pt x="328537" y="193699"/>
                      <a:pt x="334893" y="206430"/>
                    </a:cubicBezTo>
                    <a:cubicBezTo>
                      <a:pt x="439768" y="422859"/>
                      <a:pt x="439768" y="422859"/>
                      <a:pt x="439768" y="422859"/>
                    </a:cubicBezTo>
                    <a:cubicBezTo>
                      <a:pt x="449302" y="438773"/>
                      <a:pt x="439768" y="461052"/>
                      <a:pt x="423878" y="470601"/>
                    </a:cubicBezTo>
                    <a:cubicBezTo>
                      <a:pt x="404810" y="476966"/>
                      <a:pt x="382564" y="470601"/>
                      <a:pt x="376208" y="451504"/>
                    </a:cubicBezTo>
                    <a:cubicBezTo>
                      <a:pt x="309469" y="321010"/>
                      <a:pt x="309469" y="321010"/>
                      <a:pt x="309469" y="321010"/>
                    </a:cubicBezTo>
                    <a:cubicBezTo>
                      <a:pt x="306291" y="397397"/>
                      <a:pt x="306291" y="397397"/>
                      <a:pt x="306291" y="397397"/>
                    </a:cubicBezTo>
                    <a:cubicBezTo>
                      <a:pt x="379386" y="569267"/>
                      <a:pt x="379386" y="569267"/>
                      <a:pt x="379386" y="569267"/>
                    </a:cubicBezTo>
                    <a:cubicBezTo>
                      <a:pt x="385742" y="581998"/>
                      <a:pt x="376208" y="594729"/>
                      <a:pt x="360318" y="594729"/>
                    </a:cubicBezTo>
                    <a:cubicBezTo>
                      <a:pt x="303113" y="594729"/>
                      <a:pt x="303113" y="594729"/>
                      <a:pt x="303113" y="594729"/>
                    </a:cubicBezTo>
                    <a:cubicBezTo>
                      <a:pt x="303113" y="798428"/>
                      <a:pt x="303113" y="798428"/>
                      <a:pt x="303113" y="798428"/>
                    </a:cubicBezTo>
                    <a:cubicBezTo>
                      <a:pt x="303113" y="817524"/>
                      <a:pt x="287223" y="833438"/>
                      <a:pt x="268155" y="833438"/>
                    </a:cubicBezTo>
                    <a:cubicBezTo>
                      <a:pt x="249087" y="833438"/>
                      <a:pt x="233197" y="817524"/>
                      <a:pt x="233197" y="798428"/>
                    </a:cubicBezTo>
                    <a:cubicBezTo>
                      <a:pt x="233197" y="594729"/>
                      <a:pt x="233197" y="594729"/>
                      <a:pt x="233197" y="594729"/>
                    </a:cubicBezTo>
                    <a:cubicBezTo>
                      <a:pt x="210951" y="594729"/>
                      <a:pt x="210951" y="594729"/>
                      <a:pt x="210951" y="594729"/>
                    </a:cubicBezTo>
                    <a:cubicBezTo>
                      <a:pt x="210951" y="798428"/>
                      <a:pt x="210951" y="798428"/>
                      <a:pt x="210951" y="798428"/>
                    </a:cubicBezTo>
                    <a:cubicBezTo>
                      <a:pt x="210951" y="817524"/>
                      <a:pt x="195061" y="833438"/>
                      <a:pt x="175993" y="833438"/>
                    </a:cubicBezTo>
                    <a:cubicBezTo>
                      <a:pt x="156925" y="833438"/>
                      <a:pt x="141035" y="817524"/>
                      <a:pt x="141035" y="798428"/>
                    </a:cubicBezTo>
                    <a:cubicBezTo>
                      <a:pt x="141035" y="594729"/>
                      <a:pt x="141035" y="594729"/>
                      <a:pt x="141035" y="594729"/>
                    </a:cubicBezTo>
                    <a:cubicBezTo>
                      <a:pt x="80652" y="594729"/>
                      <a:pt x="80652" y="594729"/>
                      <a:pt x="80652" y="594729"/>
                    </a:cubicBezTo>
                    <a:cubicBezTo>
                      <a:pt x="67940" y="594729"/>
                      <a:pt x="58406" y="581998"/>
                      <a:pt x="61584" y="569267"/>
                    </a:cubicBezTo>
                    <a:cubicBezTo>
                      <a:pt x="134679" y="397397"/>
                      <a:pt x="134679" y="397397"/>
                      <a:pt x="134679" y="397397"/>
                    </a:cubicBezTo>
                    <a:cubicBezTo>
                      <a:pt x="131501" y="321010"/>
                      <a:pt x="131501" y="321010"/>
                      <a:pt x="131501" y="321010"/>
                    </a:cubicBezTo>
                    <a:cubicBezTo>
                      <a:pt x="67940" y="451504"/>
                      <a:pt x="67940" y="451504"/>
                      <a:pt x="67940" y="451504"/>
                    </a:cubicBezTo>
                    <a:cubicBezTo>
                      <a:pt x="58406" y="470601"/>
                      <a:pt x="36160" y="476966"/>
                      <a:pt x="20270" y="470601"/>
                    </a:cubicBezTo>
                    <a:cubicBezTo>
                      <a:pt x="1202" y="461052"/>
                      <a:pt x="-5154" y="438773"/>
                      <a:pt x="4380" y="422859"/>
                    </a:cubicBezTo>
                    <a:cubicBezTo>
                      <a:pt x="106076" y="206430"/>
                      <a:pt x="106076" y="206430"/>
                      <a:pt x="106076" y="206430"/>
                    </a:cubicBezTo>
                    <a:cubicBezTo>
                      <a:pt x="112433" y="193699"/>
                      <a:pt x="128323" y="184150"/>
                      <a:pt x="144213" y="187333"/>
                    </a:cubicBezTo>
                    <a:close/>
                    <a:moveTo>
                      <a:pt x="221282" y="0"/>
                    </a:moveTo>
                    <a:cubicBezTo>
                      <a:pt x="265883" y="0"/>
                      <a:pt x="302039" y="36248"/>
                      <a:pt x="302039" y="80963"/>
                    </a:cubicBezTo>
                    <a:cubicBezTo>
                      <a:pt x="302039" y="125678"/>
                      <a:pt x="265883" y="161926"/>
                      <a:pt x="221282" y="161926"/>
                    </a:cubicBezTo>
                    <a:cubicBezTo>
                      <a:pt x="176681" y="161926"/>
                      <a:pt x="140525" y="125678"/>
                      <a:pt x="140525" y="80963"/>
                    </a:cubicBezTo>
                    <a:cubicBezTo>
                      <a:pt x="140525" y="36248"/>
                      <a:pt x="176681" y="0"/>
                      <a:pt x="221282" y="0"/>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noAutofit/>
              </a:bodyPr>
              <a:lstStyle/>
              <a:p>
                <a:endParaRPr lang="en-US" sz="1349"/>
              </a:p>
            </p:txBody>
          </p:sp>
        </p:grpSp>
        <p:grpSp>
          <p:nvGrpSpPr>
            <p:cNvPr id="57" name="Group 56">
              <a:extLst>
                <a:ext uri="{FF2B5EF4-FFF2-40B4-BE49-F238E27FC236}">
                  <a16:creationId xmlns:a16="http://schemas.microsoft.com/office/drawing/2014/main" id="{678422DD-18D8-4B00-B52F-3131D8154AE5}"/>
                </a:ext>
              </a:extLst>
            </p:cNvPr>
            <p:cNvGrpSpPr/>
            <p:nvPr/>
          </p:nvGrpSpPr>
          <p:grpSpPr>
            <a:xfrm>
              <a:off x="949148" y="5787181"/>
              <a:ext cx="423863" cy="423863"/>
              <a:chOff x="8237244" y="4739919"/>
              <a:chExt cx="423863" cy="423863"/>
            </a:xfrm>
          </p:grpSpPr>
          <p:sp>
            <p:nvSpPr>
              <p:cNvPr id="58" name="Oval 57">
                <a:extLst>
                  <a:ext uri="{FF2B5EF4-FFF2-40B4-BE49-F238E27FC236}">
                    <a16:creationId xmlns:a16="http://schemas.microsoft.com/office/drawing/2014/main" id="{DE631142-6CDA-4488-B437-5253CC763EEC}"/>
                  </a:ext>
                </a:extLst>
              </p:cNvPr>
              <p:cNvSpPr/>
              <p:nvPr/>
            </p:nvSpPr>
            <p:spPr>
              <a:xfrm>
                <a:off x="8237244" y="4739919"/>
                <a:ext cx="423863" cy="4238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TextBox">
                <a:extLst>
                  <a:ext uri="{FF2B5EF4-FFF2-40B4-BE49-F238E27FC236}">
                    <a16:creationId xmlns:a16="http://schemas.microsoft.com/office/drawing/2014/main" id="{4DB6826B-498B-4F1A-80D8-E6B499E94EE7}"/>
                  </a:ext>
                </a:extLst>
              </p:cNvPr>
              <p:cNvSpPr txBox="1"/>
              <p:nvPr/>
            </p:nvSpPr>
            <p:spPr>
              <a:xfrm>
                <a:off x="8315813" y="4816040"/>
                <a:ext cx="266724" cy="22541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825">
                    <a:solidFill>
                      <a:schemeClr val="bg1"/>
                    </a:solidFill>
                  </a:rPr>
                  <a:t>40%</a:t>
                </a:r>
              </a:p>
            </p:txBody>
          </p:sp>
        </p:grpSp>
      </p:grpSp>
      <p:sp>
        <p:nvSpPr>
          <p:cNvPr id="167" name="Center Text Body">
            <a:extLst>
              <a:ext uri="{FF2B5EF4-FFF2-40B4-BE49-F238E27FC236}">
                <a16:creationId xmlns:a16="http://schemas.microsoft.com/office/drawing/2014/main" id="{39ED371C-6386-46E2-AE78-B9E47BDD1435}"/>
              </a:ext>
            </a:extLst>
          </p:cNvPr>
          <p:cNvSpPr txBox="1"/>
          <p:nvPr/>
        </p:nvSpPr>
        <p:spPr>
          <a:xfrm>
            <a:off x="5998658" y="4496126"/>
            <a:ext cx="2567734" cy="600164"/>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sz="900"/>
              <a:t>dapibus integer dolor potor eleifend nulla dictum voluptatibus quo quidem minus dictum laborum mollitia autem repudiandae</a:t>
            </a:r>
            <a:endParaRPr lang="en-ID" sz="900"/>
          </a:p>
        </p:txBody>
      </p:sp>
      <p:grpSp>
        <p:nvGrpSpPr>
          <p:cNvPr id="52" name="PpHeader">
            <a:extLst>
              <a:ext uri="{FF2B5EF4-FFF2-40B4-BE49-F238E27FC236}">
                <a16:creationId xmlns:a16="http://schemas.microsoft.com/office/drawing/2014/main" id="{46C73BC6-E1A1-4FD1-A7F6-637C89579F9D}"/>
              </a:ext>
            </a:extLst>
          </p:cNvPr>
          <p:cNvGrpSpPr/>
          <p:nvPr/>
        </p:nvGrpSpPr>
        <p:grpSpPr>
          <a:xfrm>
            <a:off x="87884" y="124384"/>
            <a:ext cx="1156753" cy="106831"/>
            <a:chOff x="117194" y="153043"/>
            <a:chExt cx="1542538" cy="142460"/>
          </a:xfrm>
        </p:grpSpPr>
        <p:sp>
          <p:nvSpPr>
            <p:cNvPr id="53" name="PpHeader">
              <a:extLst>
                <a:ext uri="{FF2B5EF4-FFF2-40B4-BE49-F238E27FC236}">
                  <a16:creationId xmlns:a16="http://schemas.microsoft.com/office/drawing/2014/main" id="{53E59899-EB3A-4822-A702-3DFB537A49F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54" name="Group 53">
              <a:extLst>
                <a:ext uri="{FF2B5EF4-FFF2-40B4-BE49-F238E27FC236}">
                  <a16:creationId xmlns:a16="http://schemas.microsoft.com/office/drawing/2014/main" id="{8B2055A3-D19E-4963-86EC-946E42971920}"/>
                </a:ext>
              </a:extLst>
            </p:cNvPr>
            <p:cNvGrpSpPr/>
            <p:nvPr/>
          </p:nvGrpSpPr>
          <p:grpSpPr>
            <a:xfrm>
              <a:off x="670098" y="159543"/>
              <a:ext cx="989634" cy="135576"/>
              <a:chOff x="670098" y="159543"/>
              <a:chExt cx="989634" cy="135576"/>
            </a:xfrm>
          </p:grpSpPr>
          <p:sp>
            <p:nvSpPr>
              <p:cNvPr id="70" name="Icon 1">
                <a:extLst>
                  <a:ext uri="{FF2B5EF4-FFF2-40B4-BE49-F238E27FC236}">
                    <a16:creationId xmlns:a16="http://schemas.microsoft.com/office/drawing/2014/main" id="{A27E4D09-BE81-4568-A90F-F74BEDB8EC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1" name="Icon 5">
                <a:extLst>
                  <a:ext uri="{FF2B5EF4-FFF2-40B4-BE49-F238E27FC236}">
                    <a16:creationId xmlns:a16="http://schemas.microsoft.com/office/drawing/2014/main" id="{EB6DAB1A-A2FE-4128-8AF7-5C91994071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72" name="Icon 7">
                <a:extLst>
                  <a:ext uri="{FF2B5EF4-FFF2-40B4-BE49-F238E27FC236}">
                    <a16:creationId xmlns:a16="http://schemas.microsoft.com/office/drawing/2014/main" id="{743FE3B6-B69E-4E97-B42C-2AEE7E8E4F6B}"/>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73" name="PpFooter">
            <a:extLst>
              <a:ext uri="{FF2B5EF4-FFF2-40B4-BE49-F238E27FC236}">
                <a16:creationId xmlns:a16="http://schemas.microsoft.com/office/drawing/2014/main" id="{493EC131-6996-4B41-9D72-D0052B3379C6}"/>
              </a:ext>
            </a:extLst>
          </p:cNvPr>
          <p:cNvGrpSpPr/>
          <p:nvPr/>
        </p:nvGrpSpPr>
        <p:grpSpPr>
          <a:xfrm>
            <a:off x="6962193" y="6285724"/>
            <a:ext cx="1987761" cy="280951"/>
            <a:chOff x="9284132" y="6232525"/>
            <a:chExt cx="2650693" cy="374650"/>
          </a:xfrm>
        </p:grpSpPr>
        <p:sp>
          <p:nvSpPr>
            <p:cNvPr id="74" name="PpFooter">
              <a:extLst>
                <a:ext uri="{FF2B5EF4-FFF2-40B4-BE49-F238E27FC236}">
                  <a16:creationId xmlns:a16="http://schemas.microsoft.com/office/drawing/2014/main" id="{53A8CB6B-D146-4DE0-B37B-5131A7DDA36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5" name="Oval 74">
              <a:extLst>
                <a:ext uri="{FF2B5EF4-FFF2-40B4-BE49-F238E27FC236}">
                  <a16:creationId xmlns:a16="http://schemas.microsoft.com/office/drawing/2014/main" id="{B6CADAB2-377F-491D-8219-32578D32758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6" name="PpSlideNum">
              <a:extLst>
                <a:ext uri="{FF2B5EF4-FFF2-40B4-BE49-F238E27FC236}">
                  <a16:creationId xmlns:a16="http://schemas.microsoft.com/office/drawing/2014/main" id="{0E106DDF-A2AC-408C-87D0-2735C87A72C0}"/>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15</a:t>
              </a:fld>
              <a:endParaRPr lang="en-US" sz="750">
                <a:solidFill>
                  <a:schemeClr val="bg1"/>
                </a:solidFill>
              </a:endParaRPr>
            </a:p>
          </p:txBody>
        </p:sp>
      </p:grpSp>
    </p:spTree>
    <p:extLst>
      <p:ext uri="{BB962C8B-B14F-4D97-AF65-F5344CB8AC3E}">
        <p14:creationId xmlns:p14="http://schemas.microsoft.com/office/powerpoint/2010/main" val="3886899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F452670-C00E-48AE-AA6D-0E539086F9CC}"/>
              </a:ext>
            </a:extLst>
          </p:cNvPr>
          <p:cNvSpPr>
            <a:spLocks noGrp="1"/>
          </p:cNvSpPr>
          <p:nvPr>
            <p:ph type="pic" sz="quarter" idx="11"/>
          </p:nvPr>
        </p:nvSpPr>
        <p:spPr/>
      </p:sp>
      <p:sp>
        <p:nvSpPr>
          <p:cNvPr id="27" name="Shapes">
            <a:extLst>
              <a:ext uri="{FF2B5EF4-FFF2-40B4-BE49-F238E27FC236}">
                <a16:creationId xmlns:a16="http://schemas.microsoft.com/office/drawing/2014/main" id="{1990D935-7F54-4EF3-9E76-C11A70B45A72}"/>
              </a:ext>
            </a:extLst>
          </p:cNvPr>
          <p:cNvSpPr/>
          <p:nvPr/>
        </p:nvSpPr>
        <p:spPr>
          <a:xfrm>
            <a:off x="0" y="3086144"/>
            <a:ext cx="9144000" cy="3771856"/>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CBD96090-686E-4C3D-BCAA-34DF6941C7D0}"/>
              </a:ext>
            </a:extLst>
          </p:cNvPr>
          <p:cNvSpPr/>
          <p:nvPr/>
        </p:nvSpPr>
        <p:spPr>
          <a:xfrm>
            <a:off x="0" y="3086145"/>
            <a:ext cx="9144000" cy="828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PsHolder4">
            <a:extLst>
              <a:ext uri="{FF2B5EF4-FFF2-40B4-BE49-F238E27FC236}">
                <a16:creationId xmlns:a16="http://schemas.microsoft.com/office/drawing/2014/main" id="{23C859BF-341F-47A2-9B72-2CDA947F090E}"/>
              </a:ext>
            </a:extLst>
          </p:cNvPr>
          <p:cNvSpPr>
            <a:spLocks noGrp="1"/>
          </p:cNvSpPr>
          <p:nvPr>
            <p:ph type="pic" sz="quarter" idx="10"/>
          </p:nvPr>
        </p:nvSpPr>
        <p:spPr/>
      </p:sp>
      <p:sp>
        <p:nvSpPr>
          <p:cNvPr id="29" name="Grand Title">
            <a:extLst>
              <a:ext uri="{FF2B5EF4-FFF2-40B4-BE49-F238E27FC236}">
                <a16:creationId xmlns:a16="http://schemas.microsoft.com/office/drawing/2014/main" id="{23635147-8E60-4538-B919-15C25C793B28}"/>
              </a:ext>
            </a:extLst>
          </p:cNvPr>
          <p:cNvSpPr txBox="1"/>
          <p:nvPr/>
        </p:nvSpPr>
        <p:spPr>
          <a:xfrm>
            <a:off x="3251058" y="1288535"/>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Boss</a:t>
            </a:r>
            <a:r>
              <a:rPr lang="en-US" sz="3300">
                <a:solidFill>
                  <a:schemeClr val="tx1">
                    <a:lumMod val="75000"/>
                    <a:lumOff val="25000"/>
                  </a:schemeClr>
                </a:solidFill>
                <a:latin typeface="+mj-lt"/>
              </a:rPr>
              <a:t> Said</a:t>
            </a:r>
            <a:endParaRPr lang="en-ID" sz="3300">
              <a:solidFill>
                <a:schemeClr val="accent1"/>
              </a:solidFill>
              <a:latin typeface="+mj-lt"/>
            </a:endParaRPr>
          </a:p>
        </p:txBody>
      </p:sp>
      <p:grpSp>
        <p:nvGrpSpPr>
          <p:cNvPr id="30" name="Group 29">
            <a:extLst>
              <a:ext uri="{FF2B5EF4-FFF2-40B4-BE49-F238E27FC236}">
                <a16:creationId xmlns:a16="http://schemas.microsoft.com/office/drawing/2014/main" id="{FECBF673-0112-417F-B9F8-1258A578B338}"/>
              </a:ext>
            </a:extLst>
          </p:cNvPr>
          <p:cNvGrpSpPr/>
          <p:nvPr/>
        </p:nvGrpSpPr>
        <p:grpSpPr>
          <a:xfrm>
            <a:off x="3928904" y="5223930"/>
            <a:ext cx="1286192" cy="246221"/>
            <a:chOff x="3551036" y="4087599"/>
            <a:chExt cx="1715146" cy="328338"/>
          </a:xfrm>
        </p:grpSpPr>
        <p:sp>
          <p:nvSpPr>
            <p:cNvPr id="31" name="Rectangle: Rounded Corners 30">
              <a:extLst>
                <a:ext uri="{FF2B5EF4-FFF2-40B4-BE49-F238E27FC236}">
                  <a16:creationId xmlns:a16="http://schemas.microsoft.com/office/drawing/2014/main" id="{4AB17B0B-42B4-4B92-92D0-B5B08C6D4D4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2" name="TextBox 31">
              <a:extLst>
                <a:ext uri="{FF2B5EF4-FFF2-40B4-BE49-F238E27FC236}">
                  <a16:creationId xmlns:a16="http://schemas.microsoft.com/office/drawing/2014/main" id="{18A4C902-EB5B-4148-9B1F-35AD5962F0B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3" name="TextBox 32">
              <a:extLst>
                <a:ext uri="{FF2B5EF4-FFF2-40B4-BE49-F238E27FC236}">
                  <a16:creationId xmlns:a16="http://schemas.microsoft.com/office/drawing/2014/main" id="{5F9594A2-821B-4431-BFF4-03C476F43555}"/>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4" name="Justify Text Body">
            <a:extLst>
              <a:ext uri="{FF2B5EF4-FFF2-40B4-BE49-F238E27FC236}">
                <a16:creationId xmlns:a16="http://schemas.microsoft.com/office/drawing/2014/main" id="{821BC85E-D81A-43BF-915B-E1619F7748BC}"/>
              </a:ext>
            </a:extLst>
          </p:cNvPr>
          <p:cNvSpPr txBox="1"/>
          <p:nvPr/>
        </p:nvSpPr>
        <p:spPr>
          <a:xfrm>
            <a:off x="972614" y="4163945"/>
            <a:ext cx="7198773" cy="588623"/>
          </a:xfrm>
          <a:prstGeom prst="rect">
            <a:avLst/>
          </a:prstGeom>
          <a:noFill/>
        </p:spPr>
        <p:txBody>
          <a:bodyPr wrap="square" lIns="0" tIns="0" rIns="0" bIns="0" rtlCol="0">
            <a:spAutoFit/>
          </a:bodyPr>
          <a:lstStyle/>
          <a:p>
            <a:pPr algn="ctr">
              <a:lnSpc>
                <a:spcPct val="150000"/>
              </a:lnSpc>
            </a:pPr>
            <a:r>
              <a:rPr lang="en-US" sz="1350" b="1" i="1">
                <a:solidFill>
                  <a:schemeClr val="bg1"/>
                </a:solidFill>
              </a:rPr>
              <a:t>“asuscipit eros iste metus auctor id dapibus quam aliquam sied pretium viverra ornare ipras turpisa antes dolor elementum volutpat tincidunt dapibus integer mollis da vell”</a:t>
            </a:r>
            <a:endParaRPr lang="en-ID" sz="1350" b="1" i="1">
              <a:solidFill>
                <a:schemeClr val="bg1"/>
              </a:solidFill>
            </a:endParaRPr>
          </a:p>
        </p:txBody>
      </p:sp>
      <p:sp>
        <p:nvSpPr>
          <p:cNvPr id="37" name="TextBox">
            <a:extLst>
              <a:ext uri="{FF2B5EF4-FFF2-40B4-BE49-F238E27FC236}">
                <a16:creationId xmlns:a16="http://schemas.microsoft.com/office/drawing/2014/main" id="{826BE092-8FE0-4E01-A9DE-E129C7DE30DE}"/>
              </a:ext>
            </a:extLst>
          </p:cNvPr>
          <p:cNvSpPr txBox="1"/>
          <p:nvPr/>
        </p:nvSpPr>
        <p:spPr>
          <a:xfrm>
            <a:off x="4032590" y="4867179"/>
            <a:ext cx="1078821" cy="246221"/>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200">
                <a:solidFill>
                  <a:schemeClr val="bg1"/>
                </a:solidFill>
              </a:rPr>
              <a:t>- John Ludwig -</a:t>
            </a:r>
          </a:p>
        </p:txBody>
      </p:sp>
      <p:grpSp>
        <p:nvGrpSpPr>
          <p:cNvPr id="23" name="PpHeader">
            <a:extLst>
              <a:ext uri="{FF2B5EF4-FFF2-40B4-BE49-F238E27FC236}">
                <a16:creationId xmlns:a16="http://schemas.microsoft.com/office/drawing/2014/main" id="{EADFE833-1EBB-429C-9A33-B743ADE24EBE}"/>
              </a:ext>
            </a:extLst>
          </p:cNvPr>
          <p:cNvGrpSpPr/>
          <p:nvPr/>
        </p:nvGrpSpPr>
        <p:grpSpPr>
          <a:xfrm>
            <a:off x="87884" y="124384"/>
            <a:ext cx="1156753" cy="106831"/>
            <a:chOff x="117194" y="153043"/>
            <a:chExt cx="1542538" cy="142460"/>
          </a:xfrm>
        </p:grpSpPr>
        <p:sp>
          <p:nvSpPr>
            <p:cNvPr id="24" name="PpHeader">
              <a:extLst>
                <a:ext uri="{FF2B5EF4-FFF2-40B4-BE49-F238E27FC236}">
                  <a16:creationId xmlns:a16="http://schemas.microsoft.com/office/drawing/2014/main" id="{DB08F475-5D3F-4B91-B821-F6056294638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5" name="Group 24">
              <a:extLst>
                <a:ext uri="{FF2B5EF4-FFF2-40B4-BE49-F238E27FC236}">
                  <a16:creationId xmlns:a16="http://schemas.microsoft.com/office/drawing/2014/main" id="{61E5E40F-69B8-4725-89F6-916B041572EA}"/>
                </a:ext>
              </a:extLst>
            </p:cNvPr>
            <p:cNvGrpSpPr/>
            <p:nvPr/>
          </p:nvGrpSpPr>
          <p:grpSpPr>
            <a:xfrm>
              <a:off x="670098" y="159543"/>
              <a:ext cx="989634" cy="135576"/>
              <a:chOff x="670098" y="159543"/>
              <a:chExt cx="989634" cy="135576"/>
            </a:xfrm>
          </p:grpSpPr>
          <p:sp>
            <p:nvSpPr>
              <p:cNvPr id="28" name="Icon 1">
                <a:extLst>
                  <a:ext uri="{FF2B5EF4-FFF2-40B4-BE49-F238E27FC236}">
                    <a16:creationId xmlns:a16="http://schemas.microsoft.com/office/drawing/2014/main" id="{1BE8881B-80D5-44BA-BA6A-A79DB69A02A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2169617B-8371-4662-81F8-A46095E000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6EB448CA-8149-4C63-8BFB-57270D73BA7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A8DB4110-BB16-4A46-AD97-A5AC2E58C924}"/>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0FE6C7BD-F815-4C32-A048-A3AE6D70BE9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755023F-8035-4AC3-B996-3D4F4E1F73D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21B194A5-194A-48B4-9C38-CF9B7A14914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16</a:t>
              </a:fld>
              <a:endParaRPr lang="en-US" sz="750">
                <a:solidFill>
                  <a:schemeClr val="bg1"/>
                </a:solidFill>
              </a:endParaRPr>
            </a:p>
          </p:txBody>
        </p:sp>
      </p:grpSp>
    </p:spTree>
    <p:extLst>
      <p:ext uri="{BB962C8B-B14F-4D97-AF65-F5344CB8AC3E}">
        <p14:creationId xmlns:p14="http://schemas.microsoft.com/office/powerpoint/2010/main" val="3845819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PsHolder1">
            <a:extLst>
              <a:ext uri="{FF2B5EF4-FFF2-40B4-BE49-F238E27FC236}">
                <a16:creationId xmlns:a16="http://schemas.microsoft.com/office/drawing/2014/main" id="{0FF54840-B84A-4297-A39A-C64C86F7C0CC}"/>
              </a:ext>
            </a:extLst>
          </p:cNvPr>
          <p:cNvSpPr>
            <a:spLocks noGrp="1"/>
          </p:cNvSpPr>
          <p:nvPr>
            <p:ph type="pic" sz="quarter" idx="10"/>
          </p:nvPr>
        </p:nvSpPr>
        <p:spPr/>
      </p:sp>
      <p:sp>
        <p:nvSpPr>
          <p:cNvPr id="12" name="Freeform: Shape 11">
            <a:extLst>
              <a:ext uri="{FF2B5EF4-FFF2-40B4-BE49-F238E27FC236}">
                <a16:creationId xmlns:a16="http://schemas.microsoft.com/office/drawing/2014/main" id="{69B32D6E-CE00-4686-A2B5-C7E06002F063}"/>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4" name="Freeform 2">
            <a:extLst>
              <a:ext uri="{FF2B5EF4-FFF2-40B4-BE49-F238E27FC236}">
                <a16:creationId xmlns:a16="http://schemas.microsoft.com/office/drawing/2014/main" id="{CE83F8C2-5E70-462C-A036-DEF2E6FD8889}"/>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4" name="Freeform 3">
            <a:extLst>
              <a:ext uri="{FF2B5EF4-FFF2-40B4-BE49-F238E27FC236}">
                <a16:creationId xmlns:a16="http://schemas.microsoft.com/office/drawing/2014/main" id="{08D62C5E-D536-40CC-B7B9-39EDDF9119E2}"/>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9E20E6F-A6FC-4BA5-95C2-94BB92CA6078}"/>
              </a:ext>
            </a:extLst>
          </p:cNvPr>
          <p:cNvSpPr>
            <a:spLocks noChangeAspect="1"/>
          </p:cNvSpPr>
          <p:nvPr/>
        </p:nvSpPr>
        <p:spPr>
          <a:xfrm>
            <a:off x="344576" y="2592444"/>
            <a:ext cx="3946230" cy="3560857"/>
          </a:xfrm>
          <a:custGeom>
            <a:avLst/>
            <a:gdLst>
              <a:gd name="connsiteX0" fmla="*/ 5056761 w 5262325"/>
              <a:gd name="connsiteY0" fmla="*/ 3720629 h 4748428"/>
              <a:gd name="connsiteX1" fmla="*/ 5262325 w 5262325"/>
              <a:gd name="connsiteY1" fmla="*/ 3926193 h 4748428"/>
              <a:gd name="connsiteX2" fmla="*/ 4440091 w 5262325"/>
              <a:gd name="connsiteY2" fmla="*/ 4748428 h 4748428"/>
              <a:gd name="connsiteX3" fmla="*/ 2796604 w 5262325"/>
              <a:gd name="connsiteY3" fmla="*/ 4748428 h 4748428"/>
              <a:gd name="connsiteX4" fmla="*/ 2778958 w 5262325"/>
              <a:gd name="connsiteY4" fmla="*/ 4679799 h 4748428"/>
              <a:gd name="connsiteX5" fmla="*/ 2664933 w 5262325"/>
              <a:gd name="connsiteY5" fmla="*/ 4368258 h 4748428"/>
              <a:gd name="connsiteX6" fmla="*/ 2650024 w 5262325"/>
              <a:gd name="connsiteY6" fmla="*/ 4337311 h 4748428"/>
              <a:gd name="connsiteX7" fmla="*/ 4440091 w 5262325"/>
              <a:gd name="connsiteY7" fmla="*/ 4337311 h 4748428"/>
              <a:gd name="connsiteX8" fmla="*/ 4851208 w 5262325"/>
              <a:gd name="connsiteY8" fmla="*/ 3926193 h 4748428"/>
              <a:gd name="connsiteX9" fmla="*/ 5056761 w 5262325"/>
              <a:gd name="connsiteY9" fmla="*/ 3720629 h 4748428"/>
              <a:gd name="connsiteX10" fmla="*/ 2661998 w 5262325"/>
              <a:gd name="connsiteY10" fmla="*/ 1377245 h 4748428"/>
              <a:gd name="connsiteX11" fmla="*/ 3957022 w 5262325"/>
              <a:gd name="connsiteY11" fmla="*/ 2672280 h 4748428"/>
              <a:gd name="connsiteX12" fmla="*/ 2661998 w 5262325"/>
              <a:gd name="connsiteY12" fmla="*/ 3967304 h 4748428"/>
              <a:gd name="connsiteX13" fmla="*/ 2507181 w 5262325"/>
              <a:gd name="connsiteY13" fmla="*/ 3958061 h 4748428"/>
              <a:gd name="connsiteX14" fmla="*/ 2446346 w 5262325"/>
              <a:gd name="connsiteY14" fmla="*/ 3947079 h 4748428"/>
              <a:gd name="connsiteX15" fmla="*/ 2352294 w 5262325"/>
              <a:gd name="connsiteY15" fmla="*/ 3792265 h 4748428"/>
              <a:gd name="connsiteX16" fmla="*/ 1436391 w 5262325"/>
              <a:gd name="connsiteY16" fmla="*/ 2876362 h 4748428"/>
              <a:gd name="connsiteX17" fmla="*/ 1354986 w 5262325"/>
              <a:gd name="connsiteY17" fmla="*/ 2826907 h 4748428"/>
              <a:gd name="connsiteX18" fmla="*/ 1395057 w 5262325"/>
              <a:gd name="connsiteY18" fmla="*/ 2793983 h 4748428"/>
              <a:gd name="connsiteX19" fmla="*/ 1625804 w 5262325"/>
              <a:gd name="connsiteY19" fmla="*/ 2723671 h 4748428"/>
              <a:gd name="connsiteX20" fmla="*/ 2149984 w 5262325"/>
              <a:gd name="connsiteY20" fmla="*/ 2723671 h 4748428"/>
              <a:gd name="connsiteX21" fmla="*/ 2355548 w 5262325"/>
              <a:gd name="connsiteY21" fmla="*/ 2929224 h 4748428"/>
              <a:gd name="connsiteX22" fmla="*/ 2149984 w 5262325"/>
              <a:gd name="connsiteY22" fmla="*/ 3134789 h 4748428"/>
              <a:gd name="connsiteX23" fmla="*/ 1908336 w 5262325"/>
              <a:gd name="connsiteY23" fmla="*/ 3134789 h 4748428"/>
              <a:gd name="connsiteX24" fmla="*/ 2661998 w 5262325"/>
              <a:gd name="connsiteY24" fmla="*/ 3556186 h 4748428"/>
              <a:gd name="connsiteX25" fmla="*/ 3545904 w 5262325"/>
              <a:gd name="connsiteY25" fmla="*/ 2672280 h 4748428"/>
              <a:gd name="connsiteX26" fmla="*/ 2661998 w 5262325"/>
              <a:gd name="connsiteY26" fmla="*/ 1788374 h 4748428"/>
              <a:gd name="connsiteX27" fmla="*/ 1896203 w 5262325"/>
              <a:gd name="connsiteY27" fmla="*/ 2230484 h 4748428"/>
              <a:gd name="connsiteX28" fmla="*/ 1615372 w 5262325"/>
              <a:gd name="connsiteY28" fmla="*/ 2305480 h 4748428"/>
              <a:gd name="connsiteX29" fmla="*/ 1540333 w 5262325"/>
              <a:gd name="connsiteY29" fmla="*/ 2024606 h 4748428"/>
              <a:gd name="connsiteX30" fmla="*/ 2661998 w 5262325"/>
              <a:gd name="connsiteY30" fmla="*/ 1377245 h 4748428"/>
              <a:gd name="connsiteX31" fmla="*/ 1974210 w 5262325"/>
              <a:gd name="connsiteY31" fmla="*/ 0 h 4748428"/>
              <a:gd name="connsiteX32" fmla="*/ 3287465 w 5262325"/>
              <a:gd name="connsiteY32" fmla="*/ 0 h 4748428"/>
              <a:gd name="connsiteX33" fmla="*/ 3871225 w 5262325"/>
              <a:gd name="connsiteY33" fmla="*/ 417942 h 4748428"/>
              <a:gd name="connsiteX34" fmla="*/ 3933417 w 5262325"/>
              <a:gd name="connsiteY34" fmla="*/ 600703 h 4748428"/>
              <a:gd name="connsiteX35" fmla="*/ 4128050 w 5262325"/>
              <a:gd name="connsiteY35" fmla="*/ 740014 h 4748428"/>
              <a:gd name="connsiteX36" fmla="*/ 4440091 w 5262325"/>
              <a:gd name="connsiteY36" fmla="*/ 740014 h 4748428"/>
              <a:gd name="connsiteX37" fmla="*/ 5262325 w 5262325"/>
              <a:gd name="connsiteY37" fmla="*/ 1562249 h 4748428"/>
              <a:gd name="connsiteX38" fmla="*/ 5262325 w 5262325"/>
              <a:gd name="connsiteY38" fmla="*/ 2898394 h 4748428"/>
              <a:gd name="connsiteX39" fmla="*/ 5056761 w 5262325"/>
              <a:gd name="connsiteY39" fmla="*/ 3103947 h 4748428"/>
              <a:gd name="connsiteX40" fmla="*/ 4851208 w 5262325"/>
              <a:gd name="connsiteY40" fmla="*/ 2898394 h 4748428"/>
              <a:gd name="connsiteX41" fmla="*/ 4851208 w 5262325"/>
              <a:gd name="connsiteY41" fmla="*/ 1562249 h 4748428"/>
              <a:gd name="connsiteX42" fmla="*/ 4440091 w 5262325"/>
              <a:gd name="connsiteY42" fmla="*/ 1151131 h 4748428"/>
              <a:gd name="connsiteX43" fmla="*/ 4128050 w 5262325"/>
              <a:gd name="connsiteY43" fmla="*/ 1151131 h 4748428"/>
              <a:gd name="connsiteX44" fmla="*/ 3544258 w 5262325"/>
              <a:gd name="connsiteY44" fmla="*/ 733146 h 4748428"/>
              <a:gd name="connsiteX45" fmla="*/ 3482066 w 5262325"/>
              <a:gd name="connsiteY45" fmla="*/ 550439 h 4748428"/>
              <a:gd name="connsiteX46" fmla="*/ 3287465 w 5262325"/>
              <a:gd name="connsiteY46" fmla="*/ 411118 h 4748428"/>
              <a:gd name="connsiteX47" fmla="*/ 1974210 w 5262325"/>
              <a:gd name="connsiteY47" fmla="*/ 411118 h 4748428"/>
              <a:gd name="connsiteX48" fmla="*/ 1780898 w 5262325"/>
              <a:gd name="connsiteY48" fmla="*/ 546864 h 4748428"/>
              <a:gd name="connsiteX49" fmla="*/ 1709716 w 5262325"/>
              <a:gd name="connsiteY49" fmla="*/ 743914 h 4748428"/>
              <a:gd name="connsiteX50" fmla="*/ 1129736 w 5262325"/>
              <a:gd name="connsiteY50" fmla="*/ 1151131 h 4748428"/>
              <a:gd name="connsiteX51" fmla="*/ 822235 w 5262325"/>
              <a:gd name="connsiteY51" fmla="*/ 1151131 h 4748428"/>
              <a:gd name="connsiteX52" fmla="*/ 411118 w 5262325"/>
              <a:gd name="connsiteY52" fmla="*/ 1562249 h 4748428"/>
              <a:gd name="connsiteX53" fmla="*/ 411118 w 5262325"/>
              <a:gd name="connsiteY53" fmla="*/ 2410584 h 4748428"/>
              <a:gd name="connsiteX54" fmla="*/ 387945 w 5262325"/>
              <a:gd name="connsiteY54" fmla="*/ 2404004 h 4748428"/>
              <a:gd name="connsiteX55" fmla="*/ 56907 w 5262325"/>
              <a:gd name="connsiteY55" fmla="*/ 2336320 h 4748428"/>
              <a:gd name="connsiteX56" fmla="*/ 0 w 5262325"/>
              <a:gd name="connsiteY56" fmla="*/ 2329089 h 4748428"/>
              <a:gd name="connsiteX57" fmla="*/ 0 w 5262325"/>
              <a:gd name="connsiteY57" fmla="*/ 1562249 h 4748428"/>
              <a:gd name="connsiteX58" fmla="*/ 822235 w 5262325"/>
              <a:gd name="connsiteY58" fmla="*/ 740014 h 4748428"/>
              <a:gd name="connsiteX59" fmla="*/ 1129736 w 5262325"/>
              <a:gd name="connsiteY59" fmla="*/ 740014 h 4748428"/>
              <a:gd name="connsiteX60" fmla="*/ 1323048 w 5262325"/>
              <a:gd name="connsiteY60" fmla="*/ 604278 h 4748428"/>
              <a:gd name="connsiteX61" fmla="*/ 1394231 w 5262325"/>
              <a:gd name="connsiteY61" fmla="*/ 407229 h 4748428"/>
              <a:gd name="connsiteX62" fmla="*/ 1974210 w 5262325"/>
              <a:gd name="connsiteY62" fmla="*/ 0 h 474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262325" h="4748428">
                <a:moveTo>
                  <a:pt x="5056761" y="3720629"/>
                </a:moveTo>
                <a:cubicBezTo>
                  <a:pt x="5170300" y="3720629"/>
                  <a:pt x="5262325" y="3812654"/>
                  <a:pt x="5262325" y="3926193"/>
                </a:cubicBezTo>
                <a:cubicBezTo>
                  <a:pt x="5262325" y="4379581"/>
                  <a:pt x="4893478" y="4748428"/>
                  <a:pt x="4440091" y="4748428"/>
                </a:cubicBezTo>
                <a:lnTo>
                  <a:pt x="2796604" y="4748428"/>
                </a:lnTo>
                <a:lnTo>
                  <a:pt x="2778958" y="4679799"/>
                </a:lnTo>
                <a:cubicBezTo>
                  <a:pt x="2745933" y="4573620"/>
                  <a:pt x="2707830" y="4469679"/>
                  <a:pt x="2664933" y="4368258"/>
                </a:cubicBezTo>
                <a:lnTo>
                  <a:pt x="2650024" y="4337311"/>
                </a:lnTo>
                <a:lnTo>
                  <a:pt x="4440091" y="4337311"/>
                </a:lnTo>
                <a:cubicBezTo>
                  <a:pt x="4666768" y="4337311"/>
                  <a:pt x="4851208" y="4152871"/>
                  <a:pt x="4851208" y="3926193"/>
                </a:cubicBezTo>
                <a:cubicBezTo>
                  <a:pt x="4851208" y="3812654"/>
                  <a:pt x="4943222" y="3720629"/>
                  <a:pt x="5056761" y="3720629"/>
                </a:cubicBezTo>
                <a:close/>
                <a:moveTo>
                  <a:pt x="2661998" y="1377245"/>
                </a:moveTo>
                <a:cubicBezTo>
                  <a:pt x="3376078" y="1377245"/>
                  <a:pt x="3957022" y="1958200"/>
                  <a:pt x="3957022" y="2672280"/>
                </a:cubicBezTo>
                <a:cubicBezTo>
                  <a:pt x="3957022" y="3386360"/>
                  <a:pt x="3376078" y="3967304"/>
                  <a:pt x="2661998" y="3967304"/>
                </a:cubicBezTo>
                <a:cubicBezTo>
                  <a:pt x="2609745" y="3967304"/>
                  <a:pt x="2558071" y="3964170"/>
                  <a:pt x="2507181" y="3958061"/>
                </a:cubicBezTo>
                <a:lnTo>
                  <a:pt x="2446346" y="3947079"/>
                </a:lnTo>
                <a:lnTo>
                  <a:pt x="2352294" y="3792265"/>
                </a:lnTo>
                <a:cubicBezTo>
                  <a:pt x="2108546" y="3431471"/>
                  <a:pt x="1797185" y="3120110"/>
                  <a:pt x="1436391" y="2876362"/>
                </a:cubicBezTo>
                <a:lnTo>
                  <a:pt x="1354986" y="2826907"/>
                </a:lnTo>
                <a:lnTo>
                  <a:pt x="1395057" y="2793983"/>
                </a:lnTo>
                <a:cubicBezTo>
                  <a:pt x="1460984" y="2749608"/>
                  <a:pt x="1540410" y="2723671"/>
                  <a:pt x="1625804" y="2723671"/>
                </a:cubicBezTo>
                <a:lnTo>
                  <a:pt x="2149984" y="2723671"/>
                </a:lnTo>
                <a:cubicBezTo>
                  <a:pt x="2263523" y="2723671"/>
                  <a:pt x="2355548" y="2815685"/>
                  <a:pt x="2355548" y="2929224"/>
                </a:cubicBezTo>
                <a:cubicBezTo>
                  <a:pt x="2355548" y="3042763"/>
                  <a:pt x="2263523" y="3134789"/>
                  <a:pt x="2149984" y="3134789"/>
                </a:cubicBezTo>
                <a:lnTo>
                  <a:pt x="1908336" y="3134789"/>
                </a:lnTo>
                <a:cubicBezTo>
                  <a:pt x="2065910" y="3391375"/>
                  <a:pt x="2348756" y="3556186"/>
                  <a:pt x="2661998" y="3556186"/>
                </a:cubicBezTo>
                <a:cubicBezTo>
                  <a:pt x="3149400" y="3556186"/>
                  <a:pt x="3545904" y="3159682"/>
                  <a:pt x="3545904" y="2672280"/>
                </a:cubicBezTo>
                <a:cubicBezTo>
                  <a:pt x="3545904" y="2184878"/>
                  <a:pt x="3149400" y="1788374"/>
                  <a:pt x="2661998" y="1788374"/>
                </a:cubicBezTo>
                <a:cubicBezTo>
                  <a:pt x="2347391" y="1788374"/>
                  <a:pt x="2053951" y="1957756"/>
                  <a:pt x="1896203" y="2230484"/>
                </a:cubicBezTo>
                <a:cubicBezTo>
                  <a:pt x="1839352" y="2328727"/>
                  <a:pt x="1713615" y="2362330"/>
                  <a:pt x="1615372" y="2305480"/>
                </a:cubicBezTo>
                <a:cubicBezTo>
                  <a:pt x="1517086" y="2248629"/>
                  <a:pt x="1483526" y="2122881"/>
                  <a:pt x="1540333" y="2024606"/>
                </a:cubicBezTo>
                <a:cubicBezTo>
                  <a:pt x="1771344" y="1625328"/>
                  <a:pt x="2201137" y="1377245"/>
                  <a:pt x="2661998" y="1377245"/>
                </a:cubicBezTo>
                <a:close/>
                <a:moveTo>
                  <a:pt x="1974210" y="0"/>
                </a:moveTo>
                <a:lnTo>
                  <a:pt x="3287465" y="0"/>
                </a:lnTo>
                <a:cubicBezTo>
                  <a:pt x="3551527" y="0"/>
                  <a:pt x="3786155" y="167985"/>
                  <a:pt x="3871225" y="417942"/>
                </a:cubicBezTo>
                <a:lnTo>
                  <a:pt x="3933417" y="600703"/>
                </a:lnTo>
                <a:cubicBezTo>
                  <a:pt x="3961799" y="684051"/>
                  <a:pt x="4040012" y="740014"/>
                  <a:pt x="4128050" y="740014"/>
                </a:cubicBezTo>
                <a:lnTo>
                  <a:pt x="4440091" y="740014"/>
                </a:lnTo>
                <a:cubicBezTo>
                  <a:pt x="4893478" y="740014"/>
                  <a:pt x="5262325" y="1108862"/>
                  <a:pt x="5262325" y="1562249"/>
                </a:cubicBezTo>
                <a:lnTo>
                  <a:pt x="5262325" y="2898394"/>
                </a:lnTo>
                <a:cubicBezTo>
                  <a:pt x="5262325" y="3011933"/>
                  <a:pt x="5170300" y="3103947"/>
                  <a:pt x="5056761" y="3103947"/>
                </a:cubicBezTo>
                <a:cubicBezTo>
                  <a:pt x="4943222" y="3103947"/>
                  <a:pt x="4851208" y="3011933"/>
                  <a:pt x="4851208" y="2898394"/>
                </a:cubicBezTo>
                <a:lnTo>
                  <a:pt x="4851208" y="1562249"/>
                </a:lnTo>
                <a:cubicBezTo>
                  <a:pt x="4851208" y="1335572"/>
                  <a:pt x="4666768" y="1151131"/>
                  <a:pt x="4440091" y="1151131"/>
                </a:cubicBezTo>
                <a:lnTo>
                  <a:pt x="4128050" y="1151131"/>
                </a:lnTo>
                <a:cubicBezTo>
                  <a:pt x="3863957" y="1151131"/>
                  <a:pt x="3629328" y="983157"/>
                  <a:pt x="3544258" y="733146"/>
                </a:cubicBezTo>
                <a:lnTo>
                  <a:pt x="3482066" y="550439"/>
                </a:lnTo>
                <a:cubicBezTo>
                  <a:pt x="3453685" y="467123"/>
                  <a:pt x="3375471" y="411118"/>
                  <a:pt x="3287465" y="411118"/>
                </a:cubicBezTo>
                <a:lnTo>
                  <a:pt x="1974210" y="411118"/>
                </a:lnTo>
                <a:cubicBezTo>
                  <a:pt x="1887894" y="411118"/>
                  <a:pt x="1810212" y="465683"/>
                  <a:pt x="1780898" y="546864"/>
                </a:cubicBezTo>
                <a:lnTo>
                  <a:pt x="1709716" y="743914"/>
                </a:lnTo>
                <a:cubicBezTo>
                  <a:pt x="1621796" y="987490"/>
                  <a:pt x="1388695" y="1151131"/>
                  <a:pt x="1129736" y="1151131"/>
                </a:cubicBezTo>
                <a:lnTo>
                  <a:pt x="822235" y="1151131"/>
                </a:lnTo>
                <a:cubicBezTo>
                  <a:pt x="595557" y="1151131"/>
                  <a:pt x="411118" y="1335572"/>
                  <a:pt x="411118" y="1562249"/>
                </a:cubicBezTo>
                <a:lnTo>
                  <a:pt x="411118" y="2410584"/>
                </a:lnTo>
                <a:lnTo>
                  <a:pt x="387945" y="2404004"/>
                </a:lnTo>
                <a:cubicBezTo>
                  <a:pt x="279599" y="2376128"/>
                  <a:pt x="169159" y="2353472"/>
                  <a:pt x="56907" y="2336320"/>
                </a:cubicBezTo>
                <a:lnTo>
                  <a:pt x="0" y="2329089"/>
                </a:lnTo>
                <a:lnTo>
                  <a:pt x="0" y="1562249"/>
                </a:lnTo>
                <a:cubicBezTo>
                  <a:pt x="0" y="1108862"/>
                  <a:pt x="368848" y="740014"/>
                  <a:pt x="822235" y="740014"/>
                </a:cubicBezTo>
                <a:lnTo>
                  <a:pt x="1129736" y="740014"/>
                </a:lnTo>
                <a:cubicBezTo>
                  <a:pt x="1216052" y="740014"/>
                  <a:pt x="1293745" y="685449"/>
                  <a:pt x="1323048" y="604278"/>
                </a:cubicBezTo>
                <a:lnTo>
                  <a:pt x="1394231" y="407229"/>
                </a:lnTo>
                <a:cubicBezTo>
                  <a:pt x="1482161" y="163641"/>
                  <a:pt x="1715262" y="0"/>
                  <a:pt x="1974210"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5304679" y="2442263"/>
            <a:ext cx="2931116" cy="507831"/>
          </a:xfrm>
          <a:prstGeom prst="rect">
            <a:avLst/>
          </a:prstGeom>
          <a:noFill/>
        </p:spPr>
        <p:txBody>
          <a:bodyPr wrap="square" lIns="0" tIns="0" rIns="0" bIns="0" rtlCol="0" anchor="t" anchorCtr="0">
            <a:spAutoFit/>
          </a:bodyPr>
          <a:lstStyle/>
          <a:p>
            <a:pPr algn="r"/>
            <a:r>
              <a:rPr lang="en-US" sz="3300">
                <a:solidFill>
                  <a:schemeClr val="bg1"/>
                </a:solidFill>
                <a:latin typeface="+mj-lt"/>
              </a:rPr>
              <a:t>Image Gallery</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887663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nd Title">
            <a:extLst>
              <a:ext uri="{FF2B5EF4-FFF2-40B4-BE49-F238E27FC236}">
                <a16:creationId xmlns:a16="http://schemas.microsoft.com/office/drawing/2014/main" id="{A631CA84-8D0C-4CEB-A302-03004DA02938}"/>
              </a:ext>
            </a:extLst>
          </p:cNvPr>
          <p:cNvSpPr txBox="1"/>
          <p:nvPr/>
        </p:nvSpPr>
        <p:spPr>
          <a:xfrm flipH="1">
            <a:off x="604176" y="1734645"/>
            <a:ext cx="3067542" cy="461665"/>
          </a:xfrm>
          <a:prstGeom prst="rect">
            <a:avLst/>
          </a:prstGeom>
          <a:noFill/>
        </p:spPr>
        <p:txBody>
          <a:bodyPr wrap="square" lIns="0" tIns="0" rIns="0" bIns="0" rtlCol="0" anchor="t" anchorCtr="0">
            <a:spAutoFit/>
          </a:bodyPr>
          <a:lstStyle/>
          <a:p>
            <a:r>
              <a:rPr lang="en-US" sz="3000">
                <a:solidFill>
                  <a:schemeClr val="accent1"/>
                </a:solidFill>
                <a:latin typeface="+mj-lt"/>
              </a:rPr>
              <a:t>Portfolio </a:t>
            </a:r>
            <a:r>
              <a:rPr lang="en-US" sz="3000">
                <a:solidFill>
                  <a:schemeClr val="tx1">
                    <a:lumMod val="75000"/>
                    <a:lumOff val="25000"/>
                  </a:schemeClr>
                </a:solidFill>
                <a:latin typeface="+mj-lt"/>
              </a:rPr>
              <a:t>Sample</a:t>
            </a:r>
            <a:endParaRPr lang="en-ID" sz="3000">
              <a:solidFill>
                <a:schemeClr val="accent1"/>
              </a:solidFill>
              <a:latin typeface="+mj-lt"/>
            </a:endParaRPr>
          </a:p>
        </p:txBody>
      </p:sp>
      <p:sp>
        <p:nvSpPr>
          <p:cNvPr id="16" name="Justify Text Body">
            <a:extLst>
              <a:ext uri="{FF2B5EF4-FFF2-40B4-BE49-F238E27FC236}">
                <a16:creationId xmlns:a16="http://schemas.microsoft.com/office/drawing/2014/main" id="{7546AFC9-C2EB-4440-99FF-B2FA5A8693F8}"/>
              </a:ext>
            </a:extLst>
          </p:cNvPr>
          <p:cNvSpPr txBox="1"/>
          <p:nvPr/>
        </p:nvSpPr>
        <p:spPr>
          <a:xfrm flipH="1">
            <a:off x="604177" y="2272801"/>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17" name="Group 16">
            <a:extLst>
              <a:ext uri="{FF2B5EF4-FFF2-40B4-BE49-F238E27FC236}">
                <a16:creationId xmlns:a16="http://schemas.microsoft.com/office/drawing/2014/main" id="{50475FBA-5076-48E5-AB6E-30A610C70AAD}"/>
              </a:ext>
            </a:extLst>
          </p:cNvPr>
          <p:cNvGrpSpPr/>
          <p:nvPr/>
        </p:nvGrpSpPr>
        <p:grpSpPr>
          <a:xfrm>
            <a:off x="602429" y="3328013"/>
            <a:ext cx="1286192" cy="246221"/>
            <a:chOff x="3551036" y="4087599"/>
            <a:chExt cx="1715146" cy="328338"/>
          </a:xfrm>
        </p:grpSpPr>
        <p:sp>
          <p:nvSpPr>
            <p:cNvPr id="18" name="Rectangle: Rounded Corners 17">
              <a:extLst>
                <a:ext uri="{FF2B5EF4-FFF2-40B4-BE49-F238E27FC236}">
                  <a16:creationId xmlns:a16="http://schemas.microsoft.com/office/drawing/2014/main" id="{A5796C06-E540-4CED-92B6-CD616938BCEE}"/>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4E71225E-4666-4E16-A9A2-E09F0D1C1DE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A7CD9659-3F1E-425C-89AC-170281AF2D2E}"/>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5" name="PsHolder4">
            <a:extLst>
              <a:ext uri="{FF2B5EF4-FFF2-40B4-BE49-F238E27FC236}">
                <a16:creationId xmlns:a16="http://schemas.microsoft.com/office/drawing/2014/main" id="{EEDD893D-37A5-4744-A3AA-511BD9A37A3B}"/>
              </a:ext>
            </a:extLst>
          </p:cNvPr>
          <p:cNvSpPr>
            <a:spLocks noGrp="1"/>
          </p:cNvSpPr>
          <p:nvPr>
            <p:ph type="pic" sz="quarter" idx="11"/>
          </p:nvPr>
        </p:nvSpPr>
        <p:spPr/>
      </p:sp>
      <p:sp>
        <p:nvSpPr>
          <p:cNvPr id="4" name="PsHolder5">
            <a:extLst>
              <a:ext uri="{FF2B5EF4-FFF2-40B4-BE49-F238E27FC236}">
                <a16:creationId xmlns:a16="http://schemas.microsoft.com/office/drawing/2014/main" id="{012F6B54-CAF3-433D-8612-2586586C97FF}"/>
              </a:ext>
            </a:extLst>
          </p:cNvPr>
          <p:cNvSpPr>
            <a:spLocks noGrp="1"/>
          </p:cNvSpPr>
          <p:nvPr>
            <p:ph type="pic" sz="quarter" idx="10"/>
          </p:nvPr>
        </p:nvSpPr>
        <p:spPr/>
      </p:sp>
      <p:sp>
        <p:nvSpPr>
          <p:cNvPr id="24" name="Oval 23">
            <a:extLst>
              <a:ext uri="{FF2B5EF4-FFF2-40B4-BE49-F238E27FC236}">
                <a16:creationId xmlns:a16="http://schemas.microsoft.com/office/drawing/2014/main" id="{AF05A62F-DA77-43F4-925A-2050064AF089}"/>
              </a:ext>
            </a:extLst>
          </p:cNvPr>
          <p:cNvSpPr/>
          <p:nvPr/>
        </p:nvSpPr>
        <p:spPr>
          <a:xfrm>
            <a:off x="6423592"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64001FCA-7587-4CDC-A7C6-18C89D8724AA}"/>
              </a:ext>
            </a:extLst>
          </p:cNvPr>
          <p:cNvSpPr>
            <a:spLocks/>
          </p:cNvSpPr>
          <p:nvPr/>
        </p:nvSpPr>
        <p:spPr>
          <a:xfrm flipH="1">
            <a:off x="6816841" y="4460287"/>
            <a:ext cx="1992637" cy="97142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Rectangle 29">
            <a:extLst>
              <a:ext uri="{FF2B5EF4-FFF2-40B4-BE49-F238E27FC236}">
                <a16:creationId xmlns:a16="http://schemas.microsoft.com/office/drawing/2014/main" id="{6A86DD98-EDEE-43FF-8033-B52E59857675}"/>
              </a:ext>
            </a:extLst>
          </p:cNvPr>
          <p:cNvSpPr>
            <a:spLocks/>
          </p:cNvSpPr>
          <p:nvPr/>
        </p:nvSpPr>
        <p:spPr>
          <a:xfrm flipH="1">
            <a:off x="4723784" y="4460287"/>
            <a:ext cx="1992637" cy="97142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6" name="Group 35">
            <a:extLst>
              <a:ext uri="{FF2B5EF4-FFF2-40B4-BE49-F238E27FC236}">
                <a16:creationId xmlns:a16="http://schemas.microsoft.com/office/drawing/2014/main" id="{B3C3A55C-A127-42EB-A66A-A4D96DCEC71D}"/>
              </a:ext>
            </a:extLst>
          </p:cNvPr>
          <p:cNvGrpSpPr/>
          <p:nvPr/>
        </p:nvGrpSpPr>
        <p:grpSpPr>
          <a:xfrm>
            <a:off x="7043453" y="4617405"/>
            <a:ext cx="1539412" cy="657238"/>
            <a:chOff x="3042471" y="3825646"/>
            <a:chExt cx="2052816" cy="876431"/>
          </a:xfrm>
        </p:grpSpPr>
        <p:sp>
          <p:nvSpPr>
            <p:cNvPr id="32" name="Center Text Body">
              <a:extLst>
                <a:ext uri="{FF2B5EF4-FFF2-40B4-BE49-F238E27FC236}">
                  <a16:creationId xmlns:a16="http://schemas.microsoft.com/office/drawing/2014/main" id="{C0178340-0869-4E89-8169-B0A46C740084}"/>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4" name="TextBox">
              <a:extLst>
                <a:ext uri="{FF2B5EF4-FFF2-40B4-BE49-F238E27FC236}">
                  <a16:creationId xmlns:a16="http://schemas.microsoft.com/office/drawing/2014/main" id="{1971576C-0BA4-4FE6-9DAB-4550D36C93E3}"/>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grpSp>
        <p:nvGrpSpPr>
          <p:cNvPr id="37" name="Group 36">
            <a:extLst>
              <a:ext uri="{FF2B5EF4-FFF2-40B4-BE49-F238E27FC236}">
                <a16:creationId xmlns:a16="http://schemas.microsoft.com/office/drawing/2014/main" id="{C2770330-E0DF-496F-B7C0-BCBA15EEB9FA}"/>
              </a:ext>
            </a:extLst>
          </p:cNvPr>
          <p:cNvGrpSpPr/>
          <p:nvPr/>
        </p:nvGrpSpPr>
        <p:grpSpPr>
          <a:xfrm>
            <a:off x="4950397" y="4617405"/>
            <a:ext cx="1539412" cy="657238"/>
            <a:chOff x="3042471" y="3825646"/>
            <a:chExt cx="2052816" cy="876431"/>
          </a:xfrm>
        </p:grpSpPr>
        <p:sp>
          <p:nvSpPr>
            <p:cNvPr id="38" name="Center Text Body">
              <a:extLst>
                <a:ext uri="{FF2B5EF4-FFF2-40B4-BE49-F238E27FC236}">
                  <a16:creationId xmlns:a16="http://schemas.microsoft.com/office/drawing/2014/main" id="{2BBCA647-9F83-4186-AFAD-9B880767A23F}"/>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39" name="TextBox">
              <a:extLst>
                <a:ext uri="{FF2B5EF4-FFF2-40B4-BE49-F238E27FC236}">
                  <a16:creationId xmlns:a16="http://schemas.microsoft.com/office/drawing/2014/main" id="{79126442-E3D1-4031-9EF2-87FE482C947D}"/>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40" name="Rectangle 39">
            <a:extLst>
              <a:ext uri="{FF2B5EF4-FFF2-40B4-BE49-F238E27FC236}">
                <a16:creationId xmlns:a16="http://schemas.microsoft.com/office/drawing/2014/main" id="{C4459B93-96C2-4C58-B6F7-CAB7ADC6078A}"/>
              </a:ext>
            </a:extLst>
          </p:cNvPr>
          <p:cNvSpPr/>
          <p:nvPr/>
        </p:nvSpPr>
        <p:spPr>
          <a:xfrm>
            <a:off x="602430" y="3957880"/>
            <a:ext cx="327743" cy="327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Center Text Body">
            <a:extLst>
              <a:ext uri="{FF2B5EF4-FFF2-40B4-BE49-F238E27FC236}">
                <a16:creationId xmlns:a16="http://schemas.microsoft.com/office/drawing/2014/main" id="{5198B5F0-FC37-401D-B990-1231670A38E7}"/>
              </a:ext>
            </a:extLst>
          </p:cNvPr>
          <p:cNvSpPr txBox="1"/>
          <p:nvPr/>
        </p:nvSpPr>
        <p:spPr>
          <a:xfrm>
            <a:off x="1107903" y="4121752"/>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78F60F1E-71F9-4F25-96FA-6D0C1F972CC1}"/>
              </a:ext>
            </a:extLst>
          </p:cNvPr>
          <p:cNvSpPr txBox="1"/>
          <p:nvPr/>
        </p:nvSpPr>
        <p:spPr>
          <a:xfrm>
            <a:off x="1107904" y="388550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46" name="Rectangle 45">
            <a:extLst>
              <a:ext uri="{FF2B5EF4-FFF2-40B4-BE49-F238E27FC236}">
                <a16:creationId xmlns:a16="http://schemas.microsoft.com/office/drawing/2014/main" id="{47B537B8-561C-4BA5-81BA-F1EF5EC4DA38}"/>
              </a:ext>
            </a:extLst>
          </p:cNvPr>
          <p:cNvSpPr/>
          <p:nvPr/>
        </p:nvSpPr>
        <p:spPr>
          <a:xfrm>
            <a:off x="602430" y="4821363"/>
            <a:ext cx="327743" cy="3277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Center Text Body">
            <a:extLst>
              <a:ext uri="{FF2B5EF4-FFF2-40B4-BE49-F238E27FC236}">
                <a16:creationId xmlns:a16="http://schemas.microsoft.com/office/drawing/2014/main" id="{59D7C582-4A6E-476F-85DD-9832C5C569AF}"/>
              </a:ext>
            </a:extLst>
          </p:cNvPr>
          <p:cNvSpPr txBox="1"/>
          <p:nvPr/>
        </p:nvSpPr>
        <p:spPr>
          <a:xfrm>
            <a:off x="1107903" y="4985234"/>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8" name="TextBox">
            <a:extLst>
              <a:ext uri="{FF2B5EF4-FFF2-40B4-BE49-F238E27FC236}">
                <a16:creationId xmlns:a16="http://schemas.microsoft.com/office/drawing/2014/main" id="{E532AEFA-DBBE-44A8-BD28-F806E1215F42}"/>
              </a:ext>
            </a:extLst>
          </p:cNvPr>
          <p:cNvSpPr txBox="1"/>
          <p:nvPr/>
        </p:nvSpPr>
        <p:spPr>
          <a:xfrm>
            <a:off x="1107904" y="474898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p>
        </p:txBody>
      </p:sp>
      <p:sp>
        <p:nvSpPr>
          <p:cNvPr id="50" name="Icon 32">
            <a:extLst>
              <a:ext uri="{FF2B5EF4-FFF2-40B4-BE49-F238E27FC236}">
                <a16:creationId xmlns:a16="http://schemas.microsoft.com/office/drawing/2014/main" id="{F4836905-99DB-498A-A790-314C0E8BE00B}"/>
              </a:ext>
            </a:extLst>
          </p:cNvPr>
          <p:cNvSpPr/>
          <p:nvPr/>
        </p:nvSpPr>
        <p:spPr>
          <a:xfrm>
            <a:off x="681348" y="4036798"/>
            <a:ext cx="169910" cy="169908"/>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52" name="Icon 47">
            <a:extLst>
              <a:ext uri="{FF2B5EF4-FFF2-40B4-BE49-F238E27FC236}">
                <a16:creationId xmlns:a16="http://schemas.microsoft.com/office/drawing/2014/main" id="{6919346C-FC78-4526-96F0-4D0F5764F675}"/>
              </a:ext>
            </a:extLst>
          </p:cNvPr>
          <p:cNvSpPr/>
          <p:nvPr/>
        </p:nvSpPr>
        <p:spPr>
          <a:xfrm>
            <a:off x="681347" y="4900421"/>
            <a:ext cx="169910" cy="16962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1CE4CCD6-C27B-406A-B685-111000325BFE}"/>
              </a:ext>
            </a:extLst>
          </p:cNvPr>
          <p:cNvGrpSpPr/>
          <p:nvPr/>
        </p:nvGrpSpPr>
        <p:grpSpPr>
          <a:xfrm>
            <a:off x="87884" y="124384"/>
            <a:ext cx="1156753" cy="106831"/>
            <a:chOff x="117194" y="153043"/>
            <a:chExt cx="1542538" cy="142460"/>
          </a:xfrm>
        </p:grpSpPr>
        <p:sp>
          <p:nvSpPr>
            <p:cNvPr id="42" name="PpHeader">
              <a:extLst>
                <a:ext uri="{FF2B5EF4-FFF2-40B4-BE49-F238E27FC236}">
                  <a16:creationId xmlns:a16="http://schemas.microsoft.com/office/drawing/2014/main" id="{4184E722-11FF-422B-AB81-4CA0B936D88B}"/>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B00B2CE6-F57E-49AF-9A0B-4D59DB175B30}"/>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264CD34D-3586-438D-B30F-477277371B5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33032A83-1236-4B84-BD8E-E3F62A9A803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D5E7DD19-534F-4F6F-AE36-717572649CA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12A06533-A646-4884-BB40-0696A30E3F5E}"/>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9759B602-3808-4190-A7CF-B112C73E8D06}"/>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34079A18-B6C8-4455-8D82-E18A9A31B668}"/>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F3480DEA-B48E-4987-89ED-B03FF5EA2355}"/>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18</a:t>
              </a:fld>
              <a:endParaRPr lang="en-US" sz="750">
                <a:solidFill>
                  <a:schemeClr val="bg1"/>
                </a:solidFill>
              </a:endParaRPr>
            </a:p>
          </p:txBody>
        </p:sp>
      </p:grpSp>
      <p:sp>
        <p:nvSpPr>
          <p:cNvPr id="2" name="Icon 27">
            <a:extLst>
              <a:ext uri="{FF2B5EF4-FFF2-40B4-BE49-F238E27FC236}">
                <a16:creationId xmlns:a16="http://schemas.microsoft.com/office/drawing/2014/main" id="{E59E2FD7-B9BC-4F66-A0D4-8A58F318A447}"/>
              </a:ext>
            </a:extLst>
          </p:cNvPr>
          <p:cNvSpPr/>
          <p:nvPr/>
        </p:nvSpPr>
        <p:spPr>
          <a:xfrm>
            <a:off x="6642823" y="3304950"/>
            <a:ext cx="247618" cy="248101"/>
          </a:xfrm>
          <a:custGeom>
            <a:avLst/>
            <a:gdLst>
              <a:gd name="connsiteX0" fmla="*/ 484823 w 484827"/>
              <a:gd name="connsiteY0" fmla="*/ 75123 h 485775"/>
              <a:gd name="connsiteX1" fmla="*/ 399492 w 484827"/>
              <a:gd name="connsiteY1" fmla="*/ 0 h 485775"/>
              <a:gd name="connsiteX2" fmla="*/ 339805 w 484827"/>
              <a:gd name="connsiteY2" fmla="*/ 18540 h 485775"/>
              <a:gd name="connsiteX3" fmla="*/ 312492 w 484827"/>
              <a:gd name="connsiteY3" fmla="*/ 75093 h 485775"/>
              <a:gd name="connsiteX4" fmla="*/ 312487 w 484827"/>
              <a:gd name="connsiteY4" fmla="*/ 75561 h 485775"/>
              <a:gd name="connsiteX5" fmla="*/ 312487 w 484827"/>
              <a:gd name="connsiteY5" fmla="*/ 76071 h 485775"/>
              <a:gd name="connsiteX6" fmla="*/ 312494 w 484827"/>
              <a:gd name="connsiteY6" fmla="*/ 76603 h 485775"/>
              <a:gd name="connsiteX7" fmla="*/ 335285 w 484827"/>
              <a:gd name="connsiteY7" fmla="*/ 137369 h 485775"/>
              <a:gd name="connsiteX8" fmla="*/ 352258 w 484827"/>
              <a:gd name="connsiteY8" fmla="*/ 178452 h 485775"/>
              <a:gd name="connsiteX9" fmla="*/ 352258 w 484827"/>
              <a:gd name="connsiteY9" fmla="*/ 201873 h 485775"/>
              <a:gd name="connsiteX10" fmla="*/ 380763 w 484827"/>
              <a:gd name="connsiteY10" fmla="*/ 237717 h 485775"/>
              <a:gd name="connsiteX11" fmla="*/ 399604 w 484827"/>
              <a:gd name="connsiteY11" fmla="*/ 254724 h 485775"/>
              <a:gd name="connsiteX12" fmla="*/ 418447 w 484827"/>
              <a:gd name="connsiteY12" fmla="*/ 237677 h 485775"/>
              <a:gd name="connsiteX13" fmla="*/ 446951 w 484827"/>
              <a:gd name="connsiteY13" fmla="*/ 201873 h 485775"/>
              <a:gd name="connsiteX14" fmla="*/ 446951 w 484827"/>
              <a:gd name="connsiteY14" fmla="*/ 178452 h 485775"/>
              <a:gd name="connsiteX15" fmla="*/ 462288 w 484827"/>
              <a:gd name="connsiteY15" fmla="*/ 140187 h 485775"/>
              <a:gd name="connsiteX16" fmla="*/ 484823 w 484827"/>
              <a:gd name="connsiteY16" fmla="*/ 76509 h 485775"/>
              <a:gd name="connsiteX17" fmla="*/ 484828 w 484827"/>
              <a:gd name="connsiteY17" fmla="*/ 76071 h 485775"/>
              <a:gd name="connsiteX18" fmla="*/ 484828 w 484827"/>
              <a:gd name="connsiteY18" fmla="*/ 75561 h 485775"/>
              <a:gd name="connsiteX19" fmla="*/ 484823 w 484827"/>
              <a:gd name="connsiteY19" fmla="*/ 75123 h 485775"/>
              <a:gd name="connsiteX20" fmla="*/ 409073 w 484827"/>
              <a:gd name="connsiteY20" fmla="*/ 181811 h 485775"/>
              <a:gd name="connsiteX21" fmla="*/ 409073 w 484827"/>
              <a:gd name="connsiteY21" fmla="*/ 200749 h 485775"/>
              <a:gd name="connsiteX22" fmla="*/ 390135 w 484827"/>
              <a:gd name="connsiteY22" fmla="*/ 200749 h 485775"/>
              <a:gd name="connsiteX23" fmla="*/ 390135 w 484827"/>
              <a:gd name="connsiteY23" fmla="*/ 181811 h 485775"/>
              <a:gd name="connsiteX24" fmla="*/ 409073 w 484827"/>
              <a:gd name="connsiteY24" fmla="*/ 181811 h 485775"/>
              <a:gd name="connsiteX25" fmla="*/ 429756 w 484827"/>
              <a:gd name="connsiteY25" fmla="*/ 120787 h 485775"/>
              <a:gd name="connsiteX26" fmla="*/ 417155 w 484827"/>
              <a:gd name="connsiteY26" fmla="*/ 143933 h 485775"/>
              <a:gd name="connsiteX27" fmla="*/ 382118 w 484827"/>
              <a:gd name="connsiteY27" fmla="*/ 143933 h 485775"/>
              <a:gd name="connsiteX28" fmla="*/ 367617 w 484827"/>
              <a:gd name="connsiteY28" fmla="*/ 117638 h 485775"/>
              <a:gd name="connsiteX29" fmla="*/ 350364 w 484827"/>
              <a:gd name="connsiteY29" fmla="*/ 75795 h 485775"/>
              <a:gd name="connsiteX30" fmla="*/ 399492 w 484827"/>
              <a:gd name="connsiteY30" fmla="*/ 37877 h 485775"/>
              <a:gd name="connsiteX31" fmla="*/ 446950 w 484827"/>
              <a:gd name="connsiteY31" fmla="*/ 75812 h 485775"/>
              <a:gd name="connsiteX32" fmla="*/ 429756 w 484827"/>
              <a:gd name="connsiteY32" fmla="*/ 120787 h 485775"/>
              <a:gd name="connsiteX33" fmla="*/ 455241 w 484827"/>
              <a:gd name="connsiteY33" fmla="*/ 419508 h 485775"/>
              <a:gd name="connsiteX34" fmla="*/ 444095 w 484827"/>
              <a:gd name="connsiteY34" fmla="*/ 465478 h 485775"/>
              <a:gd name="connsiteX35" fmla="*/ 401397 w 484827"/>
              <a:gd name="connsiteY35" fmla="*/ 485775 h 485775"/>
              <a:gd name="connsiteX36" fmla="*/ 55022 w 484827"/>
              <a:gd name="connsiteY36" fmla="*/ 485775 h 485775"/>
              <a:gd name="connsiteX37" fmla="*/ 12324 w 484827"/>
              <a:gd name="connsiteY37" fmla="*/ 465477 h 485775"/>
              <a:gd name="connsiteX38" fmla="*/ 1179 w 484827"/>
              <a:gd name="connsiteY38" fmla="*/ 419508 h 485775"/>
              <a:gd name="connsiteX39" fmla="*/ 81011 w 484827"/>
              <a:gd name="connsiteY39" fmla="*/ 288289 h 485775"/>
              <a:gd name="connsiteX40" fmla="*/ 154220 w 484827"/>
              <a:gd name="connsiteY40" fmla="*/ 247889 h 485775"/>
              <a:gd name="connsiteX41" fmla="*/ 106056 w 484827"/>
              <a:gd name="connsiteY41" fmla="*/ 150562 h 485775"/>
              <a:gd name="connsiteX42" fmla="*/ 227543 w 484827"/>
              <a:gd name="connsiteY42" fmla="*/ 28408 h 485775"/>
              <a:gd name="connsiteX43" fmla="*/ 270914 w 484827"/>
              <a:gd name="connsiteY43" fmla="*/ 36427 h 485775"/>
              <a:gd name="connsiteX44" fmla="*/ 281796 w 484827"/>
              <a:gd name="connsiteY44" fmla="*/ 60900 h 485775"/>
              <a:gd name="connsiteX45" fmla="*/ 257323 w 484827"/>
              <a:gd name="connsiteY45" fmla="*/ 71783 h 485775"/>
              <a:gd name="connsiteX46" fmla="*/ 227543 w 484827"/>
              <a:gd name="connsiteY46" fmla="*/ 66285 h 485775"/>
              <a:gd name="connsiteX47" fmla="*/ 143933 w 484827"/>
              <a:gd name="connsiteY47" fmla="*/ 150562 h 485775"/>
              <a:gd name="connsiteX48" fmla="*/ 227543 w 484827"/>
              <a:gd name="connsiteY48" fmla="*/ 234839 h 485775"/>
              <a:gd name="connsiteX49" fmla="*/ 284399 w 484827"/>
              <a:gd name="connsiteY49" fmla="*/ 212354 h 485775"/>
              <a:gd name="connsiteX50" fmla="*/ 311168 w 484827"/>
              <a:gd name="connsiteY50" fmla="*/ 213248 h 485775"/>
              <a:gd name="connsiteX51" fmla="*/ 310274 w 484827"/>
              <a:gd name="connsiteY51" fmla="*/ 240016 h 485775"/>
              <a:gd name="connsiteX52" fmla="*/ 301396 w 484827"/>
              <a:gd name="connsiteY52" fmla="*/ 247562 h 485775"/>
              <a:gd name="connsiteX53" fmla="*/ 420933 w 484827"/>
              <a:gd name="connsiteY53" fmla="*/ 338283 h 485775"/>
              <a:gd name="connsiteX54" fmla="*/ 415799 w 484827"/>
              <a:gd name="connsiteY54" fmla="*/ 364570 h 485775"/>
              <a:gd name="connsiteX55" fmla="*/ 389512 w 484827"/>
              <a:gd name="connsiteY55" fmla="*/ 359436 h 485775"/>
              <a:gd name="connsiteX56" fmla="*/ 228210 w 484827"/>
              <a:gd name="connsiteY56" fmla="*/ 273663 h 485775"/>
              <a:gd name="connsiteX57" fmla="*/ 38255 w 484827"/>
              <a:gd name="connsiteY57" fmla="*/ 427257 h 485775"/>
              <a:gd name="connsiteX58" fmla="*/ 41721 w 484827"/>
              <a:gd name="connsiteY58" fmla="*/ 441590 h 485775"/>
              <a:gd name="connsiteX59" fmla="*/ 55022 w 484827"/>
              <a:gd name="connsiteY59" fmla="*/ 447898 h 485775"/>
              <a:gd name="connsiteX60" fmla="*/ 401397 w 484827"/>
              <a:gd name="connsiteY60" fmla="*/ 447898 h 485775"/>
              <a:gd name="connsiteX61" fmla="*/ 414698 w 484827"/>
              <a:gd name="connsiteY61" fmla="*/ 441590 h 485775"/>
              <a:gd name="connsiteX62" fmla="*/ 418164 w 484827"/>
              <a:gd name="connsiteY62" fmla="*/ 427257 h 485775"/>
              <a:gd name="connsiteX63" fmla="*/ 432827 w 484827"/>
              <a:gd name="connsiteY63" fmla="*/ 404844 h 485775"/>
              <a:gd name="connsiteX64" fmla="*/ 455241 w 484827"/>
              <a:gd name="connsiteY64" fmla="*/ 41950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4827" h="485775">
                <a:moveTo>
                  <a:pt x="484823" y="75123"/>
                </a:moveTo>
                <a:cubicBezTo>
                  <a:pt x="484350" y="30146"/>
                  <a:pt x="450179" y="0"/>
                  <a:pt x="399492" y="0"/>
                </a:cubicBezTo>
                <a:cubicBezTo>
                  <a:pt x="376024" y="0"/>
                  <a:pt x="355384" y="6412"/>
                  <a:pt x="339805" y="18540"/>
                </a:cubicBezTo>
                <a:cubicBezTo>
                  <a:pt x="322433" y="32063"/>
                  <a:pt x="312758" y="52116"/>
                  <a:pt x="312492" y="75093"/>
                </a:cubicBezTo>
                <a:cubicBezTo>
                  <a:pt x="312489" y="75250"/>
                  <a:pt x="312487" y="75405"/>
                  <a:pt x="312487" y="75561"/>
                </a:cubicBezTo>
                <a:lnTo>
                  <a:pt x="312487" y="76071"/>
                </a:lnTo>
                <a:cubicBezTo>
                  <a:pt x="312487" y="76249"/>
                  <a:pt x="312489" y="76426"/>
                  <a:pt x="312494" y="76603"/>
                </a:cubicBezTo>
                <a:cubicBezTo>
                  <a:pt x="312830" y="100573"/>
                  <a:pt x="324750" y="120107"/>
                  <a:pt x="335285" y="137369"/>
                </a:cubicBezTo>
                <a:cubicBezTo>
                  <a:pt x="344014" y="151673"/>
                  <a:pt x="352258" y="165183"/>
                  <a:pt x="352258" y="178452"/>
                </a:cubicBezTo>
                <a:lnTo>
                  <a:pt x="352258" y="201873"/>
                </a:lnTo>
                <a:cubicBezTo>
                  <a:pt x="352258" y="219358"/>
                  <a:pt x="364468" y="234020"/>
                  <a:pt x="380763" y="237717"/>
                </a:cubicBezTo>
                <a:cubicBezTo>
                  <a:pt x="381731" y="247270"/>
                  <a:pt x="389797" y="254724"/>
                  <a:pt x="399604" y="254724"/>
                </a:cubicBezTo>
                <a:cubicBezTo>
                  <a:pt x="409426" y="254724"/>
                  <a:pt x="417498" y="247248"/>
                  <a:pt x="418447" y="237677"/>
                </a:cubicBezTo>
                <a:cubicBezTo>
                  <a:pt x="434753" y="233913"/>
                  <a:pt x="446951" y="219295"/>
                  <a:pt x="446951" y="201873"/>
                </a:cubicBezTo>
                <a:lnTo>
                  <a:pt x="446951" y="178452"/>
                </a:lnTo>
                <a:cubicBezTo>
                  <a:pt x="446951" y="165906"/>
                  <a:pt x="454058" y="153988"/>
                  <a:pt x="462288" y="140187"/>
                </a:cubicBezTo>
                <a:cubicBezTo>
                  <a:pt x="472728" y="122681"/>
                  <a:pt x="484545" y="102865"/>
                  <a:pt x="484823" y="76509"/>
                </a:cubicBezTo>
                <a:cubicBezTo>
                  <a:pt x="484826" y="76363"/>
                  <a:pt x="484828" y="76216"/>
                  <a:pt x="484828" y="76071"/>
                </a:cubicBezTo>
                <a:lnTo>
                  <a:pt x="484828" y="75561"/>
                </a:lnTo>
                <a:cubicBezTo>
                  <a:pt x="484828" y="75415"/>
                  <a:pt x="484826" y="75269"/>
                  <a:pt x="484823" y="75123"/>
                </a:cubicBezTo>
                <a:close/>
                <a:moveTo>
                  <a:pt x="409073" y="181811"/>
                </a:moveTo>
                <a:lnTo>
                  <a:pt x="409073" y="200749"/>
                </a:lnTo>
                <a:lnTo>
                  <a:pt x="390135" y="200749"/>
                </a:lnTo>
                <a:lnTo>
                  <a:pt x="390135" y="181811"/>
                </a:lnTo>
                <a:lnTo>
                  <a:pt x="409073" y="181811"/>
                </a:lnTo>
                <a:close/>
                <a:moveTo>
                  <a:pt x="429756" y="120787"/>
                </a:moveTo>
                <a:cubicBezTo>
                  <a:pt x="425452" y="128004"/>
                  <a:pt x="420895" y="135651"/>
                  <a:pt x="417155" y="143933"/>
                </a:cubicBezTo>
                <a:lnTo>
                  <a:pt x="382118" y="143933"/>
                </a:lnTo>
                <a:cubicBezTo>
                  <a:pt x="377912" y="134511"/>
                  <a:pt x="372608" y="125817"/>
                  <a:pt x="367617" y="117638"/>
                </a:cubicBezTo>
                <a:cubicBezTo>
                  <a:pt x="358794" y="103180"/>
                  <a:pt x="350459" y="89519"/>
                  <a:pt x="350364" y="75795"/>
                </a:cubicBezTo>
                <a:cubicBezTo>
                  <a:pt x="350529" y="47844"/>
                  <a:pt x="375819" y="37877"/>
                  <a:pt x="399492" y="37877"/>
                </a:cubicBezTo>
                <a:cubicBezTo>
                  <a:pt x="413726" y="37877"/>
                  <a:pt x="446784" y="41581"/>
                  <a:pt x="446950" y="75812"/>
                </a:cubicBezTo>
                <a:cubicBezTo>
                  <a:pt x="446869" y="92092"/>
                  <a:pt x="438936" y="105395"/>
                  <a:pt x="429756" y="120787"/>
                </a:cubicBezTo>
                <a:close/>
                <a:moveTo>
                  <a:pt x="455241" y="419508"/>
                </a:moveTo>
                <a:cubicBezTo>
                  <a:pt x="458649" y="435811"/>
                  <a:pt x="454587" y="452566"/>
                  <a:pt x="444095" y="465478"/>
                </a:cubicBezTo>
                <a:cubicBezTo>
                  <a:pt x="433612" y="478377"/>
                  <a:pt x="418049" y="485775"/>
                  <a:pt x="401397" y="485775"/>
                </a:cubicBezTo>
                <a:lnTo>
                  <a:pt x="55022" y="485775"/>
                </a:lnTo>
                <a:cubicBezTo>
                  <a:pt x="38369" y="485775"/>
                  <a:pt x="22807" y="478377"/>
                  <a:pt x="12324" y="465477"/>
                </a:cubicBezTo>
                <a:cubicBezTo>
                  <a:pt x="1833" y="452566"/>
                  <a:pt x="-2229" y="435810"/>
                  <a:pt x="1179" y="419508"/>
                </a:cubicBezTo>
                <a:cubicBezTo>
                  <a:pt x="11884" y="368295"/>
                  <a:pt x="40235" y="321695"/>
                  <a:pt x="81011" y="288289"/>
                </a:cubicBezTo>
                <a:cubicBezTo>
                  <a:pt x="102833" y="270411"/>
                  <a:pt x="127709" y="256779"/>
                  <a:pt x="154220" y="247889"/>
                </a:cubicBezTo>
                <a:cubicBezTo>
                  <a:pt x="124977" y="225562"/>
                  <a:pt x="106056" y="190244"/>
                  <a:pt x="106056" y="150562"/>
                </a:cubicBezTo>
                <a:cubicBezTo>
                  <a:pt x="106056" y="83206"/>
                  <a:pt x="160556" y="28408"/>
                  <a:pt x="227543" y="28408"/>
                </a:cubicBezTo>
                <a:cubicBezTo>
                  <a:pt x="242477" y="28408"/>
                  <a:pt x="257069" y="31106"/>
                  <a:pt x="270914" y="36427"/>
                </a:cubicBezTo>
                <a:cubicBezTo>
                  <a:pt x="280677" y="40180"/>
                  <a:pt x="285549" y="51137"/>
                  <a:pt x="281796" y="60900"/>
                </a:cubicBezTo>
                <a:cubicBezTo>
                  <a:pt x="278043" y="70664"/>
                  <a:pt x="267083" y="75533"/>
                  <a:pt x="257323" y="71783"/>
                </a:cubicBezTo>
                <a:cubicBezTo>
                  <a:pt x="247832" y="68134"/>
                  <a:pt x="237813" y="66285"/>
                  <a:pt x="227543" y="66285"/>
                </a:cubicBezTo>
                <a:cubicBezTo>
                  <a:pt x="181440" y="66285"/>
                  <a:pt x="143933" y="104091"/>
                  <a:pt x="143933" y="150562"/>
                </a:cubicBezTo>
                <a:cubicBezTo>
                  <a:pt x="143933" y="197032"/>
                  <a:pt x="181440" y="234839"/>
                  <a:pt x="227543" y="234839"/>
                </a:cubicBezTo>
                <a:cubicBezTo>
                  <a:pt x="248706" y="234839"/>
                  <a:pt x="268898" y="226853"/>
                  <a:pt x="284399" y="212354"/>
                </a:cubicBezTo>
                <a:cubicBezTo>
                  <a:pt x="292036" y="205209"/>
                  <a:pt x="304021" y="205608"/>
                  <a:pt x="311168" y="213248"/>
                </a:cubicBezTo>
                <a:cubicBezTo>
                  <a:pt x="318312" y="220887"/>
                  <a:pt x="317912" y="232871"/>
                  <a:pt x="310274" y="240016"/>
                </a:cubicBezTo>
                <a:cubicBezTo>
                  <a:pt x="307421" y="242685"/>
                  <a:pt x="304458" y="245200"/>
                  <a:pt x="301396" y="247562"/>
                </a:cubicBezTo>
                <a:cubicBezTo>
                  <a:pt x="349566" y="263504"/>
                  <a:pt x="391803" y="295014"/>
                  <a:pt x="420933" y="338283"/>
                </a:cubicBezTo>
                <a:cubicBezTo>
                  <a:pt x="426773" y="346959"/>
                  <a:pt x="424475" y="358728"/>
                  <a:pt x="415799" y="364570"/>
                </a:cubicBezTo>
                <a:cubicBezTo>
                  <a:pt x="407123" y="370412"/>
                  <a:pt x="395353" y="368112"/>
                  <a:pt x="389512" y="359436"/>
                </a:cubicBezTo>
                <a:cubicBezTo>
                  <a:pt x="353354" y="305727"/>
                  <a:pt x="293054" y="273663"/>
                  <a:pt x="228210" y="273663"/>
                </a:cubicBezTo>
                <a:cubicBezTo>
                  <a:pt x="136745" y="273663"/>
                  <a:pt x="56858" y="338259"/>
                  <a:pt x="38255" y="427257"/>
                </a:cubicBezTo>
                <a:cubicBezTo>
                  <a:pt x="37190" y="432346"/>
                  <a:pt x="38454" y="437571"/>
                  <a:pt x="41721" y="441590"/>
                </a:cubicBezTo>
                <a:cubicBezTo>
                  <a:pt x="43634" y="443945"/>
                  <a:pt x="47908" y="447898"/>
                  <a:pt x="55022" y="447898"/>
                </a:cubicBezTo>
                <a:lnTo>
                  <a:pt x="401397" y="447898"/>
                </a:lnTo>
                <a:cubicBezTo>
                  <a:pt x="408511" y="447898"/>
                  <a:pt x="412784" y="443945"/>
                  <a:pt x="414698" y="441590"/>
                </a:cubicBezTo>
                <a:cubicBezTo>
                  <a:pt x="417965" y="437571"/>
                  <a:pt x="419228" y="432346"/>
                  <a:pt x="418164" y="427257"/>
                </a:cubicBezTo>
                <a:cubicBezTo>
                  <a:pt x="416024" y="417018"/>
                  <a:pt x="422589" y="406984"/>
                  <a:pt x="432827" y="404844"/>
                </a:cubicBezTo>
                <a:cubicBezTo>
                  <a:pt x="443066" y="402707"/>
                  <a:pt x="453100" y="409269"/>
                  <a:pt x="455241" y="419508"/>
                </a:cubicBezTo>
                <a:close/>
              </a:path>
            </a:pathLst>
          </a:custGeom>
          <a:solidFill>
            <a:schemeClr val="accent1"/>
          </a:solidFill>
          <a:ln w="947" cap="flat">
            <a:noFill/>
            <a:prstDash val="solid"/>
            <a:miter/>
          </a:ln>
        </p:spPr>
        <p:txBody>
          <a:bodyPr rtlCol="0" anchor="ctr"/>
          <a:lstStyle/>
          <a:p>
            <a:endParaRPr lang="en-ID" sz="1349"/>
          </a:p>
        </p:txBody>
      </p:sp>
    </p:spTree>
    <p:extLst>
      <p:ext uri="{BB962C8B-B14F-4D97-AF65-F5344CB8AC3E}">
        <p14:creationId xmlns:p14="http://schemas.microsoft.com/office/powerpoint/2010/main" val="2753808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9E7170E2-27B1-4F04-974F-12D7014B07AF}"/>
              </a:ext>
            </a:extLst>
          </p:cNvPr>
          <p:cNvSpPr>
            <a:spLocks noGrp="1"/>
          </p:cNvSpPr>
          <p:nvPr>
            <p:ph type="pic" sz="quarter" idx="15"/>
          </p:nvPr>
        </p:nvSpPr>
        <p:spPr/>
      </p:sp>
      <p:sp>
        <p:nvSpPr>
          <p:cNvPr id="9" name="PsHolder2">
            <a:extLst>
              <a:ext uri="{FF2B5EF4-FFF2-40B4-BE49-F238E27FC236}">
                <a16:creationId xmlns:a16="http://schemas.microsoft.com/office/drawing/2014/main" id="{B5E03CE4-61EE-4A29-A00F-85FC36C8BC74}"/>
              </a:ext>
            </a:extLst>
          </p:cNvPr>
          <p:cNvSpPr>
            <a:spLocks noGrp="1"/>
          </p:cNvSpPr>
          <p:nvPr>
            <p:ph type="pic" sz="quarter" idx="14"/>
          </p:nvPr>
        </p:nvSpPr>
        <p:spPr/>
      </p:sp>
      <p:sp>
        <p:nvSpPr>
          <p:cNvPr id="57" name="Shapes">
            <a:extLst>
              <a:ext uri="{FF2B5EF4-FFF2-40B4-BE49-F238E27FC236}">
                <a16:creationId xmlns:a16="http://schemas.microsoft.com/office/drawing/2014/main" id="{CB4D74DA-C8D0-4277-95C1-9FC6CDA675AD}"/>
              </a:ext>
            </a:extLst>
          </p:cNvPr>
          <p:cNvSpPr/>
          <p:nvPr/>
        </p:nvSpPr>
        <p:spPr>
          <a:xfrm>
            <a:off x="6341046" y="2674374"/>
            <a:ext cx="1609375" cy="160937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8" name="PsHolder4">
            <a:extLst>
              <a:ext uri="{FF2B5EF4-FFF2-40B4-BE49-F238E27FC236}">
                <a16:creationId xmlns:a16="http://schemas.microsoft.com/office/drawing/2014/main" id="{EC4118D1-A048-4F21-83A2-797466518051}"/>
              </a:ext>
            </a:extLst>
          </p:cNvPr>
          <p:cNvSpPr>
            <a:spLocks noGrp="1"/>
          </p:cNvSpPr>
          <p:nvPr>
            <p:ph type="pic" sz="quarter" idx="13"/>
          </p:nvPr>
        </p:nvSpPr>
        <p:spPr/>
      </p:sp>
      <p:sp>
        <p:nvSpPr>
          <p:cNvPr id="7" name="PsHolder5">
            <a:extLst>
              <a:ext uri="{FF2B5EF4-FFF2-40B4-BE49-F238E27FC236}">
                <a16:creationId xmlns:a16="http://schemas.microsoft.com/office/drawing/2014/main" id="{28A6556C-A9EE-4F49-8BB4-1ED9F9247423}"/>
              </a:ext>
            </a:extLst>
          </p:cNvPr>
          <p:cNvSpPr>
            <a:spLocks noGrp="1"/>
          </p:cNvSpPr>
          <p:nvPr>
            <p:ph type="pic" sz="quarter" idx="12"/>
          </p:nvPr>
        </p:nvSpPr>
        <p:spPr/>
      </p:sp>
      <p:sp>
        <p:nvSpPr>
          <p:cNvPr id="6" name="PsHolder6">
            <a:extLst>
              <a:ext uri="{FF2B5EF4-FFF2-40B4-BE49-F238E27FC236}">
                <a16:creationId xmlns:a16="http://schemas.microsoft.com/office/drawing/2014/main" id="{7AE204E8-2DDC-4C6A-A4DD-CECC7EFDC1C8}"/>
              </a:ext>
            </a:extLst>
          </p:cNvPr>
          <p:cNvSpPr>
            <a:spLocks noGrp="1"/>
          </p:cNvSpPr>
          <p:nvPr>
            <p:ph type="pic" sz="quarter" idx="11"/>
          </p:nvPr>
        </p:nvSpPr>
        <p:spPr/>
      </p:sp>
      <p:sp>
        <p:nvSpPr>
          <p:cNvPr id="56" name="Shapes">
            <a:extLst>
              <a:ext uri="{FF2B5EF4-FFF2-40B4-BE49-F238E27FC236}">
                <a16:creationId xmlns:a16="http://schemas.microsoft.com/office/drawing/2014/main" id="{9D74D422-3071-48DB-AFA5-F3AC78C5192B}"/>
              </a:ext>
            </a:extLst>
          </p:cNvPr>
          <p:cNvSpPr/>
          <p:nvPr/>
        </p:nvSpPr>
        <p:spPr>
          <a:xfrm>
            <a:off x="2909402" y="4391037"/>
            <a:ext cx="1609375" cy="1609375"/>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5" name="PsHolder8">
            <a:extLst>
              <a:ext uri="{FF2B5EF4-FFF2-40B4-BE49-F238E27FC236}">
                <a16:creationId xmlns:a16="http://schemas.microsoft.com/office/drawing/2014/main" id="{9D36827E-75E3-4232-983A-93E8E28195DE}"/>
              </a:ext>
            </a:extLst>
          </p:cNvPr>
          <p:cNvSpPr>
            <a:spLocks noGrp="1"/>
          </p:cNvSpPr>
          <p:nvPr>
            <p:ph type="pic" sz="quarter" idx="10"/>
          </p:nvPr>
        </p:nvSpPr>
        <p:spPr/>
      </p:sp>
      <p:sp>
        <p:nvSpPr>
          <p:cNvPr id="38" name="Grand Title">
            <a:extLst>
              <a:ext uri="{FF2B5EF4-FFF2-40B4-BE49-F238E27FC236}">
                <a16:creationId xmlns:a16="http://schemas.microsoft.com/office/drawing/2014/main" id="{6DC63C49-269D-4AF8-80AA-8D6C0CC508C8}"/>
              </a:ext>
            </a:extLst>
          </p:cNvPr>
          <p:cNvSpPr txBox="1"/>
          <p:nvPr/>
        </p:nvSpPr>
        <p:spPr>
          <a:xfrm>
            <a:off x="3251058" y="1125274"/>
            <a:ext cx="2641884" cy="507831"/>
          </a:xfrm>
          <a:prstGeom prst="rect">
            <a:avLst/>
          </a:prstGeom>
          <a:noFill/>
        </p:spPr>
        <p:txBody>
          <a:bodyPr wrap="square" lIns="0" tIns="0" rIns="0" bIns="0" rtlCol="0" anchor="t" anchorCtr="0">
            <a:spAutoFit/>
          </a:bodyPr>
          <a:lstStyle/>
          <a:p>
            <a:pPr algn="ctr"/>
            <a:r>
              <a:rPr lang="en-US" sz="3300">
                <a:solidFill>
                  <a:schemeClr val="accent1"/>
                </a:solidFill>
                <a:latin typeface="+mj-lt"/>
              </a:rPr>
              <a:t>Thumb</a:t>
            </a:r>
            <a:r>
              <a:rPr lang="en-US" sz="3300">
                <a:solidFill>
                  <a:schemeClr val="tx1">
                    <a:lumMod val="75000"/>
                    <a:lumOff val="25000"/>
                  </a:schemeClr>
                </a:solidFill>
                <a:latin typeface="+mj-lt"/>
              </a:rPr>
              <a:t>nails</a:t>
            </a:r>
            <a:endParaRPr lang="en-ID" sz="3300">
              <a:solidFill>
                <a:schemeClr val="tx1">
                  <a:lumMod val="75000"/>
                  <a:lumOff val="25000"/>
                </a:schemeClr>
              </a:solidFill>
              <a:latin typeface="+mj-lt"/>
            </a:endParaRPr>
          </a:p>
        </p:txBody>
      </p:sp>
      <p:grpSp>
        <p:nvGrpSpPr>
          <p:cNvPr id="39" name="Group 38">
            <a:extLst>
              <a:ext uri="{FF2B5EF4-FFF2-40B4-BE49-F238E27FC236}">
                <a16:creationId xmlns:a16="http://schemas.microsoft.com/office/drawing/2014/main" id="{EEA651C0-DCC8-4332-91AC-53316F7017ED}"/>
              </a:ext>
            </a:extLst>
          </p:cNvPr>
          <p:cNvGrpSpPr/>
          <p:nvPr/>
        </p:nvGrpSpPr>
        <p:grpSpPr>
          <a:xfrm>
            <a:off x="3928903" y="2195472"/>
            <a:ext cx="1286192" cy="246221"/>
            <a:chOff x="3551036" y="4087599"/>
            <a:chExt cx="1715146" cy="328338"/>
          </a:xfrm>
        </p:grpSpPr>
        <p:sp>
          <p:nvSpPr>
            <p:cNvPr id="40" name="Rectangle: Rounded Corners 39">
              <a:extLst>
                <a:ext uri="{FF2B5EF4-FFF2-40B4-BE49-F238E27FC236}">
                  <a16:creationId xmlns:a16="http://schemas.microsoft.com/office/drawing/2014/main" id="{4372CFAE-1CA9-4B2B-B17E-B1282602D5FA}"/>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41" name="TextBox 40">
              <a:extLst>
                <a:ext uri="{FF2B5EF4-FFF2-40B4-BE49-F238E27FC236}">
                  <a16:creationId xmlns:a16="http://schemas.microsoft.com/office/drawing/2014/main" id="{F99FA2B3-358A-4EA0-B618-2A32D167F9CD}"/>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42" name="TextBox 41">
              <a:extLst>
                <a:ext uri="{FF2B5EF4-FFF2-40B4-BE49-F238E27FC236}">
                  <a16:creationId xmlns:a16="http://schemas.microsoft.com/office/drawing/2014/main" id="{9821A178-10D5-4F56-A7DA-866C90BF29B6}"/>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43" name="Justify Text Body">
            <a:extLst>
              <a:ext uri="{FF2B5EF4-FFF2-40B4-BE49-F238E27FC236}">
                <a16:creationId xmlns:a16="http://schemas.microsoft.com/office/drawing/2014/main" id="{C010D445-2932-4616-9F37-5E61CA535EF3}"/>
              </a:ext>
            </a:extLst>
          </p:cNvPr>
          <p:cNvSpPr txBox="1"/>
          <p:nvPr/>
        </p:nvSpPr>
        <p:spPr>
          <a:xfrm>
            <a:off x="972614" y="1639566"/>
            <a:ext cx="7198773" cy="457818"/>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volutpat tincidunt dapibus integer mollis da vel magna hendrerit eleifend nulla dictum</a:t>
            </a:r>
            <a:endParaRPr lang="en-ID" sz="1050">
              <a:solidFill>
                <a:schemeClr val="tx1">
                  <a:lumMod val="50000"/>
                  <a:lumOff val="50000"/>
                </a:schemeClr>
              </a:solidFill>
            </a:endParaRPr>
          </a:p>
        </p:txBody>
      </p:sp>
      <p:grpSp>
        <p:nvGrpSpPr>
          <p:cNvPr id="58" name="Group 57">
            <a:extLst>
              <a:ext uri="{FF2B5EF4-FFF2-40B4-BE49-F238E27FC236}">
                <a16:creationId xmlns:a16="http://schemas.microsoft.com/office/drawing/2014/main" id="{43EF796F-72E0-4C95-96EA-AE5A1D88CF42}"/>
              </a:ext>
            </a:extLst>
          </p:cNvPr>
          <p:cNvGrpSpPr/>
          <p:nvPr/>
        </p:nvGrpSpPr>
        <p:grpSpPr>
          <a:xfrm>
            <a:off x="2944383" y="4867131"/>
            <a:ext cx="1539412" cy="657238"/>
            <a:chOff x="3042471" y="3825646"/>
            <a:chExt cx="2052816" cy="876431"/>
          </a:xfrm>
        </p:grpSpPr>
        <p:sp>
          <p:nvSpPr>
            <p:cNvPr id="59" name="Center Text Body">
              <a:extLst>
                <a:ext uri="{FF2B5EF4-FFF2-40B4-BE49-F238E27FC236}">
                  <a16:creationId xmlns:a16="http://schemas.microsoft.com/office/drawing/2014/main" id="{A24E4507-4F85-4DE9-B894-130DE8D89A1A}"/>
                </a:ext>
              </a:extLst>
            </p:cNvPr>
            <p:cNvSpPr txBox="1"/>
            <p:nvPr/>
          </p:nvSpPr>
          <p:spPr>
            <a:xfrm>
              <a:off x="3042471" y="4178789"/>
              <a:ext cx="2052816" cy="523288"/>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solidFill>
                    <a:schemeClr val="bg1"/>
                  </a:solidFill>
                </a:rPr>
                <a:t>dapibus integer dolor potor eleifend nulla dictum</a:t>
              </a:r>
              <a:endParaRPr lang="en-ID" sz="900">
                <a:solidFill>
                  <a:schemeClr val="bg1"/>
                </a:solidFill>
              </a:endParaRPr>
            </a:p>
          </p:txBody>
        </p:sp>
        <p:sp>
          <p:nvSpPr>
            <p:cNvPr id="60" name="TextBox">
              <a:extLst>
                <a:ext uri="{FF2B5EF4-FFF2-40B4-BE49-F238E27FC236}">
                  <a16:creationId xmlns:a16="http://schemas.microsoft.com/office/drawing/2014/main" id="{39682CA0-A503-4CCD-BA04-33ED31993438}"/>
                </a:ext>
              </a:extLst>
            </p:cNvPr>
            <p:cNvSpPr txBox="1"/>
            <p:nvPr/>
          </p:nvSpPr>
          <p:spPr>
            <a:xfrm>
              <a:off x="3608226" y="3825646"/>
              <a:ext cx="921313" cy="287296"/>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solidFill>
                    <a:schemeClr val="bg1"/>
                  </a:solidFill>
                </a:rPr>
                <a:t>Description</a:t>
              </a:r>
            </a:p>
          </p:txBody>
        </p:sp>
      </p:grpSp>
      <p:sp>
        <p:nvSpPr>
          <p:cNvPr id="61" name="Icon 32">
            <a:extLst>
              <a:ext uri="{FF2B5EF4-FFF2-40B4-BE49-F238E27FC236}">
                <a16:creationId xmlns:a16="http://schemas.microsoft.com/office/drawing/2014/main" id="{FAD6F52F-5921-4F37-B9F2-01739EC40C26}"/>
              </a:ext>
            </a:extLst>
          </p:cNvPr>
          <p:cNvSpPr/>
          <p:nvPr/>
        </p:nvSpPr>
        <p:spPr>
          <a:xfrm>
            <a:off x="6815888" y="3149217"/>
            <a:ext cx="659690" cy="65969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sp>
        <p:nvSpPr>
          <p:cNvPr id="64" name="Oval 63">
            <a:extLst>
              <a:ext uri="{FF2B5EF4-FFF2-40B4-BE49-F238E27FC236}">
                <a16:creationId xmlns:a16="http://schemas.microsoft.com/office/drawing/2014/main" id="{5C9163D3-A243-470A-9BA1-2CF3F91ED69F}"/>
              </a:ext>
            </a:extLst>
          </p:cNvPr>
          <p:cNvSpPr/>
          <p:nvPr/>
        </p:nvSpPr>
        <p:spPr>
          <a:xfrm>
            <a:off x="873575"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7" name="Oval 66">
            <a:extLst>
              <a:ext uri="{FF2B5EF4-FFF2-40B4-BE49-F238E27FC236}">
                <a16:creationId xmlns:a16="http://schemas.microsoft.com/office/drawing/2014/main" id="{62620541-3D82-461F-AC92-B64CD8C58317}"/>
              </a:ext>
            </a:extLst>
          </p:cNvPr>
          <p:cNvSpPr/>
          <p:nvPr/>
        </p:nvSpPr>
        <p:spPr>
          <a:xfrm>
            <a:off x="7607377" y="3994356"/>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2" name="PpHeader">
            <a:extLst>
              <a:ext uri="{FF2B5EF4-FFF2-40B4-BE49-F238E27FC236}">
                <a16:creationId xmlns:a16="http://schemas.microsoft.com/office/drawing/2014/main" id="{87E7F2B8-53FC-48EA-A339-230646CBA6D6}"/>
              </a:ext>
            </a:extLst>
          </p:cNvPr>
          <p:cNvGrpSpPr/>
          <p:nvPr/>
        </p:nvGrpSpPr>
        <p:grpSpPr>
          <a:xfrm>
            <a:off x="87884" y="124384"/>
            <a:ext cx="1156753" cy="106831"/>
            <a:chOff x="117194" y="153043"/>
            <a:chExt cx="1542538" cy="142460"/>
          </a:xfrm>
        </p:grpSpPr>
        <p:sp>
          <p:nvSpPr>
            <p:cNvPr id="33" name="PpHeader">
              <a:extLst>
                <a:ext uri="{FF2B5EF4-FFF2-40B4-BE49-F238E27FC236}">
                  <a16:creationId xmlns:a16="http://schemas.microsoft.com/office/drawing/2014/main" id="{15DE5953-46EF-4445-9577-925D89950E8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4" name="Group 33">
              <a:extLst>
                <a:ext uri="{FF2B5EF4-FFF2-40B4-BE49-F238E27FC236}">
                  <a16:creationId xmlns:a16="http://schemas.microsoft.com/office/drawing/2014/main" id="{71869F34-3593-4A6D-8EDE-ECD67949522A}"/>
                </a:ext>
              </a:extLst>
            </p:cNvPr>
            <p:cNvGrpSpPr/>
            <p:nvPr/>
          </p:nvGrpSpPr>
          <p:grpSpPr>
            <a:xfrm>
              <a:off x="670098" y="159543"/>
              <a:ext cx="989634" cy="135576"/>
              <a:chOff x="670098" y="159543"/>
              <a:chExt cx="989634" cy="135576"/>
            </a:xfrm>
          </p:grpSpPr>
          <p:sp>
            <p:nvSpPr>
              <p:cNvPr id="35" name="Icon 1">
                <a:extLst>
                  <a:ext uri="{FF2B5EF4-FFF2-40B4-BE49-F238E27FC236}">
                    <a16:creationId xmlns:a16="http://schemas.microsoft.com/office/drawing/2014/main" id="{554ECCD6-E4EC-4241-AF22-02DE4E8D72C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5">
                <a:extLst>
                  <a:ext uri="{FF2B5EF4-FFF2-40B4-BE49-F238E27FC236}">
                    <a16:creationId xmlns:a16="http://schemas.microsoft.com/office/drawing/2014/main" id="{D09609EF-FE01-4CB3-BF4B-EB24DA2BD5A8}"/>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7">
                <a:extLst>
                  <a:ext uri="{FF2B5EF4-FFF2-40B4-BE49-F238E27FC236}">
                    <a16:creationId xmlns:a16="http://schemas.microsoft.com/office/drawing/2014/main" id="{2783793C-136E-4759-B89A-F97737B2766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4" name="PpFooter">
            <a:extLst>
              <a:ext uri="{FF2B5EF4-FFF2-40B4-BE49-F238E27FC236}">
                <a16:creationId xmlns:a16="http://schemas.microsoft.com/office/drawing/2014/main" id="{A99EAF5F-9F4A-42BA-B17A-1115CC5BE7DE}"/>
              </a:ext>
            </a:extLst>
          </p:cNvPr>
          <p:cNvGrpSpPr/>
          <p:nvPr/>
        </p:nvGrpSpPr>
        <p:grpSpPr>
          <a:xfrm>
            <a:off x="6962193" y="6285724"/>
            <a:ext cx="1987761" cy="280951"/>
            <a:chOff x="9284132" y="6232525"/>
            <a:chExt cx="2650693" cy="374650"/>
          </a:xfrm>
        </p:grpSpPr>
        <p:sp>
          <p:nvSpPr>
            <p:cNvPr id="45" name="PpFooter">
              <a:extLst>
                <a:ext uri="{FF2B5EF4-FFF2-40B4-BE49-F238E27FC236}">
                  <a16:creationId xmlns:a16="http://schemas.microsoft.com/office/drawing/2014/main" id="{471FB8C9-7676-4746-B953-980F23FEEFD8}"/>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6" name="Oval 45">
              <a:extLst>
                <a:ext uri="{FF2B5EF4-FFF2-40B4-BE49-F238E27FC236}">
                  <a16:creationId xmlns:a16="http://schemas.microsoft.com/office/drawing/2014/main" id="{DBF69BDC-1982-4EC8-A1BA-1F0FDB552166}"/>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7" name="PpSlideNum">
              <a:extLst>
                <a:ext uri="{FF2B5EF4-FFF2-40B4-BE49-F238E27FC236}">
                  <a16:creationId xmlns:a16="http://schemas.microsoft.com/office/drawing/2014/main" id="{94899C07-A4D5-4397-B1B5-179ADE4873EC}"/>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19</a:t>
              </a:fld>
              <a:endParaRPr lang="en-US" sz="750">
                <a:solidFill>
                  <a:schemeClr val="bg1"/>
                </a:solidFill>
              </a:endParaRPr>
            </a:p>
          </p:txBody>
        </p:sp>
      </p:grpSp>
      <p:sp>
        <p:nvSpPr>
          <p:cNvPr id="2" name="Icon 3">
            <a:extLst>
              <a:ext uri="{FF2B5EF4-FFF2-40B4-BE49-F238E27FC236}">
                <a16:creationId xmlns:a16="http://schemas.microsoft.com/office/drawing/2014/main" id="{5AA42B23-D8CB-4191-AB0C-810E714A5D13}"/>
              </a:ext>
            </a:extLst>
          </p:cNvPr>
          <p:cNvSpPr/>
          <p:nvPr/>
        </p:nvSpPr>
        <p:spPr>
          <a:xfrm>
            <a:off x="1102607" y="4252623"/>
            <a:ext cx="228017" cy="169545"/>
          </a:xfrm>
          <a:custGeom>
            <a:avLst/>
            <a:gdLst>
              <a:gd name="connsiteX0" fmla="*/ 175588 w 484353"/>
              <a:gd name="connsiteY0" fmla="*/ 360148 h 360148"/>
              <a:gd name="connsiteX1" fmla="*/ 142093 w 484353"/>
              <a:gd name="connsiteY1" fmla="*/ 346219 h 360148"/>
              <a:gd name="connsiteX2" fmla="*/ 16593 w 484353"/>
              <a:gd name="connsiteY2" fmla="*/ 220317 h 360148"/>
              <a:gd name="connsiteX3" fmla="*/ 16593 w 484353"/>
              <a:gd name="connsiteY3" fmla="*/ 139828 h 360148"/>
              <a:gd name="connsiteX4" fmla="*/ 142093 w 484353"/>
              <a:gd name="connsiteY4" fmla="*/ 13930 h 360148"/>
              <a:gd name="connsiteX5" fmla="*/ 193917 w 484353"/>
              <a:gd name="connsiteY5" fmla="*/ 3666 h 360148"/>
              <a:gd name="connsiteX6" fmla="*/ 223243 w 484353"/>
              <a:gd name="connsiteY6" fmla="*/ 47464 h 360148"/>
              <a:gd name="connsiteX7" fmla="*/ 223243 w 484353"/>
              <a:gd name="connsiteY7" fmla="*/ 162062 h 360148"/>
              <a:gd name="connsiteX8" fmla="*/ 465434 w 484353"/>
              <a:gd name="connsiteY8" fmla="*/ 162062 h 360148"/>
              <a:gd name="connsiteX9" fmla="*/ 484354 w 484353"/>
              <a:gd name="connsiteY9" fmla="*/ 181022 h 360148"/>
              <a:gd name="connsiteX10" fmla="*/ 465434 w 484353"/>
              <a:gd name="connsiteY10" fmla="*/ 199979 h 360148"/>
              <a:gd name="connsiteX11" fmla="*/ 223243 w 484353"/>
              <a:gd name="connsiteY11" fmla="*/ 199979 h 360148"/>
              <a:gd name="connsiteX12" fmla="*/ 185399 w 484353"/>
              <a:gd name="connsiteY12" fmla="*/ 162062 h 360148"/>
              <a:gd name="connsiteX13" fmla="*/ 185399 w 484353"/>
              <a:gd name="connsiteY13" fmla="*/ 47464 h 360148"/>
              <a:gd name="connsiteX14" fmla="*/ 179446 w 484353"/>
              <a:gd name="connsiteY14" fmla="*/ 38700 h 360148"/>
              <a:gd name="connsiteX15" fmla="*/ 168866 w 484353"/>
              <a:gd name="connsiteY15" fmla="*/ 40725 h 360148"/>
              <a:gd name="connsiteX16" fmla="*/ 43366 w 484353"/>
              <a:gd name="connsiteY16" fmla="*/ 166623 h 360148"/>
              <a:gd name="connsiteX17" fmla="*/ 43366 w 484353"/>
              <a:gd name="connsiteY17" fmla="*/ 193526 h 360148"/>
              <a:gd name="connsiteX18" fmla="*/ 168866 w 484353"/>
              <a:gd name="connsiteY18" fmla="*/ 319424 h 360148"/>
              <a:gd name="connsiteX19" fmla="*/ 179442 w 484353"/>
              <a:gd name="connsiteY19" fmla="*/ 321445 h 360148"/>
              <a:gd name="connsiteX20" fmla="*/ 185399 w 484353"/>
              <a:gd name="connsiteY20" fmla="*/ 312685 h 360148"/>
              <a:gd name="connsiteX21" fmla="*/ 185399 w 484353"/>
              <a:gd name="connsiteY21" fmla="*/ 271898 h 360148"/>
              <a:gd name="connsiteX22" fmla="*/ 204319 w 484353"/>
              <a:gd name="connsiteY22" fmla="*/ 252937 h 360148"/>
              <a:gd name="connsiteX23" fmla="*/ 223239 w 484353"/>
              <a:gd name="connsiteY23" fmla="*/ 271898 h 360148"/>
              <a:gd name="connsiteX24" fmla="*/ 223239 w 484353"/>
              <a:gd name="connsiteY24" fmla="*/ 312685 h 360148"/>
              <a:gd name="connsiteX25" fmla="*/ 193913 w 484353"/>
              <a:gd name="connsiteY25" fmla="*/ 356479 h 360148"/>
              <a:gd name="connsiteX26" fmla="*/ 175588 w 484353"/>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3" h="360148">
                <a:moveTo>
                  <a:pt x="175588" y="360148"/>
                </a:moveTo>
                <a:cubicBezTo>
                  <a:pt x="163245" y="360148"/>
                  <a:pt x="151169" y="355324"/>
                  <a:pt x="142093" y="346219"/>
                </a:cubicBezTo>
                <a:lnTo>
                  <a:pt x="16593" y="220317"/>
                </a:lnTo>
                <a:cubicBezTo>
                  <a:pt x="-5531" y="198128"/>
                  <a:pt x="-5531" y="162021"/>
                  <a:pt x="16593" y="139828"/>
                </a:cubicBezTo>
                <a:lnTo>
                  <a:pt x="142093" y="13930"/>
                </a:lnTo>
                <a:cubicBezTo>
                  <a:pt x="155696" y="282"/>
                  <a:pt x="176039" y="-3746"/>
                  <a:pt x="193917" y="3666"/>
                </a:cubicBezTo>
                <a:cubicBezTo>
                  <a:pt x="211732" y="11053"/>
                  <a:pt x="223243" y="28248"/>
                  <a:pt x="223243" y="47464"/>
                </a:cubicBezTo>
                <a:lnTo>
                  <a:pt x="223243" y="162062"/>
                </a:lnTo>
                <a:lnTo>
                  <a:pt x="465434" y="162062"/>
                </a:lnTo>
                <a:cubicBezTo>
                  <a:pt x="475884" y="162062"/>
                  <a:pt x="484354" y="170551"/>
                  <a:pt x="484354" y="181022"/>
                </a:cubicBezTo>
                <a:cubicBezTo>
                  <a:pt x="484354" y="191493"/>
                  <a:pt x="475884" y="199979"/>
                  <a:pt x="465434" y="199979"/>
                </a:cubicBezTo>
                <a:lnTo>
                  <a:pt x="223243" y="199979"/>
                </a:lnTo>
                <a:cubicBezTo>
                  <a:pt x="202375" y="199979"/>
                  <a:pt x="185399" y="182970"/>
                  <a:pt x="185399" y="162062"/>
                </a:cubicBezTo>
                <a:lnTo>
                  <a:pt x="185399" y="47464"/>
                </a:lnTo>
                <a:cubicBezTo>
                  <a:pt x="185399" y="41784"/>
                  <a:pt x="181234" y="39444"/>
                  <a:pt x="179446" y="38700"/>
                </a:cubicBezTo>
                <a:cubicBezTo>
                  <a:pt x="177620" y="37945"/>
                  <a:pt x="172946" y="36630"/>
                  <a:pt x="168866" y="40725"/>
                </a:cubicBezTo>
                <a:lnTo>
                  <a:pt x="43366" y="166623"/>
                </a:lnTo>
                <a:cubicBezTo>
                  <a:pt x="35971" y="174039"/>
                  <a:pt x="35971" y="186106"/>
                  <a:pt x="43366" y="193526"/>
                </a:cubicBezTo>
                <a:lnTo>
                  <a:pt x="168866" y="319424"/>
                </a:lnTo>
                <a:cubicBezTo>
                  <a:pt x="172946" y="323515"/>
                  <a:pt x="177620" y="322201"/>
                  <a:pt x="179442" y="321445"/>
                </a:cubicBezTo>
                <a:cubicBezTo>
                  <a:pt x="181234" y="320705"/>
                  <a:pt x="185399" y="318365"/>
                  <a:pt x="185399" y="312685"/>
                </a:cubicBezTo>
                <a:lnTo>
                  <a:pt x="185399" y="271898"/>
                </a:lnTo>
                <a:cubicBezTo>
                  <a:pt x="185399" y="261427"/>
                  <a:pt x="193869" y="252937"/>
                  <a:pt x="204319" y="252937"/>
                </a:cubicBezTo>
                <a:cubicBezTo>
                  <a:pt x="214769" y="252937"/>
                  <a:pt x="223239" y="261427"/>
                  <a:pt x="223239" y="271898"/>
                </a:cubicBezTo>
                <a:lnTo>
                  <a:pt x="223239" y="312685"/>
                </a:lnTo>
                <a:cubicBezTo>
                  <a:pt x="223239" y="331901"/>
                  <a:pt x="211728" y="349092"/>
                  <a:pt x="193913" y="356479"/>
                </a:cubicBezTo>
                <a:cubicBezTo>
                  <a:pt x="187967" y="358948"/>
                  <a:pt x="181744" y="360148"/>
                  <a:pt x="175588" y="360148"/>
                </a:cubicBezTo>
                <a:close/>
              </a:path>
            </a:pathLst>
          </a:custGeom>
          <a:solidFill>
            <a:schemeClr val="accent1"/>
          </a:solidFill>
          <a:ln w="930" cap="flat">
            <a:noFill/>
            <a:prstDash val="solid"/>
            <a:miter/>
          </a:ln>
        </p:spPr>
        <p:txBody>
          <a:bodyPr rtlCol="0" anchor="ctr"/>
          <a:lstStyle/>
          <a:p>
            <a:endParaRPr lang="en-ID" sz="1349"/>
          </a:p>
        </p:txBody>
      </p:sp>
      <p:sp>
        <p:nvSpPr>
          <p:cNvPr id="3" name="Icon 4">
            <a:extLst>
              <a:ext uri="{FF2B5EF4-FFF2-40B4-BE49-F238E27FC236}">
                <a16:creationId xmlns:a16="http://schemas.microsoft.com/office/drawing/2014/main" id="{5990DB55-2236-499A-920B-8186F5C89A8D}"/>
              </a:ext>
            </a:extLst>
          </p:cNvPr>
          <p:cNvSpPr/>
          <p:nvPr/>
        </p:nvSpPr>
        <p:spPr>
          <a:xfrm>
            <a:off x="7836409" y="4252623"/>
            <a:ext cx="228016" cy="169545"/>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accent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1407833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Freeform: Shape 282">
            <a:extLst>
              <a:ext uri="{FF2B5EF4-FFF2-40B4-BE49-F238E27FC236}">
                <a16:creationId xmlns:a16="http://schemas.microsoft.com/office/drawing/2014/main" id="{C46315F4-035B-4354-A904-E8B19CE9B023}"/>
              </a:ext>
            </a:extLst>
          </p:cNvPr>
          <p:cNvSpPr/>
          <p:nvPr/>
        </p:nvSpPr>
        <p:spPr>
          <a:xfrm>
            <a:off x="5370944" y="4234266"/>
            <a:ext cx="1229493" cy="1229493"/>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4" name="Freeform: Shape 253">
            <a:extLst>
              <a:ext uri="{FF2B5EF4-FFF2-40B4-BE49-F238E27FC236}">
                <a16:creationId xmlns:a16="http://schemas.microsoft.com/office/drawing/2014/main" id="{EF7BDDB1-B97B-467F-9AA0-6419E819F592}"/>
              </a:ext>
            </a:extLst>
          </p:cNvPr>
          <p:cNvSpPr/>
          <p:nvPr/>
        </p:nvSpPr>
        <p:spPr>
          <a:xfrm>
            <a:off x="5676292" y="1867865"/>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50" name="Grand Title">
            <a:extLst>
              <a:ext uri="{FF2B5EF4-FFF2-40B4-BE49-F238E27FC236}">
                <a16:creationId xmlns:a16="http://schemas.microsoft.com/office/drawing/2014/main" id="{85AC94FE-B460-4B35-AB2E-1635BDBB7124}"/>
              </a:ext>
            </a:extLst>
          </p:cNvPr>
          <p:cNvSpPr txBox="1"/>
          <p:nvPr/>
        </p:nvSpPr>
        <p:spPr>
          <a:xfrm>
            <a:off x="753704" y="2504274"/>
            <a:ext cx="1225464" cy="646331"/>
          </a:xfrm>
          <a:prstGeom prst="rect">
            <a:avLst/>
          </a:prstGeom>
          <a:noFill/>
        </p:spPr>
        <p:txBody>
          <a:bodyPr wrap="none" lIns="0" tIns="0" rIns="0" bIns="0" rtlCol="0" anchor="t" anchorCtr="0">
            <a:spAutoFit/>
          </a:bodyPr>
          <a:lstStyle/>
          <a:p>
            <a:r>
              <a:rPr lang="en-US" sz="2100">
                <a:solidFill>
                  <a:schemeClr val="tx1">
                    <a:lumMod val="65000"/>
                    <a:lumOff val="35000"/>
                  </a:schemeClr>
                </a:solidFill>
                <a:latin typeface="+mj-lt"/>
              </a:rPr>
              <a:t>CREATIVE</a:t>
            </a:r>
            <a:br>
              <a:rPr lang="en-US" sz="2100">
                <a:solidFill>
                  <a:schemeClr val="tx1">
                    <a:lumMod val="65000"/>
                    <a:lumOff val="35000"/>
                  </a:schemeClr>
                </a:solidFill>
                <a:latin typeface="+mj-lt"/>
              </a:rPr>
            </a:br>
            <a:r>
              <a:rPr lang="en-US" sz="2100">
                <a:solidFill>
                  <a:schemeClr val="tx1">
                    <a:lumMod val="65000"/>
                    <a:lumOff val="35000"/>
                  </a:schemeClr>
                </a:solidFill>
                <a:latin typeface="+mj-lt"/>
              </a:rPr>
              <a:t>SLIDE</a:t>
            </a:r>
            <a:endParaRPr lang="en-ID" sz="2100">
              <a:solidFill>
                <a:schemeClr val="tx1">
                  <a:lumMod val="65000"/>
                  <a:lumOff val="35000"/>
                </a:schemeClr>
              </a:solidFill>
              <a:latin typeface="+mj-lt"/>
            </a:endParaRPr>
          </a:p>
        </p:txBody>
      </p:sp>
      <p:sp>
        <p:nvSpPr>
          <p:cNvPr id="252" name="Justify Text Body">
            <a:extLst>
              <a:ext uri="{FF2B5EF4-FFF2-40B4-BE49-F238E27FC236}">
                <a16:creationId xmlns:a16="http://schemas.microsoft.com/office/drawing/2014/main" id="{16B16251-EE14-4D3C-BC5D-4D8D4B7DC460}"/>
              </a:ext>
            </a:extLst>
          </p:cNvPr>
          <p:cNvSpPr txBox="1"/>
          <p:nvPr/>
        </p:nvSpPr>
        <p:spPr>
          <a:xfrm>
            <a:off x="770241" y="3271858"/>
            <a:ext cx="4343091" cy="1184940"/>
          </a:xfrm>
          <a:prstGeom prst="rect">
            <a:avLst/>
          </a:prstGeom>
          <a:noFill/>
        </p:spPr>
        <p:txBody>
          <a:bodyPr wrap="square" lIns="0" tIns="0" rIns="0" bIns="0" rtlCol="0">
            <a:spAutoFit/>
          </a:bodyPr>
          <a:lstStyle/>
          <a:p>
            <a:pPr algn="just">
              <a:lnSpc>
                <a:spcPct val="150000"/>
              </a:lnSpc>
            </a:pPr>
            <a:r>
              <a:rPr lang="en-US" sz="1050">
                <a:solidFill>
                  <a:schemeClr val="tx1">
                    <a:lumMod val="50000"/>
                    <a:lumOff val="50000"/>
                  </a:schemeClr>
                </a:solidFill>
              </a:rPr>
              <a:t>asuscipit eros iste metus auctor id dapibus quam aliquam sied pretium viverra ornare ipraesent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grpSp>
        <p:nvGrpSpPr>
          <p:cNvPr id="260" name="Group 259">
            <a:extLst>
              <a:ext uri="{FF2B5EF4-FFF2-40B4-BE49-F238E27FC236}">
                <a16:creationId xmlns:a16="http://schemas.microsoft.com/office/drawing/2014/main" id="{B278096E-7BD6-4719-AC57-BFCC049055F1}"/>
              </a:ext>
            </a:extLst>
          </p:cNvPr>
          <p:cNvGrpSpPr/>
          <p:nvPr/>
        </p:nvGrpSpPr>
        <p:grpSpPr>
          <a:xfrm>
            <a:off x="773381" y="2006012"/>
            <a:ext cx="1607559" cy="330960"/>
            <a:chOff x="1183709" y="1485347"/>
            <a:chExt cx="3076957" cy="633477"/>
          </a:xfrm>
        </p:grpSpPr>
        <p:sp>
          <p:nvSpPr>
            <p:cNvPr id="257" name="TextBox 256">
              <a:extLst>
                <a:ext uri="{FF2B5EF4-FFF2-40B4-BE49-F238E27FC236}">
                  <a16:creationId xmlns:a16="http://schemas.microsoft.com/office/drawing/2014/main" id="{A8299F33-0BE2-492F-9E22-943939452BEB}"/>
                </a:ext>
              </a:extLst>
            </p:cNvPr>
            <p:cNvSpPr txBox="1"/>
            <p:nvPr/>
          </p:nvSpPr>
          <p:spPr>
            <a:xfrm>
              <a:off x="1183709" y="1493879"/>
              <a:ext cx="419333" cy="611722"/>
            </a:xfrm>
            <a:custGeom>
              <a:avLst/>
              <a:gdLst>
                <a:gd name="connsiteX0" fmla="*/ 0 w 638077"/>
                <a:gd name="connsiteY0" fmla="*/ 0 h 930825"/>
                <a:gd name="connsiteX1" fmla="*/ 638077 w 638077"/>
                <a:gd name="connsiteY1" fmla="*/ 0 h 930825"/>
                <a:gd name="connsiteX2" fmla="*/ 638077 w 638077"/>
                <a:gd name="connsiteY2" fmla="*/ 186295 h 930825"/>
                <a:gd name="connsiteX3" fmla="*/ 186295 w 638077"/>
                <a:gd name="connsiteY3" fmla="*/ 186295 h 930825"/>
                <a:gd name="connsiteX4" fmla="*/ 186295 w 638077"/>
                <a:gd name="connsiteY4" fmla="*/ 372589 h 930825"/>
                <a:gd name="connsiteX5" fmla="*/ 492027 w 638077"/>
                <a:gd name="connsiteY5" fmla="*/ 372589 h 930825"/>
                <a:gd name="connsiteX6" fmla="*/ 492027 w 638077"/>
                <a:gd name="connsiteY6" fmla="*/ 558885 h 930825"/>
                <a:gd name="connsiteX7" fmla="*/ 186295 w 638077"/>
                <a:gd name="connsiteY7" fmla="*/ 558885 h 930825"/>
                <a:gd name="connsiteX8" fmla="*/ 186295 w 638077"/>
                <a:gd name="connsiteY8" fmla="*/ 744530 h 930825"/>
                <a:gd name="connsiteX9" fmla="*/ 638077 w 638077"/>
                <a:gd name="connsiteY9" fmla="*/ 744530 h 930825"/>
                <a:gd name="connsiteX10" fmla="*/ 638077 w 638077"/>
                <a:gd name="connsiteY10" fmla="*/ 930825 h 930825"/>
                <a:gd name="connsiteX11" fmla="*/ 0 w 638077"/>
                <a:gd name="connsiteY11" fmla="*/ 930825 h 930825"/>
                <a:gd name="connsiteX12" fmla="*/ 0 w 638077"/>
                <a:gd name="connsiteY12" fmla="*/ 0 h 93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077" h="930825">
                  <a:moveTo>
                    <a:pt x="0" y="0"/>
                  </a:moveTo>
                  <a:lnTo>
                    <a:pt x="638077" y="0"/>
                  </a:lnTo>
                  <a:lnTo>
                    <a:pt x="638077" y="186295"/>
                  </a:lnTo>
                  <a:lnTo>
                    <a:pt x="186295" y="186295"/>
                  </a:lnTo>
                  <a:lnTo>
                    <a:pt x="186295" y="372589"/>
                  </a:lnTo>
                  <a:lnTo>
                    <a:pt x="492027" y="372589"/>
                  </a:lnTo>
                  <a:lnTo>
                    <a:pt x="492027" y="558885"/>
                  </a:lnTo>
                  <a:lnTo>
                    <a:pt x="186295" y="558885"/>
                  </a:lnTo>
                  <a:lnTo>
                    <a:pt x="186295" y="744530"/>
                  </a:lnTo>
                  <a:lnTo>
                    <a:pt x="638077" y="744530"/>
                  </a:lnTo>
                  <a:lnTo>
                    <a:pt x="638077" y="930825"/>
                  </a:lnTo>
                  <a:lnTo>
                    <a:pt x="0" y="930825"/>
                  </a:lnTo>
                  <a:lnTo>
                    <a:pt x="0" y="0"/>
                  </a:lnTo>
                  <a:close/>
                </a:path>
              </a:pathLst>
            </a:custGeom>
            <a:solidFill>
              <a:schemeClr val="tx1">
                <a:lumMod val="75000"/>
                <a:lumOff val="25000"/>
              </a:schemeClr>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sp>
          <p:nvSpPr>
            <p:cNvPr id="259" name="TextBox 258">
              <a:extLst>
                <a:ext uri="{FF2B5EF4-FFF2-40B4-BE49-F238E27FC236}">
                  <a16:creationId xmlns:a16="http://schemas.microsoft.com/office/drawing/2014/main" id="{55723961-C059-4C00-9866-030E09743419}"/>
                </a:ext>
              </a:extLst>
            </p:cNvPr>
            <p:cNvSpPr txBox="1"/>
            <p:nvPr/>
          </p:nvSpPr>
          <p:spPr>
            <a:xfrm>
              <a:off x="1684519" y="1485347"/>
              <a:ext cx="2576147" cy="633477"/>
            </a:xfrm>
            <a:custGeom>
              <a:avLst/>
              <a:gdLst>
                <a:gd name="connsiteX0" fmla="*/ 1526748 w 2576147"/>
                <a:gd name="connsiteY0" fmla="*/ 130962 h 633477"/>
                <a:gd name="connsiteX1" fmla="*/ 1526748 w 2576147"/>
                <a:gd name="connsiteY1" fmla="*/ 497824 h 633477"/>
                <a:gd name="connsiteX2" fmla="*/ 1587749 w 2576147"/>
                <a:gd name="connsiteY2" fmla="*/ 497824 h 633477"/>
                <a:gd name="connsiteX3" fmla="*/ 1659203 w 2576147"/>
                <a:gd name="connsiteY3" fmla="*/ 483534 h 633477"/>
                <a:gd name="connsiteX4" fmla="*/ 1717644 w 2576147"/>
                <a:gd name="connsiteY4" fmla="*/ 444288 h 633477"/>
                <a:gd name="connsiteX5" fmla="*/ 1756890 w 2576147"/>
                <a:gd name="connsiteY5" fmla="*/ 385846 h 633477"/>
                <a:gd name="connsiteX6" fmla="*/ 1771181 w 2576147"/>
                <a:gd name="connsiteY6" fmla="*/ 314393 h 633477"/>
                <a:gd name="connsiteX7" fmla="*/ 1756890 w 2576147"/>
                <a:gd name="connsiteY7" fmla="*/ 243153 h 633477"/>
                <a:gd name="connsiteX8" fmla="*/ 1717644 w 2576147"/>
                <a:gd name="connsiteY8" fmla="*/ 184925 h 633477"/>
                <a:gd name="connsiteX9" fmla="*/ 1659203 w 2576147"/>
                <a:gd name="connsiteY9" fmla="*/ 145465 h 633477"/>
                <a:gd name="connsiteX10" fmla="*/ 1587749 w 2576147"/>
                <a:gd name="connsiteY10" fmla="*/ 130962 h 633477"/>
                <a:gd name="connsiteX11" fmla="*/ 2260048 w 2576147"/>
                <a:gd name="connsiteY11" fmla="*/ 122428 h 633477"/>
                <a:gd name="connsiteX12" fmla="*/ 2184116 w 2576147"/>
                <a:gd name="connsiteY12" fmla="*/ 137786 h 633477"/>
                <a:gd name="connsiteX13" fmla="*/ 2122261 w 2576147"/>
                <a:gd name="connsiteY13" fmla="*/ 179378 h 633477"/>
                <a:gd name="connsiteX14" fmla="*/ 2080456 w 2576147"/>
                <a:gd name="connsiteY14" fmla="*/ 241232 h 633477"/>
                <a:gd name="connsiteX15" fmla="*/ 2065099 w 2576147"/>
                <a:gd name="connsiteY15" fmla="*/ 316952 h 633477"/>
                <a:gd name="connsiteX16" fmla="*/ 2080456 w 2576147"/>
                <a:gd name="connsiteY16" fmla="*/ 392244 h 633477"/>
                <a:gd name="connsiteX17" fmla="*/ 2122261 w 2576147"/>
                <a:gd name="connsiteY17" fmla="*/ 453885 h 633477"/>
                <a:gd name="connsiteX18" fmla="*/ 2184116 w 2576147"/>
                <a:gd name="connsiteY18" fmla="*/ 495690 h 633477"/>
                <a:gd name="connsiteX19" fmla="*/ 2260048 w 2576147"/>
                <a:gd name="connsiteY19" fmla="*/ 511047 h 633477"/>
                <a:gd name="connsiteX20" fmla="*/ 2335766 w 2576147"/>
                <a:gd name="connsiteY20" fmla="*/ 495690 h 633477"/>
                <a:gd name="connsiteX21" fmla="*/ 2397622 w 2576147"/>
                <a:gd name="connsiteY21" fmla="*/ 453885 h 633477"/>
                <a:gd name="connsiteX22" fmla="*/ 2439214 w 2576147"/>
                <a:gd name="connsiteY22" fmla="*/ 392244 h 633477"/>
                <a:gd name="connsiteX23" fmla="*/ 2454570 w 2576147"/>
                <a:gd name="connsiteY23" fmla="*/ 316952 h 633477"/>
                <a:gd name="connsiteX24" fmla="*/ 2439214 w 2576147"/>
                <a:gd name="connsiteY24" fmla="*/ 241232 h 633477"/>
                <a:gd name="connsiteX25" fmla="*/ 2397622 w 2576147"/>
                <a:gd name="connsiteY25" fmla="*/ 179378 h 633477"/>
                <a:gd name="connsiteX26" fmla="*/ 2335766 w 2576147"/>
                <a:gd name="connsiteY26" fmla="*/ 137786 h 633477"/>
                <a:gd name="connsiteX27" fmla="*/ 2260048 w 2576147"/>
                <a:gd name="connsiteY27" fmla="*/ 122428 h 633477"/>
                <a:gd name="connsiteX28" fmla="*/ 1004181 w 2576147"/>
                <a:gd name="connsiteY28" fmla="*/ 122428 h 633477"/>
                <a:gd name="connsiteX29" fmla="*/ 928249 w 2576147"/>
                <a:gd name="connsiteY29" fmla="*/ 137786 h 633477"/>
                <a:gd name="connsiteX30" fmla="*/ 866394 w 2576147"/>
                <a:gd name="connsiteY30" fmla="*/ 179378 h 633477"/>
                <a:gd name="connsiteX31" fmla="*/ 824589 w 2576147"/>
                <a:gd name="connsiteY31" fmla="*/ 241232 h 633477"/>
                <a:gd name="connsiteX32" fmla="*/ 809232 w 2576147"/>
                <a:gd name="connsiteY32" fmla="*/ 316952 h 633477"/>
                <a:gd name="connsiteX33" fmla="*/ 824589 w 2576147"/>
                <a:gd name="connsiteY33" fmla="*/ 392244 h 633477"/>
                <a:gd name="connsiteX34" fmla="*/ 866394 w 2576147"/>
                <a:gd name="connsiteY34" fmla="*/ 453885 h 633477"/>
                <a:gd name="connsiteX35" fmla="*/ 928249 w 2576147"/>
                <a:gd name="connsiteY35" fmla="*/ 495690 h 633477"/>
                <a:gd name="connsiteX36" fmla="*/ 1004181 w 2576147"/>
                <a:gd name="connsiteY36" fmla="*/ 511047 h 633477"/>
                <a:gd name="connsiteX37" fmla="*/ 1079900 w 2576147"/>
                <a:gd name="connsiteY37" fmla="*/ 495690 h 633477"/>
                <a:gd name="connsiteX38" fmla="*/ 1141755 w 2576147"/>
                <a:gd name="connsiteY38" fmla="*/ 453885 h 633477"/>
                <a:gd name="connsiteX39" fmla="*/ 1183347 w 2576147"/>
                <a:gd name="connsiteY39" fmla="*/ 392244 h 633477"/>
                <a:gd name="connsiteX40" fmla="*/ 1198704 w 2576147"/>
                <a:gd name="connsiteY40" fmla="*/ 316952 h 633477"/>
                <a:gd name="connsiteX41" fmla="*/ 1183347 w 2576147"/>
                <a:gd name="connsiteY41" fmla="*/ 241232 h 633477"/>
                <a:gd name="connsiteX42" fmla="*/ 1141755 w 2576147"/>
                <a:gd name="connsiteY42" fmla="*/ 179378 h 633477"/>
                <a:gd name="connsiteX43" fmla="*/ 1079900 w 2576147"/>
                <a:gd name="connsiteY43" fmla="*/ 137786 h 633477"/>
                <a:gd name="connsiteX44" fmla="*/ 1004181 w 2576147"/>
                <a:gd name="connsiteY44" fmla="*/ 122428 h 633477"/>
                <a:gd name="connsiteX45" fmla="*/ 1403465 w 2576147"/>
                <a:gd name="connsiteY45" fmla="*/ 8532 h 633477"/>
                <a:gd name="connsiteX46" fmla="*/ 1587749 w 2576147"/>
                <a:gd name="connsiteY46" fmla="*/ 8532 h 633477"/>
                <a:gd name="connsiteX47" fmla="*/ 1669014 w 2576147"/>
                <a:gd name="connsiteY47" fmla="*/ 19410 h 633477"/>
                <a:gd name="connsiteX48" fmla="*/ 1742173 w 2576147"/>
                <a:gd name="connsiteY48" fmla="*/ 50337 h 633477"/>
                <a:gd name="connsiteX49" fmla="*/ 1804028 w 2576147"/>
                <a:gd name="connsiteY49" fmla="*/ 98328 h 633477"/>
                <a:gd name="connsiteX50" fmla="*/ 1851805 w 2576147"/>
                <a:gd name="connsiteY50" fmla="*/ 160184 h 633477"/>
                <a:gd name="connsiteX51" fmla="*/ 1882733 w 2576147"/>
                <a:gd name="connsiteY51" fmla="*/ 233129 h 633477"/>
                <a:gd name="connsiteX52" fmla="*/ 1893611 w 2576147"/>
                <a:gd name="connsiteY52" fmla="*/ 314393 h 633477"/>
                <a:gd name="connsiteX53" fmla="*/ 1882733 w 2576147"/>
                <a:gd name="connsiteY53" fmla="*/ 395657 h 633477"/>
                <a:gd name="connsiteX54" fmla="*/ 1851805 w 2576147"/>
                <a:gd name="connsiteY54" fmla="*/ 468604 h 633477"/>
                <a:gd name="connsiteX55" fmla="*/ 1804028 w 2576147"/>
                <a:gd name="connsiteY55" fmla="*/ 530459 h 633477"/>
                <a:gd name="connsiteX56" fmla="*/ 1742173 w 2576147"/>
                <a:gd name="connsiteY56" fmla="*/ 578449 h 633477"/>
                <a:gd name="connsiteX57" fmla="*/ 1669014 w 2576147"/>
                <a:gd name="connsiteY57" fmla="*/ 609377 h 633477"/>
                <a:gd name="connsiteX58" fmla="*/ 1587749 w 2576147"/>
                <a:gd name="connsiteY58" fmla="*/ 620254 h 633477"/>
                <a:gd name="connsiteX59" fmla="*/ 1403465 w 2576147"/>
                <a:gd name="connsiteY59" fmla="*/ 620254 h 633477"/>
                <a:gd name="connsiteX60" fmla="*/ 2260048 w 2576147"/>
                <a:gd name="connsiteY60" fmla="*/ 852 h 633477"/>
                <a:gd name="connsiteX61" fmla="*/ 2344085 w 2576147"/>
                <a:gd name="connsiteY61" fmla="*/ 12156 h 633477"/>
                <a:gd name="connsiteX62" fmla="*/ 2419591 w 2576147"/>
                <a:gd name="connsiteY62" fmla="*/ 43937 h 633477"/>
                <a:gd name="connsiteX63" fmla="*/ 2483578 w 2576147"/>
                <a:gd name="connsiteY63" fmla="*/ 93421 h 633477"/>
                <a:gd name="connsiteX64" fmla="*/ 2533062 w 2576147"/>
                <a:gd name="connsiteY64" fmla="*/ 157409 h 633477"/>
                <a:gd name="connsiteX65" fmla="*/ 2564843 w 2576147"/>
                <a:gd name="connsiteY65" fmla="*/ 232914 h 633477"/>
                <a:gd name="connsiteX66" fmla="*/ 2576147 w 2576147"/>
                <a:gd name="connsiteY66" fmla="*/ 316952 h 633477"/>
                <a:gd name="connsiteX67" fmla="*/ 2564843 w 2576147"/>
                <a:gd name="connsiteY67" fmla="*/ 400775 h 633477"/>
                <a:gd name="connsiteX68" fmla="*/ 2533062 w 2576147"/>
                <a:gd name="connsiteY68" fmla="*/ 476280 h 633477"/>
                <a:gd name="connsiteX69" fmla="*/ 2483578 w 2576147"/>
                <a:gd name="connsiteY69" fmla="*/ 540482 h 633477"/>
                <a:gd name="connsiteX70" fmla="*/ 2419591 w 2576147"/>
                <a:gd name="connsiteY70" fmla="*/ 590179 h 633477"/>
                <a:gd name="connsiteX71" fmla="*/ 2344085 w 2576147"/>
                <a:gd name="connsiteY71" fmla="*/ 622172 h 633477"/>
                <a:gd name="connsiteX72" fmla="*/ 2260048 w 2576147"/>
                <a:gd name="connsiteY72" fmla="*/ 633477 h 633477"/>
                <a:gd name="connsiteX73" fmla="*/ 2176224 w 2576147"/>
                <a:gd name="connsiteY73" fmla="*/ 622172 h 633477"/>
                <a:gd name="connsiteX74" fmla="*/ 2100718 w 2576147"/>
                <a:gd name="connsiteY74" fmla="*/ 590179 h 633477"/>
                <a:gd name="connsiteX75" fmla="*/ 2036518 w 2576147"/>
                <a:gd name="connsiteY75" fmla="*/ 540482 h 633477"/>
                <a:gd name="connsiteX76" fmla="*/ 1986820 w 2576147"/>
                <a:gd name="connsiteY76" fmla="*/ 476280 h 633477"/>
                <a:gd name="connsiteX77" fmla="*/ 1954826 w 2576147"/>
                <a:gd name="connsiteY77" fmla="*/ 400775 h 633477"/>
                <a:gd name="connsiteX78" fmla="*/ 1943521 w 2576147"/>
                <a:gd name="connsiteY78" fmla="*/ 316952 h 633477"/>
                <a:gd name="connsiteX79" fmla="*/ 1954826 w 2576147"/>
                <a:gd name="connsiteY79" fmla="*/ 232914 h 633477"/>
                <a:gd name="connsiteX80" fmla="*/ 1986820 w 2576147"/>
                <a:gd name="connsiteY80" fmla="*/ 157409 h 633477"/>
                <a:gd name="connsiteX81" fmla="*/ 2036518 w 2576147"/>
                <a:gd name="connsiteY81" fmla="*/ 93421 h 633477"/>
                <a:gd name="connsiteX82" fmla="*/ 2100718 w 2576147"/>
                <a:gd name="connsiteY82" fmla="*/ 43937 h 633477"/>
                <a:gd name="connsiteX83" fmla="*/ 2176224 w 2576147"/>
                <a:gd name="connsiteY83" fmla="*/ 12156 h 633477"/>
                <a:gd name="connsiteX84" fmla="*/ 2260048 w 2576147"/>
                <a:gd name="connsiteY84" fmla="*/ 852 h 633477"/>
                <a:gd name="connsiteX85" fmla="*/ 1004181 w 2576147"/>
                <a:gd name="connsiteY85" fmla="*/ 852 h 633477"/>
                <a:gd name="connsiteX86" fmla="*/ 1088219 w 2576147"/>
                <a:gd name="connsiteY86" fmla="*/ 12156 h 633477"/>
                <a:gd name="connsiteX87" fmla="*/ 1163724 w 2576147"/>
                <a:gd name="connsiteY87" fmla="*/ 43937 h 633477"/>
                <a:gd name="connsiteX88" fmla="*/ 1227711 w 2576147"/>
                <a:gd name="connsiteY88" fmla="*/ 93421 h 633477"/>
                <a:gd name="connsiteX89" fmla="*/ 1277195 w 2576147"/>
                <a:gd name="connsiteY89" fmla="*/ 157409 h 633477"/>
                <a:gd name="connsiteX90" fmla="*/ 1308976 w 2576147"/>
                <a:gd name="connsiteY90" fmla="*/ 232914 h 633477"/>
                <a:gd name="connsiteX91" fmla="*/ 1320281 w 2576147"/>
                <a:gd name="connsiteY91" fmla="*/ 316952 h 633477"/>
                <a:gd name="connsiteX92" fmla="*/ 1308976 w 2576147"/>
                <a:gd name="connsiteY92" fmla="*/ 400775 h 633477"/>
                <a:gd name="connsiteX93" fmla="*/ 1277195 w 2576147"/>
                <a:gd name="connsiteY93" fmla="*/ 476280 h 633477"/>
                <a:gd name="connsiteX94" fmla="*/ 1227711 w 2576147"/>
                <a:gd name="connsiteY94" fmla="*/ 540482 h 633477"/>
                <a:gd name="connsiteX95" fmla="*/ 1163724 w 2576147"/>
                <a:gd name="connsiteY95" fmla="*/ 590179 h 633477"/>
                <a:gd name="connsiteX96" fmla="*/ 1088219 w 2576147"/>
                <a:gd name="connsiteY96" fmla="*/ 622172 h 633477"/>
                <a:gd name="connsiteX97" fmla="*/ 1004181 w 2576147"/>
                <a:gd name="connsiteY97" fmla="*/ 633477 h 633477"/>
                <a:gd name="connsiteX98" fmla="*/ 920357 w 2576147"/>
                <a:gd name="connsiteY98" fmla="*/ 622172 h 633477"/>
                <a:gd name="connsiteX99" fmla="*/ 844852 w 2576147"/>
                <a:gd name="connsiteY99" fmla="*/ 590179 h 633477"/>
                <a:gd name="connsiteX100" fmla="*/ 780651 w 2576147"/>
                <a:gd name="connsiteY100" fmla="*/ 540482 h 633477"/>
                <a:gd name="connsiteX101" fmla="*/ 730954 w 2576147"/>
                <a:gd name="connsiteY101" fmla="*/ 476280 h 633477"/>
                <a:gd name="connsiteX102" fmla="*/ 698960 w 2576147"/>
                <a:gd name="connsiteY102" fmla="*/ 400775 h 633477"/>
                <a:gd name="connsiteX103" fmla="*/ 687655 w 2576147"/>
                <a:gd name="connsiteY103" fmla="*/ 316952 h 633477"/>
                <a:gd name="connsiteX104" fmla="*/ 698960 w 2576147"/>
                <a:gd name="connsiteY104" fmla="*/ 232914 h 633477"/>
                <a:gd name="connsiteX105" fmla="*/ 730954 w 2576147"/>
                <a:gd name="connsiteY105" fmla="*/ 157409 h 633477"/>
                <a:gd name="connsiteX106" fmla="*/ 780651 w 2576147"/>
                <a:gd name="connsiteY106" fmla="*/ 93421 h 633477"/>
                <a:gd name="connsiteX107" fmla="*/ 844852 w 2576147"/>
                <a:gd name="connsiteY107" fmla="*/ 43937 h 633477"/>
                <a:gd name="connsiteX108" fmla="*/ 920357 w 2576147"/>
                <a:gd name="connsiteY108" fmla="*/ 12156 h 633477"/>
                <a:gd name="connsiteX109" fmla="*/ 1004181 w 2576147"/>
                <a:gd name="connsiteY109" fmla="*/ 852 h 633477"/>
                <a:gd name="connsiteX110" fmla="*/ 183431 w 2576147"/>
                <a:gd name="connsiteY110" fmla="*/ 0 h 633477"/>
                <a:gd name="connsiteX111" fmla="*/ 249125 w 2576147"/>
                <a:gd name="connsiteY111" fmla="*/ 12157 h 633477"/>
                <a:gd name="connsiteX112" fmla="*/ 305861 w 2576147"/>
                <a:gd name="connsiteY112" fmla="*/ 47351 h 633477"/>
                <a:gd name="connsiteX113" fmla="*/ 362384 w 2576147"/>
                <a:gd name="connsiteY113" fmla="*/ 12157 h 633477"/>
                <a:gd name="connsiteX114" fmla="*/ 427864 w 2576147"/>
                <a:gd name="connsiteY114" fmla="*/ 0 h 633477"/>
                <a:gd name="connsiteX115" fmla="*/ 499317 w 2576147"/>
                <a:gd name="connsiteY115" fmla="*/ 14290 h 633477"/>
                <a:gd name="connsiteX116" fmla="*/ 557759 w 2576147"/>
                <a:gd name="connsiteY116" fmla="*/ 53536 h 633477"/>
                <a:gd name="connsiteX117" fmla="*/ 597005 w 2576147"/>
                <a:gd name="connsiteY117" fmla="*/ 111978 h 633477"/>
                <a:gd name="connsiteX118" fmla="*/ 611296 w 2576147"/>
                <a:gd name="connsiteY118" fmla="*/ 183431 h 633477"/>
                <a:gd name="connsiteX119" fmla="*/ 611296 w 2576147"/>
                <a:gd name="connsiteY119" fmla="*/ 620253 h 633477"/>
                <a:gd name="connsiteX120" fmla="*/ 489292 w 2576147"/>
                <a:gd name="connsiteY120" fmla="*/ 620253 h 633477"/>
                <a:gd name="connsiteX121" fmla="*/ 489292 w 2576147"/>
                <a:gd name="connsiteY121" fmla="*/ 183431 h 633477"/>
                <a:gd name="connsiteX122" fmla="*/ 484387 w 2576147"/>
                <a:gd name="connsiteY122" fmla="*/ 159543 h 633477"/>
                <a:gd name="connsiteX123" fmla="*/ 471162 w 2576147"/>
                <a:gd name="connsiteY123" fmla="*/ 140133 h 633477"/>
                <a:gd name="connsiteX124" fmla="*/ 451753 w 2576147"/>
                <a:gd name="connsiteY124" fmla="*/ 127122 h 633477"/>
                <a:gd name="connsiteX125" fmla="*/ 427864 w 2576147"/>
                <a:gd name="connsiteY125" fmla="*/ 122429 h 633477"/>
                <a:gd name="connsiteX126" fmla="*/ 403975 w 2576147"/>
                <a:gd name="connsiteY126" fmla="*/ 127122 h 633477"/>
                <a:gd name="connsiteX127" fmla="*/ 384566 w 2576147"/>
                <a:gd name="connsiteY127" fmla="*/ 140133 h 633477"/>
                <a:gd name="connsiteX128" fmla="*/ 371555 w 2576147"/>
                <a:gd name="connsiteY128" fmla="*/ 159543 h 633477"/>
                <a:gd name="connsiteX129" fmla="*/ 366862 w 2576147"/>
                <a:gd name="connsiteY129" fmla="*/ 183431 h 633477"/>
                <a:gd name="connsiteX130" fmla="*/ 366862 w 2576147"/>
                <a:gd name="connsiteY130" fmla="*/ 620253 h 633477"/>
                <a:gd name="connsiteX131" fmla="*/ 244433 w 2576147"/>
                <a:gd name="connsiteY131" fmla="*/ 620253 h 633477"/>
                <a:gd name="connsiteX132" fmla="*/ 244433 w 2576147"/>
                <a:gd name="connsiteY132" fmla="*/ 183431 h 633477"/>
                <a:gd name="connsiteX133" fmla="*/ 239740 w 2576147"/>
                <a:gd name="connsiteY133" fmla="*/ 159543 h 633477"/>
                <a:gd name="connsiteX134" fmla="*/ 226729 w 2576147"/>
                <a:gd name="connsiteY134" fmla="*/ 140133 h 633477"/>
                <a:gd name="connsiteX135" fmla="*/ 207320 w 2576147"/>
                <a:gd name="connsiteY135" fmla="*/ 127122 h 633477"/>
                <a:gd name="connsiteX136" fmla="*/ 183431 w 2576147"/>
                <a:gd name="connsiteY136" fmla="*/ 122429 h 633477"/>
                <a:gd name="connsiteX137" fmla="*/ 159543 w 2576147"/>
                <a:gd name="connsiteY137" fmla="*/ 127122 h 633477"/>
                <a:gd name="connsiteX138" fmla="*/ 140133 w 2576147"/>
                <a:gd name="connsiteY138" fmla="*/ 140133 h 633477"/>
                <a:gd name="connsiteX139" fmla="*/ 127122 w 2576147"/>
                <a:gd name="connsiteY139" fmla="*/ 159543 h 633477"/>
                <a:gd name="connsiteX140" fmla="*/ 122429 w 2576147"/>
                <a:gd name="connsiteY140" fmla="*/ 183431 h 633477"/>
                <a:gd name="connsiteX141" fmla="*/ 122429 w 2576147"/>
                <a:gd name="connsiteY141" fmla="*/ 620253 h 633477"/>
                <a:gd name="connsiteX142" fmla="*/ 0 w 2576147"/>
                <a:gd name="connsiteY142" fmla="*/ 620253 h 633477"/>
                <a:gd name="connsiteX143" fmla="*/ 0 w 2576147"/>
                <a:gd name="connsiteY143" fmla="*/ 183431 h 633477"/>
                <a:gd name="connsiteX144" fmla="*/ 14290 w 2576147"/>
                <a:gd name="connsiteY144" fmla="*/ 111978 h 633477"/>
                <a:gd name="connsiteX145" fmla="*/ 53536 w 2576147"/>
                <a:gd name="connsiteY145" fmla="*/ 53536 h 633477"/>
                <a:gd name="connsiteX146" fmla="*/ 111978 w 2576147"/>
                <a:gd name="connsiteY146" fmla="*/ 14290 h 633477"/>
                <a:gd name="connsiteX147" fmla="*/ 183431 w 2576147"/>
                <a:gd name="connsiteY147" fmla="*/ 0 h 63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2576147" h="633477">
                  <a:moveTo>
                    <a:pt x="1526748" y="130962"/>
                  </a:moveTo>
                  <a:lnTo>
                    <a:pt x="1526748" y="497824"/>
                  </a:lnTo>
                  <a:lnTo>
                    <a:pt x="1587749" y="497824"/>
                  </a:lnTo>
                  <a:cubicBezTo>
                    <a:pt x="1613060" y="497824"/>
                    <a:pt x="1636878" y="493061"/>
                    <a:pt x="1659203" y="483534"/>
                  </a:cubicBezTo>
                  <a:cubicBezTo>
                    <a:pt x="1681527" y="474007"/>
                    <a:pt x="1701008" y="460925"/>
                    <a:pt x="1717644" y="444288"/>
                  </a:cubicBezTo>
                  <a:cubicBezTo>
                    <a:pt x="1734281" y="427652"/>
                    <a:pt x="1747363" y="408171"/>
                    <a:pt x="1756890" y="385846"/>
                  </a:cubicBezTo>
                  <a:cubicBezTo>
                    <a:pt x="1766418" y="363522"/>
                    <a:pt x="1771181" y="339704"/>
                    <a:pt x="1771181" y="314393"/>
                  </a:cubicBezTo>
                  <a:cubicBezTo>
                    <a:pt x="1771181" y="289083"/>
                    <a:pt x="1766418" y="265336"/>
                    <a:pt x="1756890" y="243153"/>
                  </a:cubicBezTo>
                  <a:cubicBezTo>
                    <a:pt x="1747363" y="220972"/>
                    <a:pt x="1734281" y="201562"/>
                    <a:pt x="1717644" y="184925"/>
                  </a:cubicBezTo>
                  <a:cubicBezTo>
                    <a:pt x="1701008" y="168289"/>
                    <a:pt x="1681527" y="155135"/>
                    <a:pt x="1659203" y="145465"/>
                  </a:cubicBezTo>
                  <a:cubicBezTo>
                    <a:pt x="1636878" y="135797"/>
                    <a:pt x="1613060" y="130962"/>
                    <a:pt x="1587749" y="130962"/>
                  </a:cubicBezTo>
                  <a:close/>
                  <a:moveTo>
                    <a:pt x="2260048" y="122428"/>
                  </a:moveTo>
                  <a:cubicBezTo>
                    <a:pt x="2233030" y="122428"/>
                    <a:pt x="2207720" y="127548"/>
                    <a:pt x="2184116" y="137786"/>
                  </a:cubicBezTo>
                  <a:cubicBezTo>
                    <a:pt x="2160511" y="148024"/>
                    <a:pt x="2139893" y="161888"/>
                    <a:pt x="2122261" y="179378"/>
                  </a:cubicBezTo>
                  <a:cubicBezTo>
                    <a:pt x="2104629" y="196868"/>
                    <a:pt x="2090693" y="217486"/>
                    <a:pt x="2080456" y="241232"/>
                  </a:cubicBezTo>
                  <a:cubicBezTo>
                    <a:pt x="2070217" y="264979"/>
                    <a:pt x="2065099" y="290219"/>
                    <a:pt x="2065099" y="316952"/>
                  </a:cubicBezTo>
                  <a:cubicBezTo>
                    <a:pt x="2065099" y="343684"/>
                    <a:pt x="2070217" y="368781"/>
                    <a:pt x="2080456" y="392244"/>
                  </a:cubicBezTo>
                  <a:cubicBezTo>
                    <a:pt x="2090693" y="415706"/>
                    <a:pt x="2104629" y="436253"/>
                    <a:pt x="2122261" y="453885"/>
                  </a:cubicBezTo>
                  <a:cubicBezTo>
                    <a:pt x="2139893" y="471518"/>
                    <a:pt x="2160511" y="485452"/>
                    <a:pt x="2184116" y="495690"/>
                  </a:cubicBezTo>
                  <a:cubicBezTo>
                    <a:pt x="2207720" y="505928"/>
                    <a:pt x="2233030" y="511047"/>
                    <a:pt x="2260048" y="511047"/>
                  </a:cubicBezTo>
                  <a:cubicBezTo>
                    <a:pt x="2286781" y="511047"/>
                    <a:pt x="2312020" y="505928"/>
                    <a:pt x="2335766" y="495690"/>
                  </a:cubicBezTo>
                  <a:cubicBezTo>
                    <a:pt x="2359513" y="485452"/>
                    <a:pt x="2380131" y="471518"/>
                    <a:pt x="2397622" y="453885"/>
                  </a:cubicBezTo>
                  <a:cubicBezTo>
                    <a:pt x="2415112" y="436253"/>
                    <a:pt x="2428975" y="415706"/>
                    <a:pt x="2439214" y="392244"/>
                  </a:cubicBezTo>
                  <a:cubicBezTo>
                    <a:pt x="2449452" y="368781"/>
                    <a:pt x="2454570" y="343684"/>
                    <a:pt x="2454570" y="316952"/>
                  </a:cubicBezTo>
                  <a:cubicBezTo>
                    <a:pt x="2454570" y="290219"/>
                    <a:pt x="2449452" y="264979"/>
                    <a:pt x="2439214" y="241232"/>
                  </a:cubicBezTo>
                  <a:cubicBezTo>
                    <a:pt x="2428975" y="217486"/>
                    <a:pt x="2415112" y="196868"/>
                    <a:pt x="2397622" y="179378"/>
                  </a:cubicBezTo>
                  <a:cubicBezTo>
                    <a:pt x="2380131" y="161888"/>
                    <a:pt x="2359513" y="148024"/>
                    <a:pt x="2335766" y="137786"/>
                  </a:cubicBezTo>
                  <a:cubicBezTo>
                    <a:pt x="2312020" y="127548"/>
                    <a:pt x="2286781" y="122428"/>
                    <a:pt x="2260048" y="122428"/>
                  </a:cubicBezTo>
                  <a:close/>
                  <a:moveTo>
                    <a:pt x="1004181" y="122428"/>
                  </a:moveTo>
                  <a:cubicBezTo>
                    <a:pt x="977164" y="122428"/>
                    <a:pt x="951853" y="127548"/>
                    <a:pt x="928249" y="137786"/>
                  </a:cubicBezTo>
                  <a:cubicBezTo>
                    <a:pt x="904645" y="148024"/>
                    <a:pt x="884027" y="161888"/>
                    <a:pt x="866394" y="179378"/>
                  </a:cubicBezTo>
                  <a:cubicBezTo>
                    <a:pt x="848762" y="196868"/>
                    <a:pt x="834827" y="217486"/>
                    <a:pt x="824589" y="241232"/>
                  </a:cubicBezTo>
                  <a:cubicBezTo>
                    <a:pt x="814351" y="264979"/>
                    <a:pt x="809232" y="290219"/>
                    <a:pt x="809232" y="316952"/>
                  </a:cubicBezTo>
                  <a:cubicBezTo>
                    <a:pt x="809232" y="343684"/>
                    <a:pt x="814351" y="368781"/>
                    <a:pt x="824589" y="392244"/>
                  </a:cubicBezTo>
                  <a:cubicBezTo>
                    <a:pt x="834827" y="415706"/>
                    <a:pt x="848762" y="436253"/>
                    <a:pt x="866394" y="453885"/>
                  </a:cubicBezTo>
                  <a:cubicBezTo>
                    <a:pt x="884027" y="471518"/>
                    <a:pt x="904645" y="485452"/>
                    <a:pt x="928249" y="495690"/>
                  </a:cubicBezTo>
                  <a:cubicBezTo>
                    <a:pt x="951853" y="505928"/>
                    <a:pt x="977164" y="511047"/>
                    <a:pt x="1004181" y="511047"/>
                  </a:cubicBezTo>
                  <a:cubicBezTo>
                    <a:pt x="1030914" y="511047"/>
                    <a:pt x="1056153" y="505928"/>
                    <a:pt x="1079900" y="495690"/>
                  </a:cubicBezTo>
                  <a:cubicBezTo>
                    <a:pt x="1103647" y="485452"/>
                    <a:pt x="1124265" y="471518"/>
                    <a:pt x="1141755" y="453885"/>
                  </a:cubicBezTo>
                  <a:cubicBezTo>
                    <a:pt x="1159244" y="436253"/>
                    <a:pt x="1173109" y="415706"/>
                    <a:pt x="1183347" y="392244"/>
                  </a:cubicBezTo>
                  <a:cubicBezTo>
                    <a:pt x="1193585" y="368781"/>
                    <a:pt x="1198704" y="343684"/>
                    <a:pt x="1198704" y="316952"/>
                  </a:cubicBezTo>
                  <a:cubicBezTo>
                    <a:pt x="1198704" y="290219"/>
                    <a:pt x="1193585" y="264979"/>
                    <a:pt x="1183347" y="241232"/>
                  </a:cubicBezTo>
                  <a:cubicBezTo>
                    <a:pt x="1173109" y="217486"/>
                    <a:pt x="1159244" y="196868"/>
                    <a:pt x="1141755" y="179378"/>
                  </a:cubicBezTo>
                  <a:cubicBezTo>
                    <a:pt x="1124265" y="161888"/>
                    <a:pt x="1103647" y="148024"/>
                    <a:pt x="1079900" y="137786"/>
                  </a:cubicBezTo>
                  <a:cubicBezTo>
                    <a:pt x="1056153" y="127548"/>
                    <a:pt x="1030914" y="122428"/>
                    <a:pt x="1004181" y="122428"/>
                  </a:cubicBezTo>
                  <a:close/>
                  <a:moveTo>
                    <a:pt x="1403465" y="8532"/>
                  </a:moveTo>
                  <a:lnTo>
                    <a:pt x="1587749" y="8532"/>
                  </a:lnTo>
                  <a:cubicBezTo>
                    <a:pt x="1615904" y="8532"/>
                    <a:pt x="1642992" y="12158"/>
                    <a:pt x="1669014" y="19410"/>
                  </a:cubicBezTo>
                  <a:cubicBezTo>
                    <a:pt x="1695036" y="26662"/>
                    <a:pt x="1719422" y="36971"/>
                    <a:pt x="1742173" y="50337"/>
                  </a:cubicBezTo>
                  <a:cubicBezTo>
                    <a:pt x="1764924" y="63704"/>
                    <a:pt x="1785542" y="79700"/>
                    <a:pt x="1804028" y="98328"/>
                  </a:cubicBezTo>
                  <a:cubicBezTo>
                    <a:pt x="1822513" y="116956"/>
                    <a:pt x="1838439" y="137574"/>
                    <a:pt x="1851805" y="160184"/>
                  </a:cubicBezTo>
                  <a:cubicBezTo>
                    <a:pt x="1865172" y="182792"/>
                    <a:pt x="1875481" y="207107"/>
                    <a:pt x="1882733" y="233129"/>
                  </a:cubicBezTo>
                  <a:cubicBezTo>
                    <a:pt x="1889985" y="259151"/>
                    <a:pt x="1893611" y="286238"/>
                    <a:pt x="1893611" y="314393"/>
                  </a:cubicBezTo>
                  <a:cubicBezTo>
                    <a:pt x="1893611" y="342548"/>
                    <a:pt x="1889985" y="369636"/>
                    <a:pt x="1882733" y="395657"/>
                  </a:cubicBezTo>
                  <a:cubicBezTo>
                    <a:pt x="1875481" y="421679"/>
                    <a:pt x="1865172" y="445995"/>
                    <a:pt x="1851805" y="468604"/>
                  </a:cubicBezTo>
                  <a:cubicBezTo>
                    <a:pt x="1838439" y="491212"/>
                    <a:pt x="1822513" y="511831"/>
                    <a:pt x="1804028" y="530459"/>
                  </a:cubicBezTo>
                  <a:cubicBezTo>
                    <a:pt x="1785542" y="549086"/>
                    <a:pt x="1764924" y="565082"/>
                    <a:pt x="1742173" y="578449"/>
                  </a:cubicBezTo>
                  <a:cubicBezTo>
                    <a:pt x="1719422" y="591816"/>
                    <a:pt x="1695036" y="602124"/>
                    <a:pt x="1669014" y="609377"/>
                  </a:cubicBezTo>
                  <a:cubicBezTo>
                    <a:pt x="1642992" y="616628"/>
                    <a:pt x="1615904" y="620254"/>
                    <a:pt x="1587749" y="620254"/>
                  </a:cubicBezTo>
                  <a:lnTo>
                    <a:pt x="1403465" y="620254"/>
                  </a:lnTo>
                  <a:close/>
                  <a:moveTo>
                    <a:pt x="2260048" y="852"/>
                  </a:moveTo>
                  <a:cubicBezTo>
                    <a:pt x="2289056" y="852"/>
                    <a:pt x="2317068" y="4620"/>
                    <a:pt x="2344085" y="12156"/>
                  </a:cubicBezTo>
                  <a:cubicBezTo>
                    <a:pt x="2371102" y="19693"/>
                    <a:pt x="2396271" y="30287"/>
                    <a:pt x="2419591" y="43937"/>
                  </a:cubicBezTo>
                  <a:cubicBezTo>
                    <a:pt x="2442911" y="57588"/>
                    <a:pt x="2464240" y="74083"/>
                    <a:pt x="2483578" y="93421"/>
                  </a:cubicBezTo>
                  <a:cubicBezTo>
                    <a:pt x="2502917" y="112760"/>
                    <a:pt x="2519411" y="134089"/>
                    <a:pt x="2533062" y="157409"/>
                  </a:cubicBezTo>
                  <a:cubicBezTo>
                    <a:pt x="2546713" y="180729"/>
                    <a:pt x="2557306" y="205897"/>
                    <a:pt x="2564843" y="232914"/>
                  </a:cubicBezTo>
                  <a:cubicBezTo>
                    <a:pt x="2572378" y="259931"/>
                    <a:pt x="2576147" y="287944"/>
                    <a:pt x="2576147" y="316952"/>
                  </a:cubicBezTo>
                  <a:cubicBezTo>
                    <a:pt x="2576147" y="345959"/>
                    <a:pt x="2572378" y="373900"/>
                    <a:pt x="2564843" y="400775"/>
                  </a:cubicBezTo>
                  <a:cubicBezTo>
                    <a:pt x="2557306" y="427650"/>
                    <a:pt x="2546713" y="452818"/>
                    <a:pt x="2533062" y="476280"/>
                  </a:cubicBezTo>
                  <a:cubicBezTo>
                    <a:pt x="2519411" y="499742"/>
                    <a:pt x="2502917" y="521143"/>
                    <a:pt x="2483578" y="540482"/>
                  </a:cubicBezTo>
                  <a:cubicBezTo>
                    <a:pt x="2464240" y="559820"/>
                    <a:pt x="2442911" y="576386"/>
                    <a:pt x="2419591" y="590179"/>
                  </a:cubicBezTo>
                  <a:cubicBezTo>
                    <a:pt x="2396271" y="603972"/>
                    <a:pt x="2371102" y="614636"/>
                    <a:pt x="2344085" y="622172"/>
                  </a:cubicBezTo>
                  <a:cubicBezTo>
                    <a:pt x="2317068" y="629709"/>
                    <a:pt x="2289056" y="633477"/>
                    <a:pt x="2260048" y="633477"/>
                  </a:cubicBezTo>
                  <a:cubicBezTo>
                    <a:pt x="2231040" y="633477"/>
                    <a:pt x="2203098" y="629709"/>
                    <a:pt x="2176224" y="622172"/>
                  </a:cubicBezTo>
                  <a:cubicBezTo>
                    <a:pt x="2149349" y="614636"/>
                    <a:pt x="2124180" y="603972"/>
                    <a:pt x="2100718" y="590179"/>
                  </a:cubicBezTo>
                  <a:cubicBezTo>
                    <a:pt x="2077256" y="576386"/>
                    <a:pt x="2055855" y="559820"/>
                    <a:pt x="2036518" y="540482"/>
                  </a:cubicBezTo>
                  <a:cubicBezTo>
                    <a:pt x="2017179" y="521143"/>
                    <a:pt x="2000613" y="499742"/>
                    <a:pt x="1986820" y="476280"/>
                  </a:cubicBezTo>
                  <a:cubicBezTo>
                    <a:pt x="1973027" y="452818"/>
                    <a:pt x="1962362" y="427650"/>
                    <a:pt x="1954826" y="400775"/>
                  </a:cubicBezTo>
                  <a:cubicBezTo>
                    <a:pt x="1947289" y="373900"/>
                    <a:pt x="1943521" y="345959"/>
                    <a:pt x="1943521" y="316952"/>
                  </a:cubicBezTo>
                  <a:cubicBezTo>
                    <a:pt x="1943521" y="287944"/>
                    <a:pt x="1947289" y="259931"/>
                    <a:pt x="1954826" y="232914"/>
                  </a:cubicBezTo>
                  <a:cubicBezTo>
                    <a:pt x="1962362" y="205897"/>
                    <a:pt x="1973027" y="180729"/>
                    <a:pt x="1986820" y="157409"/>
                  </a:cubicBezTo>
                  <a:cubicBezTo>
                    <a:pt x="2000613" y="134089"/>
                    <a:pt x="2017179" y="112760"/>
                    <a:pt x="2036518" y="93421"/>
                  </a:cubicBezTo>
                  <a:cubicBezTo>
                    <a:pt x="2055855" y="74083"/>
                    <a:pt x="2077256" y="57588"/>
                    <a:pt x="2100718" y="43937"/>
                  </a:cubicBezTo>
                  <a:cubicBezTo>
                    <a:pt x="2124180" y="30287"/>
                    <a:pt x="2149349" y="19693"/>
                    <a:pt x="2176224" y="12156"/>
                  </a:cubicBezTo>
                  <a:cubicBezTo>
                    <a:pt x="2203098" y="4620"/>
                    <a:pt x="2231040" y="852"/>
                    <a:pt x="2260048" y="852"/>
                  </a:cubicBezTo>
                  <a:close/>
                  <a:moveTo>
                    <a:pt x="1004181" y="852"/>
                  </a:moveTo>
                  <a:cubicBezTo>
                    <a:pt x="1033189" y="852"/>
                    <a:pt x="1061202" y="4620"/>
                    <a:pt x="1088219" y="12156"/>
                  </a:cubicBezTo>
                  <a:cubicBezTo>
                    <a:pt x="1115235" y="19693"/>
                    <a:pt x="1140404" y="30287"/>
                    <a:pt x="1163724" y="43937"/>
                  </a:cubicBezTo>
                  <a:cubicBezTo>
                    <a:pt x="1187044" y="57588"/>
                    <a:pt x="1208373" y="74083"/>
                    <a:pt x="1227711" y="93421"/>
                  </a:cubicBezTo>
                  <a:cubicBezTo>
                    <a:pt x="1247050" y="112760"/>
                    <a:pt x="1263545" y="134089"/>
                    <a:pt x="1277195" y="157409"/>
                  </a:cubicBezTo>
                  <a:cubicBezTo>
                    <a:pt x="1290846" y="180729"/>
                    <a:pt x="1301440" y="205897"/>
                    <a:pt x="1308976" y="232914"/>
                  </a:cubicBezTo>
                  <a:cubicBezTo>
                    <a:pt x="1316513" y="259931"/>
                    <a:pt x="1320281" y="287944"/>
                    <a:pt x="1320281" y="316952"/>
                  </a:cubicBezTo>
                  <a:cubicBezTo>
                    <a:pt x="1320281" y="345959"/>
                    <a:pt x="1316513" y="373900"/>
                    <a:pt x="1308976" y="400775"/>
                  </a:cubicBezTo>
                  <a:cubicBezTo>
                    <a:pt x="1301440" y="427650"/>
                    <a:pt x="1290846" y="452818"/>
                    <a:pt x="1277195" y="476280"/>
                  </a:cubicBezTo>
                  <a:cubicBezTo>
                    <a:pt x="1263545" y="499742"/>
                    <a:pt x="1247050" y="521143"/>
                    <a:pt x="1227711" y="540482"/>
                  </a:cubicBezTo>
                  <a:cubicBezTo>
                    <a:pt x="1208373" y="559820"/>
                    <a:pt x="1187044" y="576386"/>
                    <a:pt x="1163724" y="590179"/>
                  </a:cubicBezTo>
                  <a:cubicBezTo>
                    <a:pt x="1140404" y="603972"/>
                    <a:pt x="1115235" y="614636"/>
                    <a:pt x="1088219" y="622172"/>
                  </a:cubicBezTo>
                  <a:cubicBezTo>
                    <a:pt x="1061202" y="629709"/>
                    <a:pt x="1033189" y="633477"/>
                    <a:pt x="1004181" y="633477"/>
                  </a:cubicBezTo>
                  <a:cubicBezTo>
                    <a:pt x="975173" y="633477"/>
                    <a:pt x="947232" y="629709"/>
                    <a:pt x="920357" y="622172"/>
                  </a:cubicBezTo>
                  <a:cubicBezTo>
                    <a:pt x="893482" y="614636"/>
                    <a:pt x="868314" y="603972"/>
                    <a:pt x="844852" y="590179"/>
                  </a:cubicBezTo>
                  <a:cubicBezTo>
                    <a:pt x="821389" y="576386"/>
                    <a:pt x="799989" y="559820"/>
                    <a:pt x="780651" y="540482"/>
                  </a:cubicBezTo>
                  <a:cubicBezTo>
                    <a:pt x="761312" y="521143"/>
                    <a:pt x="744746" y="499742"/>
                    <a:pt x="730954" y="476280"/>
                  </a:cubicBezTo>
                  <a:cubicBezTo>
                    <a:pt x="717160" y="452818"/>
                    <a:pt x="706496" y="427650"/>
                    <a:pt x="698960" y="400775"/>
                  </a:cubicBezTo>
                  <a:cubicBezTo>
                    <a:pt x="691423" y="373900"/>
                    <a:pt x="687655" y="345959"/>
                    <a:pt x="687655" y="316952"/>
                  </a:cubicBezTo>
                  <a:cubicBezTo>
                    <a:pt x="687655" y="287944"/>
                    <a:pt x="691423" y="259931"/>
                    <a:pt x="698960" y="232914"/>
                  </a:cubicBezTo>
                  <a:cubicBezTo>
                    <a:pt x="706496" y="205897"/>
                    <a:pt x="717160" y="180729"/>
                    <a:pt x="730954" y="157409"/>
                  </a:cubicBezTo>
                  <a:cubicBezTo>
                    <a:pt x="744746" y="134089"/>
                    <a:pt x="761312" y="112760"/>
                    <a:pt x="780651" y="93421"/>
                  </a:cubicBezTo>
                  <a:cubicBezTo>
                    <a:pt x="799989" y="74083"/>
                    <a:pt x="821389" y="57588"/>
                    <a:pt x="844852" y="43937"/>
                  </a:cubicBezTo>
                  <a:cubicBezTo>
                    <a:pt x="868314" y="30287"/>
                    <a:pt x="893482" y="19693"/>
                    <a:pt x="920357" y="12156"/>
                  </a:cubicBezTo>
                  <a:cubicBezTo>
                    <a:pt x="947232" y="4620"/>
                    <a:pt x="975173" y="852"/>
                    <a:pt x="1004181" y="852"/>
                  </a:cubicBezTo>
                  <a:close/>
                  <a:moveTo>
                    <a:pt x="183431" y="0"/>
                  </a:moveTo>
                  <a:cubicBezTo>
                    <a:pt x="206182" y="0"/>
                    <a:pt x="228081" y="4052"/>
                    <a:pt x="249125" y="12157"/>
                  </a:cubicBezTo>
                  <a:cubicBezTo>
                    <a:pt x="270170" y="20263"/>
                    <a:pt x="289082" y="31994"/>
                    <a:pt x="305861" y="47351"/>
                  </a:cubicBezTo>
                  <a:cubicBezTo>
                    <a:pt x="322639" y="31994"/>
                    <a:pt x="341481" y="20263"/>
                    <a:pt x="362384" y="12157"/>
                  </a:cubicBezTo>
                  <a:cubicBezTo>
                    <a:pt x="383286" y="4052"/>
                    <a:pt x="405113" y="0"/>
                    <a:pt x="427864" y="0"/>
                  </a:cubicBezTo>
                  <a:cubicBezTo>
                    <a:pt x="453175" y="0"/>
                    <a:pt x="476992" y="4763"/>
                    <a:pt x="499317" y="14290"/>
                  </a:cubicBezTo>
                  <a:cubicBezTo>
                    <a:pt x="521642" y="23818"/>
                    <a:pt x="541123" y="36900"/>
                    <a:pt x="557759" y="53536"/>
                  </a:cubicBezTo>
                  <a:cubicBezTo>
                    <a:pt x="574396" y="70173"/>
                    <a:pt x="587478" y="89654"/>
                    <a:pt x="597005" y="111978"/>
                  </a:cubicBezTo>
                  <a:cubicBezTo>
                    <a:pt x="606532" y="134303"/>
                    <a:pt x="611296" y="158120"/>
                    <a:pt x="611296" y="183431"/>
                  </a:cubicBezTo>
                  <a:lnTo>
                    <a:pt x="611296" y="620253"/>
                  </a:lnTo>
                  <a:lnTo>
                    <a:pt x="489292" y="620253"/>
                  </a:lnTo>
                  <a:lnTo>
                    <a:pt x="489292" y="183431"/>
                  </a:lnTo>
                  <a:cubicBezTo>
                    <a:pt x="489292" y="174900"/>
                    <a:pt x="487657" y="166936"/>
                    <a:pt x="484387" y="159543"/>
                  </a:cubicBezTo>
                  <a:cubicBezTo>
                    <a:pt x="481116" y="152148"/>
                    <a:pt x="476708" y="145678"/>
                    <a:pt x="471162" y="140133"/>
                  </a:cubicBezTo>
                  <a:cubicBezTo>
                    <a:pt x="465616" y="134588"/>
                    <a:pt x="459146" y="130251"/>
                    <a:pt x="451753" y="127122"/>
                  </a:cubicBezTo>
                  <a:cubicBezTo>
                    <a:pt x="444359" y="123994"/>
                    <a:pt x="436395" y="122429"/>
                    <a:pt x="427864" y="122429"/>
                  </a:cubicBezTo>
                  <a:cubicBezTo>
                    <a:pt x="419332" y="122429"/>
                    <a:pt x="411369" y="123994"/>
                    <a:pt x="403975" y="127122"/>
                  </a:cubicBezTo>
                  <a:cubicBezTo>
                    <a:pt x="396582" y="130251"/>
                    <a:pt x="390112" y="134588"/>
                    <a:pt x="384566" y="140133"/>
                  </a:cubicBezTo>
                  <a:cubicBezTo>
                    <a:pt x="379020" y="145678"/>
                    <a:pt x="374684" y="152148"/>
                    <a:pt x="371555" y="159543"/>
                  </a:cubicBezTo>
                  <a:cubicBezTo>
                    <a:pt x="368427" y="166936"/>
                    <a:pt x="366862" y="174900"/>
                    <a:pt x="366862" y="183431"/>
                  </a:cubicBezTo>
                  <a:lnTo>
                    <a:pt x="366862" y="620253"/>
                  </a:lnTo>
                  <a:lnTo>
                    <a:pt x="244433" y="620253"/>
                  </a:lnTo>
                  <a:lnTo>
                    <a:pt x="244433" y="183431"/>
                  </a:lnTo>
                  <a:cubicBezTo>
                    <a:pt x="244433" y="174900"/>
                    <a:pt x="242869" y="166936"/>
                    <a:pt x="239740" y="159543"/>
                  </a:cubicBezTo>
                  <a:cubicBezTo>
                    <a:pt x="236612" y="152148"/>
                    <a:pt x="232275" y="145678"/>
                    <a:pt x="226729" y="140133"/>
                  </a:cubicBezTo>
                  <a:cubicBezTo>
                    <a:pt x="221184" y="134588"/>
                    <a:pt x="214714" y="130251"/>
                    <a:pt x="207320" y="127122"/>
                  </a:cubicBezTo>
                  <a:cubicBezTo>
                    <a:pt x="199926" y="123994"/>
                    <a:pt x="191963" y="122429"/>
                    <a:pt x="183431" y="122429"/>
                  </a:cubicBezTo>
                  <a:cubicBezTo>
                    <a:pt x="174900" y="122429"/>
                    <a:pt x="166937" y="123994"/>
                    <a:pt x="159543" y="127122"/>
                  </a:cubicBezTo>
                  <a:cubicBezTo>
                    <a:pt x="152149" y="130251"/>
                    <a:pt x="145679" y="134588"/>
                    <a:pt x="140133" y="140133"/>
                  </a:cubicBezTo>
                  <a:cubicBezTo>
                    <a:pt x="134587" y="145678"/>
                    <a:pt x="130250" y="152148"/>
                    <a:pt x="127122" y="159543"/>
                  </a:cubicBezTo>
                  <a:cubicBezTo>
                    <a:pt x="123994" y="166936"/>
                    <a:pt x="122429" y="174900"/>
                    <a:pt x="122429" y="183431"/>
                  </a:cubicBezTo>
                  <a:lnTo>
                    <a:pt x="122429" y="620253"/>
                  </a:lnTo>
                  <a:lnTo>
                    <a:pt x="0" y="620253"/>
                  </a:lnTo>
                  <a:lnTo>
                    <a:pt x="0" y="183431"/>
                  </a:lnTo>
                  <a:cubicBezTo>
                    <a:pt x="0" y="158120"/>
                    <a:pt x="4763" y="134303"/>
                    <a:pt x="14290" y="111978"/>
                  </a:cubicBezTo>
                  <a:cubicBezTo>
                    <a:pt x="23818" y="89654"/>
                    <a:pt x="36899" y="70173"/>
                    <a:pt x="53536" y="53536"/>
                  </a:cubicBezTo>
                  <a:cubicBezTo>
                    <a:pt x="70173" y="36900"/>
                    <a:pt x="89654" y="23818"/>
                    <a:pt x="111978" y="14290"/>
                  </a:cubicBezTo>
                  <a:cubicBezTo>
                    <a:pt x="134303" y="4763"/>
                    <a:pt x="158120" y="0"/>
                    <a:pt x="183431" y="0"/>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7199">
                <a:solidFill>
                  <a:schemeClr val="accent1"/>
                </a:solidFill>
                <a:latin typeface="+mj-lt"/>
              </a:endParaRPr>
            </a:p>
          </p:txBody>
        </p:sp>
      </p:grpSp>
      <p:grpSp>
        <p:nvGrpSpPr>
          <p:cNvPr id="261" name="Group 260">
            <a:extLst>
              <a:ext uri="{FF2B5EF4-FFF2-40B4-BE49-F238E27FC236}">
                <a16:creationId xmlns:a16="http://schemas.microsoft.com/office/drawing/2014/main" id="{FEB40D14-DA54-4848-8262-A7926F3A03C0}"/>
              </a:ext>
            </a:extLst>
          </p:cNvPr>
          <p:cNvGrpSpPr/>
          <p:nvPr/>
        </p:nvGrpSpPr>
        <p:grpSpPr>
          <a:xfrm>
            <a:off x="753703" y="4626189"/>
            <a:ext cx="1286192" cy="246221"/>
            <a:chOff x="3551036" y="4087599"/>
            <a:chExt cx="1715146" cy="328338"/>
          </a:xfrm>
        </p:grpSpPr>
        <p:sp>
          <p:nvSpPr>
            <p:cNvPr id="262" name="Rectangle: Rounded Corners 261">
              <a:extLst>
                <a:ext uri="{FF2B5EF4-FFF2-40B4-BE49-F238E27FC236}">
                  <a16:creationId xmlns:a16="http://schemas.microsoft.com/office/drawing/2014/main" id="{6D989999-94BD-4AAB-84A9-B40EAC90A684}"/>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63" name="TextBox 262">
              <a:extLst>
                <a:ext uri="{FF2B5EF4-FFF2-40B4-BE49-F238E27FC236}">
                  <a16:creationId xmlns:a16="http://schemas.microsoft.com/office/drawing/2014/main" id="{FDEBD280-4097-4285-8D2C-C51CA66DA936}"/>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64" name="TextBox 263">
              <a:extLst>
                <a:ext uri="{FF2B5EF4-FFF2-40B4-BE49-F238E27FC236}">
                  <a16:creationId xmlns:a16="http://schemas.microsoft.com/office/drawing/2014/main" id="{04DA625A-EE5E-48D6-9DBC-38218957B7D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grpSp>
        <p:nvGrpSpPr>
          <p:cNvPr id="265" name="PpHeader">
            <a:extLst>
              <a:ext uri="{FF2B5EF4-FFF2-40B4-BE49-F238E27FC236}">
                <a16:creationId xmlns:a16="http://schemas.microsoft.com/office/drawing/2014/main" id="{15FE0D7A-CC5D-4707-8839-0ABED5E0670C}"/>
              </a:ext>
            </a:extLst>
          </p:cNvPr>
          <p:cNvGrpSpPr/>
          <p:nvPr/>
        </p:nvGrpSpPr>
        <p:grpSpPr>
          <a:xfrm>
            <a:off x="87884" y="124384"/>
            <a:ext cx="1156753" cy="106831"/>
            <a:chOff x="117194" y="153043"/>
            <a:chExt cx="1542538" cy="142460"/>
          </a:xfrm>
        </p:grpSpPr>
        <p:sp>
          <p:nvSpPr>
            <p:cNvPr id="266" name="PpHeader">
              <a:extLst>
                <a:ext uri="{FF2B5EF4-FFF2-40B4-BE49-F238E27FC236}">
                  <a16:creationId xmlns:a16="http://schemas.microsoft.com/office/drawing/2014/main" id="{913DC992-F136-4ECD-9ED1-D1ECA8F2E33C}"/>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267" name="Group 266">
              <a:extLst>
                <a:ext uri="{FF2B5EF4-FFF2-40B4-BE49-F238E27FC236}">
                  <a16:creationId xmlns:a16="http://schemas.microsoft.com/office/drawing/2014/main" id="{A488E2B7-85F2-4BD9-9D64-A4B58E8A9273}"/>
                </a:ext>
              </a:extLst>
            </p:cNvPr>
            <p:cNvGrpSpPr/>
            <p:nvPr/>
          </p:nvGrpSpPr>
          <p:grpSpPr>
            <a:xfrm>
              <a:off x="670098" y="159543"/>
              <a:ext cx="989634" cy="135576"/>
              <a:chOff x="670098" y="159543"/>
              <a:chExt cx="989634" cy="135576"/>
            </a:xfrm>
          </p:grpSpPr>
          <p:sp>
            <p:nvSpPr>
              <p:cNvPr id="268" name="Icon 1">
                <a:extLst>
                  <a:ext uri="{FF2B5EF4-FFF2-40B4-BE49-F238E27FC236}">
                    <a16:creationId xmlns:a16="http://schemas.microsoft.com/office/drawing/2014/main" id="{34F318F2-59C2-4B19-9D5A-CE225F2AFF7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69" name="Icon 5">
                <a:extLst>
                  <a:ext uri="{FF2B5EF4-FFF2-40B4-BE49-F238E27FC236}">
                    <a16:creationId xmlns:a16="http://schemas.microsoft.com/office/drawing/2014/main" id="{52A7B1ED-8029-447F-8BE9-E5EBBFFE3C8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270" name="Icon 7">
                <a:extLst>
                  <a:ext uri="{FF2B5EF4-FFF2-40B4-BE49-F238E27FC236}">
                    <a16:creationId xmlns:a16="http://schemas.microsoft.com/office/drawing/2014/main" id="{E699EA62-2460-490E-9C53-D8624F8121CF}"/>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249" name="PpFooter">
            <a:extLst>
              <a:ext uri="{FF2B5EF4-FFF2-40B4-BE49-F238E27FC236}">
                <a16:creationId xmlns:a16="http://schemas.microsoft.com/office/drawing/2014/main" id="{761EAE73-892A-4C54-93FB-6963FA34041A}"/>
              </a:ext>
            </a:extLst>
          </p:cNvPr>
          <p:cNvGrpSpPr/>
          <p:nvPr/>
        </p:nvGrpSpPr>
        <p:grpSpPr>
          <a:xfrm>
            <a:off x="6962193" y="6285724"/>
            <a:ext cx="1987761" cy="280951"/>
            <a:chOff x="9284132" y="6232525"/>
            <a:chExt cx="2650693" cy="374650"/>
          </a:xfrm>
        </p:grpSpPr>
        <p:sp>
          <p:nvSpPr>
            <p:cNvPr id="271" name="PpFooter">
              <a:extLst>
                <a:ext uri="{FF2B5EF4-FFF2-40B4-BE49-F238E27FC236}">
                  <a16:creationId xmlns:a16="http://schemas.microsoft.com/office/drawing/2014/main" id="{FDD60BED-99F3-4014-B267-A4C6B18A2937}"/>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272" name="Oval 271">
              <a:extLst>
                <a:ext uri="{FF2B5EF4-FFF2-40B4-BE49-F238E27FC236}">
                  <a16:creationId xmlns:a16="http://schemas.microsoft.com/office/drawing/2014/main" id="{C4051C91-1222-40BE-A5AF-71CB39E109A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4" name="PpSlideNum">
              <a:extLst>
                <a:ext uri="{FF2B5EF4-FFF2-40B4-BE49-F238E27FC236}">
                  <a16:creationId xmlns:a16="http://schemas.microsoft.com/office/drawing/2014/main" id="{3E272A5F-799C-4F1C-9B18-3036FD7E026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2</a:t>
              </a:fld>
              <a:endParaRPr lang="en-US" sz="750">
                <a:solidFill>
                  <a:schemeClr val="bg1"/>
                </a:solidFill>
              </a:endParaRPr>
            </a:p>
          </p:txBody>
        </p:sp>
      </p:grpSp>
      <p:sp>
        <p:nvSpPr>
          <p:cNvPr id="275" name="Figures">
            <a:extLst>
              <a:ext uri="{FF2B5EF4-FFF2-40B4-BE49-F238E27FC236}">
                <a16:creationId xmlns:a16="http://schemas.microsoft.com/office/drawing/2014/main" id="{C52CAB67-757E-49E7-A43A-5CE2A6A5DFEB}"/>
              </a:ext>
            </a:extLst>
          </p:cNvPr>
          <p:cNvSpPr/>
          <p:nvPr/>
        </p:nvSpPr>
        <p:spPr>
          <a:xfrm>
            <a:off x="5431237" y="1848283"/>
            <a:ext cx="3072386" cy="3319603"/>
          </a:xfrm>
          <a:custGeom>
            <a:avLst/>
            <a:gdLst>
              <a:gd name="connsiteX0" fmla="*/ 1327363 w 4676334"/>
              <a:gd name="connsiteY0" fmla="*/ 850969 h 5052610"/>
              <a:gd name="connsiteX1" fmla="*/ 1625018 w 4676334"/>
              <a:gd name="connsiteY1" fmla="*/ 845880 h 5052610"/>
              <a:gd name="connsiteX2" fmla="*/ 2173261 w 4676334"/>
              <a:gd name="connsiteY2" fmla="*/ 842064 h 5052610"/>
              <a:gd name="connsiteX3" fmla="*/ 2248311 w 4676334"/>
              <a:gd name="connsiteY3" fmla="*/ 915842 h 5052610"/>
              <a:gd name="connsiteX4" fmla="*/ 2259759 w 4676334"/>
              <a:gd name="connsiteY4" fmla="*/ 1518783 h 5052610"/>
              <a:gd name="connsiteX5" fmla="*/ 2281383 w 4676334"/>
              <a:gd name="connsiteY5" fmla="*/ 1531503 h 5052610"/>
              <a:gd name="connsiteX6" fmla="*/ 2548509 w 4676334"/>
              <a:gd name="connsiteY6" fmla="*/ 1363595 h 5052610"/>
              <a:gd name="connsiteX7" fmla="*/ 2716417 w 4676334"/>
              <a:gd name="connsiteY7" fmla="*/ 1268193 h 5052610"/>
              <a:gd name="connsiteX8" fmla="*/ 2978454 w 4676334"/>
              <a:gd name="connsiteY8" fmla="*/ 1134631 h 5052610"/>
              <a:gd name="connsiteX9" fmla="*/ 3129825 w 4676334"/>
              <a:gd name="connsiteY9" fmla="*/ 1068485 h 5052610"/>
              <a:gd name="connsiteX10" fmla="*/ 3288828 w 4676334"/>
              <a:gd name="connsiteY10" fmla="*/ 1004884 h 5052610"/>
              <a:gd name="connsiteX11" fmla="*/ 3464368 w 4676334"/>
              <a:gd name="connsiteY11" fmla="*/ 947643 h 5052610"/>
              <a:gd name="connsiteX12" fmla="*/ 3553410 w 4676334"/>
              <a:gd name="connsiteY12" fmla="*/ 854785 h 5052610"/>
              <a:gd name="connsiteX13" fmla="*/ 3583939 w 4676334"/>
              <a:gd name="connsiteY13" fmla="*/ 726310 h 5052610"/>
              <a:gd name="connsiteX14" fmla="*/ 3625915 w 4676334"/>
              <a:gd name="connsiteY14" fmla="*/ 529146 h 5052610"/>
              <a:gd name="connsiteX15" fmla="*/ 3792551 w 4676334"/>
              <a:gd name="connsiteY15" fmla="*/ 170434 h 5052610"/>
              <a:gd name="connsiteX16" fmla="*/ 3975723 w 4676334"/>
              <a:gd name="connsiteY16" fmla="*/ 25423 h 5052610"/>
              <a:gd name="connsiteX17" fmla="*/ 4129638 w 4676334"/>
              <a:gd name="connsiteY17" fmla="*/ 3799 h 5052610"/>
              <a:gd name="connsiteX18" fmla="*/ 4205960 w 4676334"/>
              <a:gd name="connsiteY18" fmla="*/ 31783 h 5052610"/>
              <a:gd name="connsiteX19" fmla="*/ 4270833 w 4676334"/>
              <a:gd name="connsiteY19" fmla="*/ 48320 h 5052610"/>
              <a:gd name="connsiteX20" fmla="*/ 4347155 w 4676334"/>
              <a:gd name="connsiteY20" fmla="*/ 86480 h 5052610"/>
              <a:gd name="connsiteX21" fmla="*/ 4440013 w 4676334"/>
              <a:gd name="connsiteY21" fmla="*/ 220043 h 5052610"/>
              <a:gd name="connsiteX22" fmla="*/ 4474358 w 4676334"/>
              <a:gd name="connsiteY22" fmla="*/ 522786 h 5052610"/>
              <a:gd name="connsiteX23" fmla="*/ 4443829 w 4676334"/>
              <a:gd name="connsiteY23" fmla="*/ 679245 h 5052610"/>
              <a:gd name="connsiteX24" fmla="*/ 4413300 w 4676334"/>
              <a:gd name="connsiteY24" fmla="*/ 801359 h 5052610"/>
              <a:gd name="connsiteX25" fmla="*/ 4392948 w 4676334"/>
              <a:gd name="connsiteY25" fmla="*/ 878953 h 5052610"/>
              <a:gd name="connsiteX26" fmla="*/ 4413300 w 4676334"/>
              <a:gd name="connsiteY26" fmla="*/ 931106 h 5052610"/>
              <a:gd name="connsiteX27" fmla="*/ 4629545 w 4676334"/>
              <a:gd name="connsiteY27" fmla="*/ 1158799 h 5052610"/>
              <a:gd name="connsiteX28" fmla="*/ 4674066 w 4676334"/>
              <a:gd name="connsiteY28" fmla="*/ 1464085 h 5052610"/>
              <a:gd name="connsiteX29" fmla="*/ 4646081 w 4676334"/>
              <a:gd name="connsiteY29" fmla="*/ 1616729 h 5052610"/>
              <a:gd name="connsiteX30" fmla="*/ 4614280 w 4676334"/>
              <a:gd name="connsiteY30" fmla="*/ 1741387 h 5052610"/>
              <a:gd name="connsiteX31" fmla="*/ 4606648 w 4676334"/>
              <a:gd name="connsiteY31" fmla="*/ 1765556 h 5052610"/>
              <a:gd name="connsiteX32" fmla="*/ 4507430 w 4676334"/>
              <a:gd name="connsiteY32" fmla="*/ 1960176 h 5052610"/>
              <a:gd name="connsiteX33" fmla="*/ 4389132 w 4676334"/>
              <a:gd name="connsiteY33" fmla="*/ 2157340 h 5052610"/>
              <a:gd name="connsiteX34" fmla="*/ 4302634 w 4676334"/>
              <a:gd name="connsiteY34" fmla="*/ 2269278 h 5052610"/>
              <a:gd name="connsiteX35" fmla="*/ 4134726 w 4676334"/>
              <a:gd name="connsiteY35" fmla="*/ 2493155 h 5052610"/>
              <a:gd name="connsiteX36" fmla="*/ 3905761 w 4676334"/>
              <a:gd name="connsiteY36" fmla="*/ 2800986 h 5052610"/>
              <a:gd name="connsiteX37" fmla="*/ 3811631 w 4676334"/>
              <a:gd name="connsiteY37" fmla="*/ 2911652 h 5052610"/>
              <a:gd name="connsiteX38" fmla="*/ 3751846 w 4676334"/>
              <a:gd name="connsiteY38" fmla="*/ 3027406 h 5052610"/>
              <a:gd name="connsiteX39" fmla="*/ 3707325 w 4676334"/>
              <a:gd name="connsiteY39" fmla="*/ 3118992 h 5052610"/>
              <a:gd name="connsiteX40" fmla="*/ 3707325 w 4676334"/>
              <a:gd name="connsiteY40" fmla="*/ 3169873 h 5052610"/>
              <a:gd name="connsiteX41" fmla="*/ 3805271 w 4676334"/>
              <a:gd name="connsiteY41" fmla="*/ 3339053 h 5052610"/>
              <a:gd name="connsiteX42" fmla="*/ 3979539 w 4676334"/>
              <a:gd name="connsiteY42" fmla="*/ 3623987 h 5052610"/>
              <a:gd name="connsiteX43" fmla="*/ 4165255 w 4676334"/>
              <a:gd name="connsiteY43" fmla="*/ 3914009 h 5052610"/>
              <a:gd name="connsiteX44" fmla="*/ 4344611 w 4676334"/>
              <a:gd name="connsiteY44" fmla="*/ 4193855 h 5052610"/>
              <a:gd name="connsiteX45" fmla="*/ 4441285 w 4676334"/>
              <a:gd name="connsiteY45" fmla="*/ 4346498 h 5052610"/>
              <a:gd name="connsiteX46" fmla="*/ 4483262 w 4676334"/>
              <a:gd name="connsiteY46" fmla="*/ 4378299 h 5052610"/>
              <a:gd name="connsiteX47" fmla="*/ 4529055 w 4676334"/>
              <a:gd name="connsiteY47" fmla="*/ 4483877 h 5052610"/>
              <a:gd name="connsiteX48" fmla="*/ 4522694 w 4676334"/>
              <a:gd name="connsiteY48" fmla="*/ 4492781 h 5052610"/>
              <a:gd name="connsiteX49" fmla="*/ 4428564 w 4676334"/>
              <a:gd name="connsiteY49" fmla="*/ 4490237 h 5052610"/>
              <a:gd name="connsiteX50" fmla="*/ 4403124 w 4676334"/>
              <a:gd name="connsiteY50" fmla="*/ 4432996 h 5052610"/>
              <a:gd name="connsiteX51" fmla="*/ 4372595 w 4676334"/>
              <a:gd name="connsiteY51" fmla="*/ 4369395 h 5052610"/>
              <a:gd name="connsiteX52" fmla="*/ 4165255 w 4676334"/>
              <a:gd name="connsiteY52" fmla="*/ 4048844 h 5052610"/>
              <a:gd name="connsiteX53" fmla="*/ 3984627 w 4676334"/>
              <a:gd name="connsiteY53" fmla="*/ 3767726 h 5052610"/>
              <a:gd name="connsiteX54" fmla="*/ 3803999 w 4676334"/>
              <a:gd name="connsiteY54" fmla="*/ 3481520 h 5052610"/>
              <a:gd name="connsiteX55" fmla="*/ 3709869 w 4676334"/>
              <a:gd name="connsiteY55" fmla="*/ 3345413 h 5052610"/>
              <a:gd name="connsiteX56" fmla="*/ 3641180 w 4676334"/>
              <a:gd name="connsiteY56" fmla="*/ 3227115 h 5052610"/>
              <a:gd name="connsiteX57" fmla="*/ 3599203 w 4676334"/>
              <a:gd name="connsiteY57" fmla="*/ 3216938 h 5052610"/>
              <a:gd name="connsiteX58" fmla="*/ 3517793 w 4676334"/>
              <a:gd name="connsiteY58" fmla="*/ 3256371 h 5052610"/>
              <a:gd name="connsiteX59" fmla="*/ 3479632 w 4676334"/>
              <a:gd name="connsiteY59" fmla="*/ 3284356 h 5052610"/>
              <a:gd name="connsiteX60" fmla="*/ 3371510 w 4676334"/>
              <a:gd name="connsiteY60" fmla="*/ 3389934 h 5052610"/>
              <a:gd name="connsiteX61" fmla="*/ 3230315 w 4676334"/>
              <a:gd name="connsiteY61" fmla="*/ 3470072 h 5052610"/>
              <a:gd name="connsiteX62" fmla="*/ 3211235 w 4676334"/>
              <a:gd name="connsiteY62" fmla="*/ 3495512 h 5052610"/>
              <a:gd name="connsiteX63" fmla="*/ 3218867 w 4676334"/>
              <a:gd name="connsiteY63" fmla="*/ 3588370 h 5052610"/>
              <a:gd name="connsiteX64" fmla="*/ 3221411 w 4676334"/>
              <a:gd name="connsiteY64" fmla="*/ 3604906 h 5052610"/>
              <a:gd name="connsiteX65" fmla="*/ 3235403 w 4676334"/>
              <a:gd name="connsiteY65" fmla="*/ 3799526 h 5052610"/>
              <a:gd name="connsiteX66" fmla="*/ 3259572 w 4676334"/>
              <a:gd name="connsiteY66" fmla="*/ 4074284 h 5052610"/>
              <a:gd name="connsiteX67" fmla="*/ 3259572 w 4676334"/>
              <a:gd name="connsiteY67" fmla="*/ 4078101 h 5052610"/>
              <a:gd name="connsiteX68" fmla="*/ 3273564 w 4676334"/>
              <a:gd name="connsiteY68" fmla="*/ 4289257 h 5052610"/>
              <a:gd name="connsiteX69" fmla="*/ 3288828 w 4676334"/>
              <a:gd name="connsiteY69" fmla="*/ 4494053 h 5052610"/>
              <a:gd name="connsiteX70" fmla="*/ 3300277 w 4676334"/>
              <a:gd name="connsiteY70" fmla="*/ 4637792 h 5052610"/>
              <a:gd name="connsiteX71" fmla="*/ 3320629 w 4676334"/>
              <a:gd name="connsiteY71" fmla="*/ 4843860 h 5052610"/>
              <a:gd name="connsiteX72" fmla="*/ 3323173 w 4676334"/>
              <a:gd name="connsiteY72" fmla="*/ 4883293 h 5052610"/>
              <a:gd name="connsiteX73" fmla="*/ 3342254 w 4676334"/>
              <a:gd name="connsiteY73" fmla="*/ 4934174 h 5052610"/>
              <a:gd name="connsiteX74" fmla="*/ 3344798 w 4676334"/>
              <a:gd name="connsiteY74" fmla="*/ 4937990 h 5052610"/>
              <a:gd name="connsiteX75" fmla="*/ 3342254 w 4676334"/>
              <a:gd name="connsiteY75" fmla="*/ 5034665 h 5052610"/>
              <a:gd name="connsiteX76" fmla="*/ 3311725 w 4676334"/>
              <a:gd name="connsiteY76" fmla="*/ 5052473 h 5052610"/>
              <a:gd name="connsiteX77" fmla="*/ 3259572 w 4676334"/>
              <a:gd name="connsiteY77" fmla="*/ 5052473 h 5052610"/>
              <a:gd name="connsiteX78" fmla="*/ 3230315 w 4676334"/>
              <a:gd name="connsiteY78" fmla="*/ 5035937 h 5052610"/>
              <a:gd name="connsiteX79" fmla="*/ 3215051 w 4676334"/>
              <a:gd name="connsiteY79" fmla="*/ 4958343 h 5052610"/>
              <a:gd name="connsiteX80" fmla="*/ 3229043 w 4676334"/>
              <a:gd name="connsiteY80" fmla="*/ 4935447 h 5052610"/>
              <a:gd name="connsiteX81" fmla="*/ 3243036 w 4676334"/>
              <a:gd name="connsiteY81" fmla="*/ 4899830 h 5052610"/>
              <a:gd name="connsiteX82" fmla="*/ 3239219 w 4676334"/>
              <a:gd name="connsiteY82" fmla="*/ 4824780 h 5052610"/>
              <a:gd name="connsiteX83" fmla="*/ 3223955 w 4676334"/>
              <a:gd name="connsiteY83" fmla="*/ 4622528 h 5052610"/>
              <a:gd name="connsiteX84" fmla="*/ 3212507 w 4676334"/>
              <a:gd name="connsiteY84" fmla="*/ 4472429 h 5052610"/>
              <a:gd name="connsiteX85" fmla="*/ 3193427 w 4676334"/>
              <a:gd name="connsiteY85" fmla="*/ 4279081 h 5052610"/>
              <a:gd name="connsiteX86" fmla="*/ 3190883 w 4676334"/>
              <a:gd name="connsiteY86" fmla="*/ 4266360 h 5052610"/>
              <a:gd name="connsiteX87" fmla="*/ 3175618 w 4676334"/>
              <a:gd name="connsiteY87" fmla="*/ 4045028 h 5052610"/>
              <a:gd name="connsiteX88" fmla="*/ 3153994 w 4676334"/>
              <a:gd name="connsiteY88" fmla="*/ 3796983 h 5052610"/>
              <a:gd name="connsiteX89" fmla="*/ 3152722 w 4676334"/>
              <a:gd name="connsiteY89" fmla="*/ 3766454 h 5052610"/>
              <a:gd name="connsiteX90" fmla="*/ 3138729 w 4676334"/>
              <a:gd name="connsiteY90" fmla="*/ 3528585 h 5052610"/>
              <a:gd name="connsiteX91" fmla="*/ 3136185 w 4676334"/>
              <a:gd name="connsiteY91" fmla="*/ 3512049 h 5052610"/>
              <a:gd name="connsiteX92" fmla="*/ 3122193 w 4676334"/>
              <a:gd name="connsiteY92" fmla="*/ 3498056 h 5052610"/>
              <a:gd name="connsiteX93" fmla="*/ 3112017 w 4676334"/>
              <a:gd name="connsiteY93" fmla="*/ 3513320 h 5052610"/>
              <a:gd name="connsiteX94" fmla="*/ 3073856 w 4676334"/>
              <a:gd name="connsiteY94" fmla="*/ 3561658 h 5052610"/>
              <a:gd name="connsiteX95" fmla="*/ 3062408 w 4676334"/>
              <a:gd name="connsiteY95" fmla="*/ 3583282 h 5052610"/>
              <a:gd name="connsiteX96" fmla="*/ 3057320 w 4676334"/>
              <a:gd name="connsiteY96" fmla="*/ 3688860 h 5052610"/>
              <a:gd name="connsiteX97" fmla="*/ 3044599 w 4676334"/>
              <a:gd name="connsiteY97" fmla="*/ 3891112 h 5052610"/>
              <a:gd name="connsiteX98" fmla="*/ 3029335 w 4676334"/>
              <a:gd name="connsiteY98" fmla="*/ 4108629 h 5052610"/>
              <a:gd name="connsiteX99" fmla="*/ 3034423 w 4676334"/>
              <a:gd name="connsiteY99" fmla="*/ 4127709 h 5052610"/>
              <a:gd name="connsiteX100" fmla="*/ 3045871 w 4676334"/>
              <a:gd name="connsiteY100" fmla="*/ 4204031 h 5052610"/>
              <a:gd name="connsiteX101" fmla="*/ 3003894 w 4676334"/>
              <a:gd name="connsiteY101" fmla="*/ 4235832 h 5052610"/>
              <a:gd name="connsiteX102" fmla="*/ 2945381 w 4676334"/>
              <a:gd name="connsiteY102" fmla="*/ 4211663 h 5052610"/>
              <a:gd name="connsiteX103" fmla="*/ 2950469 w 4676334"/>
              <a:gd name="connsiteY103" fmla="*/ 4134070 h 5052610"/>
              <a:gd name="connsiteX104" fmla="*/ 2964462 w 4676334"/>
              <a:gd name="connsiteY104" fmla="*/ 4094637 h 5052610"/>
              <a:gd name="connsiteX105" fmla="*/ 2988630 w 4676334"/>
              <a:gd name="connsiteY105" fmla="*/ 3724477 h 5052610"/>
              <a:gd name="connsiteX106" fmla="*/ 2988630 w 4676334"/>
              <a:gd name="connsiteY106" fmla="*/ 3718117 h 5052610"/>
              <a:gd name="connsiteX107" fmla="*/ 2997534 w 4676334"/>
              <a:gd name="connsiteY107" fmla="*/ 3552753 h 5052610"/>
              <a:gd name="connsiteX108" fmla="*/ 2969550 w 4676334"/>
              <a:gd name="connsiteY108" fmla="*/ 3519680 h 5052610"/>
              <a:gd name="connsiteX109" fmla="*/ 2776202 w 4676334"/>
              <a:gd name="connsiteY109" fmla="*/ 3499328 h 5052610"/>
              <a:gd name="connsiteX110" fmla="*/ 2584126 w 4676334"/>
              <a:gd name="connsiteY110" fmla="*/ 3480248 h 5052610"/>
              <a:gd name="connsiteX111" fmla="*/ 2395866 w 4676334"/>
              <a:gd name="connsiteY111" fmla="*/ 3457351 h 5052610"/>
              <a:gd name="connsiteX112" fmla="*/ 2310640 w 4676334"/>
              <a:gd name="connsiteY112" fmla="*/ 3411558 h 5052610"/>
              <a:gd name="connsiteX113" fmla="*/ 2197430 w 4676334"/>
              <a:gd name="connsiteY113" fmla="*/ 3327605 h 5052610"/>
              <a:gd name="connsiteX114" fmla="*/ 2107116 w 4676334"/>
              <a:gd name="connsiteY114" fmla="*/ 3284356 h 5052610"/>
              <a:gd name="connsiteX115" fmla="*/ 1971009 w 4676334"/>
              <a:gd name="connsiteY115" fmla="*/ 3237291 h 5052610"/>
              <a:gd name="connsiteX116" fmla="*/ 1884511 w 4676334"/>
              <a:gd name="connsiteY116" fmla="*/ 3208034 h 5052610"/>
              <a:gd name="connsiteX117" fmla="*/ 1820910 w 4676334"/>
              <a:gd name="connsiteY117" fmla="*/ 3185138 h 5052610"/>
              <a:gd name="connsiteX118" fmla="*/ 1791653 w 4676334"/>
              <a:gd name="connsiteY118" fmla="*/ 3196586 h 5052610"/>
              <a:gd name="connsiteX119" fmla="*/ 1772573 w 4676334"/>
              <a:gd name="connsiteY119" fmla="*/ 3266547 h 5052610"/>
              <a:gd name="connsiteX120" fmla="*/ 1650458 w 4676334"/>
              <a:gd name="connsiteY120" fmla="*/ 3583282 h 5052610"/>
              <a:gd name="connsiteX121" fmla="*/ 1476190 w 4676334"/>
              <a:gd name="connsiteY121" fmla="*/ 3898745 h 5052610"/>
              <a:gd name="connsiteX122" fmla="*/ 1425309 w 4676334"/>
              <a:gd name="connsiteY122" fmla="*/ 3978882 h 5052610"/>
              <a:gd name="connsiteX123" fmla="*/ 1418949 w 4676334"/>
              <a:gd name="connsiteY123" fmla="*/ 3989059 h 5052610"/>
              <a:gd name="connsiteX124" fmla="*/ 1262490 w 4676334"/>
              <a:gd name="connsiteY124" fmla="*/ 4266360 h 5052610"/>
              <a:gd name="connsiteX125" fmla="*/ 1238321 w 4676334"/>
              <a:gd name="connsiteY125" fmla="*/ 4312153 h 5052610"/>
              <a:gd name="connsiteX126" fmla="*/ 1248498 w 4676334"/>
              <a:gd name="connsiteY126" fmla="*/ 4326146 h 5052610"/>
              <a:gd name="connsiteX127" fmla="*/ 1284114 w 4676334"/>
              <a:gd name="connsiteY127" fmla="*/ 4326146 h 5052610"/>
              <a:gd name="connsiteX128" fmla="*/ 1304467 w 4676334"/>
              <a:gd name="connsiteY128" fmla="*/ 4346498 h 5052610"/>
              <a:gd name="connsiteX129" fmla="*/ 1286658 w 4676334"/>
              <a:gd name="connsiteY129" fmla="*/ 4369395 h 5052610"/>
              <a:gd name="connsiteX130" fmla="*/ 1254858 w 4676334"/>
              <a:gd name="connsiteY130" fmla="*/ 4415188 h 5052610"/>
              <a:gd name="connsiteX131" fmla="*/ 1256130 w 4676334"/>
              <a:gd name="connsiteY131" fmla="*/ 4494053 h 5052610"/>
              <a:gd name="connsiteX132" fmla="*/ 1296835 w 4676334"/>
              <a:gd name="connsiteY132" fmla="*/ 4600903 h 5052610"/>
              <a:gd name="connsiteX133" fmla="*/ 1348988 w 4676334"/>
              <a:gd name="connsiteY133" fmla="*/ 4684857 h 5052610"/>
              <a:gd name="connsiteX134" fmla="*/ 1323547 w 4676334"/>
              <a:gd name="connsiteY134" fmla="*/ 4781531 h 5052610"/>
              <a:gd name="connsiteX135" fmla="*/ 1287930 w 4676334"/>
              <a:gd name="connsiteY135" fmla="*/ 4818420 h 5052610"/>
              <a:gd name="connsiteX136" fmla="*/ 1215425 w 4676334"/>
              <a:gd name="connsiteY136" fmla="*/ 4847677 h 5052610"/>
              <a:gd name="connsiteX137" fmla="*/ 1066598 w 4676334"/>
              <a:gd name="connsiteY137" fmla="*/ 4868029 h 5052610"/>
              <a:gd name="connsiteX138" fmla="*/ 954659 w 4676334"/>
              <a:gd name="connsiteY138" fmla="*/ 4873117 h 5052610"/>
              <a:gd name="connsiteX139" fmla="*/ 868162 w 4676334"/>
              <a:gd name="connsiteY139" fmla="*/ 4890926 h 5052610"/>
              <a:gd name="connsiteX140" fmla="*/ 789296 w 4676334"/>
              <a:gd name="connsiteY140" fmla="*/ 4912550 h 5052610"/>
              <a:gd name="connsiteX141" fmla="*/ 697710 w 4676334"/>
              <a:gd name="connsiteY141" fmla="*/ 4930359 h 5052610"/>
              <a:gd name="connsiteX142" fmla="*/ 670997 w 4676334"/>
              <a:gd name="connsiteY142" fmla="*/ 4935447 h 5052610"/>
              <a:gd name="connsiteX143" fmla="*/ 463657 w 4676334"/>
              <a:gd name="connsiteY143" fmla="*/ 4948167 h 5052610"/>
              <a:gd name="connsiteX144" fmla="*/ 373343 w 4676334"/>
              <a:gd name="connsiteY144" fmla="*/ 4939262 h 5052610"/>
              <a:gd name="connsiteX145" fmla="*/ 297022 w 4676334"/>
              <a:gd name="connsiteY145" fmla="*/ 4935447 h 5052610"/>
              <a:gd name="connsiteX146" fmla="*/ 171091 w 4676334"/>
              <a:gd name="connsiteY146" fmla="*/ 4899830 h 5052610"/>
              <a:gd name="connsiteX147" fmla="*/ 150739 w 4676334"/>
              <a:gd name="connsiteY147" fmla="*/ 4873117 h 5052610"/>
              <a:gd name="connsiteX148" fmla="*/ 140562 w 4676334"/>
              <a:gd name="connsiteY148" fmla="*/ 4848949 h 5052610"/>
              <a:gd name="connsiteX149" fmla="*/ 135474 w 4676334"/>
              <a:gd name="connsiteY149" fmla="*/ 4813332 h 5052610"/>
              <a:gd name="connsiteX150" fmla="*/ 143106 w 4676334"/>
              <a:gd name="connsiteY150" fmla="*/ 4766267 h 5052610"/>
              <a:gd name="connsiteX151" fmla="*/ 200348 w 4676334"/>
              <a:gd name="connsiteY151" fmla="*/ 4702665 h 5052610"/>
              <a:gd name="connsiteX152" fmla="*/ 433128 w 4676334"/>
              <a:gd name="connsiteY152" fmla="*/ 4583095 h 5052610"/>
              <a:gd name="connsiteX153" fmla="*/ 467473 w 4676334"/>
              <a:gd name="connsiteY153" fmla="*/ 4564015 h 5052610"/>
              <a:gd name="connsiteX154" fmla="*/ 470017 w 4676334"/>
              <a:gd name="connsiteY154" fmla="*/ 4546206 h 5052610"/>
              <a:gd name="connsiteX155" fmla="*/ 464929 w 4676334"/>
              <a:gd name="connsiteY155" fmla="*/ 4453349 h 5052610"/>
              <a:gd name="connsiteX156" fmla="*/ 583228 w 4676334"/>
              <a:gd name="connsiteY156" fmla="*/ 4402467 h 5052610"/>
              <a:gd name="connsiteX157" fmla="*/ 676086 w 4676334"/>
              <a:gd name="connsiteY157" fmla="*/ 4383387 h 5052610"/>
              <a:gd name="connsiteX158" fmla="*/ 697710 w 4676334"/>
              <a:gd name="connsiteY158" fmla="*/ 4327418 h 5052610"/>
              <a:gd name="connsiteX159" fmla="*/ 710430 w 4676334"/>
              <a:gd name="connsiteY159" fmla="*/ 4296889 h 5052610"/>
              <a:gd name="connsiteX160" fmla="*/ 744775 w 4676334"/>
              <a:gd name="connsiteY160" fmla="*/ 4268905 h 5052610"/>
              <a:gd name="connsiteX161" fmla="*/ 822369 w 4676334"/>
              <a:gd name="connsiteY161" fmla="*/ 4242192 h 5052610"/>
              <a:gd name="connsiteX162" fmla="*/ 861801 w 4676334"/>
              <a:gd name="connsiteY162" fmla="*/ 4230744 h 5052610"/>
              <a:gd name="connsiteX163" fmla="*/ 958475 w 4676334"/>
              <a:gd name="connsiteY163" fmla="*/ 4090821 h 5052610"/>
              <a:gd name="connsiteX164" fmla="*/ 1015717 w 4676334"/>
              <a:gd name="connsiteY164" fmla="*/ 3977610 h 5052610"/>
              <a:gd name="connsiteX165" fmla="*/ 1020805 w 4676334"/>
              <a:gd name="connsiteY165" fmla="*/ 3955986 h 5052610"/>
              <a:gd name="connsiteX166" fmla="*/ 1036069 w 4676334"/>
              <a:gd name="connsiteY166" fmla="*/ 3866944 h 5052610"/>
              <a:gd name="connsiteX167" fmla="*/ 1043701 w 4676334"/>
              <a:gd name="connsiteY167" fmla="*/ 3832599 h 5052610"/>
              <a:gd name="connsiteX168" fmla="*/ 1062782 w 4676334"/>
              <a:gd name="connsiteY168" fmla="*/ 3795710 h 5052610"/>
              <a:gd name="connsiteX169" fmla="*/ 1083134 w 4676334"/>
              <a:gd name="connsiteY169" fmla="*/ 3765182 h 5052610"/>
              <a:gd name="connsiteX170" fmla="*/ 1132743 w 4676334"/>
              <a:gd name="connsiteY170" fmla="*/ 3588370 h 5052610"/>
              <a:gd name="connsiteX171" fmla="*/ 1175992 w 4676334"/>
              <a:gd name="connsiteY171" fmla="*/ 3417918 h 5052610"/>
              <a:gd name="connsiteX172" fmla="*/ 1201433 w 4676334"/>
              <a:gd name="connsiteY172" fmla="*/ 3293260 h 5052610"/>
              <a:gd name="connsiteX173" fmla="*/ 1233233 w 4676334"/>
              <a:gd name="connsiteY173" fmla="*/ 3154609 h 5052610"/>
              <a:gd name="connsiteX174" fmla="*/ 1245954 w 4676334"/>
              <a:gd name="connsiteY174" fmla="*/ 3094824 h 5052610"/>
              <a:gd name="connsiteX175" fmla="*/ 1238321 w 4676334"/>
              <a:gd name="connsiteY175" fmla="*/ 3085920 h 5052610"/>
              <a:gd name="connsiteX176" fmla="*/ 1170904 w 4676334"/>
              <a:gd name="connsiteY176" fmla="*/ 3116448 h 5052610"/>
              <a:gd name="connsiteX177" fmla="*/ 1030981 w 4676334"/>
              <a:gd name="connsiteY177" fmla="*/ 3239835 h 5052610"/>
              <a:gd name="connsiteX178" fmla="*/ 1008085 w 4676334"/>
              <a:gd name="connsiteY178" fmla="*/ 3291988 h 5052610"/>
              <a:gd name="connsiteX179" fmla="*/ 995364 w 4676334"/>
              <a:gd name="connsiteY179" fmla="*/ 3370854 h 5052610"/>
              <a:gd name="connsiteX180" fmla="*/ 991548 w 4676334"/>
              <a:gd name="connsiteY180" fmla="*/ 3431911 h 5052610"/>
              <a:gd name="connsiteX181" fmla="*/ 991548 w 4676334"/>
              <a:gd name="connsiteY181" fmla="*/ 3543849 h 5052610"/>
              <a:gd name="connsiteX182" fmla="*/ 1010629 w 4676334"/>
              <a:gd name="connsiteY182" fmla="*/ 3615083 h 5052610"/>
              <a:gd name="connsiteX183" fmla="*/ 1038613 w 4676334"/>
              <a:gd name="connsiteY183" fmla="*/ 3701581 h 5052610"/>
              <a:gd name="connsiteX184" fmla="*/ 1001724 w 4676334"/>
              <a:gd name="connsiteY184" fmla="*/ 3760094 h 5052610"/>
              <a:gd name="connsiteX185" fmla="*/ 978828 w 4676334"/>
              <a:gd name="connsiteY185" fmla="*/ 3767726 h 5052610"/>
              <a:gd name="connsiteX186" fmla="*/ 911411 w 4676334"/>
              <a:gd name="connsiteY186" fmla="*/ 3785534 h 5052610"/>
              <a:gd name="connsiteX187" fmla="*/ 868162 w 4676334"/>
              <a:gd name="connsiteY187" fmla="*/ 3793166 h 5052610"/>
              <a:gd name="connsiteX188" fmla="*/ 748591 w 4676334"/>
              <a:gd name="connsiteY188" fmla="*/ 3789350 h 5052610"/>
              <a:gd name="connsiteX189" fmla="*/ 692622 w 4676334"/>
              <a:gd name="connsiteY189" fmla="*/ 3775358 h 5052610"/>
              <a:gd name="connsiteX190" fmla="*/ 567963 w 4676334"/>
              <a:gd name="connsiteY190" fmla="*/ 3704124 h 5052610"/>
              <a:gd name="connsiteX191" fmla="*/ 481465 w 4676334"/>
              <a:gd name="connsiteY191" fmla="*/ 3625259 h 5052610"/>
              <a:gd name="connsiteX192" fmla="*/ 456025 w 4676334"/>
              <a:gd name="connsiteY192" fmla="*/ 3585826 h 5052610"/>
              <a:gd name="connsiteX193" fmla="*/ 440761 w 4676334"/>
              <a:gd name="connsiteY193" fmla="*/ 3575650 h 5052610"/>
              <a:gd name="connsiteX194" fmla="*/ 352991 w 4676334"/>
              <a:gd name="connsiteY194" fmla="*/ 3554025 h 5052610"/>
              <a:gd name="connsiteX195" fmla="*/ 338998 w 4676334"/>
              <a:gd name="connsiteY195" fmla="*/ 3550209 h 5052610"/>
              <a:gd name="connsiteX196" fmla="*/ 219428 w 4676334"/>
              <a:gd name="connsiteY196" fmla="*/ 3501872 h 5052610"/>
              <a:gd name="connsiteX197" fmla="*/ 159643 w 4676334"/>
              <a:gd name="connsiteY197" fmla="*/ 3466256 h 5052610"/>
              <a:gd name="connsiteX198" fmla="*/ 138018 w 4676334"/>
              <a:gd name="connsiteY198" fmla="*/ 3448447 h 5052610"/>
              <a:gd name="connsiteX199" fmla="*/ 88409 w 4676334"/>
              <a:gd name="connsiteY199" fmla="*/ 3400110 h 5052610"/>
              <a:gd name="connsiteX200" fmla="*/ 83321 w 4676334"/>
              <a:gd name="connsiteY200" fmla="*/ 3396294 h 5052610"/>
              <a:gd name="connsiteX201" fmla="*/ 639 w 4676334"/>
              <a:gd name="connsiteY201" fmla="*/ 3224571 h 5052610"/>
              <a:gd name="connsiteX202" fmla="*/ 34984 w 4676334"/>
              <a:gd name="connsiteY202" fmla="*/ 3102456 h 5052610"/>
              <a:gd name="connsiteX203" fmla="*/ 52792 w 4676334"/>
              <a:gd name="connsiteY203" fmla="*/ 3077015 h 5052610"/>
              <a:gd name="connsiteX204" fmla="*/ 234692 w 4676334"/>
              <a:gd name="connsiteY204" fmla="*/ 3009598 h 5052610"/>
              <a:gd name="connsiteX205" fmla="*/ 319918 w 4676334"/>
              <a:gd name="connsiteY205" fmla="*/ 3046487 h 5052610"/>
              <a:gd name="connsiteX206" fmla="*/ 370799 w 4676334"/>
              <a:gd name="connsiteY206" fmla="*/ 3037582 h 5052610"/>
              <a:gd name="connsiteX207" fmla="*/ 430584 w 4676334"/>
              <a:gd name="connsiteY207" fmla="*/ 3013414 h 5052610"/>
              <a:gd name="connsiteX208" fmla="*/ 504362 w 4676334"/>
              <a:gd name="connsiteY208" fmla="*/ 2982885 h 5052610"/>
              <a:gd name="connsiteX209" fmla="*/ 622660 w 4676334"/>
              <a:gd name="connsiteY209" fmla="*/ 2962533 h 5052610"/>
              <a:gd name="connsiteX210" fmla="*/ 639197 w 4676334"/>
              <a:gd name="connsiteY210" fmla="*/ 2975253 h 5052610"/>
              <a:gd name="connsiteX211" fmla="*/ 667181 w 4676334"/>
              <a:gd name="connsiteY211" fmla="*/ 2982885 h 5052610"/>
              <a:gd name="connsiteX212" fmla="*/ 743503 w 4676334"/>
              <a:gd name="connsiteY212" fmla="*/ 2975253 h 5052610"/>
              <a:gd name="connsiteX213" fmla="*/ 766399 w 4676334"/>
              <a:gd name="connsiteY213" fmla="*/ 2965077 h 5052610"/>
              <a:gd name="connsiteX214" fmla="*/ 817281 w 4676334"/>
              <a:gd name="connsiteY214" fmla="*/ 2890027 h 5052610"/>
              <a:gd name="connsiteX215" fmla="*/ 854169 w 4676334"/>
              <a:gd name="connsiteY215" fmla="*/ 2794625 h 5052610"/>
              <a:gd name="connsiteX216" fmla="*/ 911411 w 4676334"/>
              <a:gd name="connsiteY216" fmla="*/ 2720848 h 5052610"/>
              <a:gd name="connsiteX217" fmla="*/ 931763 w 4676334"/>
              <a:gd name="connsiteY217" fmla="*/ 2697951 h 5052610"/>
              <a:gd name="connsiteX218" fmla="*/ 1162000 w 4676334"/>
              <a:gd name="connsiteY218" fmla="*/ 2358320 h 5052610"/>
              <a:gd name="connsiteX219" fmla="*/ 1368068 w 4676334"/>
              <a:gd name="connsiteY219" fmla="*/ 2119179 h 5052610"/>
              <a:gd name="connsiteX220" fmla="*/ 1418949 w 4676334"/>
              <a:gd name="connsiteY220" fmla="*/ 2046674 h 5052610"/>
              <a:gd name="connsiteX221" fmla="*/ 1407501 w 4676334"/>
              <a:gd name="connsiteY221" fmla="*/ 2019961 h 5052610"/>
              <a:gd name="connsiteX222" fmla="*/ 1286658 w 4676334"/>
              <a:gd name="connsiteY222" fmla="*/ 1971624 h 5052610"/>
              <a:gd name="connsiteX223" fmla="*/ 1265034 w 4676334"/>
              <a:gd name="connsiteY223" fmla="*/ 1960176 h 5052610"/>
              <a:gd name="connsiteX224" fmla="*/ 1219241 w 4676334"/>
              <a:gd name="connsiteY224" fmla="*/ 1891486 h 5052610"/>
              <a:gd name="connsiteX225" fmla="*/ 1216697 w 4676334"/>
              <a:gd name="connsiteY225" fmla="*/ 1717219 h 5052610"/>
              <a:gd name="connsiteX226" fmla="*/ 1202705 w 4676334"/>
              <a:gd name="connsiteY226" fmla="*/ 1264377 h 5052610"/>
              <a:gd name="connsiteX227" fmla="*/ 1192528 w 4676334"/>
              <a:gd name="connsiteY227" fmla="*/ 912026 h 5052610"/>
              <a:gd name="connsiteX228" fmla="*/ 1245954 w 4676334"/>
              <a:gd name="connsiteY228" fmla="*/ 857329 h 5052610"/>
              <a:gd name="connsiteX229" fmla="*/ 1282842 w 4676334"/>
              <a:gd name="connsiteY229" fmla="*/ 857329 h 5052610"/>
              <a:gd name="connsiteX230" fmla="*/ 1327363 w 4676334"/>
              <a:gd name="connsiteY230" fmla="*/ 850969 h 5052610"/>
              <a:gd name="connsiteX231" fmla="*/ 2612110 w 4676334"/>
              <a:gd name="connsiteY231" fmla="*/ 1812621 h 5052610"/>
              <a:gd name="connsiteX232" fmla="*/ 2600662 w 4676334"/>
              <a:gd name="connsiteY232" fmla="*/ 1745203 h 5052610"/>
              <a:gd name="connsiteX233" fmla="*/ 2584126 w 4676334"/>
              <a:gd name="connsiteY233" fmla="*/ 1653617 h 5052610"/>
              <a:gd name="connsiteX234" fmla="*/ 2562501 w 4676334"/>
              <a:gd name="connsiteY234" fmla="*/ 1542951 h 5052610"/>
              <a:gd name="connsiteX235" fmla="*/ 2553597 w 4676334"/>
              <a:gd name="connsiteY235" fmla="*/ 1527687 h 5052610"/>
              <a:gd name="connsiteX236" fmla="*/ 2537061 w 4676334"/>
              <a:gd name="connsiteY236" fmla="*/ 1537863 h 5052610"/>
              <a:gd name="connsiteX237" fmla="*/ 2537061 w 4676334"/>
              <a:gd name="connsiteY237" fmla="*/ 1562032 h 5052610"/>
              <a:gd name="connsiteX238" fmla="*/ 2544693 w 4676334"/>
              <a:gd name="connsiteY238" fmla="*/ 1609096 h 5052610"/>
              <a:gd name="connsiteX239" fmla="*/ 2548509 w 4676334"/>
              <a:gd name="connsiteY239" fmla="*/ 1639625 h 5052610"/>
              <a:gd name="connsiteX240" fmla="*/ 2567589 w 4676334"/>
              <a:gd name="connsiteY240" fmla="*/ 1755380 h 5052610"/>
              <a:gd name="connsiteX241" fmla="*/ 2582854 w 4676334"/>
              <a:gd name="connsiteY241" fmla="*/ 1853326 h 5052610"/>
              <a:gd name="connsiteX242" fmla="*/ 2589214 w 4676334"/>
              <a:gd name="connsiteY242" fmla="*/ 1862230 h 5052610"/>
              <a:gd name="connsiteX243" fmla="*/ 2598118 w 4676334"/>
              <a:gd name="connsiteY243" fmla="*/ 1857142 h 5052610"/>
              <a:gd name="connsiteX244" fmla="*/ 2612110 w 4676334"/>
              <a:gd name="connsiteY244" fmla="*/ 1812621 h 5052610"/>
              <a:gd name="connsiteX245" fmla="*/ 2687160 w 4676334"/>
              <a:gd name="connsiteY245" fmla="*/ 1714675 h 5052610"/>
              <a:gd name="connsiteX246" fmla="*/ 2675712 w 4676334"/>
              <a:gd name="connsiteY246" fmla="*/ 1651073 h 5052610"/>
              <a:gd name="connsiteX247" fmla="*/ 2650271 w 4676334"/>
              <a:gd name="connsiteY247" fmla="*/ 1478078 h 5052610"/>
              <a:gd name="connsiteX248" fmla="*/ 2628647 w 4676334"/>
              <a:gd name="connsiteY248" fmla="*/ 1469174 h 5052610"/>
              <a:gd name="connsiteX249" fmla="*/ 2619742 w 4676334"/>
              <a:gd name="connsiteY249" fmla="*/ 1490798 h 5052610"/>
              <a:gd name="connsiteX250" fmla="*/ 2633735 w 4676334"/>
              <a:gd name="connsiteY250" fmla="*/ 1578568 h 5052610"/>
              <a:gd name="connsiteX251" fmla="*/ 2651543 w 4676334"/>
              <a:gd name="connsiteY251" fmla="*/ 1695594 h 5052610"/>
              <a:gd name="connsiteX252" fmla="*/ 2660447 w 4676334"/>
              <a:gd name="connsiteY252" fmla="*/ 1743931 h 5052610"/>
              <a:gd name="connsiteX253" fmla="*/ 2666807 w 4676334"/>
              <a:gd name="connsiteY253" fmla="*/ 1755380 h 5052610"/>
              <a:gd name="connsiteX254" fmla="*/ 2678256 w 4676334"/>
              <a:gd name="connsiteY254" fmla="*/ 1747747 h 5052610"/>
              <a:gd name="connsiteX255" fmla="*/ 2687160 w 4676334"/>
              <a:gd name="connsiteY255" fmla="*/ 1714675 h 5052610"/>
              <a:gd name="connsiteX256" fmla="*/ 2814363 w 4676334"/>
              <a:gd name="connsiteY256" fmla="*/ 1584928 h 5052610"/>
              <a:gd name="connsiteX257" fmla="*/ 2842347 w 4676334"/>
              <a:gd name="connsiteY257" fmla="*/ 1527687 h 5052610"/>
              <a:gd name="connsiteX258" fmla="*/ 2838531 w 4676334"/>
              <a:gd name="connsiteY258" fmla="*/ 1383948 h 5052610"/>
              <a:gd name="connsiteX259" fmla="*/ 2830899 w 4676334"/>
              <a:gd name="connsiteY259" fmla="*/ 1363595 h 5052610"/>
              <a:gd name="connsiteX260" fmla="*/ 2809275 w 4676334"/>
              <a:gd name="connsiteY260" fmla="*/ 1368683 h 5052610"/>
              <a:gd name="connsiteX261" fmla="*/ 2796554 w 4676334"/>
              <a:gd name="connsiteY261" fmla="*/ 1395396 h 5052610"/>
              <a:gd name="connsiteX262" fmla="*/ 2800370 w 4676334"/>
              <a:gd name="connsiteY262" fmla="*/ 1464085 h 5052610"/>
              <a:gd name="connsiteX263" fmla="*/ 2814363 w 4676334"/>
              <a:gd name="connsiteY263" fmla="*/ 1584928 h 5052610"/>
              <a:gd name="connsiteX264" fmla="*/ 2708784 w 4676334"/>
              <a:gd name="connsiteY264" fmla="*/ 1450093 h 5052610"/>
              <a:gd name="connsiteX265" fmla="*/ 2724049 w 4676334"/>
              <a:gd name="connsiteY265" fmla="*/ 1598920 h 5052610"/>
              <a:gd name="connsiteX266" fmla="*/ 2731681 w 4676334"/>
              <a:gd name="connsiteY266" fmla="*/ 1665066 h 5052610"/>
              <a:gd name="connsiteX267" fmla="*/ 2748217 w 4676334"/>
              <a:gd name="connsiteY267" fmla="*/ 1666338 h 5052610"/>
              <a:gd name="connsiteX268" fmla="*/ 2753305 w 4676334"/>
              <a:gd name="connsiteY268" fmla="*/ 1631993 h 5052610"/>
              <a:gd name="connsiteX269" fmla="*/ 2738041 w 4676334"/>
              <a:gd name="connsiteY269" fmla="*/ 1450093 h 5052610"/>
              <a:gd name="connsiteX270" fmla="*/ 2725321 w 4676334"/>
              <a:gd name="connsiteY270" fmla="*/ 1415748 h 5052610"/>
              <a:gd name="connsiteX271" fmla="*/ 2708784 w 4676334"/>
              <a:gd name="connsiteY271" fmla="*/ 1450093 h 5052610"/>
              <a:gd name="connsiteX272" fmla="*/ 2950469 w 4676334"/>
              <a:gd name="connsiteY272" fmla="*/ 1349603 h 5052610"/>
              <a:gd name="connsiteX273" fmla="*/ 2921213 w 4676334"/>
              <a:gd name="connsiteY273" fmla="*/ 1325435 h 5052610"/>
              <a:gd name="connsiteX274" fmla="*/ 2907221 w 4676334"/>
              <a:gd name="connsiteY274" fmla="*/ 1333067 h 5052610"/>
              <a:gd name="connsiteX275" fmla="*/ 2888140 w 4676334"/>
              <a:gd name="connsiteY275" fmla="*/ 1366139 h 5052610"/>
              <a:gd name="connsiteX276" fmla="*/ 2894500 w 4676334"/>
              <a:gd name="connsiteY276" fmla="*/ 1438645 h 5052610"/>
              <a:gd name="connsiteX277" fmla="*/ 2902132 w 4676334"/>
              <a:gd name="connsiteY277" fmla="*/ 1458997 h 5052610"/>
              <a:gd name="connsiteX278" fmla="*/ 2921213 w 4676334"/>
              <a:gd name="connsiteY278" fmla="*/ 1445005 h 5052610"/>
              <a:gd name="connsiteX279" fmla="*/ 2950469 w 4676334"/>
              <a:gd name="connsiteY279" fmla="*/ 1349603 h 5052610"/>
              <a:gd name="connsiteX280" fmla="*/ 2535789 w 4676334"/>
              <a:gd name="connsiteY280" fmla="*/ 1874950 h 5052610"/>
              <a:gd name="connsiteX281" fmla="*/ 2525613 w 4676334"/>
              <a:gd name="connsiteY281" fmla="*/ 1829157 h 5052610"/>
              <a:gd name="connsiteX282" fmla="*/ 2509076 w 4676334"/>
              <a:gd name="connsiteY282" fmla="*/ 1750291 h 5052610"/>
              <a:gd name="connsiteX283" fmla="*/ 2474731 w 4676334"/>
              <a:gd name="connsiteY283" fmla="*/ 1602736 h 5052610"/>
              <a:gd name="connsiteX284" fmla="*/ 2463283 w 4676334"/>
              <a:gd name="connsiteY284" fmla="*/ 1590016 h 5052610"/>
              <a:gd name="connsiteX285" fmla="*/ 2453107 w 4676334"/>
              <a:gd name="connsiteY285" fmla="*/ 1605280 h 5052610"/>
              <a:gd name="connsiteX286" fmla="*/ 2460739 w 4676334"/>
              <a:gd name="connsiteY286" fmla="*/ 1652345 h 5052610"/>
              <a:gd name="connsiteX287" fmla="*/ 2497628 w 4676334"/>
              <a:gd name="connsiteY287" fmla="*/ 1820253 h 5052610"/>
              <a:gd name="connsiteX288" fmla="*/ 2535789 w 4676334"/>
              <a:gd name="connsiteY288" fmla="*/ 1874950 h 5052610"/>
              <a:gd name="connsiteX289" fmla="*/ 547611 w 4676334"/>
              <a:gd name="connsiteY289" fmla="*/ 4432996 h 5052610"/>
              <a:gd name="connsiteX290" fmla="*/ 508178 w 4676334"/>
              <a:gd name="connsiteY290" fmla="*/ 4445716 h 5052610"/>
              <a:gd name="connsiteX291" fmla="*/ 484010 w 4676334"/>
              <a:gd name="connsiteY291" fmla="*/ 4490237 h 5052610"/>
              <a:gd name="connsiteX292" fmla="*/ 501818 w 4676334"/>
              <a:gd name="connsiteY292" fmla="*/ 4514406 h 5052610"/>
              <a:gd name="connsiteX293" fmla="*/ 527258 w 4676334"/>
              <a:gd name="connsiteY293" fmla="*/ 4501685 h 5052610"/>
              <a:gd name="connsiteX294" fmla="*/ 559059 w 4676334"/>
              <a:gd name="connsiteY294" fmla="*/ 4469885 h 5052610"/>
              <a:gd name="connsiteX295" fmla="*/ 578140 w 4676334"/>
              <a:gd name="connsiteY295" fmla="*/ 4443172 h 5052610"/>
              <a:gd name="connsiteX296" fmla="*/ 547611 w 4676334"/>
              <a:gd name="connsiteY296" fmla="*/ 4432996 h 5052610"/>
              <a:gd name="connsiteX297" fmla="*/ 4330619 w 4676334"/>
              <a:gd name="connsiteY297" fmla="*/ 1073573 h 5052610"/>
              <a:gd name="connsiteX298" fmla="*/ 4321714 w 4676334"/>
              <a:gd name="connsiteY298" fmla="*/ 1054493 h 5052610"/>
              <a:gd name="connsiteX299" fmla="*/ 4307722 w 4676334"/>
              <a:gd name="connsiteY299" fmla="*/ 1063397 h 5052610"/>
              <a:gd name="connsiteX300" fmla="*/ 4265745 w 4676334"/>
              <a:gd name="connsiteY300" fmla="*/ 1157527 h 5052610"/>
              <a:gd name="connsiteX301" fmla="*/ 4281009 w 4676334"/>
              <a:gd name="connsiteY301" fmla="*/ 1194416 h 5052610"/>
              <a:gd name="connsiteX302" fmla="*/ 4292458 w 4676334"/>
              <a:gd name="connsiteY302" fmla="*/ 1190600 h 5052610"/>
              <a:gd name="connsiteX303" fmla="*/ 4317898 w 4676334"/>
              <a:gd name="connsiteY303" fmla="*/ 1107918 h 5052610"/>
              <a:gd name="connsiteX304" fmla="*/ 4330619 w 4676334"/>
              <a:gd name="connsiteY304" fmla="*/ 1073573 h 5052610"/>
              <a:gd name="connsiteX305" fmla="*/ 2400954 w 4676334"/>
              <a:gd name="connsiteY305" fmla="*/ 1855870 h 5052610"/>
              <a:gd name="connsiteX306" fmla="*/ 2384417 w 4676334"/>
              <a:gd name="connsiteY306" fmla="*/ 1799901 h 5052610"/>
              <a:gd name="connsiteX307" fmla="*/ 2350073 w 4676334"/>
              <a:gd name="connsiteY307" fmla="*/ 1685418 h 5052610"/>
              <a:gd name="connsiteX308" fmla="*/ 2338625 w 4676334"/>
              <a:gd name="connsiteY308" fmla="*/ 1668882 h 5052610"/>
              <a:gd name="connsiteX309" fmla="*/ 2328448 w 4676334"/>
              <a:gd name="connsiteY309" fmla="*/ 1691778 h 5052610"/>
              <a:gd name="connsiteX310" fmla="*/ 2384417 w 4676334"/>
              <a:gd name="connsiteY310" fmla="*/ 1859686 h 5052610"/>
              <a:gd name="connsiteX311" fmla="*/ 2393322 w 4676334"/>
              <a:gd name="connsiteY311" fmla="*/ 1868590 h 5052610"/>
              <a:gd name="connsiteX312" fmla="*/ 2400954 w 4676334"/>
              <a:gd name="connsiteY312" fmla="*/ 1855870 h 5052610"/>
              <a:gd name="connsiteX313" fmla="*/ 2273751 w 4676334"/>
              <a:gd name="connsiteY313" fmla="*/ 1756652 h 5052610"/>
              <a:gd name="connsiteX314" fmla="*/ 2275023 w 4676334"/>
              <a:gd name="connsiteY314" fmla="*/ 1826613 h 5052610"/>
              <a:gd name="connsiteX315" fmla="*/ 2309368 w 4676334"/>
              <a:gd name="connsiteY315" fmla="*/ 1916927 h 5052610"/>
              <a:gd name="connsiteX316" fmla="*/ 2318272 w 4676334"/>
              <a:gd name="connsiteY316" fmla="*/ 1925831 h 5052610"/>
              <a:gd name="connsiteX317" fmla="*/ 2319544 w 4676334"/>
              <a:gd name="connsiteY317" fmla="*/ 1914383 h 5052610"/>
              <a:gd name="connsiteX318" fmla="*/ 2273751 w 4676334"/>
              <a:gd name="connsiteY318" fmla="*/ 1756652 h 5052610"/>
              <a:gd name="connsiteX319" fmla="*/ 2295376 w 4676334"/>
              <a:gd name="connsiteY319" fmla="*/ 1709587 h 5052610"/>
              <a:gd name="connsiteX320" fmla="*/ 2299192 w 4676334"/>
              <a:gd name="connsiteY320" fmla="*/ 1736299 h 5052610"/>
              <a:gd name="connsiteX321" fmla="*/ 2336080 w 4676334"/>
              <a:gd name="connsiteY321" fmla="*/ 1859686 h 5052610"/>
              <a:gd name="connsiteX322" fmla="*/ 2341169 w 4676334"/>
              <a:gd name="connsiteY322" fmla="*/ 1871134 h 5052610"/>
              <a:gd name="connsiteX323" fmla="*/ 2353889 w 4676334"/>
              <a:gd name="connsiteY323" fmla="*/ 1876222 h 5052610"/>
              <a:gd name="connsiteX324" fmla="*/ 2355161 w 4676334"/>
              <a:gd name="connsiteY324" fmla="*/ 1863502 h 5052610"/>
              <a:gd name="connsiteX325" fmla="*/ 2338625 w 4676334"/>
              <a:gd name="connsiteY325" fmla="*/ 1810077 h 5052610"/>
              <a:gd name="connsiteX326" fmla="*/ 2295376 w 4676334"/>
              <a:gd name="connsiteY326" fmla="*/ 1709587 h 5052610"/>
              <a:gd name="connsiteX327" fmla="*/ 2436571 w 4676334"/>
              <a:gd name="connsiteY327" fmla="*/ 1821525 h 5052610"/>
              <a:gd name="connsiteX328" fmla="*/ 2426394 w 4676334"/>
              <a:gd name="connsiteY328" fmla="*/ 1797356 h 5052610"/>
              <a:gd name="connsiteX329" fmla="*/ 2386961 w 4676334"/>
              <a:gd name="connsiteY329" fmla="*/ 1659978 h 5052610"/>
              <a:gd name="connsiteX330" fmla="*/ 2379329 w 4676334"/>
              <a:gd name="connsiteY330" fmla="*/ 1652345 h 5052610"/>
              <a:gd name="connsiteX331" fmla="*/ 2374241 w 4676334"/>
              <a:gd name="connsiteY331" fmla="*/ 1663794 h 5052610"/>
              <a:gd name="connsiteX332" fmla="*/ 2383146 w 4676334"/>
              <a:gd name="connsiteY332" fmla="*/ 1682874 h 5052610"/>
              <a:gd name="connsiteX333" fmla="*/ 2422578 w 4676334"/>
              <a:gd name="connsiteY333" fmla="*/ 1825341 h 5052610"/>
              <a:gd name="connsiteX334" fmla="*/ 2431482 w 4676334"/>
              <a:gd name="connsiteY334" fmla="*/ 1832973 h 5052610"/>
              <a:gd name="connsiteX335" fmla="*/ 2436571 w 4676334"/>
              <a:gd name="connsiteY335" fmla="*/ 1821525 h 5052610"/>
              <a:gd name="connsiteX336" fmla="*/ 4366235 w 4676334"/>
              <a:gd name="connsiteY336" fmla="*/ 1124454 h 5052610"/>
              <a:gd name="connsiteX337" fmla="*/ 4344611 w 4676334"/>
              <a:gd name="connsiteY337" fmla="*/ 1163887 h 5052610"/>
              <a:gd name="connsiteX338" fmla="*/ 4320442 w 4676334"/>
              <a:gd name="connsiteY338" fmla="*/ 1218584 h 5052610"/>
              <a:gd name="connsiteX339" fmla="*/ 4331890 w 4676334"/>
              <a:gd name="connsiteY339" fmla="*/ 1241481 h 5052610"/>
              <a:gd name="connsiteX340" fmla="*/ 4343339 w 4676334"/>
              <a:gd name="connsiteY340" fmla="*/ 1233849 h 5052610"/>
              <a:gd name="connsiteX341" fmla="*/ 4366235 w 4676334"/>
              <a:gd name="connsiteY341" fmla="*/ 1148623 h 5052610"/>
              <a:gd name="connsiteX342" fmla="*/ 4366235 w 4676334"/>
              <a:gd name="connsiteY342" fmla="*/ 1124454 h 5052610"/>
              <a:gd name="connsiteX343" fmla="*/ 3002623 w 4676334"/>
              <a:gd name="connsiteY343" fmla="*/ 1317802 h 5052610"/>
              <a:gd name="connsiteX344" fmla="*/ 3008983 w 4676334"/>
              <a:gd name="connsiteY344" fmla="*/ 1315258 h 5052610"/>
              <a:gd name="connsiteX345" fmla="*/ 3048415 w 4676334"/>
              <a:gd name="connsiteY345" fmla="*/ 1277098 h 5052610"/>
              <a:gd name="connsiteX346" fmla="*/ 3049687 w 4676334"/>
              <a:gd name="connsiteY346" fmla="*/ 1268193 h 5052610"/>
              <a:gd name="connsiteX347" fmla="*/ 3038239 w 4676334"/>
              <a:gd name="connsiteY347" fmla="*/ 1266921 h 5052610"/>
              <a:gd name="connsiteX348" fmla="*/ 3006439 w 4676334"/>
              <a:gd name="connsiteY348" fmla="*/ 1280914 h 5052610"/>
              <a:gd name="connsiteX349" fmla="*/ 2991174 w 4676334"/>
              <a:gd name="connsiteY349" fmla="*/ 1307626 h 5052610"/>
              <a:gd name="connsiteX350" fmla="*/ 3002623 w 4676334"/>
              <a:gd name="connsiteY350" fmla="*/ 1317802 h 5052610"/>
              <a:gd name="connsiteX351" fmla="*/ 2449291 w 4676334"/>
              <a:gd name="connsiteY351" fmla="*/ 1755380 h 5052610"/>
              <a:gd name="connsiteX352" fmla="*/ 2423850 w 4676334"/>
              <a:gd name="connsiteY352" fmla="*/ 1624361 h 5052610"/>
              <a:gd name="connsiteX353" fmla="*/ 2417490 w 4676334"/>
              <a:gd name="connsiteY353" fmla="*/ 1620545 h 5052610"/>
              <a:gd name="connsiteX354" fmla="*/ 2411130 w 4676334"/>
              <a:gd name="connsiteY354" fmla="*/ 1625633 h 5052610"/>
              <a:gd name="connsiteX355" fmla="*/ 2411130 w 4676334"/>
              <a:gd name="connsiteY355" fmla="*/ 1642169 h 5052610"/>
              <a:gd name="connsiteX356" fmla="*/ 2449291 w 4676334"/>
              <a:gd name="connsiteY356" fmla="*/ 1755380 h 505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Lst>
            <a:rect l="l" t="t" r="r" b="b"/>
            <a:pathLst>
              <a:path w="4676334" h="5052610">
                <a:moveTo>
                  <a:pt x="1327363" y="850969"/>
                </a:moveTo>
                <a:cubicBezTo>
                  <a:pt x="1426581" y="848425"/>
                  <a:pt x="1525799" y="849697"/>
                  <a:pt x="1625018" y="845880"/>
                </a:cubicBezTo>
                <a:cubicBezTo>
                  <a:pt x="1808189" y="839520"/>
                  <a:pt x="1991361" y="844608"/>
                  <a:pt x="2173261" y="842064"/>
                </a:cubicBezTo>
                <a:cubicBezTo>
                  <a:pt x="2215238" y="842064"/>
                  <a:pt x="2247039" y="870049"/>
                  <a:pt x="2248311" y="915842"/>
                </a:cubicBezTo>
                <a:cubicBezTo>
                  <a:pt x="2253399" y="1116822"/>
                  <a:pt x="2263575" y="1317802"/>
                  <a:pt x="2259759" y="1518783"/>
                </a:cubicBezTo>
                <a:cubicBezTo>
                  <a:pt x="2259759" y="1541679"/>
                  <a:pt x="2262303" y="1542951"/>
                  <a:pt x="2281383" y="1531503"/>
                </a:cubicBezTo>
                <a:cubicBezTo>
                  <a:pt x="2370425" y="1475534"/>
                  <a:pt x="2458195" y="1418292"/>
                  <a:pt x="2548509" y="1363595"/>
                </a:cubicBezTo>
                <a:cubicBezTo>
                  <a:pt x="2603206" y="1330523"/>
                  <a:pt x="2660447" y="1299994"/>
                  <a:pt x="2716417" y="1268193"/>
                </a:cubicBezTo>
                <a:cubicBezTo>
                  <a:pt x="2801642" y="1219856"/>
                  <a:pt x="2890684" y="1177879"/>
                  <a:pt x="2978454" y="1134631"/>
                </a:cubicBezTo>
                <a:cubicBezTo>
                  <a:pt x="3028063" y="1110462"/>
                  <a:pt x="3080216" y="1091382"/>
                  <a:pt x="3129825" y="1068485"/>
                </a:cubicBezTo>
                <a:cubicBezTo>
                  <a:pt x="3181978" y="1044317"/>
                  <a:pt x="3235403" y="1023964"/>
                  <a:pt x="3288828" y="1004884"/>
                </a:cubicBezTo>
                <a:cubicBezTo>
                  <a:pt x="3346070" y="983259"/>
                  <a:pt x="3403311" y="959091"/>
                  <a:pt x="3464368" y="947643"/>
                </a:cubicBezTo>
                <a:cubicBezTo>
                  <a:pt x="3520337" y="937466"/>
                  <a:pt x="3535602" y="896761"/>
                  <a:pt x="3553410" y="854785"/>
                </a:cubicBezTo>
                <a:cubicBezTo>
                  <a:pt x="3571218" y="814080"/>
                  <a:pt x="3577579" y="770831"/>
                  <a:pt x="3583939" y="726310"/>
                </a:cubicBezTo>
                <a:cubicBezTo>
                  <a:pt x="3592843" y="658893"/>
                  <a:pt x="3604291" y="592747"/>
                  <a:pt x="3625915" y="529146"/>
                </a:cubicBezTo>
                <a:cubicBezTo>
                  <a:pt x="3667893" y="403215"/>
                  <a:pt x="3725134" y="283645"/>
                  <a:pt x="3792551" y="170434"/>
                </a:cubicBezTo>
                <a:cubicBezTo>
                  <a:pt x="3834528" y="100473"/>
                  <a:pt x="3896857" y="50864"/>
                  <a:pt x="3975723" y="25423"/>
                </a:cubicBezTo>
                <a:cubicBezTo>
                  <a:pt x="4025332" y="8887"/>
                  <a:pt x="4076213" y="-7650"/>
                  <a:pt x="4129638" y="3799"/>
                </a:cubicBezTo>
                <a:cubicBezTo>
                  <a:pt x="4156351" y="8887"/>
                  <a:pt x="4184335" y="12703"/>
                  <a:pt x="4205960" y="31783"/>
                </a:cubicBezTo>
                <a:cubicBezTo>
                  <a:pt x="4225040" y="47048"/>
                  <a:pt x="4249209" y="45776"/>
                  <a:pt x="4270833" y="48320"/>
                </a:cubicBezTo>
                <a:cubicBezTo>
                  <a:pt x="4302634" y="52136"/>
                  <a:pt x="4324259" y="68672"/>
                  <a:pt x="4347155" y="86480"/>
                </a:cubicBezTo>
                <a:cubicBezTo>
                  <a:pt x="4391676" y="122097"/>
                  <a:pt x="4414572" y="171706"/>
                  <a:pt x="4440013" y="220043"/>
                </a:cubicBezTo>
                <a:cubicBezTo>
                  <a:pt x="4489622" y="316717"/>
                  <a:pt x="4480718" y="421024"/>
                  <a:pt x="4474358" y="522786"/>
                </a:cubicBezTo>
                <a:cubicBezTo>
                  <a:pt x="4470542" y="574939"/>
                  <a:pt x="4455277" y="627092"/>
                  <a:pt x="4443829" y="679245"/>
                </a:cubicBezTo>
                <a:cubicBezTo>
                  <a:pt x="4434925" y="719950"/>
                  <a:pt x="4422204" y="760655"/>
                  <a:pt x="4413300" y="801359"/>
                </a:cubicBezTo>
                <a:cubicBezTo>
                  <a:pt x="4408212" y="826800"/>
                  <a:pt x="4404396" y="853513"/>
                  <a:pt x="4392948" y="878953"/>
                </a:cubicBezTo>
                <a:cubicBezTo>
                  <a:pt x="4381500" y="905666"/>
                  <a:pt x="4389132" y="918386"/>
                  <a:pt x="4413300" y="931106"/>
                </a:cubicBezTo>
                <a:cubicBezTo>
                  <a:pt x="4508702" y="984531"/>
                  <a:pt x="4590112" y="1051949"/>
                  <a:pt x="4629545" y="1158799"/>
                </a:cubicBezTo>
                <a:cubicBezTo>
                  <a:pt x="4665162" y="1258017"/>
                  <a:pt x="4682970" y="1359779"/>
                  <a:pt x="4674066" y="1464085"/>
                </a:cubicBezTo>
                <a:cubicBezTo>
                  <a:pt x="4670250" y="1514966"/>
                  <a:pt x="4656257" y="1565848"/>
                  <a:pt x="4646081" y="1616729"/>
                </a:cubicBezTo>
                <a:cubicBezTo>
                  <a:pt x="4637177" y="1658706"/>
                  <a:pt x="4620641" y="1698138"/>
                  <a:pt x="4614280" y="1741387"/>
                </a:cubicBezTo>
                <a:cubicBezTo>
                  <a:pt x="4613008" y="1750291"/>
                  <a:pt x="4609192" y="1756652"/>
                  <a:pt x="4606648" y="1765556"/>
                </a:cubicBezTo>
                <a:cubicBezTo>
                  <a:pt x="4583752" y="1835517"/>
                  <a:pt x="4545591" y="1897847"/>
                  <a:pt x="4507430" y="1960176"/>
                </a:cubicBezTo>
                <a:cubicBezTo>
                  <a:pt x="4467997" y="2026321"/>
                  <a:pt x="4427292" y="2091195"/>
                  <a:pt x="4389132" y="2157340"/>
                </a:cubicBezTo>
                <a:cubicBezTo>
                  <a:pt x="4364963" y="2198045"/>
                  <a:pt x="4333162" y="2232390"/>
                  <a:pt x="4302634" y="2269278"/>
                </a:cubicBezTo>
                <a:cubicBezTo>
                  <a:pt x="4244121" y="2341784"/>
                  <a:pt x="4188151" y="2416834"/>
                  <a:pt x="4134726" y="2493155"/>
                </a:cubicBezTo>
                <a:cubicBezTo>
                  <a:pt x="4060949" y="2597461"/>
                  <a:pt x="3993531" y="2706856"/>
                  <a:pt x="3905761" y="2800986"/>
                </a:cubicBezTo>
                <a:cubicBezTo>
                  <a:pt x="3872689" y="2836602"/>
                  <a:pt x="3842160" y="2873491"/>
                  <a:pt x="3811631" y="2911652"/>
                </a:cubicBezTo>
                <a:cubicBezTo>
                  <a:pt x="3783647" y="2945997"/>
                  <a:pt x="3770927" y="2987973"/>
                  <a:pt x="3751846" y="3027406"/>
                </a:cubicBezTo>
                <a:cubicBezTo>
                  <a:pt x="3736582" y="3057935"/>
                  <a:pt x="3725134" y="3089736"/>
                  <a:pt x="3707325" y="3118992"/>
                </a:cubicBezTo>
                <a:cubicBezTo>
                  <a:pt x="3697149" y="3136801"/>
                  <a:pt x="3697149" y="3152065"/>
                  <a:pt x="3707325" y="3169873"/>
                </a:cubicBezTo>
                <a:cubicBezTo>
                  <a:pt x="3740398" y="3225842"/>
                  <a:pt x="3774743" y="3280540"/>
                  <a:pt x="3805271" y="3339053"/>
                </a:cubicBezTo>
                <a:cubicBezTo>
                  <a:pt x="3857424" y="3436999"/>
                  <a:pt x="3921026" y="3529857"/>
                  <a:pt x="3979539" y="3623987"/>
                </a:cubicBezTo>
                <a:cubicBezTo>
                  <a:pt x="4040596" y="3721933"/>
                  <a:pt x="4102925" y="3817335"/>
                  <a:pt x="4165255" y="3914009"/>
                </a:cubicBezTo>
                <a:cubicBezTo>
                  <a:pt x="4225040" y="4006867"/>
                  <a:pt x="4284826" y="4099725"/>
                  <a:pt x="4344611" y="4193855"/>
                </a:cubicBezTo>
                <a:cubicBezTo>
                  <a:pt x="4377683" y="4244736"/>
                  <a:pt x="4409484" y="4295617"/>
                  <a:pt x="4441285" y="4346498"/>
                </a:cubicBezTo>
                <a:cubicBezTo>
                  <a:pt x="4451461" y="4363035"/>
                  <a:pt x="4461637" y="4374483"/>
                  <a:pt x="4483262" y="4378299"/>
                </a:cubicBezTo>
                <a:cubicBezTo>
                  <a:pt x="4520151" y="4384659"/>
                  <a:pt x="4548135" y="4453349"/>
                  <a:pt x="4529055" y="4483877"/>
                </a:cubicBezTo>
                <a:cubicBezTo>
                  <a:pt x="4527783" y="4486421"/>
                  <a:pt x="4525239" y="4490237"/>
                  <a:pt x="4522694" y="4492781"/>
                </a:cubicBezTo>
                <a:cubicBezTo>
                  <a:pt x="4508702" y="4505501"/>
                  <a:pt x="4440013" y="4505501"/>
                  <a:pt x="4428564" y="4490237"/>
                </a:cubicBezTo>
                <a:cubicBezTo>
                  <a:pt x="4415844" y="4473701"/>
                  <a:pt x="4401852" y="4457164"/>
                  <a:pt x="4403124" y="4432996"/>
                </a:cubicBezTo>
                <a:cubicBezTo>
                  <a:pt x="4405668" y="4406283"/>
                  <a:pt x="4385316" y="4388475"/>
                  <a:pt x="4372595" y="4369395"/>
                </a:cubicBezTo>
                <a:cubicBezTo>
                  <a:pt x="4303906" y="4262545"/>
                  <a:pt x="4233945" y="4155694"/>
                  <a:pt x="4165255" y="4048844"/>
                </a:cubicBezTo>
                <a:cubicBezTo>
                  <a:pt x="4104198" y="3954714"/>
                  <a:pt x="4044413" y="3861856"/>
                  <a:pt x="3984627" y="3767726"/>
                </a:cubicBezTo>
                <a:cubicBezTo>
                  <a:pt x="3923570" y="3672324"/>
                  <a:pt x="3863785" y="3576922"/>
                  <a:pt x="3803999" y="3481520"/>
                </a:cubicBezTo>
                <a:cubicBezTo>
                  <a:pt x="3774743" y="3434455"/>
                  <a:pt x="3740398" y="3391206"/>
                  <a:pt x="3709869" y="3345413"/>
                </a:cubicBezTo>
                <a:cubicBezTo>
                  <a:pt x="3685701" y="3307252"/>
                  <a:pt x="3664076" y="3266547"/>
                  <a:pt x="3641180" y="3227115"/>
                </a:cubicBezTo>
                <a:cubicBezTo>
                  <a:pt x="3628460" y="3206762"/>
                  <a:pt x="3620827" y="3205490"/>
                  <a:pt x="3599203" y="3216938"/>
                </a:cubicBezTo>
                <a:cubicBezTo>
                  <a:pt x="3572491" y="3230931"/>
                  <a:pt x="3544506" y="3244923"/>
                  <a:pt x="3517793" y="3256371"/>
                </a:cubicBezTo>
                <a:cubicBezTo>
                  <a:pt x="3502529" y="3262731"/>
                  <a:pt x="3491081" y="3272907"/>
                  <a:pt x="3479632" y="3284356"/>
                </a:cubicBezTo>
                <a:cubicBezTo>
                  <a:pt x="3442744" y="3319973"/>
                  <a:pt x="3408399" y="3355589"/>
                  <a:pt x="3371510" y="3389934"/>
                </a:cubicBezTo>
                <a:cubicBezTo>
                  <a:pt x="3329533" y="3428095"/>
                  <a:pt x="3282468" y="3452263"/>
                  <a:pt x="3230315" y="3470072"/>
                </a:cubicBezTo>
                <a:cubicBezTo>
                  <a:pt x="3216323" y="3475160"/>
                  <a:pt x="3211235" y="3481520"/>
                  <a:pt x="3211235" y="3495512"/>
                </a:cubicBezTo>
                <a:cubicBezTo>
                  <a:pt x="3212507" y="3526041"/>
                  <a:pt x="3208691" y="3557841"/>
                  <a:pt x="3218867" y="3588370"/>
                </a:cubicBezTo>
                <a:cubicBezTo>
                  <a:pt x="3220139" y="3593458"/>
                  <a:pt x="3221411" y="3599818"/>
                  <a:pt x="3221411" y="3604906"/>
                </a:cubicBezTo>
                <a:cubicBezTo>
                  <a:pt x="3220139" y="3669780"/>
                  <a:pt x="3230315" y="3734653"/>
                  <a:pt x="3235403" y="3799526"/>
                </a:cubicBezTo>
                <a:cubicBezTo>
                  <a:pt x="3241764" y="3891112"/>
                  <a:pt x="3245580" y="3982699"/>
                  <a:pt x="3259572" y="4074284"/>
                </a:cubicBezTo>
                <a:cubicBezTo>
                  <a:pt x="3259572" y="4075556"/>
                  <a:pt x="3260844" y="4076828"/>
                  <a:pt x="3259572" y="4078101"/>
                </a:cubicBezTo>
                <a:cubicBezTo>
                  <a:pt x="3254484" y="4149334"/>
                  <a:pt x="3272292" y="4218024"/>
                  <a:pt x="3273564" y="4289257"/>
                </a:cubicBezTo>
                <a:cubicBezTo>
                  <a:pt x="3274836" y="4357947"/>
                  <a:pt x="3283740" y="4425364"/>
                  <a:pt x="3288828" y="4494053"/>
                </a:cubicBezTo>
                <a:cubicBezTo>
                  <a:pt x="3292645" y="4542390"/>
                  <a:pt x="3291373" y="4590727"/>
                  <a:pt x="3300277" y="4637792"/>
                </a:cubicBezTo>
                <a:cubicBezTo>
                  <a:pt x="3312997" y="4706482"/>
                  <a:pt x="3304093" y="4776443"/>
                  <a:pt x="3320629" y="4843860"/>
                </a:cubicBezTo>
                <a:cubicBezTo>
                  <a:pt x="3323173" y="4856581"/>
                  <a:pt x="3323173" y="4870573"/>
                  <a:pt x="3323173" y="4883293"/>
                </a:cubicBezTo>
                <a:cubicBezTo>
                  <a:pt x="3323173" y="4902374"/>
                  <a:pt x="3321901" y="4922726"/>
                  <a:pt x="3342254" y="4934174"/>
                </a:cubicBezTo>
                <a:cubicBezTo>
                  <a:pt x="3343526" y="4935447"/>
                  <a:pt x="3344798" y="4936719"/>
                  <a:pt x="3344798" y="4937990"/>
                </a:cubicBezTo>
                <a:cubicBezTo>
                  <a:pt x="3348614" y="4971063"/>
                  <a:pt x="3360062" y="5002864"/>
                  <a:pt x="3342254" y="5034665"/>
                </a:cubicBezTo>
                <a:cubicBezTo>
                  <a:pt x="3335893" y="5046113"/>
                  <a:pt x="3326989" y="5053745"/>
                  <a:pt x="3311725" y="5052473"/>
                </a:cubicBezTo>
                <a:cubicBezTo>
                  <a:pt x="3293917" y="5051201"/>
                  <a:pt x="3277380" y="5052473"/>
                  <a:pt x="3259572" y="5052473"/>
                </a:cubicBezTo>
                <a:cubicBezTo>
                  <a:pt x="3246852" y="5052473"/>
                  <a:pt x="3236675" y="5046113"/>
                  <a:pt x="3230315" y="5035937"/>
                </a:cubicBezTo>
                <a:cubicBezTo>
                  <a:pt x="3217595" y="5011768"/>
                  <a:pt x="3211235" y="4986328"/>
                  <a:pt x="3215051" y="4958343"/>
                </a:cubicBezTo>
                <a:cubicBezTo>
                  <a:pt x="3216323" y="4948167"/>
                  <a:pt x="3221411" y="4940535"/>
                  <a:pt x="3229043" y="4935447"/>
                </a:cubicBezTo>
                <a:cubicBezTo>
                  <a:pt x="3244308" y="4926542"/>
                  <a:pt x="3245580" y="4913822"/>
                  <a:pt x="3243036" y="4899830"/>
                </a:cubicBezTo>
                <a:cubicBezTo>
                  <a:pt x="3237947" y="4875661"/>
                  <a:pt x="3240491" y="4850221"/>
                  <a:pt x="3239219" y="4824780"/>
                </a:cubicBezTo>
                <a:cubicBezTo>
                  <a:pt x="3235403" y="4757363"/>
                  <a:pt x="3229043" y="4689945"/>
                  <a:pt x="3223955" y="4622528"/>
                </a:cubicBezTo>
                <a:cubicBezTo>
                  <a:pt x="3220139" y="4572919"/>
                  <a:pt x="3222683" y="4520766"/>
                  <a:pt x="3212507" y="4472429"/>
                </a:cubicBezTo>
                <a:cubicBezTo>
                  <a:pt x="3198515" y="4407555"/>
                  <a:pt x="3209963" y="4342682"/>
                  <a:pt x="3193427" y="4279081"/>
                </a:cubicBezTo>
                <a:cubicBezTo>
                  <a:pt x="3192154" y="4275265"/>
                  <a:pt x="3190883" y="4271448"/>
                  <a:pt x="3190883" y="4266360"/>
                </a:cubicBezTo>
                <a:cubicBezTo>
                  <a:pt x="3195971" y="4191311"/>
                  <a:pt x="3181978" y="4118805"/>
                  <a:pt x="3175618" y="4045028"/>
                </a:cubicBezTo>
                <a:cubicBezTo>
                  <a:pt x="3169258" y="3962346"/>
                  <a:pt x="3169258" y="3879664"/>
                  <a:pt x="3153994" y="3796983"/>
                </a:cubicBezTo>
                <a:cubicBezTo>
                  <a:pt x="3152722" y="3786806"/>
                  <a:pt x="3151450" y="3776630"/>
                  <a:pt x="3152722" y="3766454"/>
                </a:cubicBezTo>
                <a:cubicBezTo>
                  <a:pt x="3155266" y="3686316"/>
                  <a:pt x="3133641" y="3608722"/>
                  <a:pt x="3138729" y="3528585"/>
                </a:cubicBezTo>
                <a:cubicBezTo>
                  <a:pt x="3138729" y="3523497"/>
                  <a:pt x="3137457" y="3517137"/>
                  <a:pt x="3136185" y="3512049"/>
                </a:cubicBezTo>
                <a:cubicBezTo>
                  <a:pt x="3133641" y="3505689"/>
                  <a:pt x="3131097" y="3498056"/>
                  <a:pt x="3122193" y="3498056"/>
                </a:cubicBezTo>
                <a:cubicBezTo>
                  <a:pt x="3113289" y="3498056"/>
                  <a:pt x="3112017" y="3505689"/>
                  <a:pt x="3112017" y="3513320"/>
                </a:cubicBezTo>
                <a:cubicBezTo>
                  <a:pt x="3109473" y="3537489"/>
                  <a:pt x="3099296" y="3555297"/>
                  <a:pt x="3073856" y="3561658"/>
                </a:cubicBezTo>
                <a:cubicBezTo>
                  <a:pt x="3062408" y="3564201"/>
                  <a:pt x="3062408" y="3574378"/>
                  <a:pt x="3062408" y="3583282"/>
                </a:cubicBezTo>
                <a:cubicBezTo>
                  <a:pt x="3062408" y="3618899"/>
                  <a:pt x="3064952" y="3654515"/>
                  <a:pt x="3057320" y="3688860"/>
                </a:cubicBezTo>
                <a:cubicBezTo>
                  <a:pt x="3043327" y="3756278"/>
                  <a:pt x="3057320" y="3824967"/>
                  <a:pt x="3044599" y="3891112"/>
                </a:cubicBezTo>
                <a:cubicBezTo>
                  <a:pt x="3030607" y="3963618"/>
                  <a:pt x="3043327" y="4036123"/>
                  <a:pt x="3029335" y="4108629"/>
                </a:cubicBezTo>
                <a:cubicBezTo>
                  <a:pt x="3028063" y="4116261"/>
                  <a:pt x="3029335" y="4122621"/>
                  <a:pt x="3034423" y="4127709"/>
                </a:cubicBezTo>
                <a:cubicBezTo>
                  <a:pt x="3057320" y="4150606"/>
                  <a:pt x="3050960" y="4178591"/>
                  <a:pt x="3045871" y="4204031"/>
                </a:cubicBezTo>
                <a:cubicBezTo>
                  <a:pt x="3042055" y="4229472"/>
                  <a:pt x="3030607" y="4235832"/>
                  <a:pt x="3003894" y="4235832"/>
                </a:cubicBezTo>
                <a:cubicBezTo>
                  <a:pt x="2980998" y="4235832"/>
                  <a:pt x="2955558" y="4238376"/>
                  <a:pt x="2945381" y="4211663"/>
                </a:cubicBezTo>
                <a:cubicBezTo>
                  <a:pt x="2936477" y="4186223"/>
                  <a:pt x="2932661" y="4158238"/>
                  <a:pt x="2950469" y="4134070"/>
                </a:cubicBezTo>
                <a:cubicBezTo>
                  <a:pt x="2959374" y="4121349"/>
                  <a:pt x="2964462" y="4109901"/>
                  <a:pt x="2964462" y="4094637"/>
                </a:cubicBezTo>
                <a:cubicBezTo>
                  <a:pt x="2970822" y="3971250"/>
                  <a:pt x="2975910" y="3847864"/>
                  <a:pt x="2988630" y="3724477"/>
                </a:cubicBezTo>
                <a:cubicBezTo>
                  <a:pt x="2988630" y="3721933"/>
                  <a:pt x="2988630" y="3720661"/>
                  <a:pt x="2988630" y="3718117"/>
                </a:cubicBezTo>
                <a:cubicBezTo>
                  <a:pt x="2989902" y="3663420"/>
                  <a:pt x="2987358" y="3607451"/>
                  <a:pt x="2997534" y="3552753"/>
                </a:cubicBezTo>
                <a:cubicBezTo>
                  <a:pt x="3002623" y="3524769"/>
                  <a:pt x="2996262" y="3524769"/>
                  <a:pt x="2969550" y="3519680"/>
                </a:cubicBezTo>
                <a:cubicBezTo>
                  <a:pt x="2905948" y="3506960"/>
                  <a:pt x="2839803" y="3505689"/>
                  <a:pt x="2776202" y="3499328"/>
                </a:cubicBezTo>
                <a:cubicBezTo>
                  <a:pt x="2712600" y="3492968"/>
                  <a:pt x="2647727" y="3486608"/>
                  <a:pt x="2584126" y="3480248"/>
                </a:cubicBezTo>
                <a:cubicBezTo>
                  <a:pt x="2521796" y="3473888"/>
                  <a:pt x="2455651" y="3478976"/>
                  <a:pt x="2395866" y="3457351"/>
                </a:cubicBezTo>
                <a:cubicBezTo>
                  <a:pt x="2365337" y="3447175"/>
                  <a:pt x="2338625" y="3429367"/>
                  <a:pt x="2310640" y="3411558"/>
                </a:cubicBezTo>
                <a:cubicBezTo>
                  <a:pt x="2271207" y="3386118"/>
                  <a:pt x="2233046" y="3358133"/>
                  <a:pt x="2197430" y="3327605"/>
                </a:cubicBezTo>
                <a:cubicBezTo>
                  <a:pt x="2170717" y="3303436"/>
                  <a:pt x="2138916" y="3294532"/>
                  <a:pt x="2107116" y="3284356"/>
                </a:cubicBezTo>
                <a:cubicBezTo>
                  <a:pt x="2061323" y="3270364"/>
                  <a:pt x="2015530" y="3253827"/>
                  <a:pt x="1971009" y="3237291"/>
                </a:cubicBezTo>
                <a:cubicBezTo>
                  <a:pt x="1943024" y="3227115"/>
                  <a:pt x="1913768" y="3219482"/>
                  <a:pt x="1884511" y="3208034"/>
                </a:cubicBezTo>
                <a:cubicBezTo>
                  <a:pt x="1862886" y="3200402"/>
                  <a:pt x="1841262" y="3192770"/>
                  <a:pt x="1820910" y="3185138"/>
                </a:cubicBezTo>
                <a:cubicBezTo>
                  <a:pt x="1808189" y="3180050"/>
                  <a:pt x="1798013" y="3181322"/>
                  <a:pt x="1791653" y="3196586"/>
                </a:cubicBezTo>
                <a:cubicBezTo>
                  <a:pt x="1782749" y="3219482"/>
                  <a:pt x="1778933" y="3243651"/>
                  <a:pt x="1772573" y="3266547"/>
                </a:cubicBezTo>
                <a:cubicBezTo>
                  <a:pt x="1747132" y="3377214"/>
                  <a:pt x="1705155" y="3482792"/>
                  <a:pt x="1650458" y="3583282"/>
                </a:cubicBezTo>
                <a:cubicBezTo>
                  <a:pt x="1593217" y="3688860"/>
                  <a:pt x="1535976" y="3794438"/>
                  <a:pt x="1476190" y="3898745"/>
                </a:cubicBezTo>
                <a:cubicBezTo>
                  <a:pt x="1459654" y="3926729"/>
                  <a:pt x="1441846" y="3952170"/>
                  <a:pt x="1425309" y="3978882"/>
                </a:cubicBezTo>
                <a:cubicBezTo>
                  <a:pt x="1422765" y="3982699"/>
                  <a:pt x="1420221" y="3985242"/>
                  <a:pt x="1418949" y="3989059"/>
                </a:cubicBezTo>
                <a:cubicBezTo>
                  <a:pt x="1370612" y="4084461"/>
                  <a:pt x="1314643" y="4173503"/>
                  <a:pt x="1262490" y="4266360"/>
                </a:cubicBezTo>
                <a:cubicBezTo>
                  <a:pt x="1253586" y="4281625"/>
                  <a:pt x="1247226" y="4296889"/>
                  <a:pt x="1238321" y="4312153"/>
                </a:cubicBezTo>
                <a:cubicBezTo>
                  <a:pt x="1230689" y="4326146"/>
                  <a:pt x="1237049" y="4327418"/>
                  <a:pt x="1248498" y="4326146"/>
                </a:cubicBezTo>
                <a:cubicBezTo>
                  <a:pt x="1259946" y="4324874"/>
                  <a:pt x="1272666" y="4324874"/>
                  <a:pt x="1284114" y="4326146"/>
                </a:cubicBezTo>
                <a:cubicBezTo>
                  <a:pt x="1295563" y="4327418"/>
                  <a:pt x="1304467" y="4333778"/>
                  <a:pt x="1304467" y="4346498"/>
                </a:cubicBezTo>
                <a:cubicBezTo>
                  <a:pt x="1305739" y="4359218"/>
                  <a:pt x="1296835" y="4366850"/>
                  <a:pt x="1286658" y="4369395"/>
                </a:cubicBezTo>
                <a:cubicBezTo>
                  <a:pt x="1259946" y="4374483"/>
                  <a:pt x="1256130" y="4391019"/>
                  <a:pt x="1254858" y="4415188"/>
                </a:cubicBezTo>
                <a:cubicBezTo>
                  <a:pt x="1253586" y="4441900"/>
                  <a:pt x="1247226" y="4467341"/>
                  <a:pt x="1256130" y="4494053"/>
                </a:cubicBezTo>
                <a:cubicBezTo>
                  <a:pt x="1268850" y="4529670"/>
                  <a:pt x="1267578" y="4570375"/>
                  <a:pt x="1296835" y="4600903"/>
                </a:cubicBezTo>
                <a:cubicBezTo>
                  <a:pt x="1319731" y="4625072"/>
                  <a:pt x="1332451" y="4656873"/>
                  <a:pt x="1348988" y="4684857"/>
                </a:cubicBezTo>
                <a:cubicBezTo>
                  <a:pt x="1366796" y="4712842"/>
                  <a:pt x="1354076" y="4753547"/>
                  <a:pt x="1323547" y="4781531"/>
                </a:cubicBezTo>
                <a:cubicBezTo>
                  <a:pt x="1310827" y="4792979"/>
                  <a:pt x="1298107" y="4805700"/>
                  <a:pt x="1287930" y="4818420"/>
                </a:cubicBezTo>
                <a:cubicBezTo>
                  <a:pt x="1270122" y="4841317"/>
                  <a:pt x="1240865" y="4843860"/>
                  <a:pt x="1215425" y="4847677"/>
                </a:cubicBezTo>
                <a:cubicBezTo>
                  <a:pt x="1165816" y="4856581"/>
                  <a:pt x="1116207" y="4860397"/>
                  <a:pt x="1066598" y="4868029"/>
                </a:cubicBezTo>
                <a:cubicBezTo>
                  <a:pt x="1029709" y="4874389"/>
                  <a:pt x="991548" y="4873117"/>
                  <a:pt x="954659" y="4873117"/>
                </a:cubicBezTo>
                <a:cubicBezTo>
                  <a:pt x="924131" y="4873117"/>
                  <a:pt x="896146" y="4884566"/>
                  <a:pt x="868162" y="4890926"/>
                </a:cubicBezTo>
                <a:cubicBezTo>
                  <a:pt x="841449" y="4896014"/>
                  <a:pt x="814736" y="4904918"/>
                  <a:pt x="789296" y="4912550"/>
                </a:cubicBezTo>
                <a:cubicBezTo>
                  <a:pt x="758767" y="4921454"/>
                  <a:pt x="728239" y="4920182"/>
                  <a:pt x="697710" y="4930359"/>
                </a:cubicBezTo>
                <a:cubicBezTo>
                  <a:pt x="688806" y="4932902"/>
                  <a:pt x="679902" y="4935447"/>
                  <a:pt x="670997" y="4935447"/>
                </a:cubicBezTo>
                <a:cubicBezTo>
                  <a:pt x="601036" y="4932902"/>
                  <a:pt x="533619" y="4945623"/>
                  <a:pt x="463657" y="4948167"/>
                </a:cubicBezTo>
                <a:cubicBezTo>
                  <a:pt x="433128" y="4949439"/>
                  <a:pt x="402600" y="4946895"/>
                  <a:pt x="373343" y="4939262"/>
                </a:cubicBezTo>
                <a:cubicBezTo>
                  <a:pt x="347903" y="4932902"/>
                  <a:pt x="322462" y="4937990"/>
                  <a:pt x="297022" y="4935447"/>
                </a:cubicBezTo>
                <a:cubicBezTo>
                  <a:pt x="252501" y="4931630"/>
                  <a:pt x="210524" y="4920182"/>
                  <a:pt x="171091" y="4899830"/>
                </a:cubicBezTo>
                <a:cubicBezTo>
                  <a:pt x="159643" y="4893469"/>
                  <a:pt x="153283" y="4885838"/>
                  <a:pt x="150739" y="4873117"/>
                </a:cubicBezTo>
                <a:cubicBezTo>
                  <a:pt x="149466" y="4864213"/>
                  <a:pt x="145650" y="4855309"/>
                  <a:pt x="140562" y="4848949"/>
                </a:cubicBezTo>
                <a:cubicBezTo>
                  <a:pt x="131658" y="4838772"/>
                  <a:pt x="130386" y="4824780"/>
                  <a:pt x="135474" y="4813332"/>
                </a:cubicBezTo>
                <a:cubicBezTo>
                  <a:pt x="141834" y="4798067"/>
                  <a:pt x="143106" y="4782803"/>
                  <a:pt x="143106" y="4766267"/>
                </a:cubicBezTo>
                <a:cubicBezTo>
                  <a:pt x="141834" y="4726834"/>
                  <a:pt x="174907" y="4715386"/>
                  <a:pt x="200348" y="4702665"/>
                </a:cubicBezTo>
                <a:cubicBezTo>
                  <a:pt x="279213" y="4664505"/>
                  <a:pt x="358079" y="4630160"/>
                  <a:pt x="433128" y="4583095"/>
                </a:cubicBezTo>
                <a:cubicBezTo>
                  <a:pt x="444577" y="4576735"/>
                  <a:pt x="456025" y="4570375"/>
                  <a:pt x="467473" y="4564015"/>
                </a:cubicBezTo>
                <a:cubicBezTo>
                  <a:pt x="473833" y="4560199"/>
                  <a:pt x="476377" y="4553839"/>
                  <a:pt x="470017" y="4546206"/>
                </a:cubicBezTo>
                <a:cubicBezTo>
                  <a:pt x="443305" y="4510590"/>
                  <a:pt x="442033" y="4488965"/>
                  <a:pt x="464929" y="4453349"/>
                </a:cubicBezTo>
                <a:cubicBezTo>
                  <a:pt x="495458" y="4403739"/>
                  <a:pt x="527258" y="4388475"/>
                  <a:pt x="583228" y="4402467"/>
                </a:cubicBezTo>
                <a:cubicBezTo>
                  <a:pt x="618844" y="4411371"/>
                  <a:pt x="646829" y="4398651"/>
                  <a:pt x="676086" y="4383387"/>
                </a:cubicBezTo>
                <a:cubicBezTo>
                  <a:pt x="688806" y="4377027"/>
                  <a:pt x="701526" y="4341410"/>
                  <a:pt x="697710" y="4327418"/>
                </a:cubicBezTo>
                <a:cubicBezTo>
                  <a:pt x="693894" y="4313426"/>
                  <a:pt x="696438" y="4303249"/>
                  <a:pt x="710430" y="4296889"/>
                </a:cubicBezTo>
                <a:cubicBezTo>
                  <a:pt x="724423" y="4290529"/>
                  <a:pt x="735871" y="4281625"/>
                  <a:pt x="744775" y="4268905"/>
                </a:cubicBezTo>
                <a:cubicBezTo>
                  <a:pt x="765127" y="4240920"/>
                  <a:pt x="791840" y="4230744"/>
                  <a:pt x="822369" y="4242192"/>
                </a:cubicBezTo>
                <a:cubicBezTo>
                  <a:pt x="840177" y="4248552"/>
                  <a:pt x="850353" y="4243464"/>
                  <a:pt x="861801" y="4230744"/>
                </a:cubicBezTo>
                <a:cubicBezTo>
                  <a:pt x="897418" y="4186223"/>
                  <a:pt x="927947" y="4137886"/>
                  <a:pt x="958475" y="4090821"/>
                </a:cubicBezTo>
                <a:cubicBezTo>
                  <a:pt x="981372" y="4055204"/>
                  <a:pt x="996636" y="4015771"/>
                  <a:pt x="1015717" y="3977610"/>
                </a:cubicBezTo>
                <a:cubicBezTo>
                  <a:pt x="1019533" y="3969978"/>
                  <a:pt x="1020805" y="3963618"/>
                  <a:pt x="1020805" y="3955986"/>
                </a:cubicBezTo>
                <a:cubicBezTo>
                  <a:pt x="1019533" y="3925457"/>
                  <a:pt x="1022077" y="3894928"/>
                  <a:pt x="1036069" y="3866944"/>
                </a:cubicBezTo>
                <a:cubicBezTo>
                  <a:pt x="1041157" y="3856768"/>
                  <a:pt x="1043701" y="3845319"/>
                  <a:pt x="1043701" y="3832599"/>
                </a:cubicBezTo>
                <a:cubicBezTo>
                  <a:pt x="1043701" y="3817335"/>
                  <a:pt x="1048789" y="3804615"/>
                  <a:pt x="1062782" y="3795710"/>
                </a:cubicBezTo>
                <a:cubicBezTo>
                  <a:pt x="1072958" y="3788078"/>
                  <a:pt x="1079318" y="3777902"/>
                  <a:pt x="1083134" y="3765182"/>
                </a:cubicBezTo>
                <a:cubicBezTo>
                  <a:pt x="1099670" y="3706669"/>
                  <a:pt x="1118751" y="3648155"/>
                  <a:pt x="1132743" y="3588370"/>
                </a:cubicBezTo>
                <a:cubicBezTo>
                  <a:pt x="1145463" y="3531129"/>
                  <a:pt x="1164544" y="3476432"/>
                  <a:pt x="1175992" y="3417918"/>
                </a:cubicBezTo>
                <a:cubicBezTo>
                  <a:pt x="1183624" y="3375942"/>
                  <a:pt x="1189984" y="3333965"/>
                  <a:pt x="1201433" y="3293260"/>
                </a:cubicBezTo>
                <a:cubicBezTo>
                  <a:pt x="1214153" y="3247467"/>
                  <a:pt x="1219241" y="3200402"/>
                  <a:pt x="1233233" y="3154609"/>
                </a:cubicBezTo>
                <a:cubicBezTo>
                  <a:pt x="1239593" y="3135529"/>
                  <a:pt x="1237049" y="3113904"/>
                  <a:pt x="1245954" y="3094824"/>
                </a:cubicBezTo>
                <a:cubicBezTo>
                  <a:pt x="1248498" y="3089736"/>
                  <a:pt x="1247226" y="3083375"/>
                  <a:pt x="1238321" y="3085920"/>
                </a:cubicBezTo>
                <a:cubicBezTo>
                  <a:pt x="1212881" y="3091008"/>
                  <a:pt x="1189984" y="3098640"/>
                  <a:pt x="1170904" y="3116448"/>
                </a:cubicBezTo>
                <a:cubicBezTo>
                  <a:pt x="1123839" y="3157153"/>
                  <a:pt x="1080590" y="3201674"/>
                  <a:pt x="1030981" y="3239835"/>
                </a:cubicBezTo>
                <a:cubicBezTo>
                  <a:pt x="1013173" y="3252555"/>
                  <a:pt x="1005541" y="3269091"/>
                  <a:pt x="1008085" y="3291988"/>
                </a:cubicBezTo>
                <a:cubicBezTo>
                  <a:pt x="1009357" y="3318700"/>
                  <a:pt x="1010629" y="3345413"/>
                  <a:pt x="995364" y="3370854"/>
                </a:cubicBezTo>
                <a:cubicBezTo>
                  <a:pt x="985188" y="3388662"/>
                  <a:pt x="990276" y="3411558"/>
                  <a:pt x="991548" y="3431911"/>
                </a:cubicBezTo>
                <a:cubicBezTo>
                  <a:pt x="995364" y="3468799"/>
                  <a:pt x="996636" y="3506960"/>
                  <a:pt x="991548" y="3543849"/>
                </a:cubicBezTo>
                <a:cubicBezTo>
                  <a:pt x="987732" y="3570562"/>
                  <a:pt x="1000452" y="3593458"/>
                  <a:pt x="1010629" y="3615083"/>
                </a:cubicBezTo>
                <a:cubicBezTo>
                  <a:pt x="1023349" y="3643067"/>
                  <a:pt x="1030981" y="3672324"/>
                  <a:pt x="1038613" y="3701581"/>
                </a:cubicBezTo>
                <a:cubicBezTo>
                  <a:pt x="1044973" y="3724477"/>
                  <a:pt x="1025893" y="3756278"/>
                  <a:pt x="1001724" y="3760094"/>
                </a:cubicBezTo>
                <a:cubicBezTo>
                  <a:pt x="992820" y="3761366"/>
                  <a:pt x="986460" y="3763910"/>
                  <a:pt x="978828" y="3767726"/>
                </a:cubicBezTo>
                <a:cubicBezTo>
                  <a:pt x="958475" y="3779174"/>
                  <a:pt x="935579" y="3786806"/>
                  <a:pt x="911411" y="3785534"/>
                </a:cubicBezTo>
                <a:cubicBezTo>
                  <a:pt x="896146" y="3784262"/>
                  <a:pt x="883426" y="3789350"/>
                  <a:pt x="868162" y="3793166"/>
                </a:cubicBezTo>
                <a:cubicBezTo>
                  <a:pt x="828729" y="3802071"/>
                  <a:pt x="788024" y="3798255"/>
                  <a:pt x="748591" y="3789350"/>
                </a:cubicBezTo>
                <a:cubicBezTo>
                  <a:pt x="729511" y="3784262"/>
                  <a:pt x="710430" y="3784262"/>
                  <a:pt x="692622" y="3775358"/>
                </a:cubicBezTo>
                <a:cubicBezTo>
                  <a:pt x="650645" y="3752462"/>
                  <a:pt x="603580" y="3737197"/>
                  <a:pt x="567963" y="3704124"/>
                </a:cubicBezTo>
                <a:cubicBezTo>
                  <a:pt x="539979" y="3677412"/>
                  <a:pt x="510722" y="3651972"/>
                  <a:pt x="481465" y="3625259"/>
                </a:cubicBezTo>
                <a:cubicBezTo>
                  <a:pt x="470017" y="3615083"/>
                  <a:pt x="458569" y="3602362"/>
                  <a:pt x="456025" y="3585826"/>
                </a:cubicBezTo>
                <a:cubicBezTo>
                  <a:pt x="454753" y="3576922"/>
                  <a:pt x="449665" y="3574378"/>
                  <a:pt x="440761" y="3575650"/>
                </a:cubicBezTo>
                <a:cubicBezTo>
                  <a:pt x="408960" y="3579466"/>
                  <a:pt x="378431" y="3575650"/>
                  <a:pt x="352991" y="3554025"/>
                </a:cubicBezTo>
                <a:cubicBezTo>
                  <a:pt x="349175" y="3551481"/>
                  <a:pt x="344087" y="3550209"/>
                  <a:pt x="338998" y="3550209"/>
                </a:cubicBezTo>
                <a:cubicBezTo>
                  <a:pt x="294478" y="3545121"/>
                  <a:pt x="258861" y="3517137"/>
                  <a:pt x="219428" y="3501872"/>
                </a:cubicBezTo>
                <a:cubicBezTo>
                  <a:pt x="199076" y="3492968"/>
                  <a:pt x="185083" y="3470072"/>
                  <a:pt x="159643" y="3466256"/>
                </a:cubicBezTo>
                <a:cubicBezTo>
                  <a:pt x="150739" y="3464984"/>
                  <a:pt x="139290" y="3456079"/>
                  <a:pt x="138018" y="3448447"/>
                </a:cubicBezTo>
                <a:cubicBezTo>
                  <a:pt x="130386" y="3421735"/>
                  <a:pt x="111306" y="3410287"/>
                  <a:pt x="88409" y="3400110"/>
                </a:cubicBezTo>
                <a:cubicBezTo>
                  <a:pt x="87137" y="3398838"/>
                  <a:pt x="84593" y="3397566"/>
                  <a:pt x="83321" y="3396294"/>
                </a:cubicBezTo>
                <a:cubicBezTo>
                  <a:pt x="42616" y="3345413"/>
                  <a:pt x="4455" y="3291988"/>
                  <a:pt x="639" y="3224571"/>
                </a:cubicBezTo>
                <a:cubicBezTo>
                  <a:pt x="-1905" y="3180050"/>
                  <a:pt x="1911" y="3136801"/>
                  <a:pt x="34984" y="3102456"/>
                </a:cubicBezTo>
                <a:cubicBezTo>
                  <a:pt x="42616" y="3094824"/>
                  <a:pt x="47704" y="3085920"/>
                  <a:pt x="52792" y="3077015"/>
                </a:cubicBezTo>
                <a:cubicBezTo>
                  <a:pt x="92225" y="3008326"/>
                  <a:pt x="154555" y="2984157"/>
                  <a:pt x="234692" y="3009598"/>
                </a:cubicBezTo>
                <a:cubicBezTo>
                  <a:pt x="263949" y="3019774"/>
                  <a:pt x="290661" y="3035038"/>
                  <a:pt x="319918" y="3046487"/>
                </a:cubicBezTo>
                <a:cubicBezTo>
                  <a:pt x="338998" y="3054119"/>
                  <a:pt x="355535" y="3057935"/>
                  <a:pt x="370799" y="3037582"/>
                </a:cubicBezTo>
                <a:cubicBezTo>
                  <a:pt x="384791" y="3019774"/>
                  <a:pt x="406416" y="3010870"/>
                  <a:pt x="430584" y="3013414"/>
                </a:cubicBezTo>
                <a:cubicBezTo>
                  <a:pt x="462385" y="3017230"/>
                  <a:pt x="484010" y="3005782"/>
                  <a:pt x="504362" y="2982885"/>
                </a:cubicBezTo>
                <a:cubicBezTo>
                  <a:pt x="542523" y="2940909"/>
                  <a:pt x="573051" y="2937092"/>
                  <a:pt x="622660" y="2962533"/>
                </a:cubicBezTo>
                <a:cubicBezTo>
                  <a:pt x="629021" y="2965077"/>
                  <a:pt x="634109" y="2968893"/>
                  <a:pt x="639197" y="2975253"/>
                </a:cubicBezTo>
                <a:cubicBezTo>
                  <a:pt x="646829" y="2985429"/>
                  <a:pt x="657005" y="2986701"/>
                  <a:pt x="667181" y="2982885"/>
                </a:cubicBezTo>
                <a:cubicBezTo>
                  <a:pt x="691350" y="2973981"/>
                  <a:pt x="716790" y="2972709"/>
                  <a:pt x="743503" y="2975253"/>
                </a:cubicBezTo>
                <a:cubicBezTo>
                  <a:pt x="752407" y="2976525"/>
                  <a:pt x="761311" y="2973981"/>
                  <a:pt x="766399" y="2965077"/>
                </a:cubicBezTo>
                <a:cubicBezTo>
                  <a:pt x="782936" y="2939636"/>
                  <a:pt x="800744" y="2915468"/>
                  <a:pt x="817281" y="2890027"/>
                </a:cubicBezTo>
                <a:cubicBezTo>
                  <a:pt x="836361" y="2860771"/>
                  <a:pt x="837633" y="2823882"/>
                  <a:pt x="854169" y="2794625"/>
                </a:cubicBezTo>
                <a:cubicBezTo>
                  <a:pt x="869434" y="2767913"/>
                  <a:pt x="874522" y="2732296"/>
                  <a:pt x="911411" y="2720848"/>
                </a:cubicBezTo>
                <a:cubicBezTo>
                  <a:pt x="921587" y="2718304"/>
                  <a:pt x="925403" y="2706856"/>
                  <a:pt x="931763" y="2697951"/>
                </a:cubicBezTo>
                <a:cubicBezTo>
                  <a:pt x="1004268" y="2580925"/>
                  <a:pt x="1075502" y="2463899"/>
                  <a:pt x="1162000" y="2358320"/>
                </a:cubicBezTo>
                <a:cubicBezTo>
                  <a:pt x="1229417" y="2276911"/>
                  <a:pt x="1291747" y="2192957"/>
                  <a:pt x="1368068" y="2119179"/>
                </a:cubicBezTo>
                <a:cubicBezTo>
                  <a:pt x="1389693" y="2098827"/>
                  <a:pt x="1403685" y="2070842"/>
                  <a:pt x="1418949" y="2046674"/>
                </a:cubicBezTo>
                <a:cubicBezTo>
                  <a:pt x="1427853" y="2032681"/>
                  <a:pt x="1424037" y="2025049"/>
                  <a:pt x="1407501" y="2019961"/>
                </a:cubicBezTo>
                <a:cubicBezTo>
                  <a:pt x="1365524" y="2009785"/>
                  <a:pt x="1326091" y="1990705"/>
                  <a:pt x="1286658" y="1971624"/>
                </a:cubicBezTo>
                <a:cubicBezTo>
                  <a:pt x="1279026" y="1967808"/>
                  <a:pt x="1272666" y="1961448"/>
                  <a:pt x="1265034" y="1960176"/>
                </a:cubicBezTo>
                <a:cubicBezTo>
                  <a:pt x="1230689" y="1950000"/>
                  <a:pt x="1220513" y="1920743"/>
                  <a:pt x="1219241" y="1891486"/>
                </a:cubicBezTo>
                <a:cubicBezTo>
                  <a:pt x="1216697" y="1832973"/>
                  <a:pt x="1220513" y="1774460"/>
                  <a:pt x="1216697" y="1717219"/>
                </a:cubicBezTo>
                <a:cubicBezTo>
                  <a:pt x="1206521" y="1565848"/>
                  <a:pt x="1207793" y="1415748"/>
                  <a:pt x="1202705" y="1264377"/>
                </a:cubicBezTo>
                <a:cubicBezTo>
                  <a:pt x="1198889" y="1147351"/>
                  <a:pt x="1191256" y="1029052"/>
                  <a:pt x="1192528" y="912026"/>
                </a:cubicBezTo>
                <a:cubicBezTo>
                  <a:pt x="1192528" y="878953"/>
                  <a:pt x="1203977" y="853513"/>
                  <a:pt x="1245954" y="857329"/>
                </a:cubicBezTo>
                <a:cubicBezTo>
                  <a:pt x="1258674" y="858601"/>
                  <a:pt x="1271394" y="857329"/>
                  <a:pt x="1282842" y="857329"/>
                </a:cubicBezTo>
                <a:cubicBezTo>
                  <a:pt x="1301923" y="850969"/>
                  <a:pt x="1314643" y="850969"/>
                  <a:pt x="1327363" y="850969"/>
                </a:cubicBezTo>
                <a:close/>
                <a:moveTo>
                  <a:pt x="2612110" y="1812621"/>
                </a:moveTo>
                <a:cubicBezTo>
                  <a:pt x="2617198" y="1789724"/>
                  <a:pt x="2599390" y="1769372"/>
                  <a:pt x="2600662" y="1745203"/>
                </a:cubicBezTo>
                <a:cubicBezTo>
                  <a:pt x="2600662" y="1714675"/>
                  <a:pt x="2589214" y="1684146"/>
                  <a:pt x="2584126" y="1653617"/>
                </a:cubicBezTo>
                <a:cubicBezTo>
                  <a:pt x="2579038" y="1616729"/>
                  <a:pt x="2568861" y="1579840"/>
                  <a:pt x="2562501" y="1542951"/>
                </a:cubicBezTo>
                <a:cubicBezTo>
                  <a:pt x="2561229" y="1536591"/>
                  <a:pt x="2561229" y="1530231"/>
                  <a:pt x="2553597" y="1527687"/>
                </a:cubicBezTo>
                <a:cubicBezTo>
                  <a:pt x="2544693" y="1526415"/>
                  <a:pt x="2540877" y="1532775"/>
                  <a:pt x="2537061" y="1537863"/>
                </a:cubicBezTo>
                <a:cubicBezTo>
                  <a:pt x="2531973" y="1545495"/>
                  <a:pt x="2534517" y="1554399"/>
                  <a:pt x="2537061" y="1562032"/>
                </a:cubicBezTo>
                <a:cubicBezTo>
                  <a:pt x="2544693" y="1577296"/>
                  <a:pt x="2544693" y="1592560"/>
                  <a:pt x="2544693" y="1609096"/>
                </a:cubicBezTo>
                <a:cubicBezTo>
                  <a:pt x="2544693" y="1619273"/>
                  <a:pt x="2544693" y="1629449"/>
                  <a:pt x="2548509" y="1639625"/>
                </a:cubicBezTo>
                <a:cubicBezTo>
                  <a:pt x="2561229" y="1676514"/>
                  <a:pt x="2562501" y="1717219"/>
                  <a:pt x="2567589" y="1755380"/>
                </a:cubicBezTo>
                <a:cubicBezTo>
                  <a:pt x="2571405" y="1788452"/>
                  <a:pt x="2584126" y="1820253"/>
                  <a:pt x="2582854" y="1853326"/>
                </a:cubicBezTo>
                <a:cubicBezTo>
                  <a:pt x="2582854" y="1857142"/>
                  <a:pt x="2584126" y="1862230"/>
                  <a:pt x="2589214" y="1862230"/>
                </a:cubicBezTo>
                <a:cubicBezTo>
                  <a:pt x="2593030" y="1862230"/>
                  <a:pt x="2595574" y="1859686"/>
                  <a:pt x="2598118" y="1857142"/>
                </a:cubicBezTo>
                <a:cubicBezTo>
                  <a:pt x="2612110" y="1845693"/>
                  <a:pt x="2614654" y="1830429"/>
                  <a:pt x="2612110" y="1812621"/>
                </a:cubicBezTo>
                <a:close/>
                <a:moveTo>
                  <a:pt x="2687160" y="1714675"/>
                </a:moveTo>
                <a:cubicBezTo>
                  <a:pt x="2689704" y="1693050"/>
                  <a:pt x="2676984" y="1672698"/>
                  <a:pt x="2675712" y="1651073"/>
                </a:cubicBezTo>
                <a:cubicBezTo>
                  <a:pt x="2671896" y="1592560"/>
                  <a:pt x="2660447" y="1535319"/>
                  <a:pt x="2650271" y="1478078"/>
                </a:cubicBezTo>
                <a:cubicBezTo>
                  <a:pt x="2647727" y="1461541"/>
                  <a:pt x="2641367" y="1460269"/>
                  <a:pt x="2628647" y="1469174"/>
                </a:cubicBezTo>
                <a:cubicBezTo>
                  <a:pt x="2621015" y="1474262"/>
                  <a:pt x="2619742" y="1480622"/>
                  <a:pt x="2619742" y="1490798"/>
                </a:cubicBezTo>
                <a:cubicBezTo>
                  <a:pt x="2621015" y="1521327"/>
                  <a:pt x="2629919" y="1549311"/>
                  <a:pt x="2633735" y="1578568"/>
                </a:cubicBezTo>
                <a:cubicBezTo>
                  <a:pt x="2637551" y="1618001"/>
                  <a:pt x="2648999" y="1656162"/>
                  <a:pt x="2651543" y="1695594"/>
                </a:cubicBezTo>
                <a:cubicBezTo>
                  <a:pt x="2652815" y="1712131"/>
                  <a:pt x="2660447" y="1727395"/>
                  <a:pt x="2660447" y="1743931"/>
                </a:cubicBezTo>
                <a:cubicBezTo>
                  <a:pt x="2660447" y="1749020"/>
                  <a:pt x="2660447" y="1754108"/>
                  <a:pt x="2666807" y="1755380"/>
                </a:cubicBezTo>
                <a:cubicBezTo>
                  <a:pt x="2671896" y="1756652"/>
                  <a:pt x="2674440" y="1751564"/>
                  <a:pt x="2678256" y="1747747"/>
                </a:cubicBezTo>
                <a:cubicBezTo>
                  <a:pt x="2688432" y="1740115"/>
                  <a:pt x="2688432" y="1727395"/>
                  <a:pt x="2687160" y="1714675"/>
                </a:cubicBezTo>
                <a:close/>
                <a:moveTo>
                  <a:pt x="2814363" y="1584928"/>
                </a:moveTo>
                <a:cubicBezTo>
                  <a:pt x="2833443" y="1567120"/>
                  <a:pt x="2842347" y="1550583"/>
                  <a:pt x="2842347" y="1527687"/>
                </a:cubicBezTo>
                <a:cubicBezTo>
                  <a:pt x="2839803" y="1480622"/>
                  <a:pt x="2839803" y="1432285"/>
                  <a:pt x="2838531" y="1383948"/>
                </a:cubicBezTo>
                <a:cubicBezTo>
                  <a:pt x="2838531" y="1376316"/>
                  <a:pt x="2839803" y="1367411"/>
                  <a:pt x="2830899" y="1363595"/>
                </a:cubicBezTo>
                <a:cubicBezTo>
                  <a:pt x="2823267" y="1361051"/>
                  <a:pt x="2815635" y="1364867"/>
                  <a:pt x="2809275" y="1368683"/>
                </a:cubicBezTo>
                <a:cubicBezTo>
                  <a:pt x="2799098" y="1375044"/>
                  <a:pt x="2796554" y="1383948"/>
                  <a:pt x="2796554" y="1395396"/>
                </a:cubicBezTo>
                <a:cubicBezTo>
                  <a:pt x="2797826" y="1418292"/>
                  <a:pt x="2797826" y="1441189"/>
                  <a:pt x="2800370" y="1464085"/>
                </a:cubicBezTo>
                <a:cubicBezTo>
                  <a:pt x="2804186" y="1503518"/>
                  <a:pt x="2809275" y="1541679"/>
                  <a:pt x="2814363" y="1584928"/>
                </a:cubicBezTo>
                <a:close/>
                <a:moveTo>
                  <a:pt x="2708784" y="1450093"/>
                </a:moveTo>
                <a:cubicBezTo>
                  <a:pt x="2710056" y="1500974"/>
                  <a:pt x="2721505" y="1549311"/>
                  <a:pt x="2724049" y="1598920"/>
                </a:cubicBezTo>
                <a:cubicBezTo>
                  <a:pt x="2725321" y="1620545"/>
                  <a:pt x="2722777" y="1643441"/>
                  <a:pt x="2731681" y="1665066"/>
                </a:cubicBezTo>
                <a:cubicBezTo>
                  <a:pt x="2738041" y="1679058"/>
                  <a:pt x="2741857" y="1673970"/>
                  <a:pt x="2748217" y="1666338"/>
                </a:cubicBezTo>
                <a:cubicBezTo>
                  <a:pt x="2757121" y="1656162"/>
                  <a:pt x="2753305" y="1644713"/>
                  <a:pt x="2753305" y="1631993"/>
                </a:cubicBezTo>
                <a:cubicBezTo>
                  <a:pt x="2753305" y="1570936"/>
                  <a:pt x="2736769" y="1511150"/>
                  <a:pt x="2738041" y="1450093"/>
                </a:cubicBezTo>
                <a:cubicBezTo>
                  <a:pt x="2738041" y="1437373"/>
                  <a:pt x="2744401" y="1417020"/>
                  <a:pt x="2725321" y="1415748"/>
                </a:cubicBezTo>
                <a:cubicBezTo>
                  <a:pt x="2702424" y="1415748"/>
                  <a:pt x="2711328" y="1438645"/>
                  <a:pt x="2708784" y="1450093"/>
                </a:cubicBezTo>
                <a:close/>
                <a:moveTo>
                  <a:pt x="2950469" y="1349603"/>
                </a:moveTo>
                <a:cubicBezTo>
                  <a:pt x="2950469" y="1312714"/>
                  <a:pt x="2950469" y="1312714"/>
                  <a:pt x="2921213" y="1325435"/>
                </a:cubicBezTo>
                <a:cubicBezTo>
                  <a:pt x="2916125" y="1327979"/>
                  <a:pt x="2911037" y="1330523"/>
                  <a:pt x="2907221" y="1333067"/>
                </a:cubicBezTo>
                <a:cubicBezTo>
                  <a:pt x="2891956" y="1339427"/>
                  <a:pt x="2888140" y="1349603"/>
                  <a:pt x="2888140" y="1366139"/>
                </a:cubicBezTo>
                <a:cubicBezTo>
                  <a:pt x="2888140" y="1390308"/>
                  <a:pt x="2891956" y="1414476"/>
                  <a:pt x="2894500" y="1438645"/>
                </a:cubicBezTo>
                <a:cubicBezTo>
                  <a:pt x="2895772" y="1446277"/>
                  <a:pt x="2893228" y="1456453"/>
                  <a:pt x="2902132" y="1458997"/>
                </a:cubicBezTo>
                <a:cubicBezTo>
                  <a:pt x="2911037" y="1461541"/>
                  <a:pt x="2914853" y="1450093"/>
                  <a:pt x="2921213" y="1445005"/>
                </a:cubicBezTo>
                <a:cubicBezTo>
                  <a:pt x="2949197" y="1417020"/>
                  <a:pt x="2946653" y="1380132"/>
                  <a:pt x="2950469" y="1349603"/>
                </a:cubicBezTo>
                <a:close/>
                <a:moveTo>
                  <a:pt x="2535789" y="1874950"/>
                </a:moveTo>
                <a:cubicBezTo>
                  <a:pt x="2539605" y="1857142"/>
                  <a:pt x="2525613" y="1844422"/>
                  <a:pt x="2525613" y="1829157"/>
                </a:cubicBezTo>
                <a:cubicBezTo>
                  <a:pt x="2525613" y="1802445"/>
                  <a:pt x="2515436" y="1777004"/>
                  <a:pt x="2509076" y="1750291"/>
                </a:cubicBezTo>
                <a:cubicBezTo>
                  <a:pt x="2498900" y="1700682"/>
                  <a:pt x="2486180" y="1652345"/>
                  <a:pt x="2474731" y="1602736"/>
                </a:cubicBezTo>
                <a:cubicBezTo>
                  <a:pt x="2473459" y="1595104"/>
                  <a:pt x="2472187" y="1587472"/>
                  <a:pt x="2463283" y="1590016"/>
                </a:cubicBezTo>
                <a:cubicBezTo>
                  <a:pt x="2455651" y="1591288"/>
                  <a:pt x="2450563" y="1598920"/>
                  <a:pt x="2453107" y="1605280"/>
                </a:cubicBezTo>
                <a:cubicBezTo>
                  <a:pt x="2458195" y="1620545"/>
                  <a:pt x="2456923" y="1637081"/>
                  <a:pt x="2460739" y="1652345"/>
                </a:cubicBezTo>
                <a:cubicBezTo>
                  <a:pt x="2476003" y="1708314"/>
                  <a:pt x="2487452" y="1764284"/>
                  <a:pt x="2497628" y="1820253"/>
                </a:cubicBezTo>
                <a:cubicBezTo>
                  <a:pt x="2501444" y="1843149"/>
                  <a:pt x="2515436" y="1860958"/>
                  <a:pt x="2535789" y="1874950"/>
                </a:cubicBezTo>
                <a:close/>
                <a:moveTo>
                  <a:pt x="547611" y="4432996"/>
                </a:moveTo>
                <a:cubicBezTo>
                  <a:pt x="529803" y="4431724"/>
                  <a:pt x="519626" y="4436812"/>
                  <a:pt x="508178" y="4445716"/>
                </a:cubicBezTo>
                <a:cubicBezTo>
                  <a:pt x="494186" y="4458437"/>
                  <a:pt x="490370" y="4474973"/>
                  <a:pt x="484010" y="4490237"/>
                </a:cubicBezTo>
                <a:cubicBezTo>
                  <a:pt x="476377" y="4506773"/>
                  <a:pt x="484010" y="4515678"/>
                  <a:pt x="501818" y="4514406"/>
                </a:cubicBezTo>
                <a:cubicBezTo>
                  <a:pt x="511994" y="4514406"/>
                  <a:pt x="520898" y="4509318"/>
                  <a:pt x="527258" y="4501685"/>
                </a:cubicBezTo>
                <a:cubicBezTo>
                  <a:pt x="537435" y="4491509"/>
                  <a:pt x="548883" y="4480061"/>
                  <a:pt x="559059" y="4469885"/>
                </a:cubicBezTo>
                <a:cubicBezTo>
                  <a:pt x="566691" y="4460980"/>
                  <a:pt x="583228" y="4454620"/>
                  <a:pt x="578140" y="4443172"/>
                </a:cubicBezTo>
                <a:cubicBezTo>
                  <a:pt x="574323" y="4430452"/>
                  <a:pt x="555243" y="4435540"/>
                  <a:pt x="547611" y="4432996"/>
                </a:cubicBezTo>
                <a:close/>
                <a:moveTo>
                  <a:pt x="4330619" y="1073573"/>
                </a:moveTo>
                <a:cubicBezTo>
                  <a:pt x="4330619" y="1064669"/>
                  <a:pt x="4329347" y="1058309"/>
                  <a:pt x="4321714" y="1054493"/>
                </a:cubicBezTo>
                <a:cubicBezTo>
                  <a:pt x="4314082" y="1051949"/>
                  <a:pt x="4311538" y="1059581"/>
                  <a:pt x="4307722" y="1063397"/>
                </a:cubicBezTo>
                <a:cubicBezTo>
                  <a:pt x="4284826" y="1090110"/>
                  <a:pt x="4277193" y="1124454"/>
                  <a:pt x="4265745" y="1157527"/>
                </a:cubicBezTo>
                <a:cubicBezTo>
                  <a:pt x="4260657" y="1172791"/>
                  <a:pt x="4273377" y="1182968"/>
                  <a:pt x="4281009" y="1194416"/>
                </a:cubicBezTo>
                <a:cubicBezTo>
                  <a:pt x="4284826" y="1200776"/>
                  <a:pt x="4291186" y="1198232"/>
                  <a:pt x="4292458" y="1190600"/>
                </a:cubicBezTo>
                <a:cubicBezTo>
                  <a:pt x="4301362" y="1162615"/>
                  <a:pt x="4311538" y="1135903"/>
                  <a:pt x="4317898" y="1107918"/>
                </a:cubicBezTo>
                <a:cubicBezTo>
                  <a:pt x="4320442" y="1096470"/>
                  <a:pt x="4329347" y="1085022"/>
                  <a:pt x="4330619" y="1073573"/>
                </a:cubicBezTo>
                <a:close/>
                <a:moveTo>
                  <a:pt x="2400954" y="1855870"/>
                </a:moveTo>
                <a:cubicBezTo>
                  <a:pt x="2395866" y="1838061"/>
                  <a:pt x="2389506" y="1818981"/>
                  <a:pt x="2384417" y="1799901"/>
                </a:cubicBezTo>
                <a:cubicBezTo>
                  <a:pt x="2374241" y="1761740"/>
                  <a:pt x="2361521" y="1723579"/>
                  <a:pt x="2350073" y="1685418"/>
                </a:cubicBezTo>
                <a:cubicBezTo>
                  <a:pt x="2347529" y="1679058"/>
                  <a:pt x="2348801" y="1667610"/>
                  <a:pt x="2338625" y="1668882"/>
                </a:cubicBezTo>
                <a:cubicBezTo>
                  <a:pt x="2328448" y="1671426"/>
                  <a:pt x="2324632" y="1681602"/>
                  <a:pt x="2328448" y="1691778"/>
                </a:cubicBezTo>
                <a:cubicBezTo>
                  <a:pt x="2347529" y="1747747"/>
                  <a:pt x="2366609" y="1803716"/>
                  <a:pt x="2384417" y="1859686"/>
                </a:cubicBezTo>
                <a:cubicBezTo>
                  <a:pt x="2385690" y="1864774"/>
                  <a:pt x="2388234" y="1869862"/>
                  <a:pt x="2393322" y="1868590"/>
                </a:cubicBezTo>
                <a:cubicBezTo>
                  <a:pt x="2402226" y="1868590"/>
                  <a:pt x="2399682" y="1862230"/>
                  <a:pt x="2400954" y="1855870"/>
                </a:cubicBezTo>
                <a:close/>
                <a:moveTo>
                  <a:pt x="2273751" y="1756652"/>
                </a:moveTo>
                <a:cubicBezTo>
                  <a:pt x="2266119" y="1779548"/>
                  <a:pt x="2268663" y="1804989"/>
                  <a:pt x="2275023" y="1826613"/>
                </a:cubicBezTo>
                <a:cubicBezTo>
                  <a:pt x="2283927" y="1857142"/>
                  <a:pt x="2297920" y="1886398"/>
                  <a:pt x="2309368" y="1916927"/>
                </a:cubicBezTo>
                <a:cubicBezTo>
                  <a:pt x="2310640" y="1922015"/>
                  <a:pt x="2313184" y="1927103"/>
                  <a:pt x="2318272" y="1925831"/>
                </a:cubicBezTo>
                <a:cubicBezTo>
                  <a:pt x="2324632" y="1923287"/>
                  <a:pt x="2322088" y="1918199"/>
                  <a:pt x="2319544" y="1914383"/>
                </a:cubicBezTo>
                <a:cubicBezTo>
                  <a:pt x="2305552" y="1860958"/>
                  <a:pt x="2290288" y="1808805"/>
                  <a:pt x="2273751" y="1756652"/>
                </a:cubicBezTo>
                <a:close/>
                <a:moveTo>
                  <a:pt x="2295376" y="1709587"/>
                </a:moveTo>
                <a:cubicBezTo>
                  <a:pt x="2296648" y="1718491"/>
                  <a:pt x="2295376" y="1727395"/>
                  <a:pt x="2299192" y="1736299"/>
                </a:cubicBezTo>
                <a:cubicBezTo>
                  <a:pt x="2314456" y="1777004"/>
                  <a:pt x="2327176" y="1817709"/>
                  <a:pt x="2336080" y="1859686"/>
                </a:cubicBezTo>
                <a:cubicBezTo>
                  <a:pt x="2337353" y="1863502"/>
                  <a:pt x="2338625" y="1867318"/>
                  <a:pt x="2341169" y="1871134"/>
                </a:cubicBezTo>
                <a:cubicBezTo>
                  <a:pt x="2343713" y="1874950"/>
                  <a:pt x="2347529" y="1878766"/>
                  <a:pt x="2353889" y="1876222"/>
                </a:cubicBezTo>
                <a:cubicBezTo>
                  <a:pt x="2360249" y="1873678"/>
                  <a:pt x="2356433" y="1868590"/>
                  <a:pt x="2355161" y="1863502"/>
                </a:cubicBezTo>
                <a:cubicBezTo>
                  <a:pt x="2350073" y="1845693"/>
                  <a:pt x="2344985" y="1827885"/>
                  <a:pt x="2338625" y="1810077"/>
                </a:cubicBezTo>
                <a:cubicBezTo>
                  <a:pt x="2324632" y="1777004"/>
                  <a:pt x="2317000" y="1741387"/>
                  <a:pt x="2295376" y="1709587"/>
                </a:cubicBezTo>
                <a:close/>
                <a:moveTo>
                  <a:pt x="2436571" y="1821525"/>
                </a:moveTo>
                <a:cubicBezTo>
                  <a:pt x="2434027" y="1813893"/>
                  <a:pt x="2428938" y="1806261"/>
                  <a:pt x="2426394" y="1797356"/>
                </a:cubicBezTo>
                <a:cubicBezTo>
                  <a:pt x="2413674" y="1751564"/>
                  <a:pt x="2399682" y="1705770"/>
                  <a:pt x="2386961" y="1659978"/>
                </a:cubicBezTo>
                <a:cubicBezTo>
                  <a:pt x="2385690" y="1656162"/>
                  <a:pt x="2384417" y="1651073"/>
                  <a:pt x="2379329" y="1652345"/>
                </a:cubicBezTo>
                <a:cubicBezTo>
                  <a:pt x="2372969" y="1653617"/>
                  <a:pt x="2371697" y="1658706"/>
                  <a:pt x="2374241" y="1663794"/>
                </a:cubicBezTo>
                <a:cubicBezTo>
                  <a:pt x="2376785" y="1670154"/>
                  <a:pt x="2380601" y="1675242"/>
                  <a:pt x="2383146" y="1682874"/>
                </a:cubicBezTo>
                <a:cubicBezTo>
                  <a:pt x="2395866" y="1729939"/>
                  <a:pt x="2409858" y="1778276"/>
                  <a:pt x="2422578" y="1825341"/>
                </a:cubicBezTo>
                <a:cubicBezTo>
                  <a:pt x="2423850" y="1830429"/>
                  <a:pt x="2425122" y="1835517"/>
                  <a:pt x="2431482" y="1832973"/>
                </a:cubicBezTo>
                <a:cubicBezTo>
                  <a:pt x="2436571" y="1831701"/>
                  <a:pt x="2436571" y="1826613"/>
                  <a:pt x="2436571" y="1821525"/>
                </a:cubicBezTo>
                <a:close/>
                <a:moveTo>
                  <a:pt x="4366235" y="1124454"/>
                </a:moveTo>
                <a:cubicBezTo>
                  <a:pt x="4352243" y="1134631"/>
                  <a:pt x="4352243" y="1151167"/>
                  <a:pt x="4344611" y="1163887"/>
                </a:cubicBezTo>
                <a:cubicBezTo>
                  <a:pt x="4334435" y="1181696"/>
                  <a:pt x="4328074" y="1200776"/>
                  <a:pt x="4320442" y="1218584"/>
                </a:cubicBezTo>
                <a:cubicBezTo>
                  <a:pt x="4315354" y="1230033"/>
                  <a:pt x="4321714" y="1237665"/>
                  <a:pt x="4331890" y="1241481"/>
                </a:cubicBezTo>
                <a:cubicBezTo>
                  <a:pt x="4339523" y="1245297"/>
                  <a:pt x="4340795" y="1238937"/>
                  <a:pt x="4343339" y="1233849"/>
                </a:cubicBezTo>
                <a:cubicBezTo>
                  <a:pt x="4352243" y="1205864"/>
                  <a:pt x="4354787" y="1176607"/>
                  <a:pt x="4366235" y="1148623"/>
                </a:cubicBezTo>
                <a:cubicBezTo>
                  <a:pt x="4370051" y="1142263"/>
                  <a:pt x="4370051" y="1133358"/>
                  <a:pt x="4366235" y="1124454"/>
                </a:cubicBezTo>
                <a:close/>
                <a:moveTo>
                  <a:pt x="3002623" y="1317802"/>
                </a:moveTo>
                <a:cubicBezTo>
                  <a:pt x="3003894" y="1316530"/>
                  <a:pt x="3007711" y="1316530"/>
                  <a:pt x="3008983" y="1315258"/>
                </a:cubicBezTo>
                <a:cubicBezTo>
                  <a:pt x="3024247" y="1303810"/>
                  <a:pt x="3036967" y="1289818"/>
                  <a:pt x="3048415" y="1277098"/>
                </a:cubicBezTo>
                <a:cubicBezTo>
                  <a:pt x="3050960" y="1274554"/>
                  <a:pt x="3052231" y="1270737"/>
                  <a:pt x="3049687" y="1268193"/>
                </a:cubicBezTo>
                <a:cubicBezTo>
                  <a:pt x="3047143" y="1264377"/>
                  <a:pt x="3042055" y="1264377"/>
                  <a:pt x="3038239" y="1266921"/>
                </a:cubicBezTo>
                <a:cubicBezTo>
                  <a:pt x="3028063" y="1274554"/>
                  <a:pt x="3016615" y="1275826"/>
                  <a:pt x="3006439" y="1280914"/>
                </a:cubicBezTo>
                <a:cubicBezTo>
                  <a:pt x="2996262" y="1286002"/>
                  <a:pt x="2989902" y="1294906"/>
                  <a:pt x="2991174" y="1307626"/>
                </a:cubicBezTo>
                <a:cubicBezTo>
                  <a:pt x="2992446" y="1312714"/>
                  <a:pt x="2994990" y="1317802"/>
                  <a:pt x="3002623" y="1317802"/>
                </a:cubicBezTo>
                <a:close/>
                <a:moveTo>
                  <a:pt x="2449291" y="1755380"/>
                </a:moveTo>
                <a:cubicBezTo>
                  <a:pt x="2450563" y="1707043"/>
                  <a:pt x="2432755" y="1666338"/>
                  <a:pt x="2423850" y="1624361"/>
                </a:cubicBezTo>
                <a:cubicBezTo>
                  <a:pt x="2423850" y="1621817"/>
                  <a:pt x="2421306" y="1619273"/>
                  <a:pt x="2417490" y="1620545"/>
                </a:cubicBezTo>
                <a:cubicBezTo>
                  <a:pt x="2414946" y="1621817"/>
                  <a:pt x="2412402" y="1623089"/>
                  <a:pt x="2411130" y="1625633"/>
                </a:cubicBezTo>
                <a:cubicBezTo>
                  <a:pt x="2408586" y="1630721"/>
                  <a:pt x="2409858" y="1635809"/>
                  <a:pt x="2411130" y="1642169"/>
                </a:cubicBezTo>
                <a:cubicBezTo>
                  <a:pt x="2425122" y="1677786"/>
                  <a:pt x="2436571" y="1714675"/>
                  <a:pt x="2449291" y="1755380"/>
                </a:cubicBezTo>
                <a:close/>
              </a:path>
            </a:pathLst>
          </a:custGeom>
          <a:blipFill dpi="0" rotWithShape="0">
            <a:blip r:embed="rId2"/>
            <a:srcRect/>
            <a:tile tx="0" ty="0" sx="100000" sy="100000" flip="none" algn="tl"/>
          </a:blipFill>
          <a:ln w="12717" cap="flat">
            <a:noFill/>
            <a:prstDash val="solid"/>
            <a:miter/>
          </a:ln>
        </p:spPr>
        <p:txBody>
          <a:bodyPr rtlCol="0" anchor="ctr"/>
          <a:lstStyle/>
          <a:p>
            <a:endParaRPr lang="en-ID" sz="1349"/>
          </a:p>
        </p:txBody>
      </p:sp>
      <p:sp>
        <p:nvSpPr>
          <p:cNvPr id="282" name="Freeform: Shape 281">
            <a:extLst>
              <a:ext uri="{FF2B5EF4-FFF2-40B4-BE49-F238E27FC236}">
                <a16:creationId xmlns:a16="http://schemas.microsoft.com/office/drawing/2014/main" id="{021B4D8A-7761-4FD3-81A1-B1E032ECED38}"/>
              </a:ext>
            </a:extLst>
          </p:cNvPr>
          <p:cNvSpPr/>
          <p:nvPr/>
        </p:nvSpPr>
        <p:spPr>
          <a:xfrm>
            <a:off x="8124594" y="3683920"/>
            <a:ext cx="630789" cy="630789"/>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Tree>
    <p:extLst>
      <p:ext uri="{BB962C8B-B14F-4D97-AF65-F5344CB8AC3E}">
        <p14:creationId xmlns:p14="http://schemas.microsoft.com/office/powerpoint/2010/main" val="3360323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7A6CCC86-9691-455A-9D44-E4EF7B1B4C26}"/>
              </a:ext>
            </a:extLst>
          </p:cNvPr>
          <p:cNvSpPr txBox="1"/>
          <p:nvPr/>
        </p:nvSpPr>
        <p:spPr>
          <a:xfrm flipH="1">
            <a:off x="647033" y="1734645"/>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656CDA22-7CD8-407B-9DA2-58B423C2B1BE}"/>
              </a:ext>
            </a:extLst>
          </p:cNvPr>
          <p:cNvSpPr txBox="1"/>
          <p:nvPr/>
        </p:nvSpPr>
        <p:spPr>
          <a:xfrm flipH="1">
            <a:off x="647034" y="2729282"/>
            <a:ext cx="3605002"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5992BCA7-2654-47B9-A042-EC804377C51A}"/>
              </a:ext>
            </a:extLst>
          </p:cNvPr>
          <p:cNvGrpSpPr/>
          <p:nvPr/>
        </p:nvGrpSpPr>
        <p:grpSpPr>
          <a:xfrm>
            <a:off x="645286" y="3813064"/>
            <a:ext cx="1286192" cy="246221"/>
            <a:chOff x="3551036" y="4087599"/>
            <a:chExt cx="1715146" cy="328338"/>
          </a:xfrm>
        </p:grpSpPr>
        <p:sp>
          <p:nvSpPr>
            <p:cNvPr id="23" name="Rectangle: Rounded Corners 22">
              <a:extLst>
                <a:ext uri="{FF2B5EF4-FFF2-40B4-BE49-F238E27FC236}">
                  <a16:creationId xmlns:a16="http://schemas.microsoft.com/office/drawing/2014/main" id="{200FC2B2-2734-4624-AAF7-A9E480842029}"/>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2CA5D2EF-F501-4AA3-8CD3-1B900708B8E3}"/>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FD0262-271E-4A9B-AD82-20680C61C29D}"/>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6" name="PsHolder4">
            <a:extLst>
              <a:ext uri="{FF2B5EF4-FFF2-40B4-BE49-F238E27FC236}">
                <a16:creationId xmlns:a16="http://schemas.microsoft.com/office/drawing/2014/main" id="{65362EB4-9A84-4799-BB56-11B17BFAF134}"/>
              </a:ext>
            </a:extLst>
          </p:cNvPr>
          <p:cNvSpPr>
            <a:spLocks noGrp="1"/>
          </p:cNvSpPr>
          <p:nvPr>
            <p:ph type="pic" sz="quarter" idx="11"/>
          </p:nvPr>
        </p:nvSpPr>
        <p:spPr/>
      </p:sp>
      <p:pic>
        <p:nvPicPr>
          <p:cNvPr id="28" name="Mockup">
            <a:extLst>
              <a:ext uri="{FF2B5EF4-FFF2-40B4-BE49-F238E27FC236}">
                <a16:creationId xmlns:a16="http://schemas.microsoft.com/office/drawing/2014/main" id="{F6D6C572-E63F-4096-A1FB-F3039D414E4D}"/>
              </a:ext>
            </a:extLst>
          </p:cNvPr>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a:xfrm>
            <a:off x="6079337" y="1345744"/>
            <a:ext cx="2589666" cy="3117905"/>
          </a:xfrm>
          <a:custGeom>
            <a:avLst/>
            <a:gdLst>
              <a:gd name="connsiteX0" fmla="*/ 1927156 w 4441374"/>
              <a:gd name="connsiteY0" fmla="*/ 240552 h 5347324"/>
              <a:gd name="connsiteX1" fmla="*/ 1871831 w 4441374"/>
              <a:gd name="connsiteY1" fmla="*/ 255874 h 5347324"/>
              <a:gd name="connsiteX2" fmla="*/ 1778086 w 4441374"/>
              <a:gd name="connsiteY2" fmla="*/ 321758 h 5347324"/>
              <a:gd name="connsiteX3" fmla="*/ 1673583 w 4441374"/>
              <a:gd name="connsiteY3" fmla="*/ 579165 h 5347324"/>
              <a:gd name="connsiteX4" fmla="*/ 1519902 w 4441374"/>
              <a:gd name="connsiteY4" fmla="*/ 992855 h 5347324"/>
              <a:gd name="connsiteX5" fmla="*/ 1484556 w 4441374"/>
              <a:gd name="connsiteY5" fmla="*/ 1095511 h 5347324"/>
              <a:gd name="connsiteX6" fmla="*/ 1337022 w 4441374"/>
              <a:gd name="connsiteY6" fmla="*/ 1493879 h 5347324"/>
              <a:gd name="connsiteX7" fmla="*/ 1300139 w 4441374"/>
              <a:gd name="connsiteY7" fmla="*/ 1602664 h 5347324"/>
              <a:gd name="connsiteX8" fmla="*/ 1192562 w 4441374"/>
              <a:gd name="connsiteY8" fmla="*/ 1889183 h 5347324"/>
              <a:gd name="connsiteX9" fmla="*/ 1164900 w 4441374"/>
              <a:gd name="connsiteY9" fmla="*/ 1971921 h 5347324"/>
              <a:gd name="connsiteX10" fmla="*/ 1078838 w 4441374"/>
              <a:gd name="connsiteY10" fmla="*/ 2203281 h 5347324"/>
              <a:gd name="connsiteX11" fmla="*/ 1066544 w 4441374"/>
              <a:gd name="connsiteY11" fmla="*/ 2246182 h 5347324"/>
              <a:gd name="connsiteX12" fmla="*/ 983556 w 4441374"/>
              <a:gd name="connsiteY12" fmla="*/ 2474477 h 5347324"/>
              <a:gd name="connsiteX13" fmla="*/ 922084 w 4441374"/>
              <a:gd name="connsiteY13" fmla="*/ 2641485 h 5347324"/>
              <a:gd name="connsiteX14" fmla="*/ 716152 w 4441374"/>
              <a:gd name="connsiteY14" fmla="*/ 3202265 h 5347324"/>
              <a:gd name="connsiteX15" fmla="*/ 673121 w 4441374"/>
              <a:gd name="connsiteY15" fmla="*/ 3324840 h 5347324"/>
              <a:gd name="connsiteX16" fmla="*/ 540956 w 4441374"/>
              <a:gd name="connsiteY16" fmla="*/ 3689500 h 5347324"/>
              <a:gd name="connsiteX17" fmla="*/ 494851 w 4441374"/>
              <a:gd name="connsiteY17" fmla="*/ 3816671 h 5347324"/>
              <a:gd name="connsiteX18" fmla="*/ 479483 w 4441374"/>
              <a:gd name="connsiteY18" fmla="*/ 3862636 h 5347324"/>
              <a:gd name="connsiteX19" fmla="*/ 453358 w 4441374"/>
              <a:gd name="connsiteY19" fmla="*/ 3928520 h 5347324"/>
              <a:gd name="connsiteX20" fmla="*/ 427232 w 4441374"/>
              <a:gd name="connsiteY20" fmla="*/ 4120043 h 5347324"/>
              <a:gd name="connsiteX21" fmla="*/ 530198 w 4441374"/>
              <a:gd name="connsiteY21" fmla="*/ 4222700 h 5347324"/>
              <a:gd name="connsiteX22" fmla="*/ 600891 w 4441374"/>
              <a:gd name="connsiteY22" fmla="*/ 4248747 h 5347324"/>
              <a:gd name="connsiteX23" fmla="*/ 843707 w 4441374"/>
              <a:gd name="connsiteY23" fmla="*/ 4342210 h 5347324"/>
              <a:gd name="connsiteX24" fmla="*/ 1395421 w 4441374"/>
              <a:gd name="connsiteY24" fmla="*/ 4556716 h 5347324"/>
              <a:gd name="connsiteX25" fmla="*/ 1592132 w 4441374"/>
              <a:gd name="connsiteY25" fmla="*/ 4630261 h 5347324"/>
              <a:gd name="connsiteX26" fmla="*/ 1791917 w 4441374"/>
              <a:gd name="connsiteY26" fmla="*/ 4709934 h 5347324"/>
              <a:gd name="connsiteX27" fmla="*/ 1864147 w 4441374"/>
              <a:gd name="connsiteY27" fmla="*/ 4737514 h 5347324"/>
              <a:gd name="connsiteX28" fmla="*/ 1870294 w 4441374"/>
              <a:gd name="connsiteY28" fmla="*/ 4735982 h 5347324"/>
              <a:gd name="connsiteX29" fmla="*/ 1951745 w 4441374"/>
              <a:gd name="connsiteY29" fmla="*/ 4769690 h 5347324"/>
              <a:gd name="connsiteX30" fmla="*/ 2080837 w 4441374"/>
              <a:gd name="connsiteY30" fmla="*/ 4815655 h 5347324"/>
              <a:gd name="connsiteX31" fmla="*/ 2136162 w 4441374"/>
              <a:gd name="connsiteY31" fmla="*/ 4815655 h 5347324"/>
              <a:gd name="connsiteX32" fmla="*/ 2199171 w 4441374"/>
              <a:gd name="connsiteY32" fmla="*/ 4803398 h 5347324"/>
              <a:gd name="connsiteX33" fmla="*/ 2312895 w 4441374"/>
              <a:gd name="connsiteY33" fmla="*/ 4656308 h 5347324"/>
              <a:gd name="connsiteX34" fmla="*/ 2466576 w 4441374"/>
              <a:gd name="connsiteY34" fmla="*/ 4342210 h 5347324"/>
              <a:gd name="connsiteX35" fmla="*/ 2560321 w 4441374"/>
              <a:gd name="connsiteY35" fmla="*/ 4146091 h 5347324"/>
              <a:gd name="connsiteX36" fmla="*/ 2618720 w 4441374"/>
              <a:gd name="connsiteY36" fmla="*/ 4017387 h 5347324"/>
              <a:gd name="connsiteX37" fmla="*/ 2766253 w 4441374"/>
              <a:gd name="connsiteY37" fmla="*/ 3707886 h 5347324"/>
              <a:gd name="connsiteX38" fmla="*/ 2804673 w 4441374"/>
              <a:gd name="connsiteY38" fmla="*/ 3632809 h 5347324"/>
              <a:gd name="connsiteX39" fmla="*/ 2955281 w 4441374"/>
              <a:gd name="connsiteY39" fmla="*/ 3311050 h 5347324"/>
              <a:gd name="connsiteX40" fmla="*/ 2995237 w 4441374"/>
              <a:gd name="connsiteY40" fmla="*/ 3231376 h 5347324"/>
              <a:gd name="connsiteX41" fmla="*/ 3164286 w 4441374"/>
              <a:gd name="connsiteY41" fmla="*/ 2871313 h 5347324"/>
              <a:gd name="connsiteX42" fmla="*/ 3227295 w 4441374"/>
              <a:gd name="connsiteY42" fmla="*/ 2745674 h 5347324"/>
              <a:gd name="connsiteX43" fmla="*/ 3341019 w 4441374"/>
              <a:gd name="connsiteY43" fmla="*/ 2506653 h 5347324"/>
              <a:gd name="connsiteX44" fmla="*/ 3359461 w 4441374"/>
              <a:gd name="connsiteY44" fmla="*/ 2460688 h 5347324"/>
              <a:gd name="connsiteX45" fmla="*/ 3506994 w 4441374"/>
              <a:gd name="connsiteY45" fmla="*/ 2154251 h 5347324"/>
              <a:gd name="connsiteX46" fmla="*/ 3700632 w 4441374"/>
              <a:gd name="connsiteY46" fmla="*/ 1749754 h 5347324"/>
              <a:gd name="connsiteX47" fmla="*/ 3795914 w 4441374"/>
              <a:gd name="connsiteY47" fmla="*/ 1555166 h 5347324"/>
              <a:gd name="connsiteX48" fmla="*/ 3869681 w 4441374"/>
              <a:gd name="connsiteY48" fmla="*/ 1395819 h 5347324"/>
              <a:gd name="connsiteX49" fmla="*/ 3940374 w 4441374"/>
              <a:gd name="connsiteY49" fmla="*/ 1250262 h 5347324"/>
              <a:gd name="connsiteX50" fmla="*/ 3925006 w 4441374"/>
              <a:gd name="connsiteY50" fmla="*/ 1081721 h 5347324"/>
              <a:gd name="connsiteX51" fmla="*/ 3926543 w 4441374"/>
              <a:gd name="connsiteY51" fmla="*/ 1078657 h 5347324"/>
              <a:gd name="connsiteX52" fmla="*/ 3915785 w 4441374"/>
              <a:gd name="connsiteY52" fmla="*/ 1060271 h 5347324"/>
              <a:gd name="connsiteX53" fmla="*/ 3875828 w 4441374"/>
              <a:gd name="connsiteY53" fmla="*/ 1015837 h 5347324"/>
              <a:gd name="connsiteX54" fmla="*/ 3703706 w 4441374"/>
              <a:gd name="connsiteY54" fmla="*/ 936164 h 5347324"/>
              <a:gd name="connsiteX55" fmla="*/ 3626865 w 4441374"/>
              <a:gd name="connsiteY55" fmla="*/ 905520 h 5347324"/>
              <a:gd name="connsiteX56" fmla="*/ 3543878 w 4441374"/>
              <a:gd name="connsiteY56" fmla="*/ 884070 h 5347324"/>
              <a:gd name="connsiteX57" fmla="*/ 3448596 w 4441374"/>
              <a:gd name="connsiteY57" fmla="*/ 985194 h 5347324"/>
              <a:gd name="connsiteX58" fmla="*/ 3414786 w 4441374"/>
              <a:gd name="connsiteY58" fmla="*/ 992855 h 5347324"/>
              <a:gd name="connsiteX59" fmla="*/ 3385587 w 4441374"/>
              <a:gd name="connsiteY59" fmla="*/ 995919 h 5347324"/>
              <a:gd name="connsiteX60" fmla="*/ 3342556 w 4441374"/>
              <a:gd name="connsiteY60" fmla="*/ 989790 h 5347324"/>
              <a:gd name="connsiteX61" fmla="*/ 3211927 w 4441374"/>
              <a:gd name="connsiteY61" fmla="*/ 936164 h 5347324"/>
              <a:gd name="connsiteX62" fmla="*/ 3061320 w 4441374"/>
              <a:gd name="connsiteY62" fmla="*/ 874876 h 5347324"/>
              <a:gd name="connsiteX63" fmla="*/ 2972185 w 4441374"/>
              <a:gd name="connsiteY63" fmla="*/ 841168 h 5347324"/>
              <a:gd name="connsiteX64" fmla="*/ 2600278 w 4441374"/>
              <a:gd name="connsiteY64" fmla="*/ 687950 h 5347324"/>
              <a:gd name="connsiteX65" fmla="*/ 2422008 w 4441374"/>
              <a:gd name="connsiteY65" fmla="*/ 615937 h 5347324"/>
              <a:gd name="connsiteX66" fmla="*/ 2319042 w 4441374"/>
              <a:gd name="connsiteY66" fmla="*/ 553118 h 5347324"/>
              <a:gd name="connsiteX67" fmla="*/ 2289843 w 4441374"/>
              <a:gd name="connsiteY67" fmla="*/ 451993 h 5347324"/>
              <a:gd name="connsiteX68" fmla="*/ 2302137 w 4441374"/>
              <a:gd name="connsiteY68" fmla="*/ 379981 h 5347324"/>
              <a:gd name="connsiteX69" fmla="*/ 2285232 w 4441374"/>
              <a:gd name="connsiteY69" fmla="*/ 360062 h 5347324"/>
              <a:gd name="connsiteX70" fmla="*/ 2177656 w 4441374"/>
              <a:gd name="connsiteY70" fmla="*/ 317161 h 5347324"/>
              <a:gd name="connsiteX71" fmla="*/ 2073153 w 4441374"/>
              <a:gd name="connsiteY71" fmla="*/ 274260 h 5347324"/>
              <a:gd name="connsiteX72" fmla="*/ 1927156 w 4441374"/>
              <a:gd name="connsiteY72" fmla="*/ 240552 h 5347324"/>
              <a:gd name="connsiteX73" fmla="*/ 0 w 4441374"/>
              <a:gd name="connsiteY73" fmla="*/ 0 h 5347324"/>
              <a:gd name="connsiteX74" fmla="*/ 4441374 w 4441374"/>
              <a:gd name="connsiteY74" fmla="*/ 0 h 5347324"/>
              <a:gd name="connsiteX75" fmla="*/ 4441374 w 4441374"/>
              <a:gd name="connsiteY75" fmla="*/ 5347324 h 5347324"/>
              <a:gd name="connsiteX76" fmla="*/ 0 w 4441374"/>
              <a:gd name="connsiteY76" fmla="*/ 5347324 h 534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41374" h="5347324">
                <a:moveTo>
                  <a:pt x="1927156" y="240552"/>
                </a:moveTo>
                <a:cubicBezTo>
                  <a:pt x="1917935" y="246681"/>
                  <a:pt x="1882589" y="248213"/>
                  <a:pt x="1871831" y="255874"/>
                </a:cubicBezTo>
                <a:cubicBezTo>
                  <a:pt x="1836484" y="269664"/>
                  <a:pt x="1799601" y="292646"/>
                  <a:pt x="1778086" y="321758"/>
                </a:cubicBezTo>
                <a:cubicBezTo>
                  <a:pt x="1725834" y="392238"/>
                  <a:pt x="1708929" y="493362"/>
                  <a:pt x="1673583" y="579165"/>
                </a:cubicBezTo>
                <a:cubicBezTo>
                  <a:pt x="1616721" y="713997"/>
                  <a:pt x="1575227" y="858022"/>
                  <a:pt x="1519902" y="992855"/>
                </a:cubicBezTo>
                <a:cubicBezTo>
                  <a:pt x="1506071" y="1026563"/>
                  <a:pt x="1498387" y="1061803"/>
                  <a:pt x="1484556" y="1095511"/>
                </a:cubicBezTo>
                <a:cubicBezTo>
                  <a:pt x="1430767" y="1224215"/>
                  <a:pt x="1390810" y="1363643"/>
                  <a:pt x="1337022" y="1493879"/>
                </a:cubicBezTo>
                <a:cubicBezTo>
                  <a:pt x="1321654" y="1530651"/>
                  <a:pt x="1315507" y="1565892"/>
                  <a:pt x="1300139" y="1602664"/>
                </a:cubicBezTo>
                <a:cubicBezTo>
                  <a:pt x="1260182" y="1696127"/>
                  <a:pt x="1230982" y="1795719"/>
                  <a:pt x="1192562" y="1889183"/>
                </a:cubicBezTo>
                <a:cubicBezTo>
                  <a:pt x="1180268" y="1916762"/>
                  <a:pt x="1177194" y="1944341"/>
                  <a:pt x="1164900" y="1971921"/>
                </a:cubicBezTo>
                <a:cubicBezTo>
                  <a:pt x="1134163" y="2046998"/>
                  <a:pt x="1109574" y="2128203"/>
                  <a:pt x="1078838" y="2203281"/>
                </a:cubicBezTo>
                <a:cubicBezTo>
                  <a:pt x="1072691" y="2218602"/>
                  <a:pt x="1072691" y="2230860"/>
                  <a:pt x="1066544" y="2246182"/>
                </a:cubicBezTo>
                <a:cubicBezTo>
                  <a:pt x="1035808" y="2319726"/>
                  <a:pt x="1014292" y="2399400"/>
                  <a:pt x="983556" y="2474477"/>
                </a:cubicBezTo>
                <a:cubicBezTo>
                  <a:pt x="960504" y="2528104"/>
                  <a:pt x="945136" y="2586327"/>
                  <a:pt x="922084" y="2641485"/>
                </a:cubicBezTo>
                <a:cubicBezTo>
                  <a:pt x="846780" y="2823815"/>
                  <a:pt x="791455" y="3019935"/>
                  <a:pt x="716152" y="3202265"/>
                </a:cubicBezTo>
                <a:cubicBezTo>
                  <a:pt x="699247" y="3242102"/>
                  <a:pt x="690026" y="3283471"/>
                  <a:pt x="673121" y="3324840"/>
                </a:cubicBezTo>
                <a:cubicBezTo>
                  <a:pt x="623943" y="3444350"/>
                  <a:pt x="587060" y="3568457"/>
                  <a:pt x="540956" y="3689500"/>
                </a:cubicBezTo>
                <a:cubicBezTo>
                  <a:pt x="525588" y="3730868"/>
                  <a:pt x="511756" y="3773770"/>
                  <a:pt x="494851" y="3816671"/>
                </a:cubicBezTo>
                <a:cubicBezTo>
                  <a:pt x="490241" y="3828928"/>
                  <a:pt x="476410" y="3850379"/>
                  <a:pt x="479483" y="3862636"/>
                </a:cubicBezTo>
                <a:cubicBezTo>
                  <a:pt x="465652" y="3881023"/>
                  <a:pt x="462578" y="3905537"/>
                  <a:pt x="453358" y="3928520"/>
                </a:cubicBezTo>
                <a:cubicBezTo>
                  <a:pt x="430305" y="3982147"/>
                  <a:pt x="398032" y="4052627"/>
                  <a:pt x="427232" y="4120043"/>
                </a:cubicBezTo>
                <a:cubicBezTo>
                  <a:pt x="447210" y="4164477"/>
                  <a:pt x="487167" y="4201249"/>
                  <a:pt x="530198" y="4222700"/>
                </a:cubicBezTo>
                <a:cubicBezTo>
                  <a:pt x="553250" y="4234957"/>
                  <a:pt x="576302" y="4239554"/>
                  <a:pt x="600891" y="4248747"/>
                </a:cubicBezTo>
                <a:cubicBezTo>
                  <a:pt x="679268" y="4280923"/>
                  <a:pt x="762256" y="4308502"/>
                  <a:pt x="843707" y="4342210"/>
                </a:cubicBezTo>
                <a:cubicBezTo>
                  <a:pt x="1025050" y="4417287"/>
                  <a:pt x="1214077" y="4481639"/>
                  <a:pt x="1395421" y="4556716"/>
                </a:cubicBezTo>
                <a:cubicBezTo>
                  <a:pt x="1459967" y="4584296"/>
                  <a:pt x="1526049" y="4602682"/>
                  <a:pt x="1592132" y="4630261"/>
                </a:cubicBezTo>
                <a:cubicBezTo>
                  <a:pt x="1658215" y="4657840"/>
                  <a:pt x="1727371" y="4682355"/>
                  <a:pt x="1791917" y="4709934"/>
                </a:cubicBezTo>
                <a:cubicBezTo>
                  <a:pt x="1814969" y="4719128"/>
                  <a:pt x="1841095" y="4729853"/>
                  <a:pt x="1864147" y="4737514"/>
                </a:cubicBezTo>
                <a:cubicBezTo>
                  <a:pt x="1867221" y="4737514"/>
                  <a:pt x="1868757" y="4735982"/>
                  <a:pt x="1870294" y="4735982"/>
                </a:cubicBezTo>
                <a:cubicBezTo>
                  <a:pt x="1894883" y="4749771"/>
                  <a:pt x="1924082" y="4757432"/>
                  <a:pt x="1951745" y="4769690"/>
                </a:cubicBezTo>
                <a:cubicBezTo>
                  <a:pt x="1993239" y="4786544"/>
                  <a:pt x="2033196" y="4803398"/>
                  <a:pt x="2080837" y="4815655"/>
                </a:cubicBezTo>
                <a:cubicBezTo>
                  <a:pt x="2096205" y="4818720"/>
                  <a:pt x="2119257" y="4818720"/>
                  <a:pt x="2136162" y="4815655"/>
                </a:cubicBezTo>
                <a:cubicBezTo>
                  <a:pt x="2160751" y="4811059"/>
                  <a:pt x="2179193" y="4812591"/>
                  <a:pt x="2199171" y="4803398"/>
                </a:cubicBezTo>
                <a:cubicBezTo>
                  <a:pt x="2262180" y="4775819"/>
                  <a:pt x="2283696" y="4719128"/>
                  <a:pt x="2312895" y="4656308"/>
                </a:cubicBezTo>
                <a:cubicBezTo>
                  <a:pt x="2362073" y="4550587"/>
                  <a:pt x="2422008" y="4444867"/>
                  <a:pt x="2466576" y="4342210"/>
                </a:cubicBezTo>
                <a:cubicBezTo>
                  <a:pt x="2495775" y="4274794"/>
                  <a:pt x="2531122" y="4211974"/>
                  <a:pt x="2560321" y="4146091"/>
                </a:cubicBezTo>
                <a:cubicBezTo>
                  <a:pt x="2578763" y="4101657"/>
                  <a:pt x="2597204" y="4060288"/>
                  <a:pt x="2618720" y="4017387"/>
                </a:cubicBezTo>
                <a:cubicBezTo>
                  <a:pt x="2670971" y="3916263"/>
                  <a:pt x="2720149" y="3812074"/>
                  <a:pt x="2766253" y="3707886"/>
                </a:cubicBezTo>
                <a:cubicBezTo>
                  <a:pt x="2777011" y="3683371"/>
                  <a:pt x="2793916" y="3657324"/>
                  <a:pt x="2804673" y="3632809"/>
                </a:cubicBezTo>
                <a:cubicBezTo>
                  <a:pt x="2852314" y="3524024"/>
                  <a:pt x="2906103" y="3419835"/>
                  <a:pt x="2955281" y="3311050"/>
                </a:cubicBezTo>
                <a:cubicBezTo>
                  <a:pt x="2966038" y="3285003"/>
                  <a:pt x="2982943" y="3257424"/>
                  <a:pt x="2995237" y="3231376"/>
                </a:cubicBezTo>
                <a:cubicBezTo>
                  <a:pt x="3049026" y="3108801"/>
                  <a:pt x="3110498" y="2993888"/>
                  <a:pt x="3164286" y="2871313"/>
                </a:cubicBezTo>
                <a:cubicBezTo>
                  <a:pt x="3182728" y="2828412"/>
                  <a:pt x="3208854" y="2787043"/>
                  <a:pt x="3227295" y="2745674"/>
                </a:cubicBezTo>
                <a:cubicBezTo>
                  <a:pt x="3262642" y="2664468"/>
                  <a:pt x="3301062" y="2584794"/>
                  <a:pt x="3341019" y="2506653"/>
                </a:cubicBezTo>
                <a:cubicBezTo>
                  <a:pt x="3348703" y="2491331"/>
                  <a:pt x="3351777" y="2476009"/>
                  <a:pt x="3359461" y="2460688"/>
                </a:cubicBezTo>
                <a:cubicBezTo>
                  <a:pt x="3410175" y="2361096"/>
                  <a:pt x="3456280" y="2256907"/>
                  <a:pt x="3506994" y="2154251"/>
                </a:cubicBezTo>
                <a:cubicBezTo>
                  <a:pt x="3573077" y="2022483"/>
                  <a:pt x="3639160" y="1886118"/>
                  <a:pt x="3700632" y="1749754"/>
                </a:cubicBezTo>
                <a:cubicBezTo>
                  <a:pt x="3728295" y="1685402"/>
                  <a:pt x="3766715" y="1619518"/>
                  <a:pt x="3795914" y="1555166"/>
                </a:cubicBezTo>
                <a:cubicBezTo>
                  <a:pt x="3820503" y="1501540"/>
                  <a:pt x="3842018" y="1447913"/>
                  <a:pt x="3869681" y="1395819"/>
                </a:cubicBezTo>
                <a:cubicBezTo>
                  <a:pt x="3894270" y="1348321"/>
                  <a:pt x="3920396" y="1299292"/>
                  <a:pt x="3940374" y="1250262"/>
                </a:cubicBezTo>
                <a:cubicBezTo>
                  <a:pt x="3960353" y="1201232"/>
                  <a:pt x="3952669" y="1115429"/>
                  <a:pt x="3925006" y="1081721"/>
                </a:cubicBezTo>
                <a:cubicBezTo>
                  <a:pt x="3925006" y="1081721"/>
                  <a:pt x="3926543" y="1080189"/>
                  <a:pt x="3926543" y="1078657"/>
                </a:cubicBezTo>
                <a:cubicBezTo>
                  <a:pt x="3925006" y="1074060"/>
                  <a:pt x="3918859" y="1064867"/>
                  <a:pt x="3915785" y="1060271"/>
                </a:cubicBezTo>
                <a:cubicBezTo>
                  <a:pt x="3906564" y="1044949"/>
                  <a:pt x="3889660" y="1026563"/>
                  <a:pt x="3875828" y="1015837"/>
                </a:cubicBezTo>
                <a:cubicBezTo>
                  <a:pt x="3826650" y="979065"/>
                  <a:pt x="3763641" y="962211"/>
                  <a:pt x="3703706" y="936164"/>
                </a:cubicBezTo>
                <a:cubicBezTo>
                  <a:pt x="3679117" y="925439"/>
                  <a:pt x="3652991" y="916245"/>
                  <a:pt x="3626865" y="905520"/>
                </a:cubicBezTo>
                <a:cubicBezTo>
                  <a:pt x="3600740" y="894795"/>
                  <a:pt x="3579224" y="881005"/>
                  <a:pt x="3543878" y="884070"/>
                </a:cubicBezTo>
                <a:cubicBezTo>
                  <a:pt x="3511605" y="917778"/>
                  <a:pt x="3494700" y="965275"/>
                  <a:pt x="3448596" y="985194"/>
                </a:cubicBezTo>
                <a:cubicBezTo>
                  <a:pt x="3436301" y="989790"/>
                  <a:pt x="3428617" y="989790"/>
                  <a:pt x="3414786" y="992855"/>
                </a:cubicBezTo>
                <a:cubicBezTo>
                  <a:pt x="3407102" y="994387"/>
                  <a:pt x="3396344" y="997451"/>
                  <a:pt x="3385587" y="995919"/>
                </a:cubicBezTo>
                <a:cubicBezTo>
                  <a:pt x="3380976" y="994387"/>
                  <a:pt x="3356387" y="994387"/>
                  <a:pt x="3342556" y="989790"/>
                </a:cubicBezTo>
                <a:cubicBezTo>
                  <a:pt x="3297989" y="974468"/>
                  <a:pt x="3253421" y="954550"/>
                  <a:pt x="3211927" y="936164"/>
                </a:cubicBezTo>
                <a:cubicBezTo>
                  <a:pt x="3161213" y="914713"/>
                  <a:pt x="3110498" y="896327"/>
                  <a:pt x="3061320" y="874876"/>
                </a:cubicBezTo>
                <a:cubicBezTo>
                  <a:pt x="3030584" y="861087"/>
                  <a:pt x="3001385" y="853426"/>
                  <a:pt x="2972185" y="841168"/>
                </a:cubicBezTo>
                <a:cubicBezTo>
                  <a:pt x="2850778" y="787542"/>
                  <a:pt x="2721686" y="740044"/>
                  <a:pt x="2600278" y="687950"/>
                </a:cubicBezTo>
                <a:cubicBezTo>
                  <a:pt x="2541879" y="661903"/>
                  <a:pt x="2480407" y="640452"/>
                  <a:pt x="2422008" y="615937"/>
                </a:cubicBezTo>
                <a:cubicBezTo>
                  <a:pt x="2382051" y="599083"/>
                  <a:pt x="2343631" y="585294"/>
                  <a:pt x="2319042" y="553118"/>
                </a:cubicBezTo>
                <a:cubicBezTo>
                  <a:pt x="2306748" y="534731"/>
                  <a:pt x="2280622" y="488766"/>
                  <a:pt x="2289843" y="451993"/>
                </a:cubicBezTo>
                <a:cubicBezTo>
                  <a:pt x="2295990" y="425946"/>
                  <a:pt x="2303674" y="402964"/>
                  <a:pt x="2302137" y="379981"/>
                </a:cubicBezTo>
                <a:cubicBezTo>
                  <a:pt x="2295990" y="373852"/>
                  <a:pt x="2292916" y="364659"/>
                  <a:pt x="2285232" y="360062"/>
                </a:cubicBezTo>
                <a:cubicBezTo>
                  <a:pt x="2257570" y="341676"/>
                  <a:pt x="2209929" y="330951"/>
                  <a:pt x="2177656" y="317161"/>
                </a:cubicBezTo>
                <a:cubicBezTo>
                  <a:pt x="2143846" y="301839"/>
                  <a:pt x="2108499" y="289582"/>
                  <a:pt x="2073153" y="274260"/>
                </a:cubicBezTo>
                <a:cubicBezTo>
                  <a:pt x="2030122" y="255874"/>
                  <a:pt x="1991702" y="239020"/>
                  <a:pt x="1927156" y="240552"/>
                </a:cubicBezTo>
                <a:close/>
                <a:moveTo>
                  <a:pt x="0" y="0"/>
                </a:moveTo>
                <a:lnTo>
                  <a:pt x="4441374" y="0"/>
                </a:lnTo>
                <a:lnTo>
                  <a:pt x="4441374" y="5347324"/>
                </a:lnTo>
                <a:lnTo>
                  <a:pt x="0" y="5347324"/>
                </a:lnTo>
                <a:close/>
              </a:path>
            </a:pathLst>
          </a:custGeom>
        </p:spPr>
      </p:pic>
      <p:sp>
        <p:nvSpPr>
          <p:cNvPr id="5" name="PsHolder6">
            <a:extLst>
              <a:ext uri="{FF2B5EF4-FFF2-40B4-BE49-F238E27FC236}">
                <a16:creationId xmlns:a16="http://schemas.microsoft.com/office/drawing/2014/main" id="{9B47E523-60F9-4480-9A82-F65A24D3EEC9}"/>
              </a:ext>
            </a:extLst>
          </p:cNvPr>
          <p:cNvSpPr>
            <a:spLocks noGrp="1"/>
          </p:cNvSpPr>
          <p:nvPr>
            <p:ph type="pic" sz="quarter" idx="10"/>
          </p:nvPr>
        </p:nvSpPr>
        <p:spPr/>
      </p:sp>
      <p:pic>
        <p:nvPicPr>
          <p:cNvPr id="31" name="Mockup">
            <a:extLst>
              <a:ext uri="{FF2B5EF4-FFF2-40B4-BE49-F238E27FC236}">
                <a16:creationId xmlns:a16="http://schemas.microsoft.com/office/drawing/2014/main" id="{9D4860D0-11F5-44CB-9F9B-44B5238BD1D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524425" y="1859515"/>
            <a:ext cx="2754693" cy="3421224"/>
          </a:xfrm>
          <a:custGeom>
            <a:avLst/>
            <a:gdLst>
              <a:gd name="connsiteX0" fmla="*/ 2142615 w 4724402"/>
              <a:gd name="connsiteY0" fmla="*/ 150021 h 5867528"/>
              <a:gd name="connsiteX1" fmla="*/ 2107681 w 4724402"/>
              <a:gd name="connsiteY1" fmla="*/ 158356 h 5867528"/>
              <a:gd name="connsiteX2" fmla="*/ 2009534 w 4724402"/>
              <a:gd name="connsiteY2" fmla="*/ 190027 h 5867528"/>
              <a:gd name="connsiteX3" fmla="*/ 1956301 w 4724402"/>
              <a:gd name="connsiteY3" fmla="*/ 206696 h 5867528"/>
              <a:gd name="connsiteX4" fmla="*/ 1957964 w 4724402"/>
              <a:gd name="connsiteY4" fmla="*/ 266705 h 5867528"/>
              <a:gd name="connsiteX5" fmla="*/ 1941329 w 4724402"/>
              <a:gd name="connsiteY5" fmla="*/ 396724 h 5867528"/>
              <a:gd name="connsiteX6" fmla="*/ 1774977 w 4724402"/>
              <a:gd name="connsiteY6" fmla="*/ 455066 h 5867528"/>
              <a:gd name="connsiteX7" fmla="*/ 1415656 w 4724402"/>
              <a:gd name="connsiteY7" fmla="*/ 573417 h 5867528"/>
              <a:gd name="connsiteX8" fmla="*/ 1352442 w 4724402"/>
              <a:gd name="connsiteY8" fmla="*/ 591753 h 5867528"/>
              <a:gd name="connsiteX9" fmla="*/ 1240986 w 4724402"/>
              <a:gd name="connsiteY9" fmla="*/ 628425 h 5867528"/>
              <a:gd name="connsiteX10" fmla="*/ 1147829 w 4724402"/>
              <a:gd name="connsiteY10" fmla="*/ 641760 h 5867528"/>
              <a:gd name="connsiteX11" fmla="*/ 1038037 w 4724402"/>
              <a:gd name="connsiteY11" fmla="*/ 555081 h 5867528"/>
              <a:gd name="connsiteX12" fmla="*/ 1018075 w 4724402"/>
              <a:gd name="connsiteY12" fmla="*/ 516742 h 5867528"/>
              <a:gd name="connsiteX13" fmla="*/ 996449 w 4724402"/>
              <a:gd name="connsiteY13" fmla="*/ 503406 h 5867528"/>
              <a:gd name="connsiteX14" fmla="*/ 860040 w 4724402"/>
              <a:gd name="connsiteY14" fmla="*/ 541745 h 5867528"/>
              <a:gd name="connsiteX15" fmla="*/ 687034 w 4724402"/>
              <a:gd name="connsiteY15" fmla="*/ 650095 h 5867528"/>
              <a:gd name="connsiteX16" fmla="*/ 675389 w 4724402"/>
              <a:gd name="connsiteY16" fmla="*/ 713437 h 5867528"/>
              <a:gd name="connsiteX17" fmla="*/ 683707 w 4724402"/>
              <a:gd name="connsiteY17" fmla="*/ 796783 h 5867528"/>
              <a:gd name="connsiteX18" fmla="*/ 730285 w 4724402"/>
              <a:gd name="connsiteY18" fmla="*/ 898464 h 5867528"/>
              <a:gd name="connsiteX19" fmla="*/ 813461 w 4724402"/>
              <a:gd name="connsiteY19" fmla="*/ 1071823 h 5867528"/>
              <a:gd name="connsiteX20" fmla="*/ 983141 w 4724402"/>
              <a:gd name="connsiteY20" fmla="*/ 1430209 h 5867528"/>
              <a:gd name="connsiteX21" fmla="*/ 1121213 w 4724402"/>
              <a:gd name="connsiteY21" fmla="*/ 1716918 h 5867528"/>
              <a:gd name="connsiteX22" fmla="*/ 1179436 w 4724402"/>
              <a:gd name="connsiteY22" fmla="*/ 1830268 h 5867528"/>
              <a:gd name="connsiteX23" fmla="*/ 1239323 w 4724402"/>
              <a:gd name="connsiteY23" fmla="*/ 1953619 h 5867528"/>
              <a:gd name="connsiteX24" fmla="*/ 1260949 w 4724402"/>
              <a:gd name="connsiteY24" fmla="*/ 2005294 h 5867528"/>
              <a:gd name="connsiteX25" fmla="*/ 1404012 w 4724402"/>
              <a:gd name="connsiteY25" fmla="*/ 2303671 h 5867528"/>
              <a:gd name="connsiteX26" fmla="*/ 1575354 w 4724402"/>
              <a:gd name="connsiteY26" fmla="*/ 2660390 h 5867528"/>
              <a:gd name="connsiteX27" fmla="*/ 1628587 w 4724402"/>
              <a:gd name="connsiteY27" fmla="*/ 2767072 h 5867528"/>
              <a:gd name="connsiteX28" fmla="*/ 1745034 w 4724402"/>
              <a:gd name="connsiteY28" fmla="*/ 3007107 h 5867528"/>
              <a:gd name="connsiteX29" fmla="*/ 1796603 w 4724402"/>
              <a:gd name="connsiteY29" fmla="*/ 3120457 h 5867528"/>
              <a:gd name="connsiteX30" fmla="*/ 2022842 w 4724402"/>
              <a:gd name="connsiteY30" fmla="*/ 3588860 h 5867528"/>
              <a:gd name="connsiteX31" fmla="*/ 2056112 w 4724402"/>
              <a:gd name="connsiteY31" fmla="*/ 3652202 h 5867528"/>
              <a:gd name="connsiteX32" fmla="*/ 2192521 w 4724402"/>
              <a:gd name="connsiteY32" fmla="*/ 3940578 h 5867528"/>
              <a:gd name="connsiteX33" fmla="*/ 2362200 w 4724402"/>
              <a:gd name="connsiteY33" fmla="*/ 4292296 h 5867528"/>
              <a:gd name="connsiteX34" fmla="*/ 2392144 w 4724402"/>
              <a:gd name="connsiteY34" fmla="*/ 4348971 h 5867528"/>
              <a:gd name="connsiteX35" fmla="*/ 2558496 w 4724402"/>
              <a:gd name="connsiteY35" fmla="*/ 4699022 h 5867528"/>
              <a:gd name="connsiteX36" fmla="*/ 2590103 w 4724402"/>
              <a:gd name="connsiteY36" fmla="*/ 4759031 h 5867528"/>
              <a:gd name="connsiteX37" fmla="*/ 2703222 w 4724402"/>
              <a:gd name="connsiteY37" fmla="*/ 4995733 h 5867528"/>
              <a:gd name="connsiteX38" fmla="*/ 2803034 w 4724402"/>
              <a:gd name="connsiteY38" fmla="*/ 5204097 h 5867528"/>
              <a:gd name="connsiteX39" fmla="*/ 2936115 w 4724402"/>
              <a:gd name="connsiteY39" fmla="*/ 5395792 h 5867528"/>
              <a:gd name="connsiteX40" fmla="*/ 3032600 w 4724402"/>
              <a:gd name="connsiteY40" fmla="*/ 5415794 h 5867528"/>
              <a:gd name="connsiteX41" fmla="*/ 3188971 w 4724402"/>
              <a:gd name="connsiteY41" fmla="*/ 5304112 h 5867528"/>
              <a:gd name="connsiteX42" fmla="*/ 3456798 w 4724402"/>
              <a:gd name="connsiteY42" fmla="*/ 5082412 h 5867528"/>
              <a:gd name="connsiteX43" fmla="*/ 3516684 w 4724402"/>
              <a:gd name="connsiteY43" fmla="*/ 5029071 h 5867528"/>
              <a:gd name="connsiteX44" fmla="*/ 3912603 w 4724402"/>
              <a:gd name="connsiteY44" fmla="*/ 4699022 h 5867528"/>
              <a:gd name="connsiteX45" fmla="*/ 4009087 w 4724402"/>
              <a:gd name="connsiteY45" fmla="*/ 4615677 h 5867528"/>
              <a:gd name="connsiteX46" fmla="*/ 4098917 w 4724402"/>
              <a:gd name="connsiteY46" fmla="*/ 4538999 h 5867528"/>
              <a:gd name="connsiteX47" fmla="*/ 4210373 w 4724402"/>
              <a:gd name="connsiteY47" fmla="*/ 4402312 h 5867528"/>
              <a:gd name="connsiteX48" fmla="*/ 4152150 w 4724402"/>
              <a:gd name="connsiteY48" fmla="*/ 4132272 h 5867528"/>
              <a:gd name="connsiteX49" fmla="*/ 4055666 w 4724402"/>
              <a:gd name="connsiteY49" fmla="*/ 3922242 h 5867528"/>
              <a:gd name="connsiteX50" fmla="*/ 3917593 w 4724402"/>
              <a:gd name="connsiteY50" fmla="*/ 3633866 h 5867528"/>
              <a:gd name="connsiteX51" fmla="*/ 3611505 w 4724402"/>
              <a:gd name="connsiteY51" fmla="*/ 2982104 h 5867528"/>
              <a:gd name="connsiteX52" fmla="*/ 3450143 w 4724402"/>
              <a:gd name="connsiteY52" fmla="*/ 2630385 h 5867528"/>
              <a:gd name="connsiteX53" fmla="*/ 3252184 w 4724402"/>
              <a:gd name="connsiteY53" fmla="*/ 2208657 h 5867528"/>
              <a:gd name="connsiteX54" fmla="*/ 3202279 w 4724402"/>
              <a:gd name="connsiteY54" fmla="*/ 2108642 h 5867528"/>
              <a:gd name="connsiteX55" fmla="*/ 3039254 w 4724402"/>
              <a:gd name="connsiteY55" fmla="*/ 1751923 h 5867528"/>
              <a:gd name="connsiteX56" fmla="*/ 2991012 w 4724402"/>
              <a:gd name="connsiteY56" fmla="*/ 1655242 h 5867528"/>
              <a:gd name="connsiteX57" fmla="*/ 2570140 w 4724402"/>
              <a:gd name="connsiteY57" fmla="*/ 748442 h 5867528"/>
              <a:gd name="connsiteX58" fmla="*/ 2448703 w 4724402"/>
              <a:gd name="connsiteY58" fmla="*/ 495072 h 5867528"/>
              <a:gd name="connsiteX59" fmla="*/ 2385489 w 4724402"/>
              <a:gd name="connsiteY59" fmla="*/ 358385 h 5867528"/>
              <a:gd name="connsiteX60" fmla="*/ 2355546 w 4724402"/>
              <a:gd name="connsiteY60" fmla="*/ 290042 h 5867528"/>
              <a:gd name="connsiteX61" fmla="*/ 2142615 w 4724402"/>
              <a:gd name="connsiteY61" fmla="*/ 150021 h 5867528"/>
              <a:gd name="connsiteX62" fmla="*/ 0 w 4724402"/>
              <a:gd name="connsiteY62" fmla="*/ 0 h 5867528"/>
              <a:gd name="connsiteX63" fmla="*/ 4724402 w 4724402"/>
              <a:gd name="connsiteY63" fmla="*/ 0 h 5867528"/>
              <a:gd name="connsiteX64" fmla="*/ 4724402 w 4724402"/>
              <a:gd name="connsiteY64" fmla="*/ 5867528 h 5867528"/>
              <a:gd name="connsiteX65" fmla="*/ 0 w 4724402"/>
              <a:gd name="connsiteY65" fmla="*/ 5867528 h 586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724402" h="5867528">
                <a:moveTo>
                  <a:pt x="2142615" y="150021"/>
                </a:moveTo>
                <a:cubicBezTo>
                  <a:pt x="2132634" y="155022"/>
                  <a:pt x="2120990" y="155022"/>
                  <a:pt x="2107681" y="158356"/>
                </a:cubicBezTo>
                <a:cubicBezTo>
                  <a:pt x="2076074" y="168357"/>
                  <a:pt x="2041140" y="180026"/>
                  <a:pt x="2009534" y="190027"/>
                </a:cubicBezTo>
                <a:cubicBezTo>
                  <a:pt x="1992898" y="196695"/>
                  <a:pt x="1971273" y="196695"/>
                  <a:pt x="1956301" y="206696"/>
                </a:cubicBezTo>
                <a:cubicBezTo>
                  <a:pt x="1938002" y="220031"/>
                  <a:pt x="1951310" y="250036"/>
                  <a:pt x="1957964" y="266705"/>
                </a:cubicBezTo>
                <a:cubicBezTo>
                  <a:pt x="1976263" y="310045"/>
                  <a:pt x="1976263" y="370054"/>
                  <a:pt x="1941329" y="396724"/>
                </a:cubicBezTo>
                <a:cubicBezTo>
                  <a:pt x="1901405" y="426728"/>
                  <a:pt x="1826546" y="436730"/>
                  <a:pt x="1774977" y="455066"/>
                </a:cubicBezTo>
                <a:cubicBezTo>
                  <a:pt x="1658530" y="498406"/>
                  <a:pt x="1532103" y="530077"/>
                  <a:pt x="1415656" y="573417"/>
                </a:cubicBezTo>
                <a:cubicBezTo>
                  <a:pt x="1394031" y="581751"/>
                  <a:pt x="1374068" y="583418"/>
                  <a:pt x="1352442" y="591753"/>
                </a:cubicBezTo>
                <a:cubicBezTo>
                  <a:pt x="1317508" y="605088"/>
                  <a:pt x="1277584" y="615089"/>
                  <a:pt x="1240986" y="628425"/>
                </a:cubicBezTo>
                <a:cubicBezTo>
                  <a:pt x="1217697" y="636759"/>
                  <a:pt x="1182763" y="651761"/>
                  <a:pt x="1147829" y="641760"/>
                </a:cubicBezTo>
                <a:cubicBezTo>
                  <a:pt x="1097924" y="628425"/>
                  <a:pt x="1061326" y="593420"/>
                  <a:pt x="1038037" y="555081"/>
                </a:cubicBezTo>
                <a:cubicBezTo>
                  <a:pt x="1029719" y="541745"/>
                  <a:pt x="1026392" y="528410"/>
                  <a:pt x="1018075" y="516742"/>
                </a:cubicBezTo>
                <a:cubicBezTo>
                  <a:pt x="1011420" y="513408"/>
                  <a:pt x="1003103" y="508407"/>
                  <a:pt x="996449" y="503406"/>
                </a:cubicBezTo>
                <a:cubicBezTo>
                  <a:pt x="953197" y="503406"/>
                  <a:pt x="896637" y="530077"/>
                  <a:pt x="860040" y="541745"/>
                </a:cubicBezTo>
                <a:cubicBezTo>
                  <a:pt x="780191" y="568416"/>
                  <a:pt x="718641" y="573417"/>
                  <a:pt x="687034" y="650095"/>
                </a:cubicBezTo>
                <a:cubicBezTo>
                  <a:pt x="678716" y="670098"/>
                  <a:pt x="680380" y="688434"/>
                  <a:pt x="675389" y="713437"/>
                </a:cubicBezTo>
                <a:cubicBezTo>
                  <a:pt x="672062" y="731773"/>
                  <a:pt x="677053" y="775113"/>
                  <a:pt x="683707" y="796783"/>
                </a:cubicBezTo>
                <a:cubicBezTo>
                  <a:pt x="697015" y="833455"/>
                  <a:pt x="715314" y="865126"/>
                  <a:pt x="730285" y="898464"/>
                </a:cubicBezTo>
                <a:cubicBezTo>
                  <a:pt x="755238" y="956806"/>
                  <a:pt x="785181" y="1015148"/>
                  <a:pt x="813461" y="1071823"/>
                </a:cubicBezTo>
                <a:cubicBezTo>
                  <a:pt x="873348" y="1191841"/>
                  <a:pt x="923254" y="1311858"/>
                  <a:pt x="983141" y="1430209"/>
                </a:cubicBezTo>
                <a:cubicBezTo>
                  <a:pt x="1029719" y="1525223"/>
                  <a:pt x="1072971" y="1621904"/>
                  <a:pt x="1121213" y="1716918"/>
                </a:cubicBezTo>
                <a:cubicBezTo>
                  <a:pt x="1139512" y="1753590"/>
                  <a:pt x="1162801" y="1791929"/>
                  <a:pt x="1179436" y="1830268"/>
                </a:cubicBezTo>
                <a:cubicBezTo>
                  <a:pt x="1197735" y="1871941"/>
                  <a:pt x="1221024" y="1911947"/>
                  <a:pt x="1239323" y="1953619"/>
                </a:cubicBezTo>
                <a:cubicBezTo>
                  <a:pt x="1247641" y="1971955"/>
                  <a:pt x="1250968" y="1986958"/>
                  <a:pt x="1260949" y="2005294"/>
                </a:cubicBezTo>
                <a:cubicBezTo>
                  <a:pt x="1310854" y="2101974"/>
                  <a:pt x="1359096" y="2201989"/>
                  <a:pt x="1404012" y="2303671"/>
                </a:cubicBezTo>
                <a:cubicBezTo>
                  <a:pt x="1457244" y="2423688"/>
                  <a:pt x="1522122" y="2538705"/>
                  <a:pt x="1575354" y="2660390"/>
                </a:cubicBezTo>
                <a:cubicBezTo>
                  <a:pt x="1590326" y="2695395"/>
                  <a:pt x="1613615" y="2732067"/>
                  <a:pt x="1628587" y="2767072"/>
                </a:cubicBezTo>
                <a:cubicBezTo>
                  <a:pt x="1665184" y="2848751"/>
                  <a:pt x="1710100" y="2927096"/>
                  <a:pt x="1745034" y="3007107"/>
                </a:cubicBezTo>
                <a:cubicBezTo>
                  <a:pt x="1761669" y="3045446"/>
                  <a:pt x="1776641" y="3082118"/>
                  <a:pt x="1796603" y="3120457"/>
                </a:cubicBezTo>
                <a:cubicBezTo>
                  <a:pt x="1874788" y="3273813"/>
                  <a:pt x="1952974" y="3430503"/>
                  <a:pt x="2022842" y="3588860"/>
                </a:cubicBezTo>
                <a:cubicBezTo>
                  <a:pt x="2031159" y="3608862"/>
                  <a:pt x="2046131" y="3632199"/>
                  <a:pt x="2056112" y="3652202"/>
                </a:cubicBezTo>
                <a:cubicBezTo>
                  <a:pt x="2104354" y="3748883"/>
                  <a:pt x="2149269" y="3842230"/>
                  <a:pt x="2192521" y="3940578"/>
                </a:cubicBezTo>
                <a:cubicBezTo>
                  <a:pt x="2244090" y="4058928"/>
                  <a:pt x="2308968" y="4172278"/>
                  <a:pt x="2362200" y="4292296"/>
                </a:cubicBezTo>
                <a:cubicBezTo>
                  <a:pt x="2370518" y="4312299"/>
                  <a:pt x="2383826" y="4330635"/>
                  <a:pt x="2392144" y="4348971"/>
                </a:cubicBezTo>
                <a:cubicBezTo>
                  <a:pt x="2445376" y="4467322"/>
                  <a:pt x="2503600" y="4580672"/>
                  <a:pt x="2558496" y="4699022"/>
                </a:cubicBezTo>
                <a:cubicBezTo>
                  <a:pt x="2566813" y="4719026"/>
                  <a:pt x="2581785" y="4739028"/>
                  <a:pt x="2590103" y="4759031"/>
                </a:cubicBezTo>
                <a:cubicBezTo>
                  <a:pt x="2625037" y="4840710"/>
                  <a:pt x="2668288" y="4915721"/>
                  <a:pt x="2703222" y="4995733"/>
                </a:cubicBezTo>
                <a:cubicBezTo>
                  <a:pt x="2734829" y="5067410"/>
                  <a:pt x="2768099" y="5135753"/>
                  <a:pt x="2803034" y="5204097"/>
                </a:cubicBezTo>
                <a:cubicBezTo>
                  <a:pt x="2842958" y="5284108"/>
                  <a:pt x="2861257" y="5349118"/>
                  <a:pt x="2936115" y="5395792"/>
                </a:cubicBezTo>
                <a:cubicBezTo>
                  <a:pt x="2959404" y="5410794"/>
                  <a:pt x="2996002" y="5425796"/>
                  <a:pt x="3032600" y="5415794"/>
                </a:cubicBezTo>
                <a:cubicBezTo>
                  <a:pt x="3102467" y="5397458"/>
                  <a:pt x="3139065" y="5340783"/>
                  <a:pt x="3188971" y="5304112"/>
                </a:cubicBezTo>
                <a:cubicBezTo>
                  <a:pt x="3282128" y="5234101"/>
                  <a:pt x="3363640" y="5152423"/>
                  <a:pt x="3456798" y="5082412"/>
                </a:cubicBezTo>
                <a:cubicBezTo>
                  <a:pt x="3478424" y="5067410"/>
                  <a:pt x="3495059" y="5044073"/>
                  <a:pt x="3516684" y="5029071"/>
                </a:cubicBezTo>
                <a:cubicBezTo>
                  <a:pt x="3654757" y="4925722"/>
                  <a:pt x="3774530" y="4802371"/>
                  <a:pt x="3912603" y="4699022"/>
                </a:cubicBezTo>
                <a:cubicBezTo>
                  <a:pt x="3947537" y="4674019"/>
                  <a:pt x="3975816" y="4640681"/>
                  <a:pt x="4009087" y="4615677"/>
                </a:cubicBezTo>
                <a:cubicBezTo>
                  <a:pt x="4040694" y="4590673"/>
                  <a:pt x="4067310" y="4562336"/>
                  <a:pt x="4098917" y="4538999"/>
                </a:cubicBezTo>
                <a:cubicBezTo>
                  <a:pt x="4147159" y="4502327"/>
                  <a:pt x="4190411" y="4468989"/>
                  <a:pt x="4210373" y="4402312"/>
                </a:cubicBezTo>
                <a:cubicBezTo>
                  <a:pt x="4240316" y="4300631"/>
                  <a:pt x="4183757" y="4193948"/>
                  <a:pt x="4152150" y="4132272"/>
                </a:cubicBezTo>
                <a:cubicBezTo>
                  <a:pt x="4115552" y="4063929"/>
                  <a:pt x="4087272" y="3993919"/>
                  <a:pt x="4055666" y="3922242"/>
                </a:cubicBezTo>
                <a:cubicBezTo>
                  <a:pt x="4012414" y="3825561"/>
                  <a:pt x="3960845" y="3728880"/>
                  <a:pt x="3917593" y="3633866"/>
                </a:cubicBezTo>
                <a:cubicBezTo>
                  <a:pt x="3817782" y="3415501"/>
                  <a:pt x="3717971" y="3195468"/>
                  <a:pt x="3611505" y="2982104"/>
                </a:cubicBezTo>
                <a:cubicBezTo>
                  <a:pt x="3553282" y="2865420"/>
                  <a:pt x="3508367" y="2747069"/>
                  <a:pt x="3450143" y="2630385"/>
                </a:cubicBezTo>
                <a:cubicBezTo>
                  <a:pt x="3380276" y="2492032"/>
                  <a:pt x="3315398" y="2352011"/>
                  <a:pt x="3252184" y="2208657"/>
                </a:cubicBezTo>
                <a:cubicBezTo>
                  <a:pt x="3237213" y="2175319"/>
                  <a:pt x="3217250" y="2141980"/>
                  <a:pt x="3202279" y="2108642"/>
                </a:cubicBezTo>
                <a:cubicBezTo>
                  <a:pt x="3150710" y="1986958"/>
                  <a:pt x="3092486" y="1871941"/>
                  <a:pt x="3039254" y="1751923"/>
                </a:cubicBezTo>
                <a:cubicBezTo>
                  <a:pt x="3024282" y="1720252"/>
                  <a:pt x="3004320" y="1686913"/>
                  <a:pt x="2991012" y="1655242"/>
                </a:cubicBezTo>
                <a:cubicBezTo>
                  <a:pt x="2856266" y="1348531"/>
                  <a:pt x="2704886" y="1053487"/>
                  <a:pt x="2570140" y="748442"/>
                </a:cubicBezTo>
                <a:cubicBezTo>
                  <a:pt x="2533543" y="665097"/>
                  <a:pt x="2485301" y="580084"/>
                  <a:pt x="2448703" y="495072"/>
                </a:cubicBezTo>
                <a:cubicBezTo>
                  <a:pt x="2428741" y="448398"/>
                  <a:pt x="2407115" y="403392"/>
                  <a:pt x="2385489" y="358385"/>
                </a:cubicBezTo>
                <a:cubicBezTo>
                  <a:pt x="2373845" y="335048"/>
                  <a:pt x="2365527" y="306711"/>
                  <a:pt x="2355546" y="290042"/>
                </a:cubicBezTo>
                <a:cubicBezTo>
                  <a:pt x="2313958" y="218365"/>
                  <a:pt x="2255735" y="148354"/>
                  <a:pt x="2142615" y="150021"/>
                </a:cubicBezTo>
                <a:close/>
                <a:moveTo>
                  <a:pt x="0" y="0"/>
                </a:moveTo>
                <a:lnTo>
                  <a:pt x="4724402" y="0"/>
                </a:lnTo>
                <a:lnTo>
                  <a:pt x="4724402" y="5867528"/>
                </a:lnTo>
                <a:lnTo>
                  <a:pt x="0" y="5867528"/>
                </a:lnTo>
                <a:close/>
              </a:path>
            </a:pathLst>
          </a:custGeom>
        </p:spPr>
      </p:pic>
      <p:sp>
        <p:nvSpPr>
          <p:cNvPr id="2" name="Rectangle 1">
            <a:extLst>
              <a:ext uri="{FF2B5EF4-FFF2-40B4-BE49-F238E27FC236}">
                <a16:creationId xmlns:a16="http://schemas.microsoft.com/office/drawing/2014/main" id="{8B645B32-7786-48FC-ABE0-91C070228B22}"/>
              </a:ext>
            </a:extLst>
          </p:cNvPr>
          <p:cNvSpPr/>
          <p:nvPr/>
        </p:nvSpPr>
        <p:spPr>
          <a:xfrm>
            <a:off x="645287" y="4374862"/>
            <a:ext cx="805948" cy="80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7" name="Left Text Body">
            <a:extLst>
              <a:ext uri="{FF2B5EF4-FFF2-40B4-BE49-F238E27FC236}">
                <a16:creationId xmlns:a16="http://schemas.microsoft.com/office/drawing/2014/main" id="{6C6EE227-FE49-4A27-BF82-8EDDC08A99A1}"/>
              </a:ext>
            </a:extLst>
          </p:cNvPr>
          <p:cNvSpPr txBox="1"/>
          <p:nvPr/>
        </p:nvSpPr>
        <p:spPr>
          <a:xfrm>
            <a:off x="1712296" y="4571201"/>
            <a:ext cx="2323798" cy="600164"/>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 molestiae at corrupti</a:t>
            </a:r>
            <a:endParaRPr lang="en-ID" sz="900">
              <a:solidFill>
                <a:schemeClr val="tx1">
                  <a:lumMod val="50000"/>
                  <a:lumOff val="50000"/>
                </a:schemeClr>
              </a:solidFill>
            </a:endParaRPr>
          </a:p>
        </p:txBody>
      </p:sp>
      <p:sp>
        <p:nvSpPr>
          <p:cNvPr id="39" name="LeftSub">
            <a:extLst>
              <a:ext uri="{FF2B5EF4-FFF2-40B4-BE49-F238E27FC236}">
                <a16:creationId xmlns:a16="http://schemas.microsoft.com/office/drawing/2014/main" id="{01F975FA-042A-44FE-8F9E-8C58AE1BA042}"/>
              </a:ext>
            </a:extLst>
          </p:cNvPr>
          <p:cNvSpPr txBox="1"/>
          <p:nvPr/>
        </p:nvSpPr>
        <p:spPr>
          <a:xfrm>
            <a:off x="1712293" y="4313860"/>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Description</a:t>
            </a:r>
            <a:endParaRPr lang="en-ID" sz="1050" dirty="0"/>
          </a:p>
        </p:txBody>
      </p:sp>
      <p:sp>
        <p:nvSpPr>
          <p:cNvPr id="41" name="Icon 7">
            <a:extLst>
              <a:ext uri="{FF2B5EF4-FFF2-40B4-BE49-F238E27FC236}">
                <a16:creationId xmlns:a16="http://schemas.microsoft.com/office/drawing/2014/main" id="{87312174-DB4E-40D4-834C-6AC786F2B624}"/>
              </a:ext>
            </a:extLst>
          </p:cNvPr>
          <p:cNvSpPr/>
          <p:nvPr/>
        </p:nvSpPr>
        <p:spPr>
          <a:xfrm>
            <a:off x="866119" y="4617765"/>
            <a:ext cx="364283" cy="320142"/>
          </a:xfrm>
          <a:custGeom>
            <a:avLst/>
            <a:gdLst>
              <a:gd name="connsiteX0" fmla="*/ 75989 w 485774"/>
              <a:gd name="connsiteY0" fmla="*/ 314016 h 426911"/>
              <a:gd name="connsiteX1" fmla="*/ 38911 w 485774"/>
              <a:gd name="connsiteY1" fmla="*/ 364071 h 426911"/>
              <a:gd name="connsiteX2" fmla="*/ 41067 w 485774"/>
              <a:gd name="connsiteY2" fmla="*/ 380377 h 426911"/>
              <a:gd name="connsiteX3" fmla="*/ 56944 w 485774"/>
              <a:gd name="connsiteY3" fmla="*/ 388963 h 426911"/>
              <a:gd name="connsiteX4" fmla="*/ 176479 w 485774"/>
              <a:gd name="connsiteY4" fmla="*/ 388963 h 426911"/>
              <a:gd name="connsiteX5" fmla="*/ 195452 w 485774"/>
              <a:gd name="connsiteY5" fmla="*/ 369989 h 426911"/>
              <a:gd name="connsiteX6" fmla="*/ 290322 w 485774"/>
              <a:gd name="connsiteY6" fmla="*/ 369989 h 426911"/>
              <a:gd name="connsiteX7" fmla="*/ 309296 w 485774"/>
              <a:gd name="connsiteY7" fmla="*/ 388963 h 426911"/>
              <a:gd name="connsiteX8" fmla="*/ 428831 w 485774"/>
              <a:gd name="connsiteY8" fmla="*/ 388963 h 426911"/>
              <a:gd name="connsiteX9" fmla="*/ 444708 w 485774"/>
              <a:gd name="connsiteY9" fmla="*/ 380377 h 426911"/>
              <a:gd name="connsiteX10" fmla="*/ 446864 w 485774"/>
              <a:gd name="connsiteY10" fmla="*/ 364071 h 426911"/>
              <a:gd name="connsiteX11" fmla="*/ 409786 w 485774"/>
              <a:gd name="connsiteY11" fmla="*/ 314016 h 426911"/>
              <a:gd name="connsiteX12" fmla="*/ 343449 w 485774"/>
              <a:gd name="connsiteY12" fmla="*/ 170764 h 426911"/>
              <a:gd name="connsiteX13" fmla="*/ 362422 w 485774"/>
              <a:gd name="connsiteY13" fmla="*/ 189738 h 426911"/>
              <a:gd name="connsiteX14" fmla="*/ 362422 w 485774"/>
              <a:gd name="connsiteY14" fmla="*/ 190686 h 426911"/>
              <a:gd name="connsiteX15" fmla="*/ 362422 w 485774"/>
              <a:gd name="connsiteY15" fmla="*/ 217249 h 426911"/>
              <a:gd name="connsiteX16" fmla="*/ 362422 w 485774"/>
              <a:gd name="connsiteY16" fmla="*/ 218198 h 426911"/>
              <a:gd name="connsiteX17" fmla="*/ 343449 w 485774"/>
              <a:gd name="connsiteY17" fmla="*/ 237172 h 426911"/>
              <a:gd name="connsiteX18" fmla="*/ 324475 w 485774"/>
              <a:gd name="connsiteY18" fmla="*/ 218198 h 426911"/>
              <a:gd name="connsiteX19" fmla="*/ 324475 w 485774"/>
              <a:gd name="connsiteY19" fmla="*/ 217249 h 426911"/>
              <a:gd name="connsiteX20" fmla="*/ 324475 w 485774"/>
              <a:gd name="connsiteY20" fmla="*/ 190686 h 426911"/>
              <a:gd name="connsiteX21" fmla="*/ 324475 w 485774"/>
              <a:gd name="connsiteY21" fmla="*/ 189738 h 426911"/>
              <a:gd name="connsiteX22" fmla="*/ 343449 w 485774"/>
              <a:gd name="connsiteY22" fmla="*/ 170764 h 426911"/>
              <a:gd name="connsiteX23" fmla="*/ 210633 w 485774"/>
              <a:gd name="connsiteY23" fmla="*/ 141355 h 426911"/>
              <a:gd name="connsiteX24" fmla="*/ 229606 w 485774"/>
              <a:gd name="connsiteY24" fmla="*/ 160329 h 426911"/>
              <a:gd name="connsiteX25" fmla="*/ 229606 w 485774"/>
              <a:gd name="connsiteY25" fmla="*/ 161277 h 426911"/>
              <a:gd name="connsiteX26" fmla="*/ 229606 w 485774"/>
              <a:gd name="connsiteY26" fmla="*/ 217250 h 426911"/>
              <a:gd name="connsiteX27" fmla="*/ 229606 w 485774"/>
              <a:gd name="connsiteY27" fmla="*/ 218199 h 426911"/>
              <a:gd name="connsiteX28" fmla="*/ 210633 w 485774"/>
              <a:gd name="connsiteY28" fmla="*/ 237172 h 426911"/>
              <a:gd name="connsiteX29" fmla="*/ 191659 w 485774"/>
              <a:gd name="connsiteY29" fmla="*/ 218199 h 426911"/>
              <a:gd name="connsiteX30" fmla="*/ 191659 w 485774"/>
              <a:gd name="connsiteY30" fmla="*/ 217250 h 426911"/>
              <a:gd name="connsiteX31" fmla="*/ 191659 w 485774"/>
              <a:gd name="connsiteY31" fmla="*/ 161277 h 426911"/>
              <a:gd name="connsiteX32" fmla="*/ 191659 w 485774"/>
              <a:gd name="connsiteY32" fmla="*/ 160328 h 426911"/>
              <a:gd name="connsiteX33" fmla="*/ 210633 w 485774"/>
              <a:gd name="connsiteY33" fmla="*/ 141355 h 426911"/>
              <a:gd name="connsiteX34" fmla="*/ 144224 w 485774"/>
              <a:gd name="connsiteY34" fmla="*/ 122381 h 426911"/>
              <a:gd name="connsiteX35" fmla="*/ 163197 w 485774"/>
              <a:gd name="connsiteY35" fmla="*/ 141355 h 426911"/>
              <a:gd name="connsiteX36" fmla="*/ 163197 w 485774"/>
              <a:gd name="connsiteY36" fmla="*/ 142303 h 426911"/>
              <a:gd name="connsiteX37" fmla="*/ 163197 w 485774"/>
              <a:gd name="connsiteY37" fmla="*/ 217250 h 426911"/>
              <a:gd name="connsiteX38" fmla="*/ 163197 w 485774"/>
              <a:gd name="connsiteY38" fmla="*/ 218199 h 426911"/>
              <a:gd name="connsiteX39" fmla="*/ 144224 w 485774"/>
              <a:gd name="connsiteY39" fmla="*/ 237173 h 426911"/>
              <a:gd name="connsiteX40" fmla="*/ 125250 w 485774"/>
              <a:gd name="connsiteY40" fmla="*/ 218199 h 426911"/>
              <a:gd name="connsiteX41" fmla="*/ 125250 w 485774"/>
              <a:gd name="connsiteY41" fmla="*/ 217250 h 426911"/>
              <a:gd name="connsiteX42" fmla="*/ 125250 w 485774"/>
              <a:gd name="connsiteY42" fmla="*/ 142303 h 426911"/>
              <a:gd name="connsiteX43" fmla="*/ 125250 w 485774"/>
              <a:gd name="connsiteY43" fmla="*/ 141355 h 426911"/>
              <a:gd name="connsiteX44" fmla="*/ 144224 w 485774"/>
              <a:gd name="connsiteY44" fmla="*/ 122381 h 426911"/>
              <a:gd name="connsiteX45" fmla="*/ 277041 w 485774"/>
              <a:gd name="connsiteY45" fmla="*/ 74947 h 426911"/>
              <a:gd name="connsiteX46" fmla="*/ 296014 w 485774"/>
              <a:gd name="connsiteY46" fmla="*/ 93921 h 426911"/>
              <a:gd name="connsiteX47" fmla="*/ 296014 w 485774"/>
              <a:gd name="connsiteY47" fmla="*/ 94869 h 426911"/>
              <a:gd name="connsiteX48" fmla="*/ 296014 w 485774"/>
              <a:gd name="connsiteY48" fmla="*/ 217251 h 426911"/>
              <a:gd name="connsiteX49" fmla="*/ 296014 w 485774"/>
              <a:gd name="connsiteY49" fmla="*/ 218199 h 426911"/>
              <a:gd name="connsiteX50" fmla="*/ 277041 w 485774"/>
              <a:gd name="connsiteY50" fmla="*/ 237173 h 426911"/>
              <a:gd name="connsiteX51" fmla="*/ 258067 w 485774"/>
              <a:gd name="connsiteY51" fmla="*/ 218199 h 426911"/>
              <a:gd name="connsiteX52" fmla="*/ 258067 w 485774"/>
              <a:gd name="connsiteY52" fmla="*/ 217251 h 426911"/>
              <a:gd name="connsiteX53" fmla="*/ 258067 w 485774"/>
              <a:gd name="connsiteY53" fmla="*/ 94869 h 426911"/>
              <a:gd name="connsiteX54" fmla="*/ 258067 w 485774"/>
              <a:gd name="connsiteY54" fmla="*/ 93921 h 426911"/>
              <a:gd name="connsiteX55" fmla="*/ 277041 w 485774"/>
              <a:gd name="connsiteY55" fmla="*/ 74947 h 426911"/>
              <a:gd name="connsiteX56" fmla="*/ 123353 w 485774"/>
              <a:gd name="connsiteY56" fmla="*/ 0 h 426911"/>
              <a:gd name="connsiteX57" fmla="*/ 362421 w 485774"/>
              <a:gd name="connsiteY57" fmla="*/ 0 h 426911"/>
              <a:gd name="connsiteX58" fmla="*/ 438316 w 485774"/>
              <a:gd name="connsiteY58" fmla="*/ 75896 h 426911"/>
              <a:gd name="connsiteX59" fmla="*/ 438316 w 485774"/>
              <a:gd name="connsiteY59" fmla="*/ 199227 h 426911"/>
              <a:gd name="connsiteX60" fmla="*/ 419343 w 485774"/>
              <a:gd name="connsiteY60" fmla="*/ 218200 h 426911"/>
              <a:gd name="connsiteX61" fmla="*/ 400369 w 485774"/>
              <a:gd name="connsiteY61" fmla="*/ 199227 h 426911"/>
              <a:gd name="connsiteX62" fmla="*/ 400369 w 485774"/>
              <a:gd name="connsiteY62" fmla="*/ 75897 h 426911"/>
              <a:gd name="connsiteX63" fmla="*/ 362421 w 485774"/>
              <a:gd name="connsiteY63" fmla="*/ 37949 h 426911"/>
              <a:gd name="connsiteX64" fmla="*/ 123352 w 485774"/>
              <a:gd name="connsiteY64" fmla="*/ 37949 h 426911"/>
              <a:gd name="connsiteX65" fmla="*/ 85404 w 485774"/>
              <a:gd name="connsiteY65" fmla="*/ 75897 h 426911"/>
              <a:gd name="connsiteX66" fmla="*/ 85404 w 485774"/>
              <a:gd name="connsiteY66" fmla="*/ 275121 h 426911"/>
              <a:gd name="connsiteX67" fmla="*/ 419343 w 485774"/>
              <a:gd name="connsiteY67" fmla="*/ 275121 h 426911"/>
              <a:gd name="connsiteX68" fmla="*/ 436869 w 485774"/>
              <a:gd name="connsiteY68" fmla="*/ 286827 h 426911"/>
              <a:gd name="connsiteX69" fmla="*/ 478850 w 485774"/>
              <a:gd name="connsiteY69" fmla="*/ 343502 h 426911"/>
              <a:gd name="connsiteX70" fmla="*/ 480989 w 485774"/>
              <a:gd name="connsiteY70" fmla="*/ 347198 h 426911"/>
              <a:gd name="connsiteX71" fmla="*/ 476461 w 485774"/>
              <a:gd name="connsiteY71" fmla="*/ 401155 h 426911"/>
              <a:gd name="connsiteX72" fmla="*/ 428830 w 485774"/>
              <a:gd name="connsiteY72" fmla="*/ 426911 h 426911"/>
              <a:gd name="connsiteX73" fmla="*/ 56944 w 485774"/>
              <a:gd name="connsiteY73" fmla="*/ 426911 h 426911"/>
              <a:gd name="connsiteX74" fmla="*/ 9313 w 485774"/>
              <a:gd name="connsiteY74" fmla="*/ 401155 h 426911"/>
              <a:gd name="connsiteX75" fmla="*/ 4785 w 485774"/>
              <a:gd name="connsiteY75" fmla="*/ 347197 h 426911"/>
              <a:gd name="connsiteX76" fmla="*/ 6924 w 485774"/>
              <a:gd name="connsiteY76" fmla="*/ 343501 h 426911"/>
              <a:gd name="connsiteX77" fmla="*/ 47458 w 485774"/>
              <a:gd name="connsiteY77" fmla="*/ 288782 h 426911"/>
              <a:gd name="connsiteX78" fmla="*/ 47458 w 485774"/>
              <a:gd name="connsiteY78" fmla="*/ 75896 h 426911"/>
              <a:gd name="connsiteX79" fmla="*/ 123353 w 485774"/>
              <a:gd name="connsiteY79" fmla="*/ 0 h 42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85774" h="426911">
                <a:moveTo>
                  <a:pt x="75989" y="314016"/>
                </a:moveTo>
                <a:lnTo>
                  <a:pt x="38911" y="364071"/>
                </a:lnTo>
                <a:cubicBezTo>
                  <a:pt x="37075" y="369575"/>
                  <a:pt x="37829" y="375428"/>
                  <a:pt x="41067" y="380377"/>
                </a:cubicBezTo>
                <a:cubicBezTo>
                  <a:pt x="44636" y="385833"/>
                  <a:pt x="50424" y="388963"/>
                  <a:pt x="56944" y="388963"/>
                </a:cubicBezTo>
                <a:lnTo>
                  <a:pt x="176479" y="388963"/>
                </a:lnTo>
                <a:cubicBezTo>
                  <a:pt x="176479" y="378483"/>
                  <a:pt x="184973" y="369989"/>
                  <a:pt x="195452" y="369989"/>
                </a:cubicBezTo>
                <a:lnTo>
                  <a:pt x="290322" y="369989"/>
                </a:lnTo>
                <a:cubicBezTo>
                  <a:pt x="300801" y="369989"/>
                  <a:pt x="309296" y="378483"/>
                  <a:pt x="309296" y="388963"/>
                </a:cubicBezTo>
                <a:lnTo>
                  <a:pt x="428831" y="388963"/>
                </a:lnTo>
                <a:cubicBezTo>
                  <a:pt x="435351" y="388963"/>
                  <a:pt x="441138" y="385833"/>
                  <a:pt x="444708" y="380377"/>
                </a:cubicBezTo>
                <a:cubicBezTo>
                  <a:pt x="447946" y="375429"/>
                  <a:pt x="448699" y="369575"/>
                  <a:pt x="446864" y="364071"/>
                </a:cubicBezTo>
                <a:lnTo>
                  <a:pt x="409786" y="314016"/>
                </a:lnTo>
                <a:close/>
                <a:moveTo>
                  <a:pt x="343449" y="170764"/>
                </a:moveTo>
                <a:cubicBezTo>
                  <a:pt x="353928" y="170764"/>
                  <a:pt x="362422" y="179258"/>
                  <a:pt x="362422" y="189738"/>
                </a:cubicBezTo>
                <a:lnTo>
                  <a:pt x="362422" y="190686"/>
                </a:lnTo>
                <a:lnTo>
                  <a:pt x="362422" y="217249"/>
                </a:lnTo>
                <a:lnTo>
                  <a:pt x="362422" y="218198"/>
                </a:lnTo>
                <a:cubicBezTo>
                  <a:pt x="362422" y="228677"/>
                  <a:pt x="353928" y="237172"/>
                  <a:pt x="343449" y="237172"/>
                </a:cubicBezTo>
                <a:cubicBezTo>
                  <a:pt x="332969" y="237172"/>
                  <a:pt x="324475" y="228677"/>
                  <a:pt x="324475" y="218198"/>
                </a:cubicBezTo>
                <a:lnTo>
                  <a:pt x="324475" y="217249"/>
                </a:lnTo>
                <a:lnTo>
                  <a:pt x="324475" y="190686"/>
                </a:lnTo>
                <a:lnTo>
                  <a:pt x="324475" y="189738"/>
                </a:lnTo>
                <a:cubicBezTo>
                  <a:pt x="324475" y="179258"/>
                  <a:pt x="332969" y="170764"/>
                  <a:pt x="343449" y="170764"/>
                </a:cubicBezTo>
                <a:close/>
                <a:moveTo>
                  <a:pt x="210633" y="141355"/>
                </a:moveTo>
                <a:cubicBezTo>
                  <a:pt x="221112" y="141355"/>
                  <a:pt x="229606" y="149849"/>
                  <a:pt x="229606" y="160329"/>
                </a:cubicBezTo>
                <a:lnTo>
                  <a:pt x="229606" y="161277"/>
                </a:lnTo>
                <a:lnTo>
                  <a:pt x="229606" y="217250"/>
                </a:lnTo>
                <a:lnTo>
                  <a:pt x="229606" y="218199"/>
                </a:lnTo>
                <a:cubicBezTo>
                  <a:pt x="229606" y="228678"/>
                  <a:pt x="221112" y="237172"/>
                  <a:pt x="210633" y="237172"/>
                </a:cubicBezTo>
                <a:cubicBezTo>
                  <a:pt x="200153" y="237172"/>
                  <a:pt x="191659" y="228678"/>
                  <a:pt x="191659" y="218199"/>
                </a:cubicBezTo>
                <a:lnTo>
                  <a:pt x="191659" y="217250"/>
                </a:lnTo>
                <a:lnTo>
                  <a:pt x="191659" y="161277"/>
                </a:lnTo>
                <a:lnTo>
                  <a:pt x="191659" y="160328"/>
                </a:lnTo>
                <a:cubicBezTo>
                  <a:pt x="191659" y="149848"/>
                  <a:pt x="200153" y="141354"/>
                  <a:pt x="210633" y="141355"/>
                </a:cubicBezTo>
                <a:close/>
                <a:moveTo>
                  <a:pt x="144224" y="122381"/>
                </a:moveTo>
                <a:cubicBezTo>
                  <a:pt x="154703" y="122381"/>
                  <a:pt x="163197" y="130875"/>
                  <a:pt x="163197" y="141355"/>
                </a:cubicBezTo>
                <a:lnTo>
                  <a:pt x="163197" y="142303"/>
                </a:lnTo>
                <a:lnTo>
                  <a:pt x="163197" y="217250"/>
                </a:lnTo>
                <a:lnTo>
                  <a:pt x="163197" y="218199"/>
                </a:lnTo>
                <a:cubicBezTo>
                  <a:pt x="163197" y="228678"/>
                  <a:pt x="154703" y="237173"/>
                  <a:pt x="144224" y="237173"/>
                </a:cubicBezTo>
                <a:cubicBezTo>
                  <a:pt x="133744" y="237173"/>
                  <a:pt x="125250" y="228678"/>
                  <a:pt x="125250" y="218199"/>
                </a:cubicBezTo>
                <a:lnTo>
                  <a:pt x="125250" y="217250"/>
                </a:lnTo>
                <a:lnTo>
                  <a:pt x="125250" y="142303"/>
                </a:lnTo>
                <a:lnTo>
                  <a:pt x="125250" y="141355"/>
                </a:lnTo>
                <a:cubicBezTo>
                  <a:pt x="125250" y="130875"/>
                  <a:pt x="133744" y="122381"/>
                  <a:pt x="144224" y="122381"/>
                </a:cubicBezTo>
                <a:close/>
                <a:moveTo>
                  <a:pt x="277041" y="74947"/>
                </a:moveTo>
                <a:cubicBezTo>
                  <a:pt x="287520" y="74947"/>
                  <a:pt x="296014" y="83441"/>
                  <a:pt x="296014" y="93921"/>
                </a:cubicBezTo>
                <a:lnTo>
                  <a:pt x="296014" y="94869"/>
                </a:lnTo>
                <a:lnTo>
                  <a:pt x="296014" y="217251"/>
                </a:lnTo>
                <a:lnTo>
                  <a:pt x="296014" y="218199"/>
                </a:lnTo>
                <a:cubicBezTo>
                  <a:pt x="296014" y="228679"/>
                  <a:pt x="287520" y="237173"/>
                  <a:pt x="277041" y="237173"/>
                </a:cubicBezTo>
                <a:cubicBezTo>
                  <a:pt x="266561" y="237173"/>
                  <a:pt x="258067" y="228679"/>
                  <a:pt x="258067" y="218199"/>
                </a:cubicBezTo>
                <a:lnTo>
                  <a:pt x="258067" y="217251"/>
                </a:lnTo>
                <a:lnTo>
                  <a:pt x="258067" y="94869"/>
                </a:lnTo>
                <a:lnTo>
                  <a:pt x="258067" y="93921"/>
                </a:lnTo>
                <a:cubicBezTo>
                  <a:pt x="258067" y="83441"/>
                  <a:pt x="266561" y="74946"/>
                  <a:pt x="277041" y="74947"/>
                </a:cubicBezTo>
                <a:close/>
                <a:moveTo>
                  <a:pt x="123353" y="0"/>
                </a:moveTo>
                <a:lnTo>
                  <a:pt x="362421" y="0"/>
                </a:lnTo>
                <a:cubicBezTo>
                  <a:pt x="404269" y="0"/>
                  <a:pt x="438316" y="34047"/>
                  <a:pt x="438316" y="75896"/>
                </a:cubicBezTo>
                <a:lnTo>
                  <a:pt x="438316" y="199227"/>
                </a:lnTo>
                <a:cubicBezTo>
                  <a:pt x="438316" y="209706"/>
                  <a:pt x="429822" y="218200"/>
                  <a:pt x="419343" y="218200"/>
                </a:cubicBezTo>
                <a:cubicBezTo>
                  <a:pt x="408863" y="218200"/>
                  <a:pt x="400369" y="209706"/>
                  <a:pt x="400369" y="199227"/>
                </a:cubicBezTo>
                <a:lnTo>
                  <a:pt x="400369" y="75897"/>
                </a:lnTo>
                <a:cubicBezTo>
                  <a:pt x="400369" y="54972"/>
                  <a:pt x="383346" y="37949"/>
                  <a:pt x="362421" y="37949"/>
                </a:cubicBezTo>
                <a:lnTo>
                  <a:pt x="123352" y="37949"/>
                </a:lnTo>
                <a:cubicBezTo>
                  <a:pt x="102427" y="37949"/>
                  <a:pt x="85404" y="54972"/>
                  <a:pt x="85404" y="75897"/>
                </a:cubicBezTo>
                <a:lnTo>
                  <a:pt x="85404" y="275121"/>
                </a:lnTo>
                <a:lnTo>
                  <a:pt x="419343" y="275121"/>
                </a:lnTo>
                <a:cubicBezTo>
                  <a:pt x="427247" y="275121"/>
                  <a:pt x="434016" y="279956"/>
                  <a:pt x="436869" y="286827"/>
                </a:cubicBezTo>
                <a:lnTo>
                  <a:pt x="478850" y="343502"/>
                </a:lnTo>
                <a:cubicBezTo>
                  <a:pt x="479700" y="344649"/>
                  <a:pt x="480417" y="345889"/>
                  <a:pt x="480989" y="347198"/>
                </a:cubicBezTo>
                <a:cubicBezTo>
                  <a:pt x="488707" y="364858"/>
                  <a:pt x="487014" y="385028"/>
                  <a:pt x="476461" y="401155"/>
                </a:cubicBezTo>
                <a:cubicBezTo>
                  <a:pt x="465909" y="417284"/>
                  <a:pt x="448103" y="426911"/>
                  <a:pt x="428830" y="426911"/>
                </a:cubicBezTo>
                <a:lnTo>
                  <a:pt x="56944" y="426911"/>
                </a:lnTo>
                <a:cubicBezTo>
                  <a:pt x="37671" y="426911"/>
                  <a:pt x="19866" y="417283"/>
                  <a:pt x="9313" y="401155"/>
                </a:cubicBezTo>
                <a:cubicBezTo>
                  <a:pt x="-1239" y="385028"/>
                  <a:pt x="-2932" y="364857"/>
                  <a:pt x="4785" y="347197"/>
                </a:cubicBezTo>
                <a:cubicBezTo>
                  <a:pt x="5356" y="345889"/>
                  <a:pt x="6074" y="344649"/>
                  <a:pt x="6924" y="343501"/>
                </a:cubicBezTo>
                <a:lnTo>
                  <a:pt x="47458" y="288782"/>
                </a:lnTo>
                <a:lnTo>
                  <a:pt x="47458" y="75896"/>
                </a:lnTo>
                <a:cubicBezTo>
                  <a:pt x="47458" y="34047"/>
                  <a:pt x="81504" y="0"/>
                  <a:pt x="123353" y="0"/>
                </a:cubicBezTo>
                <a:close/>
              </a:path>
            </a:pathLst>
          </a:custGeom>
          <a:solidFill>
            <a:schemeClr val="bg1"/>
          </a:solidFill>
          <a:ln w="949" cap="flat">
            <a:noFill/>
            <a:prstDash val="solid"/>
            <a:miter/>
          </a:ln>
        </p:spPr>
        <p:txBody>
          <a:bodyPr rtlCol="0" anchor="ctr"/>
          <a:lstStyle/>
          <a:p>
            <a:endParaRPr lang="en-ID" sz="1349"/>
          </a:p>
        </p:txBody>
      </p:sp>
      <p:grpSp>
        <p:nvGrpSpPr>
          <p:cNvPr id="27" name="PpHeader">
            <a:extLst>
              <a:ext uri="{FF2B5EF4-FFF2-40B4-BE49-F238E27FC236}">
                <a16:creationId xmlns:a16="http://schemas.microsoft.com/office/drawing/2014/main" id="{B9F27221-6CFA-4133-9106-2D799AC6BFB9}"/>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8C8DB10E-A30D-406B-9C73-7BDB2667B92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0" name="Group 29">
              <a:extLst>
                <a:ext uri="{FF2B5EF4-FFF2-40B4-BE49-F238E27FC236}">
                  <a16:creationId xmlns:a16="http://schemas.microsoft.com/office/drawing/2014/main" id="{44122BBA-00F2-42E6-8F97-1C4C195F242B}"/>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F003A42A-81A7-4972-9AAD-9BDF9BDA156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5">
                <a:extLst>
                  <a:ext uri="{FF2B5EF4-FFF2-40B4-BE49-F238E27FC236}">
                    <a16:creationId xmlns:a16="http://schemas.microsoft.com/office/drawing/2014/main" id="{6DCC1A8F-D74E-48F7-B601-36F503A32DF2}"/>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6FA3474A-7D9C-451E-BBB5-C7820BE65CFA}"/>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6" name="PpFooter">
            <a:extLst>
              <a:ext uri="{FF2B5EF4-FFF2-40B4-BE49-F238E27FC236}">
                <a16:creationId xmlns:a16="http://schemas.microsoft.com/office/drawing/2014/main" id="{1A9632B0-A7C7-4566-8DEE-9A8CC623F8F7}"/>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1AA30321-1CED-4A3F-802B-36354DA74A5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21C843A-DD54-4426-B177-C81853DA50BE}"/>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304C33C0-4F96-4104-B2F6-F3E28B9480D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20</a:t>
              </a:fld>
              <a:endParaRPr lang="en-US" sz="750">
                <a:solidFill>
                  <a:schemeClr val="bg1"/>
                </a:solidFill>
              </a:endParaRPr>
            </a:p>
          </p:txBody>
        </p:sp>
      </p:grpSp>
      <p:grpSp>
        <p:nvGrpSpPr>
          <p:cNvPr id="14" name="Group 13">
            <a:extLst>
              <a:ext uri="{FF2B5EF4-FFF2-40B4-BE49-F238E27FC236}">
                <a16:creationId xmlns:a16="http://schemas.microsoft.com/office/drawing/2014/main" id="{445B13E5-937E-413D-92A9-42C7F885E27C}"/>
              </a:ext>
            </a:extLst>
          </p:cNvPr>
          <p:cNvGrpSpPr/>
          <p:nvPr/>
        </p:nvGrpSpPr>
        <p:grpSpPr>
          <a:xfrm>
            <a:off x="7594364" y="2857463"/>
            <a:ext cx="686080" cy="686080"/>
            <a:chOff x="10127137" y="2666851"/>
            <a:chExt cx="914893" cy="914893"/>
          </a:xfrm>
        </p:grpSpPr>
        <p:sp>
          <p:nvSpPr>
            <p:cNvPr id="33" name="Oval 32">
              <a:extLst>
                <a:ext uri="{FF2B5EF4-FFF2-40B4-BE49-F238E27FC236}">
                  <a16:creationId xmlns:a16="http://schemas.microsoft.com/office/drawing/2014/main" id="{97AFFBA2-36D6-4010-B94D-E227C57D41C2}"/>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Icon 39">
              <a:extLst>
                <a:ext uri="{FF2B5EF4-FFF2-40B4-BE49-F238E27FC236}">
                  <a16:creationId xmlns:a16="http://schemas.microsoft.com/office/drawing/2014/main" id="{FB56696E-9B30-4B3C-91F9-AE5C027C8F61}"/>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Tree>
    <p:extLst>
      <p:ext uri="{BB962C8B-B14F-4D97-AF65-F5344CB8AC3E}">
        <p14:creationId xmlns:p14="http://schemas.microsoft.com/office/powerpoint/2010/main" val="27806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4E069E8B-4B6C-4DC9-B0F4-72DF3D1B3261}"/>
              </a:ext>
            </a:extLst>
          </p:cNvPr>
          <p:cNvSpPr>
            <a:spLocks noGrp="1"/>
          </p:cNvSpPr>
          <p:nvPr>
            <p:ph type="pic" sz="quarter" idx="10"/>
          </p:nvPr>
        </p:nvSpPr>
        <p:spPr/>
      </p:sp>
      <p:pic>
        <p:nvPicPr>
          <p:cNvPr id="16" name="Mockup">
            <a:extLst>
              <a:ext uri="{FF2B5EF4-FFF2-40B4-BE49-F238E27FC236}">
                <a16:creationId xmlns:a16="http://schemas.microsoft.com/office/drawing/2014/main" id="{6B2B63FB-6CAE-41A0-B318-06ACD62EC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64557" y="1353501"/>
            <a:ext cx="4907393" cy="5504499"/>
          </a:xfrm>
          <a:prstGeom prst="rect">
            <a:avLst/>
          </a:prstGeom>
        </p:spPr>
      </p:pic>
      <p:grpSp>
        <p:nvGrpSpPr>
          <p:cNvPr id="41" name="Shape">
            <a:extLst>
              <a:ext uri="{FF2B5EF4-FFF2-40B4-BE49-F238E27FC236}">
                <a16:creationId xmlns:a16="http://schemas.microsoft.com/office/drawing/2014/main" id="{BD0057D4-3072-4886-847F-93955C156334}"/>
              </a:ext>
            </a:extLst>
          </p:cNvPr>
          <p:cNvGrpSpPr>
            <a:grpSpLocks noChangeAspect="1"/>
          </p:cNvGrpSpPr>
          <p:nvPr/>
        </p:nvGrpSpPr>
        <p:grpSpPr>
          <a:xfrm>
            <a:off x="3456756" y="2742920"/>
            <a:ext cx="686080" cy="686080"/>
            <a:chOff x="10127137" y="2666851"/>
            <a:chExt cx="914893" cy="914893"/>
          </a:xfrm>
        </p:grpSpPr>
        <p:sp>
          <p:nvSpPr>
            <p:cNvPr id="42" name="Oval 41">
              <a:extLst>
                <a:ext uri="{FF2B5EF4-FFF2-40B4-BE49-F238E27FC236}">
                  <a16:creationId xmlns:a16="http://schemas.microsoft.com/office/drawing/2014/main" id="{5644548A-EB2C-4C45-B0EA-6EB0724F3D7B}"/>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Icon 39">
              <a:extLst>
                <a:ext uri="{FF2B5EF4-FFF2-40B4-BE49-F238E27FC236}">
                  <a16:creationId xmlns:a16="http://schemas.microsoft.com/office/drawing/2014/main" id="{8EB50ACD-6348-460B-9B1B-1A55E591DF1E}"/>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20" name="Grand Title">
            <a:extLst>
              <a:ext uri="{FF2B5EF4-FFF2-40B4-BE49-F238E27FC236}">
                <a16:creationId xmlns:a16="http://schemas.microsoft.com/office/drawing/2014/main" id="{9715001E-8259-4237-BA09-BEF9A9EE009C}"/>
              </a:ext>
            </a:extLst>
          </p:cNvPr>
          <p:cNvSpPr txBox="1"/>
          <p:nvPr/>
        </p:nvSpPr>
        <p:spPr>
          <a:xfrm flipH="1">
            <a:off x="5140004" y="1748282"/>
            <a:ext cx="3067542" cy="923330"/>
          </a:xfrm>
          <a:prstGeom prst="rect">
            <a:avLst/>
          </a:prstGeom>
          <a:noFill/>
        </p:spPr>
        <p:txBody>
          <a:bodyPr wrap="square" lIns="0" tIns="0" rIns="0" bIns="0" rtlCol="0" anchor="t" anchorCtr="0">
            <a:spAutoFit/>
          </a:bodyPr>
          <a:lstStyle/>
          <a:p>
            <a:pPr algn="r"/>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21" name="Justify Text Body">
            <a:extLst>
              <a:ext uri="{FF2B5EF4-FFF2-40B4-BE49-F238E27FC236}">
                <a16:creationId xmlns:a16="http://schemas.microsoft.com/office/drawing/2014/main" id="{B5FABCA8-6DA1-4FBC-AAE9-E215749CACA9}"/>
              </a:ext>
            </a:extLst>
          </p:cNvPr>
          <p:cNvSpPr txBox="1"/>
          <p:nvPr/>
        </p:nvSpPr>
        <p:spPr>
          <a:xfrm flipH="1">
            <a:off x="4602545" y="2742919"/>
            <a:ext cx="3605002"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a:t>
            </a:r>
            <a:endParaRPr lang="en-ID" sz="1050">
              <a:solidFill>
                <a:schemeClr val="tx1">
                  <a:lumMod val="50000"/>
                  <a:lumOff val="50000"/>
                </a:schemeClr>
              </a:solidFill>
            </a:endParaRPr>
          </a:p>
        </p:txBody>
      </p:sp>
      <p:grpSp>
        <p:nvGrpSpPr>
          <p:cNvPr id="22" name="Group 21">
            <a:extLst>
              <a:ext uri="{FF2B5EF4-FFF2-40B4-BE49-F238E27FC236}">
                <a16:creationId xmlns:a16="http://schemas.microsoft.com/office/drawing/2014/main" id="{D8BE70BC-EAFC-4F18-9F42-1598C7B65C87}"/>
              </a:ext>
            </a:extLst>
          </p:cNvPr>
          <p:cNvGrpSpPr/>
          <p:nvPr/>
        </p:nvGrpSpPr>
        <p:grpSpPr>
          <a:xfrm>
            <a:off x="6923101" y="3826702"/>
            <a:ext cx="1286192" cy="246221"/>
            <a:chOff x="3551036" y="4087599"/>
            <a:chExt cx="1715146" cy="328338"/>
          </a:xfrm>
        </p:grpSpPr>
        <p:sp>
          <p:nvSpPr>
            <p:cNvPr id="23" name="Rectangle: Rounded Corners 22">
              <a:extLst>
                <a:ext uri="{FF2B5EF4-FFF2-40B4-BE49-F238E27FC236}">
                  <a16:creationId xmlns:a16="http://schemas.microsoft.com/office/drawing/2014/main" id="{A24571D6-8610-46EB-9A82-F6A22622B63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4" name="TextBox 23">
              <a:extLst>
                <a:ext uri="{FF2B5EF4-FFF2-40B4-BE49-F238E27FC236}">
                  <a16:creationId xmlns:a16="http://schemas.microsoft.com/office/drawing/2014/main" id="{69C3C075-FD5D-454C-BB11-C592C6D0A0D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5" name="TextBox 24">
              <a:extLst>
                <a:ext uri="{FF2B5EF4-FFF2-40B4-BE49-F238E27FC236}">
                  <a16:creationId xmlns:a16="http://schemas.microsoft.com/office/drawing/2014/main" id="{6EB36C1A-31BE-4601-85BC-969BBF923EB7}"/>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sp>
        <p:nvSpPr>
          <p:cNvPr id="27" name="Left Text Body">
            <a:extLst>
              <a:ext uri="{FF2B5EF4-FFF2-40B4-BE49-F238E27FC236}">
                <a16:creationId xmlns:a16="http://schemas.microsoft.com/office/drawing/2014/main" id="{0F10CB01-E8A7-44C2-A268-EE18C4F41596}"/>
              </a:ext>
            </a:extLst>
          </p:cNvPr>
          <p:cNvSpPr txBox="1"/>
          <p:nvPr/>
        </p:nvSpPr>
        <p:spPr>
          <a:xfrm>
            <a:off x="6542823"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29" name="LeftSub">
            <a:extLst>
              <a:ext uri="{FF2B5EF4-FFF2-40B4-BE49-F238E27FC236}">
                <a16:creationId xmlns:a16="http://schemas.microsoft.com/office/drawing/2014/main" id="{793D238C-E37A-4134-A0B7-3FBFB1695EEA}"/>
              </a:ext>
            </a:extLst>
          </p:cNvPr>
          <p:cNvSpPr txBox="1"/>
          <p:nvPr/>
        </p:nvSpPr>
        <p:spPr>
          <a:xfrm>
            <a:off x="7516652"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sp>
        <p:nvSpPr>
          <p:cNvPr id="30" name="Left Text Body">
            <a:extLst>
              <a:ext uri="{FF2B5EF4-FFF2-40B4-BE49-F238E27FC236}">
                <a16:creationId xmlns:a16="http://schemas.microsoft.com/office/drawing/2014/main" id="{A71BF83B-6D91-46CD-9FB8-5AA290E6FD1E}"/>
              </a:ext>
            </a:extLst>
          </p:cNvPr>
          <p:cNvSpPr txBox="1"/>
          <p:nvPr/>
        </p:nvSpPr>
        <p:spPr>
          <a:xfrm>
            <a:off x="4700607" y="4572388"/>
            <a:ext cx="1664723" cy="392415"/>
          </a:xfrm>
          <a:prstGeom prst="rect">
            <a:avLst/>
          </a:prstGeom>
          <a:noFill/>
        </p:spPr>
        <p:txBody>
          <a:bodyPr wrap="square" lIns="0" tIns="0" rIns="0" bIns="0" rtlCol="0">
            <a:spAutoFit/>
          </a:bodyPr>
          <a:lstStyle/>
          <a:p>
            <a:pPr algn="r">
              <a:lnSpc>
                <a:spcPct val="150000"/>
              </a:lnSpc>
            </a:pPr>
            <a:r>
              <a:rPr lang="en-US" sz="900">
                <a:solidFill>
                  <a:schemeClr val="tx1">
                    <a:lumMod val="50000"/>
                    <a:lumOff val="50000"/>
                  </a:schemeClr>
                </a:solidFill>
              </a:rPr>
              <a:t>ipsum volutpat tincidun pibus voluptas impedit is magna</a:t>
            </a:r>
            <a:endParaRPr lang="en-ID" sz="900">
              <a:solidFill>
                <a:schemeClr val="tx1">
                  <a:lumMod val="50000"/>
                  <a:lumOff val="50000"/>
                </a:schemeClr>
              </a:solidFill>
            </a:endParaRPr>
          </a:p>
        </p:txBody>
      </p:sp>
      <p:sp>
        <p:nvSpPr>
          <p:cNvPr id="31" name="LeftSub">
            <a:extLst>
              <a:ext uri="{FF2B5EF4-FFF2-40B4-BE49-F238E27FC236}">
                <a16:creationId xmlns:a16="http://schemas.microsoft.com/office/drawing/2014/main" id="{4ADC36B5-99C6-4DFB-BF6A-430A7E3EE475}"/>
              </a:ext>
            </a:extLst>
          </p:cNvPr>
          <p:cNvSpPr txBox="1"/>
          <p:nvPr/>
        </p:nvSpPr>
        <p:spPr>
          <a:xfrm>
            <a:off x="5674435" y="4315047"/>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050"/>
              <a:t>Description</a:t>
            </a:r>
            <a:endParaRPr lang="en-ID" sz="1050" dirty="0"/>
          </a:p>
        </p:txBody>
      </p:sp>
      <p:grpSp>
        <p:nvGrpSpPr>
          <p:cNvPr id="26" name="PpHeader">
            <a:extLst>
              <a:ext uri="{FF2B5EF4-FFF2-40B4-BE49-F238E27FC236}">
                <a16:creationId xmlns:a16="http://schemas.microsoft.com/office/drawing/2014/main" id="{174C4808-68D4-4B33-9400-F0971B88C2CD}"/>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1CF6F290-6A45-4363-94E9-CA8E268183EA}"/>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2" name="Group 31">
              <a:extLst>
                <a:ext uri="{FF2B5EF4-FFF2-40B4-BE49-F238E27FC236}">
                  <a16:creationId xmlns:a16="http://schemas.microsoft.com/office/drawing/2014/main" id="{37831487-C6D5-4EE5-86D8-CB64CC85AA28}"/>
                </a:ext>
              </a:extLst>
            </p:cNvPr>
            <p:cNvGrpSpPr/>
            <p:nvPr/>
          </p:nvGrpSpPr>
          <p:grpSpPr>
            <a:xfrm>
              <a:off x="670098" y="159543"/>
              <a:ext cx="989634" cy="135576"/>
              <a:chOff x="670098" y="159543"/>
              <a:chExt cx="989634" cy="135576"/>
            </a:xfrm>
          </p:grpSpPr>
          <p:sp>
            <p:nvSpPr>
              <p:cNvPr id="33" name="Icon 1">
                <a:extLst>
                  <a:ext uri="{FF2B5EF4-FFF2-40B4-BE49-F238E27FC236}">
                    <a16:creationId xmlns:a16="http://schemas.microsoft.com/office/drawing/2014/main" id="{0A341D0A-A1C2-40FD-BF23-3256ACECEC6E}"/>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5">
                <a:extLst>
                  <a:ext uri="{FF2B5EF4-FFF2-40B4-BE49-F238E27FC236}">
                    <a16:creationId xmlns:a16="http://schemas.microsoft.com/office/drawing/2014/main" id="{8BEDED78-8B25-49AD-AD10-80CD23C59F8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6" name="Icon 7">
                <a:extLst>
                  <a:ext uri="{FF2B5EF4-FFF2-40B4-BE49-F238E27FC236}">
                    <a16:creationId xmlns:a16="http://schemas.microsoft.com/office/drawing/2014/main" id="{9018FA08-005D-40C0-BB50-73B29A7D7A08}"/>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7" name="PpFooter">
            <a:extLst>
              <a:ext uri="{FF2B5EF4-FFF2-40B4-BE49-F238E27FC236}">
                <a16:creationId xmlns:a16="http://schemas.microsoft.com/office/drawing/2014/main" id="{AB07F22A-91B7-4B0C-A1BF-4A3587E7BFDC}"/>
              </a:ext>
            </a:extLst>
          </p:cNvPr>
          <p:cNvGrpSpPr/>
          <p:nvPr/>
        </p:nvGrpSpPr>
        <p:grpSpPr>
          <a:xfrm>
            <a:off x="6962193" y="6285724"/>
            <a:ext cx="1987761" cy="280951"/>
            <a:chOff x="9284132" y="6232525"/>
            <a:chExt cx="2650693" cy="374650"/>
          </a:xfrm>
        </p:grpSpPr>
        <p:sp>
          <p:nvSpPr>
            <p:cNvPr id="38" name="PpFooter">
              <a:extLst>
                <a:ext uri="{FF2B5EF4-FFF2-40B4-BE49-F238E27FC236}">
                  <a16:creationId xmlns:a16="http://schemas.microsoft.com/office/drawing/2014/main" id="{9F528740-B972-4B1D-9EF6-67E0F1BCE0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9" name="Oval 38">
              <a:extLst>
                <a:ext uri="{FF2B5EF4-FFF2-40B4-BE49-F238E27FC236}">
                  <a16:creationId xmlns:a16="http://schemas.microsoft.com/office/drawing/2014/main" id="{463CB848-A156-487E-8B9F-A216D063D17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0" name="PpSlideNum">
              <a:extLst>
                <a:ext uri="{FF2B5EF4-FFF2-40B4-BE49-F238E27FC236}">
                  <a16:creationId xmlns:a16="http://schemas.microsoft.com/office/drawing/2014/main" id="{031B24A2-6345-4087-A2A0-B5D221C0BE4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21</a:t>
              </a:fld>
              <a:endParaRPr lang="en-US" sz="750">
                <a:solidFill>
                  <a:schemeClr val="bg1"/>
                </a:solidFill>
              </a:endParaRPr>
            </a:p>
          </p:txBody>
        </p:sp>
      </p:grpSp>
    </p:spTree>
    <p:extLst>
      <p:ext uri="{BB962C8B-B14F-4D97-AF65-F5344CB8AC3E}">
        <p14:creationId xmlns:p14="http://schemas.microsoft.com/office/powerpoint/2010/main" val="68843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237729F-9802-428C-A901-A2D62F2D287A}"/>
              </a:ext>
            </a:extLst>
          </p:cNvPr>
          <p:cNvSpPr>
            <a:spLocks noGrp="1"/>
          </p:cNvSpPr>
          <p:nvPr>
            <p:ph type="pic" sz="quarter" idx="10"/>
          </p:nvPr>
        </p:nvSpPr>
        <p:spPr/>
      </p:sp>
      <p:pic>
        <p:nvPicPr>
          <p:cNvPr id="16" name="Mockup">
            <a:extLst>
              <a:ext uri="{FF2B5EF4-FFF2-40B4-BE49-F238E27FC236}">
                <a16:creationId xmlns:a16="http://schemas.microsoft.com/office/drawing/2014/main" id="{081FF8C1-6DB3-4F7D-9883-5B0B5C5DE566}"/>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4371406" y="1646029"/>
            <a:ext cx="6282959" cy="3565942"/>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sp>
        <p:nvSpPr>
          <p:cNvPr id="18" name="Grand Title">
            <a:extLst>
              <a:ext uri="{FF2B5EF4-FFF2-40B4-BE49-F238E27FC236}">
                <a16:creationId xmlns:a16="http://schemas.microsoft.com/office/drawing/2014/main" id="{12505751-5C38-4A2C-B78D-B0C5B3BDE02F}"/>
              </a:ext>
            </a:extLst>
          </p:cNvPr>
          <p:cNvSpPr txBox="1"/>
          <p:nvPr/>
        </p:nvSpPr>
        <p:spPr>
          <a:xfrm flipH="1">
            <a:off x="647033" y="1648857"/>
            <a:ext cx="3067542" cy="923330"/>
          </a:xfrm>
          <a:prstGeom prst="rect">
            <a:avLst/>
          </a:prstGeom>
          <a:noFill/>
        </p:spPr>
        <p:txBody>
          <a:bodyPr wrap="square" lIns="0" tIns="0" rIns="0" bIns="0" rtlCol="0" anchor="t" anchorCtr="0">
            <a:spAutoFit/>
          </a:bodyPr>
          <a:lstStyle/>
          <a:p>
            <a:r>
              <a:rPr lang="en-US" sz="3000">
                <a:solidFill>
                  <a:schemeClr val="accent1"/>
                </a:solidFill>
                <a:latin typeface="+mj-lt"/>
              </a:rPr>
              <a:t>Smartphone </a:t>
            </a:r>
            <a:r>
              <a:rPr lang="en-US" sz="3000">
                <a:solidFill>
                  <a:schemeClr val="tx1">
                    <a:lumMod val="75000"/>
                    <a:lumOff val="25000"/>
                  </a:schemeClr>
                </a:solidFill>
                <a:latin typeface="+mj-lt"/>
              </a:rPr>
              <a:t>Mockup</a:t>
            </a:r>
            <a:endParaRPr lang="en-ID" sz="3000">
              <a:solidFill>
                <a:schemeClr val="accent1"/>
              </a:solidFill>
              <a:latin typeface="+mj-lt"/>
            </a:endParaRPr>
          </a:p>
        </p:txBody>
      </p:sp>
      <p:sp>
        <p:nvSpPr>
          <p:cNvPr id="19" name="Justify Text Body">
            <a:extLst>
              <a:ext uri="{FF2B5EF4-FFF2-40B4-BE49-F238E27FC236}">
                <a16:creationId xmlns:a16="http://schemas.microsoft.com/office/drawing/2014/main" id="{DFE954FE-284E-4321-87CB-95F14D111AFF}"/>
              </a:ext>
            </a:extLst>
          </p:cNvPr>
          <p:cNvSpPr txBox="1"/>
          <p:nvPr/>
        </p:nvSpPr>
        <p:spPr>
          <a:xfrm flipH="1">
            <a:off x="647033" y="2643494"/>
            <a:ext cx="4138656"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viverra ornare ipraesent turpis antes dolor ementum ipsum volutpat tincidunt dapibus integer mollis da vell maga hendrerit eleifend nullais dictum pellentesque lorem ipsum dolor sit amet</a:t>
            </a:r>
            <a:endParaRPr lang="en-ID" sz="1050">
              <a:solidFill>
                <a:schemeClr val="tx1">
                  <a:lumMod val="50000"/>
                  <a:lumOff val="50000"/>
                </a:schemeClr>
              </a:solidFill>
            </a:endParaRPr>
          </a:p>
        </p:txBody>
      </p:sp>
      <p:grpSp>
        <p:nvGrpSpPr>
          <p:cNvPr id="20" name="Group 19">
            <a:extLst>
              <a:ext uri="{FF2B5EF4-FFF2-40B4-BE49-F238E27FC236}">
                <a16:creationId xmlns:a16="http://schemas.microsoft.com/office/drawing/2014/main" id="{4FC45505-AD8D-49AD-B894-2F72CDA4937D}"/>
              </a:ext>
            </a:extLst>
          </p:cNvPr>
          <p:cNvGrpSpPr/>
          <p:nvPr/>
        </p:nvGrpSpPr>
        <p:grpSpPr>
          <a:xfrm>
            <a:off x="645286" y="3727277"/>
            <a:ext cx="1286192" cy="246221"/>
            <a:chOff x="3551036" y="4087599"/>
            <a:chExt cx="1715146" cy="328338"/>
          </a:xfrm>
        </p:grpSpPr>
        <p:sp>
          <p:nvSpPr>
            <p:cNvPr id="21" name="Rectangle: Rounded Corners 20">
              <a:extLst>
                <a:ext uri="{FF2B5EF4-FFF2-40B4-BE49-F238E27FC236}">
                  <a16:creationId xmlns:a16="http://schemas.microsoft.com/office/drawing/2014/main" id="{FFEDC16C-3DEF-4CEC-8F30-62038ACD4211}"/>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22" name="TextBox 21">
              <a:extLst>
                <a:ext uri="{FF2B5EF4-FFF2-40B4-BE49-F238E27FC236}">
                  <a16:creationId xmlns:a16="http://schemas.microsoft.com/office/drawing/2014/main" id="{7AFB8725-2760-439E-A9AD-097D09FE453B}"/>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3" name="TextBox 22">
              <a:extLst>
                <a:ext uri="{FF2B5EF4-FFF2-40B4-BE49-F238E27FC236}">
                  <a16:creationId xmlns:a16="http://schemas.microsoft.com/office/drawing/2014/main" id="{DD956D53-6010-487A-9333-A61D3F377192}"/>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lnSpc>
                  <a:spcPct val="150000"/>
                </a:lnSpc>
              </a:pPr>
              <a:endParaRPr lang="en-ID" sz="787"/>
            </a:p>
          </p:txBody>
        </p:sp>
      </p:grpSp>
      <p:grpSp>
        <p:nvGrpSpPr>
          <p:cNvPr id="47" name="Shape">
            <a:extLst>
              <a:ext uri="{FF2B5EF4-FFF2-40B4-BE49-F238E27FC236}">
                <a16:creationId xmlns:a16="http://schemas.microsoft.com/office/drawing/2014/main" id="{060C7FAE-6C2A-4F56-ACF4-132B20734330}"/>
              </a:ext>
            </a:extLst>
          </p:cNvPr>
          <p:cNvGrpSpPr>
            <a:grpSpLocks noChangeAspect="1"/>
          </p:cNvGrpSpPr>
          <p:nvPr/>
        </p:nvGrpSpPr>
        <p:grpSpPr>
          <a:xfrm>
            <a:off x="8123398" y="1507696"/>
            <a:ext cx="686080" cy="686080"/>
            <a:chOff x="10127137" y="2666851"/>
            <a:chExt cx="914893" cy="914893"/>
          </a:xfrm>
        </p:grpSpPr>
        <p:sp>
          <p:nvSpPr>
            <p:cNvPr id="48" name="Oval 47">
              <a:extLst>
                <a:ext uri="{FF2B5EF4-FFF2-40B4-BE49-F238E27FC236}">
                  <a16:creationId xmlns:a16="http://schemas.microsoft.com/office/drawing/2014/main" id="{3FBE16E7-66D8-4BE8-BD3F-E8446304D0C3}"/>
                </a:ext>
              </a:extLst>
            </p:cNvPr>
            <p:cNvSpPr/>
            <p:nvPr/>
          </p:nvSpPr>
          <p:spPr>
            <a:xfrm>
              <a:off x="10127137" y="2666851"/>
              <a:ext cx="914893" cy="914893"/>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9" name="Icon 39">
              <a:extLst>
                <a:ext uri="{FF2B5EF4-FFF2-40B4-BE49-F238E27FC236}">
                  <a16:creationId xmlns:a16="http://schemas.microsoft.com/office/drawing/2014/main" id="{9F8ED8E2-78F9-417A-8B80-DBC14B093C67}"/>
                </a:ext>
              </a:extLst>
            </p:cNvPr>
            <p:cNvSpPr/>
            <p:nvPr/>
          </p:nvSpPr>
          <p:spPr>
            <a:xfrm>
              <a:off x="10380517" y="2920232"/>
              <a:ext cx="408134" cy="408132"/>
            </a:xfrm>
            <a:custGeom>
              <a:avLst/>
              <a:gdLst>
                <a:gd name="connsiteX0" fmla="*/ 195448 w 485775"/>
                <a:gd name="connsiteY0" fmla="*/ 155599 h 485775"/>
                <a:gd name="connsiteX1" fmla="*/ 166984 w 485775"/>
                <a:gd name="connsiteY1" fmla="*/ 186872 h 485775"/>
                <a:gd name="connsiteX2" fmla="*/ 216777 w 485775"/>
                <a:gd name="connsiteY2" fmla="*/ 246549 h 485775"/>
                <a:gd name="connsiteX3" fmla="*/ 242887 w 485775"/>
                <a:gd name="connsiteY3" fmla="*/ 267066 h 485775"/>
                <a:gd name="connsiteX4" fmla="*/ 268996 w 485775"/>
                <a:gd name="connsiteY4" fmla="*/ 246549 h 485775"/>
                <a:gd name="connsiteX5" fmla="*/ 318789 w 485775"/>
                <a:gd name="connsiteY5" fmla="*/ 186872 h 485775"/>
                <a:gd name="connsiteX6" fmla="*/ 290325 w 485775"/>
                <a:gd name="connsiteY6" fmla="*/ 155599 h 485775"/>
                <a:gd name="connsiteX7" fmla="*/ 266802 w 485775"/>
                <a:gd name="connsiteY7" fmla="*/ 166532 h 485775"/>
                <a:gd name="connsiteX8" fmla="*/ 261799 w 485775"/>
                <a:gd name="connsiteY8" fmla="*/ 180052 h 485775"/>
                <a:gd name="connsiteX9" fmla="*/ 242887 w 485775"/>
                <a:gd name="connsiteY9" fmla="*/ 197890 h 485775"/>
                <a:gd name="connsiteX10" fmla="*/ 223974 w 485775"/>
                <a:gd name="connsiteY10" fmla="*/ 180052 h 485775"/>
                <a:gd name="connsiteX11" fmla="*/ 218971 w 485775"/>
                <a:gd name="connsiteY11" fmla="*/ 166532 h 485775"/>
                <a:gd name="connsiteX12" fmla="*/ 195448 w 485775"/>
                <a:gd name="connsiteY12" fmla="*/ 155599 h 485775"/>
                <a:gd name="connsiteX13" fmla="*/ 195448 w 485775"/>
                <a:gd name="connsiteY13" fmla="*/ 117648 h 485775"/>
                <a:gd name="connsiteX14" fmla="*/ 242887 w 485775"/>
                <a:gd name="connsiteY14" fmla="*/ 136049 h 485775"/>
                <a:gd name="connsiteX15" fmla="*/ 290325 w 485775"/>
                <a:gd name="connsiteY15" fmla="*/ 117648 h 485775"/>
                <a:gd name="connsiteX16" fmla="*/ 337357 w 485775"/>
                <a:gd name="connsiteY16" fmla="*/ 136735 h 485775"/>
                <a:gd name="connsiteX17" fmla="*/ 356740 w 485775"/>
                <a:gd name="connsiteY17" fmla="*/ 186872 h 485775"/>
                <a:gd name="connsiteX18" fmla="*/ 333591 w 485775"/>
                <a:gd name="connsiteY18" fmla="*/ 241297 h 485775"/>
                <a:gd name="connsiteX19" fmla="*/ 291652 w 485775"/>
                <a:gd name="connsiteY19" fmla="*/ 276995 h 485775"/>
                <a:gd name="connsiteX20" fmla="*/ 257656 w 485775"/>
                <a:gd name="connsiteY20" fmla="*/ 306036 h 485775"/>
                <a:gd name="connsiteX21" fmla="*/ 242887 w 485775"/>
                <a:gd name="connsiteY21" fmla="*/ 313097 h 485775"/>
                <a:gd name="connsiteX22" fmla="*/ 228117 w 485775"/>
                <a:gd name="connsiteY22" fmla="*/ 306036 h 485775"/>
                <a:gd name="connsiteX23" fmla="*/ 194121 w 485775"/>
                <a:gd name="connsiteY23" fmla="*/ 276995 h 485775"/>
                <a:gd name="connsiteX24" fmla="*/ 152182 w 485775"/>
                <a:gd name="connsiteY24" fmla="*/ 241297 h 485775"/>
                <a:gd name="connsiteX25" fmla="*/ 129033 w 485775"/>
                <a:gd name="connsiteY25" fmla="*/ 186872 h 485775"/>
                <a:gd name="connsiteX26" fmla="*/ 148416 w 485775"/>
                <a:gd name="connsiteY26" fmla="*/ 136735 h 485775"/>
                <a:gd name="connsiteX27" fmla="*/ 195448 w 485775"/>
                <a:gd name="connsiteY27" fmla="*/ 117648 h 485775"/>
                <a:gd name="connsiteX28" fmla="*/ 75902 w 485775"/>
                <a:gd name="connsiteY28" fmla="*/ 0 h 485775"/>
                <a:gd name="connsiteX29" fmla="*/ 409873 w 485775"/>
                <a:gd name="connsiteY29" fmla="*/ 0 h 485775"/>
                <a:gd name="connsiteX30" fmla="*/ 485775 w 485775"/>
                <a:gd name="connsiteY30" fmla="*/ 75902 h 485775"/>
                <a:gd name="connsiteX31" fmla="*/ 485775 w 485775"/>
                <a:gd name="connsiteY31" fmla="*/ 240041 h 485775"/>
                <a:gd name="connsiteX32" fmla="*/ 466799 w 485775"/>
                <a:gd name="connsiteY32" fmla="*/ 259017 h 485775"/>
                <a:gd name="connsiteX33" fmla="*/ 447824 w 485775"/>
                <a:gd name="connsiteY33" fmla="*/ 240041 h 485775"/>
                <a:gd name="connsiteX34" fmla="*/ 447824 w 485775"/>
                <a:gd name="connsiteY34" fmla="*/ 75902 h 485775"/>
                <a:gd name="connsiteX35" fmla="*/ 409873 w 485775"/>
                <a:gd name="connsiteY35" fmla="*/ 37951 h 485775"/>
                <a:gd name="connsiteX36" fmla="*/ 75902 w 485775"/>
                <a:gd name="connsiteY36" fmla="*/ 37951 h 485775"/>
                <a:gd name="connsiteX37" fmla="*/ 37951 w 485775"/>
                <a:gd name="connsiteY37" fmla="*/ 75902 h 485775"/>
                <a:gd name="connsiteX38" fmla="*/ 37951 w 485775"/>
                <a:gd name="connsiteY38" fmla="*/ 335868 h 485775"/>
                <a:gd name="connsiteX39" fmla="*/ 75902 w 485775"/>
                <a:gd name="connsiteY39" fmla="*/ 373819 h 485775"/>
                <a:gd name="connsiteX40" fmla="*/ 185012 w 485775"/>
                <a:gd name="connsiteY40" fmla="*/ 373819 h 485775"/>
                <a:gd name="connsiteX41" fmla="*/ 199959 w 485775"/>
                <a:gd name="connsiteY41" fmla="*/ 381105 h 485775"/>
                <a:gd name="connsiteX42" fmla="*/ 242761 w 485775"/>
                <a:gd name="connsiteY42" fmla="*/ 435838 h 485775"/>
                <a:gd name="connsiteX43" fmla="*/ 284775 w 485775"/>
                <a:gd name="connsiteY43" fmla="*/ 381224 h 485775"/>
                <a:gd name="connsiteX44" fmla="*/ 299814 w 485775"/>
                <a:gd name="connsiteY44" fmla="*/ 373819 h 485775"/>
                <a:gd name="connsiteX45" fmla="*/ 409873 w 485775"/>
                <a:gd name="connsiteY45" fmla="*/ 373819 h 485775"/>
                <a:gd name="connsiteX46" fmla="*/ 447824 w 485775"/>
                <a:gd name="connsiteY46" fmla="*/ 335868 h 485775"/>
                <a:gd name="connsiteX47" fmla="*/ 466799 w 485775"/>
                <a:gd name="connsiteY47" fmla="*/ 316892 h 485775"/>
                <a:gd name="connsiteX48" fmla="*/ 485775 w 485775"/>
                <a:gd name="connsiteY48" fmla="*/ 335868 h 485775"/>
                <a:gd name="connsiteX49" fmla="*/ 409873 w 485775"/>
                <a:gd name="connsiteY49" fmla="*/ 411770 h 485775"/>
                <a:gd name="connsiteX50" fmla="*/ 309158 w 485775"/>
                <a:gd name="connsiteY50" fmla="*/ 411770 h 485775"/>
                <a:gd name="connsiteX51" fmla="*/ 257927 w 485775"/>
                <a:gd name="connsiteY51" fmla="*/ 478370 h 485775"/>
                <a:gd name="connsiteX52" fmla="*/ 242965 w 485775"/>
                <a:gd name="connsiteY52" fmla="*/ 485775 h 485775"/>
                <a:gd name="connsiteX53" fmla="*/ 242888 w 485775"/>
                <a:gd name="connsiteY53" fmla="*/ 485775 h 485775"/>
                <a:gd name="connsiteX54" fmla="*/ 227941 w 485775"/>
                <a:gd name="connsiteY54" fmla="*/ 478489 h 485775"/>
                <a:gd name="connsiteX55" fmla="*/ 175761 w 485775"/>
                <a:gd name="connsiteY55" fmla="*/ 411770 h 485775"/>
                <a:gd name="connsiteX56" fmla="*/ 75902 w 485775"/>
                <a:gd name="connsiteY56" fmla="*/ 411770 h 485775"/>
                <a:gd name="connsiteX57" fmla="*/ 0 w 485775"/>
                <a:gd name="connsiteY57" fmla="*/ 335868 h 485775"/>
                <a:gd name="connsiteX58" fmla="*/ 0 w 485775"/>
                <a:gd name="connsiteY58" fmla="*/ 75902 h 485775"/>
                <a:gd name="connsiteX59" fmla="*/ 75902 w 485775"/>
                <a:gd name="connsiteY5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85775" h="485775">
                  <a:moveTo>
                    <a:pt x="195448" y="155599"/>
                  </a:moveTo>
                  <a:cubicBezTo>
                    <a:pt x="178155" y="155599"/>
                    <a:pt x="166984" y="167874"/>
                    <a:pt x="166984" y="186872"/>
                  </a:cubicBezTo>
                  <a:cubicBezTo>
                    <a:pt x="166984" y="209494"/>
                    <a:pt x="192297" y="228333"/>
                    <a:pt x="216777" y="246549"/>
                  </a:cubicBezTo>
                  <a:cubicBezTo>
                    <a:pt x="226012" y="253420"/>
                    <a:pt x="234944" y="260065"/>
                    <a:pt x="242887" y="267066"/>
                  </a:cubicBezTo>
                  <a:cubicBezTo>
                    <a:pt x="250829" y="260065"/>
                    <a:pt x="259761" y="253420"/>
                    <a:pt x="268996" y="246549"/>
                  </a:cubicBezTo>
                  <a:cubicBezTo>
                    <a:pt x="293476" y="228333"/>
                    <a:pt x="318789" y="209494"/>
                    <a:pt x="318789" y="186872"/>
                  </a:cubicBezTo>
                  <a:cubicBezTo>
                    <a:pt x="318789" y="167874"/>
                    <a:pt x="307618" y="155599"/>
                    <a:pt x="290325" y="155599"/>
                  </a:cubicBezTo>
                  <a:cubicBezTo>
                    <a:pt x="275671" y="155599"/>
                    <a:pt x="269882" y="161840"/>
                    <a:pt x="266802" y="166532"/>
                  </a:cubicBezTo>
                  <a:cubicBezTo>
                    <a:pt x="262848" y="172562"/>
                    <a:pt x="261910" y="179144"/>
                    <a:pt x="261799" y="180052"/>
                  </a:cubicBezTo>
                  <a:cubicBezTo>
                    <a:pt x="261199" y="190063"/>
                    <a:pt x="252930" y="197890"/>
                    <a:pt x="242887" y="197890"/>
                  </a:cubicBezTo>
                  <a:cubicBezTo>
                    <a:pt x="232843" y="197890"/>
                    <a:pt x="224574" y="190063"/>
                    <a:pt x="223974" y="180052"/>
                  </a:cubicBezTo>
                  <a:cubicBezTo>
                    <a:pt x="223863" y="179144"/>
                    <a:pt x="222925" y="172562"/>
                    <a:pt x="218971" y="166532"/>
                  </a:cubicBezTo>
                  <a:cubicBezTo>
                    <a:pt x="215891" y="161840"/>
                    <a:pt x="210102" y="155599"/>
                    <a:pt x="195448" y="155599"/>
                  </a:cubicBezTo>
                  <a:close/>
                  <a:moveTo>
                    <a:pt x="195448" y="117648"/>
                  </a:moveTo>
                  <a:cubicBezTo>
                    <a:pt x="214627" y="117648"/>
                    <a:pt x="231019" y="124089"/>
                    <a:pt x="242887" y="136049"/>
                  </a:cubicBezTo>
                  <a:cubicBezTo>
                    <a:pt x="254754" y="124089"/>
                    <a:pt x="271146" y="117648"/>
                    <a:pt x="290325" y="117648"/>
                  </a:cubicBezTo>
                  <a:cubicBezTo>
                    <a:pt x="308471" y="117648"/>
                    <a:pt x="325175" y="124427"/>
                    <a:pt x="337357" y="136735"/>
                  </a:cubicBezTo>
                  <a:cubicBezTo>
                    <a:pt x="349854" y="149365"/>
                    <a:pt x="356740" y="167170"/>
                    <a:pt x="356740" y="186872"/>
                  </a:cubicBezTo>
                  <a:cubicBezTo>
                    <a:pt x="356740" y="206151"/>
                    <a:pt x="349168" y="223956"/>
                    <a:pt x="333591" y="241297"/>
                  </a:cubicBezTo>
                  <a:cubicBezTo>
                    <a:pt x="321442" y="254828"/>
                    <a:pt x="306295" y="266099"/>
                    <a:pt x="291652" y="276995"/>
                  </a:cubicBezTo>
                  <a:cubicBezTo>
                    <a:pt x="278054" y="287113"/>
                    <a:pt x="265209" y="296671"/>
                    <a:pt x="257656" y="306036"/>
                  </a:cubicBezTo>
                  <a:cubicBezTo>
                    <a:pt x="254053" y="310502"/>
                    <a:pt x="248624" y="313097"/>
                    <a:pt x="242887" y="313097"/>
                  </a:cubicBezTo>
                  <a:cubicBezTo>
                    <a:pt x="237149" y="313097"/>
                    <a:pt x="231720" y="310502"/>
                    <a:pt x="228117" y="306036"/>
                  </a:cubicBezTo>
                  <a:cubicBezTo>
                    <a:pt x="220564" y="296675"/>
                    <a:pt x="207722" y="287116"/>
                    <a:pt x="194121" y="276995"/>
                  </a:cubicBezTo>
                  <a:cubicBezTo>
                    <a:pt x="179478" y="266099"/>
                    <a:pt x="164334" y="254828"/>
                    <a:pt x="152182" y="241297"/>
                  </a:cubicBezTo>
                  <a:cubicBezTo>
                    <a:pt x="136605" y="223956"/>
                    <a:pt x="129033" y="206151"/>
                    <a:pt x="129033" y="186872"/>
                  </a:cubicBezTo>
                  <a:cubicBezTo>
                    <a:pt x="129033" y="167170"/>
                    <a:pt x="135919" y="149365"/>
                    <a:pt x="148416" y="136735"/>
                  </a:cubicBezTo>
                  <a:cubicBezTo>
                    <a:pt x="160598" y="124427"/>
                    <a:pt x="177302" y="117648"/>
                    <a:pt x="195448" y="117648"/>
                  </a:cubicBezTo>
                  <a:close/>
                  <a:moveTo>
                    <a:pt x="75902" y="0"/>
                  </a:moveTo>
                  <a:lnTo>
                    <a:pt x="409873" y="0"/>
                  </a:lnTo>
                  <a:cubicBezTo>
                    <a:pt x="451726" y="0"/>
                    <a:pt x="485775" y="34049"/>
                    <a:pt x="485775" y="75902"/>
                  </a:cubicBezTo>
                  <a:lnTo>
                    <a:pt x="485775" y="240041"/>
                  </a:lnTo>
                  <a:cubicBezTo>
                    <a:pt x="485775" y="250522"/>
                    <a:pt x="477280" y="259017"/>
                    <a:pt x="466799" y="259017"/>
                  </a:cubicBezTo>
                  <a:cubicBezTo>
                    <a:pt x="456318" y="259017"/>
                    <a:pt x="447824" y="250522"/>
                    <a:pt x="447824" y="240041"/>
                  </a:cubicBezTo>
                  <a:lnTo>
                    <a:pt x="447824" y="75902"/>
                  </a:lnTo>
                  <a:cubicBezTo>
                    <a:pt x="447824" y="54977"/>
                    <a:pt x="430798" y="37951"/>
                    <a:pt x="409873" y="37951"/>
                  </a:cubicBezTo>
                  <a:lnTo>
                    <a:pt x="75902" y="37951"/>
                  </a:lnTo>
                  <a:cubicBezTo>
                    <a:pt x="54977" y="37951"/>
                    <a:pt x="37951" y="54977"/>
                    <a:pt x="37951" y="75902"/>
                  </a:cubicBezTo>
                  <a:lnTo>
                    <a:pt x="37951" y="335868"/>
                  </a:lnTo>
                  <a:cubicBezTo>
                    <a:pt x="37951" y="356793"/>
                    <a:pt x="54977" y="373819"/>
                    <a:pt x="75902" y="373819"/>
                  </a:cubicBezTo>
                  <a:lnTo>
                    <a:pt x="185012" y="373819"/>
                  </a:lnTo>
                  <a:cubicBezTo>
                    <a:pt x="190849" y="373819"/>
                    <a:pt x="196364" y="376506"/>
                    <a:pt x="199959" y="381105"/>
                  </a:cubicBezTo>
                  <a:lnTo>
                    <a:pt x="242761" y="435838"/>
                  </a:lnTo>
                  <a:lnTo>
                    <a:pt x="284775" y="381224"/>
                  </a:lnTo>
                  <a:cubicBezTo>
                    <a:pt x="288366" y="376554"/>
                    <a:pt x="293921" y="373819"/>
                    <a:pt x="299814" y="373819"/>
                  </a:cubicBezTo>
                  <a:lnTo>
                    <a:pt x="409873" y="373819"/>
                  </a:lnTo>
                  <a:cubicBezTo>
                    <a:pt x="430798" y="373819"/>
                    <a:pt x="447824" y="356793"/>
                    <a:pt x="447824" y="335868"/>
                  </a:cubicBezTo>
                  <a:cubicBezTo>
                    <a:pt x="447824" y="325387"/>
                    <a:pt x="456318" y="316892"/>
                    <a:pt x="466799" y="316892"/>
                  </a:cubicBezTo>
                  <a:cubicBezTo>
                    <a:pt x="477280" y="316892"/>
                    <a:pt x="485775" y="325387"/>
                    <a:pt x="485775" y="335868"/>
                  </a:cubicBezTo>
                  <a:cubicBezTo>
                    <a:pt x="485775" y="377722"/>
                    <a:pt x="451726" y="411770"/>
                    <a:pt x="409873" y="411770"/>
                  </a:cubicBezTo>
                  <a:lnTo>
                    <a:pt x="309158" y="411770"/>
                  </a:lnTo>
                  <a:lnTo>
                    <a:pt x="257927" y="478370"/>
                  </a:lnTo>
                  <a:cubicBezTo>
                    <a:pt x="254354" y="483018"/>
                    <a:pt x="248828" y="485753"/>
                    <a:pt x="242965" y="485775"/>
                  </a:cubicBezTo>
                  <a:cubicBezTo>
                    <a:pt x="242939" y="485775"/>
                    <a:pt x="242913" y="485775"/>
                    <a:pt x="242888" y="485775"/>
                  </a:cubicBezTo>
                  <a:cubicBezTo>
                    <a:pt x="237050" y="485775"/>
                    <a:pt x="231536" y="483088"/>
                    <a:pt x="227941" y="478489"/>
                  </a:cubicBezTo>
                  <a:lnTo>
                    <a:pt x="175761" y="411770"/>
                  </a:lnTo>
                  <a:lnTo>
                    <a:pt x="75902" y="411770"/>
                  </a:lnTo>
                  <a:cubicBezTo>
                    <a:pt x="34049" y="411770"/>
                    <a:pt x="0" y="377722"/>
                    <a:pt x="0" y="335868"/>
                  </a:cubicBezTo>
                  <a:lnTo>
                    <a:pt x="0" y="75902"/>
                  </a:lnTo>
                  <a:cubicBezTo>
                    <a:pt x="0" y="34049"/>
                    <a:pt x="34049" y="0"/>
                    <a:pt x="75902" y="0"/>
                  </a:cubicBezTo>
                  <a:close/>
                </a:path>
              </a:pathLst>
            </a:custGeom>
            <a:solidFill>
              <a:schemeClr val="accent1"/>
            </a:solidFill>
            <a:ln w="949" cap="flat">
              <a:noFill/>
              <a:prstDash val="solid"/>
              <a:miter/>
            </a:ln>
          </p:spPr>
          <p:txBody>
            <a:bodyPr rtlCol="0" anchor="ctr"/>
            <a:lstStyle/>
            <a:p>
              <a:endParaRPr lang="en-ID" sz="1349"/>
            </a:p>
          </p:txBody>
        </p:sp>
      </p:grpSp>
      <p:sp>
        <p:nvSpPr>
          <p:cNvPr id="33" name="Percentage">
            <a:extLst>
              <a:ext uri="{FF2B5EF4-FFF2-40B4-BE49-F238E27FC236}">
                <a16:creationId xmlns:a16="http://schemas.microsoft.com/office/drawing/2014/main" id="{96FAA0D3-A33D-4C4B-B04C-AFD2BB5D3BB6}"/>
              </a:ext>
            </a:extLst>
          </p:cNvPr>
          <p:cNvSpPr txBox="1"/>
          <p:nvPr/>
        </p:nvSpPr>
        <p:spPr>
          <a:xfrm flipH="1">
            <a:off x="2517985" y="4329982"/>
            <a:ext cx="285363" cy="92333"/>
          </a:xfrm>
          <a:prstGeom prst="rect">
            <a:avLst/>
          </a:prstGeom>
          <a:noFill/>
        </p:spPr>
        <p:txBody>
          <a:bodyPr wrap="square" lIns="0" tIns="0" rIns="0" bIns="0" rtlCol="0" anchor="ctr" anchorCtr="0">
            <a:spAutoFit/>
          </a:bodyPr>
          <a:lstStyle/>
          <a:p>
            <a:pPr algn="ctr"/>
            <a:r>
              <a:rPr lang="en-US" sz="600">
                <a:solidFill>
                  <a:schemeClr val="tx1">
                    <a:lumMod val="50000"/>
                    <a:lumOff val="50000"/>
                  </a:schemeClr>
                </a:solidFill>
              </a:rPr>
              <a:t> 87%</a:t>
            </a:r>
          </a:p>
        </p:txBody>
      </p:sp>
      <p:grpSp>
        <p:nvGrpSpPr>
          <p:cNvPr id="35" name="Group 34">
            <a:extLst>
              <a:ext uri="{FF2B5EF4-FFF2-40B4-BE49-F238E27FC236}">
                <a16:creationId xmlns:a16="http://schemas.microsoft.com/office/drawing/2014/main" id="{A8314A01-4AAA-47D8-9664-B60C9E9B60B3}"/>
              </a:ext>
            </a:extLst>
          </p:cNvPr>
          <p:cNvGrpSpPr/>
          <p:nvPr/>
        </p:nvGrpSpPr>
        <p:grpSpPr>
          <a:xfrm flipH="1">
            <a:off x="973403" y="4327338"/>
            <a:ext cx="1544584" cy="97619"/>
            <a:chOff x="1877287" y="4888559"/>
            <a:chExt cx="1572854" cy="130175"/>
          </a:xfrm>
        </p:grpSpPr>
        <p:cxnSp>
          <p:nvCxnSpPr>
            <p:cNvPr id="31" name="Baseline">
              <a:extLst>
                <a:ext uri="{FF2B5EF4-FFF2-40B4-BE49-F238E27FC236}">
                  <a16:creationId xmlns:a16="http://schemas.microsoft.com/office/drawing/2014/main" id="{32AAA33F-3518-46D0-A679-7112F4136E62}"/>
                </a:ext>
              </a:extLst>
            </p:cNvPr>
            <p:cNvCxnSpPr>
              <a:cxnSpLocks/>
            </p:cNvCxnSpPr>
            <p:nvPr/>
          </p:nvCxnSpPr>
          <p:spPr>
            <a:xfrm flipH="1" flipV="1">
              <a:off x="1877287" y="4953645"/>
              <a:ext cx="1572853"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2" name="Fillmeter">
              <a:extLst>
                <a:ext uri="{FF2B5EF4-FFF2-40B4-BE49-F238E27FC236}">
                  <a16:creationId xmlns:a16="http://schemas.microsoft.com/office/drawing/2014/main" id="{B822ED18-3ECE-453B-8566-42A7ADBA5900}"/>
                </a:ext>
              </a:extLst>
            </p:cNvPr>
            <p:cNvCxnSpPr>
              <a:cxnSpLocks/>
            </p:cNvCxnSpPr>
            <p:nvPr/>
          </p:nvCxnSpPr>
          <p:spPr>
            <a:xfrm flipH="1" flipV="1">
              <a:off x="2389914" y="4953645"/>
              <a:ext cx="1060227"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Bar Knob">
              <a:extLst>
                <a:ext uri="{FF2B5EF4-FFF2-40B4-BE49-F238E27FC236}">
                  <a16:creationId xmlns:a16="http://schemas.microsoft.com/office/drawing/2014/main" id="{74B7D2E8-E1F7-4731-A5C2-C4BD9E26B65C}"/>
                </a:ext>
              </a:extLst>
            </p:cNvPr>
            <p:cNvSpPr/>
            <p:nvPr/>
          </p:nvSpPr>
          <p:spPr>
            <a:xfrm flipH="1">
              <a:off x="2291221" y="4888559"/>
              <a:ext cx="98690" cy="130175"/>
            </a:xfrm>
            <a:prstGeom prst="rect">
              <a:avLst/>
            </a:prstGeom>
            <a:solidFill>
              <a:schemeClr val="accent1"/>
            </a:solidFill>
            <a:ln>
              <a:noFill/>
            </a:ln>
          </p:spPr>
          <p:txBody>
            <a:bodyPr vert="horz" wrap="square" lIns="68571" tIns="34286" rIns="68571" bIns="34286" numCol="1" anchor="t" anchorCtr="0" compatLnSpc="1">
              <a:prstTxWarp prst="textNoShape">
                <a:avLst/>
              </a:prstTxWarp>
            </a:bodyPr>
            <a:lstStyle/>
            <a:p>
              <a:endParaRPr lang="en-ID" sz="1349"/>
            </a:p>
          </p:txBody>
        </p:sp>
      </p:grpSp>
      <p:sp>
        <p:nvSpPr>
          <p:cNvPr id="40" name="Shape">
            <a:extLst>
              <a:ext uri="{FF2B5EF4-FFF2-40B4-BE49-F238E27FC236}">
                <a16:creationId xmlns:a16="http://schemas.microsoft.com/office/drawing/2014/main" id="{FEC7D80F-2F44-4314-95D9-8A8885BB88B0}"/>
              </a:ext>
            </a:extLst>
          </p:cNvPr>
          <p:cNvSpPr>
            <a:spLocks noChangeAspect="1"/>
          </p:cNvSpPr>
          <p:nvPr/>
        </p:nvSpPr>
        <p:spPr>
          <a:xfrm>
            <a:off x="665461" y="4284353"/>
            <a:ext cx="157279" cy="157279"/>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39" name="Left Text Body">
            <a:extLst>
              <a:ext uri="{FF2B5EF4-FFF2-40B4-BE49-F238E27FC236}">
                <a16:creationId xmlns:a16="http://schemas.microsoft.com/office/drawing/2014/main" id="{C3B64455-06BD-4033-994E-62FB7B117143}"/>
              </a:ext>
            </a:extLst>
          </p:cNvPr>
          <p:cNvSpPr txBox="1"/>
          <p:nvPr/>
        </p:nvSpPr>
        <p:spPr>
          <a:xfrm>
            <a:off x="665461" y="4596281"/>
            <a:ext cx="2896425" cy="392415"/>
          </a:xfrm>
          <a:prstGeom prst="rect">
            <a:avLst/>
          </a:prstGeom>
          <a:noFill/>
        </p:spPr>
        <p:txBody>
          <a:bodyPr wrap="square" lIns="0" tIns="0" rIns="0" bIns="0" rtlCol="0">
            <a:spAutoFit/>
          </a:bodyPr>
          <a:lstStyle/>
          <a:p>
            <a:pPr>
              <a:lnSpc>
                <a:spcPct val="150000"/>
              </a:lnSpc>
            </a:pPr>
            <a:r>
              <a:rPr lang="en-US" sz="900">
                <a:solidFill>
                  <a:schemeClr val="tx1">
                    <a:lumMod val="50000"/>
                    <a:lumOff val="50000"/>
                  </a:schemeClr>
                </a:solidFill>
              </a:rPr>
              <a:t>ipsum volutpat tincidun dapibus at integer eleifenad iusto voluptas impedit is magna pellentesque</a:t>
            </a:r>
            <a:endParaRPr lang="en-ID" sz="900">
              <a:solidFill>
                <a:schemeClr val="tx1">
                  <a:lumMod val="50000"/>
                  <a:lumOff val="50000"/>
                </a:schemeClr>
              </a:solidFill>
            </a:endParaRPr>
          </a:p>
        </p:txBody>
      </p:sp>
      <p:grpSp>
        <p:nvGrpSpPr>
          <p:cNvPr id="28" name="PpHeader">
            <a:extLst>
              <a:ext uri="{FF2B5EF4-FFF2-40B4-BE49-F238E27FC236}">
                <a16:creationId xmlns:a16="http://schemas.microsoft.com/office/drawing/2014/main" id="{B9835038-3FF9-4C23-A4BF-3EAF817CFBAE}"/>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584A632F-60E1-44DB-8F44-FC5B8EFE931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6" name="Group 35">
              <a:extLst>
                <a:ext uri="{FF2B5EF4-FFF2-40B4-BE49-F238E27FC236}">
                  <a16:creationId xmlns:a16="http://schemas.microsoft.com/office/drawing/2014/main" id="{22FC6DA4-00E4-4E71-B4CF-F70854AD725F}"/>
                </a:ext>
              </a:extLst>
            </p:cNvPr>
            <p:cNvGrpSpPr/>
            <p:nvPr/>
          </p:nvGrpSpPr>
          <p:grpSpPr>
            <a:xfrm>
              <a:off x="670098" y="159543"/>
              <a:ext cx="989634" cy="135576"/>
              <a:chOff x="670098" y="159543"/>
              <a:chExt cx="989634" cy="135576"/>
            </a:xfrm>
          </p:grpSpPr>
          <p:sp>
            <p:nvSpPr>
              <p:cNvPr id="37" name="Icon 1">
                <a:extLst>
                  <a:ext uri="{FF2B5EF4-FFF2-40B4-BE49-F238E27FC236}">
                    <a16:creationId xmlns:a16="http://schemas.microsoft.com/office/drawing/2014/main" id="{4F944F4D-1CDD-4607-AD57-244C522A7C9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5">
                <a:extLst>
                  <a:ext uri="{FF2B5EF4-FFF2-40B4-BE49-F238E27FC236}">
                    <a16:creationId xmlns:a16="http://schemas.microsoft.com/office/drawing/2014/main" id="{DE909901-7BE9-4BC1-979C-CCE81573A366}"/>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7">
                <a:extLst>
                  <a:ext uri="{FF2B5EF4-FFF2-40B4-BE49-F238E27FC236}">
                    <a16:creationId xmlns:a16="http://schemas.microsoft.com/office/drawing/2014/main" id="{EE7D41B3-3B40-413E-9A87-93C3D100A02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2" name="PpFooter">
            <a:extLst>
              <a:ext uri="{FF2B5EF4-FFF2-40B4-BE49-F238E27FC236}">
                <a16:creationId xmlns:a16="http://schemas.microsoft.com/office/drawing/2014/main" id="{6FBF26CA-B40A-4442-BFB7-023B3D66C7EC}"/>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5234ED13-B34E-4E87-8C47-39C0FC159F5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C75A2000-C559-48BC-8751-1F0D7524F904}"/>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4555D9EA-43A4-452A-9D23-7F17A6FE970F}"/>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22</a:t>
              </a:fld>
              <a:endParaRPr lang="en-US" sz="750">
                <a:solidFill>
                  <a:schemeClr val="bg1"/>
                </a:solidFill>
              </a:endParaRPr>
            </a:p>
          </p:txBody>
        </p:sp>
      </p:grpSp>
    </p:spTree>
    <p:extLst>
      <p:ext uri="{BB962C8B-B14F-4D97-AF65-F5344CB8AC3E}">
        <p14:creationId xmlns:p14="http://schemas.microsoft.com/office/powerpoint/2010/main" val="986744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930801FE-970C-4E5C-AA5A-F609660DB524}"/>
              </a:ext>
            </a:extLst>
          </p:cNvPr>
          <p:cNvSpPr>
            <a:spLocks noGrp="1"/>
          </p:cNvSpPr>
          <p:nvPr>
            <p:ph type="pic" sz="quarter" idx="10"/>
          </p:nvPr>
        </p:nvSpPr>
        <p:spPr/>
      </p:sp>
      <p:sp>
        <p:nvSpPr>
          <p:cNvPr id="6" name="Freeform: Shape 5">
            <a:extLst>
              <a:ext uri="{FF2B5EF4-FFF2-40B4-BE49-F238E27FC236}">
                <a16:creationId xmlns:a16="http://schemas.microsoft.com/office/drawing/2014/main" id="{48BC09BA-D044-44E9-A91F-89902922E21F}"/>
              </a:ext>
            </a:extLst>
          </p:cNvPr>
          <p:cNvSpPr>
            <a:spLocks/>
          </p:cNvSpPr>
          <p:nvPr/>
        </p:nvSpPr>
        <p:spPr>
          <a:xfrm flipH="1">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 name="Freeform 2">
            <a:extLst>
              <a:ext uri="{FF2B5EF4-FFF2-40B4-BE49-F238E27FC236}">
                <a16:creationId xmlns:a16="http://schemas.microsoft.com/office/drawing/2014/main" id="{CE13569A-DC1F-4058-BE6D-988F3D57E19E}"/>
              </a:ext>
            </a:extLst>
          </p:cNvPr>
          <p:cNvSpPr/>
          <p:nvPr/>
        </p:nvSpPr>
        <p:spPr>
          <a:xfrm flipH="1">
            <a:off x="7098804"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8" name="Freeform 3">
            <a:extLst>
              <a:ext uri="{FF2B5EF4-FFF2-40B4-BE49-F238E27FC236}">
                <a16:creationId xmlns:a16="http://schemas.microsoft.com/office/drawing/2014/main" id="{40B0B157-7BEA-407E-A257-85637357D36B}"/>
              </a:ext>
            </a:extLst>
          </p:cNvPr>
          <p:cNvSpPr/>
          <p:nvPr/>
        </p:nvSpPr>
        <p:spPr>
          <a:xfrm flipH="1">
            <a:off x="-100922"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 name="Freeform: Shape 3">
            <a:extLst>
              <a:ext uri="{FF2B5EF4-FFF2-40B4-BE49-F238E27FC236}">
                <a16:creationId xmlns:a16="http://schemas.microsoft.com/office/drawing/2014/main" id="{476DBBFC-DED6-44E4-9DAE-1840EF2FE833}"/>
              </a:ext>
            </a:extLst>
          </p:cNvPr>
          <p:cNvSpPr>
            <a:spLocks noChangeAspect="1"/>
          </p:cNvSpPr>
          <p:nvPr/>
        </p:nvSpPr>
        <p:spPr>
          <a:xfrm>
            <a:off x="4853195" y="2399753"/>
            <a:ext cx="3946230" cy="3946230"/>
          </a:xfrm>
          <a:custGeom>
            <a:avLst/>
            <a:gdLst>
              <a:gd name="connsiteX0" fmla="*/ 2425604 w 5262325"/>
              <a:gd name="connsiteY0" fmla="*/ 3494632 h 5262325"/>
              <a:gd name="connsiteX1" fmla="*/ 2347077 w 5262325"/>
              <a:gd name="connsiteY1" fmla="*/ 3526069 h 5262325"/>
              <a:gd name="connsiteX2" fmla="*/ 1418366 w 5262325"/>
              <a:gd name="connsiteY2" fmla="*/ 3670807 h 5262325"/>
              <a:gd name="connsiteX3" fmla="*/ 491779 w 5262325"/>
              <a:gd name="connsiteY3" fmla="*/ 3532331 h 5262325"/>
              <a:gd name="connsiteX4" fmla="*/ 411118 w 5262325"/>
              <a:gd name="connsiteY4" fmla="*/ 3500980 h 5262325"/>
              <a:gd name="connsiteX5" fmla="*/ 411118 w 5262325"/>
              <a:gd name="connsiteY5" fmla="*/ 3822163 h 5262325"/>
              <a:gd name="connsiteX6" fmla="*/ 696455 w 5262325"/>
              <a:gd name="connsiteY6" fmla="*/ 3961355 h 5262325"/>
              <a:gd name="connsiteX7" fmla="*/ 1418366 w 5262325"/>
              <a:gd name="connsiteY7" fmla="*/ 4049599 h 5262325"/>
              <a:gd name="connsiteX8" fmla="*/ 1785394 w 5262325"/>
              <a:gd name="connsiteY8" fmla="*/ 4029244 h 5262325"/>
              <a:gd name="connsiteX9" fmla="*/ 2013122 w 5262325"/>
              <a:gd name="connsiteY9" fmla="*/ 4209958 h 5262325"/>
              <a:gd name="connsiteX10" fmla="*/ 1832452 w 5262325"/>
              <a:gd name="connsiteY10" fmla="*/ 4437675 h 5262325"/>
              <a:gd name="connsiteX11" fmla="*/ 1418366 w 5262325"/>
              <a:gd name="connsiteY11" fmla="*/ 4460727 h 5262325"/>
              <a:gd name="connsiteX12" fmla="*/ 493989 w 5262325"/>
              <a:gd name="connsiteY12" fmla="*/ 4328512 h 5262325"/>
              <a:gd name="connsiteX13" fmla="*/ 411118 w 5262325"/>
              <a:gd name="connsiteY13" fmla="*/ 4297325 h 5262325"/>
              <a:gd name="connsiteX14" fmla="*/ 411118 w 5262325"/>
              <a:gd name="connsiteY14" fmla="*/ 4613568 h 5262325"/>
              <a:gd name="connsiteX15" fmla="*/ 695534 w 5262325"/>
              <a:gd name="connsiteY15" fmla="*/ 4758100 h 5262325"/>
              <a:gd name="connsiteX16" fmla="*/ 1418366 w 5262325"/>
              <a:gd name="connsiteY16" fmla="*/ 4851208 h 5262325"/>
              <a:gd name="connsiteX17" fmla="*/ 2141187 w 5262325"/>
              <a:gd name="connsiteY17" fmla="*/ 4758100 h 5262325"/>
              <a:gd name="connsiteX18" fmla="*/ 2425604 w 5262325"/>
              <a:gd name="connsiteY18" fmla="*/ 4613568 h 5262325"/>
              <a:gd name="connsiteX19" fmla="*/ 1418366 w 5262325"/>
              <a:gd name="connsiteY19" fmla="*/ 2795611 h 5262325"/>
              <a:gd name="connsiteX20" fmla="*/ 694646 w 5262325"/>
              <a:gd name="connsiteY20" fmla="*/ 2893615 h 5262325"/>
              <a:gd name="connsiteX21" fmla="*/ 420271 w 5262325"/>
              <a:gd name="connsiteY21" fmla="*/ 3032525 h 5262325"/>
              <a:gd name="connsiteX22" fmla="*/ 695534 w 5262325"/>
              <a:gd name="connsiteY22" fmla="*/ 3166581 h 5262325"/>
              <a:gd name="connsiteX23" fmla="*/ 1418366 w 5262325"/>
              <a:gd name="connsiteY23" fmla="*/ 3259690 h 5262325"/>
              <a:gd name="connsiteX24" fmla="*/ 2142076 w 5262325"/>
              <a:gd name="connsiteY24" fmla="*/ 3161728 h 5262325"/>
              <a:gd name="connsiteX25" fmla="*/ 2416450 w 5262325"/>
              <a:gd name="connsiteY25" fmla="*/ 3022808 h 5262325"/>
              <a:gd name="connsiteX26" fmla="*/ 2141187 w 5262325"/>
              <a:gd name="connsiteY26" fmla="*/ 2888719 h 5262325"/>
              <a:gd name="connsiteX27" fmla="*/ 1418366 w 5262325"/>
              <a:gd name="connsiteY27" fmla="*/ 2795611 h 5262325"/>
              <a:gd name="connsiteX28" fmla="*/ 3843959 w 5262325"/>
              <a:gd name="connsiteY28" fmla="*/ 411117 h 5262325"/>
              <a:gd name="connsiteX29" fmla="*/ 3121137 w 5262325"/>
              <a:gd name="connsiteY29" fmla="*/ 504226 h 5262325"/>
              <a:gd name="connsiteX30" fmla="*/ 2846514 w 5262325"/>
              <a:gd name="connsiteY30" fmla="*/ 637632 h 5262325"/>
              <a:gd name="connsiteX31" fmla="*/ 3121137 w 5262325"/>
              <a:gd name="connsiteY31" fmla="*/ 771093 h 5262325"/>
              <a:gd name="connsiteX32" fmla="*/ 3843959 w 5262325"/>
              <a:gd name="connsiteY32" fmla="*/ 864190 h 5262325"/>
              <a:gd name="connsiteX33" fmla="*/ 4566791 w 5262325"/>
              <a:gd name="connsiteY33" fmla="*/ 771093 h 5262325"/>
              <a:gd name="connsiteX34" fmla="*/ 4841415 w 5262325"/>
              <a:gd name="connsiteY34" fmla="*/ 637632 h 5262325"/>
              <a:gd name="connsiteX35" fmla="*/ 4566791 w 5262325"/>
              <a:gd name="connsiteY35" fmla="*/ 504226 h 5262325"/>
              <a:gd name="connsiteX36" fmla="*/ 3843959 w 5262325"/>
              <a:gd name="connsiteY36" fmla="*/ 411117 h 5262325"/>
              <a:gd name="connsiteX37" fmla="*/ 3843959 w 5262325"/>
              <a:gd name="connsiteY37" fmla="*/ 0 h 5262325"/>
              <a:gd name="connsiteX38" fmla="*/ 4770547 w 5262325"/>
              <a:gd name="connsiteY38" fmla="*/ 138476 h 5262325"/>
              <a:gd name="connsiteX39" fmla="*/ 5262325 w 5262325"/>
              <a:gd name="connsiteY39" fmla="*/ 637632 h 5262325"/>
              <a:gd name="connsiteX40" fmla="*/ 5262325 w 5262325"/>
              <a:gd name="connsiteY40" fmla="*/ 2586044 h 5262325"/>
              <a:gd name="connsiteX41" fmla="*/ 5205418 w 5262325"/>
              <a:gd name="connsiteY41" fmla="*/ 2593275 h 5262325"/>
              <a:gd name="connsiteX42" fmla="*/ 4874380 w 5262325"/>
              <a:gd name="connsiteY42" fmla="*/ 2660959 h 5262325"/>
              <a:gd name="connsiteX43" fmla="*/ 4851207 w 5262325"/>
              <a:gd name="connsiteY43" fmla="*/ 2667539 h 5262325"/>
              <a:gd name="connsiteX44" fmla="*/ 4851207 w 5262325"/>
              <a:gd name="connsiteY44" fmla="*/ 1105481 h 5262325"/>
              <a:gd name="connsiteX45" fmla="*/ 4770547 w 5262325"/>
              <a:gd name="connsiteY45" fmla="*/ 1136842 h 5262325"/>
              <a:gd name="connsiteX46" fmla="*/ 3843959 w 5262325"/>
              <a:gd name="connsiteY46" fmla="*/ 1275308 h 5262325"/>
              <a:gd name="connsiteX47" fmla="*/ 2917383 w 5262325"/>
              <a:gd name="connsiteY47" fmla="*/ 1136842 h 5262325"/>
              <a:gd name="connsiteX48" fmla="*/ 2836721 w 5262325"/>
              <a:gd name="connsiteY48" fmla="*/ 1105481 h 5262325"/>
              <a:gd name="connsiteX49" fmla="*/ 2836721 w 5262325"/>
              <a:gd name="connsiteY49" fmla="*/ 1417121 h 5262325"/>
              <a:gd name="connsiteX50" fmla="*/ 3121137 w 5262325"/>
              <a:gd name="connsiteY50" fmla="*/ 1561652 h 5262325"/>
              <a:gd name="connsiteX51" fmla="*/ 3843959 w 5262325"/>
              <a:gd name="connsiteY51" fmla="*/ 1654750 h 5262325"/>
              <a:gd name="connsiteX52" fmla="*/ 4209795 w 5262325"/>
              <a:gd name="connsiteY52" fmla="*/ 1633355 h 5262325"/>
              <a:gd name="connsiteX53" fmla="*/ 4438607 w 5262325"/>
              <a:gd name="connsiteY53" fmla="*/ 1812704 h 5262325"/>
              <a:gd name="connsiteX54" fmla="*/ 4259258 w 5262325"/>
              <a:gd name="connsiteY54" fmla="*/ 2041504 h 5262325"/>
              <a:gd name="connsiteX55" fmla="*/ 3843959 w 5262325"/>
              <a:gd name="connsiteY55" fmla="*/ 2065878 h 5262325"/>
              <a:gd name="connsiteX56" fmla="*/ 2917383 w 5262325"/>
              <a:gd name="connsiteY56" fmla="*/ 1927402 h 5262325"/>
              <a:gd name="connsiteX57" fmla="*/ 2836678 w 5262325"/>
              <a:gd name="connsiteY57" fmla="*/ 1896051 h 5262325"/>
              <a:gd name="connsiteX58" fmla="*/ 2836678 w 5262325"/>
              <a:gd name="connsiteY58" fmla="*/ 2208926 h 5262325"/>
              <a:gd name="connsiteX59" fmla="*/ 3121094 w 5262325"/>
              <a:gd name="connsiteY59" fmla="*/ 2353457 h 5262325"/>
              <a:gd name="connsiteX60" fmla="*/ 3843927 w 5262325"/>
              <a:gd name="connsiteY60" fmla="*/ 2446566 h 5262325"/>
              <a:gd name="connsiteX61" fmla="*/ 4209795 w 5262325"/>
              <a:gd name="connsiteY61" fmla="*/ 2425203 h 5262325"/>
              <a:gd name="connsiteX62" fmla="*/ 4438563 w 5262325"/>
              <a:gd name="connsiteY62" fmla="*/ 2604508 h 5262325"/>
              <a:gd name="connsiteX63" fmla="*/ 4259215 w 5262325"/>
              <a:gd name="connsiteY63" fmla="*/ 2833309 h 5262325"/>
              <a:gd name="connsiteX64" fmla="*/ 3843927 w 5262325"/>
              <a:gd name="connsiteY64" fmla="*/ 2857683 h 5262325"/>
              <a:gd name="connsiteX65" fmla="*/ 2917383 w 5262325"/>
              <a:gd name="connsiteY65" fmla="*/ 2719207 h 5262325"/>
              <a:gd name="connsiteX66" fmla="*/ 2836678 w 5262325"/>
              <a:gd name="connsiteY66" fmla="*/ 2687856 h 5262325"/>
              <a:gd name="connsiteX67" fmla="*/ 2836678 w 5262325"/>
              <a:gd name="connsiteY67" fmla="*/ 3018876 h 5262325"/>
              <a:gd name="connsiteX68" fmla="*/ 3121137 w 5262325"/>
              <a:gd name="connsiteY68" fmla="*/ 3163407 h 5262325"/>
              <a:gd name="connsiteX69" fmla="*/ 3646603 w 5262325"/>
              <a:gd name="connsiteY69" fmla="*/ 3250451 h 5262325"/>
              <a:gd name="connsiteX70" fmla="*/ 3668391 w 5262325"/>
              <a:gd name="connsiteY70" fmla="*/ 3251126 h 5262325"/>
              <a:gd name="connsiteX71" fmla="*/ 3564892 w 5262325"/>
              <a:gd name="connsiteY71" fmla="*/ 3328521 h 5262325"/>
              <a:gd name="connsiteX72" fmla="*/ 3324091 w 5262325"/>
              <a:gd name="connsiteY72" fmla="*/ 3547376 h 5262325"/>
              <a:gd name="connsiteX73" fmla="*/ 3261767 w 5262325"/>
              <a:gd name="connsiteY73" fmla="*/ 3615950 h 5262325"/>
              <a:gd name="connsiteX74" fmla="*/ 3119119 w 5262325"/>
              <a:gd name="connsiteY74" fmla="*/ 3588472 h 5262325"/>
              <a:gd name="connsiteX75" fmla="*/ 2917383 w 5262325"/>
              <a:gd name="connsiteY75" fmla="*/ 3529157 h 5262325"/>
              <a:gd name="connsiteX76" fmla="*/ 2836721 w 5262325"/>
              <a:gd name="connsiteY76" fmla="*/ 3497806 h 5262325"/>
              <a:gd name="connsiteX77" fmla="*/ 2836721 w 5262325"/>
              <a:gd name="connsiteY77" fmla="*/ 3820279 h 5262325"/>
              <a:gd name="connsiteX78" fmla="*/ 2998828 w 5262325"/>
              <a:gd name="connsiteY78" fmla="*/ 3921404 h 5262325"/>
              <a:gd name="connsiteX79" fmla="*/ 3004188 w 5262325"/>
              <a:gd name="connsiteY79" fmla="*/ 3923306 h 5262325"/>
              <a:gd name="connsiteX80" fmla="*/ 2910032 w 5262325"/>
              <a:gd name="connsiteY80" fmla="*/ 4049220 h 5262325"/>
              <a:gd name="connsiteX81" fmla="*/ 2483367 w 5262325"/>
              <a:gd name="connsiteY81" fmla="*/ 4936754 h 5262325"/>
              <a:gd name="connsiteX82" fmla="*/ 2446372 w 5262325"/>
              <a:gd name="connsiteY82" fmla="*/ 5080632 h 5262325"/>
              <a:gd name="connsiteX83" fmla="*/ 2344943 w 5262325"/>
              <a:gd name="connsiteY83" fmla="*/ 5123849 h 5262325"/>
              <a:gd name="connsiteX84" fmla="*/ 1418366 w 5262325"/>
              <a:gd name="connsiteY84" fmla="*/ 5262325 h 5262325"/>
              <a:gd name="connsiteX85" fmla="*/ 491779 w 5262325"/>
              <a:gd name="connsiteY85" fmla="*/ 5123849 h 5262325"/>
              <a:gd name="connsiteX86" fmla="*/ 0 w 5262325"/>
              <a:gd name="connsiteY86" fmla="*/ 4624693 h 5262325"/>
              <a:gd name="connsiteX87" fmla="*/ 0 w 5262325"/>
              <a:gd name="connsiteY87" fmla="*/ 3065565 h 5262325"/>
              <a:gd name="connsiteX88" fmla="*/ 607 w 5262325"/>
              <a:gd name="connsiteY88" fmla="*/ 3053486 h 5262325"/>
              <a:gd name="connsiteX89" fmla="*/ 0 w 5262325"/>
              <a:gd name="connsiteY89" fmla="*/ 3033164 h 5262325"/>
              <a:gd name="connsiteX90" fmla="*/ 489645 w 5262325"/>
              <a:gd name="connsiteY90" fmla="*/ 2529263 h 5262325"/>
              <a:gd name="connsiteX91" fmla="*/ 1418366 w 5262325"/>
              <a:gd name="connsiteY91" fmla="*/ 2384493 h 5262325"/>
              <a:gd name="connsiteX92" fmla="*/ 2344943 w 5262325"/>
              <a:gd name="connsiteY92" fmla="*/ 2522959 h 5262325"/>
              <a:gd name="connsiteX93" fmla="*/ 2425604 w 5262325"/>
              <a:gd name="connsiteY93" fmla="*/ 2554320 h 5262325"/>
              <a:gd name="connsiteX94" fmla="*/ 2425604 w 5262325"/>
              <a:gd name="connsiteY94" fmla="*/ 637632 h 5262325"/>
              <a:gd name="connsiteX95" fmla="*/ 2917383 w 5262325"/>
              <a:gd name="connsiteY95" fmla="*/ 138476 h 5262325"/>
              <a:gd name="connsiteX96" fmla="*/ 3843959 w 5262325"/>
              <a:gd name="connsiteY96" fmla="*/ 0 h 5262325"/>
              <a:gd name="connsiteX97" fmla="*/ 1161368 w 5262325"/>
              <a:gd name="connsiteY97" fmla="*/ 0 h 5262325"/>
              <a:gd name="connsiteX98" fmla="*/ 1525395 w 5262325"/>
              <a:gd name="connsiteY98" fmla="*/ 151963 h 5262325"/>
              <a:gd name="connsiteX99" fmla="*/ 1924065 w 5262325"/>
              <a:gd name="connsiteY99" fmla="*/ 554208 h 5262325"/>
              <a:gd name="connsiteX100" fmla="*/ 1922787 w 5262325"/>
              <a:gd name="connsiteY100" fmla="*/ 844886 h 5262325"/>
              <a:gd name="connsiteX101" fmla="*/ 1632109 w 5262325"/>
              <a:gd name="connsiteY101" fmla="*/ 843597 h 5262325"/>
              <a:gd name="connsiteX102" fmla="*/ 1366975 w 5262325"/>
              <a:gd name="connsiteY102" fmla="*/ 576134 h 5262325"/>
              <a:gd name="connsiteX103" fmla="*/ 1366975 w 5262325"/>
              <a:gd name="connsiteY103" fmla="*/ 1767812 h 5262325"/>
              <a:gd name="connsiteX104" fmla="*/ 1161411 w 5262325"/>
              <a:gd name="connsiteY104" fmla="*/ 1973376 h 5262325"/>
              <a:gd name="connsiteX105" fmla="*/ 955847 w 5262325"/>
              <a:gd name="connsiteY105" fmla="*/ 1767812 h 5262325"/>
              <a:gd name="connsiteX106" fmla="*/ 955847 w 5262325"/>
              <a:gd name="connsiteY106" fmla="*/ 576091 h 5262325"/>
              <a:gd name="connsiteX107" fmla="*/ 690713 w 5262325"/>
              <a:gd name="connsiteY107" fmla="*/ 843597 h 5262325"/>
              <a:gd name="connsiteX108" fmla="*/ 544730 w 5262325"/>
              <a:gd name="connsiteY108" fmla="*/ 904467 h 5262325"/>
              <a:gd name="connsiteX109" fmla="*/ 400036 w 5262325"/>
              <a:gd name="connsiteY109" fmla="*/ 844886 h 5262325"/>
              <a:gd name="connsiteX110" fmla="*/ 398757 w 5262325"/>
              <a:gd name="connsiteY110" fmla="*/ 554208 h 5262325"/>
              <a:gd name="connsiteX111" fmla="*/ 797352 w 5262325"/>
              <a:gd name="connsiteY111" fmla="*/ 152007 h 5262325"/>
              <a:gd name="connsiteX112" fmla="*/ 1161368 w 5262325"/>
              <a:gd name="connsiteY112" fmla="*/ 0 h 526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5262325" h="5262325">
                <a:moveTo>
                  <a:pt x="2425604" y="3494632"/>
                </a:moveTo>
                <a:cubicBezTo>
                  <a:pt x="2400829" y="3505357"/>
                  <a:pt x="2374776" y="3515832"/>
                  <a:pt x="2347077" y="3526069"/>
                </a:cubicBezTo>
                <a:cubicBezTo>
                  <a:pt x="2093978" y="3619416"/>
                  <a:pt x="1764161" y="3670807"/>
                  <a:pt x="1418366" y="3670807"/>
                </a:cubicBezTo>
                <a:cubicBezTo>
                  <a:pt x="1071520" y="3670807"/>
                  <a:pt x="742418" y="3621626"/>
                  <a:pt x="491779" y="3532331"/>
                </a:cubicBezTo>
                <a:cubicBezTo>
                  <a:pt x="463267" y="3522180"/>
                  <a:pt x="436531" y="3511694"/>
                  <a:pt x="411118" y="3500980"/>
                </a:cubicBezTo>
                <a:lnTo>
                  <a:pt x="411118" y="3822163"/>
                </a:lnTo>
                <a:cubicBezTo>
                  <a:pt x="429349" y="3845736"/>
                  <a:pt x="507075" y="3906995"/>
                  <a:pt x="696455" y="3961355"/>
                </a:cubicBezTo>
                <a:cubicBezTo>
                  <a:pt x="894587" y="4018292"/>
                  <a:pt x="1150968" y="4049599"/>
                  <a:pt x="1418366" y="4049599"/>
                </a:cubicBezTo>
                <a:cubicBezTo>
                  <a:pt x="1544623" y="4049599"/>
                  <a:pt x="1668161" y="4042774"/>
                  <a:pt x="1785394" y="4029244"/>
                </a:cubicBezTo>
                <a:cubicBezTo>
                  <a:pt x="1898218" y="4016277"/>
                  <a:pt x="2000155" y="4097177"/>
                  <a:pt x="2013122" y="4209958"/>
                </a:cubicBezTo>
                <a:cubicBezTo>
                  <a:pt x="2026132" y="4322738"/>
                  <a:pt x="1945232" y="4424708"/>
                  <a:pt x="1832452" y="4437675"/>
                </a:cubicBezTo>
                <a:cubicBezTo>
                  <a:pt x="1699598" y="4452971"/>
                  <a:pt x="1560331" y="4460727"/>
                  <a:pt x="1418366" y="4460727"/>
                </a:cubicBezTo>
                <a:cubicBezTo>
                  <a:pt x="1070318" y="4460727"/>
                  <a:pt x="742018" y="4413789"/>
                  <a:pt x="493989" y="4328512"/>
                </a:cubicBezTo>
                <a:cubicBezTo>
                  <a:pt x="464675" y="4318438"/>
                  <a:pt x="437171" y="4307995"/>
                  <a:pt x="411118" y="4297325"/>
                </a:cubicBezTo>
                <a:lnTo>
                  <a:pt x="411118" y="4613568"/>
                </a:lnTo>
                <a:cubicBezTo>
                  <a:pt x="428461" y="4637411"/>
                  <a:pt x="505266" y="4700848"/>
                  <a:pt x="695534" y="4758100"/>
                </a:cubicBezTo>
                <a:cubicBezTo>
                  <a:pt x="895107" y="4818124"/>
                  <a:pt x="1151781" y="4851208"/>
                  <a:pt x="1418366" y="4851208"/>
                </a:cubicBezTo>
                <a:cubicBezTo>
                  <a:pt x="1684952" y="4851208"/>
                  <a:pt x="1941614" y="4818124"/>
                  <a:pt x="2141187" y="4758100"/>
                </a:cubicBezTo>
                <a:cubicBezTo>
                  <a:pt x="2331455" y="4700848"/>
                  <a:pt x="2408261" y="4637411"/>
                  <a:pt x="2425604" y="4613568"/>
                </a:cubicBezTo>
                <a:close/>
                <a:moveTo>
                  <a:pt x="1418366" y="2795611"/>
                </a:moveTo>
                <a:cubicBezTo>
                  <a:pt x="1152539" y="2795611"/>
                  <a:pt x="895551" y="2830417"/>
                  <a:pt x="694646" y="2893615"/>
                </a:cubicBezTo>
                <a:cubicBezTo>
                  <a:pt x="527506" y="2946165"/>
                  <a:pt x="448502" y="3002940"/>
                  <a:pt x="420271" y="3032525"/>
                </a:cubicBezTo>
                <a:cubicBezTo>
                  <a:pt x="448978" y="3061351"/>
                  <a:pt x="528589" y="3116360"/>
                  <a:pt x="695534" y="3166581"/>
                </a:cubicBezTo>
                <a:cubicBezTo>
                  <a:pt x="895107" y="3226639"/>
                  <a:pt x="1151781" y="3259690"/>
                  <a:pt x="1418366" y="3259690"/>
                </a:cubicBezTo>
                <a:cubicBezTo>
                  <a:pt x="1684183" y="3259690"/>
                  <a:pt x="1941170" y="3224916"/>
                  <a:pt x="2142076" y="3161728"/>
                </a:cubicBezTo>
                <a:cubicBezTo>
                  <a:pt x="2309216" y="3109124"/>
                  <a:pt x="2388220" y="3052360"/>
                  <a:pt x="2416450" y="3022808"/>
                </a:cubicBezTo>
                <a:cubicBezTo>
                  <a:pt x="2387743" y="2993938"/>
                  <a:pt x="2308133" y="2938940"/>
                  <a:pt x="2141187" y="2888719"/>
                </a:cubicBezTo>
                <a:cubicBezTo>
                  <a:pt x="1941614" y="2828694"/>
                  <a:pt x="1684952" y="2795611"/>
                  <a:pt x="1418366" y="2795611"/>
                </a:cubicBezTo>
                <a:close/>
                <a:moveTo>
                  <a:pt x="3843959" y="411117"/>
                </a:moveTo>
                <a:cubicBezTo>
                  <a:pt x="3577385" y="411117"/>
                  <a:pt x="3320711" y="444201"/>
                  <a:pt x="3121137" y="504226"/>
                </a:cubicBezTo>
                <a:cubicBezTo>
                  <a:pt x="2955406" y="554089"/>
                  <a:pt x="2875785" y="608654"/>
                  <a:pt x="2846514" y="637632"/>
                </a:cubicBezTo>
                <a:cubicBezTo>
                  <a:pt x="2875785" y="666664"/>
                  <a:pt x="2955406" y="721229"/>
                  <a:pt x="3121137" y="771093"/>
                </a:cubicBezTo>
                <a:cubicBezTo>
                  <a:pt x="3320711" y="831107"/>
                  <a:pt x="3577385" y="864190"/>
                  <a:pt x="3843959" y="864190"/>
                </a:cubicBezTo>
                <a:cubicBezTo>
                  <a:pt x="4110545" y="864190"/>
                  <a:pt x="4367218" y="831107"/>
                  <a:pt x="4566791" y="771093"/>
                </a:cubicBezTo>
                <a:cubicBezTo>
                  <a:pt x="4732523" y="721229"/>
                  <a:pt x="4812145" y="666664"/>
                  <a:pt x="4841415" y="637632"/>
                </a:cubicBezTo>
                <a:cubicBezTo>
                  <a:pt x="4812145" y="608654"/>
                  <a:pt x="4732523" y="554089"/>
                  <a:pt x="4566791" y="504226"/>
                </a:cubicBezTo>
                <a:cubicBezTo>
                  <a:pt x="4367218" y="444201"/>
                  <a:pt x="4110545" y="411117"/>
                  <a:pt x="3843959" y="411117"/>
                </a:cubicBezTo>
                <a:close/>
                <a:moveTo>
                  <a:pt x="3843959" y="0"/>
                </a:moveTo>
                <a:cubicBezTo>
                  <a:pt x="4190805" y="0"/>
                  <a:pt x="4519907" y="49181"/>
                  <a:pt x="4770547" y="138476"/>
                </a:cubicBezTo>
                <a:cubicBezTo>
                  <a:pt x="5177005" y="283290"/>
                  <a:pt x="5262325" y="489851"/>
                  <a:pt x="5262325" y="637632"/>
                </a:cubicBezTo>
                <a:lnTo>
                  <a:pt x="5262325" y="2586044"/>
                </a:lnTo>
                <a:lnTo>
                  <a:pt x="5205418" y="2593275"/>
                </a:lnTo>
                <a:cubicBezTo>
                  <a:pt x="5093167" y="2610427"/>
                  <a:pt x="4982726" y="2633083"/>
                  <a:pt x="4874380" y="2660959"/>
                </a:cubicBezTo>
                <a:lnTo>
                  <a:pt x="4851207" y="2667539"/>
                </a:lnTo>
                <a:lnTo>
                  <a:pt x="4851207" y="1105481"/>
                </a:lnTo>
                <a:cubicBezTo>
                  <a:pt x="4825794" y="1116206"/>
                  <a:pt x="4799015" y="1126681"/>
                  <a:pt x="4770547" y="1136842"/>
                </a:cubicBezTo>
                <a:cubicBezTo>
                  <a:pt x="4519907" y="1226127"/>
                  <a:pt x="4190805" y="1275308"/>
                  <a:pt x="3843959" y="1275308"/>
                </a:cubicBezTo>
                <a:cubicBezTo>
                  <a:pt x="3497124" y="1275308"/>
                  <a:pt x="3168022" y="1226127"/>
                  <a:pt x="2917383" y="1136842"/>
                </a:cubicBezTo>
                <a:cubicBezTo>
                  <a:pt x="2888871" y="1126681"/>
                  <a:pt x="2862135" y="1116206"/>
                  <a:pt x="2836721" y="1105481"/>
                </a:cubicBezTo>
                <a:lnTo>
                  <a:pt x="2836721" y="1417121"/>
                </a:lnTo>
                <a:cubicBezTo>
                  <a:pt x="2854021" y="1440920"/>
                  <a:pt x="2930793" y="1504357"/>
                  <a:pt x="3121137" y="1561652"/>
                </a:cubicBezTo>
                <a:cubicBezTo>
                  <a:pt x="3320711" y="1621677"/>
                  <a:pt x="3577385" y="1654750"/>
                  <a:pt x="3843959" y="1654750"/>
                </a:cubicBezTo>
                <a:cubicBezTo>
                  <a:pt x="3969468" y="1654750"/>
                  <a:pt x="4092562" y="1647568"/>
                  <a:pt x="4209795" y="1633355"/>
                </a:cubicBezTo>
                <a:cubicBezTo>
                  <a:pt x="4322370" y="1619662"/>
                  <a:pt x="4424946" y="1699998"/>
                  <a:pt x="4438607" y="1812704"/>
                </a:cubicBezTo>
                <a:cubicBezTo>
                  <a:pt x="4452255" y="1925397"/>
                  <a:pt x="4371952" y="2027854"/>
                  <a:pt x="4259258" y="2041504"/>
                </a:cubicBezTo>
                <a:cubicBezTo>
                  <a:pt x="4125645" y="2057688"/>
                  <a:pt x="3985923" y="2065878"/>
                  <a:pt x="3843959" y="2065878"/>
                </a:cubicBezTo>
                <a:cubicBezTo>
                  <a:pt x="3497124" y="2065878"/>
                  <a:pt x="3168022" y="2016697"/>
                  <a:pt x="2917383" y="1927402"/>
                </a:cubicBezTo>
                <a:cubicBezTo>
                  <a:pt x="2888871" y="1917240"/>
                  <a:pt x="2862092" y="1906765"/>
                  <a:pt x="2836678" y="1896051"/>
                </a:cubicBezTo>
                <a:lnTo>
                  <a:pt x="2836678" y="2208926"/>
                </a:lnTo>
                <a:cubicBezTo>
                  <a:pt x="2854021" y="2232769"/>
                  <a:pt x="2930750" y="2296206"/>
                  <a:pt x="3121094" y="2353457"/>
                </a:cubicBezTo>
                <a:cubicBezTo>
                  <a:pt x="3320668" y="2413515"/>
                  <a:pt x="3577341" y="2446566"/>
                  <a:pt x="3843927" y="2446566"/>
                </a:cubicBezTo>
                <a:cubicBezTo>
                  <a:pt x="3969468" y="2446566"/>
                  <a:pt x="4092519" y="2439373"/>
                  <a:pt x="4209795" y="2425203"/>
                </a:cubicBezTo>
                <a:cubicBezTo>
                  <a:pt x="4322370" y="2411391"/>
                  <a:pt x="4424913" y="2491803"/>
                  <a:pt x="4438563" y="2604508"/>
                </a:cubicBezTo>
                <a:cubicBezTo>
                  <a:pt x="4452213" y="2717246"/>
                  <a:pt x="4371919" y="2819660"/>
                  <a:pt x="4259215" y="2833309"/>
                </a:cubicBezTo>
                <a:cubicBezTo>
                  <a:pt x="4125645" y="2849493"/>
                  <a:pt x="3985923" y="2857683"/>
                  <a:pt x="3843927" y="2857683"/>
                </a:cubicBezTo>
                <a:cubicBezTo>
                  <a:pt x="3497081" y="2857683"/>
                  <a:pt x="3168022" y="2808502"/>
                  <a:pt x="2917383" y="2719207"/>
                </a:cubicBezTo>
                <a:cubicBezTo>
                  <a:pt x="2888871" y="2709045"/>
                  <a:pt x="2862135" y="2698570"/>
                  <a:pt x="2836678" y="2687856"/>
                </a:cubicBezTo>
                <a:lnTo>
                  <a:pt x="2836678" y="3018876"/>
                </a:lnTo>
                <a:cubicBezTo>
                  <a:pt x="2854021" y="3042719"/>
                  <a:pt x="2930793" y="3106156"/>
                  <a:pt x="3121137" y="3163407"/>
                </a:cubicBezTo>
                <a:cubicBezTo>
                  <a:pt x="3270785" y="3208458"/>
                  <a:pt x="3452601" y="3238331"/>
                  <a:pt x="3646603" y="3250451"/>
                </a:cubicBezTo>
                <a:lnTo>
                  <a:pt x="3668391" y="3251126"/>
                </a:lnTo>
                <a:lnTo>
                  <a:pt x="3564892" y="3328521"/>
                </a:lnTo>
                <a:cubicBezTo>
                  <a:pt x="3481156" y="3397626"/>
                  <a:pt x="3400795" y="3470672"/>
                  <a:pt x="3324091" y="3547376"/>
                </a:cubicBezTo>
                <a:lnTo>
                  <a:pt x="3261767" y="3615950"/>
                </a:lnTo>
                <a:lnTo>
                  <a:pt x="3119119" y="3588472"/>
                </a:lnTo>
                <a:cubicBezTo>
                  <a:pt x="3047604" y="3571300"/>
                  <a:pt x="2980043" y="3551481"/>
                  <a:pt x="2917383" y="3529157"/>
                </a:cubicBezTo>
                <a:cubicBezTo>
                  <a:pt x="2888871" y="3519006"/>
                  <a:pt x="2862135" y="3508520"/>
                  <a:pt x="2836721" y="3497806"/>
                </a:cubicBezTo>
                <a:lnTo>
                  <a:pt x="2836721" y="3820279"/>
                </a:lnTo>
                <a:cubicBezTo>
                  <a:pt x="2849696" y="3838137"/>
                  <a:pt x="2896124" y="3878278"/>
                  <a:pt x="2998828" y="3921404"/>
                </a:cubicBezTo>
                <a:lnTo>
                  <a:pt x="3004188" y="3923306"/>
                </a:lnTo>
                <a:lnTo>
                  <a:pt x="2910032" y="4049220"/>
                </a:lnTo>
                <a:cubicBezTo>
                  <a:pt x="2727221" y="4319816"/>
                  <a:pt x="2582443" y="4618217"/>
                  <a:pt x="2483367" y="4936754"/>
                </a:cubicBezTo>
                <a:lnTo>
                  <a:pt x="2446372" y="5080632"/>
                </a:lnTo>
                <a:lnTo>
                  <a:pt x="2344943" y="5123849"/>
                </a:lnTo>
                <a:cubicBezTo>
                  <a:pt x="2094303" y="5213144"/>
                  <a:pt x="1765201" y="5262325"/>
                  <a:pt x="1418366" y="5262325"/>
                </a:cubicBezTo>
                <a:cubicBezTo>
                  <a:pt x="1071520" y="5262325"/>
                  <a:pt x="742418" y="5213144"/>
                  <a:pt x="491779" y="5123849"/>
                </a:cubicBezTo>
                <a:cubicBezTo>
                  <a:pt x="85320" y="4979036"/>
                  <a:pt x="0" y="4772475"/>
                  <a:pt x="0" y="4624693"/>
                </a:cubicBezTo>
                <a:lnTo>
                  <a:pt x="0" y="3065565"/>
                </a:lnTo>
                <a:cubicBezTo>
                  <a:pt x="0" y="3061470"/>
                  <a:pt x="358" y="3057495"/>
                  <a:pt x="607" y="3053486"/>
                </a:cubicBezTo>
                <a:cubicBezTo>
                  <a:pt x="239" y="3046618"/>
                  <a:pt x="0" y="3039794"/>
                  <a:pt x="0" y="3033164"/>
                </a:cubicBezTo>
                <a:cubicBezTo>
                  <a:pt x="0" y="2885664"/>
                  <a:pt x="84951" y="2678497"/>
                  <a:pt x="489645" y="2529263"/>
                </a:cubicBezTo>
                <a:cubicBezTo>
                  <a:pt x="742743" y="2435917"/>
                  <a:pt x="1072560" y="2384493"/>
                  <a:pt x="1418366" y="2384493"/>
                </a:cubicBezTo>
                <a:cubicBezTo>
                  <a:pt x="1765201" y="2384493"/>
                  <a:pt x="2094303" y="2433674"/>
                  <a:pt x="2344943" y="2522959"/>
                </a:cubicBezTo>
                <a:cubicBezTo>
                  <a:pt x="2373455" y="2533120"/>
                  <a:pt x="2400190" y="2543595"/>
                  <a:pt x="2425604" y="2554320"/>
                </a:cubicBezTo>
                <a:lnTo>
                  <a:pt x="2425604" y="637632"/>
                </a:lnTo>
                <a:cubicBezTo>
                  <a:pt x="2425604" y="489851"/>
                  <a:pt x="2510923" y="283290"/>
                  <a:pt x="2917383" y="138476"/>
                </a:cubicBezTo>
                <a:cubicBezTo>
                  <a:pt x="3168022" y="49181"/>
                  <a:pt x="3497124" y="0"/>
                  <a:pt x="3843959" y="0"/>
                </a:cubicBezTo>
                <a:close/>
                <a:moveTo>
                  <a:pt x="1161368" y="0"/>
                </a:moveTo>
                <a:cubicBezTo>
                  <a:pt x="1298999" y="0"/>
                  <a:pt x="1428278" y="53958"/>
                  <a:pt x="1525395" y="151963"/>
                </a:cubicBezTo>
                <a:lnTo>
                  <a:pt x="1924065" y="554208"/>
                </a:lnTo>
                <a:cubicBezTo>
                  <a:pt x="2004000" y="634827"/>
                  <a:pt x="2003448" y="764983"/>
                  <a:pt x="1922787" y="844886"/>
                </a:cubicBezTo>
                <a:cubicBezTo>
                  <a:pt x="1842169" y="924822"/>
                  <a:pt x="1712001" y="924258"/>
                  <a:pt x="1632109" y="843597"/>
                </a:cubicBezTo>
                <a:lnTo>
                  <a:pt x="1366975" y="576134"/>
                </a:lnTo>
                <a:lnTo>
                  <a:pt x="1366975" y="1767812"/>
                </a:lnTo>
                <a:cubicBezTo>
                  <a:pt x="1366975" y="1881351"/>
                  <a:pt x="1274950" y="1973376"/>
                  <a:pt x="1161411" y="1973376"/>
                </a:cubicBezTo>
                <a:cubicBezTo>
                  <a:pt x="1047872" y="1973376"/>
                  <a:pt x="955847" y="1881351"/>
                  <a:pt x="955847" y="1767812"/>
                </a:cubicBezTo>
                <a:lnTo>
                  <a:pt x="955847" y="576091"/>
                </a:lnTo>
                <a:lnTo>
                  <a:pt x="690713" y="843597"/>
                </a:lnTo>
                <a:cubicBezTo>
                  <a:pt x="650567" y="884144"/>
                  <a:pt x="597648" y="904467"/>
                  <a:pt x="544730" y="904467"/>
                </a:cubicBezTo>
                <a:cubicBezTo>
                  <a:pt x="492418" y="904467"/>
                  <a:pt x="440106" y="884632"/>
                  <a:pt x="400036" y="844886"/>
                </a:cubicBezTo>
                <a:cubicBezTo>
                  <a:pt x="319385" y="764983"/>
                  <a:pt x="318822" y="634827"/>
                  <a:pt x="398757" y="554208"/>
                </a:cubicBezTo>
                <a:lnTo>
                  <a:pt x="797352" y="152007"/>
                </a:lnTo>
                <a:cubicBezTo>
                  <a:pt x="894468" y="54002"/>
                  <a:pt x="1023747" y="0"/>
                  <a:pt x="1161368"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908206" y="2442263"/>
            <a:ext cx="3666648" cy="507831"/>
          </a:xfrm>
          <a:prstGeom prst="rect">
            <a:avLst/>
          </a:prstGeom>
          <a:noFill/>
        </p:spPr>
        <p:txBody>
          <a:bodyPr wrap="square" lIns="0" tIns="0" rIns="0" bIns="0" rtlCol="0" anchor="t" anchorCtr="0">
            <a:spAutoFit/>
          </a:bodyPr>
          <a:lstStyle/>
          <a:p>
            <a:r>
              <a:rPr lang="en-US" sz="3300">
                <a:solidFill>
                  <a:schemeClr val="bg1"/>
                </a:solidFill>
                <a:latin typeface="+mj-lt"/>
              </a:rPr>
              <a:t>Infographics</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908205"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908205" y="3049693"/>
            <a:ext cx="4814725" cy="942566"/>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199378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xtBox 13">
            <a:extLst>
              <a:ext uri="{FF2B5EF4-FFF2-40B4-BE49-F238E27FC236}">
                <a16:creationId xmlns:a16="http://schemas.microsoft.com/office/drawing/2014/main" id="{ED7AB480-3417-4413-84C7-01FB51E7DAAB}"/>
              </a:ext>
            </a:extLst>
          </p:cNvPr>
          <p:cNvSpPr txBox="1"/>
          <p:nvPr/>
        </p:nvSpPr>
        <p:spPr>
          <a:xfrm>
            <a:off x="1341805"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5" name="TextBox 14">
            <a:extLst>
              <a:ext uri="{FF2B5EF4-FFF2-40B4-BE49-F238E27FC236}">
                <a16:creationId xmlns:a16="http://schemas.microsoft.com/office/drawing/2014/main" id="{43F657FC-222F-4DB4-A6A8-32BB278C4B6A}"/>
              </a:ext>
            </a:extLst>
          </p:cNvPr>
          <p:cNvSpPr txBox="1"/>
          <p:nvPr/>
        </p:nvSpPr>
        <p:spPr>
          <a:xfrm>
            <a:off x="942367"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a:t>
            </a:r>
            <a:r>
              <a:rPr lang="en-US" sz="900"/>
              <a:t>natus voluptatem</a:t>
            </a:r>
            <a:endParaRPr lang="en-US" sz="900" dirty="0"/>
          </a:p>
        </p:txBody>
      </p:sp>
      <p:sp>
        <p:nvSpPr>
          <p:cNvPr id="16" name="Oval 15">
            <a:extLst>
              <a:ext uri="{FF2B5EF4-FFF2-40B4-BE49-F238E27FC236}">
                <a16:creationId xmlns:a16="http://schemas.microsoft.com/office/drawing/2014/main" id="{7868FF05-BB67-4890-8D44-4C409E187913}"/>
              </a:ext>
            </a:extLst>
          </p:cNvPr>
          <p:cNvSpPr/>
          <p:nvPr/>
        </p:nvSpPr>
        <p:spPr>
          <a:xfrm>
            <a:off x="1362081"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17" name="TextBox 16">
            <a:extLst>
              <a:ext uri="{FF2B5EF4-FFF2-40B4-BE49-F238E27FC236}">
                <a16:creationId xmlns:a16="http://schemas.microsoft.com/office/drawing/2014/main" id="{928D1BD1-B073-4D51-9B77-6AB1E531BB5E}"/>
              </a:ext>
            </a:extLst>
          </p:cNvPr>
          <p:cNvSpPr txBox="1"/>
          <p:nvPr/>
        </p:nvSpPr>
        <p:spPr>
          <a:xfrm>
            <a:off x="1341801"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8" name="TextBox 17">
            <a:extLst>
              <a:ext uri="{FF2B5EF4-FFF2-40B4-BE49-F238E27FC236}">
                <a16:creationId xmlns:a16="http://schemas.microsoft.com/office/drawing/2014/main" id="{8EC99945-EFEF-4DB9-A1B1-7B856CEA13AD}"/>
              </a:ext>
            </a:extLst>
          </p:cNvPr>
          <p:cNvSpPr txBox="1"/>
          <p:nvPr/>
        </p:nvSpPr>
        <p:spPr>
          <a:xfrm>
            <a:off x="942367"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19" name="Oval 18">
            <a:extLst>
              <a:ext uri="{FF2B5EF4-FFF2-40B4-BE49-F238E27FC236}">
                <a16:creationId xmlns:a16="http://schemas.microsoft.com/office/drawing/2014/main" id="{FABF7937-42B3-499F-AEBD-DA4A24CC1A2F}"/>
              </a:ext>
            </a:extLst>
          </p:cNvPr>
          <p:cNvSpPr/>
          <p:nvPr/>
        </p:nvSpPr>
        <p:spPr>
          <a:xfrm>
            <a:off x="1362081"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0" name="TextBox 19">
            <a:extLst>
              <a:ext uri="{FF2B5EF4-FFF2-40B4-BE49-F238E27FC236}">
                <a16:creationId xmlns:a16="http://schemas.microsoft.com/office/drawing/2014/main" id="{9FBAD49C-C418-40B2-9BAB-7AA908613BD5}"/>
              </a:ext>
            </a:extLst>
          </p:cNvPr>
          <p:cNvSpPr txBox="1"/>
          <p:nvPr/>
        </p:nvSpPr>
        <p:spPr>
          <a:xfrm>
            <a:off x="7110114" y="295417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1" name="TextBox 20">
            <a:extLst>
              <a:ext uri="{FF2B5EF4-FFF2-40B4-BE49-F238E27FC236}">
                <a16:creationId xmlns:a16="http://schemas.microsoft.com/office/drawing/2014/main" id="{4E323447-E753-48F4-B382-E327DADBD81F}"/>
              </a:ext>
            </a:extLst>
          </p:cNvPr>
          <p:cNvSpPr txBox="1"/>
          <p:nvPr/>
        </p:nvSpPr>
        <p:spPr>
          <a:xfrm>
            <a:off x="6710679" y="3225223"/>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2" name="Oval 21">
            <a:extLst>
              <a:ext uri="{FF2B5EF4-FFF2-40B4-BE49-F238E27FC236}">
                <a16:creationId xmlns:a16="http://schemas.microsoft.com/office/drawing/2014/main" id="{2002A2DA-F04D-401C-9013-DB84F3156254}"/>
              </a:ext>
            </a:extLst>
          </p:cNvPr>
          <p:cNvSpPr/>
          <p:nvPr/>
        </p:nvSpPr>
        <p:spPr>
          <a:xfrm>
            <a:off x="7130394" y="2205760"/>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sp>
        <p:nvSpPr>
          <p:cNvPr id="23" name="TextBox 22">
            <a:extLst>
              <a:ext uri="{FF2B5EF4-FFF2-40B4-BE49-F238E27FC236}">
                <a16:creationId xmlns:a16="http://schemas.microsoft.com/office/drawing/2014/main" id="{C01F46F9-1DE3-4F68-9404-9AB4BD96B15C}"/>
              </a:ext>
            </a:extLst>
          </p:cNvPr>
          <p:cNvSpPr txBox="1"/>
          <p:nvPr/>
        </p:nvSpPr>
        <p:spPr>
          <a:xfrm>
            <a:off x="7110114" y="466251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24" name="TextBox 23">
            <a:extLst>
              <a:ext uri="{FF2B5EF4-FFF2-40B4-BE49-F238E27FC236}">
                <a16:creationId xmlns:a16="http://schemas.microsoft.com/office/drawing/2014/main" id="{A1412DF8-AAD6-4C22-8D19-6F511E68162F}"/>
              </a:ext>
            </a:extLst>
          </p:cNvPr>
          <p:cNvSpPr txBox="1"/>
          <p:nvPr/>
        </p:nvSpPr>
        <p:spPr>
          <a:xfrm>
            <a:off x="6710679" y="4933564"/>
            <a:ext cx="1489764" cy="392415"/>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a:t>Sed perspiciatis unde omnis iste natus voluptatem</a:t>
            </a:r>
            <a:endParaRPr lang="en-US" sz="900" dirty="0"/>
          </a:p>
        </p:txBody>
      </p:sp>
      <p:sp>
        <p:nvSpPr>
          <p:cNvPr id="25" name="Oval 24">
            <a:extLst>
              <a:ext uri="{FF2B5EF4-FFF2-40B4-BE49-F238E27FC236}">
                <a16:creationId xmlns:a16="http://schemas.microsoft.com/office/drawing/2014/main" id="{265F0446-734C-4900-AB47-C0175DFAE631}"/>
              </a:ext>
            </a:extLst>
          </p:cNvPr>
          <p:cNvSpPr/>
          <p:nvPr/>
        </p:nvSpPr>
        <p:spPr>
          <a:xfrm>
            <a:off x="7130394" y="3914101"/>
            <a:ext cx="650335" cy="650335"/>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49"/>
          </a:p>
        </p:txBody>
      </p:sp>
      <p:grpSp>
        <p:nvGrpSpPr>
          <p:cNvPr id="26" name="Group 25">
            <a:extLst>
              <a:ext uri="{FF2B5EF4-FFF2-40B4-BE49-F238E27FC236}">
                <a16:creationId xmlns:a16="http://schemas.microsoft.com/office/drawing/2014/main" id="{961044E0-BC7F-438E-B7EA-1EBE35CFF73B}"/>
              </a:ext>
            </a:extLst>
          </p:cNvPr>
          <p:cNvGrpSpPr/>
          <p:nvPr/>
        </p:nvGrpSpPr>
        <p:grpSpPr>
          <a:xfrm>
            <a:off x="3303682" y="2274913"/>
            <a:ext cx="2597742" cy="3063415"/>
            <a:chOff x="4405482" y="1890016"/>
            <a:chExt cx="3464107" cy="4085085"/>
          </a:xfrm>
        </p:grpSpPr>
        <p:sp>
          <p:nvSpPr>
            <p:cNvPr id="27" name="Freeform 74">
              <a:extLst>
                <a:ext uri="{FF2B5EF4-FFF2-40B4-BE49-F238E27FC236}">
                  <a16:creationId xmlns:a16="http://schemas.microsoft.com/office/drawing/2014/main" id="{CE96B81C-CDD3-47A4-B123-3699D264040B}"/>
                </a:ext>
              </a:extLst>
            </p:cNvPr>
            <p:cNvSpPr>
              <a:spLocks/>
            </p:cNvSpPr>
            <p:nvPr/>
          </p:nvSpPr>
          <p:spPr bwMode="auto">
            <a:xfrm>
              <a:off x="5235309" y="4870986"/>
              <a:ext cx="601485" cy="1104115"/>
            </a:xfrm>
            <a:custGeom>
              <a:avLst/>
              <a:gdLst>
                <a:gd name="T0" fmla="*/ 46 w 252"/>
                <a:gd name="T1" fmla="*/ 465 h 465"/>
                <a:gd name="T2" fmla="*/ 30 w 252"/>
                <a:gd name="T3" fmla="*/ 462 h 465"/>
                <a:gd name="T4" fmla="*/ 9 w 252"/>
                <a:gd name="T5" fmla="*/ 409 h 465"/>
                <a:gd name="T6" fmla="*/ 169 w 252"/>
                <a:gd name="T7" fmla="*/ 30 h 465"/>
                <a:gd name="T8" fmla="*/ 222 w 252"/>
                <a:gd name="T9" fmla="*/ 8 h 465"/>
                <a:gd name="T10" fmla="*/ 243 w 252"/>
                <a:gd name="T11" fmla="*/ 61 h 465"/>
                <a:gd name="T12" fmla="*/ 83 w 252"/>
                <a:gd name="T13" fmla="*/ 441 h 465"/>
                <a:gd name="T14" fmla="*/ 4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46" y="465"/>
                  </a:moveTo>
                  <a:cubicBezTo>
                    <a:pt x="41" y="465"/>
                    <a:pt x="35" y="464"/>
                    <a:pt x="30" y="462"/>
                  </a:cubicBezTo>
                  <a:cubicBezTo>
                    <a:pt x="10" y="453"/>
                    <a:pt x="0" y="430"/>
                    <a:pt x="9" y="409"/>
                  </a:cubicBezTo>
                  <a:cubicBezTo>
                    <a:pt x="169" y="30"/>
                    <a:pt x="169" y="30"/>
                    <a:pt x="169" y="30"/>
                  </a:cubicBezTo>
                  <a:cubicBezTo>
                    <a:pt x="178" y="9"/>
                    <a:pt x="202" y="0"/>
                    <a:pt x="222" y="8"/>
                  </a:cubicBezTo>
                  <a:cubicBezTo>
                    <a:pt x="242" y="17"/>
                    <a:pt x="252" y="40"/>
                    <a:pt x="243" y="61"/>
                  </a:cubicBezTo>
                  <a:cubicBezTo>
                    <a:pt x="83" y="441"/>
                    <a:pt x="83" y="441"/>
                    <a:pt x="83" y="441"/>
                  </a:cubicBezTo>
                  <a:cubicBezTo>
                    <a:pt x="76" y="456"/>
                    <a:pt x="61" y="465"/>
                    <a:pt x="4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8" name="Freeform 75">
              <a:extLst>
                <a:ext uri="{FF2B5EF4-FFF2-40B4-BE49-F238E27FC236}">
                  <a16:creationId xmlns:a16="http://schemas.microsoft.com/office/drawing/2014/main" id="{919E95F6-F510-4723-90D2-254858B5F820}"/>
                </a:ext>
              </a:extLst>
            </p:cNvPr>
            <p:cNvSpPr>
              <a:spLocks/>
            </p:cNvSpPr>
            <p:nvPr/>
          </p:nvSpPr>
          <p:spPr bwMode="auto">
            <a:xfrm>
              <a:off x="6438277" y="4870986"/>
              <a:ext cx="600092" cy="1104115"/>
            </a:xfrm>
            <a:custGeom>
              <a:avLst/>
              <a:gdLst>
                <a:gd name="T0" fmla="*/ 206 w 252"/>
                <a:gd name="T1" fmla="*/ 465 h 465"/>
                <a:gd name="T2" fmla="*/ 169 w 252"/>
                <a:gd name="T3" fmla="*/ 441 h 465"/>
                <a:gd name="T4" fmla="*/ 9 w 252"/>
                <a:gd name="T5" fmla="*/ 61 h 465"/>
                <a:gd name="T6" fmla="*/ 30 w 252"/>
                <a:gd name="T7" fmla="*/ 8 h 465"/>
                <a:gd name="T8" fmla="*/ 83 w 252"/>
                <a:gd name="T9" fmla="*/ 30 h 465"/>
                <a:gd name="T10" fmla="*/ 243 w 252"/>
                <a:gd name="T11" fmla="*/ 409 h 465"/>
                <a:gd name="T12" fmla="*/ 222 w 252"/>
                <a:gd name="T13" fmla="*/ 462 h 465"/>
                <a:gd name="T14" fmla="*/ 206 w 252"/>
                <a:gd name="T15" fmla="*/ 465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465">
                  <a:moveTo>
                    <a:pt x="206" y="465"/>
                  </a:moveTo>
                  <a:cubicBezTo>
                    <a:pt x="191" y="465"/>
                    <a:pt x="176" y="456"/>
                    <a:pt x="169" y="441"/>
                  </a:cubicBezTo>
                  <a:cubicBezTo>
                    <a:pt x="9" y="61"/>
                    <a:pt x="9" y="61"/>
                    <a:pt x="9" y="61"/>
                  </a:cubicBezTo>
                  <a:cubicBezTo>
                    <a:pt x="0" y="40"/>
                    <a:pt x="10" y="17"/>
                    <a:pt x="30" y="8"/>
                  </a:cubicBezTo>
                  <a:cubicBezTo>
                    <a:pt x="51" y="0"/>
                    <a:pt x="74" y="9"/>
                    <a:pt x="83" y="30"/>
                  </a:cubicBezTo>
                  <a:cubicBezTo>
                    <a:pt x="243" y="409"/>
                    <a:pt x="243" y="409"/>
                    <a:pt x="243" y="409"/>
                  </a:cubicBezTo>
                  <a:cubicBezTo>
                    <a:pt x="252" y="430"/>
                    <a:pt x="242" y="453"/>
                    <a:pt x="222" y="462"/>
                  </a:cubicBezTo>
                  <a:cubicBezTo>
                    <a:pt x="217" y="464"/>
                    <a:pt x="212" y="465"/>
                    <a:pt x="206" y="465"/>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29" name="Freeform 76">
              <a:extLst>
                <a:ext uri="{FF2B5EF4-FFF2-40B4-BE49-F238E27FC236}">
                  <a16:creationId xmlns:a16="http://schemas.microsoft.com/office/drawing/2014/main" id="{1D65C4E4-C2D5-4253-B38D-C45540B7B500}"/>
                </a:ext>
              </a:extLst>
            </p:cNvPr>
            <p:cNvSpPr>
              <a:spLocks/>
            </p:cNvSpPr>
            <p:nvPr/>
          </p:nvSpPr>
          <p:spPr bwMode="auto">
            <a:xfrm>
              <a:off x="6041465" y="4941995"/>
              <a:ext cx="190748" cy="861849"/>
            </a:xfrm>
            <a:custGeom>
              <a:avLst/>
              <a:gdLst>
                <a:gd name="T0" fmla="*/ 40 w 80"/>
                <a:gd name="T1" fmla="*/ 363 h 363"/>
                <a:gd name="T2" fmla="*/ 0 w 80"/>
                <a:gd name="T3" fmla="*/ 323 h 363"/>
                <a:gd name="T4" fmla="*/ 0 w 80"/>
                <a:gd name="T5" fmla="*/ 40 h 363"/>
                <a:gd name="T6" fmla="*/ 40 w 80"/>
                <a:gd name="T7" fmla="*/ 0 h 363"/>
                <a:gd name="T8" fmla="*/ 80 w 80"/>
                <a:gd name="T9" fmla="*/ 40 h 363"/>
                <a:gd name="T10" fmla="*/ 80 w 80"/>
                <a:gd name="T11" fmla="*/ 323 h 363"/>
                <a:gd name="T12" fmla="*/ 40 w 80"/>
                <a:gd name="T13" fmla="*/ 363 h 363"/>
              </a:gdLst>
              <a:ahLst/>
              <a:cxnLst>
                <a:cxn ang="0">
                  <a:pos x="T0" y="T1"/>
                </a:cxn>
                <a:cxn ang="0">
                  <a:pos x="T2" y="T3"/>
                </a:cxn>
                <a:cxn ang="0">
                  <a:pos x="T4" y="T5"/>
                </a:cxn>
                <a:cxn ang="0">
                  <a:pos x="T6" y="T7"/>
                </a:cxn>
                <a:cxn ang="0">
                  <a:pos x="T8" y="T9"/>
                </a:cxn>
                <a:cxn ang="0">
                  <a:pos x="T10" y="T11"/>
                </a:cxn>
                <a:cxn ang="0">
                  <a:pos x="T12" y="T13"/>
                </a:cxn>
              </a:cxnLst>
              <a:rect l="0" t="0" r="r" b="b"/>
              <a:pathLst>
                <a:path w="80" h="363">
                  <a:moveTo>
                    <a:pt x="40" y="363"/>
                  </a:moveTo>
                  <a:cubicBezTo>
                    <a:pt x="18" y="363"/>
                    <a:pt x="0" y="345"/>
                    <a:pt x="0" y="323"/>
                  </a:cubicBezTo>
                  <a:cubicBezTo>
                    <a:pt x="0" y="40"/>
                    <a:pt x="0" y="40"/>
                    <a:pt x="0" y="40"/>
                  </a:cubicBezTo>
                  <a:cubicBezTo>
                    <a:pt x="0" y="18"/>
                    <a:pt x="18" y="0"/>
                    <a:pt x="40" y="0"/>
                  </a:cubicBezTo>
                  <a:cubicBezTo>
                    <a:pt x="62" y="0"/>
                    <a:pt x="80" y="18"/>
                    <a:pt x="80" y="40"/>
                  </a:cubicBezTo>
                  <a:cubicBezTo>
                    <a:pt x="80" y="323"/>
                    <a:pt x="80" y="323"/>
                    <a:pt x="80" y="323"/>
                  </a:cubicBezTo>
                  <a:cubicBezTo>
                    <a:pt x="80" y="345"/>
                    <a:pt x="62" y="363"/>
                    <a:pt x="40" y="363"/>
                  </a:cubicBezTo>
                  <a:close/>
                </a:path>
              </a:pathLst>
            </a:cu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endParaRPr lang="en-US" sz="1349" kern="0">
                <a:solidFill>
                  <a:srgbClr val="9EACB4"/>
                </a:solidFill>
                <a:latin typeface="Questrial"/>
              </a:endParaRPr>
            </a:p>
          </p:txBody>
        </p:sp>
        <p:sp>
          <p:nvSpPr>
            <p:cNvPr id="30" name="Freeform 77">
              <a:extLst>
                <a:ext uri="{FF2B5EF4-FFF2-40B4-BE49-F238E27FC236}">
                  <a16:creationId xmlns:a16="http://schemas.microsoft.com/office/drawing/2014/main" id="{24B249AF-1682-488E-9553-A546F893493D}"/>
                </a:ext>
              </a:extLst>
            </p:cNvPr>
            <p:cNvSpPr>
              <a:spLocks/>
            </p:cNvSpPr>
            <p:nvPr/>
          </p:nvSpPr>
          <p:spPr bwMode="auto">
            <a:xfrm>
              <a:off x="6041465" y="4941995"/>
              <a:ext cx="190748" cy="679455"/>
            </a:xfrm>
            <a:custGeom>
              <a:avLst/>
              <a:gdLst>
                <a:gd name="T0" fmla="*/ 40 w 80"/>
                <a:gd name="T1" fmla="*/ 286 h 286"/>
                <a:gd name="T2" fmla="*/ 0 w 80"/>
                <a:gd name="T3" fmla="*/ 246 h 286"/>
                <a:gd name="T4" fmla="*/ 0 w 80"/>
                <a:gd name="T5" fmla="*/ 40 h 286"/>
                <a:gd name="T6" fmla="*/ 40 w 80"/>
                <a:gd name="T7" fmla="*/ 0 h 286"/>
                <a:gd name="T8" fmla="*/ 80 w 80"/>
                <a:gd name="T9" fmla="*/ 40 h 286"/>
                <a:gd name="T10" fmla="*/ 80 w 80"/>
                <a:gd name="T11" fmla="*/ 246 h 286"/>
                <a:gd name="T12" fmla="*/ 40 w 80"/>
                <a:gd name="T13" fmla="*/ 286 h 286"/>
              </a:gdLst>
              <a:ahLst/>
              <a:cxnLst>
                <a:cxn ang="0">
                  <a:pos x="T0" y="T1"/>
                </a:cxn>
                <a:cxn ang="0">
                  <a:pos x="T2" y="T3"/>
                </a:cxn>
                <a:cxn ang="0">
                  <a:pos x="T4" y="T5"/>
                </a:cxn>
                <a:cxn ang="0">
                  <a:pos x="T6" y="T7"/>
                </a:cxn>
                <a:cxn ang="0">
                  <a:pos x="T8" y="T9"/>
                </a:cxn>
                <a:cxn ang="0">
                  <a:pos x="T10" y="T11"/>
                </a:cxn>
                <a:cxn ang="0">
                  <a:pos x="T12" y="T13"/>
                </a:cxn>
              </a:cxnLst>
              <a:rect l="0" t="0" r="r" b="b"/>
              <a:pathLst>
                <a:path w="80" h="286">
                  <a:moveTo>
                    <a:pt x="40" y="286"/>
                  </a:moveTo>
                  <a:cubicBezTo>
                    <a:pt x="18" y="286"/>
                    <a:pt x="0" y="268"/>
                    <a:pt x="0" y="246"/>
                  </a:cubicBezTo>
                  <a:cubicBezTo>
                    <a:pt x="0" y="40"/>
                    <a:pt x="0" y="40"/>
                    <a:pt x="0" y="40"/>
                  </a:cubicBezTo>
                  <a:cubicBezTo>
                    <a:pt x="0" y="18"/>
                    <a:pt x="18" y="0"/>
                    <a:pt x="40" y="0"/>
                  </a:cubicBezTo>
                  <a:cubicBezTo>
                    <a:pt x="62" y="0"/>
                    <a:pt x="80" y="18"/>
                    <a:pt x="80" y="40"/>
                  </a:cubicBezTo>
                  <a:cubicBezTo>
                    <a:pt x="80" y="246"/>
                    <a:pt x="80" y="246"/>
                    <a:pt x="80" y="246"/>
                  </a:cubicBezTo>
                  <a:cubicBezTo>
                    <a:pt x="80" y="268"/>
                    <a:pt x="62" y="286"/>
                    <a:pt x="40" y="286"/>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1" name="Freeform 78">
              <a:extLst>
                <a:ext uri="{FF2B5EF4-FFF2-40B4-BE49-F238E27FC236}">
                  <a16:creationId xmlns:a16="http://schemas.microsoft.com/office/drawing/2014/main" id="{4C51E70C-CA0D-49A4-AEA4-F105AA31289E}"/>
                </a:ext>
              </a:extLst>
            </p:cNvPr>
            <p:cNvSpPr>
              <a:spLocks/>
            </p:cNvSpPr>
            <p:nvPr/>
          </p:nvSpPr>
          <p:spPr bwMode="auto">
            <a:xfrm>
              <a:off x="5392641" y="4870986"/>
              <a:ext cx="444152" cy="736541"/>
            </a:xfrm>
            <a:custGeom>
              <a:avLst/>
              <a:gdLst>
                <a:gd name="T0" fmla="*/ 45 w 186"/>
                <a:gd name="T1" fmla="*/ 310 h 310"/>
                <a:gd name="T2" fmla="*/ 30 w 186"/>
                <a:gd name="T3" fmla="*/ 307 h 310"/>
                <a:gd name="T4" fmla="*/ 8 w 186"/>
                <a:gd name="T5" fmla="*/ 255 h 310"/>
                <a:gd name="T6" fmla="*/ 103 w 186"/>
                <a:gd name="T7" fmla="*/ 30 h 310"/>
                <a:gd name="T8" fmla="*/ 156 w 186"/>
                <a:gd name="T9" fmla="*/ 8 h 310"/>
                <a:gd name="T10" fmla="*/ 177 w 186"/>
                <a:gd name="T11" fmla="*/ 61 h 310"/>
                <a:gd name="T12" fmla="*/ 82 w 186"/>
                <a:gd name="T13" fmla="*/ 286 h 310"/>
                <a:gd name="T14" fmla="*/ 45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45" y="310"/>
                  </a:moveTo>
                  <a:cubicBezTo>
                    <a:pt x="40" y="310"/>
                    <a:pt x="35" y="309"/>
                    <a:pt x="30" y="307"/>
                  </a:cubicBezTo>
                  <a:cubicBezTo>
                    <a:pt x="9" y="299"/>
                    <a:pt x="0" y="275"/>
                    <a:pt x="8" y="255"/>
                  </a:cubicBezTo>
                  <a:cubicBezTo>
                    <a:pt x="103" y="30"/>
                    <a:pt x="103" y="30"/>
                    <a:pt x="103" y="30"/>
                  </a:cubicBezTo>
                  <a:cubicBezTo>
                    <a:pt x="112" y="9"/>
                    <a:pt x="136" y="0"/>
                    <a:pt x="156" y="8"/>
                  </a:cubicBezTo>
                  <a:cubicBezTo>
                    <a:pt x="176" y="17"/>
                    <a:pt x="186" y="40"/>
                    <a:pt x="177" y="61"/>
                  </a:cubicBezTo>
                  <a:cubicBezTo>
                    <a:pt x="82" y="286"/>
                    <a:pt x="82" y="286"/>
                    <a:pt x="82" y="286"/>
                  </a:cubicBezTo>
                  <a:cubicBezTo>
                    <a:pt x="76" y="301"/>
                    <a:pt x="61" y="310"/>
                    <a:pt x="45"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2" name="Freeform 79">
              <a:extLst>
                <a:ext uri="{FF2B5EF4-FFF2-40B4-BE49-F238E27FC236}">
                  <a16:creationId xmlns:a16="http://schemas.microsoft.com/office/drawing/2014/main" id="{398E038B-21BF-4AE0-B82D-A9FE9334B10E}"/>
                </a:ext>
              </a:extLst>
            </p:cNvPr>
            <p:cNvSpPr>
              <a:spLocks/>
            </p:cNvSpPr>
            <p:nvPr/>
          </p:nvSpPr>
          <p:spPr bwMode="auto">
            <a:xfrm>
              <a:off x="6438277" y="4870986"/>
              <a:ext cx="442760" cy="736541"/>
            </a:xfrm>
            <a:custGeom>
              <a:avLst/>
              <a:gdLst>
                <a:gd name="T0" fmla="*/ 141 w 186"/>
                <a:gd name="T1" fmla="*/ 310 h 310"/>
                <a:gd name="T2" fmla="*/ 104 w 186"/>
                <a:gd name="T3" fmla="*/ 286 h 310"/>
                <a:gd name="T4" fmla="*/ 9 w 186"/>
                <a:gd name="T5" fmla="*/ 61 h 310"/>
                <a:gd name="T6" fmla="*/ 30 w 186"/>
                <a:gd name="T7" fmla="*/ 8 h 310"/>
                <a:gd name="T8" fmla="*/ 83 w 186"/>
                <a:gd name="T9" fmla="*/ 30 h 310"/>
                <a:gd name="T10" fmla="*/ 178 w 186"/>
                <a:gd name="T11" fmla="*/ 255 h 310"/>
                <a:gd name="T12" fmla="*/ 157 w 186"/>
                <a:gd name="T13" fmla="*/ 307 h 310"/>
                <a:gd name="T14" fmla="*/ 141 w 186"/>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310">
                  <a:moveTo>
                    <a:pt x="141" y="310"/>
                  </a:moveTo>
                  <a:cubicBezTo>
                    <a:pt x="125" y="310"/>
                    <a:pt x="111" y="301"/>
                    <a:pt x="104" y="286"/>
                  </a:cubicBezTo>
                  <a:cubicBezTo>
                    <a:pt x="9" y="61"/>
                    <a:pt x="9" y="61"/>
                    <a:pt x="9" y="61"/>
                  </a:cubicBezTo>
                  <a:cubicBezTo>
                    <a:pt x="0" y="40"/>
                    <a:pt x="10" y="17"/>
                    <a:pt x="30" y="8"/>
                  </a:cubicBezTo>
                  <a:cubicBezTo>
                    <a:pt x="51" y="0"/>
                    <a:pt x="74" y="9"/>
                    <a:pt x="83" y="30"/>
                  </a:cubicBezTo>
                  <a:cubicBezTo>
                    <a:pt x="178" y="255"/>
                    <a:pt x="178" y="255"/>
                    <a:pt x="178" y="255"/>
                  </a:cubicBezTo>
                  <a:cubicBezTo>
                    <a:pt x="186" y="275"/>
                    <a:pt x="177" y="299"/>
                    <a:pt x="157" y="307"/>
                  </a:cubicBezTo>
                  <a:cubicBezTo>
                    <a:pt x="151" y="309"/>
                    <a:pt x="146" y="310"/>
                    <a:pt x="141" y="310"/>
                  </a:cubicBezTo>
                  <a:close/>
                </a:path>
              </a:pathLst>
            </a:custGeom>
            <a:solidFill>
              <a:schemeClr val="tx1">
                <a:lumMod val="85000"/>
                <a:lumOff val="15000"/>
                <a:alpha val="50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3" name="Oval 32">
              <a:extLst>
                <a:ext uri="{FF2B5EF4-FFF2-40B4-BE49-F238E27FC236}">
                  <a16:creationId xmlns:a16="http://schemas.microsoft.com/office/drawing/2014/main" id="{54F907FC-9431-4E3E-AC33-797A405E0583}"/>
                </a:ext>
              </a:extLst>
            </p:cNvPr>
            <p:cNvSpPr>
              <a:spLocks noChangeArrowheads="1"/>
            </p:cNvSpPr>
            <p:nvPr/>
          </p:nvSpPr>
          <p:spPr bwMode="auto">
            <a:xfrm>
              <a:off x="4405482" y="1890016"/>
              <a:ext cx="3464107" cy="3448791"/>
            </a:xfrm>
            <a:prstGeom prst="ellipse">
              <a:avLst/>
            </a:prstGeom>
            <a:solidFill>
              <a:schemeClr val="accent2"/>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4" name="Oval 33">
              <a:extLst>
                <a:ext uri="{FF2B5EF4-FFF2-40B4-BE49-F238E27FC236}">
                  <a16:creationId xmlns:a16="http://schemas.microsoft.com/office/drawing/2014/main" id="{B63EDBB5-4075-4AED-BCE2-F5269910F429}"/>
                </a:ext>
              </a:extLst>
            </p:cNvPr>
            <p:cNvSpPr>
              <a:spLocks noChangeArrowheads="1"/>
            </p:cNvSpPr>
            <p:nvPr/>
          </p:nvSpPr>
          <p:spPr bwMode="auto">
            <a:xfrm>
              <a:off x="4707616" y="2192150"/>
              <a:ext cx="2858445" cy="284452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5" name="Oval 34">
              <a:extLst>
                <a:ext uri="{FF2B5EF4-FFF2-40B4-BE49-F238E27FC236}">
                  <a16:creationId xmlns:a16="http://schemas.microsoft.com/office/drawing/2014/main" id="{B97652C5-7E78-48FD-A126-49429C8D9CD2}"/>
                </a:ext>
              </a:extLst>
            </p:cNvPr>
            <p:cNvSpPr>
              <a:spLocks noChangeArrowheads="1"/>
            </p:cNvSpPr>
            <p:nvPr/>
          </p:nvSpPr>
          <p:spPr bwMode="auto">
            <a:xfrm>
              <a:off x="5011144" y="2494286"/>
              <a:ext cx="2251391" cy="2241645"/>
            </a:xfrm>
            <a:prstGeom prst="ellipse">
              <a:avLst/>
            </a:prstGeom>
            <a:solidFill>
              <a:schemeClr val="tx1">
                <a:lumMod val="75000"/>
                <a:lumOff val="25000"/>
              </a:schemeClr>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6" name="Oval 35">
              <a:extLst>
                <a:ext uri="{FF2B5EF4-FFF2-40B4-BE49-F238E27FC236}">
                  <a16:creationId xmlns:a16="http://schemas.microsoft.com/office/drawing/2014/main" id="{BE032BFA-8285-4A52-9CF9-9C5FC6F44233}"/>
                </a:ext>
              </a:extLst>
            </p:cNvPr>
            <p:cNvSpPr>
              <a:spLocks noChangeArrowheads="1"/>
            </p:cNvSpPr>
            <p:nvPr/>
          </p:nvSpPr>
          <p:spPr bwMode="auto">
            <a:xfrm>
              <a:off x="5314671" y="2795028"/>
              <a:ext cx="1645729" cy="1638768"/>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sp>
          <p:nvSpPr>
            <p:cNvPr id="37" name="Oval 36">
              <a:extLst>
                <a:ext uri="{FF2B5EF4-FFF2-40B4-BE49-F238E27FC236}">
                  <a16:creationId xmlns:a16="http://schemas.microsoft.com/office/drawing/2014/main" id="{4808398D-4857-499A-8E3D-CC71CDEF418C}"/>
                </a:ext>
              </a:extLst>
            </p:cNvPr>
            <p:cNvSpPr>
              <a:spLocks noChangeArrowheads="1"/>
            </p:cNvSpPr>
            <p:nvPr/>
          </p:nvSpPr>
          <p:spPr bwMode="auto">
            <a:xfrm>
              <a:off x="5616805" y="3097163"/>
              <a:ext cx="1040068" cy="1034498"/>
            </a:xfrm>
            <a:prstGeom prst="ellipse">
              <a:avLst/>
            </a:prstGeom>
            <a:solidFill>
              <a:schemeClr val="accent1"/>
            </a:solidFill>
            <a:ln>
              <a:noFill/>
            </a:ln>
          </p:spPr>
          <p:txBody>
            <a:bodyPr vert="horz" wrap="square" lIns="68571" tIns="34286" rIns="68571" bIns="34286" numCol="1" anchor="t" anchorCtr="0" compatLnSpc="1">
              <a:prstTxWarp prst="textNoShape">
                <a:avLst/>
              </a:prstTxWarp>
            </a:bodyPr>
            <a:lstStyle/>
            <a:p>
              <a:pPr defTabSz="685709">
                <a:defRPr/>
              </a:pPr>
              <a:endParaRPr lang="en-US" sz="1350" kern="0">
                <a:solidFill>
                  <a:srgbClr val="9EACB4"/>
                </a:solidFill>
                <a:latin typeface="Questrial"/>
              </a:endParaRPr>
            </a:p>
          </p:txBody>
        </p:sp>
        <p:sp>
          <p:nvSpPr>
            <p:cNvPr id="38" name="Oval 37">
              <a:extLst>
                <a:ext uri="{FF2B5EF4-FFF2-40B4-BE49-F238E27FC236}">
                  <a16:creationId xmlns:a16="http://schemas.microsoft.com/office/drawing/2014/main" id="{CCDDD757-5578-4E65-9DDE-2B8D4EA84D6E}"/>
                </a:ext>
              </a:extLst>
            </p:cNvPr>
            <p:cNvSpPr>
              <a:spLocks noChangeArrowheads="1"/>
            </p:cNvSpPr>
            <p:nvPr/>
          </p:nvSpPr>
          <p:spPr bwMode="auto">
            <a:xfrm>
              <a:off x="5920332" y="3397905"/>
              <a:ext cx="434405" cy="433013"/>
            </a:xfrm>
            <a:prstGeom prst="ellipse">
              <a:avLst/>
            </a:prstGeom>
            <a:solidFill>
              <a:srgbClr val="F0F2F4"/>
            </a:solidFill>
            <a:ln>
              <a:noFill/>
            </a:ln>
          </p:spPr>
          <p:txBody>
            <a:bodyPr vert="horz" wrap="square" lIns="68571" tIns="34286" rIns="68571" bIns="34286" numCol="1" anchor="t" anchorCtr="0" compatLnSpc="1">
              <a:prstTxWarp prst="textNoShape">
                <a:avLst/>
              </a:prstTxWarp>
            </a:bodyPr>
            <a:lstStyle/>
            <a:p>
              <a:endParaRPr lang="en-US" sz="1349" kern="0">
                <a:solidFill>
                  <a:srgbClr val="0A0A0A"/>
                </a:solidFill>
                <a:latin typeface="Calibri"/>
              </a:endParaRPr>
            </a:p>
          </p:txBody>
        </p:sp>
      </p:grpSp>
      <p:sp>
        <p:nvSpPr>
          <p:cNvPr id="51" name="Icon 1">
            <a:extLst>
              <a:ext uri="{FF2B5EF4-FFF2-40B4-BE49-F238E27FC236}">
                <a16:creationId xmlns:a16="http://schemas.microsoft.com/office/drawing/2014/main" id="{546A4A90-A426-46C1-936B-6C604CAC7783}"/>
              </a:ext>
            </a:extLst>
          </p:cNvPr>
          <p:cNvSpPr/>
          <p:nvPr/>
        </p:nvSpPr>
        <p:spPr>
          <a:xfrm>
            <a:off x="1582280" y="2417062"/>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53" name="Icon 29">
            <a:extLst>
              <a:ext uri="{FF2B5EF4-FFF2-40B4-BE49-F238E27FC236}">
                <a16:creationId xmlns:a16="http://schemas.microsoft.com/office/drawing/2014/main" id="{727A4E62-E042-401D-B7C3-5B25D2C1BA2B}"/>
              </a:ext>
            </a:extLst>
          </p:cNvPr>
          <p:cNvSpPr/>
          <p:nvPr/>
        </p:nvSpPr>
        <p:spPr>
          <a:xfrm>
            <a:off x="1573384" y="4125404"/>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55" name="Icon 47">
            <a:extLst>
              <a:ext uri="{FF2B5EF4-FFF2-40B4-BE49-F238E27FC236}">
                <a16:creationId xmlns:a16="http://schemas.microsoft.com/office/drawing/2014/main" id="{B4F31A29-C1EB-4356-B407-78218D437869}"/>
              </a:ext>
            </a:extLst>
          </p:cNvPr>
          <p:cNvSpPr/>
          <p:nvPr/>
        </p:nvSpPr>
        <p:spPr>
          <a:xfrm>
            <a:off x="7341696" y="2417253"/>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57" name="Icon 49">
            <a:extLst>
              <a:ext uri="{FF2B5EF4-FFF2-40B4-BE49-F238E27FC236}">
                <a16:creationId xmlns:a16="http://schemas.microsoft.com/office/drawing/2014/main" id="{2563FAA9-4FD2-43D0-B88E-DD570002E290}"/>
              </a:ext>
            </a:extLst>
          </p:cNvPr>
          <p:cNvSpPr/>
          <p:nvPr/>
        </p:nvSpPr>
        <p:spPr>
          <a:xfrm>
            <a:off x="7341696" y="4125404"/>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42" name="PpHeader">
            <a:extLst>
              <a:ext uri="{FF2B5EF4-FFF2-40B4-BE49-F238E27FC236}">
                <a16:creationId xmlns:a16="http://schemas.microsoft.com/office/drawing/2014/main" id="{29D511F4-C5D8-4D42-95F2-6EEE03DAD813}"/>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E691CD61-C349-48FD-B433-05092BEAFC7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4" name="Group 43">
              <a:extLst>
                <a:ext uri="{FF2B5EF4-FFF2-40B4-BE49-F238E27FC236}">
                  <a16:creationId xmlns:a16="http://schemas.microsoft.com/office/drawing/2014/main" id="{A839F1AB-2B74-46F0-AEBB-07FD76F0E499}"/>
                </a:ext>
              </a:extLst>
            </p:cNvPr>
            <p:cNvGrpSpPr/>
            <p:nvPr/>
          </p:nvGrpSpPr>
          <p:grpSpPr>
            <a:xfrm>
              <a:off x="670098" y="159543"/>
              <a:ext cx="989634" cy="135576"/>
              <a:chOff x="670098" y="159543"/>
              <a:chExt cx="989634" cy="135576"/>
            </a:xfrm>
          </p:grpSpPr>
          <p:sp>
            <p:nvSpPr>
              <p:cNvPr id="45" name="Icon 1">
                <a:extLst>
                  <a:ext uri="{FF2B5EF4-FFF2-40B4-BE49-F238E27FC236}">
                    <a16:creationId xmlns:a16="http://schemas.microsoft.com/office/drawing/2014/main" id="{ACF71E96-EACE-49B8-98E9-BA27EDAB3FE9}"/>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6" name="Icon 5">
                <a:extLst>
                  <a:ext uri="{FF2B5EF4-FFF2-40B4-BE49-F238E27FC236}">
                    <a16:creationId xmlns:a16="http://schemas.microsoft.com/office/drawing/2014/main" id="{A4AF29D6-BAD6-414F-AB37-EE240328766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7" name="Icon 7">
                <a:extLst>
                  <a:ext uri="{FF2B5EF4-FFF2-40B4-BE49-F238E27FC236}">
                    <a16:creationId xmlns:a16="http://schemas.microsoft.com/office/drawing/2014/main" id="{BCCDB24A-77B2-46AF-B955-1DEED633BFB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8" name="PpFooter">
            <a:extLst>
              <a:ext uri="{FF2B5EF4-FFF2-40B4-BE49-F238E27FC236}">
                <a16:creationId xmlns:a16="http://schemas.microsoft.com/office/drawing/2014/main" id="{B2ED8F87-7999-4732-A06C-DFFC7DBCC8D7}"/>
              </a:ext>
            </a:extLst>
          </p:cNvPr>
          <p:cNvGrpSpPr/>
          <p:nvPr/>
        </p:nvGrpSpPr>
        <p:grpSpPr>
          <a:xfrm>
            <a:off x="6962193" y="6285724"/>
            <a:ext cx="1987761" cy="280951"/>
            <a:chOff x="9284132" y="6232525"/>
            <a:chExt cx="2650693" cy="374650"/>
          </a:xfrm>
        </p:grpSpPr>
        <p:sp>
          <p:nvSpPr>
            <p:cNvPr id="49" name="PpFooter">
              <a:extLst>
                <a:ext uri="{FF2B5EF4-FFF2-40B4-BE49-F238E27FC236}">
                  <a16:creationId xmlns:a16="http://schemas.microsoft.com/office/drawing/2014/main" id="{FE100A63-DA70-4431-A943-41C7FA2DB379}"/>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0" name="Oval 49">
              <a:extLst>
                <a:ext uri="{FF2B5EF4-FFF2-40B4-BE49-F238E27FC236}">
                  <a16:creationId xmlns:a16="http://schemas.microsoft.com/office/drawing/2014/main" id="{9C1BE3A3-31C3-43CF-A332-C7B51F3A63CF}"/>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2" name="PpSlideNum">
              <a:extLst>
                <a:ext uri="{FF2B5EF4-FFF2-40B4-BE49-F238E27FC236}">
                  <a16:creationId xmlns:a16="http://schemas.microsoft.com/office/drawing/2014/main" id="{E99E4855-05BF-4953-B820-EE39FABF46BA}"/>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24</a:t>
              </a:fld>
              <a:endParaRPr lang="en-US" sz="750">
                <a:solidFill>
                  <a:schemeClr val="bg1"/>
                </a:solidFill>
              </a:endParaRPr>
            </a:p>
          </p:txBody>
        </p:sp>
      </p:grpSp>
    </p:spTree>
    <p:extLst>
      <p:ext uri="{BB962C8B-B14F-4D97-AF65-F5344CB8AC3E}">
        <p14:creationId xmlns:p14="http://schemas.microsoft.com/office/powerpoint/2010/main" val="3463485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Grand Title">
            <a:extLst>
              <a:ext uri="{FF2B5EF4-FFF2-40B4-BE49-F238E27FC236}">
                <a16:creationId xmlns:a16="http://schemas.microsoft.com/office/drawing/2014/main" id="{5F2A09B2-BBA0-4985-99EB-F4F3206AFAB9}"/>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56" name="AutoShape 3">
            <a:extLst>
              <a:ext uri="{FF2B5EF4-FFF2-40B4-BE49-F238E27FC236}">
                <a16:creationId xmlns:a16="http://schemas.microsoft.com/office/drawing/2014/main" id="{DEF0CF75-E996-439E-962E-B0D111182ABC}"/>
              </a:ext>
            </a:extLst>
          </p:cNvPr>
          <p:cNvSpPr>
            <a:spLocks/>
          </p:cNvSpPr>
          <p:nvPr/>
        </p:nvSpPr>
        <p:spPr bwMode="auto">
          <a:xfrm>
            <a:off x="2193203" y="2034814"/>
            <a:ext cx="1710236" cy="1555992"/>
          </a:xfrm>
          <a:custGeom>
            <a:avLst/>
            <a:gdLst>
              <a:gd name="T0" fmla="+- 0 10692 34"/>
              <a:gd name="T1" fmla="*/ T0 w 21317"/>
              <a:gd name="T2" fmla="+- 0 11201 803"/>
              <a:gd name="T3" fmla="*/ 11201 h 20797"/>
              <a:gd name="T4" fmla="+- 0 10692 34"/>
              <a:gd name="T5" fmla="*/ T4 w 21317"/>
              <a:gd name="T6" fmla="+- 0 11201 803"/>
              <a:gd name="T7" fmla="*/ 11201 h 20797"/>
              <a:gd name="T8" fmla="+- 0 10692 34"/>
              <a:gd name="T9" fmla="*/ T8 w 21317"/>
              <a:gd name="T10" fmla="+- 0 11201 803"/>
              <a:gd name="T11" fmla="*/ 11201 h 20797"/>
              <a:gd name="T12" fmla="+- 0 10692 34"/>
              <a:gd name="T13" fmla="*/ T12 w 21317"/>
              <a:gd name="T14" fmla="+- 0 11201 803"/>
              <a:gd name="T15" fmla="*/ 11201 h 20797"/>
            </a:gdLst>
            <a:ahLst/>
            <a:cxnLst>
              <a:cxn ang="0">
                <a:pos x="T1" y="T3"/>
              </a:cxn>
              <a:cxn ang="0">
                <a:pos x="T5" y="T7"/>
              </a:cxn>
              <a:cxn ang="0">
                <a:pos x="T9" y="T11"/>
              </a:cxn>
              <a:cxn ang="0">
                <a:pos x="T13" y="T15"/>
              </a:cxn>
            </a:cxnLst>
            <a:rect l="0" t="0" r="r" b="b"/>
            <a:pathLst>
              <a:path w="21317" h="20797">
                <a:moveTo>
                  <a:pt x="3947" y="11647"/>
                </a:moveTo>
                <a:cubicBezTo>
                  <a:pt x="3799" y="7927"/>
                  <a:pt x="6065" y="5326"/>
                  <a:pt x="8805" y="4519"/>
                </a:cubicBezTo>
                <a:cubicBezTo>
                  <a:pt x="10142" y="4125"/>
                  <a:pt x="11584" y="4160"/>
                  <a:pt x="12919" y="4651"/>
                </a:cubicBezTo>
                <a:cubicBezTo>
                  <a:pt x="14290" y="5156"/>
                  <a:pt x="15565" y="6144"/>
                  <a:pt x="16471" y="7739"/>
                </a:cubicBezTo>
                <a:cubicBezTo>
                  <a:pt x="17197" y="9018"/>
                  <a:pt x="17447" y="10392"/>
                  <a:pt x="17383" y="11709"/>
                </a:cubicBezTo>
                <a:cubicBezTo>
                  <a:pt x="17321" y="12986"/>
                  <a:pt x="16958" y="14226"/>
                  <a:pt x="16341" y="15294"/>
                </a:cubicBezTo>
                <a:cubicBezTo>
                  <a:pt x="15135" y="17384"/>
                  <a:pt x="12960" y="18821"/>
                  <a:pt x="10319" y="18673"/>
                </a:cubicBezTo>
                <a:cubicBezTo>
                  <a:pt x="11472" y="18625"/>
                  <a:pt x="12624" y="18783"/>
                  <a:pt x="13729" y="19139"/>
                </a:cubicBezTo>
                <a:cubicBezTo>
                  <a:pt x="14849" y="19501"/>
                  <a:pt x="15904" y="20061"/>
                  <a:pt x="16851" y="20797"/>
                </a:cubicBezTo>
                <a:cubicBezTo>
                  <a:pt x="19452" y="18757"/>
                  <a:pt x="20931" y="15762"/>
                  <a:pt x="21251" y="12640"/>
                </a:cubicBezTo>
                <a:cubicBezTo>
                  <a:pt x="21566" y="9569"/>
                  <a:pt x="20761" y="6333"/>
                  <a:pt x="18611" y="3828"/>
                </a:cubicBezTo>
                <a:cubicBezTo>
                  <a:pt x="15340" y="17"/>
                  <a:pt x="10756" y="-803"/>
                  <a:pt x="6928" y="724"/>
                </a:cubicBezTo>
                <a:cubicBezTo>
                  <a:pt x="4965" y="1507"/>
                  <a:pt x="3225" y="2900"/>
                  <a:pt x="1981" y="4748"/>
                </a:cubicBezTo>
                <a:cubicBezTo>
                  <a:pt x="721" y="6620"/>
                  <a:pt x="-34" y="8962"/>
                  <a:pt x="1" y="11638"/>
                </a:cubicBezTo>
                <a:lnTo>
                  <a:pt x="3947" y="11647"/>
                </a:ln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58" name="AutoShape 4">
            <a:extLst>
              <a:ext uri="{FF2B5EF4-FFF2-40B4-BE49-F238E27FC236}">
                <a16:creationId xmlns:a16="http://schemas.microsoft.com/office/drawing/2014/main" id="{8FC5308C-557E-4FE7-87E2-FD49CC844027}"/>
              </a:ext>
            </a:extLst>
          </p:cNvPr>
          <p:cNvSpPr>
            <a:spLocks/>
          </p:cNvSpPr>
          <p:nvPr/>
        </p:nvSpPr>
        <p:spPr bwMode="auto">
          <a:xfrm>
            <a:off x="2350820" y="3429000"/>
            <a:ext cx="1556643" cy="1713753"/>
          </a:xfrm>
          <a:custGeom>
            <a:avLst/>
            <a:gdLst>
              <a:gd name="T0" fmla="*/ 10455 w 20910"/>
              <a:gd name="T1" fmla="+- 0 10794 109"/>
              <a:gd name="T2" fmla="*/ 10794 h 21370"/>
              <a:gd name="T3" fmla="*/ 10455 w 20910"/>
              <a:gd name="T4" fmla="+- 0 10794 109"/>
              <a:gd name="T5" fmla="*/ 10794 h 21370"/>
              <a:gd name="T6" fmla="*/ 10455 w 20910"/>
              <a:gd name="T7" fmla="+- 0 10794 109"/>
              <a:gd name="T8" fmla="*/ 10794 h 21370"/>
              <a:gd name="T9" fmla="*/ 10455 w 20910"/>
              <a:gd name="T10" fmla="+- 0 10794 109"/>
              <a:gd name="T11" fmla="*/ 10794 h 21370"/>
            </a:gdLst>
            <a:ahLst/>
            <a:cxnLst>
              <a:cxn ang="0">
                <a:pos x="T0" y="T2"/>
              </a:cxn>
              <a:cxn ang="0">
                <a:pos x="T3" y="T5"/>
              </a:cxn>
              <a:cxn ang="0">
                <a:pos x="T6" y="T8"/>
              </a:cxn>
              <a:cxn ang="0">
                <a:pos x="T9" y="T11"/>
              </a:cxn>
            </a:cxnLst>
            <a:rect l="0" t="0" r="r" b="b"/>
            <a:pathLst>
              <a:path w="20910" h="21370">
                <a:moveTo>
                  <a:pt x="9012" y="4"/>
                </a:moveTo>
                <a:cubicBezTo>
                  <a:pt x="13531" y="-109"/>
                  <a:pt x="17251" y="2100"/>
                  <a:pt x="19270" y="5254"/>
                </a:cubicBezTo>
                <a:cubicBezTo>
                  <a:pt x="21284" y="8399"/>
                  <a:pt x="21600" y="12479"/>
                  <a:pt x="19336" y="16099"/>
                </a:cubicBezTo>
                <a:cubicBezTo>
                  <a:pt x="17229" y="19470"/>
                  <a:pt x="13573" y="21232"/>
                  <a:pt x="9859" y="21362"/>
                </a:cubicBezTo>
                <a:cubicBezTo>
                  <a:pt x="6173" y="21491"/>
                  <a:pt x="2421" y="20014"/>
                  <a:pt x="0" y="16871"/>
                </a:cubicBezTo>
                <a:cubicBezTo>
                  <a:pt x="737" y="15919"/>
                  <a:pt x="1300" y="14860"/>
                  <a:pt x="1666" y="13738"/>
                </a:cubicBezTo>
                <a:cubicBezTo>
                  <a:pt x="1993" y="12733"/>
                  <a:pt x="2158" y="11688"/>
                  <a:pt x="2156" y="10638"/>
                </a:cubicBezTo>
                <a:cubicBezTo>
                  <a:pt x="2155" y="12360"/>
                  <a:pt x="2764" y="13817"/>
                  <a:pt x="3744" y="14941"/>
                </a:cubicBezTo>
                <a:cubicBezTo>
                  <a:pt x="4725" y="16065"/>
                  <a:pt x="6081" y="16860"/>
                  <a:pt x="7574" y="17215"/>
                </a:cubicBezTo>
                <a:cubicBezTo>
                  <a:pt x="9038" y="17563"/>
                  <a:pt x="10607" y="17480"/>
                  <a:pt x="12041" y="16970"/>
                </a:cubicBezTo>
                <a:cubicBezTo>
                  <a:pt x="13491" y="16454"/>
                  <a:pt x="14821" y="15498"/>
                  <a:pt x="15743" y="14006"/>
                </a:cubicBezTo>
                <a:cubicBezTo>
                  <a:pt x="16475" y="12821"/>
                  <a:pt x="16722" y="11561"/>
                  <a:pt x="16646" y="10358"/>
                </a:cubicBezTo>
                <a:cubicBezTo>
                  <a:pt x="16570" y="9163"/>
                  <a:pt x="16172" y="8008"/>
                  <a:pt x="15489" y="7018"/>
                </a:cubicBezTo>
                <a:cubicBezTo>
                  <a:pt x="14812" y="6038"/>
                  <a:pt x="13861" y="5227"/>
                  <a:pt x="12724" y="4685"/>
                </a:cubicBezTo>
                <a:cubicBezTo>
                  <a:pt x="11643" y="4170"/>
                  <a:pt x="10391" y="3897"/>
                  <a:pt x="9024" y="3958"/>
                </a:cubicBezTo>
                <a:lnTo>
                  <a:pt x="9012" y="4"/>
                </a:ln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0" name="AutoShape 5">
            <a:extLst>
              <a:ext uri="{FF2B5EF4-FFF2-40B4-BE49-F238E27FC236}">
                <a16:creationId xmlns:a16="http://schemas.microsoft.com/office/drawing/2014/main" id="{F09FF3D4-88B4-45DB-9421-2DEE75812BC2}"/>
              </a:ext>
            </a:extLst>
          </p:cNvPr>
          <p:cNvSpPr>
            <a:spLocks/>
          </p:cNvSpPr>
          <p:nvPr/>
        </p:nvSpPr>
        <p:spPr bwMode="auto">
          <a:xfrm>
            <a:off x="797744" y="3589979"/>
            <a:ext cx="1714522" cy="1552095"/>
          </a:xfrm>
          <a:custGeom>
            <a:avLst/>
            <a:gdLst>
              <a:gd name="T0" fmla="+- 0 10874 169"/>
              <a:gd name="T1" fmla="*/ T0 w 21410"/>
              <a:gd name="T2" fmla="*/ 10447 h 20894"/>
              <a:gd name="T3" fmla="+- 0 10874 169"/>
              <a:gd name="T4" fmla="*/ T3 w 21410"/>
              <a:gd name="T5" fmla="*/ 10447 h 20894"/>
              <a:gd name="T6" fmla="+- 0 10874 169"/>
              <a:gd name="T7" fmla="*/ T6 w 21410"/>
              <a:gd name="T8" fmla="*/ 10447 h 20894"/>
              <a:gd name="T9" fmla="+- 0 10874 169"/>
              <a:gd name="T10" fmla="*/ T9 w 21410"/>
              <a:gd name="T11" fmla="*/ 10447 h 20894"/>
            </a:gdLst>
            <a:ahLst/>
            <a:cxnLst>
              <a:cxn ang="0">
                <a:pos x="T1" y="T2"/>
              </a:cxn>
              <a:cxn ang="0">
                <a:pos x="T4" y="T5"/>
              </a:cxn>
              <a:cxn ang="0">
                <a:pos x="T7" y="T8"/>
              </a:cxn>
              <a:cxn ang="0">
                <a:pos x="T10" y="T11"/>
              </a:cxn>
            </a:cxnLst>
            <a:rect l="0" t="0" r="r" b="b"/>
            <a:pathLst>
              <a:path w="21410" h="20894">
                <a:moveTo>
                  <a:pt x="21409" y="9307"/>
                </a:moveTo>
                <a:lnTo>
                  <a:pt x="17416" y="9307"/>
                </a:lnTo>
                <a:cubicBezTo>
                  <a:pt x="17452" y="13094"/>
                  <a:pt x="15051" y="15743"/>
                  <a:pt x="12177" y="16440"/>
                </a:cubicBezTo>
                <a:cubicBezTo>
                  <a:pt x="10665" y="16806"/>
                  <a:pt x="9067" y="16630"/>
                  <a:pt x="7661" y="15887"/>
                </a:cubicBezTo>
                <a:cubicBezTo>
                  <a:pt x="6265" y="15149"/>
                  <a:pt x="5059" y="13854"/>
                  <a:pt x="4387" y="11991"/>
                </a:cubicBezTo>
                <a:cubicBezTo>
                  <a:pt x="3948" y="10773"/>
                  <a:pt x="3867" y="9534"/>
                  <a:pt x="4028" y="8366"/>
                </a:cubicBezTo>
                <a:cubicBezTo>
                  <a:pt x="4187" y="7209"/>
                  <a:pt x="4587" y="6110"/>
                  <a:pt x="5195" y="5168"/>
                </a:cubicBezTo>
                <a:cubicBezTo>
                  <a:pt x="6382" y="3326"/>
                  <a:pt x="8362" y="2081"/>
                  <a:pt x="10701" y="2098"/>
                </a:cubicBezTo>
                <a:cubicBezTo>
                  <a:pt x="9575" y="2112"/>
                  <a:pt x="8454" y="1926"/>
                  <a:pt x="7384" y="1548"/>
                </a:cubicBezTo>
                <a:cubicBezTo>
                  <a:pt x="6377" y="1192"/>
                  <a:pt x="5427" y="670"/>
                  <a:pt x="4568" y="0"/>
                </a:cubicBezTo>
                <a:cubicBezTo>
                  <a:pt x="1733" y="2141"/>
                  <a:pt x="204" y="5415"/>
                  <a:pt x="19" y="8771"/>
                </a:cubicBezTo>
                <a:cubicBezTo>
                  <a:pt x="-169" y="12172"/>
                  <a:pt x="1022" y="15674"/>
                  <a:pt x="3707" y="18113"/>
                </a:cubicBezTo>
                <a:cubicBezTo>
                  <a:pt x="7231" y="21314"/>
                  <a:pt x="11732" y="21600"/>
                  <a:pt x="15332" y="19748"/>
                </a:cubicBezTo>
                <a:cubicBezTo>
                  <a:pt x="18839" y="17944"/>
                  <a:pt x="21431" y="14134"/>
                  <a:pt x="21409" y="9307"/>
                </a:cubicBezTo>
                <a:close/>
              </a:path>
            </a:pathLst>
          </a:custGeom>
          <a:solidFill>
            <a:schemeClr val="tx1">
              <a:lumMod val="75000"/>
              <a:lumOff val="25000"/>
            </a:schemeClr>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62" name="AutoShape 6">
            <a:extLst>
              <a:ext uri="{FF2B5EF4-FFF2-40B4-BE49-F238E27FC236}">
                <a16:creationId xmlns:a16="http://schemas.microsoft.com/office/drawing/2014/main" id="{FDB4D412-20FF-46EF-969E-00C52FA62CBE}"/>
              </a:ext>
            </a:extLst>
          </p:cNvPr>
          <p:cNvSpPr>
            <a:spLocks/>
          </p:cNvSpPr>
          <p:nvPr/>
        </p:nvSpPr>
        <p:spPr bwMode="auto">
          <a:xfrm>
            <a:off x="796168" y="2035303"/>
            <a:ext cx="1556923" cy="1712819"/>
          </a:xfrm>
          <a:custGeom>
            <a:avLst/>
            <a:gdLst>
              <a:gd name="T0" fmla="+- 0 10816 33"/>
              <a:gd name="T1" fmla="*/ T0 w 21567"/>
              <a:gd name="T2" fmla="+- 0 10877 180"/>
              <a:gd name="T3" fmla="*/ 10877 h 21395"/>
              <a:gd name="T4" fmla="+- 0 10816 33"/>
              <a:gd name="T5" fmla="*/ T4 w 21567"/>
              <a:gd name="T6" fmla="+- 0 10877 180"/>
              <a:gd name="T7" fmla="*/ 10877 h 21395"/>
              <a:gd name="T8" fmla="+- 0 10816 33"/>
              <a:gd name="T9" fmla="*/ T8 w 21567"/>
              <a:gd name="T10" fmla="+- 0 10877 180"/>
              <a:gd name="T11" fmla="*/ 10877 h 21395"/>
              <a:gd name="T12" fmla="+- 0 10816 33"/>
              <a:gd name="T13" fmla="*/ T12 w 21567"/>
              <a:gd name="T14" fmla="+- 0 10877 180"/>
              <a:gd name="T15" fmla="*/ 10877 h 21395"/>
            </a:gdLst>
            <a:ahLst/>
            <a:cxnLst>
              <a:cxn ang="0">
                <a:pos x="T1" y="T3"/>
              </a:cxn>
              <a:cxn ang="0">
                <a:pos x="T5" y="T7"/>
              </a:cxn>
              <a:cxn ang="0">
                <a:pos x="T9" y="T11"/>
              </a:cxn>
              <a:cxn ang="0">
                <a:pos x="T13" y="T15"/>
              </a:cxn>
            </a:cxnLst>
            <a:rect l="0" t="0" r="r" b="b"/>
            <a:pathLst>
              <a:path w="21567" h="21395">
                <a:moveTo>
                  <a:pt x="11890" y="17435"/>
                </a:moveTo>
                <a:lnTo>
                  <a:pt x="11890" y="21394"/>
                </a:lnTo>
                <a:cubicBezTo>
                  <a:pt x="8632" y="21420"/>
                  <a:pt x="5509" y="20222"/>
                  <a:pt x="3271" y="18087"/>
                </a:cubicBezTo>
                <a:cubicBezTo>
                  <a:pt x="1943" y="16820"/>
                  <a:pt x="1000" y="15293"/>
                  <a:pt x="485" y="13673"/>
                </a:cubicBezTo>
                <a:cubicBezTo>
                  <a:pt x="220" y="12836"/>
                  <a:pt x="68" y="11973"/>
                  <a:pt x="18" y="11102"/>
                </a:cubicBezTo>
                <a:cubicBezTo>
                  <a:pt x="-33" y="10219"/>
                  <a:pt x="20" y="9324"/>
                  <a:pt x="237" y="8436"/>
                </a:cubicBezTo>
                <a:cubicBezTo>
                  <a:pt x="795" y="6156"/>
                  <a:pt x="2092" y="4326"/>
                  <a:pt x="3738" y="2939"/>
                </a:cubicBezTo>
                <a:cubicBezTo>
                  <a:pt x="5368" y="1563"/>
                  <a:pt x="7371" y="607"/>
                  <a:pt x="9515" y="210"/>
                </a:cubicBezTo>
                <a:cubicBezTo>
                  <a:pt x="11622" y="-180"/>
                  <a:pt x="13840" y="-25"/>
                  <a:pt x="15899" y="649"/>
                </a:cubicBezTo>
                <a:cubicBezTo>
                  <a:pt x="18030" y="1347"/>
                  <a:pt x="20004" y="2603"/>
                  <a:pt x="21567" y="4473"/>
                </a:cubicBezTo>
                <a:cubicBezTo>
                  <a:pt x="20842" y="5366"/>
                  <a:pt x="20282" y="6358"/>
                  <a:pt x="19908" y="7412"/>
                </a:cubicBezTo>
                <a:cubicBezTo>
                  <a:pt x="19515" y="8521"/>
                  <a:pt x="19332" y="9681"/>
                  <a:pt x="19369" y="10845"/>
                </a:cubicBezTo>
                <a:cubicBezTo>
                  <a:pt x="19387" y="9286"/>
                  <a:pt x="18874" y="7926"/>
                  <a:pt x="18018" y="6832"/>
                </a:cubicBezTo>
                <a:cubicBezTo>
                  <a:pt x="17160" y="5736"/>
                  <a:pt x="15957" y="4905"/>
                  <a:pt x="14596" y="4424"/>
                </a:cubicBezTo>
                <a:cubicBezTo>
                  <a:pt x="11744" y="3417"/>
                  <a:pt x="8268" y="3961"/>
                  <a:pt x="6000" y="6526"/>
                </a:cubicBezTo>
                <a:cubicBezTo>
                  <a:pt x="4045" y="8737"/>
                  <a:pt x="3973" y="11476"/>
                  <a:pt x="5158" y="13651"/>
                </a:cubicBezTo>
                <a:cubicBezTo>
                  <a:pt x="6338" y="15817"/>
                  <a:pt x="8768" y="17432"/>
                  <a:pt x="11890" y="17435"/>
                </a:cubicBezTo>
                <a:close/>
              </a:path>
            </a:pathLst>
          </a:custGeom>
          <a:solidFill>
            <a:schemeClr val="accent1"/>
          </a:solidFill>
          <a:ln w="12700" cap="flat" cmpd="sng">
            <a:noFill/>
            <a:prstDash val="solid"/>
            <a:miter lim="400000"/>
            <a:headEnd type="none" w="med" len="med"/>
            <a:tailEnd type="none" w="med" len="med"/>
          </a:ln>
          <a:effectLst/>
        </p:spPr>
        <p:txBody>
          <a:bodyPr lIns="19048" tIns="19048" rIns="19048" bIns="19048" anchor="ctr"/>
          <a:lstStyle/>
          <a:p>
            <a:endParaRPr lang="ar-IQ" sz="1200">
              <a:latin typeface="+mj-lt"/>
              <a:ea typeface="Helvetica Light" charset="0"/>
              <a:cs typeface="Helvetica Light" charset="0"/>
              <a:sym typeface="Helvetica Light" charset="0"/>
            </a:endParaRPr>
          </a:p>
        </p:txBody>
      </p:sp>
      <p:sp>
        <p:nvSpPr>
          <p:cNvPr id="72" name="Freeform 12">
            <a:extLst>
              <a:ext uri="{FF2B5EF4-FFF2-40B4-BE49-F238E27FC236}">
                <a16:creationId xmlns:a16="http://schemas.microsoft.com/office/drawing/2014/main" id="{4C48E9A5-7CAB-4ACE-B1C1-1EF1869CDC71}"/>
              </a:ext>
            </a:extLst>
          </p:cNvPr>
          <p:cNvSpPr/>
          <p:nvPr/>
        </p:nvSpPr>
        <p:spPr>
          <a:xfrm>
            <a:off x="1227257"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4" name="Freeform 13">
            <a:extLst>
              <a:ext uri="{FF2B5EF4-FFF2-40B4-BE49-F238E27FC236}">
                <a16:creationId xmlns:a16="http://schemas.microsoft.com/office/drawing/2014/main" id="{F19C42C3-2137-420D-BEB3-399AE9C0C698}"/>
              </a:ext>
            </a:extLst>
          </p:cNvPr>
          <p:cNvSpPr/>
          <p:nvPr/>
        </p:nvSpPr>
        <p:spPr>
          <a:xfrm>
            <a:off x="2620573" y="2463991"/>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6" name="Freeform 14">
            <a:extLst>
              <a:ext uri="{FF2B5EF4-FFF2-40B4-BE49-F238E27FC236}">
                <a16:creationId xmlns:a16="http://schemas.microsoft.com/office/drawing/2014/main" id="{C9F7645D-681F-41DD-AC79-65CBBDD096B4}"/>
              </a:ext>
            </a:extLst>
          </p:cNvPr>
          <p:cNvSpPr/>
          <p:nvPr/>
        </p:nvSpPr>
        <p:spPr>
          <a:xfrm>
            <a:off x="2620573"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78" name="Freeform 15">
            <a:extLst>
              <a:ext uri="{FF2B5EF4-FFF2-40B4-BE49-F238E27FC236}">
                <a16:creationId xmlns:a16="http://schemas.microsoft.com/office/drawing/2014/main" id="{005CE86E-B30F-4EEA-B49E-7200770EA474}"/>
              </a:ext>
            </a:extLst>
          </p:cNvPr>
          <p:cNvSpPr/>
          <p:nvPr/>
        </p:nvSpPr>
        <p:spPr>
          <a:xfrm>
            <a:off x="1227257" y="3858154"/>
            <a:ext cx="855496" cy="855445"/>
          </a:xfrm>
          <a:custGeom>
            <a:avLst/>
            <a:gdLst>
              <a:gd name="connsiteX0" fmla="*/ 570405 w 1140810"/>
              <a:gd name="connsiteY0" fmla="*/ 0 h 1140742"/>
              <a:gd name="connsiteX1" fmla="*/ 1140810 w 1140810"/>
              <a:gd name="connsiteY1" fmla="*/ 570371 h 1140742"/>
              <a:gd name="connsiteX2" fmla="*/ 570405 w 1140810"/>
              <a:gd name="connsiteY2" fmla="*/ 1140742 h 1140742"/>
              <a:gd name="connsiteX3" fmla="*/ 0 w 1140810"/>
              <a:gd name="connsiteY3" fmla="*/ 570371 h 1140742"/>
              <a:gd name="connsiteX4" fmla="*/ 570405 w 1140810"/>
              <a:gd name="connsiteY4" fmla="*/ 0 h 1140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810" h="1140742">
                <a:moveTo>
                  <a:pt x="570405" y="0"/>
                </a:moveTo>
                <a:cubicBezTo>
                  <a:pt x="885431" y="0"/>
                  <a:pt x="1140810" y="255364"/>
                  <a:pt x="1140810" y="570371"/>
                </a:cubicBezTo>
                <a:cubicBezTo>
                  <a:pt x="1140810" y="885378"/>
                  <a:pt x="885431" y="1140742"/>
                  <a:pt x="570405" y="1140742"/>
                </a:cubicBezTo>
                <a:cubicBezTo>
                  <a:pt x="255379" y="1140742"/>
                  <a:pt x="0" y="885378"/>
                  <a:pt x="0" y="570371"/>
                </a:cubicBezTo>
                <a:cubicBezTo>
                  <a:pt x="0" y="255364"/>
                  <a:pt x="255379" y="0"/>
                  <a:pt x="570405" y="0"/>
                </a:cubicBezTo>
                <a:close/>
              </a:path>
            </a:pathLst>
          </a:cu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1800" dirty="0">
              <a:solidFill>
                <a:schemeClr val="tx1">
                  <a:lumMod val="50000"/>
                  <a:lumOff val="50000"/>
                </a:schemeClr>
              </a:solidFill>
              <a:latin typeface="+mj-lt"/>
            </a:endParaRPr>
          </a:p>
        </p:txBody>
      </p:sp>
      <p:sp>
        <p:nvSpPr>
          <p:cNvPr id="116" name="Icon 1">
            <a:extLst>
              <a:ext uri="{FF2B5EF4-FFF2-40B4-BE49-F238E27FC236}">
                <a16:creationId xmlns:a16="http://schemas.microsoft.com/office/drawing/2014/main" id="{0593A066-772E-496C-AB72-E40FAA2947C3}"/>
              </a:ext>
            </a:extLst>
          </p:cNvPr>
          <p:cNvSpPr/>
          <p:nvPr/>
        </p:nvSpPr>
        <p:spPr>
          <a:xfrm>
            <a:off x="1509333" y="2733696"/>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18" name="Icon 29">
            <a:extLst>
              <a:ext uri="{FF2B5EF4-FFF2-40B4-BE49-F238E27FC236}">
                <a16:creationId xmlns:a16="http://schemas.microsoft.com/office/drawing/2014/main" id="{E547A765-E7DC-466B-9291-397F0846142F}"/>
              </a:ext>
            </a:extLst>
          </p:cNvPr>
          <p:cNvSpPr/>
          <p:nvPr/>
        </p:nvSpPr>
        <p:spPr>
          <a:xfrm>
            <a:off x="2890303" y="2733696"/>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0" name="Icon 47">
            <a:extLst>
              <a:ext uri="{FF2B5EF4-FFF2-40B4-BE49-F238E27FC236}">
                <a16:creationId xmlns:a16="http://schemas.microsoft.com/office/drawing/2014/main" id="{A3C29EDE-FF21-4786-B457-73E0CEA9A13B}"/>
              </a:ext>
            </a:extLst>
          </p:cNvPr>
          <p:cNvSpPr/>
          <p:nvPr/>
        </p:nvSpPr>
        <p:spPr>
          <a:xfrm>
            <a:off x="1496987" y="4128123"/>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22" name="Icon 49">
            <a:extLst>
              <a:ext uri="{FF2B5EF4-FFF2-40B4-BE49-F238E27FC236}">
                <a16:creationId xmlns:a16="http://schemas.microsoft.com/office/drawing/2014/main" id="{AD3CFDDC-95F0-489C-B79E-ED4F839A51F1}"/>
              </a:ext>
            </a:extLst>
          </p:cNvPr>
          <p:cNvSpPr/>
          <p:nvPr/>
        </p:nvSpPr>
        <p:spPr>
          <a:xfrm>
            <a:off x="2890304" y="4127860"/>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sp>
        <p:nvSpPr>
          <p:cNvPr id="124" name="TextBox 123">
            <a:extLst>
              <a:ext uri="{FF2B5EF4-FFF2-40B4-BE49-F238E27FC236}">
                <a16:creationId xmlns:a16="http://schemas.microsoft.com/office/drawing/2014/main" id="{20CBEEB4-B594-4AD1-B5AC-39A8A1CD9125}"/>
              </a:ext>
            </a:extLst>
          </p:cNvPr>
          <p:cNvSpPr txBox="1"/>
          <p:nvPr/>
        </p:nvSpPr>
        <p:spPr>
          <a:xfrm>
            <a:off x="5193173"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26" name="TextBox 125">
            <a:extLst>
              <a:ext uri="{FF2B5EF4-FFF2-40B4-BE49-F238E27FC236}">
                <a16:creationId xmlns:a16="http://schemas.microsoft.com/office/drawing/2014/main" id="{E7B83888-97D7-4965-B3BF-F9AAFEBDF9B0}"/>
              </a:ext>
            </a:extLst>
          </p:cNvPr>
          <p:cNvSpPr txBox="1"/>
          <p:nvPr/>
        </p:nvSpPr>
        <p:spPr>
          <a:xfrm>
            <a:off x="4673902"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27" name="Icon 1">
            <a:extLst>
              <a:ext uri="{FF2B5EF4-FFF2-40B4-BE49-F238E27FC236}">
                <a16:creationId xmlns:a16="http://schemas.microsoft.com/office/drawing/2014/main" id="{4C298BCD-682F-44F1-B710-2C8928C7D43C}"/>
              </a:ext>
            </a:extLst>
          </p:cNvPr>
          <p:cNvSpPr/>
          <p:nvPr/>
        </p:nvSpPr>
        <p:spPr>
          <a:xfrm>
            <a:off x="6026035" y="2578276"/>
            <a:ext cx="137631" cy="14929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31" name="TextBox 130">
            <a:extLst>
              <a:ext uri="{FF2B5EF4-FFF2-40B4-BE49-F238E27FC236}">
                <a16:creationId xmlns:a16="http://schemas.microsoft.com/office/drawing/2014/main" id="{AB53EA4D-792A-4D10-8719-319D32FC733B}"/>
              </a:ext>
            </a:extLst>
          </p:cNvPr>
          <p:cNvSpPr txBox="1"/>
          <p:nvPr/>
        </p:nvSpPr>
        <p:spPr>
          <a:xfrm>
            <a:off x="5193173"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2" name="TextBox 131">
            <a:extLst>
              <a:ext uri="{FF2B5EF4-FFF2-40B4-BE49-F238E27FC236}">
                <a16:creationId xmlns:a16="http://schemas.microsoft.com/office/drawing/2014/main" id="{CF9F767E-AE48-4602-A120-C3E4ABAB424F}"/>
              </a:ext>
            </a:extLst>
          </p:cNvPr>
          <p:cNvSpPr txBox="1"/>
          <p:nvPr/>
        </p:nvSpPr>
        <p:spPr>
          <a:xfrm>
            <a:off x="4673902"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2" name="Shape">
            <a:extLst>
              <a:ext uri="{FF2B5EF4-FFF2-40B4-BE49-F238E27FC236}">
                <a16:creationId xmlns:a16="http://schemas.microsoft.com/office/drawing/2014/main" id="{72872582-39AA-4DBE-B08F-90040D03BD64}"/>
              </a:ext>
            </a:extLst>
          </p:cNvPr>
          <p:cNvSpPr>
            <a:spLocks noChangeAspect="1"/>
          </p:cNvSpPr>
          <p:nvPr/>
        </p:nvSpPr>
        <p:spPr>
          <a:xfrm>
            <a:off x="6020203" y="3779187"/>
            <a:ext cx="149295" cy="149046"/>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5" name="TextBox 134">
            <a:extLst>
              <a:ext uri="{FF2B5EF4-FFF2-40B4-BE49-F238E27FC236}">
                <a16:creationId xmlns:a16="http://schemas.microsoft.com/office/drawing/2014/main" id="{84F6F725-1A18-46A8-B5E3-22F05D88D508}"/>
              </a:ext>
            </a:extLst>
          </p:cNvPr>
          <p:cNvSpPr txBox="1"/>
          <p:nvPr/>
        </p:nvSpPr>
        <p:spPr>
          <a:xfrm>
            <a:off x="7262704" y="2514888"/>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6" name="TextBox 135">
            <a:extLst>
              <a:ext uri="{FF2B5EF4-FFF2-40B4-BE49-F238E27FC236}">
                <a16:creationId xmlns:a16="http://schemas.microsoft.com/office/drawing/2014/main" id="{716B7A19-6C01-4BDC-A154-D01F4A227A2C}"/>
              </a:ext>
            </a:extLst>
          </p:cNvPr>
          <p:cNvSpPr txBox="1"/>
          <p:nvPr/>
        </p:nvSpPr>
        <p:spPr>
          <a:xfrm>
            <a:off x="6743434" y="2785939"/>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1" name="Shape">
            <a:extLst>
              <a:ext uri="{FF2B5EF4-FFF2-40B4-BE49-F238E27FC236}">
                <a16:creationId xmlns:a16="http://schemas.microsoft.com/office/drawing/2014/main" id="{6E31F1B6-CDE6-43D4-9E04-CB3C07744A71}"/>
              </a:ext>
            </a:extLst>
          </p:cNvPr>
          <p:cNvSpPr>
            <a:spLocks noChangeAspect="1"/>
          </p:cNvSpPr>
          <p:nvPr/>
        </p:nvSpPr>
        <p:spPr>
          <a:xfrm>
            <a:off x="8089734" y="2578276"/>
            <a:ext cx="149295" cy="14929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38" name="TextBox 137">
            <a:extLst>
              <a:ext uri="{FF2B5EF4-FFF2-40B4-BE49-F238E27FC236}">
                <a16:creationId xmlns:a16="http://schemas.microsoft.com/office/drawing/2014/main" id="{93E36A30-805B-4D92-AD34-0D7ECC9D8BF6}"/>
              </a:ext>
            </a:extLst>
          </p:cNvPr>
          <p:cNvSpPr txBox="1"/>
          <p:nvPr/>
        </p:nvSpPr>
        <p:spPr>
          <a:xfrm>
            <a:off x="7262704" y="3715674"/>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139" name="TextBox 138">
            <a:extLst>
              <a:ext uri="{FF2B5EF4-FFF2-40B4-BE49-F238E27FC236}">
                <a16:creationId xmlns:a16="http://schemas.microsoft.com/office/drawing/2014/main" id="{17647280-5163-439A-AF06-314183DB576C}"/>
              </a:ext>
            </a:extLst>
          </p:cNvPr>
          <p:cNvSpPr txBox="1"/>
          <p:nvPr/>
        </p:nvSpPr>
        <p:spPr>
          <a:xfrm>
            <a:off x="6743434" y="3986725"/>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143" name="Shape">
            <a:extLst>
              <a:ext uri="{FF2B5EF4-FFF2-40B4-BE49-F238E27FC236}">
                <a16:creationId xmlns:a16="http://schemas.microsoft.com/office/drawing/2014/main" id="{EF18760F-2C23-47A4-A52D-1C3B9E5C56BB}"/>
              </a:ext>
            </a:extLst>
          </p:cNvPr>
          <p:cNvSpPr>
            <a:spLocks noChangeAspect="1"/>
          </p:cNvSpPr>
          <p:nvPr/>
        </p:nvSpPr>
        <p:spPr>
          <a:xfrm>
            <a:off x="8089734" y="3779063"/>
            <a:ext cx="149295" cy="14929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7" name="PpHeader">
            <a:extLst>
              <a:ext uri="{FF2B5EF4-FFF2-40B4-BE49-F238E27FC236}">
                <a16:creationId xmlns:a16="http://schemas.microsoft.com/office/drawing/2014/main" id="{47688B8F-E63A-428C-AEFE-0A21CB9A9571}"/>
              </a:ext>
            </a:extLst>
          </p:cNvPr>
          <p:cNvGrpSpPr/>
          <p:nvPr/>
        </p:nvGrpSpPr>
        <p:grpSpPr>
          <a:xfrm>
            <a:off x="87884" y="124384"/>
            <a:ext cx="1156753" cy="106831"/>
            <a:chOff x="117194" y="153043"/>
            <a:chExt cx="1542538" cy="142460"/>
          </a:xfrm>
        </p:grpSpPr>
        <p:sp>
          <p:nvSpPr>
            <p:cNvPr id="38" name="PpHeader">
              <a:extLst>
                <a:ext uri="{FF2B5EF4-FFF2-40B4-BE49-F238E27FC236}">
                  <a16:creationId xmlns:a16="http://schemas.microsoft.com/office/drawing/2014/main" id="{F9532BCB-9D9C-4FF6-BA95-D55E69720AE3}"/>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9" name="Group 38">
              <a:extLst>
                <a:ext uri="{FF2B5EF4-FFF2-40B4-BE49-F238E27FC236}">
                  <a16:creationId xmlns:a16="http://schemas.microsoft.com/office/drawing/2014/main" id="{387D6CAF-19B5-4CA5-B6F2-82CB9CD58768}"/>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F55A0498-5DD4-4814-9DBC-90B84AB3DCD3}"/>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1" name="Icon 5">
                <a:extLst>
                  <a:ext uri="{FF2B5EF4-FFF2-40B4-BE49-F238E27FC236}">
                    <a16:creationId xmlns:a16="http://schemas.microsoft.com/office/drawing/2014/main" id="{FFD18922-86F8-42F8-9E04-C98F18E2B46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7">
                <a:extLst>
                  <a:ext uri="{FF2B5EF4-FFF2-40B4-BE49-F238E27FC236}">
                    <a16:creationId xmlns:a16="http://schemas.microsoft.com/office/drawing/2014/main" id="{ED98C7D4-C182-4F4C-B571-9B9A5652FDF0}"/>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43" name="PpFooter">
            <a:extLst>
              <a:ext uri="{FF2B5EF4-FFF2-40B4-BE49-F238E27FC236}">
                <a16:creationId xmlns:a16="http://schemas.microsoft.com/office/drawing/2014/main" id="{9EFF1F8E-A59E-4681-AE43-A3595AB29D86}"/>
              </a:ext>
            </a:extLst>
          </p:cNvPr>
          <p:cNvGrpSpPr/>
          <p:nvPr/>
        </p:nvGrpSpPr>
        <p:grpSpPr>
          <a:xfrm>
            <a:off x="6962193" y="6285724"/>
            <a:ext cx="1987761" cy="280951"/>
            <a:chOff x="9284132" y="6232525"/>
            <a:chExt cx="2650693" cy="374650"/>
          </a:xfrm>
        </p:grpSpPr>
        <p:sp>
          <p:nvSpPr>
            <p:cNvPr id="44" name="PpFooter">
              <a:extLst>
                <a:ext uri="{FF2B5EF4-FFF2-40B4-BE49-F238E27FC236}">
                  <a16:creationId xmlns:a16="http://schemas.microsoft.com/office/drawing/2014/main" id="{1E8BF21F-FCE3-4943-8B81-0062BA23807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5" name="Oval 44">
              <a:extLst>
                <a:ext uri="{FF2B5EF4-FFF2-40B4-BE49-F238E27FC236}">
                  <a16:creationId xmlns:a16="http://schemas.microsoft.com/office/drawing/2014/main" id="{0A7E17CC-3F27-4313-96BD-CF184930BCC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6" name="PpSlideNum">
              <a:extLst>
                <a:ext uri="{FF2B5EF4-FFF2-40B4-BE49-F238E27FC236}">
                  <a16:creationId xmlns:a16="http://schemas.microsoft.com/office/drawing/2014/main" id="{9381E1F4-9DD6-4302-8F11-A8EED365561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25</a:t>
              </a:fld>
              <a:endParaRPr lang="en-US" sz="750">
                <a:solidFill>
                  <a:schemeClr val="bg1"/>
                </a:solidFill>
              </a:endParaRPr>
            </a:p>
          </p:txBody>
        </p:sp>
      </p:grpSp>
    </p:spTree>
    <p:extLst>
      <p:ext uri="{BB962C8B-B14F-4D97-AF65-F5344CB8AC3E}">
        <p14:creationId xmlns:p14="http://schemas.microsoft.com/office/powerpoint/2010/main" val="1986251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14" name="Teardrop 13">
            <a:extLst>
              <a:ext uri="{FF2B5EF4-FFF2-40B4-BE49-F238E27FC236}">
                <a16:creationId xmlns:a16="http://schemas.microsoft.com/office/drawing/2014/main" id="{87B527DF-DB02-4F5B-9257-827833A422F6}"/>
              </a:ext>
            </a:extLst>
          </p:cNvPr>
          <p:cNvSpPr/>
          <p:nvPr/>
        </p:nvSpPr>
        <p:spPr>
          <a:xfrm>
            <a:off x="3074814" y="3793256"/>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5" name="Teardrop 14">
            <a:extLst>
              <a:ext uri="{FF2B5EF4-FFF2-40B4-BE49-F238E27FC236}">
                <a16:creationId xmlns:a16="http://schemas.microsoft.com/office/drawing/2014/main" id="{EC472E1E-C5EE-46BD-96BF-4E1EDA806996}"/>
              </a:ext>
            </a:extLst>
          </p:cNvPr>
          <p:cNvSpPr/>
          <p:nvPr/>
        </p:nvSpPr>
        <p:spPr>
          <a:xfrm flipH="1">
            <a:off x="4631949" y="3793256"/>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ardrop 15">
            <a:extLst>
              <a:ext uri="{FF2B5EF4-FFF2-40B4-BE49-F238E27FC236}">
                <a16:creationId xmlns:a16="http://schemas.microsoft.com/office/drawing/2014/main" id="{D07BF1BA-9CA7-46E8-9CBC-415E1E304D04}"/>
              </a:ext>
            </a:extLst>
          </p:cNvPr>
          <p:cNvSpPr/>
          <p:nvPr/>
        </p:nvSpPr>
        <p:spPr>
          <a:xfrm flipV="1">
            <a:off x="3074814" y="2236121"/>
            <a:ext cx="1410877" cy="141087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Teardrop 16">
            <a:extLst>
              <a:ext uri="{FF2B5EF4-FFF2-40B4-BE49-F238E27FC236}">
                <a16:creationId xmlns:a16="http://schemas.microsoft.com/office/drawing/2014/main" id="{65D70092-5469-40AC-A8EE-2A54BEC67727}"/>
              </a:ext>
            </a:extLst>
          </p:cNvPr>
          <p:cNvSpPr/>
          <p:nvPr/>
        </p:nvSpPr>
        <p:spPr>
          <a:xfrm flipH="1" flipV="1">
            <a:off x="4631949" y="2236121"/>
            <a:ext cx="1410877" cy="1410877"/>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 name="TextBox 2">
            <a:extLst>
              <a:ext uri="{FF2B5EF4-FFF2-40B4-BE49-F238E27FC236}">
                <a16:creationId xmlns:a16="http://schemas.microsoft.com/office/drawing/2014/main" id="{2F78265B-70D3-48C4-8E8F-DA40D129652B}"/>
              </a:ext>
            </a:extLst>
          </p:cNvPr>
          <p:cNvSpPr txBox="1"/>
          <p:nvPr/>
        </p:nvSpPr>
        <p:spPr>
          <a:xfrm>
            <a:off x="2011715"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2" name="TextBox 41">
            <a:extLst>
              <a:ext uri="{FF2B5EF4-FFF2-40B4-BE49-F238E27FC236}">
                <a16:creationId xmlns:a16="http://schemas.microsoft.com/office/drawing/2014/main" id="{28437084-B075-47D0-B7D9-FF9847BDEC91}"/>
              </a:ext>
            </a:extLst>
          </p:cNvPr>
          <p:cNvSpPr txBox="1"/>
          <p:nvPr/>
        </p:nvSpPr>
        <p:spPr>
          <a:xfrm>
            <a:off x="1212846"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47" name="TextBox 46">
            <a:extLst>
              <a:ext uri="{FF2B5EF4-FFF2-40B4-BE49-F238E27FC236}">
                <a16:creationId xmlns:a16="http://schemas.microsoft.com/office/drawing/2014/main" id="{31FF6DCA-5C1C-452E-AAD2-6377DE39A253}"/>
              </a:ext>
            </a:extLst>
          </p:cNvPr>
          <p:cNvSpPr txBox="1"/>
          <p:nvPr/>
        </p:nvSpPr>
        <p:spPr>
          <a:xfrm>
            <a:off x="2011715"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US" sz="1050"/>
              <a:t>Description</a:t>
            </a:r>
            <a:endParaRPr lang="en-US" sz="1050" dirty="0"/>
          </a:p>
        </p:txBody>
      </p:sp>
      <p:sp>
        <p:nvSpPr>
          <p:cNvPr id="48" name="TextBox 47">
            <a:extLst>
              <a:ext uri="{FF2B5EF4-FFF2-40B4-BE49-F238E27FC236}">
                <a16:creationId xmlns:a16="http://schemas.microsoft.com/office/drawing/2014/main" id="{5A14C4ED-A9C7-462F-8156-EF24A5359FDA}"/>
              </a:ext>
            </a:extLst>
          </p:cNvPr>
          <p:cNvSpPr txBox="1"/>
          <p:nvPr/>
        </p:nvSpPr>
        <p:spPr>
          <a:xfrm>
            <a:off x="1212846"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sz="900" dirty="0"/>
              <a:t>Sed perspiciatis unde </a:t>
            </a:r>
            <a:r>
              <a:rPr lang="en-US" sz="900"/>
              <a:t>omnis recusandae tempore autem earum saepe eros quos</a:t>
            </a:r>
            <a:endParaRPr lang="en-US" sz="900" dirty="0"/>
          </a:p>
        </p:txBody>
      </p:sp>
      <p:sp>
        <p:nvSpPr>
          <p:cNvPr id="50" name="TextBox 49">
            <a:extLst>
              <a:ext uri="{FF2B5EF4-FFF2-40B4-BE49-F238E27FC236}">
                <a16:creationId xmlns:a16="http://schemas.microsoft.com/office/drawing/2014/main" id="{D964B766-BD6A-418D-AF59-FC5519A19E94}"/>
              </a:ext>
            </a:extLst>
          </p:cNvPr>
          <p:cNvSpPr txBox="1"/>
          <p:nvPr/>
        </p:nvSpPr>
        <p:spPr>
          <a:xfrm>
            <a:off x="6441391" y="4063126"/>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1" name="TextBox 50">
            <a:extLst>
              <a:ext uri="{FF2B5EF4-FFF2-40B4-BE49-F238E27FC236}">
                <a16:creationId xmlns:a16="http://schemas.microsoft.com/office/drawing/2014/main" id="{49CF9C7E-04A3-40CE-85CC-F61B922730E2}"/>
              </a:ext>
            </a:extLst>
          </p:cNvPr>
          <p:cNvSpPr txBox="1"/>
          <p:nvPr/>
        </p:nvSpPr>
        <p:spPr>
          <a:xfrm>
            <a:off x="6441390" y="4334177"/>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3" name="TextBox 52">
            <a:extLst>
              <a:ext uri="{FF2B5EF4-FFF2-40B4-BE49-F238E27FC236}">
                <a16:creationId xmlns:a16="http://schemas.microsoft.com/office/drawing/2014/main" id="{09449198-3853-4B43-913E-5D9CDAA5C772}"/>
              </a:ext>
            </a:extLst>
          </p:cNvPr>
          <p:cNvSpPr txBox="1"/>
          <p:nvPr/>
        </p:nvSpPr>
        <p:spPr>
          <a:xfrm>
            <a:off x="6441391" y="2505992"/>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US" sz="1050"/>
              <a:t>Description</a:t>
            </a:r>
            <a:endParaRPr lang="en-US" sz="1050" dirty="0"/>
          </a:p>
        </p:txBody>
      </p:sp>
      <p:sp>
        <p:nvSpPr>
          <p:cNvPr id="54" name="TextBox 53">
            <a:extLst>
              <a:ext uri="{FF2B5EF4-FFF2-40B4-BE49-F238E27FC236}">
                <a16:creationId xmlns:a16="http://schemas.microsoft.com/office/drawing/2014/main" id="{2D9F7C60-2530-43E7-8A2B-8057D545A5ED}"/>
              </a:ext>
            </a:extLst>
          </p:cNvPr>
          <p:cNvSpPr txBox="1"/>
          <p:nvPr/>
        </p:nvSpPr>
        <p:spPr>
          <a:xfrm>
            <a:off x="6441390" y="2777043"/>
            <a:ext cx="1489764"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900" dirty="0"/>
              <a:t>Sed perspiciatis unde </a:t>
            </a:r>
            <a:r>
              <a:rPr lang="en-US" sz="900"/>
              <a:t>omnis recusandae tempore autem earum saepe eros quos</a:t>
            </a:r>
            <a:endParaRPr lang="en-US" sz="900" dirty="0"/>
          </a:p>
        </p:txBody>
      </p:sp>
      <p:sp>
        <p:nvSpPr>
          <p:cNvPr id="58" name="Icon 1">
            <a:extLst>
              <a:ext uri="{FF2B5EF4-FFF2-40B4-BE49-F238E27FC236}">
                <a16:creationId xmlns:a16="http://schemas.microsoft.com/office/drawing/2014/main" id="{77F43B8E-293B-45E3-B4AB-8283A14CD49C}"/>
              </a:ext>
            </a:extLst>
          </p:cNvPr>
          <p:cNvSpPr/>
          <p:nvPr/>
        </p:nvSpPr>
        <p:spPr>
          <a:xfrm>
            <a:off x="5128053" y="2714486"/>
            <a:ext cx="418669" cy="454149"/>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bg1"/>
          </a:solidFill>
          <a:ln w="949" cap="flat">
            <a:noFill/>
            <a:prstDash val="solid"/>
            <a:miter/>
          </a:ln>
        </p:spPr>
        <p:txBody>
          <a:bodyPr rtlCol="0" anchor="ctr"/>
          <a:lstStyle/>
          <a:p>
            <a:endParaRPr lang="en-ID" sz="1349"/>
          </a:p>
        </p:txBody>
      </p:sp>
      <p:sp>
        <p:nvSpPr>
          <p:cNvPr id="60" name="Icon 29">
            <a:extLst>
              <a:ext uri="{FF2B5EF4-FFF2-40B4-BE49-F238E27FC236}">
                <a16:creationId xmlns:a16="http://schemas.microsoft.com/office/drawing/2014/main" id="{CCCC7404-ABC1-43CF-978B-E096F785F3DE}"/>
              </a:ext>
            </a:extLst>
          </p:cNvPr>
          <p:cNvSpPr/>
          <p:nvPr/>
        </p:nvSpPr>
        <p:spPr>
          <a:xfrm>
            <a:off x="3553179" y="2714486"/>
            <a:ext cx="454149" cy="454149"/>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bg1"/>
          </a:solidFill>
          <a:ln w="949" cap="flat">
            <a:noFill/>
            <a:prstDash val="solid"/>
            <a:miter/>
          </a:ln>
        </p:spPr>
        <p:txBody>
          <a:bodyPr rtlCol="0" anchor="ctr"/>
          <a:lstStyle/>
          <a:p>
            <a:endParaRPr lang="en-ID" sz="1349"/>
          </a:p>
        </p:txBody>
      </p:sp>
      <p:sp>
        <p:nvSpPr>
          <p:cNvPr id="62" name="Icon 47">
            <a:extLst>
              <a:ext uri="{FF2B5EF4-FFF2-40B4-BE49-F238E27FC236}">
                <a16:creationId xmlns:a16="http://schemas.microsoft.com/office/drawing/2014/main" id="{DAA1A520-A463-4C03-8F9C-DBB33A59ADE5}"/>
              </a:ext>
            </a:extLst>
          </p:cNvPr>
          <p:cNvSpPr/>
          <p:nvPr/>
        </p:nvSpPr>
        <p:spPr>
          <a:xfrm>
            <a:off x="3553179" y="4271999"/>
            <a:ext cx="454149" cy="453391"/>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bg1"/>
          </a:solidFill>
          <a:ln w="949" cap="flat">
            <a:noFill/>
            <a:prstDash val="solid"/>
            <a:miter/>
          </a:ln>
        </p:spPr>
        <p:txBody>
          <a:bodyPr rtlCol="0" anchor="ctr"/>
          <a:lstStyle/>
          <a:p>
            <a:endParaRPr lang="en-ID" sz="1349"/>
          </a:p>
        </p:txBody>
      </p:sp>
      <p:sp>
        <p:nvSpPr>
          <p:cNvPr id="64" name="Icon 49">
            <a:extLst>
              <a:ext uri="{FF2B5EF4-FFF2-40B4-BE49-F238E27FC236}">
                <a16:creationId xmlns:a16="http://schemas.microsoft.com/office/drawing/2014/main" id="{090C2A0F-E317-4B2A-AFA3-2F22075D4E4E}"/>
              </a:ext>
            </a:extLst>
          </p:cNvPr>
          <p:cNvSpPr/>
          <p:nvPr/>
        </p:nvSpPr>
        <p:spPr>
          <a:xfrm>
            <a:off x="5110313" y="4271620"/>
            <a:ext cx="454148" cy="454148"/>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bg1"/>
          </a:solidFill>
          <a:ln w="949" cap="flat">
            <a:noFill/>
            <a:prstDash val="solid"/>
            <a:miter/>
          </a:ln>
        </p:spPr>
        <p:txBody>
          <a:bodyPr rtlCol="0" anchor="ctr"/>
          <a:lstStyle/>
          <a:p>
            <a:endParaRPr lang="en-ID" sz="1349"/>
          </a:p>
        </p:txBody>
      </p:sp>
      <p:grpSp>
        <p:nvGrpSpPr>
          <p:cNvPr id="29" name="PpHeader">
            <a:extLst>
              <a:ext uri="{FF2B5EF4-FFF2-40B4-BE49-F238E27FC236}">
                <a16:creationId xmlns:a16="http://schemas.microsoft.com/office/drawing/2014/main" id="{3625EED5-7F21-4F4D-98F7-B8E295E24EF6}"/>
              </a:ext>
            </a:extLst>
          </p:cNvPr>
          <p:cNvGrpSpPr/>
          <p:nvPr/>
        </p:nvGrpSpPr>
        <p:grpSpPr>
          <a:xfrm>
            <a:off x="87884" y="124384"/>
            <a:ext cx="1156753" cy="106831"/>
            <a:chOff x="117194" y="153043"/>
            <a:chExt cx="1542538" cy="142460"/>
          </a:xfrm>
        </p:grpSpPr>
        <p:sp>
          <p:nvSpPr>
            <p:cNvPr id="30" name="PpHeader">
              <a:extLst>
                <a:ext uri="{FF2B5EF4-FFF2-40B4-BE49-F238E27FC236}">
                  <a16:creationId xmlns:a16="http://schemas.microsoft.com/office/drawing/2014/main" id="{27F54169-BC11-4529-B9E4-A49865ABE6E8}"/>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BD00C1-6280-4A35-93D6-4ADBB5388919}"/>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DBA09EAC-B383-4041-B43F-F7480B3C27E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BAAF5F5-4787-4F29-AFC2-CB8824F888B1}"/>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2235BCD1-24FA-4DAF-BD92-998E7C5F602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94B6AECF-1722-41AB-BFC4-262D02CF80B7}"/>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4C79DA77-C447-425E-A84A-1F595FC5EA71}"/>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407A91F4-B39C-47DD-B052-1BCEE8290609}"/>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F85D3121-CFB2-462F-9A88-2E3F10387CD9}"/>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26</a:t>
              </a:fld>
              <a:endParaRPr lang="en-US" sz="750">
                <a:solidFill>
                  <a:schemeClr val="bg1"/>
                </a:solidFill>
              </a:endParaRPr>
            </a:p>
          </p:txBody>
        </p:sp>
      </p:grpSp>
    </p:spTree>
    <p:extLst>
      <p:ext uri="{BB962C8B-B14F-4D97-AF65-F5344CB8AC3E}">
        <p14:creationId xmlns:p14="http://schemas.microsoft.com/office/powerpoint/2010/main" val="1165692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5" name="Rectangle 34">
            <a:extLst>
              <a:ext uri="{FF2B5EF4-FFF2-40B4-BE49-F238E27FC236}">
                <a16:creationId xmlns:a16="http://schemas.microsoft.com/office/drawing/2014/main" id="{7F3563C0-C439-4529-96A7-A5E4EEA3A61A}"/>
              </a:ext>
            </a:extLst>
          </p:cNvPr>
          <p:cNvSpPr/>
          <p:nvPr/>
        </p:nvSpPr>
        <p:spPr>
          <a:xfrm>
            <a:off x="135336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6" name="Rectangle 35">
            <a:extLst>
              <a:ext uri="{FF2B5EF4-FFF2-40B4-BE49-F238E27FC236}">
                <a16:creationId xmlns:a16="http://schemas.microsoft.com/office/drawing/2014/main" id="{E796AE98-6F21-4266-9B27-C667D5823F7F}"/>
              </a:ext>
            </a:extLst>
          </p:cNvPr>
          <p:cNvSpPr/>
          <p:nvPr/>
        </p:nvSpPr>
        <p:spPr>
          <a:xfrm>
            <a:off x="1138351" y="5004760"/>
            <a:ext cx="1120921" cy="392415"/>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t>
            </a:r>
            <a:r>
              <a:rPr lang="id-ID" sz="900">
                <a:solidFill>
                  <a:schemeClr val="tx1">
                    <a:lumMod val="50000"/>
                    <a:lumOff val="50000"/>
                  </a:schemeClr>
                </a:solidFill>
              </a:rPr>
              <a:t>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7" name="Rectangle 36">
            <a:extLst>
              <a:ext uri="{FF2B5EF4-FFF2-40B4-BE49-F238E27FC236}">
                <a16:creationId xmlns:a16="http://schemas.microsoft.com/office/drawing/2014/main" id="{3F91C472-7846-456D-A026-F8F1C9333955}"/>
              </a:ext>
            </a:extLst>
          </p:cNvPr>
          <p:cNvSpPr/>
          <p:nvPr/>
        </p:nvSpPr>
        <p:spPr>
          <a:xfrm>
            <a:off x="3267824"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8" name="Rectangle 37">
            <a:extLst>
              <a:ext uri="{FF2B5EF4-FFF2-40B4-BE49-F238E27FC236}">
                <a16:creationId xmlns:a16="http://schemas.microsoft.com/office/drawing/2014/main" id="{8091852F-11C0-450A-A44C-A07E10EDC3BB}"/>
              </a:ext>
            </a:extLst>
          </p:cNvPr>
          <p:cNvSpPr/>
          <p:nvPr/>
        </p:nvSpPr>
        <p:spPr>
          <a:xfrm>
            <a:off x="3052810"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9" name="Rectangle 38">
            <a:extLst>
              <a:ext uri="{FF2B5EF4-FFF2-40B4-BE49-F238E27FC236}">
                <a16:creationId xmlns:a16="http://schemas.microsoft.com/office/drawing/2014/main" id="{6F5CDFC5-F5B8-4C08-B6E0-3DBBF7A186FC}"/>
              </a:ext>
            </a:extLst>
          </p:cNvPr>
          <p:cNvSpPr/>
          <p:nvPr/>
        </p:nvSpPr>
        <p:spPr>
          <a:xfrm>
            <a:off x="516096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0" name="Rectangle 39">
            <a:extLst>
              <a:ext uri="{FF2B5EF4-FFF2-40B4-BE49-F238E27FC236}">
                <a16:creationId xmlns:a16="http://schemas.microsoft.com/office/drawing/2014/main" id="{54BFD5A8-ABE0-4C74-A680-47EF3A88D027}"/>
              </a:ext>
            </a:extLst>
          </p:cNvPr>
          <p:cNvSpPr/>
          <p:nvPr/>
        </p:nvSpPr>
        <p:spPr>
          <a:xfrm>
            <a:off x="4945948"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1" name="Rectangle 40">
            <a:extLst>
              <a:ext uri="{FF2B5EF4-FFF2-40B4-BE49-F238E27FC236}">
                <a16:creationId xmlns:a16="http://schemas.microsoft.com/office/drawing/2014/main" id="{F555F6E5-2DF2-4EDA-A644-9611EA35DC8D}"/>
              </a:ext>
            </a:extLst>
          </p:cNvPr>
          <p:cNvSpPr/>
          <p:nvPr/>
        </p:nvSpPr>
        <p:spPr>
          <a:xfrm>
            <a:off x="7075421" y="4795684"/>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2" name="Rectangle 41">
            <a:extLst>
              <a:ext uri="{FF2B5EF4-FFF2-40B4-BE49-F238E27FC236}">
                <a16:creationId xmlns:a16="http://schemas.microsoft.com/office/drawing/2014/main" id="{9FB384D1-4717-4DBE-8AF2-CDD0656C6E4C}"/>
              </a:ext>
            </a:extLst>
          </p:cNvPr>
          <p:cNvSpPr/>
          <p:nvPr/>
        </p:nvSpPr>
        <p:spPr>
          <a:xfrm>
            <a:off x="6860407" y="500476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3" name="Rectangle 42">
            <a:extLst>
              <a:ext uri="{FF2B5EF4-FFF2-40B4-BE49-F238E27FC236}">
                <a16:creationId xmlns:a16="http://schemas.microsoft.com/office/drawing/2014/main" id="{56D548F8-BF81-4C75-9F5E-2AC8A7EB8B1C}"/>
              </a:ext>
            </a:extLst>
          </p:cNvPr>
          <p:cNvSpPr/>
          <p:nvPr/>
        </p:nvSpPr>
        <p:spPr>
          <a:xfrm>
            <a:off x="2335058"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4" name="Rectangle 43">
            <a:extLst>
              <a:ext uri="{FF2B5EF4-FFF2-40B4-BE49-F238E27FC236}">
                <a16:creationId xmlns:a16="http://schemas.microsoft.com/office/drawing/2014/main" id="{9789F966-C176-4A63-B9FA-81195FC0C4D5}"/>
              </a:ext>
            </a:extLst>
          </p:cNvPr>
          <p:cNvSpPr/>
          <p:nvPr/>
        </p:nvSpPr>
        <p:spPr>
          <a:xfrm>
            <a:off x="212004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5" name="Rectangle 44">
            <a:extLst>
              <a:ext uri="{FF2B5EF4-FFF2-40B4-BE49-F238E27FC236}">
                <a16:creationId xmlns:a16="http://schemas.microsoft.com/office/drawing/2014/main" id="{C52529F7-13D4-4703-9DBC-B41B857FAEB1}"/>
              </a:ext>
            </a:extLst>
          </p:cNvPr>
          <p:cNvSpPr/>
          <p:nvPr/>
        </p:nvSpPr>
        <p:spPr>
          <a:xfrm>
            <a:off x="4249517"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6" name="Rectangle 45">
            <a:extLst>
              <a:ext uri="{FF2B5EF4-FFF2-40B4-BE49-F238E27FC236}">
                <a16:creationId xmlns:a16="http://schemas.microsoft.com/office/drawing/2014/main" id="{6BA37D36-D5F8-4B3D-964F-76910D61BAB4}"/>
              </a:ext>
            </a:extLst>
          </p:cNvPr>
          <p:cNvSpPr/>
          <p:nvPr/>
        </p:nvSpPr>
        <p:spPr>
          <a:xfrm>
            <a:off x="4034504"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7" name="Rectangle 46">
            <a:extLst>
              <a:ext uri="{FF2B5EF4-FFF2-40B4-BE49-F238E27FC236}">
                <a16:creationId xmlns:a16="http://schemas.microsoft.com/office/drawing/2014/main" id="{39ADBEBA-4536-4562-99B7-E16670938FFB}"/>
              </a:ext>
            </a:extLst>
          </p:cNvPr>
          <p:cNvSpPr/>
          <p:nvPr/>
        </p:nvSpPr>
        <p:spPr>
          <a:xfrm>
            <a:off x="6142655" y="201223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8" name="Rectangle 47">
            <a:extLst>
              <a:ext uri="{FF2B5EF4-FFF2-40B4-BE49-F238E27FC236}">
                <a16:creationId xmlns:a16="http://schemas.microsoft.com/office/drawing/2014/main" id="{CB96CCB4-3091-4A03-9FEB-E059E39FF050}"/>
              </a:ext>
            </a:extLst>
          </p:cNvPr>
          <p:cNvSpPr/>
          <p:nvPr/>
        </p:nvSpPr>
        <p:spPr>
          <a:xfrm>
            <a:off x="5927641" y="2221310"/>
            <a:ext cx="1120921" cy="392415"/>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50" name="Freeform 5">
            <a:extLst>
              <a:ext uri="{FF2B5EF4-FFF2-40B4-BE49-F238E27FC236}">
                <a16:creationId xmlns:a16="http://schemas.microsoft.com/office/drawing/2014/main" id="{A7956EAC-1498-4237-AB78-B3366302B0FE}"/>
              </a:ext>
            </a:extLst>
          </p:cNvPr>
          <p:cNvSpPr>
            <a:spLocks/>
          </p:cNvSpPr>
          <p:nvPr/>
        </p:nvSpPr>
        <p:spPr bwMode="auto">
          <a:xfrm rot="18900000">
            <a:off x="1075323" y="3217703"/>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1" name="Freeform 5">
            <a:extLst>
              <a:ext uri="{FF2B5EF4-FFF2-40B4-BE49-F238E27FC236}">
                <a16:creationId xmlns:a16="http://schemas.microsoft.com/office/drawing/2014/main" id="{D360917F-E8BC-4B54-BD84-346943CFC3A9}"/>
              </a:ext>
            </a:extLst>
          </p:cNvPr>
          <p:cNvSpPr>
            <a:spLocks/>
          </p:cNvSpPr>
          <p:nvPr/>
        </p:nvSpPr>
        <p:spPr bwMode="auto">
          <a:xfrm rot="2700000">
            <a:off x="2008197" y="3217704"/>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2" name="Freeform 5">
            <a:extLst>
              <a:ext uri="{FF2B5EF4-FFF2-40B4-BE49-F238E27FC236}">
                <a16:creationId xmlns:a16="http://schemas.microsoft.com/office/drawing/2014/main" id="{75A447AC-7ECB-45CE-8FE8-75FFF96BBBDB}"/>
              </a:ext>
            </a:extLst>
          </p:cNvPr>
          <p:cNvSpPr>
            <a:spLocks/>
          </p:cNvSpPr>
          <p:nvPr/>
        </p:nvSpPr>
        <p:spPr bwMode="auto">
          <a:xfrm rot="18900000">
            <a:off x="2929930" y="3217704"/>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Freeform 5">
            <a:extLst>
              <a:ext uri="{FF2B5EF4-FFF2-40B4-BE49-F238E27FC236}">
                <a16:creationId xmlns:a16="http://schemas.microsoft.com/office/drawing/2014/main" id="{C155C691-5420-4DBF-85EC-BBF4AC949153}"/>
              </a:ext>
            </a:extLst>
          </p:cNvPr>
          <p:cNvSpPr>
            <a:spLocks/>
          </p:cNvSpPr>
          <p:nvPr/>
        </p:nvSpPr>
        <p:spPr bwMode="auto">
          <a:xfrm rot="2700000">
            <a:off x="3858989"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Freeform 5">
            <a:extLst>
              <a:ext uri="{FF2B5EF4-FFF2-40B4-BE49-F238E27FC236}">
                <a16:creationId xmlns:a16="http://schemas.microsoft.com/office/drawing/2014/main" id="{744D1AB3-5080-4EB6-A115-00FCD06BD96F}"/>
              </a:ext>
            </a:extLst>
          </p:cNvPr>
          <p:cNvSpPr>
            <a:spLocks/>
          </p:cNvSpPr>
          <p:nvPr/>
        </p:nvSpPr>
        <p:spPr bwMode="auto">
          <a:xfrm rot="18900000">
            <a:off x="4792977" y="3217709"/>
            <a:ext cx="2316058" cy="1012534"/>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5" name="Freeform 5">
            <a:extLst>
              <a:ext uri="{FF2B5EF4-FFF2-40B4-BE49-F238E27FC236}">
                <a16:creationId xmlns:a16="http://schemas.microsoft.com/office/drawing/2014/main" id="{77B62A6F-A539-458F-B931-656C503A9D7A}"/>
              </a:ext>
            </a:extLst>
          </p:cNvPr>
          <p:cNvSpPr>
            <a:spLocks/>
          </p:cNvSpPr>
          <p:nvPr/>
        </p:nvSpPr>
        <p:spPr bwMode="auto">
          <a:xfrm rot="2700000">
            <a:off x="5725850" y="3217708"/>
            <a:ext cx="2316058" cy="1012533"/>
          </a:xfrm>
          <a:custGeom>
            <a:avLst/>
            <a:gdLst/>
            <a:ahLst/>
            <a:cxnLst>
              <a:cxn ang="0">
                <a:pos x="800" y="0"/>
              </a:cxn>
              <a:cxn ang="0">
                <a:pos x="677" y="36"/>
              </a:cxn>
              <a:cxn ang="0">
                <a:pos x="677" y="36"/>
              </a:cxn>
              <a:cxn ang="0">
                <a:pos x="676" y="37"/>
              </a:cxn>
              <a:cxn ang="0">
                <a:pos x="674" y="38"/>
              </a:cxn>
              <a:cxn ang="0">
                <a:pos x="345" y="36"/>
              </a:cxn>
              <a:cxn ang="0">
                <a:pos x="345" y="36"/>
              </a:cxn>
              <a:cxn ang="0">
                <a:pos x="223" y="0"/>
              </a:cxn>
              <a:cxn ang="0">
                <a:pos x="0" y="223"/>
              </a:cxn>
              <a:cxn ang="0">
                <a:pos x="223" y="446"/>
              </a:cxn>
              <a:cxn ang="0">
                <a:pos x="345" y="409"/>
              </a:cxn>
              <a:cxn ang="0">
                <a:pos x="345" y="409"/>
              </a:cxn>
              <a:cxn ang="0">
                <a:pos x="675" y="408"/>
              </a:cxn>
              <a:cxn ang="0">
                <a:pos x="675" y="408"/>
              </a:cxn>
              <a:cxn ang="0">
                <a:pos x="677" y="409"/>
              </a:cxn>
              <a:cxn ang="0">
                <a:pos x="677" y="409"/>
              </a:cxn>
              <a:cxn ang="0">
                <a:pos x="800" y="446"/>
              </a:cxn>
              <a:cxn ang="0">
                <a:pos x="1023" y="223"/>
              </a:cxn>
              <a:cxn ang="0">
                <a:pos x="800" y="0"/>
              </a:cxn>
            </a:cxnLst>
            <a:rect l="0" t="0" r="r" b="b"/>
            <a:pathLst>
              <a:path w="1023" h="446">
                <a:moveTo>
                  <a:pt x="800" y="0"/>
                </a:moveTo>
                <a:cubicBezTo>
                  <a:pt x="754" y="0"/>
                  <a:pt x="713" y="13"/>
                  <a:pt x="677" y="36"/>
                </a:cubicBezTo>
                <a:cubicBezTo>
                  <a:pt x="677" y="36"/>
                  <a:pt x="677" y="36"/>
                  <a:pt x="677" y="36"/>
                </a:cubicBezTo>
                <a:cubicBezTo>
                  <a:pt x="677" y="36"/>
                  <a:pt x="676" y="37"/>
                  <a:pt x="676" y="37"/>
                </a:cubicBezTo>
                <a:cubicBezTo>
                  <a:pt x="675" y="37"/>
                  <a:pt x="675" y="38"/>
                  <a:pt x="674" y="38"/>
                </a:cubicBezTo>
                <a:cubicBezTo>
                  <a:pt x="525" y="137"/>
                  <a:pt x="345" y="36"/>
                  <a:pt x="345" y="36"/>
                </a:cubicBezTo>
                <a:cubicBezTo>
                  <a:pt x="345" y="36"/>
                  <a:pt x="345" y="36"/>
                  <a:pt x="345" y="36"/>
                </a:cubicBezTo>
                <a:cubicBezTo>
                  <a:pt x="310" y="13"/>
                  <a:pt x="268" y="0"/>
                  <a:pt x="223" y="0"/>
                </a:cubicBezTo>
                <a:cubicBezTo>
                  <a:pt x="99" y="0"/>
                  <a:pt x="0" y="100"/>
                  <a:pt x="0" y="223"/>
                </a:cubicBezTo>
                <a:cubicBezTo>
                  <a:pt x="0" y="346"/>
                  <a:pt x="99" y="446"/>
                  <a:pt x="223" y="446"/>
                </a:cubicBezTo>
                <a:cubicBezTo>
                  <a:pt x="268" y="446"/>
                  <a:pt x="310" y="432"/>
                  <a:pt x="345" y="409"/>
                </a:cubicBezTo>
                <a:cubicBezTo>
                  <a:pt x="345" y="409"/>
                  <a:pt x="345" y="409"/>
                  <a:pt x="345" y="409"/>
                </a:cubicBezTo>
                <a:cubicBezTo>
                  <a:pt x="345" y="409"/>
                  <a:pt x="525" y="308"/>
                  <a:pt x="675" y="408"/>
                </a:cubicBezTo>
                <a:cubicBezTo>
                  <a:pt x="675" y="408"/>
                  <a:pt x="675" y="408"/>
                  <a:pt x="675" y="408"/>
                </a:cubicBezTo>
                <a:cubicBezTo>
                  <a:pt x="676" y="409"/>
                  <a:pt x="677" y="409"/>
                  <a:pt x="677" y="409"/>
                </a:cubicBezTo>
                <a:cubicBezTo>
                  <a:pt x="677" y="409"/>
                  <a:pt x="677" y="409"/>
                  <a:pt x="677" y="409"/>
                </a:cubicBezTo>
                <a:cubicBezTo>
                  <a:pt x="713" y="432"/>
                  <a:pt x="754" y="446"/>
                  <a:pt x="800" y="446"/>
                </a:cubicBezTo>
                <a:cubicBezTo>
                  <a:pt x="923" y="446"/>
                  <a:pt x="1023" y="346"/>
                  <a:pt x="1023" y="223"/>
                </a:cubicBezTo>
                <a:cubicBezTo>
                  <a:pt x="1023" y="100"/>
                  <a:pt x="923" y="0"/>
                  <a:pt x="80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6" name="Oval 6">
            <a:extLst>
              <a:ext uri="{FF2B5EF4-FFF2-40B4-BE49-F238E27FC236}">
                <a16:creationId xmlns:a16="http://schemas.microsoft.com/office/drawing/2014/main" id="{F1E665C2-D0EE-4B88-9501-181FE5F12C67}"/>
              </a:ext>
            </a:extLst>
          </p:cNvPr>
          <p:cNvSpPr>
            <a:spLocks noChangeArrowheads="1"/>
          </p:cNvSpPr>
          <p:nvPr/>
        </p:nvSpPr>
        <p:spPr bwMode="auto">
          <a:xfrm>
            <a:off x="1385880"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57" name="Oval 6">
            <a:extLst>
              <a:ext uri="{FF2B5EF4-FFF2-40B4-BE49-F238E27FC236}">
                <a16:creationId xmlns:a16="http://schemas.microsoft.com/office/drawing/2014/main" id="{ADCE8D74-31FC-4752-8966-43C1EDE973E0}"/>
              </a:ext>
            </a:extLst>
          </p:cNvPr>
          <p:cNvSpPr>
            <a:spLocks noChangeArrowheads="1"/>
          </p:cNvSpPr>
          <p:nvPr/>
        </p:nvSpPr>
        <p:spPr bwMode="auto">
          <a:xfrm>
            <a:off x="3240486"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3"/>
              </a:solidFill>
            </a:endParaRPr>
          </a:p>
        </p:txBody>
      </p:sp>
      <p:sp>
        <p:nvSpPr>
          <p:cNvPr id="58" name="Oval 6">
            <a:extLst>
              <a:ext uri="{FF2B5EF4-FFF2-40B4-BE49-F238E27FC236}">
                <a16:creationId xmlns:a16="http://schemas.microsoft.com/office/drawing/2014/main" id="{F8EEE37C-E0AD-49D8-BD1C-421920D2F6C2}"/>
              </a:ext>
            </a:extLst>
          </p:cNvPr>
          <p:cNvSpPr>
            <a:spLocks noChangeArrowheads="1"/>
          </p:cNvSpPr>
          <p:nvPr/>
        </p:nvSpPr>
        <p:spPr bwMode="auto">
          <a:xfrm>
            <a:off x="5103533"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5"/>
              </a:solidFill>
            </a:endParaRPr>
          </a:p>
        </p:txBody>
      </p:sp>
      <p:sp>
        <p:nvSpPr>
          <p:cNvPr id="59" name="Oval 6">
            <a:extLst>
              <a:ext uri="{FF2B5EF4-FFF2-40B4-BE49-F238E27FC236}">
                <a16:creationId xmlns:a16="http://schemas.microsoft.com/office/drawing/2014/main" id="{3ADF28AA-2336-4DEE-9D37-A7C16B272C1D}"/>
              </a:ext>
            </a:extLst>
          </p:cNvPr>
          <p:cNvSpPr>
            <a:spLocks noChangeArrowheads="1"/>
          </p:cNvSpPr>
          <p:nvPr/>
        </p:nvSpPr>
        <p:spPr bwMode="auto">
          <a:xfrm>
            <a:off x="6958138" y="3799711"/>
            <a:ext cx="767631" cy="770264"/>
          </a:xfrm>
          <a:prstGeom prst="ellipse">
            <a:avLst/>
          </a:prstGeom>
          <a:solidFill>
            <a:schemeClr val="bg1"/>
          </a:solidFill>
          <a:ln w="9525">
            <a:noFill/>
            <a:round/>
            <a:headEnd/>
            <a:tailEnd/>
          </a:ln>
        </p:spPr>
        <p:txBody>
          <a:bodyPr vert="horz" wrap="square" lIns="68465" tIns="34232" rIns="68465" bIns="34232" numCol="1" anchor="ctr" anchorCtr="0" compatLnSpc="1">
            <a:prstTxWarp prst="textNoShape">
              <a:avLst/>
            </a:prstTxWarp>
          </a:bodyPr>
          <a:lstStyle/>
          <a:p>
            <a:pPr algn="ctr"/>
            <a:endParaRPr lang="en-US" sz="1349" b="1" dirty="0">
              <a:solidFill>
                <a:schemeClr val="accent1"/>
              </a:solidFill>
            </a:endParaRPr>
          </a:p>
        </p:txBody>
      </p:sp>
      <p:sp>
        <p:nvSpPr>
          <p:cNvPr id="60" name="Oval 6">
            <a:extLst>
              <a:ext uri="{FF2B5EF4-FFF2-40B4-BE49-F238E27FC236}">
                <a16:creationId xmlns:a16="http://schemas.microsoft.com/office/drawing/2014/main" id="{29B393A9-ED29-4B65-B57A-A0C31DE06807}"/>
              </a:ext>
            </a:extLst>
          </p:cNvPr>
          <p:cNvSpPr>
            <a:spLocks noChangeArrowheads="1"/>
          </p:cNvSpPr>
          <p:nvPr/>
        </p:nvSpPr>
        <p:spPr bwMode="auto">
          <a:xfrm rot="2700000">
            <a:off x="4171408"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1" name="Oval 6">
            <a:extLst>
              <a:ext uri="{FF2B5EF4-FFF2-40B4-BE49-F238E27FC236}">
                <a16:creationId xmlns:a16="http://schemas.microsoft.com/office/drawing/2014/main" id="{DBA3C35E-BFB9-4F0F-BF2D-22396E29C1E1}"/>
              </a:ext>
            </a:extLst>
          </p:cNvPr>
          <p:cNvSpPr>
            <a:spLocks noChangeArrowheads="1"/>
          </p:cNvSpPr>
          <p:nvPr/>
        </p:nvSpPr>
        <p:spPr bwMode="auto">
          <a:xfrm rot="2700000">
            <a:off x="6038267"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62" name="Oval 6">
            <a:extLst>
              <a:ext uri="{FF2B5EF4-FFF2-40B4-BE49-F238E27FC236}">
                <a16:creationId xmlns:a16="http://schemas.microsoft.com/office/drawing/2014/main" id="{F0911674-80BA-44A9-8199-6912FCF24C02}"/>
              </a:ext>
            </a:extLst>
          </p:cNvPr>
          <p:cNvSpPr>
            <a:spLocks noChangeArrowheads="1"/>
          </p:cNvSpPr>
          <p:nvPr/>
        </p:nvSpPr>
        <p:spPr bwMode="auto">
          <a:xfrm rot="2700000">
            <a:off x="2320613" y="2875187"/>
            <a:ext cx="767631" cy="770263"/>
          </a:xfrm>
          <a:prstGeom prst="ellipse">
            <a:avLst/>
          </a:prstGeom>
          <a:solidFill>
            <a:schemeClr val="bg1"/>
          </a:solidFill>
          <a:ln w="9525">
            <a:noFill/>
            <a:round/>
            <a:headEnd/>
            <a:tailEnd/>
          </a:ln>
        </p:spPr>
        <p:txBody>
          <a:bodyPr vert="horz" wrap="square" lIns="68465" tIns="34232" rIns="68465" bIns="34232" numCol="1" anchor="t" anchorCtr="0" compatLnSpc="1">
            <a:prstTxWarp prst="textNoShape">
              <a:avLst/>
            </a:prstTxWarp>
          </a:bodyPr>
          <a:lstStyle/>
          <a:p>
            <a:endParaRPr lang="en-US" sz="1500"/>
          </a:p>
        </p:txBody>
      </p:sp>
      <p:sp>
        <p:nvSpPr>
          <p:cNvPr id="72" name="Icon 4">
            <a:extLst>
              <a:ext uri="{FF2B5EF4-FFF2-40B4-BE49-F238E27FC236}">
                <a16:creationId xmlns:a16="http://schemas.microsoft.com/office/drawing/2014/main" id="{CD8E317F-37E0-4423-95C1-33972EB0EEE8}"/>
              </a:ext>
            </a:extLst>
          </p:cNvPr>
          <p:cNvSpPr/>
          <p:nvPr/>
        </p:nvSpPr>
        <p:spPr>
          <a:xfrm>
            <a:off x="2551102" y="3078176"/>
            <a:ext cx="306653" cy="364284"/>
          </a:xfrm>
          <a:custGeom>
            <a:avLst/>
            <a:gdLst>
              <a:gd name="connsiteX0" fmla="*/ 241937 w 408924"/>
              <a:gd name="connsiteY0" fmla="*/ 68390 h 485775"/>
              <a:gd name="connsiteX1" fmla="*/ 260913 w 408924"/>
              <a:gd name="connsiteY1" fmla="*/ 87366 h 485775"/>
              <a:gd name="connsiteX2" fmla="*/ 260913 w 408924"/>
              <a:gd name="connsiteY2" fmla="*/ 102994 h 485775"/>
              <a:gd name="connsiteX3" fmla="*/ 289748 w 408924"/>
              <a:gd name="connsiteY3" fmla="*/ 117470 h 485775"/>
              <a:gd name="connsiteX4" fmla="*/ 304558 w 408924"/>
              <a:gd name="connsiteY4" fmla="*/ 153701 h 485775"/>
              <a:gd name="connsiteX5" fmla="*/ 285582 w 408924"/>
              <a:gd name="connsiteY5" fmla="*/ 172677 h 485775"/>
              <a:gd name="connsiteX6" fmla="*/ 266607 w 408924"/>
              <a:gd name="connsiteY6" fmla="*/ 153701 h 485775"/>
              <a:gd name="connsiteX7" fmla="*/ 253520 w 408924"/>
              <a:gd name="connsiteY7" fmla="*/ 140418 h 485775"/>
              <a:gd name="connsiteX8" fmla="*/ 234687 w 408924"/>
              <a:gd name="connsiteY8" fmla="*/ 140418 h 485775"/>
              <a:gd name="connsiteX9" fmla="*/ 214424 w 408924"/>
              <a:gd name="connsiteY9" fmla="*/ 160942 h 485775"/>
              <a:gd name="connsiteX10" fmla="*/ 214424 w 408924"/>
              <a:gd name="connsiteY10" fmla="*/ 163879 h 485775"/>
              <a:gd name="connsiteX11" fmla="*/ 234687 w 408924"/>
              <a:gd name="connsiteY11" fmla="*/ 184062 h 485775"/>
              <a:gd name="connsiteX12" fmla="*/ 254603 w 408924"/>
              <a:gd name="connsiteY12" fmla="*/ 184062 h 485775"/>
              <a:gd name="connsiteX13" fmla="*/ 313096 w 408924"/>
              <a:gd name="connsiteY13" fmla="*/ 243033 h 485775"/>
              <a:gd name="connsiteX14" fmla="*/ 313096 w 408924"/>
              <a:gd name="connsiteY14" fmla="*/ 253357 h 485775"/>
              <a:gd name="connsiteX15" fmla="*/ 295804 w 408924"/>
              <a:gd name="connsiteY15" fmla="*/ 294563 h 485775"/>
              <a:gd name="connsiteX16" fmla="*/ 260913 w 408924"/>
              <a:gd name="connsiteY16" fmla="*/ 310862 h 485775"/>
              <a:gd name="connsiteX17" fmla="*/ 260913 w 408924"/>
              <a:gd name="connsiteY17" fmla="*/ 325352 h 485775"/>
              <a:gd name="connsiteX18" fmla="*/ 241937 w 408924"/>
              <a:gd name="connsiteY18" fmla="*/ 344327 h 485775"/>
              <a:gd name="connsiteX19" fmla="*/ 222963 w 408924"/>
              <a:gd name="connsiteY19" fmla="*/ 325352 h 485775"/>
              <a:gd name="connsiteX20" fmla="*/ 222963 w 408924"/>
              <a:gd name="connsiteY20" fmla="*/ 311199 h 485775"/>
              <a:gd name="connsiteX21" fmla="*/ 222236 w 408924"/>
              <a:gd name="connsiteY21" fmla="*/ 311199 h 485775"/>
              <a:gd name="connsiteX22" fmla="*/ 170780 w 408924"/>
              <a:gd name="connsiteY22" fmla="*/ 259965 h 485775"/>
              <a:gd name="connsiteX23" fmla="*/ 189756 w 408924"/>
              <a:gd name="connsiteY23" fmla="*/ 240989 h 485775"/>
              <a:gd name="connsiteX24" fmla="*/ 208731 w 408924"/>
              <a:gd name="connsiteY24" fmla="*/ 259965 h 485775"/>
              <a:gd name="connsiteX25" fmla="*/ 222236 w 408924"/>
              <a:gd name="connsiteY25" fmla="*/ 273248 h 485775"/>
              <a:gd name="connsiteX26" fmla="*/ 254603 w 408924"/>
              <a:gd name="connsiteY26" fmla="*/ 273248 h 485775"/>
              <a:gd name="connsiteX27" fmla="*/ 275145 w 408924"/>
              <a:gd name="connsiteY27" fmla="*/ 253357 h 485775"/>
              <a:gd name="connsiteX28" fmla="*/ 275145 w 408924"/>
              <a:gd name="connsiteY28" fmla="*/ 243033 h 485775"/>
              <a:gd name="connsiteX29" fmla="*/ 254603 w 408924"/>
              <a:gd name="connsiteY29" fmla="*/ 222014 h 485775"/>
              <a:gd name="connsiteX30" fmla="*/ 234687 w 408924"/>
              <a:gd name="connsiteY30" fmla="*/ 222014 h 485775"/>
              <a:gd name="connsiteX31" fmla="*/ 193488 w 408924"/>
              <a:gd name="connsiteY31" fmla="*/ 205096 h 485775"/>
              <a:gd name="connsiteX32" fmla="*/ 176472 w 408924"/>
              <a:gd name="connsiteY32" fmla="*/ 163879 h 485775"/>
              <a:gd name="connsiteX33" fmla="*/ 176472 w 408924"/>
              <a:gd name="connsiteY33" fmla="*/ 160942 h 485775"/>
              <a:gd name="connsiteX34" fmla="*/ 222962 w 408924"/>
              <a:gd name="connsiteY34" fmla="*/ 103659 h 485775"/>
              <a:gd name="connsiteX35" fmla="*/ 222962 w 408924"/>
              <a:gd name="connsiteY35" fmla="*/ 87366 h 485775"/>
              <a:gd name="connsiteX36" fmla="*/ 241937 w 408924"/>
              <a:gd name="connsiteY36" fmla="*/ 68390 h 485775"/>
              <a:gd name="connsiteX37" fmla="*/ 56927 w 408924"/>
              <a:gd name="connsiteY37" fmla="*/ 0 h 485775"/>
              <a:gd name="connsiteX38" fmla="*/ 389948 w 408924"/>
              <a:gd name="connsiteY38" fmla="*/ 0 h 485775"/>
              <a:gd name="connsiteX39" fmla="*/ 408924 w 408924"/>
              <a:gd name="connsiteY39" fmla="*/ 18976 h 485775"/>
              <a:gd name="connsiteX40" fmla="*/ 408924 w 408924"/>
              <a:gd name="connsiteY40" fmla="*/ 239092 h 485775"/>
              <a:gd name="connsiteX41" fmla="*/ 389948 w 408924"/>
              <a:gd name="connsiteY41" fmla="*/ 258068 h 485775"/>
              <a:gd name="connsiteX42" fmla="*/ 370973 w 408924"/>
              <a:gd name="connsiteY42" fmla="*/ 239092 h 485775"/>
              <a:gd name="connsiteX43" fmla="*/ 370973 w 408924"/>
              <a:gd name="connsiteY43" fmla="*/ 37951 h 485775"/>
              <a:gd name="connsiteX44" fmla="*/ 56927 w 408924"/>
              <a:gd name="connsiteY44" fmla="*/ 37951 h 485775"/>
              <a:gd name="connsiteX45" fmla="*/ 37951 w 408924"/>
              <a:gd name="connsiteY45" fmla="*/ 56927 h 485775"/>
              <a:gd name="connsiteX46" fmla="*/ 37951 w 408924"/>
              <a:gd name="connsiteY46" fmla="*/ 375185 h 485775"/>
              <a:gd name="connsiteX47" fmla="*/ 56927 w 408924"/>
              <a:gd name="connsiteY47" fmla="*/ 371922 h 485775"/>
              <a:gd name="connsiteX48" fmla="*/ 75902 w 408924"/>
              <a:gd name="connsiteY48" fmla="*/ 371922 h 485775"/>
              <a:gd name="connsiteX49" fmla="*/ 75902 w 408924"/>
              <a:gd name="connsiteY49" fmla="*/ 94878 h 485775"/>
              <a:gd name="connsiteX50" fmla="*/ 94878 w 408924"/>
              <a:gd name="connsiteY50" fmla="*/ 75902 h 485775"/>
              <a:gd name="connsiteX51" fmla="*/ 113854 w 408924"/>
              <a:gd name="connsiteY51" fmla="*/ 94878 h 485775"/>
              <a:gd name="connsiteX52" fmla="*/ 113854 w 408924"/>
              <a:gd name="connsiteY52" fmla="*/ 371922 h 485775"/>
              <a:gd name="connsiteX53" fmla="*/ 370973 w 408924"/>
              <a:gd name="connsiteY53" fmla="*/ 371922 h 485775"/>
              <a:gd name="connsiteX54" fmla="*/ 370973 w 408924"/>
              <a:gd name="connsiteY54" fmla="*/ 333970 h 485775"/>
              <a:gd name="connsiteX55" fmla="*/ 389948 w 408924"/>
              <a:gd name="connsiteY55" fmla="*/ 314995 h 485775"/>
              <a:gd name="connsiteX56" fmla="*/ 408924 w 408924"/>
              <a:gd name="connsiteY56" fmla="*/ 333970 h 485775"/>
              <a:gd name="connsiteX57" fmla="*/ 408924 w 408924"/>
              <a:gd name="connsiteY57" fmla="*/ 390897 h 485775"/>
              <a:gd name="connsiteX58" fmla="*/ 389948 w 408924"/>
              <a:gd name="connsiteY58" fmla="*/ 409873 h 485775"/>
              <a:gd name="connsiteX59" fmla="*/ 56927 w 408924"/>
              <a:gd name="connsiteY59" fmla="*/ 409873 h 485775"/>
              <a:gd name="connsiteX60" fmla="*/ 37951 w 408924"/>
              <a:gd name="connsiteY60" fmla="*/ 428848 h 485775"/>
              <a:gd name="connsiteX61" fmla="*/ 56927 w 408924"/>
              <a:gd name="connsiteY61" fmla="*/ 447824 h 485775"/>
              <a:gd name="connsiteX62" fmla="*/ 389948 w 408924"/>
              <a:gd name="connsiteY62" fmla="*/ 447824 h 485775"/>
              <a:gd name="connsiteX63" fmla="*/ 408924 w 408924"/>
              <a:gd name="connsiteY63" fmla="*/ 466799 h 485775"/>
              <a:gd name="connsiteX64" fmla="*/ 389948 w 408924"/>
              <a:gd name="connsiteY64" fmla="*/ 485775 h 485775"/>
              <a:gd name="connsiteX65" fmla="*/ 56927 w 408924"/>
              <a:gd name="connsiteY65" fmla="*/ 485775 h 485775"/>
              <a:gd name="connsiteX66" fmla="*/ 0 w 408924"/>
              <a:gd name="connsiteY66" fmla="*/ 428848 h 485775"/>
              <a:gd name="connsiteX67" fmla="*/ 0 w 408924"/>
              <a:gd name="connsiteY67" fmla="*/ 56927 h 485775"/>
              <a:gd name="connsiteX68" fmla="*/ 56927 w 408924"/>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08924" h="485775">
                <a:moveTo>
                  <a:pt x="241937" y="68390"/>
                </a:moveTo>
                <a:cubicBezTo>
                  <a:pt x="252418" y="68390"/>
                  <a:pt x="260913" y="76885"/>
                  <a:pt x="260913" y="87366"/>
                </a:cubicBezTo>
                <a:lnTo>
                  <a:pt x="260913" y="102994"/>
                </a:lnTo>
                <a:cubicBezTo>
                  <a:pt x="271847" y="104551"/>
                  <a:pt x="281892" y="109553"/>
                  <a:pt x="289748" y="117470"/>
                </a:cubicBezTo>
                <a:cubicBezTo>
                  <a:pt x="299299" y="127096"/>
                  <a:pt x="304558" y="139963"/>
                  <a:pt x="304558" y="153701"/>
                </a:cubicBezTo>
                <a:cubicBezTo>
                  <a:pt x="304558" y="164182"/>
                  <a:pt x="296063" y="172677"/>
                  <a:pt x="285582" y="172677"/>
                </a:cubicBezTo>
                <a:cubicBezTo>
                  <a:pt x="275102" y="172677"/>
                  <a:pt x="266607" y="164182"/>
                  <a:pt x="266607" y="153701"/>
                </a:cubicBezTo>
                <a:cubicBezTo>
                  <a:pt x="266607" y="146129"/>
                  <a:pt x="260980" y="140418"/>
                  <a:pt x="253520" y="140418"/>
                </a:cubicBezTo>
                <a:lnTo>
                  <a:pt x="234687" y="140418"/>
                </a:lnTo>
                <a:cubicBezTo>
                  <a:pt x="223323" y="140418"/>
                  <a:pt x="214424" y="149433"/>
                  <a:pt x="214424" y="160942"/>
                </a:cubicBezTo>
                <a:lnTo>
                  <a:pt x="214424" y="163879"/>
                </a:lnTo>
                <a:cubicBezTo>
                  <a:pt x="214424" y="175197"/>
                  <a:pt x="223324" y="184062"/>
                  <a:pt x="234687" y="184062"/>
                </a:cubicBezTo>
                <a:lnTo>
                  <a:pt x="254603" y="184062"/>
                </a:lnTo>
                <a:cubicBezTo>
                  <a:pt x="286856" y="184062"/>
                  <a:pt x="313096" y="210516"/>
                  <a:pt x="313096" y="243033"/>
                </a:cubicBezTo>
                <a:lnTo>
                  <a:pt x="313096" y="253357"/>
                </a:lnTo>
                <a:cubicBezTo>
                  <a:pt x="313096" y="269039"/>
                  <a:pt x="306955" y="283672"/>
                  <a:pt x="295804" y="294563"/>
                </a:cubicBezTo>
                <a:cubicBezTo>
                  <a:pt x="286316" y="303828"/>
                  <a:pt x="274105" y="309488"/>
                  <a:pt x="260913" y="310862"/>
                </a:cubicBezTo>
                <a:lnTo>
                  <a:pt x="260913" y="325352"/>
                </a:lnTo>
                <a:cubicBezTo>
                  <a:pt x="260913" y="335832"/>
                  <a:pt x="252418" y="344327"/>
                  <a:pt x="241937" y="344327"/>
                </a:cubicBezTo>
                <a:cubicBezTo>
                  <a:pt x="231457" y="344327"/>
                  <a:pt x="222963" y="335832"/>
                  <a:pt x="222963" y="325352"/>
                </a:cubicBezTo>
                <a:lnTo>
                  <a:pt x="222963" y="311199"/>
                </a:lnTo>
                <a:lnTo>
                  <a:pt x="222236" y="311199"/>
                </a:lnTo>
                <a:cubicBezTo>
                  <a:pt x="193863" y="311199"/>
                  <a:pt x="170780" y="288215"/>
                  <a:pt x="170780" y="259965"/>
                </a:cubicBezTo>
                <a:cubicBezTo>
                  <a:pt x="170780" y="249484"/>
                  <a:pt x="179275" y="240989"/>
                  <a:pt x="189756" y="240989"/>
                </a:cubicBezTo>
                <a:cubicBezTo>
                  <a:pt x="200236" y="240989"/>
                  <a:pt x="208731" y="249484"/>
                  <a:pt x="208731" y="259965"/>
                </a:cubicBezTo>
                <a:cubicBezTo>
                  <a:pt x="208731" y="267414"/>
                  <a:pt x="214664" y="273248"/>
                  <a:pt x="222236" y="273248"/>
                </a:cubicBezTo>
                <a:lnTo>
                  <a:pt x="254603" y="273248"/>
                </a:lnTo>
                <a:cubicBezTo>
                  <a:pt x="266122" y="273248"/>
                  <a:pt x="275145" y="264511"/>
                  <a:pt x="275145" y="253357"/>
                </a:cubicBezTo>
                <a:lnTo>
                  <a:pt x="275145" y="243033"/>
                </a:lnTo>
                <a:cubicBezTo>
                  <a:pt x="275145" y="231639"/>
                  <a:pt x="265738" y="222014"/>
                  <a:pt x="254603" y="222014"/>
                </a:cubicBezTo>
                <a:lnTo>
                  <a:pt x="234687" y="222014"/>
                </a:lnTo>
                <a:cubicBezTo>
                  <a:pt x="219066" y="222014"/>
                  <a:pt x="204434" y="216005"/>
                  <a:pt x="193488" y="205096"/>
                </a:cubicBezTo>
                <a:cubicBezTo>
                  <a:pt x="182515" y="194160"/>
                  <a:pt x="176472" y="179522"/>
                  <a:pt x="176472" y="163879"/>
                </a:cubicBezTo>
                <a:lnTo>
                  <a:pt x="176472" y="160942"/>
                </a:lnTo>
                <a:cubicBezTo>
                  <a:pt x="176472" y="132731"/>
                  <a:pt x="196463" y="109124"/>
                  <a:pt x="222962" y="103659"/>
                </a:cubicBezTo>
                <a:lnTo>
                  <a:pt x="222962" y="87366"/>
                </a:lnTo>
                <a:cubicBezTo>
                  <a:pt x="222962" y="76885"/>
                  <a:pt x="231457" y="68390"/>
                  <a:pt x="241937" y="68390"/>
                </a:cubicBezTo>
                <a:close/>
                <a:moveTo>
                  <a:pt x="56927" y="0"/>
                </a:moveTo>
                <a:lnTo>
                  <a:pt x="389948" y="0"/>
                </a:lnTo>
                <a:cubicBezTo>
                  <a:pt x="400429" y="0"/>
                  <a:pt x="408924" y="8495"/>
                  <a:pt x="408924" y="18976"/>
                </a:cubicBezTo>
                <a:lnTo>
                  <a:pt x="408924" y="239092"/>
                </a:lnTo>
                <a:cubicBezTo>
                  <a:pt x="408924" y="249573"/>
                  <a:pt x="400429" y="258068"/>
                  <a:pt x="389948" y="258068"/>
                </a:cubicBezTo>
                <a:cubicBezTo>
                  <a:pt x="379468" y="258068"/>
                  <a:pt x="370973" y="249573"/>
                  <a:pt x="370973" y="239092"/>
                </a:cubicBezTo>
                <a:lnTo>
                  <a:pt x="370973" y="37951"/>
                </a:lnTo>
                <a:lnTo>
                  <a:pt x="56927" y="37951"/>
                </a:lnTo>
                <a:cubicBezTo>
                  <a:pt x="46464" y="37951"/>
                  <a:pt x="37951" y="46464"/>
                  <a:pt x="37951" y="56927"/>
                </a:cubicBezTo>
                <a:lnTo>
                  <a:pt x="37951" y="375185"/>
                </a:lnTo>
                <a:cubicBezTo>
                  <a:pt x="43891" y="373079"/>
                  <a:pt x="50275" y="371922"/>
                  <a:pt x="56927" y="371922"/>
                </a:cubicBezTo>
                <a:lnTo>
                  <a:pt x="75902" y="371922"/>
                </a:lnTo>
                <a:lnTo>
                  <a:pt x="75902" y="94878"/>
                </a:lnTo>
                <a:cubicBezTo>
                  <a:pt x="75902" y="84398"/>
                  <a:pt x="84398" y="75902"/>
                  <a:pt x="94878" y="75902"/>
                </a:cubicBezTo>
                <a:cubicBezTo>
                  <a:pt x="105358" y="75902"/>
                  <a:pt x="113854" y="84398"/>
                  <a:pt x="113854" y="94878"/>
                </a:cubicBezTo>
                <a:lnTo>
                  <a:pt x="113854" y="371922"/>
                </a:lnTo>
                <a:lnTo>
                  <a:pt x="370973" y="371922"/>
                </a:lnTo>
                <a:lnTo>
                  <a:pt x="370973" y="333970"/>
                </a:lnTo>
                <a:cubicBezTo>
                  <a:pt x="370973" y="323490"/>
                  <a:pt x="379468" y="314995"/>
                  <a:pt x="389948" y="314995"/>
                </a:cubicBezTo>
                <a:cubicBezTo>
                  <a:pt x="400429" y="314995"/>
                  <a:pt x="408924" y="323490"/>
                  <a:pt x="408924" y="333970"/>
                </a:cubicBezTo>
                <a:lnTo>
                  <a:pt x="408924" y="390897"/>
                </a:lnTo>
                <a:cubicBezTo>
                  <a:pt x="408924" y="401377"/>
                  <a:pt x="400429" y="409873"/>
                  <a:pt x="389948" y="409873"/>
                </a:cubicBezTo>
                <a:lnTo>
                  <a:pt x="56927" y="409873"/>
                </a:lnTo>
                <a:cubicBezTo>
                  <a:pt x="46464" y="409873"/>
                  <a:pt x="37951" y="418385"/>
                  <a:pt x="37951" y="428848"/>
                </a:cubicBezTo>
                <a:cubicBezTo>
                  <a:pt x="37951" y="439311"/>
                  <a:pt x="46464" y="447824"/>
                  <a:pt x="56927" y="447824"/>
                </a:cubicBezTo>
                <a:lnTo>
                  <a:pt x="389948" y="447824"/>
                </a:lnTo>
                <a:cubicBezTo>
                  <a:pt x="400429" y="447824"/>
                  <a:pt x="408924" y="456319"/>
                  <a:pt x="408924" y="466799"/>
                </a:cubicBezTo>
                <a:cubicBezTo>
                  <a:pt x="408924" y="477280"/>
                  <a:pt x="400429" y="485775"/>
                  <a:pt x="389948" y="485775"/>
                </a:cubicBezTo>
                <a:lnTo>
                  <a:pt x="56927" y="485775"/>
                </a:lnTo>
                <a:cubicBezTo>
                  <a:pt x="25537" y="485775"/>
                  <a:pt x="0" y="460238"/>
                  <a:pt x="0" y="428848"/>
                </a:cubicBezTo>
                <a:lnTo>
                  <a:pt x="0" y="56927"/>
                </a:ln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74" name="Icon 17">
            <a:extLst>
              <a:ext uri="{FF2B5EF4-FFF2-40B4-BE49-F238E27FC236}">
                <a16:creationId xmlns:a16="http://schemas.microsoft.com/office/drawing/2014/main" id="{B2ED205B-73C5-4369-B179-1F932E77B4B4}"/>
              </a:ext>
            </a:extLst>
          </p:cNvPr>
          <p:cNvSpPr/>
          <p:nvPr/>
        </p:nvSpPr>
        <p:spPr>
          <a:xfrm>
            <a:off x="5305207" y="4002702"/>
            <a:ext cx="364284" cy="364284"/>
          </a:xfrm>
          <a:custGeom>
            <a:avLst/>
            <a:gdLst>
              <a:gd name="connsiteX0" fmla="*/ 38837 w 485775"/>
              <a:gd name="connsiteY0" fmla="*/ 261863 h 485775"/>
              <a:gd name="connsiteX1" fmla="*/ 223912 w 485775"/>
              <a:gd name="connsiteY1" fmla="*/ 446938 h 485775"/>
              <a:gd name="connsiteX2" fmla="*/ 223912 w 485775"/>
              <a:gd name="connsiteY2" fmla="*/ 409744 h 485775"/>
              <a:gd name="connsiteX3" fmla="*/ 76032 w 485775"/>
              <a:gd name="connsiteY3" fmla="*/ 261863 h 485775"/>
              <a:gd name="connsiteX4" fmla="*/ 223912 w 485775"/>
              <a:gd name="connsiteY4" fmla="*/ 38837 h 485775"/>
              <a:gd name="connsiteX5" fmla="*/ 38837 w 485775"/>
              <a:gd name="connsiteY5" fmla="*/ 223912 h 485775"/>
              <a:gd name="connsiteX6" fmla="*/ 76031 w 485775"/>
              <a:gd name="connsiteY6" fmla="*/ 223912 h 485775"/>
              <a:gd name="connsiteX7" fmla="*/ 223912 w 485775"/>
              <a:gd name="connsiteY7" fmla="*/ 76032 h 485775"/>
              <a:gd name="connsiteX8" fmla="*/ 466754 w 485775"/>
              <a:gd name="connsiteY8" fmla="*/ 0 h 485775"/>
              <a:gd name="connsiteX9" fmla="*/ 480184 w 485775"/>
              <a:gd name="connsiteY9" fmla="*/ 5526 h 485775"/>
              <a:gd name="connsiteX10" fmla="*/ 480247 w 485775"/>
              <a:gd name="connsiteY10" fmla="*/ 32361 h 485775"/>
              <a:gd name="connsiteX11" fmla="*/ 289605 w 485775"/>
              <a:gd name="connsiteY11" fmla="*/ 223911 h 485775"/>
              <a:gd name="connsiteX12" fmla="*/ 323533 w 485775"/>
              <a:gd name="connsiteY12" fmla="*/ 223911 h 485775"/>
              <a:gd name="connsiteX13" fmla="*/ 342508 w 485775"/>
              <a:gd name="connsiteY13" fmla="*/ 242887 h 485775"/>
              <a:gd name="connsiteX14" fmla="*/ 323533 w 485775"/>
              <a:gd name="connsiteY14" fmla="*/ 261863 h 485775"/>
              <a:gd name="connsiteX15" fmla="*/ 280838 w 485775"/>
              <a:gd name="connsiteY15" fmla="*/ 261863 h 485775"/>
              <a:gd name="connsiteX16" fmla="*/ 223911 w 485775"/>
              <a:gd name="connsiteY16" fmla="*/ 204936 h 485775"/>
              <a:gd name="connsiteX17" fmla="*/ 223911 w 485775"/>
              <a:gd name="connsiteY17" fmla="*/ 162241 h 485775"/>
              <a:gd name="connsiteX18" fmla="*/ 242887 w 485775"/>
              <a:gd name="connsiteY18" fmla="*/ 143265 h 485775"/>
              <a:gd name="connsiteX19" fmla="*/ 261862 w 485775"/>
              <a:gd name="connsiteY19" fmla="*/ 162241 h 485775"/>
              <a:gd name="connsiteX20" fmla="*/ 261862 w 485775"/>
              <a:gd name="connsiteY20" fmla="*/ 197988 h 485775"/>
              <a:gd name="connsiteX21" fmla="*/ 453349 w 485775"/>
              <a:gd name="connsiteY21" fmla="*/ 5590 h 485775"/>
              <a:gd name="connsiteX22" fmla="*/ 466754 w 485775"/>
              <a:gd name="connsiteY22" fmla="*/ 0 h 485775"/>
              <a:gd name="connsiteX23" fmla="*/ 242888 w 485775"/>
              <a:gd name="connsiteY23" fmla="*/ 0 h 485775"/>
              <a:gd name="connsiteX24" fmla="*/ 347875 w 485775"/>
              <a:gd name="connsiteY24" fmla="*/ 23805 h 485775"/>
              <a:gd name="connsiteX25" fmla="*/ 356769 w 485775"/>
              <a:gd name="connsiteY25" fmla="*/ 49124 h 485775"/>
              <a:gd name="connsiteX26" fmla="*/ 331451 w 485775"/>
              <a:gd name="connsiteY26" fmla="*/ 58019 h 485775"/>
              <a:gd name="connsiteX27" fmla="*/ 261863 w 485775"/>
              <a:gd name="connsiteY27" fmla="*/ 38822 h 485775"/>
              <a:gd name="connsiteX28" fmla="*/ 261863 w 485775"/>
              <a:gd name="connsiteY28" fmla="*/ 76039 h 485775"/>
              <a:gd name="connsiteX29" fmla="*/ 287801 w 485775"/>
              <a:gd name="connsiteY29" fmla="*/ 81031 h 485775"/>
              <a:gd name="connsiteX30" fmla="*/ 301024 w 485775"/>
              <a:gd name="connsiteY30" fmla="*/ 104383 h 485775"/>
              <a:gd name="connsiteX31" fmla="*/ 277673 w 485775"/>
              <a:gd name="connsiteY31" fmla="*/ 117606 h 485775"/>
              <a:gd name="connsiteX32" fmla="*/ 242888 w 485775"/>
              <a:gd name="connsiteY32" fmla="*/ 112905 h 485775"/>
              <a:gd name="connsiteX33" fmla="*/ 114294 w 485775"/>
              <a:gd name="connsiteY33" fmla="*/ 223912 h 485775"/>
              <a:gd name="connsiteX34" fmla="*/ 171729 w 485775"/>
              <a:gd name="connsiteY34" fmla="*/ 223912 h 485775"/>
              <a:gd name="connsiteX35" fmla="*/ 190705 w 485775"/>
              <a:gd name="connsiteY35" fmla="*/ 242888 h 485775"/>
              <a:gd name="connsiteX36" fmla="*/ 171729 w 485775"/>
              <a:gd name="connsiteY36" fmla="*/ 261863 h 485775"/>
              <a:gd name="connsiteX37" fmla="*/ 114294 w 485775"/>
              <a:gd name="connsiteY37" fmla="*/ 261863 h 485775"/>
              <a:gd name="connsiteX38" fmla="*/ 223912 w 485775"/>
              <a:gd name="connsiteY38" fmla="*/ 371481 h 485775"/>
              <a:gd name="connsiteX39" fmla="*/ 223912 w 485775"/>
              <a:gd name="connsiteY39" fmla="*/ 314046 h 485775"/>
              <a:gd name="connsiteX40" fmla="*/ 242888 w 485775"/>
              <a:gd name="connsiteY40" fmla="*/ 295070 h 485775"/>
              <a:gd name="connsiteX41" fmla="*/ 261863 w 485775"/>
              <a:gd name="connsiteY41" fmla="*/ 314046 h 485775"/>
              <a:gd name="connsiteX42" fmla="*/ 261863 w 485775"/>
              <a:gd name="connsiteY42" fmla="*/ 371481 h 485775"/>
              <a:gd name="connsiteX43" fmla="*/ 372870 w 485775"/>
              <a:gd name="connsiteY43" fmla="*/ 242888 h 485775"/>
              <a:gd name="connsiteX44" fmla="*/ 369038 w 485775"/>
              <a:gd name="connsiteY44" fmla="*/ 211411 h 485775"/>
              <a:gd name="connsiteX45" fmla="*/ 382876 w 485775"/>
              <a:gd name="connsiteY45" fmla="*/ 188419 h 485775"/>
              <a:gd name="connsiteX46" fmla="*/ 405869 w 485775"/>
              <a:gd name="connsiteY46" fmla="*/ 202257 h 485775"/>
              <a:gd name="connsiteX47" fmla="*/ 409741 w 485775"/>
              <a:gd name="connsiteY47" fmla="*/ 223912 h 485775"/>
              <a:gd name="connsiteX48" fmla="*/ 446950 w 485775"/>
              <a:gd name="connsiteY48" fmla="*/ 223912 h 485775"/>
              <a:gd name="connsiteX49" fmla="*/ 428580 w 485775"/>
              <a:gd name="connsiteY49" fmla="*/ 156059 h 485775"/>
              <a:gd name="connsiteX50" fmla="*/ 437713 w 485775"/>
              <a:gd name="connsiteY50" fmla="*/ 130825 h 485775"/>
              <a:gd name="connsiteX51" fmla="*/ 462946 w 485775"/>
              <a:gd name="connsiteY51" fmla="*/ 139960 h 485775"/>
              <a:gd name="connsiteX52" fmla="*/ 485775 w 485775"/>
              <a:gd name="connsiteY52" fmla="*/ 242888 h 485775"/>
              <a:gd name="connsiteX53" fmla="*/ 444623 w 485775"/>
              <a:gd name="connsiteY53" fmla="*/ 377724 h 485775"/>
              <a:gd name="connsiteX54" fmla="*/ 428830 w 485775"/>
              <a:gd name="connsiteY54" fmla="*/ 386155 h 485775"/>
              <a:gd name="connsiteX55" fmla="*/ 418302 w 485775"/>
              <a:gd name="connsiteY55" fmla="*/ 382952 h 485775"/>
              <a:gd name="connsiteX56" fmla="*/ 413073 w 485775"/>
              <a:gd name="connsiteY56" fmla="*/ 356631 h 485775"/>
              <a:gd name="connsiteX57" fmla="*/ 446935 w 485775"/>
              <a:gd name="connsiteY57" fmla="*/ 261863 h 485775"/>
              <a:gd name="connsiteX58" fmla="*/ 409743 w 485775"/>
              <a:gd name="connsiteY58" fmla="*/ 261863 h 485775"/>
              <a:gd name="connsiteX59" fmla="*/ 261863 w 485775"/>
              <a:gd name="connsiteY59" fmla="*/ 409743 h 485775"/>
              <a:gd name="connsiteX60" fmla="*/ 261863 w 485775"/>
              <a:gd name="connsiteY60" fmla="*/ 446941 h 485775"/>
              <a:gd name="connsiteX61" fmla="*/ 348901 w 485775"/>
              <a:gd name="connsiteY61" fmla="*/ 418310 h 485775"/>
              <a:gd name="connsiteX62" fmla="*/ 374962 w 485775"/>
              <a:gd name="connsiteY62" fmla="*/ 424709 h 485775"/>
              <a:gd name="connsiteX63" fmla="*/ 368564 w 485775"/>
              <a:gd name="connsiteY63" fmla="*/ 450771 h 485775"/>
              <a:gd name="connsiteX64" fmla="*/ 242888 w 485775"/>
              <a:gd name="connsiteY64" fmla="*/ 485775 h 485775"/>
              <a:gd name="connsiteX65" fmla="*/ 71139 w 485775"/>
              <a:gd name="connsiteY65" fmla="*/ 414636 h 485775"/>
              <a:gd name="connsiteX66" fmla="*/ 0 w 485775"/>
              <a:gd name="connsiteY66" fmla="*/ 242888 h 485775"/>
              <a:gd name="connsiteX67" fmla="*/ 71139 w 485775"/>
              <a:gd name="connsiteY67" fmla="*/ 71139 h 485775"/>
              <a:gd name="connsiteX68" fmla="*/ 242888 w 485775"/>
              <a:gd name="connsiteY6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5775" h="485775">
                <a:moveTo>
                  <a:pt x="38837" y="261863"/>
                </a:moveTo>
                <a:cubicBezTo>
                  <a:pt x="47869" y="359752"/>
                  <a:pt x="126024" y="437906"/>
                  <a:pt x="223912" y="446938"/>
                </a:cubicBezTo>
                <a:lnTo>
                  <a:pt x="223912" y="409744"/>
                </a:lnTo>
                <a:cubicBezTo>
                  <a:pt x="146445" y="400990"/>
                  <a:pt x="84785" y="339329"/>
                  <a:pt x="76032" y="261863"/>
                </a:cubicBezTo>
                <a:close/>
                <a:moveTo>
                  <a:pt x="223912" y="38837"/>
                </a:moveTo>
                <a:cubicBezTo>
                  <a:pt x="126024" y="47869"/>
                  <a:pt x="47869" y="126024"/>
                  <a:pt x="38837" y="223912"/>
                </a:cubicBezTo>
                <a:lnTo>
                  <a:pt x="76031" y="223912"/>
                </a:lnTo>
                <a:cubicBezTo>
                  <a:pt x="84785" y="146446"/>
                  <a:pt x="146445" y="84785"/>
                  <a:pt x="223912" y="76032"/>
                </a:cubicBezTo>
                <a:close/>
                <a:moveTo>
                  <a:pt x="466754" y="0"/>
                </a:moveTo>
                <a:cubicBezTo>
                  <a:pt x="471610" y="-12"/>
                  <a:pt x="476471" y="1830"/>
                  <a:pt x="480184" y="5526"/>
                </a:cubicBezTo>
                <a:cubicBezTo>
                  <a:pt x="487612" y="12919"/>
                  <a:pt x="487640" y="24933"/>
                  <a:pt x="480247" y="32361"/>
                </a:cubicBezTo>
                <a:lnTo>
                  <a:pt x="289605" y="223911"/>
                </a:lnTo>
                <a:lnTo>
                  <a:pt x="323533" y="223911"/>
                </a:lnTo>
                <a:cubicBezTo>
                  <a:pt x="334013" y="223911"/>
                  <a:pt x="342508" y="232407"/>
                  <a:pt x="342508" y="242887"/>
                </a:cubicBezTo>
                <a:cubicBezTo>
                  <a:pt x="342508" y="253367"/>
                  <a:pt x="334013" y="261863"/>
                  <a:pt x="323533" y="261863"/>
                </a:cubicBezTo>
                <a:lnTo>
                  <a:pt x="280838" y="261863"/>
                </a:lnTo>
                <a:cubicBezTo>
                  <a:pt x="249448" y="261863"/>
                  <a:pt x="223911" y="236325"/>
                  <a:pt x="223911" y="204936"/>
                </a:cubicBezTo>
                <a:lnTo>
                  <a:pt x="223911" y="162241"/>
                </a:lnTo>
                <a:cubicBezTo>
                  <a:pt x="223911" y="151761"/>
                  <a:pt x="232406" y="143265"/>
                  <a:pt x="242887" y="143265"/>
                </a:cubicBezTo>
                <a:cubicBezTo>
                  <a:pt x="253367" y="143265"/>
                  <a:pt x="261862" y="151761"/>
                  <a:pt x="261862" y="162241"/>
                </a:cubicBezTo>
                <a:lnTo>
                  <a:pt x="261862" y="197988"/>
                </a:lnTo>
                <a:lnTo>
                  <a:pt x="453349" y="5590"/>
                </a:lnTo>
                <a:cubicBezTo>
                  <a:pt x="457045" y="1876"/>
                  <a:pt x="461897" y="12"/>
                  <a:pt x="466754" y="0"/>
                </a:cubicBezTo>
                <a:close/>
                <a:moveTo>
                  <a:pt x="242888" y="0"/>
                </a:moveTo>
                <a:cubicBezTo>
                  <a:pt x="279646" y="0"/>
                  <a:pt x="314969" y="8009"/>
                  <a:pt x="347875" y="23805"/>
                </a:cubicBezTo>
                <a:cubicBezTo>
                  <a:pt x="357323" y="28340"/>
                  <a:pt x="361305" y="39676"/>
                  <a:pt x="356769" y="49124"/>
                </a:cubicBezTo>
                <a:cubicBezTo>
                  <a:pt x="352234" y="58571"/>
                  <a:pt x="340898" y="62553"/>
                  <a:pt x="331451" y="58019"/>
                </a:cubicBezTo>
                <a:cubicBezTo>
                  <a:pt x="309417" y="47441"/>
                  <a:pt x="286080" y="41022"/>
                  <a:pt x="261863" y="38822"/>
                </a:cubicBezTo>
                <a:lnTo>
                  <a:pt x="261863" y="76039"/>
                </a:lnTo>
                <a:cubicBezTo>
                  <a:pt x="270638" y="77028"/>
                  <a:pt x="279314" y="78681"/>
                  <a:pt x="287801" y="81031"/>
                </a:cubicBezTo>
                <a:cubicBezTo>
                  <a:pt x="297901" y="83828"/>
                  <a:pt x="303821" y="94283"/>
                  <a:pt x="301024" y="104383"/>
                </a:cubicBezTo>
                <a:cubicBezTo>
                  <a:pt x="298228" y="114484"/>
                  <a:pt x="287774" y="120407"/>
                  <a:pt x="277673" y="117606"/>
                </a:cubicBezTo>
                <a:cubicBezTo>
                  <a:pt x="266408" y="114486"/>
                  <a:pt x="254705" y="112905"/>
                  <a:pt x="242888" y="112905"/>
                </a:cubicBezTo>
                <a:cubicBezTo>
                  <a:pt x="177660" y="112905"/>
                  <a:pt x="123506" y="161202"/>
                  <a:pt x="114294" y="223912"/>
                </a:cubicBezTo>
                <a:lnTo>
                  <a:pt x="171729" y="223912"/>
                </a:lnTo>
                <a:cubicBezTo>
                  <a:pt x="182209" y="223912"/>
                  <a:pt x="190705" y="232407"/>
                  <a:pt x="190705" y="242888"/>
                </a:cubicBezTo>
                <a:cubicBezTo>
                  <a:pt x="190705" y="253368"/>
                  <a:pt x="182209" y="261863"/>
                  <a:pt x="171729" y="261863"/>
                </a:cubicBezTo>
                <a:lnTo>
                  <a:pt x="114294" y="261863"/>
                </a:lnTo>
                <a:cubicBezTo>
                  <a:pt x="122597" y="318377"/>
                  <a:pt x="167398" y="363179"/>
                  <a:pt x="223912" y="371481"/>
                </a:cubicBezTo>
                <a:lnTo>
                  <a:pt x="223912" y="314046"/>
                </a:lnTo>
                <a:cubicBezTo>
                  <a:pt x="223912" y="303566"/>
                  <a:pt x="232407" y="295070"/>
                  <a:pt x="242888" y="295070"/>
                </a:cubicBezTo>
                <a:cubicBezTo>
                  <a:pt x="253368" y="295070"/>
                  <a:pt x="261863" y="303566"/>
                  <a:pt x="261863" y="314046"/>
                </a:cubicBezTo>
                <a:lnTo>
                  <a:pt x="261863" y="371481"/>
                </a:lnTo>
                <a:cubicBezTo>
                  <a:pt x="324573" y="362269"/>
                  <a:pt x="372870" y="308115"/>
                  <a:pt x="372870" y="242888"/>
                </a:cubicBezTo>
                <a:cubicBezTo>
                  <a:pt x="372870" y="232233"/>
                  <a:pt x="371581" y="221641"/>
                  <a:pt x="369038" y="211411"/>
                </a:cubicBezTo>
                <a:cubicBezTo>
                  <a:pt x="366510" y="201240"/>
                  <a:pt x="372705" y="190947"/>
                  <a:pt x="382876" y="188419"/>
                </a:cubicBezTo>
                <a:cubicBezTo>
                  <a:pt x="393045" y="185895"/>
                  <a:pt x="403340" y="192086"/>
                  <a:pt x="405869" y="202257"/>
                </a:cubicBezTo>
                <a:cubicBezTo>
                  <a:pt x="407635" y="209365"/>
                  <a:pt x="408918" y="216604"/>
                  <a:pt x="409741" y="223912"/>
                </a:cubicBezTo>
                <a:lnTo>
                  <a:pt x="446950" y="223912"/>
                </a:lnTo>
                <a:cubicBezTo>
                  <a:pt x="444807" y="200341"/>
                  <a:pt x="438665" y="177589"/>
                  <a:pt x="428580" y="156059"/>
                </a:cubicBezTo>
                <a:cubicBezTo>
                  <a:pt x="424134" y="146569"/>
                  <a:pt x="428223" y="135272"/>
                  <a:pt x="437713" y="130825"/>
                </a:cubicBezTo>
                <a:cubicBezTo>
                  <a:pt x="447204" y="126379"/>
                  <a:pt x="458500" y="130470"/>
                  <a:pt x="462946" y="139960"/>
                </a:cubicBezTo>
                <a:cubicBezTo>
                  <a:pt x="478095" y="172294"/>
                  <a:pt x="485775" y="206924"/>
                  <a:pt x="485775" y="242888"/>
                </a:cubicBezTo>
                <a:cubicBezTo>
                  <a:pt x="485775" y="290829"/>
                  <a:pt x="471544" y="337456"/>
                  <a:pt x="444623" y="377724"/>
                </a:cubicBezTo>
                <a:cubicBezTo>
                  <a:pt x="440964" y="383197"/>
                  <a:pt x="434954" y="386155"/>
                  <a:pt x="428830" y="386155"/>
                </a:cubicBezTo>
                <a:cubicBezTo>
                  <a:pt x="425205" y="386155"/>
                  <a:pt x="421542" y="385118"/>
                  <a:pt x="418302" y="382952"/>
                </a:cubicBezTo>
                <a:cubicBezTo>
                  <a:pt x="409589" y="377127"/>
                  <a:pt x="407248" y="365343"/>
                  <a:pt x="413073" y="356631"/>
                </a:cubicBezTo>
                <a:cubicBezTo>
                  <a:pt x="432231" y="327977"/>
                  <a:pt x="443775" y="295539"/>
                  <a:pt x="446935" y="261863"/>
                </a:cubicBezTo>
                <a:lnTo>
                  <a:pt x="409743" y="261863"/>
                </a:lnTo>
                <a:cubicBezTo>
                  <a:pt x="400990" y="339329"/>
                  <a:pt x="339330" y="400990"/>
                  <a:pt x="261863" y="409743"/>
                </a:cubicBezTo>
                <a:lnTo>
                  <a:pt x="261863" y="446941"/>
                </a:lnTo>
                <a:cubicBezTo>
                  <a:pt x="292663" y="444094"/>
                  <a:pt x="322433" y="434345"/>
                  <a:pt x="348901" y="418310"/>
                </a:cubicBezTo>
                <a:cubicBezTo>
                  <a:pt x="357863" y="412879"/>
                  <a:pt x="369532" y="415745"/>
                  <a:pt x="374962" y="424709"/>
                </a:cubicBezTo>
                <a:cubicBezTo>
                  <a:pt x="380392" y="433672"/>
                  <a:pt x="377528" y="445340"/>
                  <a:pt x="368564" y="450771"/>
                </a:cubicBezTo>
                <a:cubicBezTo>
                  <a:pt x="330762" y="473670"/>
                  <a:pt x="287303" y="485775"/>
                  <a:pt x="242888" y="485775"/>
                </a:cubicBezTo>
                <a:cubicBezTo>
                  <a:pt x="178010" y="485775"/>
                  <a:pt x="117016" y="460510"/>
                  <a:pt x="71139" y="414636"/>
                </a:cubicBezTo>
                <a:cubicBezTo>
                  <a:pt x="25264" y="368759"/>
                  <a:pt x="0" y="307765"/>
                  <a:pt x="0" y="242888"/>
                </a:cubicBezTo>
                <a:cubicBezTo>
                  <a:pt x="0" y="178010"/>
                  <a:pt x="25264" y="117016"/>
                  <a:pt x="71139" y="71139"/>
                </a:cubicBezTo>
                <a:cubicBezTo>
                  <a:pt x="117016" y="25265"/>
                  <a:pt x="178010" y="0"/>
                  <a:pt x="242888" y="0"/>
                </a:cubicBezTo>
                <a:close/>
              </a:path>
            </a:pathLst>
          </a:custGeom>
          <a:solidFill>
            <a:schemeClr val="tx1"/>
          </a:solidFill>
          <a:ln w="949" cap="flat">
            <a:noFill/>
            <a:prstDash val="solid"/>
            <a:miter/>
          </a:ln>
        </p:spPr>
        <p:txBody>
          <a:bodyPr rtlCol="0" anchor="ctr"/>
          <a:lstStyle/>
          <a:p>
            <a:endParaRPr lang="en-ID" sz="1349"/>
          </a:p>
        </p:txBody>
      </p:sp>
      <p:sp>
        <p:nvSpPr>
          <p:cNvPr id="76" name="Icon 24">
            <a:extLst>
              <a:ext uri="{FF2B5EF4-FFF2-40B4-BE49-F238E27FC236}">
                <a16:creationId xmlns:a16="http://schemas.microsoft.com/office/drawing/2014/main" id="{9405B9F6-926E-446E-AB48-89E497EEBF4C}"/>
              </a:ext>
            </a:extLst>
          </p:cNvPr>
          <p:cNvSpPr/>
          <p:nvPr/>
        </p:nvSpPr>
        <p:spPr>
          <a:xfrm>
            <a:off x="3442160" y="4002702"/>
            <a:ext cx="364284" cy="364284"/>
          </a:xfrm>
          <a:custGeom>
            <a:avLst/>
            <a:gdLst>
              <a:gd name="connsiteX0" fmla="*/ 466799 w 485775"/>
              <a:gd name="connsiteY0" fmla="*/ 261863 h 485775"/>
              <a:gd name="connsiteX1" fmla="*/ 485774 w 485775"/>
              <a:gd name="connsiteY1" fmla="*/ 280839 h 485775"/>
              <a:gd name="connsiteX2" fmla="*/ 409872 w 485775"/>
              <a:gd name="connsiteY2" fmla="*/ 356741 h 485775"/>
              <a:gd name="connsiteX3" fmla="*/ 377614 w 485775"/>
              <a:gd name="connsiteY3" fmla="*/ 356741 h 485775"/>
              <a:gd name="connsiteX4" fmla="*/ 358638 w 485775"/>
              <a:gd name="connsiteY4" fmla="*/ 337765 h 485775"/>
              <a:gd name="connsiteX5" fmla="*/ 377614 w 485775"/>
              <a:gd name="connsiteY5" fmla="*/ 318790 h 485775"/>
              <a:gd name="connsiteX6" fmla="*/ 409872 w 485775"/>
              <a:gd name="connsiteY6" fmla="*/ 318790 h 485775"/>
              <a:gd name="connsiteX7" fmla="*/ 447823 w 485775"/>
              <a:gd name="connsiteY7" fmla="*/ 280839 h 485775"/>
              <a:gd name="connsiteX8" fmla="*/ 466799 w 485775"/>
              <a:gd name="connsiteY8" fmla="*/ 261863 h 485775"/>
              <a:gd name="connsiteX9" fmla="*/ 243836 w 485775"/>
              <a:gd name="connsiteY9" fmla="*/ 261863 h 485775"/>
              <a:gd name="connsiteX10" fmla="*/ 284129 w 485775"/>
              <a:gd name="connsiteY10" fmla="*/ 278634 h 485775"/>
              <a:gd name="connsiteX11" fmla="*/ 323588 w 485775"/>
              <a:gd name="connsiteY11" fmla="*/ 317627 h 485775"/>
              <a:gd name="connsiteX12" fmla="*/ 323748 w 485775"/>
              <a:gd name="connsiteY12" fmla="*/ 344462 h 485775"/>
              <a:gd name="connsiteX13" fmla="*/ 310249 w 485775"/>
              <a:gd name="connsiteY13" fmla="*/ 350099 h 485775"/>
              <a:gd name="connsiteX14" fmla="*/ 296912 w 485775"/>
              <a:gd name="connsiteY14" fmla="*/ 344621 h 485775"/>
              <a:gd name="connsiteX15" fmla="*/ 261863 w 485775"/>
              <a:gd name="connsiteY15" fmla="*/ 309984 h 485775"/>
              <a:gd name="connsiteX16" fmla="*/ 261863 w 485775"/>
              <a:gd name="connsiteY16" fmla="*/ 466799 h 485775"/>
              <a:gd name="connsiteX17" fmla="*/ 242887 w 485775"/>
              <a:gd name="connsiteY17" fmla="*/ 485775 h 485775"/>
              <a:gd name="connsiteX18" fmla="*/ 223911 w 485775"/>
              <a:gd name="connsiteY18" fmla="*/ 466799 h 485775"/>
              <a:gd name="connsiteX19" fmla="*/ 223911 w 485775"/>
              <a:gd name="connsiteY19" fmla="*/ 311859 h 485775"/>
              <a:gd name="connsiteX20" fmla="*/ 190758 w 485775"/>
              <a:gd name="connsiteY20" fmla="*/ 344621 h 485775"/>
              <a:gd name="connsiteX21" fmla="*/ 163924 w 485775"/>
              <a:gd name="connsiteY21" fmla="*/ 344462 h 485775"/>
              <a:gd name="connsiteX22" fmla="*/ 164083 w 485775"/>
              <a:gd name="connsiteY22" fmla="*/ 317627 h 485775"/>
              <a:gd name="connsiteX23" fmla="*/ 203542 w 485775"/>
              <a:gd name="connsiteY23" fmla="*/ 278634 h 485775"/>
              <a:gd name="connsiteX24" fmla="*/ 243836 w 485775"/>
              <a:gd name="connsiteY24" fmla="*/ 261863 h 485775"/>
              <a:gd name="connsiteX25" fmla="*/ 393743 w 485775"/>
              <a:gd name="connsiteY25" fmla="*/ 158446 h 485775"/>
              <a:gd name="connsiteX26" fmla="*/ 412718 w 485775"/>
              <a:gd name="connsiteY26" fmla="*/ 177422 h 485775"/>
              <a:gd name="connsiteX27" fmla="*/ 393743 w 485775"/>
              <a:gd name="connsiteY27" fmla="*/ 196397 h 485775"/>
              <a:gd name="connsiteX28" fmla="*/ 374767 w 485775"/>
              <a:gd name="connsiteY28" fmla="*/ 177422 h 485775"/>
              <a:gd name="connsiteX29" fmla="*/ 393743 w 485775"/>
              <a:gd name="connsiteY29" fmla="*/ 158446 h 485775"/>
              <a:gd name="connsiteX30" fmla="*/ 92032 w 485775"/>
              <a:gd name="connsiteY30" fmla="*/ 158446 h 485775"/>
              <a:gd name="connsiteX31" fmla="*/ 111007 w 485775"/>
              <a:gd name="connsiteY31" fmla="*/ 177422 h 485775"/>
              <a:gd name="connsiteX32" fmla="*/ 92032 w 485775"/>
              <a:gd name="connsiteY32" fmla="*/ 196397 h 485775"/>
              <a:gd name="connsiteX33" fmla="*/ 73056 w 485775"/>
              <a:gd name="connsiteY33" fmla="*/ 177422 h 485775"/>
              <a:gd name="connsiteX34" fmla="*/ 92032 w 485775"/>
              <a:gd name="connsiteY34" fmla="*/ 158446 h 485775"/>
              <a:gd name="connsiteX35" fmla="*/ 242887 w 485775"/>
              <a:gd name="connsiteY35" fmla="*/ 74837 h 485775"/>
              <a:gd name="connsiteX36" fmla="*/ 338714 w 485775"/>
              <a:gd name="connsiteY36" fmla="*/ 177306 h 485775"/>
              <a:gd name="connsiteX37" fmla="*/ 321461 w 485775"/>
              <a:gd name="connsiteY37" fmla="*/ 235134 h 485775"/>
              <a:gd name="connsiteX38" fmla="*/ 305489 w 485775"/>
              <a:gd name="connsiteY38" fmla="*/ 243837 h 485775"/>
              <a:gd name="connsiteX39" fmla="*/ 295233 w 485775"/>
              <a:gd name="connsiteY39" fmla="*/ 240814 h 485775"/>
              <a:gd name="connsiteX40" fmla="*/ 289552 w 485775"/>
              <a:gd name="connsiteY40" fmla="*/ 214586 h 485775"/>
              <a:gd name="connsiteX41" fmla="*/ 300762 w 485775"/>
              <a:gd name="connsiteY41" fmla="*/ 177305 h 485775"/>
              <a:gd name="connsiteX42" fmla="*/ 242887 w 485775"/>
              <a:gd name="connsiteY42" fmla="*/ 112788 h 485775"/>
              <a:gd name="connsiteX43" fmla="*/ 185011 w 485775"/>
              <a:gd name="connsiteY43" fmla="*/ 177305 h 485775"/>
              <a:gd name="connsiteX44" fmla="*/ 195226 w 485775"/>
              <a:gd name="connsiteY44" fmla="*/ 214514 h 485775"/>
              <a:gd name="connsiteX45" fmla="*/ 189662 w 485775"/>
              <a:gd name="connsiteY45" fmla="*/ 240767 h 485775"/>
              <a:gd name="connsiteX46" fmla="*/ 163410 w 485775"/>
              <a:gd name="connsiteY46" fmla="*/ 235203 h 485775"/>
              <a:gd name="connsiteX47" fmla="*/ 147060 w 485775"/>
              <a:gd name="connsiteY47" fmla="*/ 177305 h 485775"/>
              <a:gd name="connsiteX48" fmla="*/ 242887 w 485775"/>
              <a:gd name="connsiteY48" fmla="*/ 74837 h 485775"/>
              <a:gd name="connsiteX49" fmla="*/ 75902 w 485775"/>
              <a:gd name="connsiteY49" fmla="*/ 0 h 485775"/>
              <a:gd name="connsiteX50" fmla="*/ 409873 w 485775"/>
              <a:gd name="connsiteY50" fmla="*/ 0 h 485775"/>
              <a:gd name="connsiteX51" fmla="*/ 485775 w 485775"/>
              <a:gd name="connsiteY51" fmla="*/ 75902 h 485775"/>
              <a:gd name="connsiteX52" fmla="*/ 485775 w 485775"/>
              <a:gd name="connsiteY52" fmla="*/ 185961 h 485775"/>
              <a:gd name="connsiteX53" fmla="*/ 466799 w 485775"/>
              <a:gd name="connsiteY53" fmla="*/ 204936 h 485775"/>
              <a:gd name="connsiteX54" fmla="*/ 447824 w 485775"/>
              <a:gd name="connsiteY54" fmla="*/ 185961 h 485775"/>
              <a:gd name="connsiteX55" fmla="*/ 447824 w 485775"/>
              <a:gd name="connsiteY55" fmla="*/ 75902 h 485775"/>
              <a:gd name="connsiteX56" fmla="*/ 409873 w 485775"/>
              <a:gd name="connsiteY56" fmla="*/ 37951 h 485775"/>
              <a:gd name="connsiteX57" fmla="*/ 75902 w 485775"/>
              <a:gd name="connsiteY57" fmla="*/ 37951 h 485775"/>
              <a:gd name="connsiteX58" fmla="*/ 37951 w 485775"/>
              <a:gd name="connsiteY58" fmla="*/ 75902 h 485775"/>
              <a:gd name="connsiteX59" fmla="*/ 37951 w 485775"/>
              <a:gd name="connsiteY59" fmla="*/ 280839 h 485775"/>
              <a:gd name="connsiteX60" fmla="*/ 75902 w 485775"/>
              <a:gd name="connsiteY60" fmla="*/ 318790 h 485775"/>
              <a:gd name="connsiteX61" fmla="*/ 110058 w 485775"/>
              <a:gd name="connsiteY61" fmla="*/ 318790 h 485775"/>
              <a:gd name="connsiteX62" fmla="*/ 129034 w 485775"/>
              <a:gd name="connsiteY62" fmla="*/ 337765 h 485775"/>
              <a:gd name="connsiteX63" fmla="*/ 110058 w 485775"/>
              <a:gd name="connsiteY63" fmla="*/ 356741 h 485775"/>
              <a:gd name="connsiteX64" fmla="*/ 75902 w 485775"/>
              <a:gd name="connsiteY64" fmla="*/ 356741 h 485775"/>
              <a:gd name="connsiteX65" fmla="*/ 0 w 485775"/>
              <a:gd name="connsiteY65" fmla="*/ 280839 h 485775"/>
              <a:gd name="connsiteX66" fmla="*/ 0 w 485775"/>
              <a:gd name="connsiteY66" fmla="*/ 75902 h 485775"/>
              <a:gd name="connsiteX67" fmla="*/ 75902 w 485775"/>
              <a:gd name="connsiteY67"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5" h="485775">
                <a:moveTo>
                  <a:pt x="466799" y="261863"/>
                </a:moveTo>
                <a:cubicBezTo>
                  <a:pt x="477279" y="261863"/>
                  <a:pt x="485774" y="270358"/>
                  <a:pt x="485774" y="280839"/>
                </a:cubicBezTo>
                <a:cubicBezTo>
                  <a:pt x="485774" y="322691"/>
                  <a:pt x="451725" y="356741"/>
                  <a:pt x="409872" y="356741"/>
                </a:cubicBezTo>
                <a:lnTo>
                  <a:pt x="377614" y="356741"/>
                </a:lnTo>
                <a:cubicBezTo>
                  <a:pt x="367133" y="356741"/>
                  <a:pt x="358638" y="348246"/>
                  <a:pt x="358638" y="337765"/>
                </a:cubicBezTo>
                <a:cubicBezTo>
                  <a:pt x="358638" y="327285"/>
                  <a:pt x="367133" y="318790"/>
                  <a:pt x="377614" y="318790"/>
                </a:cubicBezTo>
                <a:lnTo>
                  <a:pt x="409872" y="318790"/>
                </a:lnTo>
                <a:cubicBezTo>
                  <a:pt x="430798" y="318790"/>
                  <a:pt x="447823" y="301765"/>
                  <a:pt x="447823" y="280839"/>
                </a:cubicBezTo>
                <a:cubicBezTo>
                  <a:pt x="447823" y="270358"/>
                  <a:pt x="456319" y="261863"/>
                  <a:pt x="466799" y="261863"/>
                </a:cubicBezTo>
                <a:close/>
                <a:moveTo>
                  <a:pt x="243836" y="261863"/>
                </a:moveTo>
                <a:cubicBezTo>
                  <a:pt x="259059" y="261863"/>
                  <a:pt x="273364" y="267818"/>
                  <a:pt x="284129" y="278634"/>
                </a:cubicBezTo>
                <a:lnTo>
                  <a:pt x="323588" y="317627"/>
                </a:lnTo>
                <a:cubicBezTo>
                  <a:pt x="331043" y="324993"/>
                  <a:pt x="331115" y="337008"/>
                  <a:pt x="323748" y="344462"/>
                </a:cubicBezTo>
                <a:cubicBezTo>
                  <a:pt x="320035" y="348218"/>
                  <a:pt x="315143" y="350099"/>
                  <a:pt x="310249" y="350099"/>
                </a:cubicBezTo>
                <a:cubicBezTo>
                  <a:pt x="305430" y="350099"/>
                  <a:pt x="300610" y="348277"/>
                  <a:pt x="296912" y="344621"/>
                </a:cubicBezTo>
                <a:lnTo>
                  <a:pt x="261863" y="309984"/>
                </a:lnTo>
                <a:lnTo>
                  <a:pt x="261863" y="466799"/>
                </a:lnTo>
                <a:cubicBezTo>
                  <a:pt x="261863" y="477280"/>
                  <a:pt x="253367" y="485775"/>
                  <a:pt x="242887" y="485775"/>
                </a:cubicBezTo>
                <a:cubicBezTo>
                  <a:pt x="232407" y="485775"/>
                  <a:pt x="223911" y="477280"/>
                  <a:pt x="223911" y="466799"/>
                </a:cubicBezTo>
                <a:lnTo>
                  <a:pt x="223911" y="311859"/>
                </a:lnTo>
                <a:lnTo>
                  <a:pt x="190758" y="344621"/>
                </a:lnTo>
                <a:cubicBezTo>
                  <a:pt x="183305" y="351988"/>
                  <a:pt x="171290" y="351915"/>
                  <a:pt x="163924" y="344462"/>
                </a:cubicBezTo>
                <a:cubicBezTo>
                  <a:pt x="156557" y="337008"/>
                  <a:pt x="156629" y="324994"/>
                  <a:pt x="164083" y="317627"/>
                </a:cubicBezTo>
                <a:lnTo>
                  <a:pt x="203542" y="278634"/>
                </a:lnTo>
                <a:cubicBezTo>
                  <a:pt x="214308" y="267818"/>
                  <a:pt x="228613" y="261863"/>
                  <a:pt x="243836" y="261863"/>
                </a:cubicBezTo>
                <a:close/>
                <a:moveTo>
                  <a:pt x="393743" y="158446"/>
                </a:moveTo>
                <a:cubicBezTo>
                  <a:pt x="404223" y="158446"/>
                  <a:pt x="412718" y="166942"/>
                  <a:pt x="412718" y="177422"/>
                </a:cubicBezTo>
                <a:cubicBezTo>
                  <a:pt x="412718" y="187902"/>
                  <a:pt x="404223" y="196397"/>
                  <a:pt x="393743" y="196397"/>
                </a:cubicBezTo>
                <a:cubicBezTo>
                  <a:pt x="383263" y="196397"/>
                  <a:pt x="374767" y="187902"/>
                  <a:pt x="374767" y="177422"/>
                </a:cubicBezTo>
                <a:cubicBezTo>
                  <a:pt x="374767" y="166942"/>
                  <a:pt x="383263" y="158446"/>
                  <a:pt x="393743" y="158446"/>
                </a:cubicBezTo>
                <a:close/>
                <a:moveTo>
                  <a:pt x="92032" y="158446"/>
                </a:moveTo>
                <a:cubicBezTo>
                  <a:pt x="102512" y="158446"/>
                  <a:pt x="111007" y="166942"/>
                  <a:pt x="111007" y="177422"/>
                </a:cubicBezTo>
                <a:cubicBezTo>
                  <a:pt x="111007" y="187902"/>
                  <a:pt x="102512" y="196397"/>
                  <a:pt x="92032" y="196397"/>
                </a:cubicBezTo>
                <a:cubicBezTo>
                  <a:pt x="81552" y="196397"/>
                  <a:pt x="73056" y="187902"/>
                  <a:pt x="73056" y="177422"/>
                </a:cubicBezTo>
                <a:cubicBezTo>
                  <a:pt x="73056" y="166942"/>
                  <a:pt x="81552" y="158446"/>
                  <a:pt x="92032" y="158446"/>
                </a:cubicBezTo>
                <a:close/>
                <a:moveTo>
                  <a:pt x="242887" y="74837"/>
                </a:moveTo>
                <a:cubicBezTo>
                  <a:pt x="295725" y="74837"/>
                  <a:pt x="338713" y="120804"/>
                  <a:pt x="338714" y="177306"/>
                </a:cubicBezTo>
                <a:cubicBezTo>
                  <a:pt x="338714" y="197610"/>
                  <a:pt x="332748" y="217606"/>
                  <a:pt x="321461" y="235134"/>
                </a:cubicBezTo>
                <a:cubicBezTo>
                  <a:pt x="317834" y="240766"/>
                  <a:pt x="311724" y="243837"/>
                  <a:pt x="305489" y="243837"/>
                </a:cubicBezTo>
                <a:cubicBezTo>
                  <a:pt x="301970" y="243838"/>
                  <a:pt x="298411" y="242860"/>
                  <a:pt x="295233" y="240814"/>
                </a:cubicBezTo>
                <a:cubicBezTo>
                  <a:pt x="286421" y="235139"/>
                  <a:pt x="283879" y="223397"/>
                  <a:pt x="289552" y="214586"/>
                </a:cubicBezTo>
                <a:cubicBezTo>
                  <a:pt x="296886" y="203198"/>
                  <a:pt x="300762" y="190306"/>
                  <a:pt x="300762" y="177305"/>
                </a:cubicBezTo>
                <a:cubicBezTo>
                  <a:pt x="300762" y="141731"/>
                  <a:pt x="274800" y="112788"/>
                  <a:pt x="242887" y="112788"/>
                </a:cubicBezTo>
                <a:cubicBezTo>
                  <a:pt x="210974" y="112788"/>
                  <a:pt x="185011" y="141731"/>
                  <a:pt x="185011" y="177305"/>
                </a:cubicBezTo>
                <a:cubicBezTo>
                  <a:pt x="185011" y="191572"/>
                  <a:pt x="188448" y="204091"/>
                  <a:pt x="195226" y="214514"/>
                </a:cubicBezTo>
                <a:cubicBezTo>
                  <a:pt x="200939" y="223300"/>
                  <a:pt x="198449" y="235055"/>
                  <a:pt x="189662" y="240767"/>
                </a:cubicBezTo>
                <a:cubicBezTo>
                  <a:pt x="180876" y="246480"/>
                  <a:pt x="169123" y="243989"/>
                  <a:pt x="163410" y="235203"/>
                </a:cubicBezTo>
                <a:cubicBezTo>
                  <a:pt x="152561" y="218518"/>
                  <a:pt x="147060" y="199039"/>
                  <a:pt x="147060" y="177305"/>
                </a:cubicBezTo>
                <a:cubicBezTo>
                  <a:pt x="147060" y="120804"/>
                  <a:pt x="190048" y="74837"/>
                  <a:pt x="242887" y="74837"/>
                </a:cubicBezTo>
                <a:close/>
                <a:moveTo>
                  <a:pt x="75902" y="0"/>
                </a:moveTo>
                <a:lnTo>
                  <a:pt x="409873" y="0"/>
                </a:lnTo>
                <a:cubicBezTo>
                  <a:pt x="451725" y="0"/>
                  <a:pt x="485775" y="34050"/>
                  <a:pt x="485775" y="75902"/>
                </a:cubicBezTo>
                <a:lnTo>
                  <a:pt x="485775" y="185961"/>
                </a:lnTo>
                <a:cubicBezTo>
                  <a:pt x="485775" y="196441"/>
                  <a:pt x="477280" y="204936"/>
                  <a:pt x="466799" y="204936"/>
                </a:cubicBezTo>
                <a:cubicBezTo>
                  <a:pt x="456319" y="204936"/>
                  <a:pt x="447824" y="196441"/>
                  <a:pt x="447824" y="185961"/>
                </a:cubicBezTo>
                <a:lnTo>
                  <a:pt x="447824" y="75902"/>
                </a:lnTo>
                <a:cubicBezTo>
                  <a:pt x="447824" y="54976"/>
                  <a:pt x="430799" y="37951"/>
                  <a:pt x="409873" y="37951"/>
                </a:cubicBezTo>
                <a:lnTo>
                  <a:pt x="75902" y="37951"/>
                </a:lnTo>
                <a:cubicBezTo>
                  <a:pt x="54976" y="37951"/>
                  <a:pt x="37951" y="54976"/>
                  <a:pt x="37951" y="75902"/>
                </a:cubicBezTo>
                <a:lnTo>
                  <a:pt x="37951" y="280839"/>
                </a:lnTo>
                <a:cubicBezTo>
                  <a:pt x="37951" y="301765"/>
                  <a:pt x="54976" y="318790"/>
                  <a:pt x="75902" y="318790"/>
                </a:cubicBezTo>
                <a:lnTo>
                  <a:pt x="110058" y="318790"/>
                </a:lnTo>
                <a:cubicBezTo>
                  <a:pt x="120539" y="318790"/>
                  <a:pt x="129034" y="327285"/>
                  <a:pt x="129034" y="337765"/>
                </a:cubicBezTo>
                <a:cubicBezTo>
                  <a:pt x="129034" y="348246"/>
                  <a:pt x="120539" y="356741"/>
                  <a:pt x="110058" y="356741"/>
                </a:cubicBezTo>
                <a:lnTo>
                  <a:pt x="75902" y="356741"/>
                </a:lnTo>
                <a:cubicBezTo>
                  <a:pt x="34050" y="356741"/>
                  <a:pt x="0" y="322691"/>
                  <a:pt x="0" y="280839"/>
                </a:cubicBezTo>
                <a:lnTo>
                  <a:pt x="0" y="75902"/>
                </a:lnTo>
                <a:cubicBezTo>
                  <a:pt x="0" y="34050"/>
                  <a:pt x="34050" y="0"/>
                  <a:pt x="75902" y="0"/>
                </a:cubicBezTo>
                <a:close/>
              </a:path>
            </a:pathLst>
          </a:custGeom>
          <a:solidFill>
            <a:schemeClr val="tx1"/>
          </a:solidFill>
          <a:ln w="949" cap="flat">
            <a:noFill/>
            <a:prstDash val="solid"/>
            <a:miter/>
          </a:ln>
        </p:spPr>
        <p:txBody>
          <a:bodyPr rtlCol="0" anchor="ctr"/>
          <a:lstStyle/>
          <a:p>
            <a:endParaRPr lang="en-ID" sz="1349"/>
          </a:p>
        </p:txBody>
      </p:sp>
      <p:sp>
        <p:nvSpPr>
          <p:cNvPr id="78" name="Icon 29">
            <a:extLst>
              <a:ext uri="{FF2B5EF4-FFF2-40B4-BE49-F238E27FC236}">
                <a16:creationId xmlns:a16="http://schemas.microsoft.com/office/drawing/2014/main" id="{831AE733-6BF7-497D-B205-86AFD88C17E2}"/>
              </a:ext>
            </a:extLst>
          </p:cNvPr>
          <p:cNvSpPr/>
          <p:nvPr/>
        </p:nvSpPr>
        <p:spPr>
          <a:xfrm>
            <a:off x="6239940" y="3078176"/>
            <a:ext cx="364285" cy="364285"/>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accent1"/>
          </a:solidFill>
          <a:ln w="949" cap="flat">
            <a:noFill/>
            <a:prstDash val="solid"/>
            <a:miter/>
          </a:ln>
        </p:spPr>
        <p:txBody>
          <a:bodyPr rtlCol="0" anchor="ctr"/>
          <a:lstStyle/>
          <a:p>
            <a:endParaRPr lang="en-ID" sz="1349"/>
          </a:p>
        </p:txBody>
      </p:sp>
      <p:sp>
        <p:nvSpPr>
          <p:cNvPr id="80" name="Icon 33">
            <a:extLst>
              <a:ext uri="{FF2B5EF4-FFF2-40B4-BE49-F238E27FC236}">
                <a16:creationId xmlns:a16="http://schemas.microsoft.com/office/drawing/2014/main" id="{335253D4-24BB-467A-938C-D6C7D7FCEB61}"/>
              </a:ext>
            </a:extLst>
          </p:cNvPr>
          <p:cNvSpPr/>
          <p:nvPr/>
        </p:nvSpPr>
        <p:spPr>
          <a:xfrm>
            <a:off x="1587554" y="4053219"/>
            <a:ext cx="364283" cy="263249"/>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tx1"/>
          </a:solidFill>
          <a:ln w="949" cap="flat">
            <a:noFill/>
            <a:prstDash val="solid"/>
            <a:miter/>
          </a:ln>
        </p:spPr>
        <p:txBody>
          <a:bodyPr rtlCol="0" anchor="ctr"/>
          <a:lstStyle/>
          <a:p>
            <a:endParaRPr lang="en-ID" sz="1349"/>
          </a:p>
        </p:txBody>
      </p:sp>
      <p:sp>
        <p:nvSpPr>
          <p:cNvPr id="82" name="Icon 35">
            <a:extLst>
              <a:ext uri="{FF2B5EF4-FFF2-40B4-BE49-F238E27FC236}">
                <a16:creationId xmlns:a16="http://schemas.microsoft.com/office/drawing/2014/main" id="{6834D4F4-948A-46FB-BE7C-4E402E7DD19F}"/>
              </a:ext>
            </a:extLst>
          </p:cNvPr>
          <p:cNvSpPr/>
          <p:nvPr/>
        </p:nvSpPr>
        <p:spPr>
          <a:xfrm>
            <a:off x="4373083" y="3078176"/>
            <a:ext cx="364282" cy="364284"/>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accent1"/>
          </a:solidFill>
          <a:ln w="949" cap="flat">
            <a:noFill/>
            <a:prstDash val="solid"/>
            <a:miter/>
          </a:ln>
        </p:spPr>
        <p:txBody>
          <a:bodyPr rtlCol="0" anchor="ctr"/>
          <a:lstStyle/>
          <a:p>
            <a:endParaRPr lang="en-ID" sz="1349"/>
          </a:p>
        </p:txBody>
      </p:sp>
      <p:sp>
        <p:nvSpPr>
          <p:cNvPr id="86" name="Shape">
            <a:extLst>
              <a:ext uri="{FF2B5EF4-FFF2-40B4-BE49-F238E27FC236}">
                <a16:creationId xmlns:a16="http://schemas.microsoft.com/office/drawing/2014/main" id="{6D2F95EA-BAFB-4995-8D17-9D59EA78092A}"/>
              </a:ext>
            </a:extLst>
          </p:cNvPr>
          <p:cNvSpPr>
            <a:spLocks noChangeAspect="1"/>
          </p:cNvSpPr>
          <p:nvPr/>
        </p:nvSpPr>
        <p:spPr>
          <a:xfrm>
            <a:off x="7174041" y="4002701"/>
            <a:ext cx="335825" cy="364285"/>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grpSp>
        <p:nvGrpSpPr>
          <p:cNvPr id="49" name="PpHeader">
            <a:extLst>
              <a:ext uri="{FF2B5EF4-FFF2-40B4-BE49-F238E27FC236}">
                <a16:creationId xmlns:a16="http://schemas.microsoft.com/office/drawing/2014/main" id="{CF2E73DE-81EF-41CF-8EBC-F7DA2F3E759F}"/>
              </a:ext>
            </a:extLst>
          </p:cNvPr>
          <p:cNvGrpSpPr/>
          <p:nvPr/>
        </p:nvGrpSpPr>
        <p:grpSpPr>
          <a:xfrm>
            <a:off x="87884" y="124384"/>
            <a:ext cx="1156753" cy="106831"/>
            <a:chOff x="117194" y="153043"/>
            <a:chExt cx="1542538" cy="142460"/>
          </a:xfrm>
        </p:grpSpPr>
        <p:sp>
          <p:nvSpPr>
            <p:cNvPr id="63" name="PpHeader">
              <a:extLst>
                <a:ext uri="{FF2B5EF4-FFF2-40B4-BE49-F238E27FC236}">
                  <a16:creationId xmlns:a16="http://schemas.microsoft.com/office/drawing/2014/main" id="{9FC20B7D-95F7-4C08-9276-6EFDA745E3C9}"/>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64" name="Group 63">
              <a:extLst>
                <a:ext uri="{FF2B5EF4-FFF2-40B4-BE49-F238E27FC236}">
                  <a16:creationId xmlns:a16="http://schemas.microsoft.com/office/drawing/2014/main" id="{5D95D49A-B174-4DF8-AE05-A4385F7D0390}"/>
                </a:ext>
              </a:extLst>
            </p:cNvPr>
            <p:cNvGrpSpPr/>
            <p:nvPr/>
          </p:nvGrpSpPr>
          <p:grpSpPr>
            <a:xfrm>
              <a:off x="670098" y="159543"/>
              <a:ext cx="989634" cy="135576"/>
              <a:chOff x="670098" y="159543"/>
              <a:chExt cx="989634" cy="135576"/>
            </a:xfrm>
          </p:grpSpPr>
          <p:sp>
            <p:nvSpPr>
              <p:cNvPr id="65" name="Icon 1">
                <a:extLst>
                  <a:ext uri="{FF2B5EF4-FFF2-40B4-BE49-F238E27FC236}">
                    <a16:creationId xmlns:a16="http://schemas.microsoft.com/office/drawing/2014/main" id="{9224FB8F-04FE-43EF-93DB-78518351EF50}"/>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6" name="Icon 5">
                <a:extLst>
                  <a:ext uri="{FF2B5EF4-FFF2-40B4-BE49-F238E27FC236}">
                    <a16:creationId xmlns:a16="http://schemas.microsoft.com/office/drawing/2014/main" id="{FCB96353-AD8B-423D-A8C5-9FD131A5F5A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67" name="Icon 7">
                <a:extLst>
                  <a:ext uri="{FF2B5EF4-FFF2-40B4-BE49-F238E27FC236}">
                    <a16:creationId xmlns:a16="http://schemas.microsoft.com/office/drawing/2014/main" id="{28B6A5DB-51F9-4204-ABD4-DA8403D88434}"/>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68" name="PpFooter">
            <a:extLst>
              <a:ext uri="{FF2B5EF4-FFF2-40B4-BE49-F238E27FC236}">
                <a16:creationId xmlns:a16="http://schemas.microsoft.com/office/drawing/2014/main" id="{0769B27B-FB15-42EB-802C-1F67F500250B}"/>
              </a:ext>
            </a:extLst>
          </p:cNvPr>
          <p:cNvGrpSpPr/>
          <p:nvPr/>
        </p:nvGrpSpPr>
        <p:grpSpPr>
          <a:xfrm>
            <a:off x="6962193" y="6285724"/>
            <a:ext cx="1987761" cy="280951"/>
            <a:chOff x="9284132" y="6232525"/>
            <a:chExt cx="2650693" cy="374650"/>
          </a:xfrm>
        </p:grpSpPr>
        <p:sp>
          <p:nvSpPr>
            <p:cNvPr id="69" name="PpFooter">
              <a:extLst>
                <a:ext uri="{FF2B5EF4-FFF2-40B4-BE49-F238E27FC236}">
                  <a16:creationId xmlns:a16="http://schemas.microsoft.com/office/drawing/2014/main" id="{64EEF05D-7A26-42AD-9A6D-4A7190023403}"/>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70" name="Oval 69">
              <a:extLst>
                <a:ext uri="{FF2B5EF4-FFF2-40B4-BE49-F238E27FC236}">
                  <a16:creationId xmlns:a16="http://schemas.microsoft.com/office/drawing/2014/main" id="{02EF9A0A-6F62-4BDA-A6DF-83CCCDF6ADC0}"/>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1" name="PpSlideNum">
              <a:extLst>
                <a:ext uri="{FF2B5EF4-FFF2-40B4-BE49-F238E27FC236}">
                  <a16:creationId xmlns:a16="http://schemas.microsoft.com/office/drawing/2014/main" id="{E0E4626C-2FC5-4DCB-81B5-9E1B637AF2F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27</a:t>
              </a:fld>
              <a:endParaRPr lang="en-US" sz="750">
                <a:solidFill>
                  <a:schemeClr val="bg1"/>
                </a:solidFill>
              </a:endParaRPr>
            </a:p>
          </p:txBody>
        </p:sp>
      </p:grpSp>
    </p:spTree>
    <p:extLst>
      <p:ext uri="{BB962C8B-B14F-4D97-AF65-F5344CB8AC3E}">
        <p14:creationId xmlns:p14="http://schemas.microsoft.com/office/powerpoint/2010/main" val="3963523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82" name="AutoShape 20">
            <a:extLst>
              <a:ext uri="{FF2B5EF4-FFF2-40B4-BE49-F238E27FC236}">
                <a16:creationId xmlns:a16="http://schemas.microsoft.com/office/drawing/2014/main" id="{8258CA71-D5F9-4091-9B98-C6B81239C4B7}"/>
              </a:ext>
            </a:extLst>
          </p:cNvPr>
          <p:cNvSpPr>
            <a:spLocks/>
          </p:cNvSpPr>
          <p:nvPr/>
        </p:nvSpPr>
        <p:spPr bwMode="auto">
          <a:xfrm>
            <a:off x="3300405"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4" name="Oval 21">
            <a:extLst>
              <a:ext uri="{FF2B5EF4-FFF2-40B4-BE49-F238E27FC236}">
                <a16:creationId xmlns:a16="http://schemas.microsoft.com/office/drawing/2014/main" id="{1A9A930B-5CCC-4E55-95B9-59E7BFD18C12}"/>
              </a:ext>
            </a:extLst>
          </p:cNvPr>
          <p:cNvSpPr>
            <a:spLocks/>
          </p:cNvSpPr>
          <p:nvPr/>
        </p:nvSpPr>
        <p:spPr bwMode="auto">
          <a:xfrm>
            <a:off x="34058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6" name="Oval 22">
            <a:extLst>
              <a:ext uri="{FF2B5EF4-FFF2-40B4-BE49-F238E27FC236}">
                <a16:creationId xmlns:a16="http://schemas.microsoft.com/office/drawing/2014/main" id="{57FBFA0D-2748-4CA3-87BB-BF1B9760F0FF}"/>
              </a:ext>
            </a:extLst>
          </p:cNvPr>
          <p:cNvSpPr>
            <a:spLocks/>
          </p:cNvSpPr>
          <p:nvPr/>
        </p:nvSpPr>
        <p:spPr bwMode="auto">
          <a:xfrm>
            <a:off x="3608556"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88" name="Oval 23">
            <a:extLst>
              <a:ext uri="{FF2B5EF4-FFF2-40B4-BE49-F238E27FC236}">
                <a16:creationId xmlns:a16="http://schemas.microsoft.com/office/drawing/2014/main" id="{924F95B0-A76D-4C1F-BE88-BD85D1F5CFF4}"/>
              </a:ext>
            </a:extLst>
          </p:cNvPr>
          <p:cNvSpPr>
            <a:spLocks/>
          </p:cNvSpPr>
          <p:nvPr/>
        </p:nvSpPr>
        <p:spPr bwMode="auto">
          <a:xfrm>
            <a:off x="36744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2" name="AutoShape 31">
            <a:extLst>
              <a:ext uri="{FF2B5EF4-FFF2-40B4-BE49-F238E27FC236}">
                <a16:creationId xmlns:a16="http://schemas.microsoft.com/office/drawing/2014/main" id="{F8B74EB7-28C7-44ED-A10A-FAB0604A7647}"/>
              </a:ext>
            </a:extLst>
          </p:cNvPr>
          <p:cNvSpPr>
            <a:spLocks/>
          </p:cNvSpPr>
          <p:nvPr/>
        </p:nvSpPr>
        <p:spPr bwMode="auto">
          <a:xfrm>
            <a:off x="1545447"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4" name="Oval 32">
            <a:extLst>
              <a:ext uri="{FF2B5EF4-FFF2-40B4-BE49-F238E27FC236}">
                <a16:creationId xmlns:a16="http://schemas.microsoft.com/office/drawing/2014/main" id="{87B66461-08EE-49BC-BEC3-2A345D4DBCF3}"/>
              </a:ext>
            </a:extLst>
          </p:cNvPr>
          <p:cNvSpPr>
            <a:spLocks/>
          </p:cNvSpPr>
          <p:nvPr/>
        </p:nvSpPr>
        <p:spPr bwMode="auto">
          <a:xfrm>
            <a:off x="1650849"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6" name="Oval 33">
            <a:extLst>
              <a:ext uri="{FF2B5EF4-FFF2-40B4-BE49-F238E27FC236}">
                <a16:creationId xmlns:a16="http://schemas.microsoft.com/office/drawing/2014/main" id="{1683009D-1624-43E8-9844-D39ADE4C79A0}"/>
              </a:ext>
            </a:extLst>
          </p:cNvPr>
          <p:cNvSpPr>
            <a:spLocks/>
          </p:cNvSpPr>
          <p:nvPr/>
        </p:nvSpPr>
        <p:spPr bwMode="auto">
          <a:xfrm>
            <a:off x="1853598"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98" name="Oval 34">
            <a:extLst>
              <a:ext uri="{FF2B5EF4-FFF2-40B4-BE49-F238E27FC236}">
                <a16:creationId xmlns:a16="http://schemas.microsoft.com/office/drawing/2014/main" id="{81D9CA7B-2E1B-454D-AD1E-D09D1A982F91}"/>
              </a:ext>
            </a:extLst>
          </p:cNvPr>
          <p:cNvSpPr>
            <a:spLocks/>
          </p:cNvSpPr>
          <p:nvPr/>
        </p:nvSpPr>
        <p:spPr bwMode="auto">
          <a:xfrm>
            <a:off x="1919507"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2" name="AutoShape 42">
            <a:extLst>
              <a:ext uri="{FF2B5EF4-FFF2-40B4-BE49-F238E27FC236}">
                <a16:creationId xmlns:a16="http://schemas.microsoft.com/office/drawing/2014/main" id="{DF23CADB-4D22-498D-BD7C-12F8C510853C}"/>
              </a:ext>
            </a:extLst>
          </p:cNvPr>
          <p:cNvSpPr>
            <a:spLocks/>
          </p:cNvSpPr>
          <p:nvPr/>
        </p:nvSpPr>
        <p:spPr bwMode="auto">
          <a:xfrm>
            <a:off x="6685804"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4" name="Oval 43">
            <a:extLst>
              <a:ext uri="{FF2B5EF4-FFF2-40B4-BE49-F238E27FC236}">
                <a16:creationId xmlns:a16="http://schemas.microsoft.com/office/drawing/2014/main" id="{161472A1-4EAB-407F-8BB2-8438393C1EC3}"/>
              </a:ext>
            </a:extLst>
          </p:cNvPr>
          <p:cNvSpPr>
            <a:spLocks/>
          </p:cNvSpPr>
          <p:nvPr/>
        </p:nvSpPr>
        <p:spPr bwMode="auto">
          <a:xfrm>
            <a:off x="6791206"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6" name="Oval 44">
            <a:extLst>
              <a:ext uri="{FF2B5EF4-FFF2-40B4-BE49-F238E27FC236}">
                <a16:creationId xmlns:a16="http://schemas.microsoft.com/office/drawing/2014/main" id="{492CB721-6AF5-4D3C-B10C-9A0B0C87D884}"/>
              </a:ext>
            </a:extLst>
          </p:cNvPr>
          <p:cNvSpPr>
            <a:spLocks/>
          </p:cNvSpPr>
          <p:nvPr/>
        </p:nvSpPr>
        <p:spPr bwMode="auto">
          <a:xfrm>
            <a:off x="6993955" y="3330534"/>
            <a:ext cx="277234" cy="277276"/>
          </a:xfrm>
          <a:prstGeom prst="ellipse">
            <a:avLst/>
          </a:prstGeom>
          <a:solidFill>
            <a:schemeClr val="tx1">
              <a:lumMod val="75000"/>
              <a:lumOff val="25000"/>
            </a:schemeClr>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08" name="Oval 45">
            <a:extLst>
              <a:ext uri="{FF2B5EF4-FFF2-40B4-BE49-F238E27FC236}">
                <a16:creationId xmlns:a16="http://schemas.microsoft.com/office/drawing/2014/main" id="{E6FE696D-9BA1-4F2D-9DB1-2A89456B39BB}"/>
              </a:ext>
            </a:extLst>
          </p:cNvPr>
          <p:cNvSpPr>
            <a:spLocks/>
          </p:cNvSpPr>
          <p:nvPr/>
        </p:nvSpPr>
        <p:spPr bwMode="auto">
          <a:xfrm>
            <a:off x="7059865" y="3396453"/>
            <a:ext cx="145416"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2" name="AutoShape 52">
            <a:extLst>
              <a:ext uri="{FF2B5EF4-FFF2-40B4-BE49-F238E27FC236}">
                <a16:creationId xmlns:a16="http://schemas.microsoft.com/office/drawing/2014/main" id="{49B3B954-4AB4-48D7-84B9-04558532E339}"/>
              </a:ext>
            </a:extLst>
          </p:cNvPr>
          <p:cNvSpPr>
            <a:spLocks/>
          </p:cNvSpPr>
          <p:nvPr/>
        </p:nvSpPr>
        <p:spPr bwMode="auto">
          <a:xfrm>
            <a:off x="4973612" y="2279428"/>
            <a:ext cx="893536" cy="1004409"/>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1" y="0"/>
                  <a:pt x="4803" y="937"/>
                  <a:pt x="2882" y="2813"/>
                </a:cubicBezTo>
                <a:cubicBezTo>
                  <a:pt x="-961" y="6566"/>
                  <a:pt x="-961" y="12653"/>
                  <a:pt x="2882" y="16406"/>
                </a:cubicBezTo>
                <a:cubicBezTo>
                  <a:pt x="4480" y="17967"/>
                  <a:pt x="6493" y="18867"/>
                  <a:pt x="8574" y="19129"/>
                </a:cubicBezTo>
                <a:lnTo>
                  <a:pt x="9839" y="21600"/>
                </a:lnTo>
                <a:lnTo>
                  <a:pt x="11104" y="19129"/>
                </a:lnTo>
                <a:cubicBezTo>
                  <a:pt x="13185" y="18867"/>
                  <a:pt x="15198" y="17967"/>
                  <a:pt x="16796" y="16406"/>
                </a:cubicBezTo>
                <a:cubicBezTo>
                  <a:pt x="20639" y="12653"/>
                  <a:pt x="20639" y="6566"/>
                  <a:pt x="16796" y="2813"/>
                </a:cubicBezTo>
                <a:cubicBezTo>
                  <a:pt x="14875" y="937"/>
                  <a:pt x="12357" y="0"/>
                  <a:pt x="9839" y="0"/>
                </a:cubicBezTo>
                <a:close/>
              </a:path>
            </a:pathLst>
          </a:cu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4" name="Oval 53">
            <a:extLst>
              <a:ext uri="{FF2B5EF4-FFF2-40B4-BE49-F238E27FC236}">
                <a16:creationId xmlns:a16="http://schemas.microsoft.com/office/drawing/2014/main" id="{67A601FE-3231-4635-835D-E3FA82F81C6E}"/>
              </a:ext>
            </a:extLst>
          </p:cNvPr>
          <p:cNvSpPr>
            <a:spLocks/>
          </p:cNvSpPr>
          <p:nvPr/>
        </p:nvSpPr>
        <p:spPr bwMode="auto">
          <a:xfrm>
            <a:off x="5079014" y="2384826"/>
            <a:ext cx="682733" cy="682839"/>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6" name="Oval 54">
            <a:extLst>
              <a:ext uri="{FF2B5EF4-FFF2-40B4-BE49-F238E27FC236}">
                <a16:creationId xmlns:a16="http://schemas.microsoft.com/office/drawing/2014/main" id="{A132B1AC-8F59-42E2-A320-78F0DA1D1D5C}"/>
              </a:ext>
            </a:extLst>
          </p:cNvPr>
          <p:cNvSpPr>
            <a:spLocks/>
          </p:cNvSpPr>
          <p:nvPr/>
        </p:nvSpPr>
        <p:spPr bwMode="auto">
          <a:xfrm>
            <a:off x="5281763" y="3330534"/>
            <a:ext cx="277234" cy="277276"/>
          </a:xfrm>
          <a:prstGeom prst="ellipse">
            <a:avLst/>
          </a:prstGeom>
          <a:solidFill>
            <a:schemeClr val="accent1"/>
          </a:solidFill>
          <a:ln>
            <a:noFill/>
          </a:ln>
          <a:effec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18" name="Oval 55">
            <a:extLst>
              <a:ext uri="{FF2B5EF4-FFF2-40B4-BE49-F238E27FC236}">
                <a16:creationId xmlns:a16="http://schemas.microsoft.com/office/drawing/2014/main" id="{3BAEB76B-C2B0-42E0-B260-9C08C6FF4F00}"/>
              </a:ext>
            </a:extLst>
          </p:cNvPr>
          <p:cNvSpPr>
            <a:spLocks/>
          </p:cNvSpPr>
          <p:nvPr/>
        </p:nvSpPr>
        <p:spPr bwMode="auto">
          <a:xfrm>
            <a:off x="5347673" y="3396453"/>
            <a:ext cx="145415" cy="145438"/>
          </a:xfrm>
          <a:prstGeom prst="ellipse">
            <a:avLst/>
          </a:prstGeom>
          <a:solidFill>
            <a:srgbClr val="FFFFFF"/>
          </a:solidFill>
          <a:ln w="12700" cap="flat" cmpd="sng">
            <a:no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a:solidFill>
                <a:srgbClr val="FFFFFF"/>
              </a:solidFill>
              <a:latin typeface="+mj-lt"/>
              <a:ea typeface="Helvetica Light" charset="0"/>
              <a:cs typeface="Helvetica Light" charset="0"/>
              <a:sym typeface="Helvetica Light" charset="0"/>
            </a:endParaRPr>
          </a:p>
        </p:txBody>
      </p:sp>
      <p:sp>
        <p:nvSpPr>
          <p:cNvPr id="122" name="Line 4">
            <a:extLst>
              <a:ext uri="{FF2B5EF4-FFF2-40B4-BE49-F238E27FC236}">
                <a16:creationId xmlns:a16="http://schemas.microsoft.com/office/drawing/2014/main" id="{E09B2B6C-70F5-4DFB-B35B-B0B9C15F4632}"/>
              </a:ext>
            </a:extLst>
          </p:cNvPr>
          <p:cNvSpPr>
            <a:spLocks noChangeShapeType="1"/>
          </p:cNvSpPr>
          <p:nvPr/>
        </p:nvSpPr>
        <p:spPr bwMode="auto">
          <a:xfrm>
            <a:off x="1995994"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4" name="Line 4">
            <a:extLst>
              <a:ext uri="{FF2B5EF4-FFF2-40B4-BE49-F238E27FC236}">
                <a16:creationId xmlns:a16="http://schemas.microsoft.com/office/drawing/2014/main" id="{7C4DCF34-C70E-479B-8346-CD70D85FDAAD}"/>
              </a:ext>
            </a:extLst>
          </p:cNvPr>
          <p:cNvSpPr>
            <a:spLocks noChangeShapeType="1"/>
          </p:cNvSpPr>
          <p:nvPr/>
        </p:nvSpPr>
        <p:spPr bwMode="auto">
          <a:xfrm>
            <a:off x="37471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6" name="Line 4">
            <a:extLst>
              <a:ext uri="{FF2B5EF4-FFF2-40B4-BE49-F238E27FC236}">
                <a16:creationId xmlns:a16="http://schemas.microsoft.com/office/drawing/2014/main" id="{7B345C2B-3325-48FB-AF00-BA780F835E55}"/>
              </a:ext>
            </a:extLst>
          </p:cNvPr>
          <p:cNvSpPr>
            <a:spLocks noChangeShapeType="1"/>
          </p:cNvSpPr>
          <p:nvPr/>
        </p:nvSpPr>
        <p:spPr bwMode="auto">
          <a:xfrm>
            <a:off x="5420380" y="3597374"/>
            <a:ext cx="0" cy="731617"/>
          </a:xfrm>
          <a:prstGeom prst="line">
            <a:avLst/>
          </a:prstGeom>
          <a:noFill/>
          <a:ln w="25400" cap="rnd" cmpd="sng">
            <a:solidFill>
              <a:schemeClr val="accent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28" name="Line 4">
            <a:extLst>
              <a:ext uri="{FF2B5EF4-FFF2-40B4-BE49-F238E27FC236}">
                <a16:creationId xmlns:a16="http://schemas.microsoft.com/office/drawing/2014/main" id="{80D50241-60B5-4657-A09E-3F6497CDB67F}"/>
              </a:ext>
            </a:extLst>
          </p:cNvPr>
          <p:cNvSpPr>
            <a:spLocks noChangeShapeType="1"/>
          </p:cNvSpPr>
          <p:nvPr/>
        </p:nvSpPr>
        <p:spPr bwMode="auto">
          <a:xfrm>
            <a:off x="7132572" y="3597374"/>
            <a:ext cx="0" cy="731617"/>
          </a:xfrm>
          <a:prstGeom prst="line">
            <a:avLst/>
          </a:prstGeom>
          <a:noFill/>
          <a:ln w="25400" cap="rnd" cmpd="sng">
            <a:solidFill>
              <a:schemeClr val="tx1">
                <a:lumMod val="75000"/>
                <a:lumOff val="25000"/>
              </a:schemeClr>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48" tIns="19048" rIns="19048" bIns="19048" anchor="ctr"/>
          <a:lstStyle/>
          <a:p>
            <a:endParaRPr lang="ar-IQ" sz="1200" dirty="0">
              <a:latin typeface="+mj-lt"/>
              <a:ea typeface="Helvetica Light" charset="0"/>
              <a:cs typeface="Helvetica Light" charset="0"/>
              <a:sym typeface="Helvetica Light" charset="0"/>
            </a:endParaRPr>
          </a:p>
        </p:txBody>
      </p:sp>
      <p:sp>
        <p:nvSpPr>
          <p:cNvPr id="130" name="TextBox 129">
            <a:extLst>
              <a:ext uri="{FF2B5EF4-FFF2-40B4-BE49-F238E27FC236}">
                <a16:creationId xmlns:a16="http://schemas.microsoft.com/office/drawing/2014/main" id="{D220939B-82AD-4B0F-B686-4A9F5FD8F73C}"/>
              </a:ext>
            </a:extLst>
          </p:cNvPr>
          <p:cNvSpPr txBox="1"/>
          <p:nvPr/>
        </p:nvSpPr>
        <p:spPr>
          <a:xfrm>
            <a:off x="1646769"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2" name="TextBox 131">
            <a:extLst>
              <a:ext uri="{FF2B5EF4-FFF2-40B4-BE49-F238E27FC236}">
                <a16:creationId xmlns:a16="http://schemas.microsoft.com/office/drawing/2014/main" id="{82FA8F45-540C-41AF-8B79-93B935AC5B84}"/>
              </a:ext>
            </a:extLst>
          </p:cNvPr>
          <p:cNvSpPr txBox="1"/>
          <p:nvPr/>
        </p:nvSpPr>
        <p:spPr>
          <a:xfrm>
            <a:off x="1399993"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4" name="TextBox 133">
            <a:extLst>
              <a:ext uri="{FF2B5EF4-FFF2-40B4-BE49-F238E27FC236}">
                <a16:creationId xmlns:a16="http://schemas.microsoft.com/office/drawing/2014/main" id="{8B02BC1E-5540-4386-8E2A-371EEDABC97E}"/>
              </a:ext>
            </a:extLst>
          </p:cNvPr>
          <p:cNvSpPr txBox="1"/>
          <p:nvPr/>
        </p:nvSpPr>
        <p:spPr>
          <a:xfrm>
            <a:off x="34017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36" name="TextBox 135">
            <a:extLst>
              <a:ext uri="{FF2B5EF4-FFF2-40B4-BE49-F238E27FC236}">
                <a16:creationId xmlns:a16="http://schemas.microsoft.com/office/drawing/2014/main" id="{D9AC2DB9-73D5-409C-BFE7-75FC5DAF0C45}"/>
              </a:ext>
            </a:extLst>
          </p:cNvPr>
          <p:cNvSpPr txBox="1"/>
          <p:nvPr/>
        </p:nvSpPr>
        <p:spPr>
          <a:xfrm>
            <a:off x="31549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38" name="TextBox 137">
            <a:extLst>
              <a:ext uri="{FF2B5EF4-FFF2-40B4-BE49-F238E27FC236}">
                <a16:creationId xmlns:a16="http://schemas.microsoft.com/office/drawing/2014/main" id="{21BC5BEF-5523-4287-98B3-1792DBADE676}"/>
              </a:ext>
            </a:extLst>
          </p:cNvPr>
          <p:cNvSpPr txBox="1"/>
          <p:nvPr/>
        </p:nvSpPr>
        <p:spPr>
          <a:xfrm>
            <a:off x="5074931"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0" name="TextBox 139">
            <a:extLst>
              <a:ext uri="{FF2B5EF4-FFF2-40B4-BE49-F238E27FC236}">
                <a16:creationId xmlns:a16="http://schemas.microsoft.com/office/drawing/2014/main" id="{D752B994-9D64-4982-B684-695EE7E6D3D2}"/>
              </a:ext>
            </a:extLst>
          </p:cNvPr>
          <p:cNvSpPr txBox="1"/>
          <p:nvPr/>
        </p:nvSpPr>
        <p:spPr>
          <a:xfrm>
            <a:off x="4828159"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2" name="TextBox 141">
            <a:extLst>
              <a:ext uri="{FF2B5EF4-FFF2-40B4-BE49-F238E27FC236}">
                <a16:creationId xmlns:a16="http://schemas.microsoft.com/office/drawing/2014/main" id="{D370146E-7C90-4682-8335-D383B89D5B36}"/>
              </a:ext>
            </a:extLst>
          </p:cNvPr>
          <p:cNvSpPr txBox="1"/>
          <p:nvPr/>
        </p:nvSpPr>
        <p:spPr>
          <a:xfrm>
            <a:off x="6787123" y="4457503"/>
            <a:ext cx="69089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US" sz="1050"/>
              <a:t>Description</a:t>
            </a:r>
            <a:endParaRPr lang="en-US" sz="1050" dirty="0"/>
          </a:p>
        </p:txBody>
      </p:sp>
      <p:sp>
        <p:nvSpPr>
          <p:cNvPr id="144" name="TextBox 143">
            <a:extLst>
              <a:ext uri="{FF2B5EF4-FFF2-40B4-BE49-F238E27FC236}">
                <a16:creationId xmlns:a16="http://schemas.microsoft.com/office/drawing/2014/main" id="{8CE6B91D-A5CB-4F79-9C27-5D1E2B65A289}"/>
              </a:ext>
            </a:extLst>
          </p:cNvPr>
          <p:cNvSpPr txBox="1"/>
          <p:nvPr/>
        </p:nvSpPr>
        <p:spPr>
          <a:xfrm>
            <a:off x="6540351" y="4709506"/>
            <a:ext cx="1184442" cy="600164"/>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r>
              <a:rPr lang="en-US" sz="900" dirty="0"/>
              <a:t>Sed perspiciatis unde omnis iste natus error voluptatem rem.</a:t>
            </a:r>
          </a:p>
        </p:txBody>
      </p:sp>
      <p:sp>
        <p:nvSpPr>
          <p:cNvPr id="146" name="Icon 1">
            <a:extLst>
              <a:ext uri="{FF2B5EF4-FFF2-40B4-BE49-F238E27FC236}">
                <a16:creationId xmlns:a16="http://schemas.microsoft.com/office/drawing/2014/main" id="{94A1043C-C6C7-4DD0-BB13-92B8C5B7FB59}"/>
              </a:ext>
            </a:extLst>
          </p:cNvPr>
          <p:cNvSpPr/>
          <p:nvPr/>
        </p:nvSpPr>
        <p:spPr>
          <a:xfrm>
            <a:off x="3651726" y="2613740"/>
            <a:ext cx="209939" cy="227730"/>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148" name="Icon 29">
            <a:extLst>
              <a:ext uri="{FF2B5EF4-FFF2-40B4-BE49-F238E27FC236}">
                <a16:creationId xmlns:a16="http://schemas.microsoft.com/office/drawing/2014/main" id="{F3FE1A4B-7611-469D-AAD9-0C4824142EE4}"/>
              </a:ext>
            </a:extLst>
          </p:cNvPr>
          <p:cNvSpPr/>
          <p:nvPr/>
        </p:nvSpPr>
        <p:spPr>
          <a:xfrm>
            <a:off x="1887873" y="2612381"/>
            <a:ext cx="227730" cy="2277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0" name="Icon 47">
            <a:extLst>
              <a:ext uri="{FF2B5EF4-FFF2-40B4-BE49-F238E27FC236}">
                <a16:creationId xmlns:a16="http://schemas.microsoft.com/office/drawing/2014/main" id="{1C5A50FC-665B-44D4-B4C3-78F9E017E0C9}"/>
              </a:ext>
            </a:extLst>
          </p:cNvPr>
          <p:cNvSpPr/>
          <p:nvPr/>
        </p:nvSpPr>
        <p:spPr>
          <a:xfrm>
            <a:off x="5324504" y="2634384"/>
            <a:ext cx="227730" cy="227350"/>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152" name="Icon 49">
            <a:extLst>
              <a:ext uri="{FF2B5EF4-FFF2-40B4-BE49-F238E27FC236}">
                <a16:creationId xmlns:a16="http://schemas.microsoft.com/office/drawing/2014/main" id="{C0D4BF96-8482-4390-A3DB-E36AB4EEF5B8}"/>
              </a:ext>
            </a:extLst>
          </p:cNvPr>
          <p:cNvSpPr/>
          <p:nvPr/>
        </p:nvSpPr>
        <p:spPr>
          <a:xfrm>
            <a:off x="7026213" y="2612381"/>
            <a:ext cx="227730" cy="227730"/>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45" name="PpHeader">
            <a:extLst>
              <a:ext uri="{FF2B5EF4-FFF2-40B4-BE49-F238E27FC236}">
                <a16:creationId xmlns:a16="http://schemas.microsoft.com/office/drawing/2014/main" id="{CBA65CA1-D083-4FE9-8B46-6D34A5C7B3EE}"/>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A5486723-21DB-4BF9-8527-D3A4D320034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7" name="Group 46">
              <a:extLst>
                <a:ext uri="{FF2B5EF4-FFF2-40B4-BE49-F238E27FC236}">
                  <a16:creationId xmlns:a16="http://schemas.microsoft.com/office/drawing/2014/main" id="{143A62E3-45D3-4290-AA9F-EEAB4253FB86}"/>
                </a:ext>
              </a:extLst>
            </p:cNvPr>
            <p:cNvGrpSpPr/>
            <p:nvPr/>
          </p:nvGrpSpPr>
          <p:grpSpPr>
            <a:xfrm>
              <a:off x="670098" y="159543"/>
              <a:ext cx="989634" cy="135576"/>
              <a:chOff x="670098" y="159543"/>
              <a:chExt cx="989634" cy="135576"/>
            </a:xfrm>
          </p:grpSpPr>
          <p:sp>
            <p:nvSpPr>
              <p:cNvPr id="48" name="Icon 1">
                <a:extLst>
                  <a:ext uri="{FF2B5EF4-FFF2-40B4-BE49-F238E27FC236}">
                    <a16:creationId xmlns:a16="http://schemas.microsoft.com/office/drawing/2014/main" id="{CD196580-8EA2-4AB0-BEFC-DF3B6AFAD1C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9" name="Icon 5">
                <a:extLst>
                  <a:ext uri="{FF2B5EF4-FFF2-40B4-BE49-F238E27FC236}">
                    <a16:creationId xmlns:a16="http://schemas.microsoft.com/office/drawing/2014/main" id="{ED5B002F-3704-4934-A4DF-D3545E58CAD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B757FF9E-D78F-42E4-8555-17EA08C49A2D}"/>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1" name="PpFooter">
            <a:extLst>
              <a:ext uri="{FF2B5EF4-FFF2-40B4-BE49-F238E27FC236}">
                <a16:creationId xmlns:a16="http://schemas.microsoft.com/office/drawing/2014/main" id="{9A71213E-7684-4B1E-870B-E4F79EA622E2}"/>
              </a:ext>
            </a:extLst>
          </p:cNvPr>
          <p:cNvGrpSpPr/>
          <p:nvPr/>
        </p:nvGrpSpPr>
        <p:grpSpPr>
          <a:xfrm>
            <a:off x="6962193" y="6285724"/>
            <a:ext cx="1987761" cy="280951"/>
            <a:chOff x="9284132" y="6232525"/>
            <a:chExt cx="2650693" cy="374650"/>
          </a:xfrm>
        </p:grpSpPr>
        <p:sp>
          <p:nvSpPr>
            <p:cNvPr id="52" name="PpFooter">
              <a:extLst>
                <a:ext uri="{FF2B5EF4-FFF2-40B4-BE49-F238E27FC236}">
                  <a16:creationId xmlns:a16="http://schemas.microsoft.com/office/drawing/2014/main" id="{A4590FB7-3E42-48B2-A4FF-C7B3318F4155}"/>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AD3BA75F-5A9B-4511-94C8-95E9B9B8FE1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4" name="PpSlideNum">
              <a:extLst>
                <a:ext uri="{FF2B5EF4-FFF2-40B4-BE49-F238E27FC236}">
                  <a16:creationId xmlns:a16="http://schemas.microsoft.com/office/drawing/2014/main" id="{D641777C-7BD5-4489-B669-3CB02D859523}"/>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28</a:t>
              </a:fld>
              <a:endParaRPr lang="en-US" sz="750">
                <a:solidFill>
                  <a:schemeClr val="bg1"/>
                </a:solidFill>
              </a:endParaRPr>
            </a:p>
          </p:txBody>
        </p:sp>
      </p:grpSp>
    </p:spTree>
    <p:extLst>
      <p:ext uri="{BB962C8B-B14F-4D97-AF65-F5344CB8AC3E}">
        <p14:creationId xmlns:p14="http://schemas.microsoft.com/office/powerpoint/2010/main" val="6093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nd Title">
            <a:extLst>
              <a:ext uri="{FF2B5EF4-FFF2-40B4-BE49-F238E27FC236}">
                <a16:creationId xmlns:a16="http://schemas.microsoft.com/office/drawing/2014/main" id="{AFB8C290-BA01-4F1C-BFA7-8D160450F3DD}"/>
              </a:ext>
            </a:extLst>
          </p:cNvPr>
          <p:cNvSpPr txBox="1"/>
          <p:nvPr/>
        </p:nvSpPr>
        <p:spPr>
          <a:xfrm>
            <a:off x="3162404" y="1209624"/>
            <a:ext cx="2819193" cy="507831"/>
          </a:xfrm>
          <a:prstGeom prst="rect">
            <a:avLst/>
          </a:prstGeom>
          <a:noFill/>
        </p:spPr>
        <p:txBody>
          <a:bodyPr wrap="square" lIns="0" tIns="0" rIns="0" bIns="0" rtlCol="0" anchor="t" anchorCtr="0">
            <a:spAutoFit/>
          </a:bodyPr>
          <a:lstStyle/>
          <a:p>
            <a:pPr algn="ctr"/>
            <a:r>
              <a:rPr lang="en-US" sz="3300">
                <a:solidFill>
                  <a:schemeClr val="tx1">
                    <a:lumMod val="75000"/>
                    <a:lumOff val="25000"/>
                  </a:schemeClr>
                </a:solidFill>
                <a:latin typeface="+mj-lt"/>
              </a:rPr>
              <a:t>Info</a:t>
            </a:r>
            <a:r>
              <a:rPr lang="en-US" sz="3300">
                <a:solidFill>
                  <a:schemeClr val="accent1"/>
                </a:solidFill>
                <a:latin typeface="+mj-lt"/>
              </a:rPr>
              <a:t>graphic</a:t>
            </a:r>
            <a:endParaRPr lang="en-ID" sz="3300" dirty="0">
              <a:solidFill>
                <a:schemeClr val="accent1"/>
              </a:solidFill>
              <a:latin typeface="+mj-lt"/>
            </a:endParaRPr>
          </a:p>
        </p:txBody>
      </p:sp>
      <p:sp>
        <p:nvSpPr>
          <p:cNvPr id="34" name="Rectangle 33">
            <a:extLst>
              <a:ext uri="{FF2B5EF4-FFF2-40B4-BE49-F238E27FC236}">
                <a16:creationId xmlns:a16="http://schemas.microsoft.com/office/drawing/2014/main" id="{5CB20EB5-1303-4631-9535-3FB52F39E191}"/>
              </a:ext>
            </a:extLst>
          </p:cNvPr>
          <p:cNvSpPr/>
          <p:nvPr/>
        </p:nvSpPr>
        <p:spPr>
          <a:xfrm>
            <a:off x="1172144" y="4246785"/>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5" name="Rectangle 34">
            <a:extLst>
              <a:ext uri="{FF2B5EF4-FFF2-40B4-BE49-F238E27FC236}">
                <a16:creationId xmlns:a16="http://schemas.microsoft.com/office/drawing/2014/main" id="{29F5EDAC-6632-404F-BF4A-90561B8DB133}"/>
              </a:ext>
            </a:extLst>
          </p:cNvPr>
          <p:cNvSpPr/>
          <p:nvPr/>
        </p:nvSpPr>
        <p:spPr>
          <a:xfrm>
            <a:off x="733869" y="4541575"/>
            <a:ext cx="1567444" cy="600164"/>
          </a:xfrm>
          <a:prstGeom prst="rect">
            <a:avLst/>
          </a:prstGeom>
          <a:noFill/>
        </p:spPr>
        <p:txBody>
          <a:bodyPr wrap="square" lIns="0" tIns="0" rIns="0" bIns="0" rtlCol="0">
            <a:spAutoFit/>
          </a:bodyPr>
          <a:lstStyle/>
          <a:p>
            <a:pPr algn="ctr">
              <a:lnSpc>
                <a:spcPct val="150000"/>
              </a:lnSpc>
            </a:pPr>
            <a:r>
              <a:rPr lang="id-ID" sz="900" dirty="0">
                <a:solidFill>
                  <a:schemeClr val="tx1">
                    <a:lumMod val="50000"/>
                    <a:lumOff val="50000"/>
                  </a:schemeClr>
                </a:solidFill>
              </a:rPr>
              <a:t>Vestibulum neque elit, Class aptent taciti sociosqu ad litora torquent </a:t>
            </a:r>
            <a:r>
              <a:rPr lang="id-ID" sz="900">
                <a:solidFill>
                  <a:schemeClr val="tx1">
                    <a:lumMod val="50000"/>
                    <a:lumOff val="50000"/>
                  </a:schemeClr>
                </a:solidFill>
              </a:rPr>
              <a:t>per nostra</a:t>
            </a:r>
            <a:r>
              <a:rPr lang="en-US" sz="900" dirty="0">
                <a:solidFill>
                  <a:schemeClr val="tx1">
                    <a:lumMod val="50000"/>
                    <a:lumOff val="50000"/>
                  </a:schemeClr>
                </a:solidFill>
              </a:rPr>
              <a:t>.</a:t>
            </a:r>
          </a:p>
        </p:txBody>
      </p:sp>
      <p:sp>
        <p:nvSpPr>
          <p:cNvPr id="36" name="Rectangle 35">
            <a:extLst>
              <a:ext uri="{FF2B5EF4-FFF2-40B4-BE49-F238E27FC236}">
                <a16:creationId xmlns:a16="http://schemas.microsoft.com/office/drawing/2014/main" id="{1704302D-235F-49C6-8D63-23A68F71E5F7}"/>
              </a:ext>
            </a:extLst>
          </p:cNvPr>
          <p:cNvSpPr/>
          <p:nvPr/>
        </p:nvSpPr>
        <p:spPr>
          <a:xfrm>
            <a:off x="3185308" y="4245832"/>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3B2005F-1763-4CB5-9755-5027A6345D01}"/>
              </a:ext>
            </a:extLst>
          </p:cNvPr>
          <p:cNvSpPr/>
          <p:nvPr/>
        </p:nvSpPr>
        <p:spPr>
          <a:xfrm>
            <a:off x="2747033" y="4540621"/>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38" name="Rectangle 37">
            <a:extLst>
              <a:ext uri="{FF2B5EF4-FFF2-40B4-BE49-F238E27FC236}">
                <a16:creationId xmlns:a16="http://schemas.microsoft.com/office/drawing/2014/main" id="{BC3E4304-B63A-4199-B506-C3A9B86D1473}"/>
              </a:ext>
            </a:extLst>
          </p:cNvPr>
          <p:cNvSpPr/>
          <p:nvPr/>
        </p:nvSpPr>
        <p:spPr>
          <a:xfrm>
            <a:off x="5259765" y="4245080"/>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39" name="Rectangle 38">
            <a:extLst>
              <a:ext uri="{FF2B5EF4-FFF2-40B4-BE49-F238E27FC236}">
                <a16:creationId xmlns:a16="http://schemas.microsoft.com/office/drawing/2014/main" id="{0CC33D76-AB5E-4791-8F5D-AEF484D0340B}"/>
              </a:ext>
            </a:extLst>
          </p:cNvPr>
          <p:cNvSpPr/>
          <p:nvPr/>
        </p:nvSpPr>
        <p:spPr>
          <a:xfrm>
            <a:off x="4821490" y="4539870"/>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0" name="Rectangle 39">
            <a:extLst>
              <a:ext uri="{FF2B5EF4-FFF2-40B4-BE49-F238E27FC236}">
                <a16:creationId xmlns:a16="http://schemas.microsoft.com/office/drawing/2014/main" id="{53419883-5FD8-455A-AD08-21FD6FB83E46}"/>
              </a:ext>
            </a:extLst>
          </p:cNvPr>
          <p:cNvSpPr/>
          <p:nvPr/>
        </p:nvSpPr>
        <p:spPr>
          <a:xfrm>
            <a:off x="7277542" y="4244127"/>
            <a:ext cx="690895" cy="215444"/>
          </a:xfrm>
          <a:prstGeom prst="rect">
            <a:avLst/>
          </a:prstGeom>
          <a:noFill/>
        </p:spPr>
        <p:txBody>
          <a:bodyPr wrap="none" lIns="0" tIns="0" rIns="0" bIns="0" rtlCol="0">
            <a:spAutoFit/>
          </a:bodyPr>
          <a:lstStyle/>
          <a:p>
            <a:pPr algn="ctr">
              <a:lnSpc>
                <a:spcPct val="150000"/>
              </a:lnSpc>
            </a:pPr>
            <a:r>
              <a:rPr lang="en-US" sz="1050" b="1">
                <a:solidFill>
                  <a:schemeClr val="tx1">
                    <a:lumMod val="65000"/>
                    <a:lumOff val="35000"/>
                  </a:schemeClr>
                </a:solidFill>
              </a:rPr>
              <a:t>Description</a:t>
            </a:r>
            <a:endParaRPr lang="en-US" sz="1050" b="1" dirty="0">
              <a:solidFill>
                <a:schemeClr val="tx1">
                  <a:lumMod val="65000"/>
                  <a:lumOff val="35000"/>
                </a:schemeClr>
              </a:solidFill>
            </a:endParaRPr>
          </a:p>
        </p:txBody>
      </p:sp>
      <p:sp>
        <p:nvSpPr>
          <p:cNvPr id="41" name="Rectangle 40">
            <a:extLst>
              <a:ext uri="{FF2B5EF4-FFF2-40B4-BE49-F238E27FC236}">
                <a16:creationId xmlns:a16="http://schemas.microsoft.com/office/drawing/2014/main" id="{168191E6-BB45-4DC4-959B-C13D30E474E9}"/>
              </a:ext>
            </a:extLst>
          </p:cNvPr>
          <p:cNvSpPr/>
          <p:nvPr/>
        </p:nvSpPr>
        <p:spPr>
          <a:xfrm>
            <a:off x="6839267" y="4538916"/>
            <a:ext cx="1567444" cy="600164"/>
          </a:xfrm>
          <a:prstGeom prst="rect">
            <a:avLst/>
          </a:prstGeom>
          <a:noFill/>
        </p:spPr>
        <p:txBody>
          <a:bodyPr wrap="square" lIns="0" tIns="0" rIns="0" bIns="0" rtlCol="0">
            <a:spAutoFit/>
          </a:bodyPr>
          <a:lstStyle/>
          <a:p>
            <a:pPr algn="ctr">
              <a:lnSpc>
                <a:spcPct val="150000"/>
              </a:lnSpc>
            </a:pPr>
            <a:r>
              <a:rPr lang="id-ID" sz="900">
                <a:solidFill>
                  <a:schemeClr val="tx1">
                    <a:lumMod val="50000"/>
                    <a:lumOff val="50000"/>
                  </a:schemeClr>
                </a:solidFill>
              </a:rPr>
              <a:t>Vestibulum neque elit, Class aptent taciti sociosqu ad litora torquent per nostra</a:t>
            </a:r>
            <a:r>
              <a:rPr lang="en-US" sz="900">
                <a:solidFill>
                  <a:schemeClr val="tx1">
                    <a:lumMod val="50000"/>
                    <a:lumOff val="50000"/>
                  </a:schemeClr>
                </a:solidFill>
              </a:rPr>
              <a:t>.</a:t>
            </a:r>
            <a:endParaRPr lang="en-US" sz="900" dirty="0">
              <a:solidFill>
                <a:schemeClr val="tx1">
                  <a:lumMod val="50000"/>
                  <a:lumOff val="50000"/>
                </a:schemeClr>
              </a:solidFill>
            </a:endParaRPr>
          </a:p>
        </p:txBody>
      </p:sp>
      <p:sp>
        <p:nvSpPr>
          <p:cNvPr id="42" name="TextBox 41">
            <a:extLst>
              <a:ext uri="{FF2B5EF4-FFF2-40B4-BE49-F238E27FC236}">
                <a16:creationId xmlns:a16="http://schemas.microsoft.com/office/drawing/2014/main" id="{370CC846-0A0A-4805-AEC3-2E6034488757}"/>
              </a:ext>
            </a:extLst>
          </p:cNvPr>
          <p:cNvSpPr txBox="1"/>
          <p:nvPr/>
        </p:nvSpPr>
        <p:spPr>
          <a:xfrm>
            <a:off x="1149542" y="3841126"/>
            <a:ext cx="736099" cy="438582"/>
          </a:xfrm>
          <a:prstGeom prst="rect">
            <a:avLst/>
          </a:prstGeom>
          <a:noFill/>
        </p:spPr>
        <p:txBody>
          <a:bodyPr wrap="none" rtlCol="0">
            <a:spAutoFit/>
          </a:bodyPr>
          <a:lstStyle/>
          <a:p>
            <a:pPr algn="ctr"/>
            <a:r>
              <a:rPr lang="en-US" sz="2250" dirty="0">
                <a:solidFill>
                  <a:schemeClr val="accent1"/>
                </a:solidFill>
                <a:latin typeface="+mj-lt"/>
              </a:rPr>
              <a:t>50%</a:t>
            </a:r>
          </a:p>
        </p:txBody>
      </p:sp>
      <p:sp>
        <p:nvSpPr>
          <p:cNvPr id="43" name="TextBox 42">
            <a:extLst>
              <a:ext uri="{FF2B5EF4-FFF2-40B4-BE49-F238E27FC236}">
                <a16:creationId xmlns:a16="http://schemas.microsoft.com/office/drawing/2014/main" id="{4F2E341E-9DA6-4BF5-9A95-304F98D2C0F8}"/>
              </a:ext>
            </a:extLst>
          </p:cNvPr>
          <p:cNvSpPr txBox="1"/>
          <p:nvPr/>
        </p:nvSpPr>
        <p:spPr>
          <a:xfrm>
            <a:off x="3172325" y="3841126"/>
            <a:ext cx="716863"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70%</a:t>
            </a:r>
          </a:p>
        </p:txBody>
      </p:sp>
      <p:sp>
        <p:nvSpPr>
          <p:cNvPr id="44" name="TextBox 43">
            <a:extLst>
              <a:ext uri="{FF2B5EF4-FFF2-40B4-BE49-F238E27FC236}">
                <a16:creationId xmlns:a16="http://schemas.microsoft.com/office/drawing/2014/main" id="{E84B1F47-0DB1-4989-BB0B-15A7C8C24A0D}"/>
              </a:ext>
            </a:extLst>
          </p:cNvPr>
          <p:cNvSpPr txBox="1"/>
          <p:nvPr/>
        </p:nvSpPr>
        <p:spPr>
          <a:xfrm>
            <a:off x="5236362" y="3841126"/>
            <a:ext cx="737702" cy="438582"/>
          </a:xfrm>
          <a:prstGeom prst="rect">
            <a:avLst/>
          </a:prstGeom>
          <a:noFill/>
        </p:spPr>
        <p:txBody>
          <a:bodyPr wrap="none" rtlCol="0">
            <a:spAutoFit/>
          </a:bodyPr>
          <a:lstStyle/>
          <a:p>
            <a:pPr algn="ctr"/>
            <a:r>
              <a:rPr lang="en-US" sz="2250" dirty="0">
                <a:solidFill>
                  <a:schemeClr val="accent1"/>
                </a:solidFill>
                <a:latin typeface="+mj-lt"/>
              </a:rPr>
              <a:t>30%</a:t>
            </a:r>
          </a:p>
        </p:txBody>
      </p:sp>
      <p:sp>
        <p:nvSpPr>
          <p:cNvPr id="45" name="TextBox 44">
            <a:extLst>
              <a:ext uri="{FF2B5EF4-FFF2-40B4-BE49-F238E27FC236}">
                <a16:creationId xmlns:a16="http://schemas.microsoft.com/office/drawing/2014/main" id="{0998865A-512F-45FB-A78E-901CACF25142}"/>
              </a:ext>
            </a:extLst>
          </p:cNvPr>
          <p:cNvSpPr txBox="1"/>
          <p:nvPr/>
        </p:nvSpPr>
        <p:spPr>
          <a:xfrm>
            <a:off x="7250132" y="3841126"/>
            <a:ext cx="745717" cy="438582"/>
          </a:xfrm>
          <a:prstGeom prst="rect">
            <a:avLst/>
          </a:prstGeom>
          <a:noFill/>
        </p:spPr>
        <p:txBody>
          <a:bodyPr wrap="none" rtlCol="0">
            <a:spAutoFit/>
          </a:bodyPr>
          <a:lstStyle/>
          <a:p>
            <a:pPr algn="ctr"/>
            <a:r>
              <a:rPr lang="en-US" sz="2250" dirty="0">
                <a:solidFill>
                  <a:schemeClr val="tx1">
                    <a:lumMod val="75000"/>
                    <a:lumOff val="25000"/>
                  </a:schemeClr>
                </a:solidFill>
                <a:latin typeface="+mj-lt"/>
              </a:rPr>
              <a:t>90%</a:t>
            </a:r>
          </a:p>
        </p:txBody>
      </p:sp>
      <p:graphicFrame>
        <p:nvGraphicFramePr>
          <p:cNvPr id="47" name="Chart 46">
            <a:extLst>
              <a:ext uri="{FF2B5EF4-FFF2-40B4-BE49-F238E27FC236}">
                <a16:creationId xmlns:a16="http://schemas.microsoft.com/office/drawing/2014/main" id="{F504BC3F-87F0-4F4F-8B70-18D090ABF6DC}"/>
              </a:ext>
            </a:extLst>
          </p:cNvPr>
          <p:cNvGraphicFramePr/>
          <p:nvPr>
            <p:extLst>
              <p:ext uri="{D42A27DB-BD31-4B8C-83A1-F6EECF244321}">
                <p14:modId xmlns:p14="http://schemas.microsoft.com/office/powerpoint/2010/main" val="3112850008"/>
              </p:ext>
            </p:extLst>
          </p:nvPr>
        </p:nvGraphicFramePr>
        <p:xfrm>
          <a:off x="742940" y="2163929"/>
          <a:ext cx="1549299" cy="1469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Chart 49">
            <a:extLst>
              <a:ext uri="{FF2B5EF4-FFF2-40B4-BE49-F238E27FC236}">
                <a16:creationId xmlns:a16="http://schemas.microsoft.com/office/drawing/2014/main" id="{BE613270-0BD6-4D37-982D-A41C50B6ABA2}"/>
              </a:ext>
            </a:extLst>
          </p:cNvPr>
          <p:cNvGraphicFramePr/>
          <p:nvPr>
            <p:extLst>
              <p:ext uri="{D42A27DB-BD31-4B8C-83A1-F6EECF244321}">
                <p14:modId xmlns:p14="http://schemas.microsoft.com/office/powerpoint/2010/main" val="2160220462"/>
              </p:ext>
            </p:extLst>
          </p:nvPr>
        </p:nvGraphicFramePr>
        <p:xfrm>
          <a:off x="2756105" y="2163929"/>
          <a:ext cx="1549299" cy="1469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3" name="Chart 52">
            <a:extLst>
              <a:ext uri="{FF2B5EF4-FFF2-40B4-BE49-F238E27FC236}">
                <a16:creationId xmlns:a16="http://schemas.microsoft.com/office/drawing/2014/main" id="{A61E2E37-B2E6-413C-BCAD-706D58A1339D}"/>
              </a:ext>
            </a:extLst>
          </p:cNvPr>
          <p:cNvGraphicFramePr/>
          <p:nvPr>
            <p:extLst>
              <p:ext uri="{D42A27DB-BD31-4B8C-83A1-F6EECF244321}">
                <p14:modId xmlns:p14="http://schemas.microsoft.com/office/powerpoint/2010/main" val="4143387838"/>
              </p:ext>
            </p:extLst>
          </p:nvPr>
        </p:nvGraphicFramePr>
        <p:xfrm>
          <a:off x="4830562" y="2163929"/>
          <a:ext cx="1549299" cy="14694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Chart 55">
            <a:extLst>
              <a:ext uri="{FF2B5EF4-FFF2-40B4-BE49-F238E27FC236}">
                <a16:creationId xmlns:a16="http://schemas.microsoft.com/office/drawing/2014/main" id="{037F6EC0-2C9A-40C9-A9AC-6D117BA41811}"/>
              </a:ext>
            </a:extLst>
          </p:cNvPr>
          <p:cNvGraphicFramePr/>
          <p:nvPr>
            <p:extLst>
              <p:ext uri="{D42A27DB-BD31-4B8C-83A1-F6EECF244321}">
                <p14:modId xmlns:p14="http://schemas.microsoft.com/office/powerpoint/2010/main" val="3234173661"/>
              </p:ext>
            </p:extLst>
          </p:nvPr>
        </p:nvGraphicFramePr>
        <p:xfrm>
          <a:off x="6848339" y="2163929"/>
          <a:ext cx="1549299" cy="1469496"/>
        </p:xfrm>
        <a:graphic>
          <a:graphicData uri="http://schemas.openxmlformats.org/drawingml/2006/chart">
            <c:chart xmlns:c="http://schemas.openxmlformats.org/drawingml/2006/chart" xmlns:r="http://schemas.openxmlformats.org/officeDocument/2006/relationships" r:id="rId5"/>
          </a:graphicData>
        </a:graphic>
      </p:graphicFrame>
      <p:sp>
        <p:nvSpPr>
          <p:cNvPr id="59" name="Icon 1">
            <a:extLst>
              <a:ext uri="{FF2B5EF4-FFF2-40B4-BE49-F238E27FC236}">
                <a16:creationId xmlns:a16="http://schemas.microsoft.com/office/drawing/2014/main" id="{352E9D64-C83C-4541-8276-CE9468201831}"/>
              </a:ext>
            </a:extLst>
          </p:cNvPr>
          <p:cNvSpPr/>
          <p:nvPr/>
        </p:nvSpPr>
        <p:spPr>
          <a:xfrm>
            <a:off x="1371917" y="2740658"/>
            <a:ext cx="291345" cy="316036"/>
          </a:xfrm>
          <a:custGeom>
            <a:avLst/>
            <a:gdLst>
              <a:gd name="connsiteX0" fmla="*/ 223912 w 447824"/>
              <a:gd name="connsiteY0" fmla="*/ 201937 h 485775"/>
              <a:gd name="connsiteX1" fmla="*/ 212912 w 447824"/>
              <a:gd name="connsiteY1" fmla="*/ 216156 h 485775"/>
              <a:gd name="connsiteX2" fmla="*/ 190705 w 447824"/>
              <a:gd name="connsiteY2" fmla="*/ 257217 h 485775"/>
              <a:gd name="connsiteX3" fmla="*/ 190705 w 447824"/>
              <a:gd name="connsiteY3" fmla="*/ 258821 h 485775"/>
              <a:gd name="connsiteX4" fmla="*/ 223912 w 447824"/>
              <a:gd name="connsiteY4" fmla="*/ 292224 h 485775"/>
              <a:gd name="connsiteX5" fmla="*/ 257120 w 447824"/>
              <a:gd name="connsiteY5" fmla="*/ 258821 h 485775"/>
              <a:gd name="connsiteX6" fmla="*/ 257120 w 447824"/>
              <a:gd name="connsiteY6" fmla="*/ 257217 h 485775"/>
              <a:gd name="connsiteX7" fmla="*/ 234913 w 447824"/>
              <a:gd name="connsiteY7" fmla="*/ 216156 h 485775"/>
              <a:gd name="connsiteX8" fmla="*/ 223912 w 447824"/>
              <a:gd name="connsiteY8" fmla="*/ 201937 h 485775"/>
              <a:gd name="connsiteX9" fmla="*/ 223912 w 447824"/>
              <a:gd name="connsiteY9" fmla="*/ 153702 h 485775"/>
              <a:gd name="connsiteX10" fmla="*/ 237917 w 447824"/>
              <a:gd name="connsiteY10" fmla="*/ 159874 h 485775"/>
              <a:gd name="connsiteX11" fmla="*/ 265280 w 447824"/>
              <a:gd name="connsiteY11" fmla="*/ 193391 h 485775"/>
              <a:gd name="connsiteX12" fmla="*/ 295071 w 447824"/>
              <a:gd name="connsiteY12" fmla="*/ 257217 h 485775"/>
              <a:gd name="connsiteX13" fmla="*/ 295071 w 447824"/>
              <a:gd name="connsiteY13" fmla="*/ 258821 h 485775"/>
              <a:gd name="connsiteX14" fmla="*/ 223912 w 447824"/>
              <a:gd name="connsiteY14" fmla="*/ 330175 h 485775"/>
              <a:gd name="connsiteX15" fmla="*/ 152754 w 447824"/>
              <a:gd name="connsiteY15" fmla="*/ 258821 h 485775"/>
              <a:gd name="connsiteX16" fmla="*/ 152754 w 447824"/>
              <a:gd name="connsiteY16" fmla="*/ 257217 h 485775"/>
              <a:gd name="connsiteX17" fmla="*/ 182545 w 447824"/>
              <a:gd name="connsiteY17" fmla="*/ 193390 h 485775"/>
              <a:gd name="connsiteX18" fmla="*/ 209908 w 447824"/>
              <a:gd name="connsiteY18" fmla="*/ 159874 h 485775"/>
              <a:gd name="connsiteX19" fmla="*/ 223912 w 447824"/>
              <a:gd name="connsiteY19" fmla="*/ 153702 h 485775"/>
              <a:gd name="connsiteX20" fmla="*/ 56927 w 447824"/>
              <a:gd name="connsiteY20" fmla="*/ 37951 h 485775"/>
              <a:gd name="connsiteX21" fmla="*/ 37951 w 447824"/>
              <a:gd name="connsiteY21" fmla="*/ 56927 h 485775"/>
              <a:gd name="connsiteX22" fmla="*/ 56927 w 447824"/>
              <a:gd name="connsiteY22" fmla="*/ 75902 h 485775"/>
              <a:gd name="connsiteX23" fmla="*/ 57876 w 447824"/>
              <a:gd name="connsiteY23" fmla="*/ 75902 h 485775"/>
              <a:gd name="connsiteX24" fmla="*/ 295070 w 447824"/>
              <a:gd name="connsiteY24" fmla="*/ 75902 h 485775"/>
              <a:gd name="connsiteX25" fmla="*/ 314046 w 447824"/>
              <a:gd name="connsiteY25" fmla="*/ 94878 h 485775"/>
              <a:gd name="connsiteX26" fmla="*/ 295070 w 447824"/>
              <a:gd name="connsiteY26" fmla="*/ 113854 h 485775"/>
              <a:gd name="connsiteX27" fmla="*/ 76851 w 447824"/>
              <a:gd name="connsiteY27" fmla="*/ 113854 h 485775"/>
              <a:gd name="connsiteX28" fmla="*/ 76851 w 447824"/>
              <a:gd name="connsiteY28" fmla="*/ 204936 h 485775"/>
              <a:gd name="connsiteX29" fmla="*/ 57876 w 447824"/>
              <a:gd name="connsiteY29" fmla="*/ 223912 h 485775"/>
              <a:gd name="connsiteX30" fmla="*/ 56927 w 447824"/>
              <a:gd name="connsiteY30" fmla="*/ 223912 h 485775"/>
              <a:gd name="connsiteX31" fmla="*/ 37951 w 447824"/>
              <a:gd name="connsiteY31" fmla="*/ 242888 h 485775"/>
              <a:gd name="connsiteX32" fmla="*/ 56927 w 447824"/>
              <a:gd name="connsiteY32" fmla="*/ 261863 h 485775"/>
              <a:gd name="connsiteX33" fmla="*/ 57876 w 447824"/>
              <a:gd name="connsiteY33" fmla="*/ 261863 h 485775"/>
              <a:gd name="connsiteX34" fmla="*/ 76851 w 447824"/>
              <a:gd name="connsiteY34" fmla="*/ 280839 h 485775"/>
              <a:gd name="connsiteX35" fmla="*/ 76851 w 447824"/>
              <a:gd name="connsiteY35" fmla="*/ 371922 h 485775"/>
              <a:gd name="connsiteX36" fmla="*/ 295070 w 447824"/>
              <a:gd name="connsiteY36" fmla="*/ 371922 h 485775"/>
              <a:gd name="connsiteX37" fmla="*/ 314046 w 447824"/>
              <a:gd name="connsiteY37" fmla="*/ 390897 h 485775"/>
              <a:gd name="connsiteX38" fmla="*/ 295070 w 447824"/>
              <a:gd name="connsiteY38" fmla="*/ 409873 h 485775"/>
              <a:gd name="connsiteX39" fmla="*/ 57876 w 447824"/>
              <a:gd name="connsiteY39" fmla="*/ 409873 h 485775"/>
              <a:gd name="connsiteX40" fmla="*/ 56927 w 447824"/>
              <a:gd name="connsiteY40" fmla="*/ 409873 h 485775"/>
              <a:gd name="connsiteX41" fmla="*/ 37951 w 447824"/>
              <a:gd name="connsiteY41" fmla="*/ 428848 h 485775"/>
              <a:gd name="connsiteX42" fmla="*/ 56927 w 447824"/>
              <a:gd name="connsiteY42" fmla="*/ 447824 h 485775"/>
              <a:gd name="connsiteX43" fmla="*/ 390897 w 447824"/>
              <a:gd name="connsiteY43" fmla="*/ 447824 h 485775"/>
              <a:gd name="connsiteX44" fmla="*/ 409873 w 447824"/>
              <a:gd name="connsiteY44" fmla="*/ 428848 h 485775"/>
              <a:gd name="connsiteX45" fmla="*/ 390897 w 447824"/>
              <a:gd name="connsiteY45" fmla="*/ 409873 h 485775"/>
              <a:gd name="connsiteX46" fmla="*/ 389948 w 447824"/>
              <a:gd name="connsiteY46" fmla="*/ 409873 h 485775"/>
              <a:gd name="connsiteX47" fmla="*/ 370973 w 447824"/>
              <a:gd name="connsiteY47" fmla="*/ 390897 h 485775"/>
              <a:gd name="connsiteX48" fmla="*/ 370973 w 447824"/>
              <a:gd name="connsiteY48" fmla="*/ 280839 h 485775"/>
              <a:gd name="connsiteX49" fmla="*/ 389948 w 447824"/>
              <a:gd name="connsiteY49" fmla="*/ 261863 h 485775"/>
              <a:gd name="connsiteX50" fmla="*/ 390897 w 447824"/>
              <a:gd name="connsiteY50" fmla="*/ 261863 h 485775"/>
              <a:gd name="connsiteX51" fmla="*/ 409873 w 447824"/>
              <a:gd name="connsiteY51" fmla="*/ 242888 h 485775"/>
              <a:gd name="connsiteX52" fmla="*/ 390897 w 447824"/>
              <a:gd name="connsiteY52" fmla="*/ 223912 h 485775"/>
              <a:gd name="connsiteX53" fmla="*/ 389948 w 447824"/>
              <a:gd name="connsiteY53" fmla="*/ 223912 h 485775"/>
              <a:gd name="connsiteX54" fmla="*/ 370973 w 447824"/>
              <a:gd name="connsiteY54" fmla="*/ 204936 h 485775"/>
              <a:gd name="connsiteX55" fmla="*/ 370973 w 447824"/>
              <a:gd name="connsiteY55" fmla="*/ 94878 h 485775"/>
              <a:gd name="connsiteX56" fmla="*/ 389948 w 447824"/>
              <a:gd name="connsiteY56" fmla="*/ 75902 h 485775"/>
              <a:gd name="connsiteX57" fmla="*/ 390897 w 447824"/>
              <a:gd name="connsiteY57" fmla="*/ 75902 h 485775"/>
              <a:gd name="connsiteX58" fmla="*/ 409873 w 447824"/>
              <a:gd name="connsiteY58" fmla="*/ 56927 h 485775"/>
              <a:gd name="connsiteX59" fmla="*/ 390897 w 447824"/>
              <a:gd name="connsiteY59" fmla="*/ 37951 h 485775"/>
              <a:gd name="connsiteX60" fmla="*/ 56927 w 447824"/>
              <a:gd name="connsiteY60" fmla="*/ 0 h 485775"/>
              <a:gd name="connsiteX61" fmla="*/ 390897 w 447824"/>
              <a:gd name="connsiteY61" fmla="*/ 0 h 485775"/>
              <a:gd name="connsiteX62" fmla="*/ 447824 w 447824"/>
              <a:gd name="connsiteY62" fmla="*/ 56927 h 485775"/>
              <a:gd name="connsiteX63" fmla="*/ 408924 w 447824"/>
              <a:gd name="connsiteY63" fmla="*/ 110928 h 485775"/>
              <a:gd name="connsiteX64" fmla="*/ 408924 w 447824"/>
              <a:gd name="connsiteY64" fmla="*/ 188886 h 485775"/>
              <a:gd name="connsiteX65" fmla="*/ 447824 w 447824"/>
              <a:gd name="connsiteY65" fmla="*/ 242888 h 485775"/>
              <a:gd name="connsiteX66" fmla="*/ 408924 w 447824"/>
              <a:gd name="connsiteY66" fmla="*/ 296889 h 485775"/>
              <a:gd name="connsiteX67" fmla="*/ 408924 w 447824"/>
              <a:gd name="connsiteY67" fmla="*/ 374847 h 485775"/>
              <a:gd name="connsiteX68" fmla="*/ 447824 w 447824"/>
              <a:gd name="connsiteY68" fmla="*/ 428848 h 485775"/>
              <a:gd name="connsiteX69" fmla="*/ 390897 w 447824"/>
              <a:gd name="connsiteY69" fmla="*/ 485775 h 485775"/>
              <a:gd name="connsiteX70" fmla="*/ 56927 w 447824"/>
              <a:gd name="connsiteY70" fmla="*/ 485775 h 485775"/>
              <a:gd name="connsiteX71" fmla="*/ 0 w 447824"/>
              <a:gd name="connsiteY71" fmla="*/ 428848 h 485775"/>
              <a:gd name="connsiteX72" fmla="*/ 38900 w 447824"/>
              <a:gd name="connsiteY72" fmla="*/ 374847 h 485775"/>
              <a:gd name="connsiteX73" fmla="*/ 38900 w 447824"/>
              <a:gd name="connsiteY73" fmla="*/ 296889 h 485775"/>
              <a:gd name="connsiteX74" fmla="*/ 0 w 447824"/>
              <a:gd name="connsiteY74" fmla="*/ 242888 h 485775"/>
              <a:gd name="connsiteX75" fmla="*/ 38900 w 447824"/>
              <a:gd name="connsiteY75" fmla="*/ 188886 h 485775"/>
              <a:gd name="connsiteX76" fmla="*/ 38900 w 447824"/>
              <a:gd name="connsiteY76" fmla="*/ 110928 h 485775"/>
              <a:gd name="connsiteX77" fmla="*/ 0 w 447824"/>
              <a:gd name="connsiteY77" fmla="*/ 56927 h 485775"/>
              <a:gd name="connsiteX78" fmla="*/ 56927 w 447824"/>
              <a:gd name="connsiteY7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7824" h="485775">
                <a:moveTo>
                  <a:pt x="223912" y="201937"/>
                </a:moveTo>
                <a:cubicBezTo>
                  <a:pt x="220463" y="206199"/>
                  <a:pt x="216675" y="211041"/>
                  <a:pt x="212912" y="216156"/>
                </a:cubicBezTo>
                <a:cubicBezTo>
                  <a:pt x="191329" y="245500"/>
                  <a:pt x="190705" y="256104"/>
                  <a:pt x="190705" y="257217"/>
                </a:cubicBezTo>
                <a:lnTo>
                  <a:pt x="190705" y="258821"/>
                </a:lnTo>
                <a:cubicBezTo>
                  <a:pt x="190705" y="277240"/>
                  <a:pt x="205602" y="292224"/>
                  <a:pt x="223912" y="292224"/>
                </a:cubicBezTo>
                <a:cubicBezTo>
                  <a:pt x="242223" y="292224"/>
                  <a:pt x="257120" y="277240"/>
                  <a:pt x="257120" y="258821"/>
                </a:cubicBezTo>
                <a:lnTo>
                  <a:pt x="257120" y="257217"/>
                </a:lnTo>
                <a:cubicBezTo>
                  <a:pt x="257120" y="256104"/>
                  <a:pt x="256496" y="245500"/>
                  <a:pt x="234913" y="216156"/>
                </a:cubicBezTo>
                <a:cubicBezTo>
                  <a:pt x="231150" y="211041"/>
                  <a:pt x="227362" y="206199"/>
                  <a:pt x="223912" y="201937"/>
                </a:cubicBezTo>
                <a:close/>
                <a:moveTo>
                  <a:pt x="223912" y="153702"/>
                </a:moveTo>
                <a:cubicBezTo>
                  <a:pt x="229240" y="153702"/>
                  <a:pt x="234322" y="155941"/>
                  <a:pt x="237917" y="159874"/>
                </a:cubicBezTo>
                <a:cubicBezTo>
                  <a:pt x="238478" y="160486"/>
                  <a:pt x="251794" y="175092"/>
                  <a:pt x="265280" y="193391"/>
                </a:cubicBezTo>
                <a:cubicBezTo>
                  <a:pt x="291983" y="229625"/>
                  <a:pt x="295071" y="247171"/>
                  <a:pt x="295071" y="257217"/>
                </a:cubicBezTo>
                <a:lnTo>
                  <a:pt x="295071" y="258821"/>
                </a:lnTo>
                <a:cubicBezTo>
                  <a:pt x="295071" y="298166"/>
                  <a:pt x="263149" y="330175"/>
                  <a:pt x="223912" y="330175"/>
                </a:cubicBezTo>
                <a:cubicBezTo>
                  <a:pt x="184676" y="330175"/>
                  <a:pt x="152754" y="298166"/>
                  <a:pt x="152754" y="258821"/>
                </a:cubicBezTo>
                <a:lnTo>
                  <a:pt x="152754" y="257217"/>
                </a:lnTo>
                <a:cubicBezTo>
                  <a:pt x="152754" y="247171"/>
                  <a:pt x="155842" y="229624"/>
                  <a:pt x="182545" y="193390"/>
                </a:cubicBezTo>
                <a:cubicBezTo>
                  <a:pt x="196031" y="175092"/>
                  <a:pt x="209347" y="160487"/>
                  <a:pt x="209908" y="159874"/>
                </a:cubicBezTo>
                <a:cubicBezTo>
                  <a:pt x="213502" y="155941"/>
                  <a:pt x="218585" y="153702"/>
                  <a:pt x="223912" y="153702"/>
                </a:cubicBezTo>
                <a:close/>
                <a:moveTo>
                  <a:pt x="56927" y="37951"/>
                </a:moveTo>
                <a:cubicBezTo>
                  <a:pt x="46464" y="37951"/>
                  <a:pt x="37951" y="46464"/>
                  <a:pt x="37951" y="56927"/>
                </a:cubicBezTo>
                <a:cubicBezTo>
                  <a:pt x="37951" y="67390"/>
                  <a:pt x="46464" y="75902"/>
                  <a:pt x="56927" y="75902"/>
                </a:cubicBezTo>
                <a:lnTo>
                  <a:pt x="57876" y="75902"/>
                </a:lnTo>
                <a:lnTo>
                  <a:pt x="295070" y="75902"/>
                </a:lnTo>
                <a:cubicBezTo>
                  <a:pt x="305551" y="75902"/>
                  <a:pt x="314046" y="84398"/>
                  <a:pt x="314046" y="94878"/>
                </a:cubicBezTo>
                <a:cubicBezTo>
                  <a:pt x="314046" y="105358"/>
                  <a:pt x="305551" y="113854"/>
                  <a:pt x="295070" y="113854"/>
                </a:cubicBezTo>
                <a:lnTo>
                  <a:pt x="76851" y="113854"/>
                </a:lnTo>
                <a:lnTo>
                  <a:pt x="76851" y="204936"/>
                </a:lnTo>
                <a:cubicBezTo>
                  <a:pt x="76851" y="215417"/>
                  <a:pt x="68356" y="223912"/>
                  <a:pt x="57876" y="223912"/>
                </a:cubicBezTo>
                <a:lnTo>
                  <a:pt x="56927" y="223912"/>
                </a:lnTo>
                <a:cubicBezTo>
                  <a:pt x="46464" y="223912"/>
                  <a:pt x="37951" y="232424"/>
                  <a:pt x="37951" y="242888"/>
                </a:cubicBezTo>
                <a:cubicBezTo>
                  <a:pt x="37951" y="253351"/>
                  <a:pt x="46464" y="261863"/>
                  <a:pt x="56927" y="261863"/>
                </a:cubicBezTo>
                <a:lnTo>
                  <a:pt x="57876" y="261863"/>
                </a:lnTo>
                <a:cubicBezTo>
                  <a:pt x="68356" y="261863"/>
                  <a:pt x="76851" y="270358"/>
                  <a:pt x="76851" y="280839"/>
                </a:cubicBezTo>
                <a:lnTo>
                  <a:pt x="76851" y="371922"/>
                </a:lnTo>
                <a:lnTo>
                  <a:pt x="295070" y="371922"/>
                </a:lnTo>
                <a:cubicBezTo>
                  <a:pt x="305551" y="371922"/>
                  <a:pt x="314046" y="380417"/>
                  <a:pt x="314046" y="390897"/>
                </a:cubicBezTo>
                <a:cubicBezTo>
                  <a:pt x="314046" y="401377"/>
                  <a:pt x="305551" y="409873"/>
                  <a:pt x="295070" y="409873"/>
                </a:cubicBezTo>
                <a:lnTo>
                  <a:pt x="57876" y="409873"/>
                </a:lnTo>
                <a:lnTo>
                  <a:pt x="56927" y="409873"/>
                </a:lnTo>
                <a:cubicBezTo>
                  <a:pt x="46464" y="409873"/>
                  <a:pt x="37951" y="418385"/>
                  <a:pt x="37951" y="428848"/>
                </a:cubicBezTo>
                <a:cubicBezTo>
                  <a:pt x="37951" y="439311"/>
                  <a:pt x="46464" y="447824"/>
                  <a:pt x="56927" y="447824"/>
                </a:cubicBezTo>
                <a:lnTo>
                  <a:pt x="390897" y="447824"/>
                </a:lnTo>
                <a:cubicBezTo>
                  <a:pt x="401360" y="447824"/>
                  <a:pt x="409873" y="439311"/>
                  <a:pt x="409873" y="428848"/>
                </a:cubicBezTo>
                <a:cubicBezTo>
                  <a:pt x="409873" y="418385"/>
                  <a:pt x="401360" y="409873"/>
                  <a:pt x="390897" y="409873"/>
                </a:cubicBezTo>
                <a:lnTo>
                  <a:pt x="389948" y="409873"/>
                </a:lnTo>
                <a:cubicBezTo>
                  <a:pt x="379468" y="409873"/>
                  <a:pt x="370973" y="401377"/>
                  <a:pt x="370973" y="390897"/>
                </a:cubicBezTo>
                <a:lnTo>
                  <a:pt x="370973" y="280839"/>
                </a:lnTo>
                <a:cubicBezTo>
                  <a:pt x="370973" y="270358"/>
                  <a:pt x="379468" y="261863"/>
                  <a:pt x="389948" y="261863"/>
                </a:cubicBezTo>
                <a:lnTo>
                  <a:pt x="390897" y="261863"/>
                </a:lnTo>
                <a:cubicBezTo>
                  <a:pt x="401360" y="261863"/>
                  <a:pt x="409873" y="253351"/>
                  <a:pt x="409873" y="242888"/>
                </a:cubicBezTo>
                <a:cubicBezTo>
                  <a:pt x="409873" y="232424"/>
                  <a:pt x="401360" y="223912"/>
                  <a:pt x="390897" y="223912"/>
                </a:cubicBezTo>
                <a:lnTo>
                  <a:pt x="389948" y="223912"/>
                </a:lnTo>
                <a:cubicBezTo>
                  <a:pt x="379468" y="223912"/>
                  <a:pt x="370973" y="215417"/>
                  <a:pt x="370973" y="204936"/>
                </a:cubicBezTo>
                <a:lnTo>
                  <a:pt x="370973" y="94878"/>
                </a:lnTo>
                <a:cubicBezTo>
                  <a:pt x="370973" y="84398"/>
                  <a:pt x="379468" y="75902"/>
                  <a:pt x="389948" y="75902"/>
                </a:cubicBezTo>
                <a:lnTo>
                  <a:pt x="390897" y="75902"/>
                </a:lnTo>
                <a:cubicBezTo>
                  <a:pt x="401360" y="75902"/>
                  <a:pt x="409873" y="67390"/>
                  <a:pt x="409873" y="56927"/>
                </a:cubicBezTo>
                <a:cubicBezTo>
                  <a:pt x="409873" y="46464"/>
                  <a:pt x="401360" y="37951"/>
                  <a:pt x="390897" y="37951"/>
                </a:cubicBezTo>
                <a:close/>
                <a:moveTo>
                  <a:pt x="56927" y="0"/>
                </a:moveTo>
                <a:lnTo>
                  <a:pt x="390897" y="0"/>
                </a:lnTo>
                <a:cubicBezTo>
                  <a:pt x="422287" y="0"/>
                  <a:pt x="447824" y="25537"/>
                  <a:pt x="447824" y="56927"/>
                </a:cubicBezTo>
                <a:cubicBezTo>
                  <a:pt x="447824" y="82018"/>
                  <a:pt x="431506" y="103371"/>
                  <a:pt x="408924" y="110928"/>
                </a:cubicBezTo>
                <a:lnTo>
                  <a:pt x="408924" y="188886"/>
                </a:lnTo>
                <a:cubicBezTo>
                  <a:pt x="431506" y="196443"/>
                  <a:pt x="447824" y="217796"/>
                  <a:pt x="447824" y="242888"/>
                </a:cubicBezTo>
                <a:cubicBezTo>
                  <a:pt x="447824" y="267979"/>
                  <a:pt x="431506" y="289332"/>
                  <a:pt x="408924" y="296889"/>
                </a:cubicBezTo>
                <a:lnTo>
                  <a:pt x="408924" y="374847"/>
                </a:lnTo>
                <a:cubicBezTo>
                  <a:pt x="431506" y="382404"/>
                  <a:pt x="447824" y="403757"/>
                  <a:pt x="447824" y="428848"/>
                </a:cubicBezTo>
                <a:cubicBezTo>
                  <a:pt x="447824" y="460238"/>
                  <a:pt x="422287" y="485775"/>
                  <a:pt x="390897" y="485775"/>
                </a:cubicBezTo>
                <a:lnTo>
                  <a:pt x="56927" y="485775"/>
                </a:lnTo>
                <a:cubicBezTo>
                  <a:pt x="25537" y="485775"/>
                  <a:pt x="0" y="460238"/>
                  <a:pt x="0" y="428848"/>
                </a:cubicBezTo>
                <a:cubicBezTo>
                  <a:pt x="0" y="403757"/>
                  <a:pt x="16318" y="382404"/>
                  <a:pt x="38900" y="374847"/>
                </a:cubicBezTo>
                <a:lnTo>
                  <a:pt x="38900" y="296889"/>
                </a:lnTo>
                <a:cubicBezTo>
                  <a:pt x="16318" y="289332"/>
                  <a:pt x="0" y="267979"/>
                  <a:pt x="0" y="242888"/>
                </a:cubicBezTo>
                <a:cubicBezTo>
                  <a:pt x="0" y="217796"/>
                  <a:pt x="16318" y="196443"/>
                  <a:pt x="38900" y="188886"/>
                </a:cubicBezTo>
                <a:lnTo>
                  <a:pt x="38900" y="110928"/>
                </a:lnTo>
                <a:cubicBezTo>
                  <a:pt x="16318" y="103371"/>
                  <a:pt x="0" y="82018"/>
                  <a:pt x="0" y="56927"/>
                </a:cubicBezTo>
                <a:cubicBezTo>
                  <a:pt x="0" y="25537"/>
                  <a:pt x="25537" y="0"/>
                  <a:pt x="56927" y="0"/>
                </a:cubicBezTo>
                <a:close/>
              </a:path>
            </a:pathLst>
          </a:custGeom>
          <a:solidFill>
            <a:schemeClr val="accent1"/>
          </a:solidFill>
          <a:ln w="949" cap="flat">
            <a:noFill/>
            <a:prstDash val="solid"/>
            <a:miter/>
          </a:ln>
        </p:spPr>
        <p:txBody>
          <a:bodyPr rtlCol="0" anchor="ctr"/>
          <a:lstStyle/>
          <a:p>
            <a:endParaRPr lang="en-ID" sz="1349"/>
          </a:p>
        </p:txBody>
      </p:sp>
      <p:sp>
        <p:nvSpPr>
          <p:cNvPr id="61" name="Icon 29">
            <a:extLst>
              <a:ext uri="{FF2B5EF4-FFF2-40B4-BE49-F238E27FC236}">
                <a16:creationId xmlns:a16="http://schemas.microsoft.com/office/drawing/2014/main" id="{3277E597-4EE7-46B1-91E7-0AB6A0D79A76}"/>
              </a:ext>
            </a:extLst>
          </p:cNvPr>
          <p:cNvSpPr/>
          <p:nvPr/>
        </p:nvSpPr>
        <p:spPr>
          <a:xfrm>
            <a:off x="7464970" y="2740658"/>
            <a:ext cx="316036" cy="316036"/>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3" name="Icon 47">
            <a:extLst>
              <a:ext uri="{FF2B5EF4-FFF2-40B4-BE49-F238E27FC236}">
                <a16:creationId xmlns:a16="http://schemas.microsoft.com/office/drawing/2014/main" id="{D4AA0052-5391-4574-9C8D-0355E3DA277C}"/>
              </a:ext>
            </a:extLst>
          </p:cNvPr>
          <p:cNvSpPr/>
          <p:nvPr/>
        </p:nvSpPr>
        <p:spPr>
          <a:xfrm>
            <a:off x="3372736" y="2740922"/>
            <a:ext cx="316036" cy="315509"/>
          </a:xfrm>
          <a:custGeom>
            <a:avLst/>
            <a:gdLst>
              <a:gd name="connsiteX0" fmla="*/ 373820 w 485776"/>
              <a:gd name="connsiteY0" fmla="*/ 261056 h 484965"/>
              <a:gd name="connsiteX1" fmla="*/ 300200 w 485776"/>
              <a:gd name="connsiteY1" fmla="*/ 280031 h 484965"/>
              <a:gd name="connsiteX2" fmla="*/ 373820 w 485776"/>
              <a:gd name="connsiteY2" fmla="*/ 299007 h 484965"/>
              <a:gd name="connsiteX3" fmla="*/ 390329 w 485776"/>
              <a:gd name="connsiteY3" fmla="*/ 298354 h 484965"/>
              <a:gd name="connsiteX4" fmla="*/ 410762 w 485776"/>
              <a:gd name="connsiteY4" fmla="*/ 315751 h 484965"/>
              <a:gd name="connsiteX5" fmla="*/ 393365 w 485776"/>
              <a:gd name="connsiteY5" fmla="*/ 336184 h 484965"/>
              <a:gd name="connsiteX6" fmla="*/ 373820 w 485776"/>
              <a:gd name="connsiteY6" fmla="*/ 336957 h 484965"/>
              <a:gd name="connsiteX7" fmla="*/ 300902 w 485776"/>
              <a:gd name="connsiteY7" fmla="*/ 324434 h 484965"/>
              <a:gd name="connsiteX8" fmla="*/ 299815 w 485776"/>
              <a:gd name="connsiteY8" fmla="*/ 323972 h 484965"/>
              <a:gd name="connsiteX9" fmla="*/ 299815 w 485776"/>
              <a:gd name="connsiteY9" fmla="*/ 352481 h 484965"/>
              <a:gd name="connsiteX10" fmla="*/ 373820 w 485776"/>
              <a:gd name="connsiteY10" fmla="*/ 372061 h 484965"/>
              <a:gd name="connsiteX11" fmla="*/ 390329 w 485776"/>
              <a:gd name="connsiteY11" fmla="*/ 371409 h 484965"/>
              <a:gd name="connsiteX12" fmla="*/ 410762 w 485776"/>
              <a:gd name="connsiteY12" fmla="*/ 388805 h 484965"/>
              <a:gd name="connsiteX13" fmla="*/ 393365 w 485776"/>
              <a:gd name="connsiteY13" fmla="*/ 409238 h 484965"/>
              <a:gd name="connsiteX14" fmla="*/ 373820 w 485776"/>
              <a:gd name="connsiteY14" fmla="*/ 410012 h 484965"/>
              <a:gd name="connsiteX15" fmla="*/ 300902 w 485776"/>
              <a:gd name="connsiteY15" fmla="*/ 397489 h 484965"/>
              <a:gd name="connsiteX16" fmla="*/ 299815 w 485776"/>
              <a:gd name="connsiteY16" fmla="*/ 397027 h 484965"/>
              <a:gd name="connsiteX17" fmla="*/ 299815 w 485776"/>
              <a:gd name="connsiteY17" fmla="*/ 427437 h 484965"/>
              <a:gd name="connsiteX18" fmla="*/ 373820 w 485776"/>
              <a:gd name="connsiteY18" fmla="*/ 447014 h 484965"/>
              <a:gd name="connsiteX19" fmla="*/ 447825 w 485776"/>
              <a:gd name="connsiteY19" fmla="*/ 427437 h 484965"/>
              <a:gd name="connsiteX20" fmla="*/ 447825 w 485776"/>
              <a:gd name="connsiteY20" fmla="*/ 280633 h 484965"/>
              <a:gd name="connsiteX21" fmla="*/ 373820 w 485776"/>
              <a:gd name="connsiteY21" fmla="*/ 261056 h 484965"/>
              <a:gd name="connsiteX22" fmla="*/ 373820 w 485776"/>
              <a:gd name="connsiteY22" fmla="*/ 223102 h 484965"/>
              <a:gd name="connsiteX23" fmla="*/ 446737 w 485776"/>
              <a:gd name="connsiteY23" fmla="*/ 235625 h 484965"/>
              <a:gd name="connsiteX24" fmla="*/ 485776 w 485776"/>
              <a:gd name="connsiteY24" fmla="*/ 280029 h 484965"/>
              <a:gd name="connsiteX25" fmla="*/ 485776 w 485776"/>
              <a:gd name="connsiteY25" fmla="*/ 428038 h 484965"/>
              <a:gd name="connsiteX26" fmla="*/ 446737 w 485776"/>
              <a:gd name="connsiteY26" fmla="*/ 472442 h 484965"/>
              <a:gd name="connsiteX27" fmla="*/ 373820 w 485776"/>
              <a:gd name="connsiteY27" fmla="*/ 484965 h 484965"/>
              <a:gd name="connsiteX28" fmla="*/ 300902 w 485776"/>
              <a:gd name="connsiteY28" fmla="*/ 472442 h 484965"/>
              <a:gd name="connsiteX29" fmla="*/ 261864 w 485776"/>
              <a:gd name="connsiteY29" fmla="*/ 428038 h 484965"/>
              <a:gd name="connsiteX30" fmla="*/ 261864 w 485776"/>
              <a:gd name="connsiteY30" fmla="*/ 280029 h 484965"/>
              <a:gd name="connsiteX31" fmla="*/ 300902 w 485776"/>
              <a:gd name="connsiteY31" fmla="*/ 235625 h 484965"/>
              <a:gd name="connsiteX32" fmla="*/ 373820 w 485776"/>
              <a:gd name="connsiteY32" fmla="*/ 223102 h 484965"/>
              <a:gd name="connsiteX33" fmla="*/ 218218 w 485776"/>
              <a:gd name="connsiteY33" fmla="*/ 76041 h 484965"/>
              <a:gd name="connsiteX34" fmla="*/ 237194 w 485776"/>
              <a:gd name="connsiteY34" fmla="*/ 95017 h 484965"/>
              <a:gd name="connsiteX35" fmla="*/ 237194 w 485776"/>
              <a:gd name="connsiteY35" fmla="*/ 218218 h 484965"/>
              <a:gd name="connsiteX36" fmla="*/ 231636 w 485776"/>
              <a:gd name="connsiteY36" fmla="*/ 231636 h 484965"/>
              <a:gd name="connsiteX37" fmla="*/ 164774 w 485776"/>
              <a:gd name="connsiteY37" fmla="*/ 298498 h 484965"/>
              <a:gd name="connsiteX38" fmla="*/ 151357 w 485776"/>
              <a:gd name="connsiteY38" fmla="*/ 304055 h 484965"/>
              <a:gd name="connsiteX39" fmla="*/ 137939 w 485776"/>
              <a:gd name="connsiteY39" fmla="*/ 298498 h 484965"/>
              <a:gd name="connsiteX40" fmla="*/ 137939 w 485776"/>
              <a:gd name="connsiteY40" fmla="*/ 271662 h 484965"/>
              <a:gd name="connsiteX41" fmla="*/ 199243 w 485776"/>
              <a:gd name="connsiteY41" fmla="*/ 210359 h 484965"/>
              <a:gd name="connsiteX42" fmla="*/ 199243 w 485776"/>
              <a:gd name="connsiteY42" fmla="*/ 95017 h 484965"/>
              <a:gd name="connsiteX43" fmla="*/ 218218 w 485776"/>
              <a:gd name="connsiteY43" fmla="*/ 76041 h 484965"/>
              <a:gd name="connsiteX44" fmla="*/ 218219 w 485776"/>
              <a:gd name="connsiteY44" fmla="*/ 0 h 484965"/>
              <a:gd name="connsiteX45" fmla="*/ 355674 w 485776"/>
              <a:gd name="connsiteY45" fmla="*/ 48724 h 484965"/>
              <a:gd name="connsiteX46" fmla="*/ 431243 w 485776"/>
              <a:gd name="connsiteY46" fmla="*/ 170692 h 484965"/>
              <a:gd name="connsiteX47" fmla="*/ 416835 w 485776"/>
              <a:gd name="connsiteY47" fmla="*/ 193332 h 484965"/>
              <a:gd name="connsiteX48" fmla="*/ 394195 w 485776"/>
              <a:gd name="connsiteY48" fmla="*/ 178924 h 484965"/>
              <a:gd name="connsiteX49" fmla="*/ 218219 w 485776"/>
              <a:gd name="connsiteY49" fmla="*/ 37951 h 484965"/>
              <a:gd name="connsiteX50" fmla="*/ 37951 w 485776"/>
              <a:gd name="connsiteY50" fmla="*/ 218219 h 484965"/>
              <a:gd name="connsiteX51" fmla="*/ 210480 w 485776"/>
              <a:gd name="connsiteY51" fmla="*/ 398324 h 484965"/>
              <a:gd name="connsiteX52" fmla="*/ 228640 w 485776"/>
              <a:gd name="connsiteY52" fmla="*/ 418082 h 484965"/>
              <a:gd name="connsiteX53" fmla="*/ 209694 w 485776"/>
              <a:gd name="connsiteY53" fmla="*/ 436259 h 484965"/>
              <a:gd name="connsiteX54" fmla="*/ 208881 w 485776"/>
              <a:gd name="connsiteY54" fmla="*/ 436242 h 484965"/>
              <a:gd name="connsiteX55" fmla="*/ 60867 w 485776"/>
              <a:gd name="connsiteY55" fmla="*/ 369415 h 484965"/>
              <a:gd name="connsiteX56" fmla="*/ 0 w 485776"/>
              <a:gd name="connsiteY56" fmla="*/ 218219 h 484965"/>
              <a:gd name="connsiteX57" fmla="*/ 63915 w 485776"/>
              <a:gd name="connsiteY57" fmla="*/ 63915 h 484965"/>
              <a:gd name="connsiteX58" fmla="*/ 218219 w 485776"/>
              <a:gd name="connsiteY58" fmla="*/ 0 h 484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6" h="484965">
                <a:moveTo>
                  <a:pt x="373820" y="261056"/>
                </a:moveTo>
                <a:cubicBezTo>
                  <a:pt x="329954" y="261056"/>
                  <a:pt x="304654" y="273907"/>
                  <a:pt x="300200" y="280031"/>
                </a:cubicBezTo>
                <a:cubicBezTo>
                  <a:pt x="304647" y="286152"/>
                  <a:pt x="329947" y="299007"/>
                  <a:pt x="373820" y="299007"/>
                </a:cubicBezTo>
                <a:cubicBezTo>
                  <a:pt x="379381" y="299007"/>
                  <a:pt x="384935" y="298787"/>
                  <a:pt x="390329" y="298354"/>
                </a:cubicBezTo>
                <a:cubicBezTo>
                  <a:pt x="400788" y="297519"/>
                  <a:pt x="409923" y="305304"/>
                  <a:pt x="410762" y="315751"/>
                </a:cubicBezTo>
                <a:cubicBezTo>
                  <a:pt x="411600" y="326198"/>
                  <a:pt x="403811" y="335346"/>
                  <a:pt x="393365" y="336184"/>
                </a:cubicBezTo>
                <a:cubicBezTo>
                  <a:pt x="386965" y="336697"/>
                  <a:pt x="380389" y="336957"/>
                  <a:pt x="373820" y="336957"/>
                </a:cubicBezTo>
                <a:cubicBezTo>
                  <a:pt x="346583" y="336957"/>
                  <a:pt x="320687" y="332510"/>
                  <a:pt x="300902" y="324434"/>
                </a:cubicBezTo>
                <a:cubicBezTo>
                  <a:pt x="300530" y="324282"/>
                  <a:pt x="300180" y="324126"/>
                  <a:pt x="299815" y="323972"/>
                </a:cubicBezTo>
                <a:lnTo>
                  <a:pt x="299815" y="352481"/>
                </a:lnTo>
                <a:cubicBezTo>
                  <a:pt x="302939" y="358313"/>
                  <a:pt x="328449" y="372061"/>
                  <a:pt x="373820" y="372061"/>
                </a:cubicBezTo>
                <a:cubicBezTo>
                  <a:pt x="379381" y="372061"/>
                  <a:pt x="384935" y="371841"/>
                  <a:pt x="390329" y="371409"/>
                </a:cubicBezTo>
                <a:cubicBezTo>
                  <a:pt x="400788" y="370574"/>
                  <a:pt x="409923" y="378358"/>
                  <a:pt x="410762" y="388805"/>
                </a:cubicBezTo>
                <a:cubicBezTo>
                  <a:pt x="411600" y="399252"/>
                  <a:pt x="403811" y="408401"/>
                  <a:pt x="393365" y="409238"/>
                </a:cubicBezTo>
                <a:cubicBezTo>
                  <a:pt x="386965" y="409752"/>
                  <a:pt x="380389" y="410012"/>
                  <a:pt x="373820" y="410012"/>
                </a:cubicBezTo>
                <a:cubicBezTo>
                  <a:pt x="346583" y="410012"/>
                  <a:pt x="320687" y="405564"/>
                  <a:pt x="300902" y="397489"/>
                </a:cubicBezTo>
                <a:cubicBezTo>
                  <a:pt x="300530" y="397336"/>
                  <a:pt x="300180" y="397180"/>
                  <a:pt x="299815" y="397027"/>
                </a:cubicBezTo>
                <a:lnTo>
                  <a:pt x="299815" y="427437"/>
                </a:lnTo>
                <a:cubicBezTo>
                  <a:pt x="302950" y="433272"/>
                  <a:pt x="328462" y="447014"/>
                  <a:pt x="373820" y="447014"/>
                </a:cubicBezTo>
                <a:cubicBezTo>
                  <a:pt x="419178" y="447014"/>
                  <a:pt x="444690" y="433271"/>
                  <a:pt x="447825" y="427437"/>
                </a:cubicBezTo>
                <a:lnTo>
                  <a:pt x="447825" y="280633"/>
                </a:lnTo>
                <a:cubicBezTo>
                  <a:pt x="444690" y="274798"/>
                  <a:pt x="419178" y="261056"/>
                  <a:pt x="373820" y="261056"/>
                </a:cubicBezTo>
                <a:close/>
                <a:moveTo>
                  <a:pt x="373820" y="223102"/>
                </a:moveTo>
                <a:cubicBezTo>
                  <a:pt x="401057" y="223102"/>
                  <a:pt x="426953" y="227550"/>
                  <a:pt x="446737" y="235625"/>
                </a:cubicBezTo>
                <a:cubicBezTo>
                  <a:pt x="480704" y="249489"/>
                  <a:pt x="485776" y="269396"/>
                  <a:pt x="485776" y="280029"/>
                </a:cubicBezTo>
                <a:lnTo>
                  <a:pt x="485776" y="428038"/>
                </a:lnTo>
                <a:cubicBezTo>
                  <a:pt x="485776" y="438670"/>
                  <a:pt x="480704" y="458579"/>
                  <a:pt x="446737" y="472442"/>
                </a:cubicBezTo>
                <a:cubicBezTo>
                  <a:pt x="426953" y="480517"/>
                  <a:pt x="401057" y="484965"/>
                  <a:pt x="373820" y="484965"/>
                </a:cubicBezTo>
                <a:cubicBezTo>
                  <a:pt x="346583" y="484965"/>
                  <a:pt x="320687" y="480517"/>
                  <a:pt x="300902" y="472442"/>
                </a:cubicBezTo>
                <a:cubicBezTo>
                  <a:pt x="266936" y="458579"/>
                  <a:pt x="261864" y="438671"/>
                  <a:pt x="261864" y="428038"/>
                </a:cubicBezTo>
                <a:lnTo>
                  <a:pt x="261864" y="280029"/>
                </a:lnTo>
                <a:cubicBezTo>
                  <a:pt x="261864" y="269397"/>
                  <a:pt x="266936" y="249489"/>
                  <a:pt x="300902" y="235625"/>
                </a:cubicBezTo>
                <a:cubicBezTo>
                  <a:pt x="320687" y="227550"/>
                  <a:pt x="346583" y="223102"/>
                  <a:pt x="373820" y="223102"/>
                </a:cubicBezTo>
                <a:close/>
                <a:moveTo>
                  <a:pt x="218218" y="76041"/>
                </a:moveTo>
                <a:cubicBezTo>
                  <a:pt x="228698" y="76041"/>
                  <a:pt x="237194" y="84536"/>
                  <a:pt x="237194" y="95017"/>
                </a:cubicBezTo>
                <a:lnTo>
                  <a:pt x="237194" y="218218"/>
                </a:lnTo>
                <a:cubicBezTo>
                  <a:pt x="237194" y="223251"/>
                  <a:pt x="235195" y="228078"/>
                  <a:pt x="231636" y="231636"/>
                </a:cubicBezTo>
                <a:lnTo>
                  <a:pt x="164774" y="298498"/>
                </a:lnTo>
                <a:cubicBezTo>
                  <a:pt x="161069" y="302202"/>
                  <a:pt x="156214" y="304055"/>
                  <a:pt x="151357" y="304055"/>
                </a:cubicBezTo>
                <a:cubicBezTo>
                  <a:pt x="146500" y="304055"/>
                  <a:pt x="141644" y="302202"/>
                  <a:pt x="137939" y="298498"/>
                </a:cubicBezTo>
                <a:cubicBezTo>
                  <a:pt x="130528" y="291087"/>
                  <a:pt x="130528" y="279072"/>
                  <a:pt x="137939" y="271662"/>
                </a:cubicBezTo>
                <a:lnTo>
                  <a:pt x="199243" y="210359"/>
                </a:lnTo>
                <a:lnTo>
                  <a:pt x="199243" y="95017"/>
                </a:lnTo>
                <a:cubicBezTo>
                  <a:pt x="199243" y="84536"/>
                  <a:pt x="207738" y="76041"/>
                  <a:pt x="218218" y="76041"/>
                </a:cubicBezTo>
                <a:close/>
                <a:moveTo>
                  <a:pt x="218219" y="0"/>
                </a:moveTo>
                <a:cubicBezTo>
                  <a:pt x="268157" y="0"/>
                  <a:pt x="316973" y="17304"/>
                  <a:pt x="355674" y="48724"/>
                </a:cubicBezTo>
                <a:cubicBezTo>
                  <a:pt x="393808" y="79684"/>
                  <a:pt x="420645" y="123001"/>
                  <a:pt x="431243" y="170692"/>
                </a:cubicBezTo>
                <a:cubicBezTo>
                  <a:pt x="433516" y="180923"/>
                  <a:pt x="427066" y="191059"/>
                  <a:pt x="416835" y="193332"/>
                </a:cubicBezTo>
                <a:cubicBezTo>
                  <a:pt x="406601" y="195604"/>
                  <a:pt x="396468" y="189154"/>
                  <a:pt x="394195" y="178924"/>
                </a:cubicBezTo>
                <a:cubicBezTo>
                  <a:pt x="376045" y="97239"/>
                  <a:pt x="302036" y="37951"/>
                  <a:pt x="218219" y="37951"/>
                </a:cubicBezTo>
                <a:cubicBezTo>
                  <a:pt x="118819" y="37951"/>
                  <a:pt x="37951" y="118819"/>
                  <a:pt x="37951" y="218219"/>
                </a:cubicBezTo>
                <a:cubicBezTo>
                  <a:pt x="37951" y="315134"/>
                  <a:pt x="113735" y="394246"/>
                  <a:pt x="210480" y="398324"/>
                </a:cubicBezTo>
                <a:cubicBezTo>
                  <a:pt x="220951" y="398765"/>
                  <a:pt x="229082" y="407612"/>
                  <a:pt x="228640" y="418082"/>
                </a:cubicBezTo>
                <a:cubicBezTo>
                  <a:pt x="228210" y="428281"/>
                  <a:pt x="219807" y="436259"/>
                  <a:pt x="209694" y="436259"/>
                </a:cubicBezTo>
                <a:cubicBezTo>
                  <a:pt x="209424" y="436259"/>
                  <a:pt x="209154" y="436253"/>
                  <a:pt x="208881" y="436242"/>
                </a:cubicBezTo>
                <a:cubicBezTo>
                  <a:pt x="152568" y="433868"/>
                  <a:pt x="100003" y="410135"/>
                  <a:pt x="60867" y="369415"/>
                </a:cubicBezTo>
                <a:cubicBezTo>
                  <a:pt x="21617" y="328576"/>
                  <a:pt x="0" y="274879"/>
                  <a:pt x="0" y="218219"/>
                </a:cubicBezTo>
                <a:cubicBezTo>
                  <a:pt x="0" y="159930"/>
                  <a:pt x="22699" y="105131"/>
                  <a:pt x="63915" y="63915"/>
                </a:cubicBezTo>
                <a:cubicBezTo>
                  <a:pt x="105131" y="22699"/>
                  <a:pt x="159930" y="0"/>
                  <a:pt x="218219" y="0"/>
                </a:cubicBezTo>
                <a:close/>
              </a:path>
            </a:pathLst>
          </a:custGeom>
          <a:solidFill>
            <a:schemeClr val="tx1">
              <a:lumMod val="75000"/>
              <a:lumOff val="25000"/>
            </a:schemeClr>
          </a:solidFill>
          <a:ln w="949" cap="flat">
            <a:noFill/>
            <a:prstDash val="solid"/>
            <a:miter/>
          </a:ln>
        </p:spPr>
        <p:txBody>
          <a:bodyPr rtlCol="0" anchor="ctr"/>
          <a:lstStyle/>
          <a:p>
            <a:endParaRPr lang="en-ID" sz="1349"/>
          </a:p>
        </p:txBody>
      </p:sp>
      <p:sp>
        <p:nvSpPr>
          <p:cNvPr id="65" name="Icon 49">
            <a:extLst>
              <a:ext uri="{FF2B5EF4-FFF2-40B4-BE49-F238E27FC236}">
                <a16:creationId xmlns:a16="http://schemas.microsoft.com/office/drawing/2014/main" id="{BF7E2458-25D7-4F42-9FA3-9F06DA4D5B95}"/>
              </a:ext>
            </a:extLst>
          </p:cNvPr>
          <p:cNvSpPr/>
          <p:nvPr/>
        </p:nvSpPr>
        <p:spPr>
          <a:xfrm>
            <a:off x="5447194" y="2740659"/>
            <a:ext cx="316035" cy="316035"/>
          </a:xfrm>
          <a:custGeom>
            <a:avLst/>
            <a:gdLst>
              <a:gd name="connsiteX0" fmla="*/ 111523 w 485775"/>
              <a:gd name="connsiteY0" fmla="*/ 260843 h 485775"/>
              <a:gd name="connsiteX1" fmla="*/ 38190 w 485775"/>
              <a:gd name="connsiteY1" fmla="*/ 279744 h 485775"/>
              <a:gd name="connsiteX2" fmla="*/ 111523 w 485775"/>
              <a:gd name="connsiteY2" fmla="*/ 298646 h 485775"/>
              <a:gd name="connsiteX3" fmla="*/ 127968 w 485775"/>
              <a:gd name="connsiteY3" fmla="*/ 297997 h 485775"/>
              <a:gd name="connsiteX4" fmla="*/ 148321 w 485775"/>
              <a:gd name="connsiteY4" fmla="*/ 315327 h 485775"/>
              <a:gd name="connsiteX5" fmla="*/ 130991 w 485775"/>
              <a:gd name="connsiteY5" fmla="*/ 335680 h 485775"/>
              <a:gd name="connsiteX6" fmla="*/ 111522 w 485775"/>
              <a:gd name="connsiteY6" fmla="*/ 336450 h 485775"/>
              <a:gd name="connsiteX7" fmla="*/ 38889 w 485775"/>
              <a:gd name="connsiteY7" fmla="*/ 323977 h 485775"/>
              <a:gd name="connsiteX8" fmla="*/ 37805 w 485775"/>
              <a:gd name="connsiteY8" fmla="*/ 323517 h 485775"/>
              <a:gd name="connsiteX9" fmla="*/ 37805 w 485775"/>
              <a:gd name="connsiteY9" fmla="*/ 351915 h 485775"/>
              <a:gd name="connsiteX10" fmla="*/ 111521 w 485775"/>
              <a:gd name="connsiteY10" fmla="*/ 371419 h 485775"/>
              <a:gd name="connsiteX11" fmla="*/ 127966 w 485775"/>
              <a:gd name="connsiteY11" fmla="*/ 370770 h 485775"/>
              <a:gd name="connsiteX12" fmla="*/ 148319 w 485775"/>
              <a:gd name="connsiteY12" fmla="*/ 388099 h 485775"/>
              <a:gd name="connsiteX13" fmla="*/ 130989 w 485775"/>
              <a:gd name="connsiteY13" fmla="*/ 408452 h 485775"/>
              <a:gd name="connsiteX14" fmla="*/ 111520 w 485775"/>
              <a:gd name="connsiteY14" fmla="*/ 409223 h 485775"/>
              <a:gd name="connsiteX15" fmla="*/ 38887 w 485775"/>
              <a:gd name="connsiteY15" fmla="*/ 396748 h 485775"/>
              <a:gd name="connsiteX16" fmla="*/ 37803 w 485775"/>
              <a:gd name="connsiteY16" fmla="*/ 396288 h 485775"/>
              <a:gd name="connsiteX17" fmla="*/ 37803 w 485775"/>
              <a:gd name="connsiteY17" fmla="*/ 426580 h 485775"/>
              <a:gd name="connsiteX18" fmla="*/ 111520 w 485775"/>
              <a:gd name="connsiteY18" fmla="*/ 446081 h 485775"/>
              <a:gd name="connsiteX19" fmla="*/ 185237 w 485775"/>
              <a:gd name="connsiteY19" fmla="*/ 426580 h 485775"/>
              <a:gd name="connsiteX20" fmla="*/ 185241 w 485775"/>
              <a:gd name="connsiteY20" fmla="*/ 426580 h 485775"/>
              <a:gd name="connsiteX21" fmla="*/ 185241 w 485775"/>
              <a:gd name="connsiteY21" fmla="*/ 280344 h 485775"/>
              <a:gd name="connsiteX22" fmla="*/ 111523 w 485775"/>
              <a:gd name="connsiteY22" fmla="*/ 260843 h 485775"/>
              <a:gd name="connsiteX23" fmla="*/ 111520 w 485775"/>
              <a:gd name="connsiteY23" fmla="*/ 223039 h 485775"/>
              <a:gd name="connsiteX24" fmla="*/ 184154 w 485775"/>
              <a:gd name="connsiteY24" fmla="*/ 235514 h 485775"/>
              <a:gd name="connsiteX25" fmla="*/ 223041 w 485775"/>
              <a:gd name="connsiteY25" fmla="*/ 279745 h 485775"/>
              <a:gd name="connsiteX26" fmla="*/ 223041 w 485775"/>
              <a:gd name="connsiteY26" fmla="*/ 427178 h 485775"/>
              <a:gd name="connsiteX27" fmla="*/ 184154 w 485775"/>
              <a:gd name="connsiteY27" fmla="*/ 471409 h 485775"/>
              <a:gd name="connsiteX28" fmla="*/ 111520 w 485775"/>
              <a:gd name="connsiteY28" fmla="*/ 483884 h 485775"/>
              <a:gd name="connsiteX29" fmla="*/ 38887 w 485775"/>
              <a:gd name="connsiteY29" fmla="*/ 471409 h 485775"/>
              <a:gd name="connsiteX30" fmla="*/ 0 w 485775"/>
              <a:gd name="connsiteY30" fmla="*/ 427178 h 485775"/>
              <a:gd name="connsiteX31" fmla="*/ 0 w 485775"/>
              <a:gd name="connsiteY31" fmla="*/ 279745 h 485775"/>
              <a:gd name="connsiteX32" fmla="*/ 38887 w 485775"/>
              <a:gd name="connsiteY32" fmla="*/ 235514 h 485775"/>
              <a:gd name="connsiteX33" fmla="*/ 111520 w 485775"/>
              <a:gd name="connsiteY33" fmla="*/ 223039 h 485775"/>
              <a:gd name="connsiteX34" fmla="*/ 110575 w 485775"/>
              <a:gd name="connsiteY34" fmla="*/ 112465 h 485775"/>
              <a:gd name="connsiteX35" fmla="*/ 150700 w 485775"/>
              <a:gd name="connsiteY35" fmla="*/ 129158 h 485775"/>
              <a:gd name="connsiteX36" fmla="*/ 180541 w 485775"/>
              <a:gd name="connsiteY36" fmla="*/ 158535 h 485775"/>
              <a:gd name="connsiteX37" fmla="*/ 180751 w 485775"/>
              <a:gd name="connsiteY37" fmla="*/ 185265 h 485775"/>
              <a:gd name="connsiteX38" fmla="*/ 167280 w 485775"/>
              <a:gd name="connsiteY38" fmla="*/ 190906 h 485775"/>
              <a:gd name="connsiteX39" fmla="*/ 154021 w 485775"/>
              <a:gd name="connsiteY39" fmla="*/ 185474 h 485775"/>
              <a:gd name="connsiteX40" fmla="*/ 124105 w 485775"/>
              <a:gd name="connsiteY40" fmla="*/ 156023 h 485775"/>
              <a:gd name="connsiteX41" fmla="*/ 123946 w 485775"/>
              <a:gd name="connsiteY41" fmla="*/ 155864 h 485775"/>
              <a:gd name="connsiteX42" fmla="*/ 110575 w 485775"/>
              <a:gd name="connsiteY42" fmla="*/ 150268 h 485775"/>
              <a:gd name="connsiteX43" fmla="*/ 97206 w 485775"/>
              <a:gd name="connsiteY43" fmla="*/ 155865 h 485775"/>
              <a:gd name="connsiteX44" fmla="*/ 97047 w 485775"/>
              <a:gd name="connsiteY44" fmla="*/ 156023 h 485775"/>
              <a:gd name="connsiteX45" fmla="*/ 67131 w 485775"/>
              <a:gd name="connsiteY45" fmla="*/ 185475 h 485775"/>
              <a:gd name="connsiteX46" fmla="*/ 40401 w 485775"/>
              <a:gd name="connsiteY46" fmla="*/ 185266 h 485775"/>
              <a:gd name="connsiteX47" fmla="*/ 40611 w 485775"/>
              <a:gd name="connsiteY47" fmla="*/ 158536 h 485775"/>
              <a:gd name="connsiteX48" fmla="*/ 70452 w 485775"/>
              <a:gd name="connsiteY48" fmla="*/ 129159 h 485775"/>
              <a:gd name="connsiteX49" fmla="*/ 110575 w 485775"/>
              <a:gd name="connsiteY49" fmla="*/ 112465 h 485775"/>
              <a:gd name="connsiteX50" fmla="*/ 372365 w 485775"/>
              <a:gd name="connsiteY50" fmla="*/ 41580 h 485775"/>
              <a:gd name="connsiteX51" fmla="*/ 320425 w 485775"/>
              <a:gd name="connsiteY51" fmla="*/ 49012 h 485775"/>
              <a:gd name="connsiteX52" fmla="*/ 302828 w 485775"/>
              <a:gd name="connsiteY52" fmla="*/ 57646 h 485775"/>
              <a:gd name="connsiteX53" fmla="*/ 320425 w 485775"/>
              <a:gd name="connsiteY53" fmla="*/ 66281 h 485775"/>
              <a:gd name="connsiteX54" fmla="*/ 372365 w 485775"/>
              <a:gd name="connsiteY54" fmla="*/ 73712 h 485775"/>
              <a:gd name="connsiteX55" fmla="*/ 388658 w 485775"/>
              <a:gd name="connsiteY55" fmla="*/ 73068 h 485775"/>
              <a:gd name="connsiteX56" fmla="*/ 411046 w 485775"/>
              <a:gd name="connsiteY56" fmla="*/ 92131 h 485775"/>
              <a:gd name="connsiteX57" fmla="*/ 391983 w 485775"/>
              <a:gd name="connsiteY57" fmla="*/ 114520 h 485775"/>
              <a:gd name="connsiteX58" fmla="*/ 372365 w 485775"/>
              <a:gd name="connsiteY58" fmla="*/ 115297 h 485775"/>
              <a:gd name="connsiteX59" fmla="*/ 300538 w 485775"/>
              <a:gd name="connsiteY59" fmla="*/ 103276 h 485775"/>
              <a:gd name="connsiteX60" fmla="*/ 300538 w 485775"/>
              <a:gd name="connsiteY60" fmla="*/ 131081 h 485775"/>
              <a:gd name="connsiteX61" fmla="*/ 320425 w 485775"/>
              <a:gd name="connsiteY61" fmla="*/ 141889 h 485775"/>
              <a:gd name="connsiteX62" fmla="*/ 372365 w 485775"/>
              <a:gd name="connsiteY62" fmla="*/ 149320 h 485775"/>
              <a:gd name="connsiteX63" fmla="*/ 388658 w 485775"/>
              <a:gd name="connsiteY63" fmla="*/ 148677 h 485775"/>
              <a:gd name="connsiteX64" fmla="*/ 411046 w 485775"/>
              <a:gd name="connsiteY64" fmla="*/ 167739 h 485775"/>
              <a:gd name="connsiteX65" fmla="*/ 391983 w 485775"/>
              <a:gd name="connsiteY65" fmla="*/ 190128 h 485775"/>
              <a:gd name="connsiteX66" fmla="*/ 372365 w 485775"/>
              <a:gd name="connsiteY66" fmla="*/ 190905 h 485775"/>
              <a:gd name="connsiteX67" fmla="*/ 300538 w 485775"/>
              <a:gd name="connsiteY67" fmla="*/ 178884 h 485775"/>
              <a:gd name="connsiteX68" fmla="*/ 300538 w 485775"/>
              <a:gd name="connsiteY68" fmla="*/ 203855 h 485775"/>
              <a:gd name="connsiteX69" fmla="*/ 320425 w 485775"/>
              <a:gd name="connsiteY69" fmla="*/ 214662 h 485775"/>
              <a:gd name="connsiteX70" fmla="*/ 372365 w 485775"/>
              <a:gd name="connsiteY70" fmla="*/ 222093 h 485775"/>
              <a:gd name="connsiteX71" fmla="*/ 388658 w 485775"/>
              <a:gd name="connsiteY71" fmla="*/ 221450 h 485775"/>
              <a:gd name="connsiteX72" fmla="*/ 411046 w 485775"/>
              <a:gd name="connsiteY72" fmla="*/ 240512 h 485775"/>
              <a:gd name="connsiteX73" fmla="*/ 391983 w 485775"/>
              <a:gd name="connsiteY73" fmla="*/ 262900 h 485775"/>
              <a:gd name="connsiteX74" fmla="*/ 372365 w 485775"/>
              <a:gd name="connsiteY74" fmla="*/ 263677 h 485775"/>
              <a:gd name="connsiteX75" fmla="*/ 300538 w 485775"/>
              <a:gd name="connsiteY75" fmla="*/ 251656 h 485775"/>
              <a:gd name="connsiteX76" fmla="*/ 300538 w 485775"/>
              <a:gd name="connsiteY76" fmla="*/ 278517 h 485775"/>
              <a:gd name="connsiteX77" fmla="*/ 320425 w 485775"/>
              <a:gd name="connsiteY77" fmla="*/ 289325 h 485775"/>
              <a:gd name="connsiteX78" fmla="*/ 372365 w 485775"/>
              <a:gd name="connsiteY78" fmla="*/ 296755 h 485775"/>
              <a:gd name="connsiteX79" fmla="*/ 388658 w 485775"/>
              <a:gd name="connsiteY79" fmla="*/ 296112 h 485775"/>
              <a:gd name="connsiteX80" fmla="*/ 411046 w 485775"/>
              <a:gd name="connsiteY80" fmla="*/ 315175 h 485775"/>
              <a:gd name="connsiteX81" fmla="*/ 391983 w 485775"/>
              <a:gd name="connsiteY81" fmla="*/ 337563 h 485775"/>
              <a:gd name="connsiteX82" fmla="*/ 372365 w 485775"/>
              <a:gd name="connsiteY82" fmla="*/ 338340 h 485775"/>
              <a:gd name="connsiteX83" fmla="*/ 300538 w 485775"/>
              <a:gd name="connsiteY83" fmla="*/ 326319 h 485775"/>
              <a:gd name="connsiteX84" fmla="*/ 300538 w 485775"/>
              <a:gd name="connsiteY84" fmla="*/ 351290 h 485775"/>
              <a:gd name="connsiteX85" fmla="*/ 320425 w 485775"/>
              <a:gd name="connsiteY85" fmla="*/ 362098 h 485775"/>
              <a:gd name="connsiteX86" fmla="*/ 372365 w 485775"/>
              <a:gd name="connsiteY86" fmla="*/ 369529 h 485775"/>
              <a:gd name="connsiteX87" fmla="*/ 388658 w 485775"/>
              <a:gd name="connsiteY87" fmla="*/ 368885 h 485775"/>
              <a:gd name="connsiteX88" fmla="*/ 411046 w 485775"/>
              <a:gd name="connsiteY88" fmla="*/ 387948 h 485775"/>
              <a:gd name="connsiteX89" fmla="*/ 391983 w 485775"/>
              <a:gd name="connsiteY89" fmla="*/ 410337 h 485775"/>
              <a:gd name="connsiteX90" fmla="*/ 372365 w 485775"/>
              <a:gd name="connsiteY90" fmla="*/ 411114 h 485775"/>
              <a:gd name="connsiteX91" fmla="*/ 300538 w 485775"/>
              <a:gd name="connsiteY91" fmla="*/ 399093 h 485775"/>
              <a:gd name="connsiteX92" fmla="*/ 300538 w 485775"/>
              <a:gd name="connsiteY92" fmla="*/ 425956 h 485775"/>
              <a:gd name="connsiteX93" fmla="*/ 320425 w 485775"/>
              <a:gd name="connsiteY93" fmla="*/ 436759 h 485775"/>
              <a:gd name="connsiteX94" fmla="*/ 372365 w 485775"/>
              <a:gd name="connsiteY94" fmla="*/ 444191 h 485775"/>
              <a:gd name="connsiteX95" fmla="*/ 424304 w 485775"/>
              <a:gd name="connsiteY95" fmla="*/ 436760 h 485775"/>
              <a:gd name="connsiteX96" fmla="*/ 444191 w 485775"/>
              <a:gd name="connsiteY96" fmla="*/ 425956 h 485775"/>
              <a:gd name="connsiteX97" fmla="*/ 444191 w 485775"/>
              <a:gd name="connsiteY97" fmla="*/ 59816 h 485775"/>
              <a:gd name="connsiteX98" fmla="*/ 424304 w 485775"/>
              <a:gd name="connsiteY98" fmla="*/ 49012 h 485775"/>
              <a:gd name="connsiteX99" fmla="*/ 372365 w 485775"/>
              <a:gd name="connsiteY99" fmla="*/ 41580 h 485775"/>
              <a:gd name="connsiteX100" fmla="*/ 372365 w 485775"/>
              <a:gd name="connsiteY100" fmla="*/ 0 h 485775"/>
              <a:gd name="connsiteX101" fmla="*/ 445713 w 485775"/>
              <a:gd name="connsiteY101" fmla="*/ 12614 h 485775"/>
              <a:gd name="connsiteX102" fmla="*/ 485775 w 485775"/>
              <a:gd name="connsiteY102" fmla="*/ 58596 h 485775"/>
              <a:gd name="connsiteX103" fmla="*/ 485775 w 485775"/>
              <a:gd name="connsiteY103" fmla="*/ 427179 h 485775"/>
              <a:gd name="connsiteX104" fmla="*/ 445713 w 485775"/>
              <a:gd name="connsiteY104" fmla="*/ 473161 h 485775"/>
              <a:gd name="connsiteX105" fmla="*/ 372365 w 485775"/>
              <a:gd name="connsiteY105" fmla="*/ 485775 h 485775"/>
              <a:gd name="connsiteX106" fmla="*/ 299017 w 485775"/>
              <a:gd name="connsiteY106" fmla="*/ 473162 h 485775"/>
              <a:gd name="connsiteX107" fmla="*/ 258955 w 485775"/>
              <a:gd name="connsiteY107" fmla="*/ 427180 h 485775"/>
              <a:gd name="connsiteX108" fmla="*/ 258955 w 485775"/>
              <a:gd name="connsiteY108" fmla="*/ 58596 h 485775"/>
              <a:gd name="connsiteX109" fmla="*/ 258969 w 485775"/>
              <a:gd name="connsiteY109" fmla="*/ 57651 h 485775"/>
              <a:gd name="connsiteX110" fmla="*/ 258955 w 485775"/>
              <a:gd name="connsiteY110" fmla="*/ 56706 h 485775"/>
              <a:gd name="connsiteX111" fmla="*/ 259805 w 485775"/>
              <a:gd name="connsiteY111" fmla="*/ 50819 h 485775"/>
              <a:gd name="connsiteX112" fmla="*/ 299016 w 485775"/>
              <a:gd name="connsiteY112" fmla="*/ 12614 h 485775"/>
              <a:gd name="connsiteX113" fmla="*/ 372365 w 485775"/>
              <a:gd name="connsiteY11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85775" h="485775">
                <a:moveTo>
                  <a:pt x="111523" y="260843"/>
                </a:moveTo>
                <a:cubicBezTo>
                  <a:pt x="67829" y="260843"/>
                  <a:pt x="42627" y="273644"/>
                  <a:pt x="38190" y="279744"/>
                </a:cubicBezTo>
                <a:cubicBezTo>
                  <a:pt x="42620" y="285842"/>
                  <a:pt x="67821" y="298646"/>
                  <a:pt x="111523" y="298646"/>
                </a:cubicBezTo>
                <a:cubicBezTo>
                  <a:pt x="117062" y="298646"/>
                  <a:pt x="122596" y="298428"/>
                  <a:pt x="127968" y="297997"/>
                </a:cubicBezTo>
                <a:cubicBezTo>
                  <a:pt x="138379" y="297165"/>
                  <a:pt x="147485" y="304921"/>
                  <a:pt x="148321" y="315327"/>
                </a:cubicBezTo>
                <a:cubicBezTo>
                  <a:pt x="149156" y="325733"/>
                  <a:pt x="141397" y="334845"/>
                  <a:pt x="130991" y="335680"/>
                </a:cubicBezTo>
                <a:cubicBezTo>
                  <a:pt x="124616" y="336191"/>
                  <a:pt x="118066" y="336450"/>
                  <a:pt x="111522" y="336450"/>
                </a:cubicBezTo>
                <a:cubicBezTo>
                  <a:pt x="84391" y="336450"/>
                  <a:pt x="58597" y="332021"/>
                  <a:pt x="38889" y="323977"/>
                </a:cubicBezTo>
                <a:cubicBezTo>
                  <a:pt x="38517" y="323825"/>
                  <a:pt x="38168" y="323669"/>
                  <a:pt x="37805" y="323517"/>
                </a:cubicBezTo>
                <a:lnTo>
                  <a:pt x="37805" y="351915"/>
                </a:lnTo>
                <a:cubicBezTo>
                  <a:pt x="40916" y="357724"/>
                  <a:pt x="66327" y="371419"/>
                  <a:pt x="111521" y="371419"/>
                </a:cubicBezTo>
                <a:cubicBezTo>
                  <a:pt x="117060" y="371419"/>
                  <a:pt x="122594" y="371200"/>
                  <a:pt x="127966" y="370770"/>
                </a:cubicBezTo>
                <a:cubicBezTo>
                  <a:pt x="138377" y="369939"/>
                  <a:pt x="147483" y="377693"/>
                  <a:pt x="148319" y="388099"/>
                </a:cubicBezTo>
                <a:cubicBezTo>
                  <a:pt x="149154" y="398505"/>
                  <a:pt x="141395" y="407617"/>
                  <a:pt x="130989" y="408452"/>
                </a:cubicBezTo>
                <a:cubicBezTo>
                  <a:pt x="124615" y="408964"/>
                  <a:pt x="118064" y="409223"/>
                  <a:pt x="111520" y="409223"/>
                </a:cubicBezTo>
                <a:cubicBezTo>
                  <a:pt x="84389" y="409223"/>
                  <a:pt x="58595" y="404793"/>
                  <a:pt x="38887" y="396748"/>
                </a:cubicBezTo>
                <a:cubicBezTo>
                  <a:pt x="38515" y="396596"/>
                  <a:pt x="38167" y="396441"/>
                  <a:pt x="37803" y="396288"/>
                </a:cubicBezTo>
                <a:lnTo>
                  <a:pt x="37803" y="426580"/>
                </a:lnTo>
                <a:cubicBezTo>
                  <a:pt x="40926" y="432392"/>
                  <a:pt x="66338" y="446081"/>
                  <a:pt x="111520" y="446081"/>
                </a:cubicBezTo>
                <a:cubicBezTo>
                  <a:pt x="156701" y="446081"/>
                  <a:pt x="182114" y="432392"/>
                  <a:pt x="185237" y="426580"/>
                </a:cubicBezTo>
                <a:lnTo>
                  <a:pt x="185241" y="426580"/>
                </a:lnTo>
                <a:lnTo>
                  <a:pt x="185241" y="280344"/>
                </a:lnTo>
                <a:cubicBezTo>
                  <a:pt x="182117" y="274532"/>
                  <a:pt x="156705" y="260843"/>
                  <a:pt x="111523" y="260843"/>
                </a:cubicBezTo>
                <a:close/>
                <a:moveTo>
                  <a:pt x="111520" y="223039"/>
                </a:moveTo>
                <a:cubicBezTo>
                  <a:pt x="138652" y="223039"/>
                  <a:pt x="164446" y="227470"/>
                  <a:pt x="184154" y="235514"/>
                </a:cubicBezTo>
                <a:cubicBezTo>
                  <a:pt x="217989" y="249323"/>
                  <a:pt x="223041" y="269153"/>
                  <a:pt x="223041" y="279745"/>
                </a:cubicBezTo>
                <a:lnTo>
                  <a:pt x="223041" y="427178"/>
                </a:lnTo>
                <a:cubicBezTo>
                  <a:pt x="223041" y="437771"/>
                  <a:pt x="217989" y="457600"/>
                  <a:pt x="184154" y="471409"/>
                </a:cubicBezTo>
                <a:cubicBezTo>
                  <a:pt x="164446" y="479453"/>
                  <a:pt x="138652" y="483884"/>
                  <a:pt x="111520" y="483884"/>
                </a:cubicBezTo>
                <a:cubicBezTo>
                  <a:pt x="84389" y="483884"/>
                  <a:pt x="58595" y="479454"/>
                  <a:pt x="38887" y="471409"/>
                </a:cubicBezTo>
                <a:cubicBezTo>
                  <a:pt x="5052" y="457600"/>
                  <a:pt x="0" y="437770"/>
                  <a:pt x="0" y="427178"/>
                </a:cubicBezTo>
                <a:lnTo>
                  <a:pt x="0" y="279745"/>
                </a:lnTo>
                <a:cubicBezTo>
                  <a:pt x="0" y="269153"/>
                  <a:pt x="5052" y="249323"/>
                  <a:pt x="38887" y="235514"/>
                </a:cubicBezTo>
                <a:cubicBezTo>
                  <a:pt x="58595" y="227470"/>
                  <a:pt x="84389" y="223039"/>
                  <a:pt x="111520" y="223039"/>
                </a:cubicBezTo>
                <a:close/>
                <a:moveTo>
                  <a:pt x="110575" y="112465"/>
                </a:moveTo>
                <a:cubicBezTo>
                  <a:pt x="125733" y="112465"/>
                  <a:pt x="139978" y="118392"/>
                  <a:pt x="150700" y="129158"/>
                </a:cubicBezTo>
                <a:lnTo>
                  <a:pt x="180541" y="158535"/>
                </a:lnTo>
                <a:cubicBezTo>
                  <a:pt x="187981" y="165859"/>
                  <a:pt x="188075" y="177826"/>
                  <a:pt x="180751" y="185265"/>
                </a:cubicBezTo>
                <a:cubicBezTo>
                  <a:pt x="177051" y="189023"/>
                  <a:pt x="172166" y="190906"/>
                  <a:pt x="167280" y="190906"/>
                </a:cubicBezTo>
                <a:cubicBezTo>
                  <a:pt x="162493" y="190906"/>
                  <a:pt x="157702" y="189098"/>
                  <a:pt x="154021" y="185474"/>
                </a:cubicBezTo>
                <a:lnTo>
                  <a:pt x="124105" y="156023"/>
                </a:lnTo>
                <a:cubicBezTo>
                  <a:pt x="124052" y="155970"/>
                  <a:pt x="123999" y="155917"/>
                  <a:pt x="123946" y="155864"/>
                </a:cubicBezTo>
                <a:cubicBezTo>
                  <a:pt x="120366" y="152256"/>
                  <a:pt x="115616" y="150268"/>
                  <a:pt x="110575" y="150268"/>
                </a:cubicBezTo>
                <a:cubicBezTo>
                  <a:pt x="105535" y="150268"/>
                  <a:pt x="100785" y="152256"/>
                  <a:pt x="97206" y="155865"/>
                </a:cubicBezTo>
                <a:cubicBezTo>
                  <a:pt x="97154" y="155918"/>
                  <a:pt x="97101" y="155971"/>
                  <a:pt x="97047" y="156023"/>
                </a:cubicBezTo>
                <a:lnTo>
                  <a:pt x="67131" y="185475"/>
                </a:lnTo>
                <a:cubicBezTo>
                  <a:pt x="59692" y="192799"/>
                  <a:pt x="47725" y="192706"/>
                  <a:pt x="40401" y="185266"/>
                </a:cubicBezTo>
                <a:cubicBezTo>
                  <a:pt x="33077" y="177827"/>
                  <a:pt x="33171" y="165859"/>
                  <a:pt x="40611" y="158536"/>
                </a:cubicBezTo>
                <a:lnTo>
                  <a:pt x="70452" y="129159"/>
                </a:lnTo>
                <a:cubicBezTo>
                  <a:pt x="81173" y="118393"/>
                  <a:pt x="95418" y="112465"/>
                  <a:pt x="110575" y="112465"/>
                </a:cubicBezTo>
                <a:close/>
                <a:moveTo>
                  <a:pt x="372365" y="41580"/>
                </a:moveTo>
                <a:cubicBezTo>
                  <a:pt x="353263" y="41580"/>
                  <a:pt x="334818" y="44219"/>
                  <a:pt x="320425" y="49012"/>
                </a:cubicBezTo>
                <a:cubicBezTo>
                  <a:pt x="311195" y="52085"/>
                  <a:pt x="305727" y="55350"/>
                  <a:pt x="302828" y="57646"/>
                </a:cubicBezTo>
                <a:cubicBezTo>
                  <a:pt x="305728" y="59941"/>
                  <a:pt x="311194" y="63208"/>
                  <a:pt x="320425" y="66281"/>
                </a:cubicBezTo>
                <a:cubicBezTo>
                  <a:pt x="334818" y="71073"/>
                  <a:pt x="353263" y="73712"/>
                  <a:pt x="372365" y="73712"/>
                </a:cubicBezTo>
                <a:cubicBezTo>
                  <a:pt x="377853" y="73712"/>
                  <a:pt x="383336" y="73495"/>
                  <a:pt x="388658" y="73068"/>
                </a:cubicBezTo>
                <a:cubicBezTo>
                  <a:pt x="400106" y="72152"/>
                  <a:pt x="410128" y="80685"/>
                  <a:pt x="411046" y="92131"/>
                </a:cubicBezTo>
                <a:cubicBezTo>
                  <a:pt x="411965" y="103577"/>
                  <a:pt x="403430" y="113601"/>
                  <a:pt x="391983" y="114520"/>
                </a:cubicBezTo>
                <a:cubicBezTo>
                  <a:pt x="385560" y="115036"/>
                  <a:pt x="378959" y="115297"/>
                  <a:pt x="372365" y="115297"/>
                </a:cubicBezTo>
                <a:cubicBezTo>
                  <a:pt x="345678" y="115297"/>
                  <a:pt x="320265" y="111028"/>
                  <a:pt x="300538" y="103276"/>
                </a:cubicBezTo>
                <a:lnTo>
                  <a:pt x="300538" y="131081"/>
                </a:lnTo>
                <a:cubicBezTo>
                  <a:pt x="302015" y="132969"/>
                  <a:pt x="307598" y="137618"/>
                  <a:pt x="320425" y="141889"/>
                </a:cubicBezTo>
                <a:cubicBezTo>
                  <a:pt x="334818" y="146681"/>
                  <a:pt x="353263" y="149320"/>
                  <a:pt x="372365" y="149320"/>
                </a:cubicBezTo>
                <a:cubicBezTo>
                  <a:pt x="377853" y="149320"/>
                  <a:pt x="383336" y="149104"/>
                  <a:pt x="388658" y="148677"/>
                </a:cubicBezTo>
                <a:cubicBezTo>
                  <a:pt x="400106" y="147759"/>
                  <a:pt x="410128" y="156293"/>
                  <a:pt x="411046" y="167739"/>
                </a:cubicBezTo>
                <a:cubicBezTo>
                  <a:pt x="411965" y="179186"/>
                  <a:pt x="403430" y="189209"/>
                  <a:pt x="391983" y="190128"/>
                </a:cubicBezTo>
                <a:cubicBezTo>
                  <a:pt x="385560" y="190644"/>
                  <a:pt x="378959" y="190905"/>
                  <a:pt x="372365" y="190905"/>
                </a:cubicBezTo>
                <a:cubicBezTo>
                  <a:pt x="345678" y="190905"/>
                  <a:pt x="320265" y="186636"/>
                  <a:pt x="300538" y="178884"/>
                </a:cubicBezTo>
                <a:lnTo>
                  <a:pt x="300538" y="203855"/>
                </a:lnTo>
                <a:cubicBezTo>
                  <a:pt x="302015" y="205742"/>
                  <a:pt x="307598" y="210391"/>
                  <a:pt x="320425" y="214662"/>
                </a:cubicBezTo>
                <a:cubicBezTo>
                  <a:pt x="334818" y="219455"/>
                  <a:pt x="353263" y="222093"/>
                  <a:pt x="372365" y="222093"/>
                </a:cubicBezTo>
                <a:cubicBezTo>
                  <a:pt x="377853" y="222093"/>
                  <a:pt x="383336" y="221877"/>
                  <a:pt x="388658" y="221450"/>
                </a:cubicBezTo>
                <a:cubicBezTo>
                  <a:pt x="400106" y="220531"/>
                  <a:pt x="410128" y="229066"/>
                  <a:pt x="411046" y="240512"/>
                </a:cubicBezTo>
                <a:cubicBezTo>
                  <a:pt x="411965" y="251958"/>
                  <a:pt x="403430" y="261982"/>
                  <a:pt x="391983" y="262900"/>
                </a:cubicBezTo>
                <a:cubicBezTo>
                  <a:pt x="385560" y="263416"/>
                  <a:pt x="378959" y="263677"/>
                  <a:pt x="372365" y="263677"/>
                </a:cubicBezTo>
                <a:cubicBezTo>
                  <a:pt x="345678" y="263677"/>
                  <a:pt x="320265" y="259409"/>
                  <a:pt x="300538" y="251656"/>
                </a:cubicBezTo>
                <a:lnTo>
                  <a:pt x="300538" y="278517"/>
                </a:lnTo>
                <a:cubicBezTo>
                  <a:pt x="302015" y="280404"/>
                  <a:pt x="307598" y="285053"/>
                  <a:pt x="320425" y="289325"/>
                </a:cubicBezTo>
                <a:cubicBezTo>
                  <a:pt x="334818" y="294117"/>
                  <a:pt x="353263" y="296755"/>
                  <a:pt x="372365" y="296755"/>
                </a:cubicBezTo>
                <a:cubicBezTo>
                  <a:pt x="377853" y="296755"/>
                  <a:pt x="383336" y="296539"/>
                  <a:pt x="388658" y="296112"/>
                </a:cubicBezTo>
                <a:cubicBezTo>
                  <a:pt x="400106" y="295194"/>
                  <a:pt x="410128" y="303729"/>
                  <a:pt x="411046" y="315175"/>
                </a:cubicBezTo>
                <a:cubicBezTo>
                  <a:pt x="411965" y="326621"/>
                  <a:pt x="403430" y="336645"/>
                  <a:pt x="391983" y="337563"/>
                </a:cubicBezTo>
                <a:cubicBezTo>
                  <a:pt x="385560" y="338079"/>
                  <a:pt x="378959" y="338340"/>
                  <a:pt x="372365" y="338340"/>
                </a:cubicBezTo>
                <a:cubicBezTo>
                  <a:pt x="345678" y="338340"/>
                  <a:pt x="320265" y="334072"/>
                  <a:pt x="300538" y="326319"/>
                </a:cubicBezTo>
                <a:lnTo>
                  <a:pt x="300538" y="351290"/>
                </a:lnTo>
                <a:cubicBezTo>
                  <a:pt x="302015" y="353177"/>
                  <a:pt x="307598" y="357826"/>
                  <a:pt x="320425" y="362098"/>
                </a:cubicBezTo>
                <a:cubicBezTo>
                  <a:pt x="334818" y="366890"/>
                  <a:pt x="353263" y="369529"/>
                  <a:pt x="372365" y="369529"/>
                </a:cubicBezTo>
                <a:cubicBezTo>
                  <a:pt x="377853" y="369529"/>
                  <a:pt x="383336" y="369312"/>
                  <a:pt x="388658" y="368885"/>
                </a:cubicBezTo>
                <a:cubicBezTo>
                  <a:pt x="400106" y="367968"/>
                  <a:pt x="410128" y="376502"/>
                  <a:pt x="411046" y="387948"/>
                </a:cubicBezTo>
                <a:cubicBezTo>
                  <a:pt x="411965" y="399394"/>
                  <a:pt x="403430" y="409418"/>
                  <a:pt x="391983" y="410337"/>
                </a:cubicBezTo>
                <a:cubicBezTo>
                  <a:pt x="385560" y="410853"/>
                  <a:pt x="378959" y="411114"/>
                  <a:pt x="372365" y="411114"/>
                </a:cubicBezTo>
                <a:cubicBezTo>
                  <a:pt x="345678" y="411114"/>
                  <a:pt x="320265" y="406845"/>
                  <a:pt x="300538" y="399093"/>
                </a:cubicBezTo>
                <a:lnTo>
                  <a:pt x="300538" y="425956"/>
                </a:lnTo>
                <a:cubicBezTo>
                  <a:pt x="302024" y="427846"/>
                  <a:pt x="307612" y="432493"/>
                  <a:pt x="320425" y="436759"/>
                </a:cubicBezTo>
                <a:cubicBezTo>
                  <a:pt x="334818" y="441552"/>
                  <a:pt x="353263" y="444191"/>
                  <a:pt x="372365" y="444191"/>
                </a:cubicBezTo>
                <a:cubicBezTo>
                  <a:pt x="391466" y="444191"/>
                  <a:pt x="409911" y="441552"/>
                  <a:pt x="424304" y="436760"/>
                </a:cubicBezTo>
                <a:cubicBezTo>
                  <a:pt x="437116" y="432493"/>
                  <a:pt x="442705" y="427846"/>
                  <a:pt x="444191" y="425956"/>
                </a:cubicBezTo>
                <a:lnTo>
                  <a:pt x="444191" y="59816"/>
                </a:lnTo>
                <a:cubicBezTo>
                  <a:pt x="442705" y="57925"/>
                  <a:pt x="437117" y="53278"/>
                  <a:pt x="424304" y="49012"/>
                </a:cubicBezTo>
                <a:cubicBezTo>
                  <a:pt x="409911" y="44219"/>
                  <a:pt x="391466" y="41580"/>
                  <a:pt x="372365" y="41580"/>
                </a:cubicBezTo>
                <a:close/>
                <a:moveTo>
                  <a:pt x="372365" y="0"/>
                </a:moveTo>
                <a:cubicBezTo>
                  <a:pt x="399734" y="0"/>
                  <a:pt x="425784" y="4480"/>
                  <a:pt x="445713" y="12614"/>
                </a:cubicBezTo>
                <a:cubicBezTo>
                  <a:pt x="480570" y="26841"/>
                  <a:pt x="485775" y="47530"/>
                  <a:pt x="485775" y="58596"/>
                </a:cubicBezTo>
                <a:lnTo>
                  <a:pt x="485775" y="427179"/>
                </a:lnTo>
                <a:cubicBezTo>
                  <a:pt x="485775" y="438245"/>
                  <a:pt x="480570" y="458934"/>
                  <a:pt x="445713" y="473161"/>
                </a:cubicBezTo>
                <a:cubicBezTo>
                  <a:pt x="425784" y="481295"/>
                  <a:pt x="399734" y="485775"/>
                  <a:pt x="372365" y="485775"/>
                </a:cubicBezTo>
                <a:cubicBezTo>
                  <a:pt x="344995" y="485775"/>
                  <a:pt x="318945" y="481295"/>
                  <a:pt x="299017" y="473162"/>
                </a:cubicBezTo>
                <a:cubicBezTo>
                  <a:pt x="264160" y="458934"/>
                  <a:pt x="258955" y="438245"/>
                  <a:pt x="258955" y="427180"/>
                </a:cubicBezTo>
                <a:lnTo>
                  <a:pt x="258955" y="58596"/>
                </a:lnTo>
                <a:cubicBezTo>
                  <a:pt x="258955" y="58288"/>
                  <a:pt x="258961" y="57972"/>
                  <a:pt x="258969" y="57651"/>
                </a:cubicBezTo>
                <a:cubicBezTo>
                  <a:pt x="258961" y="57329"/>
                  <a:pt x="258955" y="57013"/>
                  <a:pt x="258955" y="56706"/>
                </a:cubicBezTo>
                <a:cubicBezTo>
                  <a:pt x="258955" y="54660"/>
                  <a:pt x="259255" y="52686"/>
                  <a:pt x="259805" y="50819"/>
                </a:cubicBezTo>
                <a:cubicBezTo>
                  <a:pt x="262285" y="39411"/>
                  <a:pt x="271218" y="23960"/>
                  <a:pt x="299016" y="12614"/>
                </a:cubicBezTo>
                <a:cubicBezTo>
                  <a:pt x="318945" y="4480"/>
                  <a:pt x="344995" y="0"/>
                  <a:pt x="372365" y="0"/>
                </a:cubicBezTo>
                <a:close/>
              </a:path>
            </a:pathLst>
          </a:custGeom>
          <a:solidFill>
            <a:schemeClr val="accent1"/>
          </a:solidFill>
          <a:ln w="949" cap="flat">
            <a:noFill/>
            <a:prstDash val="solid"/>
            <a:miter/>
          </a:ln>
        </p:spPr>
        <p:txBody>
          <a:bodyPr rtlCol="0" anchor="ctr"/>
          <a:lstStyle/>
          <a:p>
            <a:endParaRPr lang="en-ID" sz="1349"/>
          </a:p>
        </p:txBody>
      </p:sp>
      <p:grpSp>
        <p:nvGrpSpPr>
          <p:cNvPr id="33" name="PpHeader">
            <a:extLst>
              <a:ext uri="{FF2B5EF4-FFF2-40B4-BE49-F238E27FC236}">
                <a16:creationId xmlns:a16="http://schemas.microsoft.com/office/drawing/2014/main" id="{FB90D612-AE26-4E0F-9977-14258EF237F0}"/>
              </a:ext>
            </a:extLst>
          </p:cNvPr>
          <p:cNvGrpSpPr/>
          <p:nvPr/>
        </p:nvGrpSpPr>
        <p:grpSpPr>
          <a:xfrm>
            <a:off x="87884" y="124384"/>
            <a:ext cx="1156753" cy="106831"/>
            <a:chOff x="117194" y="153043"/>
            <a:chExt cx="1542538" cy="142460"/>
          </a:xfrm>
        </p:grpSpPr>
        <p:sp>
          <p:nvSpPr>
            <p:cNvPr id="46" name="PpHeader">
              <a:extLst>
                <a:ext uri="{FF2B5EF4-FFF2-40B4-BE49-F238E27FC236}">
                  <a16:creationId xmlns:a16="http://schemas.microsoft.com/office/drawing/2014/main" id="{46701378-284E-4F11-A6B4-F73CFAF4821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8" name="Group 47">
              <a:extLst>
                <a:ext uri="{FF2B5EF4-FFF2-40B4-BE49-F238E27FC236}">
                  <a16:creationId xmlns:a16="http://schemas.microsoft.com/office/drawing/2014/main" id="{E45800ED-A936-4AC3-A283-A76D5E2CAFD3}"/>
                </a:ext>
              </a:extLst>
            </p:cNvPr>
            <p:cNvGrpSpPr/>
            <p:nvPr/>
          </p:nvGrpSpPr>
          <p:grpSpPr>
            <a:xfrm>
              <a:off x="670098" y="159543"/>
              <a:ext cx="989634" cy="135576"/>
              <a:chOff x="670098" y="159543"/>
              <a:chExt cx="989634" cy="135576"/>
            </a:xfrm>
          </p:grpSpPr>
          <p:sp>
            <p:nvSpPr>
              <p:cNvPr id="49" name="Icon 1">
                <a:extLst>
                  <a:ext uri="{FF2B5EF4-FFF2-40B4-BE49-F238E27FC236}">
                    <a16:creationId xmlns:a16="http://schemas.microsoft.com/office/drawing/2014/main" id="{9B4B876D-C3C7-4954-A750-464F12524978}"/>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A9F74C19-E1B7-4E2C-9F75-478137CC262D}"/>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2" name="Icon 7">
                <a:extLst>
                  <a:ext uri="{FF2B5EF4-FFF2-40B4-BE49-F238E27FC236}">
                    <a16:creationId xmlns:a16="http://schemas.microsoft.com/office/drawing/2014/main" id="{C7A3A17B-C3D4-4783-B3E8-4D0A4F221F56}"/>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5D03B4B3-E88D-4297-A91F-826A5159F594}"/>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4E7F318E-B7BE-4669-ABFC-B3150CA6C03E}"/>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7" name="Oval 56">
              <a:extLst>
                <a:ext uri="{FF2B5EF4-FFF2-40B4-BE49-F238E27FC236}">
                  <a16:creationId xmlns:a16="http://schemas.microsoft.com/office/drawing/2014/main" id="{11DFEE38-FA67-4CFF-8FDB-D560CD551A2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8" name="PpSlideNum">
              <a:extLst>
                <a:ext uri="{FF2B5EF4-FFF2-40B4-BE49-F238E27FC236}">
                  <a16:creationId xmlns:a16="http://schemas.microsoft.com/office/drawing/2014/main" id="{8FC7D867-7A8C-4153-9FFA-C3CEA1185EC1}"/>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fld id="{B978210D-6924-4CFB-87B2-AFF05DD23C1B}" type="slidenum">
                <a:rPr lang="en-US" sz="750">
                  <a:solidFill>
                    <a:schemeClr val="bg1"/>
                  </a:solidFill>
                </a:rPr>
                <a:pPr/>
                <a:t>29</a:t>
              </a:fld>
              <a:endParaRPr lang="en-US" sz="750">
                <a:solidFill>
                  <a:schemeClr val="bg1"/>
                </a:solidFill>
              </a:endParaRPr>
            </a:p>
          </p:txBody>
        </p:sp>
      </p:grpSp>
    </p:spTree>
    <p:extLst>
      <p:ext uri="{BB962C8B-B14F-4D97-AF65-F5344CB8AC3E}">
        <p14:creationId xmlns:p14="http://schemas.microsoft.com/office/powerpoint/2010/main" val="86947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0CEA4D3-7FF3-40A7-B711-5C8DF3148B7C}"/>
              </a:ext>
            </a:extLst>
          </p:cNvPr>
          <p:cNvSpPr>
            <a:spLocks noGrp="1"/>
          </p:cNvSpPr>
          <p:nvPr>
            <p:ph type="pic" sz="quarter" idx="10"/>
          </p:nvPr>
        </p:nvSpPr>
        <p:spPr/>
      </p:sp>
      <p:sp>
        <p:nvSpPr>
          <p:cNvPr id="18" name="Rectangle 17">
            <a:extLst>
              <a:ext uri="{FF2B5EF4-FFF2-40B4-BE49-F238E27FC236}">
                <a16:creationId xmlns:a16="http://schemas.microsoft.com/office/drawing/2014/main" id="{ACF4109C-D1EE-4FA2-986E-4E6F7B3D8073}"/>
              </a:ext>
            </a:extLst>
          </p:cNvPr>
          <p:cNvSpPr/>
          <p:nvPr/>
        </p:nvSpPr>
        <p:spPr>
          <a:xfrm>
            <a:off x="957801"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3" name="Rectangle 32">
            <a:extLst>
              <a:ext uri="{FF2B5EF4-FFF2-40B4-BE49-F238E27FC236}">
                <a16:creationId xmlns:a16="http://schemas.microsoft.com/office/drawing/2014/main" id="{76C9CCF2-EF46-4D36-9895-6E9D83308907}"/>
              </a:ext>
            </a:extLst>
          </p:cNvPr>
          <p:cNvSpPr/>
          <p:nvPr/>
        </p:nvSpPr>
        <p:spPr>
          <a:xfrm>
            <a:off x="2800648"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Rectangle 37">
            <a:extLst>
              <a:ext uri="{FF2B5EF4-FFF2-40B4-BE49-F238E27FC236}">
                <a16:creationId xmlns:a16="http://schemas.microsoft.com/office/drawing/2014/main" id="{DA2E6B9C-F686-4335-AD06-B080C1BDA527}"/>
              </a:ext>
            </a:extLst>
          </p:cNvPr>
          <p:cNvSpPr/>
          <p:nvPr/>
        </p:nvSpPr>
        <p:spPr>
          <a:xfrm>
            <a:off x="4643496"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3" name="Rectangle 42">
            <a:extLst>
              <a:ext uri="{FF2B5EF4-FFF2-40B4-BE49-F238E27FC236}">
                <a16:creationId xmlns:a16="http://schemas.microsoft.com/office/drawing/2014/main" id="{6EFA4CE5-87C6-40E8-8C23-BEFB08F5FE2E}"/>
              </a:ext>
            </a:extLst>
          </p:cNvPr>
          <p:cNvSpPr/>
          <p:nvPr/>
        </p:nvSpPr>
        <p:spPr>
          <a:xfrm>
            <a:off x="6486343" y="3418290"/>
            <a:ext cx="1699856" cy="1885938"/>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11" name="Group 10">
            <a:extLst>
              <a:ext uri="{FF2B5EF4-FFF2-40B4-BE49-F238E27FC236}">
                <a16:creationId xmlns:a16="http://schemas.microsoft.com/office/drawing/2014/main" id="{CF56BD55-267A-4BD5-89A2-B117F5DF014C}"/>
              </a:ext>
            </a:extLst>
          </p:cNvPr>
          <p:cNvGrpSpPr/>
          <p:nvPr/>
        </p:nvGrpSpPr>
        <p:grpSpPr>
          <a:xfrm>
            <a:off x="3928903" y="2830839"/>
            <a:ext cx="1286192" cy="246221"/>
            <a:chOff x="3551036" y="4087599"/>
            <a:chExt cx="1715146" cy="328338"/>
          </a:xfrm>
        </p:grpSpPr>
        <p:sp>
          <p:nvSpPr>
            <p:cNvPr id="12" name="Rectangle: Rounded Corners 11">
              <a:extLst>
                <a:ext uri="{FF2B5EF4-FFF2-40B4-BE49-F238E27FC236}">
                  <a16:creationId xmlns:a16="http://schemas.microsoft.com/office/drawing/2014/main" id="{E599F91D-78FF-497D-AE06-C097C99283EF}"/>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3" name="TextBox 12">
              <a:extLst>
                <a:ext uri="{FF2B5EF4-FFF2-40B4-BE49-F238E27FC236}">
                  <a16:creationId xmlns:a16="http://schemas.microsoft.com/office/drawing/2014/main" id="{B1F35C7D-1488-4A41-9865-61A5DEC0958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4" name="TextBox 13">
              <a:extLst>
                <a:ext uri="{FF2B5EF4-FFF2-40B4-BE49-F238E27FC236}">
                  <a16:creationId xmlns:a16="http://schemas.microsoft.com/office/drawing/2014/main" id="{2E4C1CFB-91BF-454C-8D5B-D72C7E8E17A3}"/>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Grand Title">
            <a:extLst>
              <a:ext uri="{FF2B5EF4-FFF2-40B4-BE49-F238E27FC236}">
                <a16:creationId xmlns:a16="http://schemas.microsoft.com/office/drawing/2014/main" id="{4C2FA333-8FB8-43E5-B4AE-F5192BD875C1}"/>
              </a:ext>
            </a:extLst>
          </p:cNvPr>
          <p:cNvSpPr txBox="1"/>
          <p:nvPr/>
        </p:nvSpPr>
        <p:spPr>
          <a:xfrm>
            <a:off x="2515462" y="1407587"/>
            <a:ext cx="4113076" cy="507831"/>
          </a:xfrm>
          <a:prstGeom prst="rect">
            <a:avLst/>
          </a:prstGeom>
          <a:solidFill>
            <a:schemeClr val="bg1"/>
          </a:solidFill>
        </p:spPr>
        <p:txBody>
          <a:bodyPr wrap="square" lIns="0" tIns="0" rIns="0" bIns="0" rtlCol="0" anchor="t" anchorCtr="0">
            <a:spAutoFit/>
          </a:bodyPr>
          <a:lstStyle/>
          <a:p>
            <a:pPr algn="ctr"/>
            <a:r>
              <a:rPr lang="en-US" sz="3300">
                <a:solidFill>
                  <a:schemeClr val="tx1">
                    <a:lumMod val="75000"/>
                    <a:lumOff val="25000"/>
                  </a:schemeClr>
                </a:solidFill>
                <a:latin typeface="+mj-lt"/>
              </a:rPr>
              <a:t>Great </a:t>
            </a:r>
            <a:r>
              <a:rPr lang="en-US" sz="3300">
                <a:solidFill>
                  <a:schemeClr val="accent1"/>
                </a:solidFill>
                <a:latin typeface="+mj-lt"/>
              </a:rPr>
              <a:t>Freatures</a:t>
            </a:r>
            <a:endParaRPr lang="en-ID" sz="3300">
              <a:solidFill>
                <a:schemeClr val="accent1"/>
              </a:solidFill>
              <a:latin typeface="+mj-lt"/>
            </a:endParaRPr>
          </a:p>
        </p:txBody>
      </p:sp>
      <p:sp>
        <p:nvSpPr>
          <p:cNvPr id="16" name="Justify Text Body">
            <a:extLst>
              <a:ext uri="{FF2B5EF4-FFF2-40B4-BE49-F238E27FC236}">
                <a16:creationId xmlns:a16="http://schemas.microsoft.com/office/drawing/2014/main" id="{31AAFF80-24E5-4A5F-999E-AFC89A3174C1}"/>
              </a:ext>
            </a:extLst>
          </p:cNvPr>
          <p:cNvSpPr txBox="1"/>
          <p:nvPr/>
        </p:nvSpPr>
        <p:spPr>
          <a:xfrm>
            <a:off x="566955" y="1970853"/>
            <a:ext cx="8010090" cy="700192"/>
          </a:xfrm>
          <a:prstGeom prst="rect">
            <a:avLst/>
          </a:prstGeom>
          <a:noFill/>
        </p:spPr>
        <p:txBody>
          <a:bodyPr wrap="square" lIns="0" tIns="0" rIns="0" bIns="0" rtlCol="0">
            <a:spAutoFit/>
          </a:bodyPr>
          <a:lstStyle/>
          <a:p>
            <a:pPr algn="ctr">
              <a:lnSpc>
                <a:spcPct val="150000"/>
              </a:lnSpc>
            </a:pPr>
            <a:r>
              <a:rPr lang="en-US" sz="1050">
                <a:solidFill>
                  <a:schemeClr val="tx1">
                    <a:lumMod val="50000"/>
                    <a:lumOff val="50000"/>
                  </a:schemeClr>
                </a:solidFill>
              </a:rPr>
              <a:t>asuscipit eros iste metus auctor id dapibus quam aliquam sied pretium viverra ornare ipras turpisa antes dolor elementum ipsum volutpat tincidunt dapibus integer mollis da vel magna hendrerit eleifend nulla dictum pellentesque lacus sad vitae amet tristique nullam malesuada  elementum ipsum volutpat tincidunt dapibus integer mollis</a:t>
            </a:r>
            <a:endParaRPr lang="en-ID" sz="1050">
              <a:solidFill>
                <a:schemeClr val="tx1">
                  <a:lumMod val="50000"/>
                  <a:lumOff val="50000"/>
                </a:schemeClr>
              </a:solidFill>
            </a:endParaRPr>
          </a:p>
        </p:txBody>
      </p:sp>
      <p:sp>
        <p:nvSpPr>
          <p:cNvPr id="20" name="Center Text Body">
            <a:extLst>
              <a:ext uri="{FF2B5EF4-FFF2-40B4-BE49-F238E27FC236}">
                <a16:creationId xmlns:a16="http://schemas.microsoft.com/office/drawing/2014/main" id="{64F20867-6760-4BCF-81A9-B56666BDD9A4}"/>
              </a:ext>
            </a:extLst>
          </p:cNvPr>
          <p:cNvSpPr txBox="1"/>
          <p:nvPr/>
        </p:nvSpPr>
        <p:spPr>
          <a:xfrm>
            <a:off x="1038022"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22" name="TextBox">
            <a:extLst>
              <a:ext uri="{FF2B5EF4-FFF2-40B4-BE49-F238E27FC236}">
                <a16:creationId xmlns:a16="http://schemas.microsoft.com/office/drawing/2014/main" id="{BAE7D101-46C4-4671-9130-44E5A97FF2DF}"/>
              </a:ext>
            </a:extLst>
          </p:cNvPr>
          <p:cNvSpPr txBox="1"/>
          <p:nvPr/>
        </p:nvSpPr>
        <p:spPr>
          <a:xfrm>
            <a:off x="1402970" y="4339174"/>
            <a:ext cx="80951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Vector Based</a:t>
            </a:r>
          </a:p>
        </p:txBody>
      </p:sp>
      <p:sp>
        <p:nvSpPr>
          <p:cNvPr id="24" name="Icon 46">
            <a:extLst>
              <a:ext uri="{FF2B5EF4-FFF2-40B4-BE49-F238E27FC236}">
                <a16:creationId xmlns:a16="http://schemas.microsoft.com/office/drawing/2014/main" id="{53C8576A-7E24-4A78-B23C-C25B6A7C4E3F}"/>
              </a:ext>
            </a:extLst>
          </p:cNvPr>
          <p:cNvSpPr/>
          <p:nvPr/>
        </p:nvSpPr>
        <p:spPr>
          <a:xfrm>
            <a:off x="1591001" y="3733292"/>
            <a:ext cx="433456" cy="434276"/>
          </a:xfrm>
          <a:custGeom>
            <a:avLst/>
            <a:gdLst>
              <a:gd name="connsiteX0" fmla="*/ 468131 w 484853"/>
              <a:gd name="connsiteY0" fmla="*/ 43545 h 485773"/>
              <a:gd name="connsiteX1" fmla="*/ 441128 w 484853"/>
              <a:gd name="connsiteY1" fmla="*/ 16603 h 485773"/>
              <a:gd name="connsiteX2" fmla="*/ 360631 w 484853"/>
              <a:gd name="connsiteY2" fmla="*/ 16682 h 485773"/>
              <a:gd name="connsiteX3" fmla="*/ 302110 w 484853"/>
              <a:gd name="connsiteY3" fmla="*/ 75234 h 485773"/>
              <a:gd name="connsiteX4" fmla="*/ 166004 w 484853"/>
              <a:gd name="connsiteY4" fmla="*/ 108212 h 485773"/>
              <a:gd name="connsiteX5" fmla="*/ 83802 w 484853"/>
              <a:gd name="connsiteY5" fmla="*/ 186007 h 485773"/>
              <a:gd name="connsiteX6" fmla="*/ 808 w 484853"/>
              <a:gd name="connsiteY6" fmla="*/ 461319 h 485773"/>
              <a:gd name="connsiteX7" fmla="*/ 5564 w 484853"/>
              <a:gd name="connsiteY7" fmla="*/ 480220 h 485773"/>
              <a:gd name="connsiteX8" fmla="*/ 18979 w 484853"/>
              <a:gd name="connsiteY8" fmla="*/ 485773 h 485773"/>
              <a:gd name="connsiteX9" fmla="*/ 24469 w 484853"/>
              <a:gd name="connsiteY9" fmla="*/ 484961 h 485773"/>
              <a:gd name="connsiteX10" fmla="*/ 298799 w 484853"/>
              <a:gd name="connsiteY10" fmla="*/ 402025 h 485773"/>
              <a:gd name="connsiteX11" fmla="*/ 376548 w 484853"/>
              <a:gd name="connsiteY11" fmla="*/ 319673 h 485773"/>
              <a:gd name="connsiteX12" fmla="*/ 389128 w 484853"/>
              <a:gd name="connsiteY12" fmla="*/ 267391 h 485773"/>
              <a:gd name="connsiteX13" fmla="*/ 375118 w 484853"/>
              <a:gd name="connsiteY13" fmla="*/ 244502 h 485773"/>
              <a:gd name="connsiteX14" fmla="*/ 352228 w 484853"/>
              <a:gd name="connsiteY14" fmla="*/ 258513 h 485773"/>
              <a:gd name="connsiteX15" fmla="*/ 339649 w 484853"/>
              <a:gd name="connsiteY15" fmla="*/ 310796 h 485773"/>
              <a:gd name="connsiteX16" fmla="*/ 287816 w 484853"/>
              <a:gd name="connsiteY16" fmla="*/ 365697 h 485773"/>
              <a:gd name="connsiteX17" fmla="*/ 85908 w 484853"/>
              <a:gd name="connsiteY17" fmla="*/ 426736 h 485773"/>
              <a:gd name="connsiteX18" fmla="*/ 168373 w 484853"/>
              <a:gd name="connsiteY18" fmla="*/ 344243 h 485773"/>
              <a:gd name="connsiteX19" fmla="*/ 199099 w 484853"/>
              <a:gd name="connsiteY19" fmla="*/ 336337 h 485773"/>
              <a:gd name="connsiteX20" fmla="*/ 253071 w 484853"/>
              <a:gd name="connsiteY20" fmla="*/ 311872 h 485773"/>
              <a:gd name="connsiteX21" fmla="*/ 253071 w 484853"/>
              <a:gd name="connsiteY21" fmla="*/ 232703 h 485773"/>
              <a:gd name="connsiteX22" fmla="*/ 173903 w 484853"/>
              <a:gd name="connsiteY22" fmla="*/ 232703 h 485773"/>
              <a:gd name="connsiteX23" fmla="*/ 149438 w 484853"/>
              <a:gd name="connsiteY23" fmla="*/ 286676 h 485773"/>
              <a:gd name="connsiteX24" fmla="*/ 141528 w 484853"/>
              <a:gd name="connsiteY24" fmla="*/ 317416 h 485773"/>
              <a:gd name="connsiteX25" fmla="*/ 58918 w 484853"/>
              <a:gd name="connsiteY25" fmla="*/ 400055 h 485773"/>
              <a:gd name="connsiteX26" fmla="*/ 120141 w 484853"/>
              <a:gd name="connsiteY26" fmla="*/ 196961 h 485773"/>
              <a:gd name="connsiteX27" fmla="*/ 174941 w 484853"/>
              <a:gd name="connsiteY27" fmla="*/ 145097 h 485773"/>
              <a:gd name="connsiteX28" fmla="*/ 306504 w 484853"/>
              <a:gd name="connsiteY28" fmla="*/ 113219 h 485773"/>
              <a:gd name="connsiteX29" fmla="*/ 379401 w 484853"/>
              <a:gd name="connsiteY29" fmla="*/ 186081 h 485773"/>
              <a:gd name="connsiteX30" fmla="*/ 392817 w 484853"/>
              <a:gd name="connsiteY30" fmla="*/ 191636 h 485773"/>
              <a:gd name="connsiteX31" fmla="*/ 392822 w 484853"/>
              <a:gd name="connsiteY31" fmla="*/ 191636 h 485773"/>
              <a:gd name="connsiteX32" fmla="*/ 406239 w 484853"/>
              <a:gd name="connsiteY32" fmla="*/ 186074 h 485773"/>
              <a:gd name="connsiteX33" fmla="*/ 468222 w 484853"/>
              <a:gd name="connsiteY33" fmla="*/ 124058 h 485773"/>
              <a:gd name="connsiteX34" fmla="*/ 484853 w 484853"/>
              <a:gd name="connsiteY34" fmla="*/ 83783 h 485773"/>
              <a:gd name="connsiteX35" fmla="*/ 468131 w 484853"/>
              <a:gd name="connsiteY35" fmla="*/ 43545 h 485773"/>
              <a:gd name="connsiteX36" fmla="*/ 200755 w 484853"/>
              <a:gd name="connsiteY36" fmla="*/ 259524 h 485773"/>
              <a:gd name="connsiteX37" fmla="*/ 226234 w 484853"/>
              <a:gd name="connsiteY37" fmla="*/ 259539 h 485773"/>
              <a:gd name="connsiteX38" fmla="*/ 226258 w 484853"/>
              <a:gd name="connsiteY38" fmla="*/ 285011 h 485773"/>
              <a:gd name="connsiteX39" fmla="*/ 184795 w 484853"/>
              <a:gd name="connsiteY39" fmla="*/ 300979 h 485773"/>
              <a:gd name="connsiteX40" fmla="*/ 200755 w 484853"/>
              <a:gd name="connsiteY40" fmla="*/ 259524 h 485773"/>
              <a:gd name="connsiteX41" fmla="*/ 441365 w 484853"/>
              <a:gd name="connsiteY41" fmla="*/ 97240 h 485773"/>
              <a:gd name="connsiteX42" fmla="*/ 392807 w 484853"/>
              <a:gd name="connsiteY42" fmla="*/ 145822 h 485773"/>
              <a:gd name="connsiteX43" fmla="*/ 338984 w 484853"/>
              <a:gd name="connsiteY43" fmla="*/ 92023 h 485773"/>
              <a:gd name="connsiteX44" fmla="*/ 387484 w 484853"/>
              <a:gd name="connsiteY44" fmla="*/ 43497 h 485773"/>
              <a:gd name="connsiteX45" fmla="*/ 414320 w 484853"/>
              <a:gd name="connsiteY45" fmla="*/ 43468 h 485773"/>
              <a:gd name="connsiteX46" fmla="*/ 441323 w 484853"/>
              <a:gd name="connsiteY46" fmla="*/ 70410 h 485773"/>
              <a:gd name="connsiteX47" fmla="*/ 446896 w 484853"/>
              <a:gd name="connsiteY47" fmla="*/ 83823 h 485773"/>
              <a:gd name="connsiteX48" fmla="*/ 441365 w 484853"/>
              <a:gd name="connsiteY48" fmla="*/ 97240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4853" h="485773">
                <a:moveTo>
                  <a:pt x="468131" y="43545"/>
                </a:moveTo>
                <a:lnTo>
                  <a:pt x="441128" y="16603"/>
                </a:lnTo>
                <a:cubicBezTo>
                  <a:pt x="418908" y="-5567"/>
                  <a:pt x="382792" y="-5527"/>
                  <a:pt x="360631" y="16682"/>
                </a:cubicBezTo>
                <a:lnTo>
                  <a:pt x="302110" y="75234"/>
                </a:lnTo>
                <a:lnTo>
                  <a:pt x="166004" y="108212"/>
                </a:lnTo>
                <a:cubicBezTo>
                  <a:pt x="126909" y="117685"/>
                  <a:pt x="95412" y="147495"/>
                  <a:pt x="83802" y="186007"/>
                </a:cubicBezTo>
                <a:lnTo>
                  <a:pt x="808" y="461319"/>
                </a:lnTo>
                <a:cubicBezTo>
                  <a:pt x="-1210" y="468015"/>
                  <a:pt x="617" y="475278"/>
                  <a:pt x="5564" y="480220"/>
                </a:cubicBezTo>
                <a:cubicBezTo>
                  <a:pt x="9175" y="483828"/>
                  <a:pt x="14021" y="485773"/>
                  <a:pt x="18979" y="485773"/>
                </a:cubicBezTo>
                <a:cubicBezTo>
                  <a:pt x="20812" y="485773"/>
                  <a:pt x="22661" y="485508"/>
                  <a:pt x="24469" y="484961"/>
                </a:cubicBezTo>
                <a:lnTo>
                  <a:pt x="298799" y="402025"/>
                </a:lnTo>
                <a:cubicBezTo>
                  <a:pt x="337338" y="390373"/>
                  <a:pt x="367131" y="358817"/>
                  <a:pt x="376548" y="319673"/>
                </a:cubicBezTo>
                <a:lnTo>
                  <a:pt x="389128" y="267391"/>
                </a:lnTo>
                <a:cubicBezTo>
                  <a:pt x="391580" y="257201"/>
                  <a:pt x="385307" y="246953"/>
                  <a:pt x="375118" y="244502"/>
                </a:cubicBezTo>
                <a:cubicBezTo>
                  <a:pt x="364926" y="242054"/>
                  <a:pt x="354680" y="248323"/>
                  <a:pt x="352228" y="258513"/>
                </a:cubicBezTo>
                <a:lnTo>
                  <a:pt x="339649" y="310796"/>
                </a:lnTo>
                <a:cubicBezTo>
                  <a:pt x="333370" y="336892"/>
                  <a:pt x="313509" y="357928"/>
                  <a:pt x="287816" y="365697"/>
                </a:cubicBezTo>
                <a:lnTo>
                  <a:pt x="85908" y="426736"/>
                </a:lnTo>
                <a:lnTo>
                  <a:pt x="168373" y="344243"/>
                </a:lnTo>
                <a:cubicBezTo>
                  <a:pt x="174956" y="342738"/>
                  <a:pt x="186571" y="339953"/>
                  <a:pt x="199099" y="336337"/>
                </a:cubicBezTo>
                <a:cubicBezTo>
                  <a:pt x="235867" y="325722"/>
                  <a:pt x="247257" y="317687"/>
                  <a:pt x="253071" y="311872"/>
                </a:cubicBezTo>
                <a:cubicBezTo>
                  <a:pt x="274898" y="290045"/>
                  <a:pt x="274898" y="254529"/>
                  <a:pt x="253071" y="232703"/>
                </a:cubicBezTo>
                <a:cubicBezTo>
                  <a:pt x="231245" y="210878"/>
                  <a:pt x="195729" y="210877"/>
                  <a:pt x="173903" y="232703"/>
                </a:cubicBezTo>
                <a:cubicBezTo>
                  <a:pt x="168089" y="238518"/>
                  <a:pt x="160052" y="249908"/>
                  <a:pt x="149438" y="286676"/>
                </a:cubicBezTo>
                <a:cubicBezTo>
                  <a:pt x="145819" y="299213"/>
                  <a:pt x="143032" y="310834"/>
                  <a:pt x="141528" y="317416"/>
                </a:cubicBezTo>
                <a:lnTo>
                  <a:pt x="58918" y="400055"/>
                </a:lnTo>
                <a:lnTo>
                  <a:pt x="120141" y="196961"/>
                </a:lnTo>
                <a:cubicBezTo>
                  <a:pt x="127880" y="171286"/>
                  <a:pt x="148879" y="151413"/>
                  <a:pt x="174941" y="145097"/>
                </a:cubicBezTo>
                <a:lnTo>
                  <a:pt x="306504" y="113219"/>
                </a:lnTo>
                <a:lnTo>
                  <a:pt x="379401" y="186081"/>
                </a:lnTo>
                <a:cubicBezTo>
                  <a:pt x="382959" y="189638"/>
                  <a:pt x="387785" y="191636"/>
                  <a:pt x="392817" y="191636"/>
                </a:cubicBezTo>
                <a:lnTo>
                  <a:pt x="392822" y="191636"/>
                </a:lnTo>
                <a:cubicBezTo>
                  <a:pt x="397855" y="191635"/>
                  <a:pt x="402681" y="189634"/>
                  <a:pt x="406239" y="186074"/>
                </a:cubicBezTo>
                <a:lnTo>
                  <a:pt x="468222" y="124058"/>
                </a:lnTo>
                <a:cubicBezTo>
                  <a:pt x="478964" y="113293"/>
                  <a:pt x="484870" y="98991"/>
                  <a:pt x="484853" y="83783"/>
                </a:cubicBezTo>
                <a:cubicBezTo>
                  <a:pt x="484834" y="68576"/>
                  <a:pt x="478897" y="54286"/>
                  <a:pt x="468131" y="43545"/>
                </a:cubicBezTo>
                <a:close/>
                <a:moveTo>
                  <a:pt x="200755" y="259524"/>
                </a:moveTo>
                <a:cubicBezTo>
                  <a:pt x="207785" y="252510"/>
                  <a:pt x="219211" y="252515"/>
                  <a:pt x="226234" y="259539"/>
                </a:cubicBezTo>
                <a:cubicBezTo>
                  <a:pt x="233263" y="266567"/>
                  <a:pt x="233263" y="278005"/>
                  <a:pt x="226258" y="285011"/>
                </a:cubicBezTo>
                <a:cubicBezTo>
                  <a:pt x="222129" y="288887"/>
                  <a:pt x="205258" y="295208"/>
                  <a:pt x="184795" y="300979"/>
                </a:cubicBezTo>
                <a:cubicBezTo>
                  <a:pt x="190561" y="280529"/>
                  <a:pt x="196877" y="263670"/>
                  <a:pt x="200755" y="259524"/>
                </a:cubicBezTo>
                <a:close/>
                <a:moveTo>
                  <a:pt x="441365" y="97240"/>
                </a:moveTo>
                <a:lnTo>
                  <a:pt x="392807" y="145822"/>
                </a:lnTo>
                <a:lnTo>
                  <a:pt x="338984" y="92023"/>
                </a:lnTo>
                <a:lnTo>
                  <a:pt x="387484" y="43497"/>
                </a:lnTo>
                <a:cubicBezTo>
                  <a:pt x="394875" y="36091"/>
                  <a:pt x="406914" y="36077"/>
                  <a:pt x="414320" y="43468"/>
                </a:cubicBezTo>
                <a:lnTo>
                  <a:pt x="441323" y="70410"/>
                </a:lnTo>
                <a:cubicBezTo>
                  <a:pt x="444912" y="73990"/>
                  <a:pt x="446891" y="78754"/>
                  <a:pt x="446896" y="83823"/>
                </a:cubicBezTo>
                <a:cubicBezTo>
                  <a:pt x="446903" y="88892"/>
                  <a:pt x="444935" y="93662"/>
                  <a:pt x="441365" y="97240"/>
                </a:cubicBezTo>
                <a:close/>
              </a:path>
            </a:pathLst>
          </a:custGeom>
          <a:solidFill>
            <a:schemeClr val="accent1"/>
          </a:solidFill>
          <a:ln w="949" cap="flat">
            <a:noFill/>
            <a:prstDash val="solid"/>
            <a:miter/>
          </a:ln>
        </p:spPr>
        <p:txBody>
          <a:bodyPr rtlCol="0" anchor="ctr"/>
          <a:lstStyle/>
          <a:p>
            <a:endParaRPr lang="en-ID" sz="1349"/>
          </a:p>
        </p:txBody>
      </p:sp>
      <p:sp>
        <p:nvSpPr>
          <p:cNvPr id="34" name="Center Text Body">
            <a:extLst>
              <a:ext uri="{FF2B5EF4-FFF2-40B4-BE49-F238E27FC236}">
                <a16:creationId xmlns:a16="http://schemas.microsoft.com/office/drawing/2014/main" id="{A934ADDB-229B-4EAB-94BB-A230B35AD54F}"/>
              </a:ext>
            </a:extLst>
          </p:cNvPr>
          <p:cNvSpPr txBox="1"/>
          <p:nvPr/>
        </p:nvSpPr>
        <p:spPr>
          <a:xfrm>
            <a:off x="2880869"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35" name="TextBox">
            <a:extLst>
              <a:ext uri="{FF2B5EF4-FFF2-40B4-BE49-F238E27FC236}">
                <a16:creationId xmlns:a16="http://schemas.microsoft.com/office/drawing/2014/main" id="{958BBAD2-91F2-440B-B6F7-276EB4C2D4EF}"/>
              </a:ext>
            </a:extLst>
          </p:cNvPr>
          <p:cNvSpPr txBox="1"/>
          <p:nvPr/>
        </p:nvSpPr>
        <p:spPr>
          <a:xfrm>
            <a:off x="3301923" y="4339174"/>
            <a:ext cx="697307"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Fine Layout</a:t>
            </a:r>
          </a:p>
        </p:txBody>
      </p:sp>
      <p:sp>
        <p:nvSpPr>
          <p:cNvPr id="48" name="Shape">
            <a:extLst>
              <a:ext uri="{FF2B5EF4-FFF2-40B4-BE49-F238E27FC236}">
                <a16:creationId xmlns:a16="http://schemas.microsoft.com/office/drawing/2014/main" id="{EC23C89A-F2E9-461D-8B72-CFFC59236DC2}"/>
              </a:ext>
            </a:extLst>
          </p:cNvPr>
          <p:cNvSpPr>
            <a:spLocks noChangeAspect="1"/>
          </p:cNvSpPr>
          <p:nvPr/>
        </p:nvSpPr>
        <p:spPr>
          <a:xfrm>
            <a:off x="3433438" y="3733293"/>
            <a:ext cx="434276" cy="434273"/>
          </a:xfrm>
          <a:custGeom>
            <a:avLst/>
            <a:gdLst>
              <a:gd name="connsiteX0" fmla="*/ 466372 w 485773"/>
              <a:gd name="connsiteY0" fmla="*/ 106533 h 485771"/>
              <a:gd name="connsiteX1" fmla="*/ 379240 w 485773"/>
              <a:gd name="connsiteY1" fmla="*/ 19401 h 485771"/>
              <a:gd name="connsiteX2" fmla="*/ 285407 w 485773"/>
              <a:gd name="connsiteY2" fmla="*/ 19402 h 485771"/>
              <a:gd name="connsiteX3" fmla="*/ 19402 w 485773"/>
              <a:gd name="connsiteY3" fmla="*/ 285407 h 485771"/>
              <a:gd name="connsiteX4" fmla="*/ 19402 w 485773"/>
              <a:gd name="connsiteY4" fmla="*/ 379241 h 485771"/>
              <a:gd name="connsiteX5" fmla="*/ 106534 w 485773"/>
              <a:gd name="connsiteY5" fmla="*/ 466373 h 485771"/>
              <a:gd name="connsiteX6" fmla="*/ 153442 w 485773"/>
              <a:gd name="connsiteY6" fmla="*/ 485772 h 485771"/>
              <a:gd name="connsiteX7" fmla="*/ 200391 w 485773"/>
              <a:gd name="connsiteY7" fmla="*/ 466348 h 485771"/>
              <a:gd name="connsiteX8" fmla="*/ 368164 w 485773"/>
              <a:gd name="connsiteY8" fmla="*/ 297974 h 485771"/>
              <a:gd name="connsiteX9" fmla="*/ 368115 w 485773"/>
              <a:gd name="connsiteY9" fmla="*/ 271165 h 485771"/>
              <a:gd name="connsiteX10" fmla="*/ 341306 w 485773"/>
              <a:gd name="connsiteY10" fmla="*/ 271213 h 485771"/>
              <a:gd name="connsiteX11" fmla="*/ 173559 w 485773"/>
              <a:gd name="connsiteY11" fmla="*/ 439562 h 485771"/>
              <a:gd name="connsiteX12" fmla="*/ 133345 w 485773"/>
              <a:gd name="connsiteY12" fmla="*/ 439562 h 485771"/>
              <a:gd name="connsiteX13" fmla="*/ 46213 w 485773"/>
              <a:gd name="connsiteY13" fmla="*/ 352430 h 485771"/>
              <a:gd name="connsiteX14" fmla="*/ 46213 w 485773"/>
              <a:gd name="connsiteY14" fmla="*/ 312216 h 485771"/>
              <a:gd name="connsiteX15" fmla="*/ 59911 w 485773"/>
              <a:gd name="connsiteY15" fmla="*/ 298518 h 485771"/>
              <a:gd name="connsiteX16" fmla="*/ 92082 w 485773"/>
              <a:gd name="connsiteY16" fmla="*/ 330689 h 485771"/>
              <a:gd name="connsiteX17" fmla="*/ 105487 w 485773"/>
              <a:gd name="connsiteY17" fmla="*/ 336241 h 485771"/>
              <a:gd name="connsiteX18" fmla="*/ 118891 w 485773"/>
              <a:gd name="connsiteY18" fmla="*/ 330689 h 485771"/>
              <a:gd name="connsiteX19" fmla="*/ 118891 w 485773"/>
              <a:gd name="connsiteY19" fmla="*/ 303879 h 485771"/>
              <a:gd name="connsiteX20" fmla="*/ 86720 w 485773"/>
              <a:gd name="connsiteY20" fmla="*/ 271707 h 485771"/>
              <a:gd name="connsiteX21" fmla="*/ 114799 w 485773"/>
              <a:gd name="connsiteY21" fmla="*/ 243629 h 485771"/>
              <a:gd name="connsiteX22" fmla="*/ 173907 w 485773"/>
              <a:gd name="connsiteY22" fmla="*/ 302737 h 485771"/>
              <a:gd name="connsiteX23" fmla="*/ 187311 w 485773"/>
              <a:gd name="connsiteY23" fmla="*/ 308289 h 485771"/>
              <a:gd name="connsiteX24" fmla="*/ 200716 w 485773"/>
              <a:gd name="connsiteY24" fmla="*/ 302737 h 485771"/>
              <a:gd name="connsiteX25" fmla="*/ 200716 w 485773"/>
              <a:gd name="connsiteY25" fmla="*/ 275927 h 485771"/>
              <a:gd name="connsiteX26" fmla="*/ 141608 w 485773"/>
              <a:gd name="connsiteY26" fmla="*/ 216819 h 485771"/>
              <a:gd name="connsiteX27" fmla="*/ 168185 w 485773"/>
              <a:gd name="connsiteY27" fmla="*/ 190242 h 485771"/>
              <a:gd name="connsiteX28" fmla="*/ 200624 w 485773"/>
              <a:gd name="connsiteY28" fmla="*/ 222681 h 485771"/>
              <a:gd name="connsiteX29" fmla="*/ 214028 w 485773"/>
              <a:gd name="connsiteY29" fmla="*/ 228233 h 485771"/>
              <a:gd name="connsiteX30" fmla="*/ 227432 w 485773"/>
              <a:gd name="connsiteY30" fmla="*/ 222681 h 485771"/>
              <a:gd name="connsiteX31" fmla="*/ 227432 w 485773"/>
              <a:gd name="connsiteY31" fmla="*/ 195871 h 485771"/>
              <a:gd name="connsiteX32" fmla="*/ 194994 w 485773"/>
              <a:gd name="connsiteY32" fmla="*/ 163433 h 485771"/>
              <a:gd name="connsiteX33" fmla="*/ 221913 w 485773"/>
              <a:gd name="connsiteY33" fmla="*/ 136513 h 485771"/>
              <a:gd name="connsiteX34" fmla="*/ 280814 w 485773"/>
              <a:gd name="connsiteY34" fmla="*/ 195414 h 485771"/>
              <a:gd name="connsiteX35" fmla="*/ 294219 w 485773"/>
              <a:gd name="connsiteY35" fmla="*/ 200966 h 485771"/>
              <a:gd name="connsiteX36" fmla="*/ 307623 w 485773"/>
              <a:gd name="connsiteY36" fmla="*/ 195414 h 485771"/>
              <a:gd name="connsiteX37" fmla="*/ 307623 w 485773"/>
              <a:gd name="connsiteY37" fmla="*/ 168604 h 485771"/>
              <a:gd name="connsiteX38" fmla="*/ 248722 w 485773"/>
              <a:gd name="connsiteY38" fmla="*/ 109703 h 485771"/>
              <a:gd name="connsiteX39" fmla="*/ 276742 w 485773"/>
              <a:gd name="connsiteY39" fmla="*/ 81683 h 485771"/>
              <a:gd name="connsiteX40" fmla="*/ 309055 w 485773"/>
              <a:gd name="connsiteY40" fmla="*/ 113996 h 485771"/>
              <a:gd name="connsiteX41" fmla="*/ 322459 w 485773"/>
              <a:gd name="connsiteY41" fmla="*/ 119549 h 485771"/>
              <a:gd name="connsiteX42" fmla="*/ 335864 w 485773"/>
              <a:gd name="connsiteY42" fmla="*/ 113996 h 485771"/>
              <a:gd name="connsiteX43" fmla="*/ 335864 w 485773"/>
              <a:gd name="connsiteY43" fmla="*/ 87187 h 485771"/>
              <a:gd name="connsiteX44" fmla="*/ 303551 w 485773"/>
              <a:gd name="connsiteY44" fmla="*/ 54873 h 485771"/>
              <a:gd name="connsiteX45" fmla="*/ 312213 w 485773"/>
              <a:gd name="connsiteY45" fmla="*/ 46211 h 485771"/>
              <a:gd name="connsiteX46" fmla="*/ 352427 w 485773"/>
              <a:gd name="connsiteY46" fmla="*/ 46211 h 485771"/>
              <a:gd name="connsiteX47" fmla="*/ 439560 w 485773"/>
              <a:gd name="connsiteY47" fmla="*/ 133343 h 485771"/>
              <a:gd name="connsiteX48" fmla="*/ 439560 w 485773"/>
              <a:gd name="connsiteY48" fmla="*/ 173557 h 485771"/>
              <a:gd name="connsiteX49" fmla="*/ 406384 w 485773"/>
              <a:gd name="connsiteY49" fmla="*/ 206732 h 485771"/>
              <a:gd name="connsiteX50" fmla="*/ 406384 w 485773"/>
              <a:gd name="connsiteY50" fmla="*/ 233542 h 485771"/>
              <a:gd name="connsiteX51" fmla="*/ 433194 w 485773"/>
              <a:gd name="connsiteY51" fmla="*/ 233542 h 485771"/>
              <a:gd name="connsiteX52" fmla="*/ 466369 w 485773"/>
              <a:gd name="connsiteY52" fmla="*/ 200367 h 485771"/>
              <a:gd name="connsiteX53" fmla="*/ 466372 w 485773"/>
              <a:gd name="connsiteY53" fmla="*/ 106533 h 48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3" h="485771">
                <a:moveTo>
                  <a:pt x="466372" y="106533"/>
                </a:moveTo>
                <a:lnTo>
                  <a:pt x="379240" y="19401"/>
                </a:lnTo>
                <a:cubicBezTo>
                  <a:pt x="353370" y="-6467"/>
                  <a:pt x="311278" y="-6467"/>
                  <a:pt x="285407" y="19402"/>
                </a:cubicBezTo>
                <a:lnTo>
                  <a:pt x="19402" y="285407"/>
                </a:lnTo>
                <a:cubicBezTo>
                  <a:pt x="-6467" y="311277"/>
                  <a:pt x="-6467" y="353371"/>
                  <a:pt x="19402" y="379241"/>
                </a:cubicBezTo>
                <a:lnTo>
                  <a:pt x="106534" y="466373"/>
                </a:lnTo>
                <a:cubicBezTo>
                  <a:pt x="119468" y="479307"/>
                  <a:pt x="136451" y="485772"/>
                  <a:pt x="153442" y="485772"/>
                </a:cubicBezTo>
                <a:cubicBezTo>
                  <a:pt x="170438" y="485772"/>
                  <a:pt x="187442" y="479297"/>
                  <a:pt x="200391" y="466348"/>
                </a:cubicBezTo>
                <a:lnTo>
                  <a:pt x="368164" y="297974"/>
                </a:lnTo>
                <a:cubicBezTo>
                  <a:pt x="375553" y="290559"/>
                  <a:pt x="375532" y="278555"/>
                  <a:pt x="368115" y="271165"/>
                </a:cubicBezTo>
                <a:cubicBezTo>
                  <a:pt x="360700" y="263775"/>
                  <a:pt x="348696" y="263796"/>
                  <a:pt x="341306" y="271213"/>
                </a:cubicBezTo>
                <a:lnTo>
                  <a:pt x="173559" y="439562"/>
                </a:lnTo>
                <a:cubicBezTo>
                  <a:pt x="162471" y="450650"/>
                  <a:pt x="144432" y="450649"/>
                  <a:pt x="133345" y="439562"/>
                </a:cubicBezTo>
                <a:lnTo>
                  <a:pt x="46213" y="352430"/>
                </a:lnTo>
                <a:cubicBezTo>
                  <a:pt x="35125" y="341343"/>
                  <a:pt x="35125" y="323304"/>
                  <a:pt x="46213" y="312216"/>
                </a:cubicBezTo>
                <a:lnTo>
                  <a:pt x="59911" y="298518"/>
                </a:lnTo>
                <a:lnTo>
                  <a:pt x="92082" y="330689"/>
                </a:lnTo>
                <a:cubicBezTo>
                  <a:pt x="95784" y="334390"/>
                  <a:pt x="100635" y="336241"/>
                  <a:pt x="105487" y="336241"/>
                </a:cubicBezTo>
                <a:cubicBezTo>
                  <a:pt x="110339" y="336241"/>
                  <a:pt x="115190" y="334390"/>
                  <a:pt x="118891" y="330689"/>
                </a:cubicBezTo>
                <a:cubicBezTo>
                  <a:pt x="126294" y="323286"/>
                  <a:pt x="126294" y="311283"/>
                  <a:pt x="118891" y="303879"/>
                </a:cubicBezTo>
                <a:lnTo>
                  <a:pt x="86720" y="271707"/>
                </a:lnTo>
                <a:lnTo>
                  <a:pt x="114799" y="243629"/>
                </a:lnTo>
                <a:lnTo>
                  <a:pt x="173907" y="302737"/>
                </a:lnTo>
                <a:cubicBezTo>
                  <a:pt x="177608" y="306438"/>
                  <a:pt x="182459" y="308289"/>
                  <a:pt x="187311" y="308289"/>
                </a:cubicBezTo>
                <a:cubicBezTo>
                  <a:pt x="192163" y="308289"/>
                  <a:pt x="197014" y="306438"/>
                  <a:pt x="200716" y="302737"/>
                </a:cubicBezTo>
                <a:cubicBezTo>
                  <a:pt x="208119" y="295333"/>
                  <a:pt x="208119" y="283331"/>
                  <a:pt x="200716" y="275927"/>
                </a:cubicBezTo>
                <a:lnTo>
                  <a:pt x="141608" y="216819"/>
                </a:lnTo>
                <a:lnTo>
                  <a:pt x="168185" y="190242"/>
                </a:lnTo>
                <a:lnTo>
                  <a:pt x="200624" y="222681"/>
                </a:lnTo>
                <a:cubicBezTo>
                  <a:pt x="204325" y="226382"/>
                  <a:pt x="209176" y="228233"/>
                  <a:pt x="214028" y="228233"/>
                </a:cubicBezTo>
                <a:cubicBezTo>
                  <a:pt x="218880" y="228233"/>
                  <a:pt x="223731" y="226382"/>
                  <a:pt x="227432" y="222681"/>
                </a:cubicBezTo>
                <a:cubicBezTo>
                  <a:pt x="234836" y="215278"/>
                  <a:pt x="234836" y="203275"/>
                  <a:pt x="227432" y="195871"/>
                </a:cubicBezTo>
                <a:lnTo>
                  <a:pt x="194994" y="163433"/>
                </a:lnTo>
                <a:lnTo>
                  <a:pt x="221913" y="136513"/>
                </a:lnTo>
                <a:lnTo>
                  <a:pt x="280814" y="195414"/>
                </a:lnTo>
                <a:cubicBezTo>
                  <a:pt x="284516" y="199115"/>
                  <a:pt x="289367" y="200966"/>
                  <a:pt x="294219" y="200966"/>
                </a:cubicBezTo>
                <a:cubicBezTo>
                  <a:pt x="299071" y="200966"/>
                  <a:pt x="303922" y="199115"/>
                  <a:pt x="307623" y="195414"/>
                </a:cubicBezTo>
                <a:cubicBezTo>
                  <a:pt x="315027" y="188011"/>
                  <a:pt x="315027" y="176008"/>
                  <a:pt x="307623" y="168604"/>
                </a:cubicBezTo>
                <a:lnTo>
                  <a:pt x="248722" y="109703"/>
                </a:lnTo>
                <a:lnTo>
                  <a:pt x="276742" y="81683"/>
                </a:lnTo>
                <a:lnTo>
                  <a:pt x="309055" y="113996"/>
                </a:lnTo>
                <a:cubicBezTo>
                  <a:pt x="312757" y="117699"/>
                  <a:pt x="317607" y="119549"/>
                  <a:pt x="322459" y="119549"/>
                </a:cubicBezTo>
                <a:cubicBezTo>
                  <a:pt x="327310" y="119549"/>
                  <a:pt x="332162" y="117698"/>
                  <a:pt x="335864" y="113996"/>
                </a:cubicBezTo>
                <a:cubicBezTo>
                  <a:pt x="343267" y="106592"/>
                  <a:pt x="343267" y="94590"/>
                  <a:pt x="335864" y="87187"/>
                </a:cubicBezTo>
                <a:lnTo>
                  <a:pt x="303551" y="54873"/>
                </a:lnTo>
                <a:lnTo>
                  <a:pt x="312213" y="46211"/>
                </a:lnTo>
                <a:cubicBezTo>
                  <a:pt x="323301" y="35123"/>
                  <a:pt x="341340" y="35123"/>
                  <a:pt x="352427" y="46211"/>
                </a:cubicBezTo>
                <a:lnTo>
                  <a:pt x="439560" y="133343"/>
                </a:lnTo>
                <a:cubicBezTo>
                  <a:pt x="450647" y="144430"/>
                  <a:pt x="450647" y="162470"/>
                  <a:pt x="439560" y="173557"/>
                </a:cubicBezTo>
                <a:lnTo>
                  <a:pt x="406384" y="206732"/>
                </a:lnTo>
                <a:cubicBezTo>
                  <a:pt x="398980" y="214135"/>
                  <a:pt x="398980" y="226138"/>
                  <a:pt x="406384" y="233542"/>
                </a:cubicBezTo>
                <a:cubicBezTo>
                  <a:pt x="413788" y="240944"/>
                  <a:pt x="425791" y="240945"/>
                  <a:pt x="433194" y="233542"/>
                </a:cubicBezTo>
                <a:lnTo>
                  <a:pt x="466369" y="200367"/>
                </a:lnTo>
                <a:cubicBezTo>
                  <a:pt x="492241" y="174497"/>
                  <a:pt x="492241" y="132404"/>
                  <a:pt x="466372" y="106533"/>
                </a:cubicBezTo>
                <a:close/>
              </a:path>
            </a:pathLst>
          </a:custGeom>
          <a:solidFill>
            <a:schemeClr val="accent1"/>
          </a:solidFill>
          <a:ln w="949" cap="flat">
            <a:noFill/>
            <a:prstDash val="solid"/>
            <a:miter/>
          </a:ln>
        </p:spPr>
        <p:txBody>
          <a:bodyPr rtlCol="0" anchor="ctr"/>
          <a:lstStyle/>
          <a:p>
            <a:endParaRPr lang="en-ID" sz="1349"/>
          </a:p>
        </p:txBody>
      </p:sp>
      <p:sp>
        <p:nvSpPr>
          <p:cNvPr id="39" name="Center Text Body">
            <a:extLst>
              <a:ext uri="{FF2B5EF4-FFF2-40B4-BE49-F238E27FC236}">
                <a16:creationId xmlns:a16="http://schemas.microsoft.com/office/drawing/2014/main" id="{9B4B22BD-945D-4077-9080-49BB4AB56A13}"/>
              </a:ext>
            </a:extLst>
          </p:cNvPr>
          <p:cNvSpPr txBox="1"/>
          <p:nvPr/>
        </p:nvSpPr>
        <p:spPr>
          <a:xfrm>
            <a:off x="4723717"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0" name="TextBox">
            <a:extLst>
              <a:ext uri="{FF2B5EF4-FFF2-40B4-BE49-F238E27FC236}">
                <a16:creationId xmlns:a16="http://schemas.microsoft.com/office/drawing/2014/main" id="{05C00606-4934-478D-B566-1CA3D828C1C3}"/>
              </a:ext>
            </a:extLst>
          </p:cNvPr>
          <p:cNvSpPr txBox="1"/>
          <p:nvPr/>
        </p:nvSpPr>
        <p:spPr>
          <a:xfrm>
            <a:off x="5069429" y="4339174"/>
            <a:ext cx="84798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Scheme Color</a:t>
            </a:r>
          </a:p>
        </p:txBody>
      </p:sp>
      <p:sp>
        <p:nvSpPr>
          <p:cNvPr id="49" name="Shape">
            <a:extLst>
              <a:ext uri="{FF2B5EF4-FFF2-40B4-BE49-F238E27FC236}">
                <a16:creationId xmlns:a16="http://schemas.microsoft.com/office/drawing/2014/main" id="{724ED08A-52E8-473C-85BE-6306C40A47A8}"/>
              </a:ext>
            </a:extLst>
          </p:cNvPr>
          <p:cNvSpPr>
            <a:spLocks noChangeAspect="1"/>
          </p:cNvSpPr>
          <p:nvPr/>
        </p:nvSpPr>
        <p:spPr>
          <a:xfrm>
            <a:off x="5276286" y="3733293"/>
            <a:ext cx="434276" cy="434274"/>
          </a:xfrm>
          <a:custGeom>
            <a:avLst/>
            <a:gdLst>
              <a:gd name="connsiteX0" fmla="*/ 428848 w 485775"/>
              <a:gd name="connsiteY0" fmla="*/ 71158 h 485775"/>
              <a:gd name="connsiteX1" fmla="*/ 409873 w 485775"/>
              <a:gd name="connsiteY1" fmla="*/ 71158 h 485775"/>
              <a:gd name="connsiteX2" fmla="*/ 409873 w 485775"/>
              <a:gd name="connsiteY2" fmla="*/ 66415 h 485775"/>
              <a:gd name="connsiteX3" fmla="*/ 343458 w 485775"/>
              <a:gd name="connsiteY3" fmla="*/ 0 h 485775"/>
              <a:gd name="connsiteX4" fmla="*/ 66415 w 485775"/>
              <a:gd name="connsiteY4" fmla="*/ 0 h 485775"/>
              <a:gd name="connsiteX5" fmla="*/ 0 w 485775"/>
              <a:gd name="connsiteY5" fmla="*/ 66415 h 485775"/>
              <a:gd name="connsiteX6" fmla="*/ 0 w 485775"/>
              <a:gd name="connsiteY6" fmla="*/ 113854 h 485775"/>
              <a:gd name="connsiteX7" fmla="*/ 66415 w 485775"/>
              <a:gd name="connsiteY7" fmla="*/ 180268 h 485775"/>
              <a:gd name="connsiteX8" fmla="*/ 248580 w 485775"/>
              <a:gd name="connsiteY8" fmla="*/ 180268 h 485775"/>
              <a:gd name="connsiteX9" fmla="*/ 267556 w 485775"/>
              <a:gd name="connsiteY9" fmla="*/ 161292 h 485775"/>
              <a:gd name="connsiteX10" fmla="*/ 248580 w 485775"/>
              <a:gd name="connsiteY10" fmla="*/ 142317 h 485775"/>
              <a:gd name="connsiteX11" fmla="*/ 66415 w 485775"/>
              <a:gd name="connsiteY11" fmla="*/ 142317 h 485775"/>
              <a:gd name="connsiteX12" fmla="*/ 37951 w 485775"/>
              <a:gd name="connsiteY12" fmla="*/ 113854 h 485775"/>
              <a:gd name="connsiteX13" fmla="*/ 37951 w 485775"/>
              <a:gd name="connsiteY13" fmla="*/ 66415 h 485775"/>
              <a:gd name="connsiteX14" fmla="*/ 66415 w 485775"/>
              <a:gd name="connsiteY14" fmla="*/ 37951 h 485775"/>
              <a:gd name="connsiteX15" fmla="*/ 343458 w 485775"/>
              <a:gd name="connsiteY15" fmla="*/ 37951 h 485775"/>
              <a:gd name="connsiteX16" fmla="*/ 371922 w 485775"/>
              <a:gd name="connsiteY16" fmla="*/ 66415 h 485775"/>
              <a:gd name="connsiteX17" fmla="*/ 371922 w 485775"/>
              <a:gd name="connsiteY17" fmla="*/ 113854 h 485775"/>
              <a:gd name="connsiteX18" fmla="*/ 343458 w 485775"/>
              <a:gd name="connsiteY18" fmla="*/ 142317 h 485775"/>
              <a:gd name="connsiteX19" fmla="*/ 324483 w 485775"/>
              <a:gd name="connsiteY19" fmla="*/ 161292 h 485775"/>
              <a:gd name="connsiteX20" fmla="*/ 343458 w 485775"/>
              <a:gd name="connsiteY20" fmla="*/ 180268 h 485775"/>
              <a:gd name="connsiteX21" fmla="*/ 409873 w 485775"/>
              <a:gd name="connsiteY21" fmla="*/ 113854 h 485775"/>
              <a:gd name="connsiteX22" fmla="*/ 409873 w 485775"/>
              <a:gd name="connsiteY22" fmla="*/ 109110 h 485775"/>
              <a:gd name="connsiteX23" fmla="*/ 428848 w 485775"/>
              <a:gd name="connsiteY23" fmla="*/ 109110 h 485775"/>
              <a:gd name="connsiteX24" fmla="*/ 447824 w 485775"/>
              <a:gd name="connsiteY24" fmla="*/ 128085 h 485775"/>
              <a:gd name="connsiteX25" fmla="*/ 447824 w 485775"/>
              <a:gd name="connsiteY25" fmla="*/ 199244 h 485775"/>
              <a:gd name="connsiteX26" fmla="*/ 428848 w 485775"/>
              <a:gd name="connsiteY26" fmla="*/ 218219 h 485775"/>
              <a:gd name="connsiteX27" fmla="*/ 271351 w 485775"/>
              <a:gd name="connsiteY27" fmla="*/ 218219 h 485775"/>
              <a:gd name="connsiteX28" fmla="*/ 195449 w 485775"/>
              <a:gd name="connsiteY28" fmla="*/ 294122 h 485775"/>
              <a:gd name="connsiteX29" fmla="*/ 195449 w 485775"/>
              <a:gd name="connsiteY29" fmla="*/ 303807 h 485775"/>
              <a:gd name="connsiteX30" fmla="*/ 176450 w 485775"/>
              <a:gd name="connsiteY30" fmla="*/ 303830 h 485775"/>
              <a:gd name="connsiteX31" fmla="*/ 157497 w 485775"/>
              <a:gd name="connsiteY31" fmla="*/ 322805 h 485775"/>
              <a:gd name="connsiteX32" fmla="*/ 157497 w 485775"/>
              <a:gd name="connsiteY32" fmla="*/ 428848 h 485775"/>
              <a:gd name="connsiteX33" fmla="*/ 214424 w 485775"/>
              <a:gd name="connsiteY33" fmla="*/ 485775 h 485775"/>
              <a:gd name="connsiteX34" fmla="*/ 271351 w 485775"/>
              <a:gd name="connsiteY34" fmla="*/ 428848 h 485775"/>
              <a:gd name="connsiteX35" fmla="*/ 271351 w 485775"/>
              <a:gd name="connsiteY35" fmla="*/ 322713 h 485775"/>
              <a:gd name="connsiteX36" fmla="*/ 265785 w 485775"/>
              <a:gd name="connsiteY36" fmla="*/ 309287 h 485775"/>
              <a:gd name="connsiteX37" fmla="*/ 252375 w 485775"/>
              <a:gd name="connsiteY37" fmla="*/ 303737 h 485775"/>
              <a:gd name="connsiteX38" fmla="*/ 252353 w 485775"/>
              <a:gd name="connsiteY38" fmla="*/ 303737 h 485775"/>
              <a:gd name="connsiteX39" fmla="*/ 233400 w 485775"/>
              <a:gd name="connsiteY39" fmla="*/ 303760 h 485775"/>
              <a:gd name="connsiteX40" fmla="*/ 233400 w 485775"/>
              <a:gd name="connsiteY40" fmla="*/ 294122 h 485775"/>
              <a:gd name="connsiteX41" fmla="*/ 271351 w 485775"/>
              <a:gd name="connsiteY41" fmla="*/ 256170 h 485775"/>
              <a:gd name="connsiteX42" fmla="*/ 428848 w 485775"/>
              <a:gd name="connsiteY42" fmla="*/ 256170 h 485775"/>
              <a:gd name="connsiteX43" fmla="*/ 485775 w 485775"/>
              <a:gd name="connsiteY43" fmla="*/ 199244 h 485775"/>
              <a:gd name="connsiteX44" fmla="*/ 485775 w 485775"/>
              <a:gd name="connsiteY44" fmla="*/ 128085 h 485775"/>
              <a:gd name="connsiteX45" fmla="*/ 428848 w 485775"/>
              <a:gd name="connsiteY45" fmla="*/ 71158 h 485775"/>
              <a:gd name="connsiteX46" fmla="*/ 233400 w 485775"/>
              <a:gd name="connsiteY46" fmla="*/ 428848 h 485775"/>
              <a:gd name="connsiteX47" fmla="*/ 214424 w 485775"/>
              <a:gd name="connsiteY47" fmla="*/ 447824 h 485775"/>
              <a:gd name="connsiteX48" fmla="*/ 195449 w 485775"/>
              <a:gd name="connsiteY48" fmla="*/ 428848 h 485775"/>
              <a:gd name="connsiteX49" fmla="*/ 195449 w 485775"/>
              <a:gd name="connsiteY49" fmla="*/ 341758 h 485775"/>
              <a:gd name="connsiteX50" fmla="*/ 233400 w 485775"/>
              <a:gd name="connsiteY50" fmla="*/ 341712 h 485775"/>
              <a:gd name="connsiteX51" fmla="*/ 233400 w 485775"/>
              <a:gd name="connsiteY51" fmla="*/ 428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5775" h="485775">
                <a:moveTo>
                  <a:pt x="428848" y="71158"/>
                </a:moveTo>
                <a:lnTo>
                  <a:pt x="409873" y="71158"/>
                </a:lnTo>
                <a:lnTo>
                  <a:pt x="409873" y="66415"/>
                </a:lnTo>
                <a:cubicBezTo>
                  <a:pt x="409873" y="29794"/>
                  <a:pt x="380079" y="0"/>
                  <a:pt x="343458" y="0"/>
                </a:cubicBezTo>
                <a:lnTo>
                  <a:pt x="66415" y="0"/>
                </a:lnTo>
                <a:cubicBezTo>
                  <a:pt x="29794" y="0"/>
                  <a:pt x="0" y="29794"/>
                  <a:pt x="0" y="66415"/>
                </a:cubicBezTo>
                <a:lnTo>
                  <a:pt x="0" y="113854"/>
                </a:lnTo>
                <a:cubicBezTo>
                  <a:pt x="0" y="150475"/>
                  <a:pt x="29794" y="180268"/>
                  <a:pt x="66415" y="180268"/>
                </a:cubicBezTo>
                <a:lnTo>
                  <a:pt x="248580" y="180268"/>
                </a:lnTo>
                <a:cubicBezTo>
                  <a:pt x="259060" y="180268"/>
                  <a:pt x="267556" y="171773"/>
                  <a:pt x="267556" y="161292"/>
                </a:cubicBezTo>
                <a:cubicBezTo>
                  <a:pt x="267556" y="150812"/>
                  <a:pt x="259060" y="142317"/>
                  <a:pt x="248580" y="142317"/>
                </a:cubicBezTo>
                <a:lnTo>
                  <a:pt x="66415" y="142317"/>
                </a:lnTo>
                <a:cubicBezTo>
                  <a:pt x="50720" y="142317"/>
                  <a:pt x="37951" y="129548"/>
                  <a:pt x="37951" y="113854"/>
                </a:cubicBezTo>
                <a:lnTo>
                  <a:pt x="37951" y="66415"/>
                </a:lnTo>
                <a:cubicBezTo>
                  <a:pt x="37951" y="50720"/>
                  <a:pt x="50720" y="37951"/>
                  <a:pt x="66415" y="37951"/>
                </a:cubicBezTo>
                <a:lnTo>
                  <a:pt x="343458" y="37951"/>
                </a:lnTo>
                <a:cubicBezTo>
                  <a:pt x="359153" y="37951"/>
                  <a:pt x="371922" y="50720"/>
                  <a:pt x="371922" y="66415"/>
                </a:cubicBezTo>
                <a:lnTo>
                  <a:pt x="371922" y="113854"/>
                </a:lnTo>
                <a:cubicBezTo>
                  <a:pt x="371922" y="129548"/>
                  <a:pt x="359153" y="142317"/>
                  <a:pt x="343458" y="142317"/>
                </a:cubicBezTo>
                <a:cubicBezTo>
                  <a:pt x="332978" y="142317"/>
                  <a:pt x="324483" y="150812"/>
                  <a:pt x="324483" y="161292"/>
                </a:cubicBezTo>
                <a:cubicBezTo>
                  <a:pt x="324483" y="171773"/>
                  <a:pt x="332978" y="180268"/>
                  <a:pt x="343458" y="180268"/>
                </a:cubicBezTo>
                <a:cubicBezTo>
                  <a:pt x="380079" y="180268"/>
                  <a:pt x="409873" y="150475"/>
                  <a:pt x="409873" y="113854"/>
                </a:cubicBezTo>
                <a:lnTo>
                  <a:pt x="409873" y="109110"/>
                </a:lnTo>
                <a:lnTo>
                  <a:pt x="428848" y="109110"/>
                </a:lnTo>
                <a:cubicBezTo>
                  <a:pt x="439311" y="109110"/>
                  <a:pt x="447824" y="117622"/>
                  <a:pt x="447824" y="128085"/>
                </a:cubicBezTo>
                <a:lnTo>
                  <a:pt x="447824" y="199244"/>
                </a:lnTo>
                <a:cubicBezTo>
                  <a:pt x="447824" y="209707"/>
                  <a:pt x="439311" y="218219"/>
                  <a:pt x="428848" y="218219"/>
                </a:cubicBezTo>
                <a:lnTo>
                  <a:pt x="271351" y="218219"/>
                </a:lnTo>
                <a:cubicBezTo>
                  <a:pt x="229498" y="218219"/>
                  <a:pt x="195449" y="252269"/>
                  <a:pt x="195449" y="294122"/>
                </a:cubicBezTo>
                <a:lnTo>
                  <a:pt x="195449" y="303807"/>
                </a:lnTo>
                <a:lnTo>
                  <a:pt x="176450" y="303830"/>
                </a:lnTo>
                <a:cubicBezTo>
                  <a:pt x="165979" y="303842"/>
                  <a:pt x="157497" y="312334"/>
                  <a:pt x="157497" y="322805"/>
                </a:cubicBezTo>
                <a:lnTo>
                  <a:pt x="157497" y="428848"/>
                </a:lnTo>
                <a:cubicBezTo>
                  <a:pt x="157497" y="460238"/>
                  <a:pt x="183035" y="485775"/>
                  <a:pt x="214424" y="485775"/>
                </a:cubicBezTo>
                <a:cubicBezTo>
                  <a:pt x="245814" y="485775"/>
                  <a:pt x="271351" y="460238"/>
                  <a:pt x="271351" y="428848"/>
                </a:cubicBezTo>
                <a:lnTo>
                  <a:pt x="271351" y="322713"/>
                </a:lnTo>
                <a:cubicBezTo>
                  <a:pt x="271351" y="317676"/>
                  <a:pt x="269349" y="312847"/>
                  <a:pt x="265785" y="309287"/>
                </a:cubicBezTo>
                <a:cubicBezTo>
                  <a:pt x="262226" y="305733"/>
                  <a:pt x="257404" y="303737"/>
                  <a:pt x="252375" y="303737"/>
                </a:cubicBezTo>
                <a:lnTo>
                  <a:pt x="252353" y="303737"/>
                </a:lnTo>
                <a:lnTo>
                  <a:pt x="233400" y="303760"/>
                </a:lnTo>
                <a:lnTo>
                  <a:pt x="233400" y="294122"/>
                </a:lnTo>
                <a:cubicBezTo>
                  <a:pt x="233400" y="273195"/>
                  <a:pt x="250425" y="256170"/>
                  <a:pt x="271351" y="256170"/>
                </a:cubicBezTo>
                <a:lnTo>
                  <a:pt x="428848" y="256170"/>
                </a:lnTo>
                <a:cubicBezTo>
                  <a:pt x="460238" y="256170"/>
                  <a:pt x="485775" y="230633"/>
                  <a:pt x="485775" y="199244"/>
                </a:cubicBezTo>
                <a:lnTo>
                  <a:pt x="485775" y="128085"/>
                </a:lnTo>
                <a:cubicBezTo>
                  <a:pt x="485775" y="96696"/>
                  <a:pt x="460238" y="71158"/>
                  <a:pt x="428848" y="71158"/>
                </a:cubicBezTo>
                <a:close/>
                <a:moveTo>
                  <a:pt x="233400" y="428848"/>
                </a:moveTo>
                <a:cubicBezTo>
                  <a:pt x="233400" y="439311"/>
                  <a:pt x="224887" y="447824"/>
                  <a:pt x="214424" y="447824"/>
                </a:cubicBezTo>
                <a:cubicBezTo>
                  <a:pt x="203961" y="447824"/>
                  <a:pt x="195449" y="439311"/>
                  <a:pt x="195449" y="428848"/>
                </a:cubicBezTo>
                <a:lnTo>
                  <a:pt x="195449" y="341758"/>
                </a:lnTo>
                <a:lnTo>
                  <a:pt x="233400" y="341712"/>
                </a:lnTo>
                <a:lnTo>
                  <a:pt x="233400" y="428848"/>
                </a:lnTo>
                <a:close/>
              </a:path>
            </a:pathLst>
          </a:custGeom>
          <a:solidFill>
            <a:schemeClr val="accent1"/>
          </a:solidFill>
          <a:ln w="949" cap="flat">
            <a:noFill/>
            <a:prstDash val="solid"/>
            <a:miter/>
          </a:ln>
        </p:spPr>
        <p:txBody>
          <a:bodyPr rtlCol="0" anchor="ctr"/>
          <a:lstStyle/>
          <a:p>
            <a:endParaRPr lang="en-ID" sz="1349"/>
          </a:p>
        </p:txBody>
      </p:sp>
      <p:sp>
        <p:nvSpPr>
          <p:cNvPr id="44" name="Center Text Body">
            <a:extLst>
              <a:ext uri="{FF2B5EF4-FFF2-40B4-BE49-F238E27FC236}">
                <a16:creationId xmlns:a16="http://schemas.microsoft.com/office/drawing/2014/main" id="{03C8F324-33F3-4771-9664-31EB95FE3A84}"/>
              </a:ext>
            </a:extLst>
          </p:cNvPr>
          <p:cNvSpPr txBox="1"/>
          <p:nvPr/>
        </p:nvSpPr>
        <p:spPr>
          <a:xfrm>
            <a:off x="6566565" y="4603998"/>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ctr"/>
            <a:r>
              <a:rPr lang="en-US" sz="900"/>
              <a:t>dapibus integer dolor potor eleifend nulla dictum</a:t>
            </a:r>
            <a:endParaRPr lang="en-ID" sz="900"/>
          </a:p>
        </p:txBody>
      </p:sp>
      <p:sp>
        <p:nvSpPr>
          <p:cNvPr id="45" name="TextBox">
            <a:extLst>
              <a:ext uri="{FF2B5EF4-FFF2-40B4-BE49-F238E27FC236}">
                <a16:creationId xmlns:a16="http://schemas.microsoft.com/office/drawing/2014/main" id="{B4CF541E-957E-469D-9D3B-9793072216CA}"/>
              </a:ext>
            </a:extLst>
          </p:cNvPr>
          <p:cNvSpPr txBox="1"/>
          <p:nvPr/>
        </p:nvSpPr>
        <p:spPr>
          <a:xfrm>
            <a:off x="6976399" y="4339174"/>
            <a:ext cx="719749"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sz="1050"/>
              <a:t>Placeholder</a:t>
            </a:r>
          </a:p>
        </p:txBody>
      </p:sp>
      <p:sp>
        <p:nvSpPr>
          <p:cNvPr id="50" name="Shape">
            <a:extLst>
              <a:ext uri="{FF2B5EF4-FFF2-40B4-BE49-F238E27FC236}">
                <a16:creationId xmlns:a16="http://schemas.microsoft.com/office/drawing/2014/main" id="{9E191AB9-705F-4D3D-A88D-CF11DE538FFA}"/>
              </a:ext>
            </a:extLst>
          </p:cNvPr>
          <p:cNvSpPr>
            <a:spLocks noChangeAspect="1"/>
          </p:cNvSpPr>
          <p:nvPr/>
        </p:nvSpPr>
        <p:spPr>
          <a:xfrm>
            <a:off x="7119133" y="3733293"/>
            <a:ext cx="434276" cy="434274"/>
          </a:xfrm>
          <a:custGeom>
            <a:avLst/>
            <a:gdLst>
              <a:gd name="connsiteX0" fmla="*/ 476920 w 485775"/>
              <a:gd name="connsiteY0" fmla="*/ 245659 h 485775"/>
              <a:gd name="connsiteX1" fmla="*/ 485775 w 485775"/>
              <a:gd name="connsiteY1" fmla="*/ 229605 h 485775"/>
              <a:gd name="connsiteX2" fmla="*/ 485775 w 485775"/>
              <a:gd name="connsiteY2" fmla="*/ 191653 h 485775"/>
              <a:gd name="connsiteX3" fmla="*/ 409873 w 485775"/>
              <a:gd name="connsiteY3" fmla="*/ 115751 h 485775"/>
              <a:gd name="connsiteX4" fmla="*/ 370024 w 485775"/>
              <a:gd name="connsiteY4" fmla="*/ 115751 h 485775"/>
              <a:gd name="connsiteX5" fmla="*/ 370024 w 485775"/>
              <a:gd name="connsiteY5" fmla="*/ 75902 h 485775"/>
              <a:gd name="connsiteX6" fmla="*/ 294122 w 485775"/>
              <a:gd name="connsiteY6" fmla="*/ 0 h 485775"/>
              <a:gd name="connsiteX7" fmla="*/ 75902 w 485775"/>
              <a:gd name="connsiteY7" fmla="*/ 0 h 485775"/>
              <a:gd name="connsiteX8" fmla="*/ 0 w 485775"/>
              <a:gd name="connsiteY8" fmla="*/ 75902 h 485775"/>
              <a:gd name="connsiteX9" fmla="*/ 0 w 485775"/>
              <a:gd name="connsiteY9" fmla="*/ 294122 h 485775"/>
              <a:gd name="connsiteX10" fmla="*/ 75902 w 485775"/>
              <a:gd name="connsiteY10" fmla="*/ 370024 h 485775"/>
              <a:gd name="connsiteX11" fmla="*/ 115751 w 485775"/>
              <a:gd name="connsiteY11" fmla="*/ 370024 h 485775"/>
              <a:gd name="connsiteX12" fmla="*/ 115751 w 485775"/>
              <a:gd name="connsiteY12" fmla="*/ 409873 h 485775"/>
              <a:gd name="connsiteX13" fmla="*/ 191653 w 485775"/>
              <a:gd name="connsiteY13" fmla="*/ 485775 h 485775"/>
              <a:gd name="connsiteX14" fmla="*/ 409873 w 485775"/>
              <a:gd name="connsiteY14" fmla="*/ 485775 h 485775"/>
              <a:gd name="connsiteX15" fmla="*/ 485775 w 485775"/>
              <a:gd name="connsiteY15" fmla="*/ 409873 h 485775"/>
              <a:gd name="connsiteX16" fmla="*/ 485775 w 485775"/>
              <a:gd name="connsiteY16" fmla="*/ 337765 h 485775"/>
              <a:gd name="connsiteX17" fmla="*/ 466799 w 485775"/>
              <a:gd name="connsiteY17" fmla="*/ 318790 h 485775"/>
              <a:gd name="connsiteX18" fmla="*/ 453165 w 485775"/>
              <a:gd name="connsiteY18" fmla="*/ 324569 h 485775"/>
              <a:gd name="connsiteX19" fmla="*/ 449876 w 485775"/>
              <a:gd name="connsiteY19" fmla="*/ 327201 h 485775"/>
              <a:gd name="connsiteX20" fmla="*/ 329376 w 485775"/>
              <a:gd name="connsiteY20" fmla="*/ 447688 h 485775"/>
              <a:gd name="connsiteX21" fmla="*/ 329243 w 485775"/>
              <a:gd name="connsiteY21" fmla="*/ 447824 h 485775"/>
              <a:gd name="connsiteX22" fmla="*/ 275131 w 485775"/>
              <a:gd name="connsiteY22" fmla="*/ 447824 h 485775"/>
              <a:gd name="connsiteX23" fmla="*/ 474856 w 485775"/>
              <a:gd name="connsiteY23" fmla="*/ 248098 h 485775"/>
              <a:gd name="connsiteX24" fmla="*/ 476920 w 485775"/>
              <a:gd name="connsiteY24" fmla="*/ 245659 h 485775"/>
              <a:gd name="connsiteX25" fmla="*/ 447824 w 485775"/>
              <a:gd name="connsiteY25" fmla="*/ 382922 h 485775"/>
              <a:gd name="connsiteX26" fmla="*/ 447824 w 485775"/>
              <a:gd name="connsiteY26" fmla="*/ 409873 h 485775"/>
              <a:gd name="connsiteX27" fmla="*/ 409873 w 485775"/>
              <a:gd name="connsiteY27" fmla="*/ 447824 h 485775"/>
              <a:gd name="connsiteX28" fmla="*/ 382915 w 485775"/>
              <a:gd name="connsiteY28" fmla="*/ 447824 h 485775"/>
              <a:gd name="connsiteX29" fmla="*/ 447824 w 485775"/>
              <a:gd name="connsiteY29" fmla="*/ 382922 h 485775"/>
              <a:gd name="connsiteX30" fmla="*/ 226149 w 485775"/>
              <a:gd name="connsiteY30" fmla="*/ 443135 h 485775"/>
              <a:gd name="connsiteX31" fmla="*/ 222713 w 485775"/>
              <a:gd name="connsiteY31" fmla="*/ 447824 h 485775"/>
              <a:gd name="connsiteX32" fmla="*/ 191653 w 485775"/>
              <a:gd name="connsiteY32" fmla="*/ 447824 h 485775"/>
              <a:gd name="connsiteX33" fmla="*/ 171960 w 485775"/>
              <a:gd name="connsiteY33" fmla="*/ 442304 h 485775"/>
              <a:gd name="connsiteX34" fmla="*/ 244239 w 485775"/>
              <a:gd name="connsiteY34" fmla="*/ 370024 h 485775"/>
              <a:gd name="connsiteX35" fmla="*/ 294122 w 485775"/>
              <a:gd name="connsiteY35" fmla="*/ 370024 h 485775"/>
              <a:gd name="connsiteX36" fmla="*/ 299445 w 485775"/>
              <a:gd name="connsiteY36" fmla="*/ 369839 h 485775"/>
              <a:gd name="connsiteX37" fmla="*/ 226149 w 485775"/>
              <a:gd name="connsiteY37" fmla="*/ 443135 h 485775"/>
              <a:gd name="connsiteX38" fmla="*/ 153702 w 485775"/>
              <a:gd name="connsiteY38" fmla="*/ 406890 h 485775"/>
              <a:gd name="connsiteX39" fmla="*/ 153702 w 485775"/>
              <a:gd name="connsiteY39" fmla="*/ 370024 h 485775"/>
              <a:gd name="connsiteX40" fmla="*/ 190568 w 485775"/>
              <a:gd name="connsiteY40" fmla="*/ 370024 h 485775"/>
              <a:gd name="connsiteX41" fmla="*/ 153702 w 485775"/>
              <a:gd name="connsiteY41" fmla="*/ 406890 h 485775"/>
              <a:gd name="connsiteX42" fmla="*/ 332073 w 485775"/>
              <a:gd name="connsiteY42" fmla="*/ 294122 h 485775"/>
              <a:gd name="connsiteX43" fmla="*/ 294122 w 485775"/>
              <a:gd name="connsiteY43" fmla="*/ 332073 h 485775"/>
              <a:gd name="connsiteX44" fmla="*/ 75902 w 485775"/>
              <a:gd name="connsiteY44" fmla="*/ 332073 h 485775"/>
              <a:gd name="connsiteX45" fmla="*/ 37951 w 485775"/>
              <a:gd name="connsiteY45" fmla="*/ 294122 h 485775"/>
              <a:gd name="connsiteX46" fmla="*/ 37951 w 485775"/>
              <a:gd name="connsiteY46" fmla="*/ 75902 h 485775"/>
              <a:gd name="connsiteX47" fmla="*/ 75902 w 485775"/>
              <a:gd name="connsiteY47" fmla="*/ 37951 h 485775"/>
              <a:gd name="connsiteX48" fmla="*/ 294122 w 485775"/>
              <a:gd name="connsiteY48" fmla="*/ 37951 h 485775"/>
              <a:gd name="connsiteX49" fmla="*/ 332073 w 485775"/>
              <a:gd name="connsiteY49" fmla="*/ 75902 h 485775"/>
              <a:gd name="connsiteX50" fmla="*/ 332073 w 485775"/>
              <a:gd name="connsiteY50" fmla="*/ 294122 h 485775"/>
              <a:gd name="connsiteX51" fmla="*/ 370024 w 485775"/>
              <a:gd name="connsiteY51" fmla="*/ 153702 h 485775"/>
              <a:gd name="connsiteX52" fmla="*/ 406890 w 485775"/>
              <a:gd name="connsiteY52" fmla="*/ 153702 h 485775"/>
              <a:gd name="connsiteX53" fmla="*/ 370024 w 485775"/>
              <a:gd name="connsiteY53" fmla="*/ 190568 h 485775"/>
              <a:gd name="connsiteX54" fmla="*/ 370024 w 485775"/>
              <a:gd name="connsiteY54" fmla="*/ 153702 h 485775"/>
              <a:gd name="connsiteX55" fmla="*/ 447824 w 485775"/>
              <a:gd name="connsiteY55" fmla="*/ 221460 h 485775"/>
              <a:gd name="connsiteX56" fmla="*/ 369839 w 485775"/>
              <a:gd name="connsiteY56" fmla="*/ 299445 h 485775"/>
              <a:gd name="connsiteX57" fmla="*/ 370024 w 485775"/>
              <a:gd name="connsiteY57" fmla="*/ 294122 h 485775"/>
              <a:gd name="connsiteX58" fmla="*/ 370024 w 485775"/>
              <a:gd name="connsiteY58" fmla="*/ 244239 h 485775"/>
              <a:gd name="connsiteX59" fmla="*/ 442304 w 485775"/>
              <a:gd name="connsiteY59" fmla="*/ 171959 h 485775"/>
              <a:gd name="connsiteX60" fmla="*/ 447824 w 485775"/>
              <a:gd name="connsiteY60" fmla="*/ 191653 h 485775"/>
              <a:gd name="connsiteX61" fmla="*/ 447824 w 485775"/>
              <a:gd name="connsiteY61" fmla="*/ 22146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5" h="485775">
                <a:moveTo>
                  <a:pt x="476920" y="245659"/>
                </a:moveTo>
                <a:cubicBezTo>
                  <a:pt x="482241" y="242297"/>
                  <a:pt x="485775" y="236364"/>
                  <a:pt x="485775" y="229605"/>
                </a:cubicBezTo>
                <a:lnTo>
                  <a:pt x="485775" y="191653"/>
                </a:lnTo>
                <a:cubicBezTo>
                  <a:pt x="485775" y="149801"/>
                  <a:pt x="451725" y="115751"/>
                  <a:pt x="409873" y="115751"/>
                </a:cubicBezTo>
                <a:lnTo>
                  <a:pt x="370024" y="115751"/>
                </a:lnTo>
                <a:lnTo>
                  <a:pt x="370024" y="75902"/>
                </a:lnTo>
                <a:cubicBezTo>
                  <a:pt x="370024" y="34050"/>
                  <a:pt x="335974" y="0"/>
                  <a:pt x="294122" y="0"/>
                </a:cubicBezTo>
                <a:lnTo>
                  <a:pt x="75902" y="0"/>
                </a:lnTo>
                <a:cubicBezTo>
                  <a:pt x="34050" y="0"/>
                  <a:pt x="0" y="34050"/>
                  <a:pt x="0" y="75902"/>
                </a:cubicBezTo>
                <a:lnTo>
                  <a:pt x="0" y="294122"/>
                </a:lnTo>
                <a:cubicBezTo>
                  <a:pt x="0" y="335974"/>
                  <a:pt x="34050" y="370024"/>
                  <a:pt x="75902" y="370024"/>
                </a:cubicBezTo>
                <a:lnTo>
                  <a:pt x="115751" y="370024"/>
                </a:lnTo>
                <a:lnTo>
                  <a:pt x="115751" y="409873"/>
                </a:lnTo>
                <a:cubicBezTo>
                  <a:pt x="115751" y="451725"/>
                  <a:pt x="149801" y="485775"/>
                  <a:pt x="191653" y="485775"/>
                </a:cubicBezTo>
                <a:lnTo>
                  <a:pt x="409873" y="485775"/>
                </a:lnTo>
                <a:cubicBezTo>
                  <a:pt x="451725" y="485775"/>
                  <a:pt x="485775" y="451725"/>
                  <a:pt x="485775" y="409873"/>
                </a:cubicBezTo>
                <a:lnTo>
                  <a:pt x="485775" y="337765"/>
                </a:lnTo>
                <a:cubicBezTo>
                  <a:pt x="485775" y="327285"/>
                  <a:pt x="477280" y="318790"/>
                  <a:pt x="466799" y="318790"/>
                </a:cubicBezTo>
                <a:cubicBezTo>
                  <a:pt x="461448" y="318790"/>
                  <a:pt x="456614" y="321005"/>
                  <a:pt x="453165" y="324569"/>
                </a:cubicBezTo>
                <a:cubicBezTo>
                  <a:pt x="451998" y="325307"/>
                  <a:pt x="450894" y="326184"/>
                  <a:pt x="449876" y="327201"/>
                </a:cubicBezTo>
                <a:lnTo>
                  <a:pt x="329376" y="447688"/>
                </a:lnTo>
                <a:cubicBezTo>
                  <a:pt x="329332" y="447733"/>
                  <a:pt x="329287" y="447778"/>
                  <a:pt x="329243" y="447824"/>
                </a:cubicBezTo>
                <a:lnTo>
                  <a:pt x="275131" y="447824"/>
                </a:lnTo>
                <a:lnTo>
                  <a:pt x="474856" y="248098"/>
                </a:lnTo>
                <a:cubicBezTo>
                  <a:pt x="475624" y="247331"/>
                  <a:pt x="476311" y="246515"/>
                  <a:pt x="476920" y="245659"/>
                </a:cubicBezTo>
                <a:close/>
                <a:moveTo>
                  <a:pt x="447824" y="382922"/>
                </a:moveTo>
                <a:lnTo>
                  <a:pt x="447824" y="409873"/>
                </a:lnTo>
                <a:cubicBezTo>
                  <a:pt x="447824" y="430799"/>
                  <a:pt x="430799" y="447824"/>
                  <a:pt x="409873" y="447824"/>
                </a:cubicBezTo>
                <a:lnTo>
                  <a:pt x="382915" y="447824"/>
                </a:lnTo>
                <a:lnTo>
                  <a:pt x="447824" y="382922"/>
                </a:lnTo>
                <a:close/>
                <a:moveTo>
                  <a:pt x="226149" y="443135"/>
                </a:moveTo>
                <a:cubicBezTo>
                  <a:pt x="224733" y="444551"/>
                  <a:pt x="223587" y="446136"/>
                  <a:pt x="222713" y="447824"/>
                </a:cubicBezTo>
                <a:lnTo>
                  <a:pt x="191653" y="447824"/>
                </a:lnTo>
                <a:cubicBezTo>
                  <a:pt x="184447" y="447824"/>
                  <a:pt x="177704" y="445805"/>
                  <a:pt x="171960" y="442304"/>
                </a:cubicBezTo>
                <a:lnTo>
                  <a:pt x="244239" y="370024"/>
                </a:lnTo>
                <a:lnTo>
                  <a:pt x="294122" y="370024"/>
                </a:lnTo>
                <a:cubicBezTo>
                  <a:pt x="295911" y="370024"/>
                  <a:pt x="297686" y="369961"/>
                  <a:pt x="299445" y="369839"/>
                </a:cubicBezTo>
                <a:lnTo>
                  <a:pt x="226149" y="443135"/>
                </a:lnTo>
                <a:close/>
                <a:moveTo>
                  <a:pt x="153702" y="406890"/>
                </a:moveTo>
                <a:lnTo>
                  <a:pt x="153702" y="370024"/>
                </a:lnTo>
                <a:lnTo>
                  <a:pt x="190568" y="370024"/>
                </a:lnTo>
                <a:lnTo>
                  <a:pt x="153702" y="406890"/>
                </a:lnTo>
                <a:close/>
                <a:moveTo>
                  <a:pt x="332073" y="294122"/>
                </a:moveTo>
                <a:cubicBezTo>
                  <a:pt x="332073" y="315048"/>
                  <a:pt x="315048" y="332073"/>
                  <a:pt x="294122" y="332073"/>
                </a:cubicBezTo>
                <a:lnTo>
                  <a:pt x="75902" y="332073"/>
                </a:lnTo>
                <a:cubicBezTo>
                  <a:pt x="54976" y="332073"/>
                  <a:pt x="37951" y="315048"/>
                  <a:pt x="37951" y="294122"/>
                </a:cubicBezTo>
                <a:lnTo>
                  <a:pt x="37951" y="75902"/>
                </a:lnTo>
                <a:cubicBezTo>
                  <a:pt x="37951" y="54976"/>
                  <a:pt x="54976" y="37951"/>
                  <a:pt x="75902" y="37951"/>
                </a:cubicBezTo>
                <a:lnTo>
                  <a:pt x="294122" y="37951"/>
                </a:lnTo>
                <a:cubicBezTo>
                  <a:pt x="315048" y="37951"/>
                  <a:pt x="332073" y="54976"/>
                  <a:pt x="332073" y="75902"/>
                </a:cubicBezTo>
                <a:lnTo>
                  <a:pt x="332073" y="294122"/>
                </a:lnTo>
                <a:close/>
                <a:moveTo>
                  <a:pt x="370024" y="153702"/>
                </a:moveTo>
                <a:lnTo>
                  <a:pt x="406890" y="153702"/>
                </a:lnTo>
                <a:lnTo>
                  <a:pt x="370024" y="190568"/>
                </a:lnTo>
                <a:lnTo>
                  <a:pt x="370024" y="153702"/>
                </a:lnTo>
                <a:close/>
                <a:moveTo>
                  <a:pt x="447824" y="221460"/>
                </a:moveTo>
                <a:lnTo>
                  <a:pt x="369839" y="299445"/>
                </a:lnTo>
                <a:cubicBezTo>
                  <a:pt x="369961" y="297686"/>
                  <a:pt x="370024" y="295911"/>
                  <a:pt x="370024" y="294122"/>
                </a:cubicBezTo>
                <a:lnTo>
                  <a:pt x="370024" y="244239"/>
                </a:lnTo>
                <a:lnTo>
                  <a:pt x="442304" y="171959"/>
                </a:lnTo>
                <a:cubicBezTo>
                  <a:pt x="445805" y="177704"/>
                  <a:pt x="447824" y="184447"/>
                  <a:pt x="447824" y="191653"/>
                </a:cubicBezTo>
                <a:lnTo>
                  <a:pt x="447824" y="221460"/>
                </a:lnTo>
                <a:close/>
              </a:path>
            </a:pathLst>
          </a:custGeom>
          <a:solidFill>
            <a:schemeClr val="accent1"/>
          </a:solidFill>
          <a:ln w="949" cap="flat">
            <a:noFill/>
            <a:prstDash val="solid"/>
            <a:miter/>
          </a:ln>
        </p:spPr>
        <p:txBody>
          <a:bodyPr rtlCol="0" anchor="ctr"/>
          <a:lstStyle/>
          <a:p>
            <a:endParaRPr lang="en-ID" sz="1349"/>
          </a:p>
        </p:txBody>
      </p:sp>
      <p:sp>
        <p:nvSpPr>
          <p:cNvPr id="52" name="Oval 51">
            <a:extLst>
              <a:ext uri="{FF2B5EF4-FFF2-40B4-BE49-F238E27FC236}">
                <a16:creationId xmlns:a16="http://schemas.microsoft.com/office/drawing/2014/main" id="{CE3594F3-84A0-44D3-8929-57948502E8BB}"/>
              </a:ext>
            </a:extLst>
          </p:cNvPr>
          <p:cNvSpPr/>
          <p:nvPr/>
        </p:nvSpPr>
        <p:spPr>
          <a:xfrm>
            <a:off x="2554748"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9" name="Oval 58">
            <a:extLst>
              <a:ext uri="{FF2B5EF4-FFF2-40B4-BE49-F238E27FC236}">
                <a16:creationId xmlns:a16="http://schemas.microsoft.com/office/drawing/2014/main" id="{7F861F41-F25C-403E-AD90-FD0DC2AB8D6D}"/>
              </a:ext>
            </a:extLst>
          </p:cNvPr>
          <p:cNvSpPr/>
          <p:nvPr/>
        </p:nvSpPr>
        <p:spPr>
          <a:xfrm>
            <a:off x="6240444"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2" name="Oval 61">
            <a:extLst>
              <a:ext uri="{FF2B5EF4-FFF2-40B4-BE49-F238E27FC236}">
                <a16:creationId xmlns:a16="http://schemas.microsoft.com/office/drawing/2014/main" id="{4700A609-7E8B-465B-AC57-2DE5B49B3422}"/>
              </a:ext>
            </a:extLst>
          </p:cNvPr>
          <p:cNvSpPr/>
          <p:nvPr/>
        </p:nvSpPr>
        <p:spPr>
          <a:xfrm>
            <a:off x="4397596" y="4186855"/>
            <a:ext cx="348808" cy="3488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grpSp>
        <p:nvGrpSpPr>
          <p:cNvPr id="37" name="PpHeader">
            <a:extLst>
              <a:ext uri="{FF2B5EF4-FFF2-40B4-BE49-F238E27FC236}">
                <a16:creationId xmlns:a16="http://schemas.microsoft.com/office/drawing/2014/main" id="{4999585A-5782-4B5E-A14A-E880591D78CF}"/>
              </a:ext>
            </a:extLst>
          </p:cNvPr>
          <p:cNvGrpSpPr/>
          <p:nvPr/>
        </p:nvGrpSpPr>
        <p:grpSpPr>
          <a:xfrm>
            <a:off x="87884" y="124384"/>
            <a:ext cx="1156753" cy="106831"/>
            <a:chOff x="117194" y="153043"/>
            <a:chExt cx="1542538" cy="142460"/>
          </a:xfrm>
        </p:grpSpPr>
        <p:sp>
          <p:nvSpPr>
            <p:cNvPr id="41" name="PpHeader">
              <a:extLst>
                <a:ext uri="{FF2B5EF4-FFF2-40B4-BE49-F238E27FC236}">
                  <a16:creationId xmlns:a16="http://schemas.microsoft.com/office/drawing/2014/main" id="{EBA579E6-CA78-4E33-A4E2-DC4B182D25B1}"/>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6" name="Group 45">
              <a:extLst>
                <a:ext uri="{FF2B5EF4-FFF2-40B4-BE49-F238E27FC236}">
                  <a16:creationId xmlns:a16="http://schemas.microsoft.com/office/drawing/2014/main" id="{593BDF2C-4DE3-4E0A-B6AD-30A3A288B18F}"/>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101628C9-2B0A-40D1-A2EB-DDBC474B92DF}"/>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1" name="Icon 5">
                <a:extLst>
                  <a:ext uri="{FF2B5EF4-FFF2-40B4-BE49-F238E27FC236}">
                    <a16:creationId xmlns:a16="http://schemas.microsoft.com/office/drawing/2014/main" id="{EC3114FC-9D04-434F-ADA0-8FA59F8C267A}"/>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3" name="Icon 7">
                <a:extLst>
                  <a:ext uri="{FF2B5EF4-FFF2-40B4-BE49-F238E27FC236}">
                    <a16:creationId xmlns:a16="http://schemas.microsoft.com/office/drawing/2014/main" id="{0AEFFB57-5A79-4750-9A57-3ECFCB89E1A5}"/>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4" name="PpFooter">
            <a:extLst>
              <a:ext uri="{FF2B5EF4-FFF2-40B4-BE49-F238E27FC236}">
                <a16:creationId xmlns:a16="http://schemas.microsoft.com/office/drawing/2014/main" id="{D4DE9A34-741C-4544-9C4D-1E828E34F8A2}"/>
              </a:ext>
            </a:extLst>
          </p:cNvPr>
          <p:cNvGrpSpPr/>
          <p:nvPr/>
        </p:nvGrpSpPr>
        <p:grpSpPr>
          <a:xfrm>
            <a:off x="6962193" y="6285724"/>
            <a:ext cx="1987761" cy="280951"/>
            <a:chOff x="9284132" y="6232525"/>
            <a:chExt cx="2650693" cy="374650"/>
          </a:xfrm>
        </p:grpSpPr>
        <p:sp>
          <p:nvSpPr>
            <p:cNvPr id="55" name="PpFooter">
              <a:extLst>
                <a:ext uri="{FF2B5EF4-FFF2-40B4-BE49-F238E27FC236}">
                  <a16:creationId xmlns:a16="http://schemas.microsoft.com/office/drawing/2014/main" id="{C41132D1-C049-4572-9E57-1351BC7AE6F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187C5673-2AE8-4D6F-A14A-F2D85D06704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3655CFFC-2EEC-45B5-8111-1F3FAE379876}"/>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3</a:t>
              </a:fld>
              <a:endParaRPr lang="en-US" sz="750">
                <a:solidFill>
                  <a:schemeClr val="bg1"/>
                </a:solidFill>
              </a:endParaRPr>
            </a:p>
          </p:txBody>
        </p:sp>
      </p:grpSp>
      <p:sp>
        <p:nvSpPr>
          <p:cNvPr id="17" name="Icon 4">
            <a:extLst>
              <a:ext uri="{FF2B5EF4-FFF2-40B4-BE49-F238E27FC236}">
                <a16:creationId xmlns:a16="http://schemas.microsoft.com/office/drawing/2014/main" id="{7736B129-79E9-4170-96F4-51BC7791E49B}"/>
              </a:ext>
            </a:extLst>
          </p:cNvPr>
          <p:cNvSpPr/>
          <p:nvPr/>
        </p:nvSpPr>
        <p:spPr>
          <a:xfrm>
            <a:off x="4498892"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19" name="Icon 4">
            <a:extLst>
              <a:ext uri="{FF2B5EF4-FFF2-40B4-BE49-F238E27FC236}">
                <a16:creationId xmlns:a16="http://schemas.microsoft.com/office/drawing/2014/main" id="{21128679-B6CE-4F54-AEE2-3209795C5554}"/>
              </a:ext>
            </a:extLst>
          </p:cNvPr>
          <p:cNvSpPr/>
          <p:nvPr/>
        </p:nvSpPr>
        <p:spPr>
          <a:xfrm>
            <a:off x="6341740"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
        <p:nvSpPr>
          <p:cNvPr id="21" name="Icon 4">
            <a:extLst>
              <a:ext uri="{FF2B5EF4-FFF2-40B4-BE49-F238E27FC236}">
                <a16:creationId xmlns:a16="http://schemas.microsoft.com/office/drawing/2014/main" id="{1E73FCE6-D183-4E59-9C9E-EE485FC0E847}"/>
              </a:ext>
            </a:extLst>
          </p:cNvPr>
          <p:cNvSpPr/>
          <p:nvPr/>
        </p:nvSpPr>
        <p:spPr>
          <a:xfrm>
            <a:off x="2656044" y="4306899"/>
            <a:ext cx="146216" cy="108722"/>
          </a:xfrm>
          <a:custGeom>
            <a:avLst/>
            <a:gdLst>
              <a:gd name="connsiteX0" fmla="*/ 308766 w 484351"/>
              <a:gd name="connsiteY0" fmla="*/ 360148 h 360148"/>
              <a:gd name="connsiteX1" fmla="*/ 290437 w 484351"/>
              <a:gd name="connsiteY1" fmla="*/ 356479 h 360148"/>
              <a:gd name="connsiteX2" fmla="*/ 261111 w 484351"/>
              <a:gd name="connsiteY2" fmla="*/ 312685 h 360148"/>
              <a:gd name="connsiteX3" fmla="*/ 261111 w 484351"/>
              <a:gd name="connsiteY3" fmla="*/ 271898 h 360148"/>
              <a:gd name="connsiteX4" fmla="*/ 280031 w 484351"/>
              <a:gd name="connsiteY4" fmla="*/ 252937 h 360148"/>
              <a:gd name="connsiteX5" fmla="*/ 298955 w 484351"/>
              <a:gd name="connsiteY5" fmla="*/ 271898 h 360148"/>
              <a:gd name="connsiteX6" fmla="*/ 298955 w 484351"/>
              <a:gd name="connsiteY6" fmla="*/ 312685 h 360148"/>
              <a:gd name="connsiteX7" fmla="*/ 304908 w 484351"/>
              <a:gd name="connsiteY7" fmla="*/ 321445 h 360148"/>
              <a:gd name="connsiteX8" fmla="*/ 315488 w 484351"/>
              <a:gd name="connsiteY8" fmla="*/ 319424 h 360148"/>
              <a:gd name="connsiteX9" fmla="*/ 440988 w 484351"/>
              <a:gd name="connsiteY9" fmla="*/ 193522 h 360148"/>
              <a:gd name="connsiteX10" fmla="*/ 440988 w 484351"/>
              <a:gd name="connsiteY10" fmla="*/ 166623 h 360148"/>
              <a:gd name="connsiteX11" fmla="*/ 315488 w 484351"/>
              <a:gd name="connsiteY11" fmla="*/ 40725 h 360148"/>
              <a:gd name="connsiteX12" fmla="*/ 304912 w 484351"/>
              <a:gd name="connsiteY12" fmla="*/ 38700 h 360148"/>
              <a:gd name="connsiteX13" fmla="*/ 298955 w 484351"/>
              <a:gd name="connsiteY13" fmla="*/ 47464 h 360148"/>
              <a:gd name="connsiteX14" fmla="*/ 298955 w 484351"/>
              <a:gd name="connsiteY14" fmla="*/ 162062 h 360148"/>
              <a:gd name="connsiteX15" fmla="*/ 261111 w 484351"/>
              <a:gd name="connsiteY15" fmla="*/ 199979 h 360148"/>
              <a:gd name="connsiteX16" fmla="*/ 18920 w 484351"/>
              <a:gd name="connsiteY16" fmla="*/ 199979 h 360148"/>
              <a:gd name="connsiteX17" fmla="*/ 0 w 484351"/>
              <a:gd name="connsiteY17" fmla="*/ 181022 h 360148"/>
              <a:gd name="connsiteX18" fmla="*/ 18920 w 484351"/>
              <a:gd name="connsiteY18" fmla="*/ 162062 h 360148"/>
              <a:gd name="connsiteX19" fmla="*/ 261111 w 484351"/>
              <a:gd name="connsiteY19" fmla="*/ 162062 h 360148"/>
              <a:gd name="connsiteX20" fmla="*/ 261111 w 484351"/>
              <a:gd name="connsiteY20" fmla="*/ 47464 h 360148"/>
              <a:gd name="connsiteX21" fmla="*/ 290437 w 484351"/>
              <a:gd name="connsiteY21" fmla="*/ 3666 h 360148"/>
              <a:gd name="connsiteX22" fmla="*/ 342261 w 484351"/>
              <a:gd name="connsiteY22" fmla="*/ 13930 h 360148"/>
              <a:gd name="connsiteX23" fmla="*/ 467761 w 484351"/>
              <a:gd name="connsiteY23" fmla="*/ 139828 h 360148"/>
              <a:gd name="connsiteX24" fmla="*/ 467761 w 484351"/>
              <a:gd name="connsiteY24" fmla="*/ 220321 h 360148"/>
              <a:gd name="connsiteX25" fmla="*/ 342261 w 484351"/>
              <a:gd name="connsiteY25" fmla="*/ 346219 h 360148"/>
              <a:gd name="connsiteX26" fmla="*/ 308766 w 484351"/>
              <a:gd name="connsiteY26" fmla="*/ 360148 h 36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84351" h="360148">
                <a:moveTo>
                  <a:pt x="308766" y="360148"/>
                </a:moveTo>
                <a:cubicBezTo>
                  <a:pt x="302610" y="360148"/>
                  <a:pt x="296387" y="358948"/>
                  <a:pt x="290437" y="356479"/>
                </a:cubicBezTo>
                <a:cubicBezTo>
                  <a:pt x="272622" y="349092"/>
                  <a:pt x="261111" y="331901"/>
                  <a:pt x="261111" y="312685"/>
                </a:cubicBezTo>
                <a:lnTo>
                  <a:pt x="261111" y="271898"/>
                </a:lnTo>
                <a:cubicBezTo>
                  <a:pt x="261111" y="261427"/>
                  <a:pt x="269581" y="252937"/>
                  <a:pt x="280031" y="252937"/>
                </a:cubicBezTo>
                <a:cubicBezTo>
                  <a:pt x="290482" y="252937"/>
                  <a:pt x="298955" y="261427"/>
                  <a:pt x="298955" y="271898"/>
                </a:cubicBezTo>
                <a:lnTo>
                  <a:pt x="298955" y="312685"/>
                </a:lnTo>
                <a:cubicBezTo>
                  <a:pt x="298955" y="318365"/>
                  <a:pt x="303120" y="320701"/>
                  <a:pt x="304908" y="321445"/>
                </a:cubicBezTo>
                <a:cubicBezTo>
                  <a:pt x="306730" y="322201"/>
                  <a:pt x="311408" y="323515"/>
                  <a:pt x="315488" y="319424"/>
                </a:cubicBezTo>
                <a:lnTo>
                  <a:pt x="440988" y="193522"/>
                </a:lnTo>
                <a:cubicBezTo>
                  <a:pt x="448383" y="186106"/>
                  <a:pt x="448383" y="174039"/>
                  <a:pt x="440988" y="166623"/>
                </a:cubicBezTo>
                <a:lnTo>
                  <a:pt x="315488" y="40725"/>
                </a:lnTo>
                <a:cubicBezTo>
                  <a:pt x="311408" y="36634"/>
                  <a:pt x="306730" y="37945"/>
                  <a:pt x="304912" y="38700"/>
                </a:cubicBezTo>
                <a:cubicBezTo>
                  <a:pt x="303120" y="39444"/>
                  <a:pt x="298955" y="41784"/>
                  <a:pt x="298955" y="47464"/>
                </a:cubicBezTo>
                <a:lnTo>
                  <a:pt x="298955" y="162062"/>
                </a:lnTo>
                <a:cubicBezTo>
                  <a:pt x="298955" y="182970"/>
                  <a:pt x="281979" y="199979"/>
                  <a:pt x="261111" y="199979"/>
                </a:cubicBezTo>
                <a:lnTo>
                  <a:pt x="18920" y="199979"/>
                </a:lnTo>
                <a:cubicBezTo>
                  <a:pt x="8470" y="199979"/>
                  <a:pt x="0" y="191493"/>
                  <a:pt x="0" y="181022"/>
                </a:cubicBezTo>
                <a:cubicBezTo>
                  <a:pt x="0" y="170551"/>
                  <a:pt x="8470" y="162062"/>
                  <a:pt x="18920" y="162062"/>
                </a:cubicBezTo>
                <a:lnTo>
                  <a:pt x="261111" y="162062"/>
                </a:lnTo>
                <a:lnTo>
                  <a:pt x="261111" y="47464"/>
                </a:lnTo>
                <a:cubicBezTo>
                  <a:pt x="261111" y="28248"/>
                  <a:pt x="272622" y="11053"/>
                  <a:pt x="290437" y="3666"/>
                </a:cubicBezTo>
                <a:cubicBezTo>
                  <a:pt x="308315" y="-3746"/>
                  <a:pt x="328658" y="282"/>
                  <a:pt x="342261" y="13930"/>
                </a:cubicBezTo>
                <a:lnTo>
                  <a:pt x="467761" y="139828"/>
                </a:lnTo>
                <a:cubicBezTo>
                  <a:pt x="489881" y="162021"/>
                  <a:pt x="489881" y="198128"/>
                  <a:pt x="467761" y="220321"/>
                </a:cubicBezTo>
                <a:lnTo>
                  <a:pt x="342261" y="346219"/>
                </a:lnTo>
                <a:cubicBezTo>
                  <a:pt x="333185" y="355324"/>
                  <a:pt x="321109" y="360144"/>
                  <a:pt x="308766" y="360148"/>
                </a:cubicBezTo>
                <a:close/>
              </a:path>
            </a:pathLst>
          </a:custGeom>
          <a:solidFill>
            <a:schemeClr val="bg1"/>
          </a:solidFill>
          <a:ln w="930" cap="flat">
            <a:noFill/>
            <a:prstDash val="solid"/>
            <a:miter/>
          </a:ln>
        </p:spPr>
        <p:txBody>
          <a:bodyPr rtlCol="0" anchor="ctr"/>
          <a:lstStyle/>
          <a:p>
            <a:endParaRPr lang="en-ID" sz="1349"/>
          </a:p>
        </p:txBody>
      </p:sp>
    </p:spTree>
    <p:extLst>
      <p:ext uri="{BB962C8B-B14F-4D97-AF65-F5344CB8AC3E}">
        <p14:creationId xmlns:p14="http://schemas.microsoft.com/office/powerpoint/2010/main" val="2826575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0B80F261-2A0F-4848-BE0C-F7F03CED0211}"/>
              </a:ext>
            </a:extLst>
          </p:cNvPr>
          <p:cNvSpPr>
            <a:spLocks noGrp="1"/>
          </p:cNvSpPr>
          <p:nvPr>
            <p:ph type="pic" sz="quarter" idx="10"/>
          </p:nvPr>
        </p:nvSpPr>
        <p:spPr/>
      </p:sp>
      <p:sp>
        <p:nvSpPr>
          <p:cNvPr id="2" name="Shapes">
            <a:extLst>
              <a:ext uri="{FF2B5EF4-FFF2-40B4-BE49-F238E27FC236}">
                <a16:creationId xmlns:a16="http://schemas.microsoft.com/office/drawing/2014/main" id="{7E65B363-E687-4B96-B049-6A4DE2A248BC}"/>
              </a:ext>
            </a:extLst>
          </p:cNvPr>
          <p:cNvSpPr>
            <a:spLocks/>
          </p:cNvSpPr>
          <p:nvPr/>
        </p:nvSpPr>
        <p:spPr>
          <a:xfrm flipH="1">
            <a:off x="865420" y="1471868"/>
            <a:ext cx="7413161" cy="391426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 name="Freeform: Shape 2">
            <a:extLst>
              <a:ext uri="{FF2B5EF4-FFF2-40B4-BE49-F238E27FC236}">
                <a16:creationId xmlns:a16="http://schemas.microsoft.com/office/drawing/2014/main" id="{88266706-332D-4C7C-B1F6-24501729D897}"/>
              </a:ext>
            </a:extLst>
          </p:cNvPr>
          <p:cNvSpPr/>
          <p:nvPr/>
        </p:nvSpPr>
        <p:spPr>
          <a:xfrm flipH="1">
            <a:off x="2377781" y="1477437"/>
            <a:ext cx="5892644" cy="3531478"/>
          </a:xfrm>
          <a:custGeom>
            <a:avLst/>
            <a:gdLst>
              <a:gd name="connsiteX0" fmla="*/ 1745311 w 5705060"/>
              <a:gd name="connsiteY0" fmla="*/ 3075166 h 3419059"/>
              <a:gd name="connsiteX1" fmla="*/ 3061252 w 5705060"/>
              <a:gd name="connsiteY1" fmla="*/ 1309977 h 3419059"/>
              <a:gd name="connsiteX2" fmla="*/ 4540195 w 5705060"/>
              <a:gd name="connsiteY2" fmla="*/ 449249 h 3419059"/>
              <a:gd name="connsiteX3" fmla="*/ 5313459 w 5705060"/>
              <a:gd name="connsiteY3" fmla="*/ 290223 h 3419059"/>
              <a:gd name="connsiteX4" fmla="*/ 5709037 w 5705060"/>
              <a:gd name="connsiteY4" fmla="*/ 0 h 3419059"/>
              <a:gd name="connsiteX5" fmla="*/ 3275938 w 5705060"/>
              <a:gd name="connsiteY5" fmla="*/ 0 h 3419059"/>
              <a:gd name="connsiteX6" fmla="*/ 3124863 w 5705060"/>
              <a:gd name="connsiteY6" fmla="*/ 425395 h 3419059"/>
              <a:gd name="connsiteX7" fmla="*/ 2492734 w 5705060"/>
              <a:gd name="connsiteY7" fmla="*/ 455212 h 3419059"/>
              <a:gd name="connsiteX8" fmla="*/ 1755251 w 5705060"/>
              <a:gd name="connsiteY8" fmla="*/ 793142 h 3419059"/>
              <a:gd name="connsiteX9" fmla="*/ 1099268 w 5705060"/>
              <a:gd name="connsiteY9" fmla="*/ 1296062 h 3419059"/>
              <a:gd name="connsiteX10" fmla="*/ 17890 w 5705060"/>
              <a:gd name="connsiteY10" fmla="*/ 1315941 h 3419059"/>
              <a:gd name="connsiteX11" fmla="*/ 0 w 5705060"/>
              <a:gd name="connsiteY11" fmla="*/ 1309977 h 3419059"/>
              <a:gd name="connsiteX12" fmla="*/ 0 w 5705060"/>
              <a:gd name="connsiteY12" fmla="*/ 3317681 h 3419059"/>
              <a:gd name="connsiteX13" fmla="*/ 1745311 w 5705060"/>
              <a:gd name="connsiteY13" fmla="*/ 3075166 h 341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05060" h="3419059">
                <a:moveTo>
                  <a:pt x="1745311" y="3075166"/>
                </a:moveTo>
                <a:cubicBezTo>
                  <a:pt x="2329732" y="2625918"/>
                  <a:pt x="2578210" y="1866568"/>
                  <a:pt x="3061252" y="1309977"/>
                </a:cubicBezTo>
                <a:cubicBezTo>
                  <a:pt x="3440927" y="870668"/>
                  <a:pt x="3971677" y="562555"/>
                  <a:pt x="4540195" y="449249"/>
                </a:cubicBezTo>
                <a:cubicBezTo>
                  <a:pt x="4798612" y="397565"/>
                  <a:pt x="5066969" y="383650"/>
                  <a:pt x="5313459" y="290223"/>
                </a:cubicBezTo>
                <a:cubicBezTo>
                  <a:pt x="5466522" y="230588"/>
                  <a:pt x="5613621" y="131196"/>
                  <a:pt x="5709037" y="0"/>
                </a:cubicBezTo>
                <a:lnTo>
                  <a:pt x="3275938" y="0"/>
                </a:lnTo>
                <a:cubicBezTo>
                  <a:pt x="3331597" y="153063"/>
                  <a:pt x="3265998" y="343894"/>
                  <a:pt x="3124863" y="425395"/>
                </a:cubicBezTo>
                <a:cubicBezTo>
                  <a:pt x="2939995" y="530749"/>
                  <a:pt x="2707419" y="449249"/>
                  <a:pt x="2492734" y="455212"/>
                </a:cubicBezTo>
                <a:cubicBezTo>
                  <a:pt x="2216426" y="461176"/>
                  <a:pt x="1967948" y="618214"/>
                  <a:pt x="1755251" y="793142"/>
                </a:cubicBezTo>
                <a:cubicBezTo>
                  <a:pt x="1542553" y="970059"/>
                  <a:pt x="1345758" y="1170829"/>
                  <a:pt x="1099268" y="1296062"/>
                </a:cubicBezTo>
                <a:cubicBezTo>
                  <a:pt x="765313" y="1465028"/>
                  <a:pt x="355821" y="1472979"/>
                  <a:pt x="17890" y="1315941"/>
                </a:cubicBezTo>
                <a:cubicBezTo>
                  <a:pt x="9939" y="1313953"/>
                  <a:pt x="5963" y="1311965"/>
                  <a:pt x="0" y="1309977"/>
                </a:cubicBezTo>
                <a:lnTo>
                  <a:pt x="0" y="3317681"/>
                </a:lnTo>
                <a:cubicBezTo>
                  <a:pt x="570506" y="3538330"/>
                  <a:pt x="1258294" y="3450865"/>
                  <a:pt x="1745311" y="3075166"/>
                </a:cubicBezTo>
                <a:close/>
              </a:path>
            </a:pathLst>
          </a:custGeom>
          <a:solidFill>
            <a:schemeClr val="accent1">
              <a:alpha val="75000"/>
            </a:schemeClr>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8" name="PpFooter">
            <a:extLst>
              <a:ext uri="{FF2B5EF4-FFF2-40B4-BE49-F238E27FC236}">
                <a16:creationId xmlns:a16="http://schemas.microsoft.com/office/drawing/2014/main" id="{69D5F582-CE20-472E-A814-72689BBE4845}"/>
              </a:ext>
            </a:extLst>
          </p:cNvPr>
          <p:cNvSpPr txBox="1"/>
          <p:nvPr/>
        </p:nvSpPr>
        <p:spPr>
          <a:xfrm>
            <a:off x="3834620" y="65970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grpSp>
        <p:nvGrpSpPr>
          <p:cNvPr id="17" name="Shape">
            <a:extLst>
              <a:ext uri="{FF2B5EF4-FFF2-40B4-BE49-F238E27FC236}">
                <a16:creationId xmlns:a16="http://schemas.microsoft.com/office/drawing/2014/main" id="{11BDAFAA-30F8-423F-A6C1-3F63BCF9D9B8}"/>
              </a:ext>
            </a:extLst>
          </p:cNvPr>
          <p:cNvGrpSpPr>
            <a:grpSpLocks noChangeAspect="1"/>
          </p:cNvGrpSpPr>
          <p:nvPr/>
        </p:nvGrpSpPr>
        <p:grpSpPr>
          <a:xfrm>
            <a:off x="2816462" y="2951659"/>
            <a:ext cx="3511077" cy="640397"/>
            <a:chOff x="4419314" y="2368636"/>
            <a:chExt cx="3327489" cy="606912"/>
          </a:xfrm>
        </p:grpSpPr>
        <p:sp>
          <p:nvSpPr>
            <p:cNvPr id="20" name="TextBox 19">
              <a:extLst>
                <a:ext uri="{FF2B5EF4-FFF2-40B4-BE49-F238E27FC236}">
                  <a16:creationId xmlns:a16="http://schemas.microsoft.com/office/drawing/2014/main" id="{58EC25AE-9907-440B-83C8-6C268B02AE40}"/>
                </a:ext>
              </a:extLst>
            </p:cNvPr>
            <p:cNvSpPr txBox="1"/>
            <p:nvPr/>
          </p:nvSpPr>
          <p:spPr>
            <a:xfrm>
              <a:off x="4419314" y="2368636"/>
              <a:ext cx="485445" cy="606912"/>
            </a:xfrm>
            <a:custGeom>
              <a:avLst/>
              <a:gdLst>
                <a:gd name="connsiteX0" fmla="*/ 0 w 485445"/>
                <a:gd name="connsiteY0" fmla="*/ 0 h 606912"/>
                <a:gd name="connsiteX1" fmla="*/ 485445 w 485445"/>
                <a:gd name="connsiteY1" fmla="*/ 0 h 606912"/>
                <a:gd name="connsiteX2" fmla="*/ 485445 w 485445"/>
                <a:gd name="connsiteY2" fmla="*/ 121467 h 606912"/>
                <a:gd name="connsiteX3" fmla="*/ 303456 w 485445"/>
                <a:gd name="connsiteY3" fmla="*/ 121467 h 606912"/>
                <a:gd name="connsiteX4" fmla="*/ 303456 w 485445"/>
                <a:gd name="connsiteY4" fmla="*/ 606912 h 606912"/>
                <a:gd name="connsiteX5" fmla="*/ 182412 w 485445"/>
                <a:gd name="connsiteY5" fmla="*/ 606912 h 606912"/>
                <a:gd name="connsiteX6" fmla="*/ 182412 w 485445"/>
                <a:gd name="connsiteY6" fmla="*/ 121467 h 606912"/>
                <a:gd name="connsiteX7" fmla="*/ 0 w 485445"/>
                <a:gd name="connsiteY7" fmla="*/ 121467 h 606912"/>
                <a:gd name="connsiteX8" fmla="*/ 0 w 485445"/>
                <a:gd name="connsiteY8" fmla="*/ 0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445" h="606912">
                  <a:moveTo>
                    <a:pt x="0" y="0"/>
                  </a:moveTo>
                  <a:lnTo>
                    <a:pt x="485445" y="0"/>
                  </a:lnTo>
                  <a:lnTo>
                    <a:pt x="485445" y="121467"/>
                  </a:lnTo>
                  <a:lnTo>
                    <a:pt x="303456" y="121467"/>
                  </a:lnTo>
                  <a:lnTo>
                    <a:pt x="303456" y="606912"/>
                  </a:lnTo>
                  <a:lnTo>
                    <a:pt x="182412" y="606912"/>
                  </a:lnTo>
                  <a:lnTo>
                    <a:pt x="182412" y="121467"/>
                  </a:lnTo>
                  <a:lnTo>
                    <a:pt x="0" y="121467"/>
                  </a:lnTo>
                  <a:lnTo>
                    <a:pt x="0" y="0"/>
                  </a:lnTo>
                  <a:close/>
                </a:path>
              </a:pathLst>
            </a:custGeom>
            <a:solidFill>
              <a:schemeClr val="tx1">
                <a:lumMod val="75000"/>
                <a:lumOff val="25000"/>
              </a:schemeClr>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sp>
          <p:nvSpPr>
            <p:cNvPr id="21" name="TextBox 20">
              <a:extLst>
                <a:ext uri="{FF2B5EF4-FFF2-40B4-BE49-F238E27FC236}">
                  <a16:creationId xmlns:a16="http://schemas.microsoft.com/office/drawing/2014/main" id="{29289F18-EFB9-4C76-A87D-3086507D6AB5}"/>
                </a:ext>
              </a:extLst>
            </p:cNvPr>
            <p:cNvSpPr txBox="1"/>
            <p:nvPr/>
          </p:nvSpPr>
          <p:spPr>
            <a:xfrm>
              <a:off x="4972809" y="2368636"/>
              <a:ext cx="2773994" cy="606912"/>
            </a:xfrm>
            <a:custGeom>
              <a:avLst/>
              <a:gdLst>
                <a:gd name="connsiteX0" fmla="*/ 835813 w 2773994"/>
                <a:gd name="connsiteY0" fmla="*/ 121467 h 606912"/>
                <a:gd name="connsiteX1" fmla="*/ 788623 w 2773994"/>
                <a:gd name="connsiteY1" fmla="*/ 130990 h 606912"/>
                <a:gd name="connsiteX2" fmla="*/ 749898 w 2773994"/>
                <a:gd name="connsiteY2" fmla="*/ 157019 h 606912"/>
                <a:gd name="connsiteX3" fmla="*/ 723869 w 2773994"/>
                <a:gd name="connsiteY3" fmla="*/ 195744 h 606912"/>
                <a:gd name="connsiteX4" fmla="*/ 714346 w 2773994"/>
                <a:gd name="connsiteY4" fmla="*/ 242934 h 606912"/>
                <a:gd name="connsiteX5" fmla="*/ 714346 w 2773994"/>
                <a:gd name="connsiteY5" fmla="*/ 364401 h 606912"/>
                <a:gd name="connsiteX6" fmla="*/ 957280 w 2773994"/>
                <a:gd name="connsiteY6" fmla="*/ 364401 h 606912"/>
                <a:gd name="connsiteX7" fmla="*/ 957280 w 2773994"/>
                <a:gd name="connsiteY7" fmla="*/ 242934 h 606912"/>
                <a:gd name="connsiteX8" fmla="*/ 947758 w 2773994"/>
                <a:gd name="connsiteY8" fmla="*/ 195744 h 606912"/>
                <a:gd name="connsiteX9" fmla="*/ 921729 w 2773994"/>
                <a:gd name="connsiteY9" fmla="*/ 157019 h 606912"/>
                <a:gd name="connsiteX10" fmla="*/ 883004 w 2773994"/>
                <a:gd name="connsiteY10" fmla="*/ 130990 h 606912"/>
                <a:gd name="connsiteX11" fmla="*/ 835813 w 2773994"/>
                <a:gd name="connsiteY11" fmla="*/ 121467 h 606912"/>
                <a:gd name="connsiteX12" fmla="*/ 2470538 w 2773994"/>
                <a:gd name="connsiteY12" fmla="*/ 0 h 606912"/>
                <a:gd name="connsiteX13" fmla="*/ 2749023 w 2773994"/>
                <a:gd name="connsiteY13" fmla="*/ 0 h 606912"/>
                <a:gd name="connsiteX14" fmla="*/ 2749023 w 2773994"/>
                <a:gd name="connsiteY14" fmla="*/ 121467 h 606912"/>
                <a:gd name="connsiteX15" fmla="*/ 2470538 w 2773994"/>
                <a:gd name="connsiteY15" fmla="*/ 121467 h 606912"/>
                <a:gd name="connsiteX16" fmla="*/ 2446837 w 2773994"/>
                <a:gd name="connsiteY16" fmla="*/ 126123 h 606912"/>
                <a:gd name="connsiteX17" fmla="*/ 2427580 w 2773994"/>
                <a:gd name="connsiteY17" fmla="*/ 139031 h 606912"/>
                <a:gd name="connsiteX18" fmla="*/ 2414671 w 2773994"/>
                <a:gd name="connsiteY18" fmla="*/ 158288 h 606912"/>
                <a:gd name="connsiteX19" fmla="*/ 2410016 w 2773994"/>
                <a:gd name="connsiteY19" fmla="*/ 181989 h 606912"/>
                <a:gd name="connsiteX20" fmla="*/ 2414671 w 2773994"/>
                <a:gd name="connsiteY20" fmla="*/ 205902 h 606912"/>
                <a:gd name="connsiteX21" fmla="*/ 2427580 w 2773994"/>
                <a:gd name="connsiteY21" fmla="*/ 225370 h 606912"/>
                <a:gd name="connsiteX22" fmla="*/ 2446837 w 2773994"/>
                <a:gd name="connsiteY22" fmla="*/ 238279 h 606912"/>
                <a:gd name="connsiteX23" fmla="*/ 2470538 w 2773994"/>
                <a:gd name="connsiteY23" fmla="*/ 242934 h 606912"/>
                <a:gd name="connsiteX24" fmla="*/ 2592005 w 2773994"/>
                <a:gd name="connsiteY24" fmla="*/ 242934 h 606912"/>
                <a:gd name="connsiteX25" fmla="*/ 2662896 w 2773994"/>
                <a:gd name="connsiteY25" fmla="*/ 257113 h 606912"/>
                <a:gd name="connsiteX26" fmla="*/ 2720879 w 2773994"/>
                <a:gd name="connsiteY26" fmla="*/ 296050 h 606912"/>
                <a:gd name="connsiteX27" fmla="*/ 2759816 w 2773994"/>
                <a:gd name="connsiteY27" fmla="*/ 354032 h 606912"/>
                <a:gd name="connsiteX28" fmla="*/ 2773994 w 2773994"/>
                <a:gd name="connsiteY28" fmla="*/ 424923 h 606912"/>
                <a:gd name="connsiteX29" fmla="*/ 2759816 w 2773994"/>
                <a:gd name="connsiteY29" fmla="*/ 495603 h 606912"/>
                <a:gd name="connsiteX30" fmla="*/ 2720879 w 2773994"/>
                <a:gd name="connsiteY30" fmla="*/ 553374 h 606912"/>
                <a:gd name="connsiteX31" fmla="*/ 2662896 w 2773994"/>
                <a:gd name="connsiteY31" fmla="*/ 592522 h 606912"/>
                <a:gd name="connsiteX32" fmla="*/ 2592005 w 2773994"/>
                <a:gd name="connsiteY32" fmla="*/ 606912 h 606912"/>
                <a:gd name="connsiteX33" fmla="*/ 2322407 w 2773994"/>
                <a:gd name="connsiteY33" fmla="*/ 606912 h 606912"/>
                <a:gd name="connsiteX34" fmla="*/ 2322407 w 2773994"/>
                <a:gd name="connsiteY34" fmla="*/ 485445 h 606912"/>
                <a:gd name="connsiteX35" fmla="*/ 2592005 w 2773994"/>
                <a:gd name="connsiteY35" fmla="*/ 485445 h 606912"/>
                <a:gd name="connsiteX36" fmla="*/ 2615706 w 2773994"/>
                <a:gd name="connsiteY36" fmla="*/ 480790 h 606912"/>
                <a:gd name="connsiteX37" fmla="*/ 2634963 w 2773994"/>
                <a:gd name="connsiteY37" fmla="*/ 467881 h 606912"/>
                <a:gd name="connsiteX38" fmla="*/ 2647871 w 2773994"/>
                <a:gd name="connsiteY38" fmla="*/ 448624 h 606912"/>
                <a:gd name="connsiteX39" fmla="*/ 2652527 w 2773994"/>
                <a:gd name="connsiteY39" fmla="*/ 424923 h 606912"/>
                <a:gd name="connsiteX40" fmla="*/ 2647871 w 2773994"/>
                <a:gd name="connsiteY40" fmla="*/ 401222 h 606912"/>
                <a:gd name="connsiteX41" fmla="*/ 2634963 w 2773994"/>
                <a:gd name="connsiteY41" fmla="*/ 381965 h 606912"/>
                <a:gd name="connsiteX42" fmla="*/ 2615706 w 2773994"/>
                <a:gd name="connsiteY42" fmla="*/ 369057 h 606912"/>
                <a:gd name="connsiteX43" fmla="*/ 2592005 w 2773994"/>
                <a:gd name="connsiteY43" fmla="*/ 364401 h 606912"/>
                <a:gd name="connsiteX44" fmla="*/ 2470538 w 2773994"/>
                <a:gd name="connsiteY44" fmla="*/ 364401 h 606912"/>
                <a:gd name="connsiteX45" fmla="*/ 2399858 w 2773994"/>
                <a:gd name="connsiteY45" fmla="*/ 350012 h 606912"/>
                <a:gd name="connsiteX46" fmla="*/ 2342088 w 2773994"/>
                <a:gd name="connsiteY46" fmla="*/ 310863 h 606912"/>
                <a:gd name="connsiteX47" fmla="*/ 2302939 w 2773994"/>
                <a:gd name="connsiteY47" fmla="*/ 252880 h 606912"/>
                <a:gd name="connsiteX48" fmla="*/ 2288549 w 2773994"/>
                <a:gd name="connsiteY48" fmla="*/ 181989 h 606912"/>
                <a:gd name="connsiteX49" fmla="*/ 2302939 w 2773994"/>
                <a:gd name="connsiteY49" fmla="*/ 111310 h 606912"/>
                <a:gd name="connsiteX50" fmla="*/ 2342088 w 2773994"/>
                <a:gd name="connsiteY50" fmla="*/ 53539 h 606912"/>
                <a:gd name="connsiteX51" fmla="*/ 2399858 w 2773994"/>
                <a:gd name="connsiteY51" fmla="*/ 14390 h 606912"/>
                <a:gd name="connsiteX52" fmla="*/ 2470538 w 2773994"/>
                <a:gd name="connsiteY52" fmla="*/ 0 h 606912"/>
                <a:gd name="connsiteX53" fmla="*/ 1781175 w 2773994"/>
                <a:gd name="connsiteY53" fmla="*/ 0 h 606912"/>
                <a:gd name="connsiteX54" fmla="*/ 1902642 w 2773994"/>
                <a:gd name="connsiteY54" fmla="*/ 0 h 606912"/>
                <a:gd name="connsiteX55" fmla="*/ 1902642 w 2773994"/>
                <a:gd name="connsiteY55" fmla="*/ 303456 h 606912"/>
                <a:gd name="connsiteX56" fmla="*/ 2128647 w 2773994"/>
                <a:gd name="connsiteY56" fmla="*/ 0 h 606912"/>
                <a:gd name="connsiteX57" fmla="*/ 2266620 w 2773994"/>
                <a:gd name="connsiteY57" fmla="*/ 0 h 606912"/>
                <a:gd name="connsiteX58" fmla="*/ 2074897 w 2773994"/>
                <a:gd name="connsiteY58" fmla="*/ 256054 h 606912"/>
                <a:gd name="connsiteX59" fmla="*/ 2266620 w 2773994"/>
                <a:gd name="connsiteY59" fmla="*/ 606912 h 606912"/>
                <a:gd name="connsiteX60" fmla="*/ 2128647 w 2773994"/>
                <a:gd name="connsiteY60" fmla="*/ 606912 h 606912"/>
                <a:gd name="connsiteX61" fmla="*/ 1995330 w 2773994"/>
                <a:gd name="connsiteY61" fmla="*/ 361439 h 606912"/>
                <a:gd name="connsiteX62" fmla="*/ 1902642 w 2773994"/>
                <a:gd name="connsiteY62" fmla="*/ 485445 h 606912"/>
                <a:gd name="connsiteX63" fmla="*/ 1902642 w 2773994"/>
                <a:gd name="connsiteY63" fmla="*/ 606912 h 606912"/>
                <a:gd name="connsiteX64" fmla="*/ 1781175 w 2773994"/>
                <a:gd name="connsiteY64" fmla="*/ 606912 h 606912"/>
                <a:gd name="connsiteX65" fmla="*/ 1181100 w 2773994"/>
                <a:gd name="connsiteY65" fmla="*/ 0 h 606912"/>
                <a:gd name="connsiteX66" fmla="*/ 1311032 w 2773994"/>
                <a:gd name="connsiteY66" fmla="*/ 0 h 606912"/>
                <a:gd name="connsiteX67" fmla="*/ 1545078 w 2773994"/>
                <a:gd name="connsiteY67" fmla="*/ 399953 h 606912"/>
                <a:gd name="connsiteX68" fmla="*/ 1545078 w 2773994"/>
                <a:gd name="connsiteY68" fmla="*/ 0 h 606912"/>
                <a:gd name="connsiteX69" fmla="*/ 1666545 w 2773994"/>
                <a:gd name="connsiteY69" fmla="*/ 0 h 606912"/>
                <a:gd name="connsiteX70" fmla="*/ 1666545 w 2773994"/>
                <a:gd name="connsiteY70" fmla="*/ 606912 h 606912"/>
                <a:gd name="connsiteX71" fmla="*/ 1536613 w 2773994"/>
                <a:gd name="connsiteY71" fmla="*/ 606912 h 606912"/>
                <a:gd name="connsiteX72" fmla="*/ 1302567 w 2773994"/>
                <a:gd name="connsiteY72" fmla="*/ 207383 h 606912"/>
                <a:gd name="connsiteX73" fmla="*/ 1302567 w 2773994"/>
                <a:gd name="connsiteY73" fmla="*/ 606912 h 606912"/>
                <a:gd name="connsiteX74" fmla="*/ 1181100 w 2773994"/>
                <a:gd name="connsiteY74" fmla="*/ 606912 h 606912"/>
                <a:gd name="connsiteX75" fmla="*/ 835813 w 2773994"/>
                <a:gd name="connsiteY75" fmla="*/ 0 h 606912"/>
                <a:gd name="connsiteX76" fmla="*/ 930405 w 2773994"/>
                <a:gd name="connsiteY76" fmla="*/ 19046 h 606912"/>
                <a:gd name="connsiteX77" fmla="*/ 1007645 w 2773994"/>
                <a:gd name="connsiteY77" fmla="*/ 71103 h 606912"/>
                <a:gd name="connsiteX78" fmla="*/ 1059702 w 2773994"/>
                <a:gd name="connsiteY78" fmla="*/ 148342 h 606912"/>
                <a:gd name="connsiteX79" fmla="*/ 1078747 w 2773994"/>
                <a:gd name="connsiteY79" fmla="*/ 242934 h 606912"/>
                <a:gd name="connsiteX80" fmla="*/ 1078747 w 2773994"/>
                <a:gd name="connsiteY80" fmla="*/ 606912 h 606912"/>
                <a:gd name="connsiteX81" fmla="*/ 957280 w 2773994"/>
                <a:gd name="connsiteY81" fmla="*/ 606912 h 606912"/>
                <a:gd name="connsiteX82" fmla="*/ 957280 w 2773994"/>
                <a:gd name="connsiteY82" fmla="*/ 485445 h 606912"/>
                <a:gd name="connsiteX83" fmla="*/ 714346 w 2773994"/>
                <a:gd name="connsiteY83" fmla="*/ 485445 h 606912"/>
                <a:gd name="connsiteX84" fmla="*/ 714346 w 2773994"/>
                <a:gd name="connsiteY84" fmla="*/ 606912 h 606912"/>
                <a:gd name="connsiteX85" fmla="*/ 593303 w 2773994"/>
                <a:gd name="connsiteY85" fmla="*/ 606912 h 606912"/>
                <a:gd name="connsiteX86" fmla="*/ 593303 w 2773994"/>
                <a:gd name="connsiteY86" fmla="*/ 242934 h 606912"/>
                <a:gd name="connsiteX87" fmla="*/ 612348 w 2773994"/>
                <a:gd name="connsiteY87" fmla="*/ 148342 h 606912"/>
                <a:gd name="connsiteX88" fmla="*/ 664194 w 2773994"/>
                <a:gd name="connsiteY88" fmla="*/ 71103 h 606912"/>
                <a:gd name="connsiteX89" fmla="*/ 741221 w 2773994"/>
                <a:gd name="connsiteY89" fmla="*/ 19046 h 606912"/>
                <a:gd name="connsiteX90" fmla="*/ 835813 w 2773994"/>
                <a:gd name="connsiteY90" fmla="*/ 0 h 606912"/>
                <a:gd name="connsiteX91" fmla="*/ 0 w 2773994"/>
                <a:gd name="connsiteY91" fmla="*/ 0 h 606912"/>
                <a:gd name="connsiteX92" fmla="*/ 121467 w 2773994"/>
                <a:gd name="connsiteY92" fmla="*/ 0 h 606912"/>
                <a:gd name="connsiteX93" fmla="*/ 121467 w 2773994"/>
                <a:gd name="connsiteY93" fmla="*/ 242934 h 606912"/>
                <a:gd name="connsiteX94" fmla="*/ 363978 w 2773994"/>
                <a:gd name="connsiteY94" fmla="*/ 242934 h 606912"/>
                <a:gd name="connsiteX95" fmla="*/ 363978 w 2773994"/>
                <a:gd name="connsiteY95" fmla="*/ 0 h 606912"/>
                <a:gd name="connsiteX96" fmla="*/ 485445 w 2773994"/>
                <a:gd name="connsiteY96" fmla="*/ 0 h 606912"/>
                <a:gd name="connsiteX97" fmla="*/ 485445 w 2773994"/>
                <a:gd name="connsiteY97" fmla="*/ 606912 h 606912"/>
                <a:gd name="connsiteX98" fmla="*/ 363978 w 2773994"/>
                <a:gd name="connsiteY98" fmla="*/ 606912 h 606912"/>
                <a:gd name="connsiteX99" fmla="*/ 363978 w 2773994"/>
                <a:gd name="connsiteY99" fmla="*/ 364401 h 606912"/>
                <a:gd name="connsiteX100" fmla="*/ 121467 w 2773994"/>
                <a:gd name="connsiteY100" fmla="*/ 364401 h 606912"/>
                <a:gd name="connsiteX101" fmla="*/ 121467 w 2773994"/>
                <a:gd name="connsiteY101" fmla="*/ 606912 h 606912"/>
                <a:gd name="connsiteX102" fmla="*/ 0 w 2773994"/>
                <a:gd name="connsiteY102" fmla="*/ 606912 h 60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773994" h="606912">
                  <a:moveTo>
                    <a:pt x="835813" y="121467"/>
                  </a:moveTo>
                  <a:cubicBezTo>
                    <a:pt x="819166" y="121467"/>
                    <a:pt x="803436" y="124642"/>
                    <a:pt x="788623" y="130990"/>
                  </a:cubicBezTo>
                  <a:cubicBezTo>
                    <a:pt x="773810" y="137338"/>
                    <a:pt x="760902" y="146015"/>
                    <a:pt x="749898" y="157019"/>
                  </a:cubicBezTo>
                  <a:cubicBezTo>
                    <a:pt x="738894" y="168023"/>
                    <a:pt x="730217" y="180931"/>
                    <a:pt x="723869" y="195744"/>
                  </a:cubicBezTo>
                  <a:cubicBezTo>
                    <a:pt x="717521" y="210557"/>
                    <a:pt x="714346" y="226287"/>
                    <a:pt x="714346" y="242934"/>
                  </a:cubicBezTo>
                  <a:lnTo>
                    <a:pt x="714346" y="364401"/>
                  </a:lnTo>
                  <a:lnTo>
                    <a:pt x="957280" y="364401"/>
                  </a:lnTo>
                  <a:lnTo>
                    <a:pt x="957280" y="242934"/>
                  </a:lnTo>
                  <a:cubicBezTo>
                    <a:pt x="957280" y="226287"/>
                    <a:pt x="954106" y="210557"/>
                    <a:pt x="947758" y="195744"/>
                  </a:cubicBezTo>
                  <a:cubicBezTo>
                    <a:pt x="941409" y="180931"/>
                    <a:pt x="932733" y="168023"/>
                    <a:pt x="921729" y="157019"/>
                  </a:cubicBezTo>
                  <a:cubicBezTo>
                    <a:pt x="910725" y="146015"/>
                    <a:pt x="897817" y="137338"/>
                    <a:pt x="883004" y="130990"/>
                  </a:cubicBezTo>
                  <a:cubicBezTo>
                    <a:pt x="868190" y="124642"/>
                    <a:pt x="852460" y="121467"/>
                    <a:pt x="835813" y="121467"/>
                  </a:cubicBezTo>
                  <a:close/>
                  <a:moveTo>
                    <a:pt x="2470538" y="0"/>
                  </a:moveTo>
                  <a:lnTo>
                    <a:pt x="2749023" y="0"/>
                  </a:lnTo>
                  <a:lnTo>
                    <a:pt x="2749023" y="121467"/>
                  </a:lnTo>
                  <a:lnTo>
                    <a:pt x="2470538" y="121467"/>
                  </a:lnTo>
                  <a:cubicBezTo>
                    <a:pt x="2462073" y="121467"/>
                    <a:pt x="2454173" y="123019"/>
                    <a:pt x="2446837" y="126123"/>
                  </a:cubicBezTo>
                  <a:cubicBezTo>
                    <a:pt x="2439501" y="129227"/>
                    <a:pt x="2433082" y="133529"/>
                    <a:pt x="2427580" y="139031"/>
                  </a:cubicBezTo>
                  <a:cubicBezTo>
                    <a:pt x="2422078" y="144533"/>
                    <a:pt x="2417775" y="150952"/>
                    <a:pt x="2414671" y="158288"/>
                  </a:cubicBezTo>
                  <a:cubicBezTo>
                    <a:pt x="2411568" y="165624"/>
                    <a:pt x="2410016" y="173525"/>
                    <a:pt x="2410016" y="181989"/>
                  </a:cubicBezTo>
                  <a:cubicBezTo>
                    <a:pt x="2410016" y="190454"/>
                    <a:pt x="2411568" y="198425"/>
                    <a:pt x="2414671" y="205902"/>
                  </a:cubicBezTo>
                  <a:cubicBezTo>
                    <a:pt x="2417775" y="213379"/>
                    <a:pt x="2422078" y="219868"/>
                    <a:pt x="2427580" y="225370"/>
                  </a:cubicBezTo>
                  <a:cubicBezTo>
                    <a:pt x="2433082" y="230872"/>
                    <a:pt x="2439501" y="235175"/>
                    <a:pt x="2446837" y="238279"/>
                  </a:cubicBezTo>
                  <a:cubicBezTo>
                    <a:pt x="2454173" y="241382"/>
                    <a:pt x="2462073" y="242934"/>
                    <a:pt x="2470538" y="242934"/>
                  </a:cubicBezTo>
                  <a:lnTo>
                    <a:pt x="2592005" y="242934"/>
                  </a:lnTo>
                  <a:cubicBezTo>
                    <a:pt x="2617117" y="242934"/>
                    <a:pt x="2640747" y="247660"/>
                    <a:pt x="2662896" y="257113"/>
                  </a:cubicBezTo>
                  <a:cubicBezTo>
                    <a:pt x="2685045" y="266565"/>
                    <a:pt x="2704373" y="279544"/>
                    <a:pt x="2720879" y="296050"/>
                  </a:cubicBezTo>
                  <a:cubicBezTo>
                    <a:pt x="2737384" y="312556"/>
                    <a:pt x="2750364" y="331883"/>
                    <a:pt x="2759816" y="354032"/>
                  </a:cubicBezTo>
                  <a:cubicBezTo>
                    <a:pt x="2769268" y="376181"/>
                    <a:pt x="2773994" y="399812"/>
                    <a:pt x="2773994" y="424923"/>
                  </a:cubicBezTo>
                  <a:cubicBezTo>
                    <a:pt x="2773994" y="450035"/>
                    <a:pt x="2769268" y="473595"/>
                    <a:pt x="2759816" y="495603"/>
                  </a:cubicBezTo>
                  <a:cubicBezTo>
                    <a:pt x="2750364" y="517611"/>
                    <a:pt x="2737384" y="536868"/>
                    <a:pt x="2720879" y="553374"/>
                  </a:cubicBezTo>
                  <a:cubicBezTo>
                    <a:pt x="2704373" y="569880"/>
                    <a:pt x="2685045" y="582929"/>
                    <a:pt x="2662896" y="592522"/>
                  </a:cubicBezTo>
                  <a:cubicBezTo>
                    <a:pt x="2640747" y="602116"/>
                    <a:pt x="2617117" y="606912"/>
                    <a:pt x="2592005" y="606912"/>
                  </a:cubicBezTo>
                  <a:lnTo>
                    <a:pt x="2322407" y="606912"/>
                  </a:lnTo>
                  <a:lnTo>
                    <a:pt x="2322407" y="485445"/>
                  </a:lnTo>
                  <a:lnTo>
                    <a:pt x="2592005" y="485445"/>
                  </a:lnTo>
                  <a:cubicBezTo>
                    <a:pt x="2600470" y="485445"/>
                    <a:pt x="2608370" y="483893"/>
                    <a:pt x="2615706" y="480790"/>
                  </a:cubicBezTo>
                  <a:cubicBezTo>
                    <a:pt x="2623042" y="477686"/>
                    <a:pt x="2629461" y="473383"/>
                    <a:pt x="2634963" y="467881"/>
                  </a:cubicBezTo>
                  <a:cubicBezTo>
                    <a:pt x="2640465" y="462379"/>
                    <a:pt x="2644768" y="455960"/>
                    <a:pt x="2647871" y="448624"/>
                  </a:cubicBezTo>
                  <a:cubicBezTo>
                    <a:pt x="2650975" y="441288"/>
                    <a:pt x="2652527" y="433388"/>
                    <a:pt x="2652527" y="424923"/>
                  </a:cubicBezTo>
                  <a:cubicBezTo>
                    <a:pt x="2652527" y="416459"/>
                    <a:pt x="2650975" y="408558"/>
                    <a:pt x="2647871" y="401222"/>
                  </a:cubicBezTo>
                  <a:cubicBezTo>
                    <a:pt x="2644768" y="393886"/>
                    <a:pt x="2640465" y="387467"/>
                    <a:pt x="2634963" y="381965"/>
                  </a:cubicBezTo>
                  <a:cubicBezTo>
                    <a:pt x="2629461" y="376463"/>
                    <a:pt x="2623042" y="372161"/>
                    <a:pt x="2615706" y="369057"/>
                  </a:cubicBezTo>
                  <a:cubicBezTo>
                    <a:pt x="2608370" y="365953"/>
                    <a:pt x="2600470" y="364401"/>
                    <a:pt x="2592005" y="364401"/>
                  </a:cubicBezTo>
                  <a:lnTo>
                    <a:pt x="2470538" y="364401"/>
                  </a:lnTo>
                  <a:cubicBezTo>
                    <a:pt x="2445426" y="364401"/>
                    <a:pt x="2421866" y="359605"/>
                    <a:pt x="2399858" y="350012"/>
                  </a:cubicBezTo>
                  <a:cubicBezTo>
                    <a:pt x="2377850" y="340418"/>
                    <a:pt x="2358594" y="327369"/>
                    <a:pt x="2342088" y="310863"/>
                  </a:cubicBezTo>
                  <a:cubicBezTo>
                    <a:pt x="2325582" y="294357"/>
                    <a:pt x="2312532" y="275029"/>
                    <a:pt x="2302939" y="252880"/>
                  </a:cubicBezTo>
                  <a:cubicBezTo>
                    <a:pt x="2293345" y="230731"/>
                    <a:pt x="2288549" y="207101"/>
                    <a:pt x="2288549" y="181989"/>
                  </a:cubicBezTo>
                  <a:cubicBezTo>
                    <a:pt x="2288549" y="156878"/>
                    <a:pt x="2293345" y="133318"/>
                    <a:pt x="2302939" y="111310"/>
                  </a:cubicBezTo>
                  <a:cubicBezTo>
                    <a:pt x="2312532" y="89302"/>
                    <a:pt x="2325582" y="70045"/>
                    <a:pt x="2342088" y="53539"/>
                  </a:cubicBezTo>
                  <a:cubicBezTo>
                    <a:pt x="2358594" y="37033"/>
                    <a:pt x="2377850" y="23983"/>
                    <a:pt x="2399858" y="14390"/>
                  </a:cubicBezTo>
                  <a:cubicBezTo>
                    <a:pt x="2421866" y="4797"/>
                    <a:pt x="2445426" y="0"/>
                    <a:pt x="2470538" y="0"/>
                  </a:cubicBezTo>
                  <a:close/>
                  <a:moveTo>
                    <a:pt x="1781175" y="0"/>
                  </a:moveTo>
                  <a:lnTo>
                    <a:pt x="1902642" y="0"/>
                  </a:lnTo>
                  <a:lnTo>
                    <a:pt x="1902642" y="303456"/>
                  </a:lnTo>
                  <a:lnTo>
                    <a:pt x="2128647" y="0"/>
                  </a:lnTo>
                  <a:lnTo>
                    <a:pt x="2266620" y="0"/>
                  </a:lnTo>
                  <a:lnTo>
                    <a:pt x="2074897" y="256054"/>
                  </a:lnTo>
                  <a:lnTo>
                    <a:pt x="2266620" y="606912"/>
                  </a:lnTo>
                  <a:lnTo>
                    <a:pt x="2128647" y="606912"/>
                  </a:lnTo>
                  <a:lnTo>
                    <a:pt x="1995330" y="361439"/>
                  </a:lnTo>
                  <a:lnTo>
                    <a:pt x="1902642" y="485445"/>
                  </a:lnTo>
                  <a:lnTo>
                    <a:pt x="1902642" y="606912"/>
                  </a:lnTo>
                  <a:lnTo>
                    <a:pt x="1781175" y="606912"/>
                  </a:lnTo>
                  <a:close/>
                  <a:moveTo>
                    <a:pt x="1181100" y="0"/>
                  </a:moveTo>
                  <a:lnTo>
                    <a:pt x="1311032" y="0"/>
                  </a:lnTo>
                  <a:lnTo>
                    <a:pt x="1545078" y="399953"/>
                  </a:lnTo>
                  <a:lnTo>
                    <a:pt x="1545078" y="0"/>
                  </a:lnTo>
                  <a:lnTo>
                    <a:pt x="1666545" y="0"/>
                  </a:lnTo>
                  <a:lnTo>
                    <a:pt x="1666545" y="606912"/>
                  </a:lnTo>
                  <a:lnTo>
                    <a:pt x="1536613" y="606912"/>
                  </a:lnTo>
                  <a:lnTo>
                    <a:pt x="1302567" y="207383"/>
                  </a:lnTo>
                  <a:lnTo>
                    <a:pt x="1302567" y="606912"/>
                  </a:lnTo>
                  <a:lnTo>
                    <a:pt x="1181100" y="606912"/>
                  </a:lnTo>
                  <a:close/>
                  <a:moveTo>
                    <a:pt x="835813" y="0"/>
                  </a:moveTo>
                  <a:cubicBezTo>
                    <a:pt x="869390" y="0"/>
                    <a:pt x="900920" y="6349"/>
                    <a:pt x="930405" y="19046"/>
                  </a:cubicBezTo>
                  <a:cubicBezTo>
                    <a:pt x="959890" y="31743"/>
                    <a:pt x="985637" y="49095"/>
                    <a:pt x="1007645" y="71103"/>
                  </a:cubicBezTo>
                  <a:cubicBezTo>
                    <a:pt x="1029653" y="93111"/>
                    <a:pt x="1047005" y="118857"/>
                    <a:pt x="1059702" y="148342"/>
                  </a:cubicBezTo>
                  <a:cubicBezTo>
                    <a:pt x="1072399" y="177828"/>
                    <a:pt x="1078747" y="209358"/>
                    <a:pt x="1078747" y="242934"/>
                  </a:cubicBezTo>
                  <a:lnTo>
                    <a:pt x="1078747" y="606912"/>
                  </a:lnTo>
                  <a:lnTo>
                    <a:pt x="957280" y="606912"/>
                  </a:lnTo>
                  <a:lnTo>
                    <a:pt x="957280" y="485445"/>
                  </a:lnTo>
                  <a:lnTo>
                    <a:pt x="714346" y="485445"/>
                  </a:lnTo>
                  <a:lnTo>
                    <a:pt x="714346" y="606912"/>
                  </a:lnTo>
                  <a:lnTo>
                    <a:pt x="593303" y="606912"/>
                  </a:lnTo>
                  <a:lnTo>
                    <a:pt x="593303" y="242934"/>
                  </a:lnTo>
                  <a:cubicBezTo>
                    <a:pt x="593303" y="209358"/>
                    <a:pt x="599651" y="177828"/>
                    <a:pt x="612348" y="148342"/>
                  </a:cubicBezTo>
                  <a:cubicBezTo>
                    <a:pt x="625045" y="118857"/>
                    <a:pt x="642327" y="93111"/>
                    <a:pt x="664194" y="71103"/>
                  </a:cubicBezTo>
                  <a:cubicBezTo>
                    <a:pt x="686060" y="49095"/>
                    <a:pt x="711736" y="31743"/>
                    <a:pt x="741221" y="19046"/>
                  </a:cubicBezTo>
                  <a:cubicBezTo>
                    <a:pt x="770707" y="6349"/>
                    <a:pt x="802237" y="0"/>
                    <a:pt x="835813" y="0"/>
                  </a:cubicBezTo>
                  <a:close/>
                  <a:moveTo>
                    <a:pt x="0" y="0"/>
                  </a:moveTo>
                  <a:lnTo>
                    <a:pt x="121467" y="0"/>
                  </a:lnTo>
                  <a:lnTo>
                    <a:pt x="121467" y="242934"/>
                  </a:lnTo>
                  <a:lnTo>
                    <a:pt x="363978" y="242934"/>
                  </a:lnTo>
                  <a:lnTo>
                    <a:pt x="363978" y="0"/>
                  </a:lnTo>
                  <a:lnTo>
                    <a:pt x="485445" y="0"/>
                  </a:lnTo>
                  <a:lnTo>
                    <a:pt x="485445" y="606912"/>
                  </a:lnTo>
                  <a:lnTo>
                    <a:pt x="363978" y="606912"/>
                  </a:lnTo>
                  <a:lnTo>
                    <a:pt x="363978" y="364401"/>
                  </a:lnTo>
                  <a:lnTo>
                    <a:pt x="121467" y="364401"/>
                  </a:lnTo>
                  <a:lnTo>
                    <a:pt x="121467" y="606912"/>
                  </a:lnTo>
                  <a:lnTo>
                    <a:pt x="0" y="606912"/>
                  </a:lnTo>
                  <a:close/>
                </a:path>
              </a:pathLst>
            </a:custGeom>
            <a:solidFill>
              <a:schemeClr val="bg1"/>
            </a:solidFill>
            <a:ln>
              <a:noFill/>
            </a:ln>
            <a:effectLst>
              <a:outerShdw blurRad="317500" rotWithShape="0">
                <a:scrgbClr r="0" g="0" b="0">
                  <a:alpha val="20000"/>
                </a:scrgbClr>
              </a:outerShdw>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ctr"/>
              <a:endParaRPr lang="en-ID" sz="5099">
                <a:solidFill>
                  <a:schemeClr val="accent1"/>
                </a:solidFill>
                <a:latin typeface="+mj-lt"/>
              </a:endParaRPr>
            </a:p>
          </p:txBody>
        </p:sp>
      </p:grpSp>
      <p:sp>
        <p:nvSpPr>
          <p:cNvPr id="53" name="PpSubtitle">
            <a:extLst>
              <a:ext uri="{FF2B5EF4-FFF2-40B4-BE49-F238E27FC236}">
                <a16:creationId xmlns:a16="http://schemas.microsoft.com/office/drawing/2014/main" id="{C5DFA652-E641-4388-8EC5-95EDE8179DB3}"/>
              </a:ext>
            </a:extLst>
          </p:cNvPr>
          <p:cNvSpPr txBox="1"/>
          <p:nvPr/>
        </p:nvSpPr>
        <p:spPr>
          <a:xfrm>
            <a:off x="2792677" y="3805055"/>
            <a:ext cx="3558668" cy="161583"/>
          </a:xfrm>
          <a:prstGeom prst="rect">
            <a:avLst/>
          </a:prstGeom>
          <a:noFill/>
        </p:spPr>
        <p:txBody>
          <a:bodyPr wrap="none" lIns="0" tIns="0" rIns="0" bIns="0" rtlCol="0" anchor="t" anchorCtr="0">
            <a:spAutoFit/>
          </a:bodyPr>
          <a:lstStyle/>
          <a:p>
            <a:pPr algn="ctr"/>
            <a:r>
              <a:rPr lang="en-US" sz="1050" spc="450">
                <a:solidFill>
                  <a:schemeClr val="bg1"/>
                </a:solidFill>
                <a:latin typeface="+mj-lt"/>
              </a:rPr>
              <a:t>SEE YOU IN THE NEXT PROJECT</a:t>
            </a:r>
            <a:endParaRPr lang="en-ID" sz="1050" spc="450">
              <a:solidFill>
                <a:schemeClr val="bg1"/>
              </a:solidFill>
              <a:latin typeface="+mj-lt"/>
            </a:endParaRPr>
          </a:p>
        </p:txBody>
      </p:sp>
    </p:spTree>
    <p:extLst>
      <p:ext uri="{BB962C8B-B14F-4D97-AF65-F5344CB8AC3E}">
        <p14:creationId xmlns:p14="http://schemas.microsoft.com/office/powerpoint/2010/main" val="47311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rand Title">
            <a:extLst>
              <a:ext uri="{FF2B5EF4-FFF2-40B4-BE49-F238E27FC236}">
                <a16:creationId xmlns:a16="http://schemas.microsoft.com/office/drawing/2014/main" id="{3FC721B2-8CB8-49C7-97B8-62264A7AFA9C}"/>
              </a:ext>
            </a:extLst>
          </p:cNvPr>
          <p:cNvSpPr txBox="1"/>
          <p:nvPr/>
        </p:nvSpPr>
        <p:spPr>
          <a:xfrm>
            <a:off x="4783432" y="180059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Welcome </a:t>
            </a:r>
            <a:r>
              <a:rPr lang="en-US" sz="3300">
                <a:solidFill>
                  <a:schemeClr val="accent1"/>
                </a:solidFill>
                <a:latin typeface="+mj-lt"/>
              </a:rPr>
              <a:t>Message</a:t>
            </a:r>
            <a:endParaRPr lang="en-ID" sz="3300">
              <a:solidFill>
                <a:schemeClr val="accent1"/>
              </a:solidFill>
              <a:latin typeface="+mj-lt"/>
            </a:endParaRPr>
          </a:p>
        </p:txBody>
      </p:sp>
      <p:grpSp>
        <p:nvGrpSpPr>
          <p:cNvPr id="16" name="Group 15">
            <a:extLst>
              <a:ext uri="{FF2B5EF4-FFF2-40B4-BE49-F238E27FC236}">
                <a16:creationId xmlns:a16="http://schemas.microsoft.com/office/drawing/2014/main" id="{0DF3B1AD-F066-4881-859A-730F9DA6974B}"/>
              </a:ext>
            </a:extLst>
          </p:cNvPr>
          <p:cNvGrpSpPr/>
          <p:nvPr/>
        </p:nvGrpSpPr>
        <p:grpSpPr>
          <a:xfrm>
            <a:off x="7163888" y="3978285"/>
            <a:ext cx="1286192" cy="246221"/>
            <a:chOff x="3551036" y="4087599"/>
            <a:chExt cx="1715146" cy="328338"/>
          </a:xfrm>
        </p:grpSpPr>
        <p:sp>
          <p:nvSpPr>
            <p:cNvPr id="17" name="Rectangle: Rounded Corners 16">
              <a:extLst>
                <a:ext uri="{FF2B5EF4-FFF2-40B4-BE49-F238E27FC236}">
                  <a16:creationId xmlns:a16="http://schemas.microsoft.com/office/drawing/2014/main" id="{C23086F5-E1C2-47B6-B0E7-FB525CDC22B0}"/>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8" name="TextBox 17">
              <a:extLst>
                <a:ext uri="{FF2B5EF4-FFF2-40B4-BE49-F238E27FC236}">
                  <a16:creationId xmlns:a16="http://schemas.microsoft.com/office/drawing/2014/main" id="{BADED54E-6D04-4521-A230-9D28B5B24B14}"/>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19" name="TextBox 18">
              <a:extLst>
                <a:ext uri="{FF2B5EF4-FFF2-40B4-BE49-F238E27FC236}">
                  <a16:creationId xmlns:a16="http://schemas.microsoft.com/office/drawing/2014/main" id="{EF10A012-200B-4736-9F98-E8B7E80ECE59}"/>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15" name="Justify Text Body">
            <a:extLst>
              <a:ext uri="{FF2B5EF4-FFF2-40B4-BE49-F238E27FC236}">
                <a16:creationId xmlns:a16="http://schemas.microsoft.com/office/drawing/2014/main" id="{1F796469-2DA3-4448-BD48-CD6CCC188AE5}"/>
              </a:ext>
            </a:extLst>
          </p:cNvPr>
          <p:cNvSpPr txBox="1"/>
          <p:nvPr/>
        </p:nvSpPr>
        <p:spPr>
          <a:xfrm>
            <a:off x="3635355" y="2408030"/>
            <a:ext cx="4814725" cy="1427314"/>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odio hendrerit lorem molestias vel nullam odio dolorum antes integer tenetur quo mollis nobis voluptates pretium dolor dapibus saepe hic occaecati ligula viverra ipsum atque</a:t>
            </a:r>
            <a:endParaRPr lang="en-ID" sz="1050">
              <a:solidFill>
                <a:schemeClr val="tx1">
                  <a:lumMod val="50000"/>
                  <a:lumOff val="50000"/>
                </a:schemeClr>
              </a:solidFill>
            </a:endParaRPr>
          </a:p>
        </p:txBody>
      </p:sp>
      <p:sp>
        <p:nvSpPr>
          <p:cNvPr id="64" name="Freeform: Shape 63">
            <a:extLst>
              <a:ext uri="{FF2B5EF4-FFF2-40B4-BE49-F238E27FC236}">
                <a16:creationId xmlns:a16="http://schemas.microsoft.com/office/drawing/2014/main" id="{39DD28C9-775A-4D05-8AB0-AE6AEE05CD42}"/>
              </a:ext>
            </a:extLst>
          </p:cNvPr>
          <p:cNvSpPr/>
          <p:nvPr/>
        </p:nvSpPr>
        <p:spPr>
          <a:xfrm>
            <a:off x="212813" y="2896032"/>
            <a:ext cx="1624212" cy="162421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 name="PsHolder5">
            <a:extLst>
              <a:ext uri="{FF2B5EF4-FFF2-40B4-BE49-F238E27FC236}">
                <a16:creationId xmlns:a16="http://schemas.microsoft.com/office/drawing/2014/main" id="{AF6612D5-EA00-496F-A320-C120EF08CA10}"/>
              </a:ext>
            </a:extLst>
          </p:cNvPr>
          <p:cNvSpPr>
            <a:spLocks noGrp="1"/>
          </p:cNvSpPr>
          <p:nvPr>
            <p:ph type="pic" sz="quarter" idx="10"/>
          </p:nvPr>
        </p:nvSpPr>
        <p:spPr/>
      </p:sp>
      <p:sp>
        <p:nvSpPr>
          <p:cNvPr id="49" name="Shapes">
            <a:extLst>
              <a:ext uri="{FF2B5EF4-FFF2-40B4-BE49-F238E27FC236}">
                <a16:creationId xmlns:a16="http://schemas.microsoft.com/office/drawing/2014/main" id="{1EB9108B-AE3D-4F47-B163-0FC2001D1AC4}"/>
              </a:ext>
            </a:extLst>
          </p:cNvPr>
          <p:cNvSpPr/>
          <p:nvPr/>
        </p:nvSpPr>
        <p:spPr>
          <a:xfrm>
            <a:off x="2579578" y="4828078"/>
            <a:ext cx="6564422" cy="202992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6" name="Figures">
            <a:extLst>
              <a:ext uri="{FF2B5EF4-FFF2-40B4-BE49-F238E27FC236}">
                <a16:creationId xmlns:a16="http://schemas.microsoft.com/office/drawing/2014/main" id="{956B4A30-433B-4A90-AF74-CB7CBD716C4E}"/>
              </a:ext>
            </a:extLst>
          </p:cNvPr>
          <p:cNvSpPr/>
          <p:nvPr/>
        </p:nvSpPr>
        <p:spPr>
          <a:xfrm>
            <a:off x="338514" y="2180965"/>
            <a:ext cx="2932219" cy="4677035"/>
          </a:xfrm>
          <a:custGeom>
            <a:avLst/>
            <a:gdLst>
              <a:gd name="connsiteX0" fmla="*/ 3003764 w 3910135"/>
              <a:gd name="connsiteY0" fmla="*/ 1539096 h 6236859"/>
              <a:gd name="connsiteX1" fmla="*/ 2996524 w 3910135"/>
              <a:gd name="connsiteY1" fmla="*/ 1550520 h 6236859"/>
              <a:gd name="connsiteX2" fmla="*/ 3036426 w 3910135"/>
              <a:gd name="connsiteY2" fmla="*/ 1587848 h 6236859"/>
              <a:gd name="connsiteX3" fmla="*/ 3051872 w 3910135"/>
              <a:gd name="connsiteY3" fmla="*/ 1581412 h 6236859"/>
              <a:gd name="connsiteX4" fmla="*/ 3046723 w 3910135"/>
              <a:gd name="connsiteY4" fmla="*/ 1562104 h 6236859"/>
              <a:gd name="connsiteX5" fmla="*/ 3015831 w 3910135"/>
              <a:gd name="connsiteY5" fmla="*/ 1540222 h 6236859"/>
              <a:gd name="connsiteX6" fmla="*/ 3003764 w 3910135"/>
              <a:gd name="connsiteY6" fmla="*/ 1539096 h 6236859"/>
              <a:gd name="connsiteX7" fmla="*/ 3154845 w 3910135"/>
              <a:gd name="connsiteY7" fmla="*/ 1421803 h 6236859"/>
              <a:gd name="connsiteX8" fmla="*/ 3118804 w 3910135"/>
              <a:gd name="connsiteY8" fmla="*/ 1451408 h 6236859"/>
              <a:gd name="connsiteX9" fmla="*/ 3148409 w 3910135"/>
              <a:gd name="connsiteY9" fmla="*/ 1470715 h 6236859"/>
              <a:gd name="connsiteX10" fmla="*/ 3166430 w 3910135"/>
              <a:gd name="connsiteY10" fmla="*/ 1443685 h 6236859"/>
              <a:gd name="connsiteX11" fmla="*/ 3154845 w 3910135"/>
              <a:gd name="connsiteY11" fmla="*/ 1421803 h 6236859"/>
              <a:gd name="connsiteX12" fmla="*/ 3202470 w 3910135"/>
              <a:gd name="connsiteY12" fmla="*/ 1383188 h 6236859"/>
              <a:gd name="connsiteX13" fmla="*/ 3183163 w 3910135"/>
              <a:gd name="connsiteY13" fmla="*/ 1406357 h 6236859"/>
              <a:gd name="connsiteX14" fmla="*/ 3181876 w 3910135"/>
              <a:gd name="connsiteY14" fmla="*/ 1465567 h 6236859"/>
              <a:gd name="connsiteX15" fmla="*/ 3214055 w 3910135"/>
              <a:gd name="connsiteY15" fmla="*/ 1406357 h 6236859"/>
              <a:gd name="connsiteX16" fmla="*/ 3202470 w 3910135"/>
              <a:gd name="connsiteY16" fmla="*/ 1383188 h 6236859"/>
              <a:gd name="connsiteX17" fmla="*/ 3374951 w 3910135"/>
              <a:gd name="connsiteY17" fmla="*/ 722872 h 6236859"/>
              <a:gd name="connsiteX18" fmla="*/ 3364653 w 3910135"/>
              <a:gd name="connsiteY18" fmla="*/ 739605 h 6236859"/>
              <a:gd name="connsiteX19" fmla="*/ 3359505 w 3910135"/>
              <a:gd name="connsiteY19" fmla="*/ 789804 h 6236859"/>
              <a:gd name="connsiteX20" fmla="*/ 3365940 w 3910135"/>
              <a:gd name="connsiteY20" fmla="*/ 827132 h 6236859"/>
              <a:gd name="connsiteX21" fmla="*/ 3382673 w 3910135"/>
              <a:gd name="connsiteY21" fmla="*/ 769210 h 6236859"/>
              <a:gd name="connsiteX22" fmla="*/ 3387822 w 3910135"/>
              <a:gd name="connsiteY22" fmla="*/ 764061 h 6236859"/>
              <a:gd name="connsiteX23" fmla="*/ 3394258 w 3910135"/>
              <a:gd name="connsiteY23" fmla="*/ 735743 h 6236859"/>
              <a:gd name="connsiteX24" fmla="*/ 3374951 w 3910135"/>
              <a:gd name="connsiteY24" fmla="*/ 722872 h 6236859"/>
              <a:gd name="connsiteX25" fmla="*/ 1686188 w 3910135"/>
              <a:gd name="connsiteY25" fmla="*/ 299394 h 6236859"/>
              <a:gd name="connsiteX26" fmla="*/ 1663019 w 3910135"/>
              <a:gd name="connsiteY26" fmla="*/ 339296 h 6236859"/>
              <a:gd name="connsiteX27" fmla="*/ 1656583 w 3910135"/>
              <a:gd name="connsiteY27" fmla="*/ 362465 h 6236859"/>
              <a:gd name="connsiteX28" fmla="*/ 1638563 w 3910135"/>
              <a:gd name="connsiteY28" fmla="*/ 343158 h 6236859"/>
              <a:gd name="connsiteX29" fmla="*/ 1626978 w 3910135"/>
              <a:gd name="connsiteY29" fmla="*/ 325137 h 6236859"/>
              <a:gd name="connsiteX30" fmla="*/ 1610245 w 3910135"/>
              <a:gd name="connsiteY30" fmla="*/ 340583 h 6236859"/>
              <a:gd name="connsiteX31" fmla="*/ 1602522 w 3910135"/>
              <a:gd name="connsiteY31" fmla="*/ 357316 h 6236859"/>
              <a:gd name="connsiteX32" fmla="*/ 1593512 w 3910135"/>
              <a:gd name="connsiteY32" fmla="*/ 411377 h 6236859"/>
              <a:gd name="connsiteX33" fmla="*/ 1606384 w 3910135"/>
              <a:gd name="connsiteY33" fmla="*/ 466726 h 6236859"/>
              <a:gd name="connsiteX34" fmla="*/ 1619255 w 3910135"/>
              <a:gd name="connsiteY34" fmla="*/ 475736 h 6236859"/>
              <a:gd name="connsiteX35" fmla="*/ 1651435 w 3910135"/>
              <a:gd name="connsiteY35" fmla="*/ 430685 h 6236859"/>
              <a:gd name="connsiteX36" fmla="*/ 1655296 w 3910135"/>
              <a:gd name="connsiteY36" fmla="*/ 424249 h 6236859"/>
              <a:gd name="connsiteX37" fmla="*/ 1674604 w 3910135"/>
              <a:gd name="connsiteY37" fmla="*/ 426823 h 6236859"/>
              <a:gd name="connsiteX38" fmla="*/ 1663019 w 3910135"/>
              <a:gd name="connsiteY38" fmla="*/ 392070 h 6236859"/>
              <a:gd name="connsiteX39" fmla="*/ 1620543 w 3910135"/>
              <a:gd name="connsiteY39" fmla="*/ 385634 h 6236859"/>
              <a:gd name="connsiteX40" fmla="*/ 1656583 w 3910135"/>
              <a:gd name="connsiteY40" fmla="*/ 362465 h 6236859"/>
              <a:gd name="connsiteX41" fmla="*/ 1672029 w 3910135"/>
              <a:gd name="connsiteY41" fmla="*/ 372762 h 6236859"/>
              <a:gd name="connsiteX42" fmla="*/ 1692624 w 3910135"/>
              <a:gd name="connsiteY42" fmla="*/ 381773 h 6236859"/>
              <a:gd name="connsiteX43" fmla="*/ 1700347 w 3910135"/>
              <a:gd name="connsiteY43" fmla="*/ 356029 h 6236859"/>
              <a:gd name="connsiteX44" fmla="*/ 1693911 w 3910135"/>
              <a:gd name="connsiteY44" fmla="*/ 310978 h 6236859"/>
              <a:gd name="connsiteX45" fmla="*/ 1686188 w 3910135"/>
              <a:gd name="connsiteY45" fmla="*/ 299394 h 6236859"/>
              <a:gd name="connsiteX46" fmla="*/ 1739123 w 3910135"/>
              <a:gd name="connsiteY46" fmla="*/ 290384 h 6236859"/>
              <a:gd name="connsiteX47" fmla="*/ 1717080 w 3910135"/>
              <a:gd name="connsiteY47" fmla="*/ 300681 h 6236859"/>
              <a:gd name="connsiteX48" fmla="*/ 1711931 w 3910135"/>
              <a:gd name="connsiteY48" fmla="*/ 303255 h 6236859"/>
              <a:gd name="connsiteX49" fmla="*/ 1704208 w 3910135"/>
              <a:gd name="connsiteY49" fmla="*/ 307117 h 6236859"/>
              <a:gd name="connsiteX50" fmla="*/ 1710644 w 3910135"/>
              <a:gd name="connsiteY50" fmla="*/ 345732 h 6236859"/>
              <a:gd name="connsiteX51" fmla="*/ 1708070 w 3910135"/>
              <a:gd name="connsiteY51" fmla="*/ 376624 h 6236859"/>
              <a:gd name="connsiteX52" fmla="*/ 1763418 w 3910135"/>
              <a:gd name="connsiteY52" fmla="*/ 314840 h 6236859"/>
              <a:gd name="connsiteX53" fmla="*/ 1762131 w 3910135"/>
              <a:gd name="connsiteY53" fmla="*/ 295532 h 6236859"/>
              <a:gd name="connsiteX54" fmla="*/ 1739123 w 3910135"/>
              <a:gd name="connsiteY54" fmla="*/ 290384 h 6236859"/>
              <a:gd name="connsiteX55" fmla="*/ 2758398 w 3910135"/>
              <a:gd name="connsiteY55" fmla="*/ 27802 h 6236859"/>
              <a:gd name="connsiteX56" fmla="*/ 2723644 w 3910135"/>
              <a:gd name="connsiteY56" fmla="*/ 50971 h 6236859"/>
              <a:gd name="connsiteX57" fmla="*/ 2697901 w 3910135"/>
              <a:gd name="connsiteY57" fmla="*/ 94734 h 6236859"/>
              <a:gd name="connsiteX58" fmla="*/ 2722357 w 3910135"/>
              <a:gd name="connsiteY58" fmla="*/ 80576 h 6236859"/>
              <a:gd name="connsiteX59" fmla="*/ 2730080 w 3910135"/>
              <a:gd name="connsiteY59" fmla="*/ 84437 h 6236859"/>
              <a:gd name="connsiteX60" fmla="*/ 2750675 w 3910135"/>
              <a:gd name="connsiteY60" fmla="*/ 96022 h 6236859"/>
              <a:gd name="connsiteX61" fmla="*/ 2803449 w 3910135"/>
              <a:gd name="connsiteY61" fmla="*/ 88299 h 6236859"/>
              <a:gd name="connsiteX62" fmla="*/ 2818895 w 3910135"/>
              <a:gd name="connsiteY62" fmla="*/ 70278 h 6236859"/>
              <a:gd name="connsiteX63" fmla="*/ 2800874 w 3910135"/>
              <a:gd name="connsiteY63" fmla="*/ 39386 h 6236859"/>
              <a:gd name="connsiteX64" fmla="*/ 2758398 w 3910135"/>
              <a:gd name="connsiteY64" fmla="*/ 27802 h 6236859"/>
              <a:gd name="connsiteX65" fmla="*/ 2753249 w 3910135"/>
              <a:gd name="connsiteY65" fmla="*/ 771 h 6236859"/>
              <a:gd name="connsiteX66" fmla="*/ 2869094 w 3910135"/>
              <a:gd name="connsiteY66" fmla="*/ 76714 h 6236859"/>
              <a:gd name="connsiteX67" fmla="*/ 2880679 w 3910135"/>
              <a:gd name="connsiteY67" fmla="*/ 84437 h 6236859"/>
              <a:gd name="connsiteX68" fmla="*/ 2928304 w 3910135"/>
              <a:gd name="connsiteY68" fmla="*/ 108893 h 6236859"/>
              <a:gd name="connsiteX69" fmla="*/ 2965632 w 3910135"/>
              <a:gd name="connsiteY69" fmla="*/ 137211 h 6236859"/>
              <a:gd name="connsiteX70" fmla="*/ 3015831 w 3910135"/>
              <a:gd name="connsiteY70" fmla="*/ 182262 h 6236859"/>
              <a:gd name="connsiteX71" fmla="*/ 3055733 w 3910135"/>
              <a:gd name="connsiteY71" fmla="*/ 204144 h 6236859"/>
              <a:gd name="connsiteX72" fmla="*/ 3125240 w 3910135"/>
              <a:gd name="connsiteY72" fmla="*/ 193846 h 6236859"/>
              <a:gd name="connsiteX73" fmla="*/ 3198609 w 3910135"/>
              <a:gd name="connsiteY73" fmla="*/ 223451 h 6236859"/>
              <a:gd name="connsiteX74" fmla="*/ 3185737 w 3910135"/>
              <a:gd name="connsiteY74" fmla="*/ 227313 h 6236859"/>
              <a:gd name="connsiteX75" fmla="*/ 3145835 w 3910135"/>
              <a:gd name="connsiteY75" fmla="*/ 213154 h 6236859"/>
              <a:gd name="connsiteX76" fmla="*/ 3075041 w 3910135"/>
              <a:gd name="connsiteY76" fmla="*/ 217015 h 6236859"/>
              <a:gd name="connsiteX77" fmla="*/ 3068605 w 3910135"/>
              <a:gd name="connsiteY77" fmla="*/ 223451 h 6236859"/>
              <a:gd name="connsiteX78" fmla="*/ 3072466 w 3910135"/>
              <a:gd name="connsiteY78" fmla="*/ 227313 h 6236859"/>
              <a:gd name="connsiteX79" fmla="*/ 3130389 w 3910135"/>
              <a:gd name="connsiteY79" fmla="*/ 263353 h 6236859"/>
              <a:gd name="connsiteX80" fmla="*/ 3179301 w 3910135"/>
              <a:gd name="connsiteY80" fmla="*/ 277512 h 6236859"/>
              <a:gd name="connsiteX81" fmla="*/ 3238511 w 3910135"/>
              <a:gd name="connsiteY81" fmla="*/ 258205 h 6236859"/>
              <a:gd name="connsiteX82" fmla="*/ 3246234 w 3910135"/>
              <a:gd name="connsiteY82" fmla="*/ 258205 h 6236859"/>
              <a:gd name="connsiteX83" fmla="*/ 3320890 w 3910135"/>
              <a:gd name="connsiteY83" fmla="*/ 290384 h 6236859"/>
              <a:gd name="connsiteX84" fmla="*/ 3354356 w 3910135"/>
              <a:gd name="connsiteY84" fmla="*/ 390783 h 6236859"/>
              <a:gd name="connsiteX85" fmla="*/ 3288710 w 3910135"/>
              <a:gd name="connsiteY85" fmla="*/ 289097 h 6236859"/>
              <a:gd name="connsiteX86" fmla="*/ 3288710 w 3910135"/>
              <a:gd name="connsiteY86" fmla="*/ 292958 h 6236859"/>
              <a:gd name="connsiteX87" fmla="*/ 3292572 w 3910135"/>
              <a:gd name="connsiteY87" fmla="*/ 298107 h 6236859"/>
              <a:gd name="connsiteX88" fmla="*/ 3333761 w 3910135"/>
              <a:gd name="connsiteY88" fmla="*/ 437121 h 6236859"/>
              <a:gd name="connsiteX89" fmla="*/ 3326038 w 3910135"/>
              <a:gd name="connsiteY89" fmla="*/ 448705 h 6236859"/>
              <a:gd name="connsiteX90" fmla="*/ 3322177 w 3910135"/>
              <a:gd name="connsiteY90" fmla="*/ 434546 h 6236859"/>
              <a:gd name="connsiteX91" fmla="*/ 3323464 w 3910135"/>
              <a:gd name="connsiteY91" fmla="*/ 413952 h 6236859"/>
              <a:gd name="connsiteX92" fmla="*/ 3289998 w 3910135"/>
              <a:gd name="connsiteY92" fmla="*/ 453854 h 6236859"/>
              <a:gd name="connsiteX93" fmla="*/ 3275839 w 3910135"/>
              <a:gd name="connsiteY93" fmla="*/ 492469 h 6236859"/>
              <a:gd name="connsiteX94" fmla="*/ 3277126 w 3910135"/>
              <a:gd name="connsiteY94" fmla="*/ 506628 h 6236859"/>
              <a:gd name="connsiteX95" fmla="*/ 3274551 w 3910135"/>
              <a:gd name="connsiteY95" fmla="*/ 420388 h 6236859"/>
              <a:gd name="connsiteX96" fmla="*/ 3295146 w 3910135"/>
              <a:gd name="connsiteY96" fmla="*/ 384347 h 6236859"/>
              <a:gd name="connsiteX97" fmla="*/ 3280987 w 3910135"/>
              <a:gd name="connsiteY97" fmla="*/ 362465 h 6236859"/>
              <a:gd name="connsiteX98" fmla="*/ 3235936 w 3910135"/>
              <a:gd name="connsiteY98" fmla="*/ 389496 h 6236859"/>
              <a:gd name="connsiteX99" fmla="*/ 3246234 w 3910135"/>
              <a:gd name="connsiteY99" fmla="*/ 426823 h 6236859"/>
              <a:gd name="connsiteX100" fmla="*/ 3256531 w 3910135"/>
              <a:gd name="connsiteY100" fmla="*/ 488607 h 6236859"/>
              <a:gd name="connsiteX101" fmla="*/ 3252670 w 3910135"/>
              <a:gd name="connsiteY101" fmla="*/ 525935 h 6236859"/>
              <a:gd name="connsiteX102" fmla="*/ 3279700 w 3910135"/>
              <a:gd name="connsiteY102" fmla="*/ 573560 h 6236859"/>
              <a:gd name="connsiteX103" fmla="*/ 3324751 w 3910135"/>
              <a:gd name="connsiteY103" fmla="*/ 609601 h 6236859"/>
              <a:gd name="connsiteX104" fmla="*/ 3341484 w 3910135"/>
              <a:gd name="connsiteY104" fmla="*/ 623760 h 6236859"/>
              <a:gd name="connsiteX105" fmla="*/ 3328613 w 3910135"/>
              <a:gd name="connsiteY105" fmla="*/ 603165 h 6236859"/>
              <a:gd name="connsiteX106" fmla="*/ 3353069 w 3910135"/>
              <a:gd name="connsiteY106" fmla="*/ 618611 h 6236859"/>
              <a:gd name="connsiteX107" fmla="*/ 3368515 w 3910135"/>
              <a:gd name="connsiteY107" fmla="*/ 636632 h 6236859"/>
              <a:gd name="connsiteX108" fmla="*/ 3422576 w 3910135"/>
              <a:gd name="connsiteY108" fmla="*/ 706139 h 6236859"/>
              <a:gd name="connsiteX109" fmla="*/ 3381387 w 3910135"/>
              <a:gd name="connsiteY109" fmla="*/ 821984 h 6236859"/>
              <a:gd name="connsiteX110" fmla="*/ 3368515 w 3910135"/>
              <a:gd name="connsiteY110" fmla="*/ 861886 h 6236859"/>
              <a:gd name="connsiteX111" fmla="*/ 3392971 w 3910135"/>
              <a:gd name="connsiteY111" fmla="*/ 859311 h 6236859"/>
              <a:gd name="connsiteX112" fmla="*/ 3399407 w 3910135"/>
              <a:gd name="connsiteY112" fmla="*/ 861886 h 6236859"/>
              <a:gd name="connsiteX113" fmla="*/ 3382673 w 3910135"/>
              <a:gd name="connsiteY113" fmla="*/ 909511 h 6236859"/>
              <a:gd name="connsiteX114" fmla="*/ 3431586 w 3910135"/>
              <a:gd name="connsiteY114" fmla="*/ 931393 h 6236859"/>
              <a:gd name="connsiteX115" fmla="*/ 3387822 w 3910135"/>
              <a:gd name="connsiteY115" fmla="*/ 931393 h 6236859"/>
              <a:gd name="connsiteX116" fmla="*/ 3377525 w 3910135"/>
              <a:gd name="connsiteY116" fmla="*/ 942977 h 6236859"/>
              <a:gd name="connsiteX117" fmla="*/ 3403268 w 3910135"/>
              <a:gd name="connsiteY117" fmla="*/ 1011197 h 6236859"/>
              <a:gd name="connsiteX118" fmla="*/ 3398120 w 3910135"/>
              <a:gd name="connsiteY118" fmla="*/ 1039515 h 6236859"/>
              <a:gd name="connsiteX119" fmla="*/ 3390396 w 3910135"/>
              <a:gd name="connsiteY119" fmla="*/ 1083278 h 6236859"/>
              <a:gd name="connsiteX120" fmla="*/ 3373663 w 3910135"/>
              <a:gd name="connsiteY120" fmla="*/ 1093576 h 6236859"/>
              <a:gd name="connsiteX121" fmla="*/ 3368515 w 3910135"/>
              <a:gd name="connsiteY121" fmla="*/ 1124468 h 6236859"/>
              <a:gd name="connsiteX122" fmla="*/ 3362079 w 3910135"/>
              <a:gd name="connsiteY122" fmla="*/ 1172093 h 6236859"/>
              <a:gd name="connsiteX123" fmla="*/ 3302869 w 3910135"/>
              <a:gd name="connsiteY123" fmla="*/ 1202985 h 6236859"/>
              <a:gd name="connsiteX124" fmla="*/ 3287423 w 3910135"/>
              <a:gd name="connsiteY124" fmla="*/ 1222292 h 6236859"/>
              <a:gd name="connsiteX125" fmla="*/ 3259106 w 3910135"/>
              <a:gd name="connsiteY125" fmla="*/ 1313681 h 6236859"/>
              <a:gd name="connsiteX126" fmla="*/ 3256531 w 3910135"/>
              <a:gd name="connsiteY126" fmla="*/ 1334276 h 6236859"/>
              <a:gd name="connsiteX127" fmla="*/ 3314454 w 3910135"/>
              <a:gd name="connsiteY127" fmla="*/ 1358732 h 6236859"/>
              <a:gd name="connsiteX128" fmla="*/ 3350494 w 3910135"/>
              <a:gd name="connsiteY128" fmla="*/ 1325266 h 6236859"/>
              <a:gd name="connsiteX129" fmla="*/ 3356930 w 3910135"/>
              <a:gd name="connsiteY129" fmla="*/ 1317543 h 6236859"/>
              <a:gd name="connsiteX130" fmla="*/ 3362079 w 3910135"/>
              <a:gd name="connsiteY130" fmla="*/ 1327840 h 6236859"/>
              <a:gd name="connsiteX131" fmla="*/ 3341484 w 3910135"/>
              <a:gd name="connsiteY131" fmla="*/ 1369029 h 6236859"/>
              <a:gd name="connsiteX132" fmla="*/ 3274551 w 3910135"/>
              <a:gd name="connsiteY132" fmla="*/ 1374178 h 6236859"/>
              <a:gd name="connsiteX133" fmla="*/ 3255244 w 3910135"/>
              <a:gd name="connsiteY133" fmla="*/ 1389624 h 6236859"/>
              <a:gd name="connsiteX134" fmla="*/ 3212768 w 3910135"/>
              <a:gd name="connsiteY134" fmla="*/ 1496459 h 6236859"/>
              <a:gd name="connsiteX135" fmla="*/ 3179301 w 3910135"/>
              <a:gd name="connsiteY135" fmla="*/ 1490023 h 6236859"/>
              <a:gd name="connsiteX136" fmla="*/ 3167717 w 3910135"/>
              <a:gd name="connsiteY136" fmla="*/ 1478438 h 6236859"/>
              <a:gd name="connsiteX137" fmla="*/ 3161281 w 3910135"/>
              <a:gd name="connsiteY137" fmla="*/ 1496459 h 6236859"/>
              <a:gd name="connsiteX138" fmla="*/ 3100784 w 3910135"/>
              <a:gd name="connsiteY138" fmla="*/ 1549233 h 6236859"/>
              <a:gd name="connsiteX139" fmla="*/ 3071179 w 3910135"/>
              <a:gd name="connsiteY139" fmla="*/ 1546658 h 6236859"/>
              <a:gd name="connsiteX140" fmla="*/ 3064744 w 3910135"/>
              <a:gd name="connsiteY140" fmla="*/ 1555668 h 6236859"/>
              <a:gd name="connsiteX141" fmla="*/ 3090487 w 3910135"/>
              <a:gd name="connsiteY141" fmla="*/ 1587848 h 6236859"/>
              <a:gd name="connsiteX142" fmla="*/ 3089200 w 3910135"/>
              <a:gd name="connsiteY142" fmla="*/ 1605868 h 6236859"/>
              <a:gd name="connsiteX143" fmla="*/ 3058308 w 3910135"/>
              <a:gd name="connsiteY143" fmla="*/ 1614878 h 6236859"/>
              <a:gd name="connsiteX144" fmla="*/ 3020980 w 3910135"/>
              <a:gd name="connsiteY144" fmla="*/ 1613591 h 6236859"/>
              <a:gd name="connsiteX145" fmla="*/ 2970780 w 3910135"/>
              <a:gd name="connsiteY145" fmla="*/ 1590422 h 6236859"/>
              <a:gd name="connsiteX146" fmla="*/ 2952760 w 3910135"/>
              <a:gd name="connsiteY146" fmla="*/ 1553094 h 6236859"/>
              <a:gd name="connsiteX147" fmla="*/ 2934740 w 3910135"/>
              <a:gd name="connsiteY147" fmla="*/ 1540222 h 6236859"/>
              <a:gd name="connsiteX148" fmla="*/ 2923155 w 3910135"/>
              <a:gd name="connsiteY148" fmla="*/ 1553094 h 6236859"/>
              <a:gd name="connsiteX149" fmla="*/ 2862658 w 3910135"/>
              <a:gd name="connsiteY149" fmla="*/ 1641909 h 6236859"/>
              <a:gd name="connsiteX150" fmla="*/ 2772557 w 3910135"/>
              <a:gd name="connsiteY150" fmla="*/ 1666365 h 6236859"/>
              <a:gd name="connsiteX151" fmla="*/ 2745526 w 3910135"/>
              <a:gd name="connsiteY151" fmla="*/ 1652206 h 6236859"/>
              <a:gd name="connsiteX152" fmla="*/ 2718496 w 3910135"/>
              <a:gd name="connsiteY152" fmla="*/ 1644483 h 6236859"/>
              <a:gd name="connsiteX153" fmla="*/ 2664435 w 3910135"/>
              <a:gd name="connsiteY153" fmla="*/ 1688247 h 6236859"/>
              <a:gd name="connsiteX154" fmla="*/ 2639979 w 3910135"/>
              <a:gd name="connsiteY154" fmla="*/ 1729436 h 6236859"/>
              <a:gd name="connsiteX155" fmla="*/ 2703050 w 3910135"/>
              <a:gd name="connsiteY155" fmla="*/ 1840132 h 6236859"/>
              <a:gd name="connsiteX156" fmla="*/ 2934740 w 3910135"/>
              <a:gd name="connsiteY156" fmla="*/ 1961126 h 6236859"/>
              <a:gd name="connsiteX157" fmla="*/ 3336336 w 3910135"/>
              <a:gd name="connsiteY157" fmla="*/ 2164498 h 6236859"/>
              <a:gd name="connsiteX158" fmla="*/ 3497232 w 3910135"/>
              <a:gd name="connsiteY158" fmla="*/ 2281631 h 6236859"/>
              <a:gd name="connsiteX159" fmla="*/ 3591195 w 3910135"/>
              <a:gd name="connsiteY159" fmla="*/ 2397475 h 6236859"/>
              <a:gd name="connsiteX160" fmla="*/ 3625948 w 3910135"/>
              <a:gd name="connsiteY160" fmla="*/ 2438665 h 6236859"/>
              <a:gd name="connsiteX161" fmla="*/ 3655553 w 3910135"/>
              <a:gd name="connsiteY161" fmla="*/ 2509459 h 6236859"/>
              <a:gd name="connsiteX162" fmla="*/ 3689019 w 3910135"/>
              <a:gd name="connsiteY162" fmla="*/ 2627878 h 6236859"/>
              <a:gd name="connsiteX163" fmla="*/ 3700604 w 3910135"/>
              <a:gd name="connsiteY163" fmla="*/ 2751446 h 6236859"/>
              <a:gd name="connsiteX164" fmla="*/ 3767536 w 3910135"/>
              <a:gd name="connsiteY164" fmla="*/ 3214826 h 6236859"/>
              <a:gd name="connsiteX165" fmla="*/ 3794567 w 3910135"/>
              <a:gd name="connsiteY165" fmla="*/ 3518598 h 6236859"/>
              <a:gd name="connsiteX166" fmla="*/ 3815161 w 3910135"/>
              <a:gd name="connsiteY166" fmla="*/ 3788903 h 6236859"/>
              <a:gd name="connsiteX167" fmla="*/ 3829320 w 3910135"/>
              <a:gd name="connsiteY167" fmla="*/ 3935639 h 6236859"/>
              <a:gd name="connsiteX168" fmla="*/ 3869223 w 3910135"/>
              <a:gd name="connsiteY168" fmla="*/ 4241985 h 6236859"/>
              <a:gd name="connsiteX169" fmla="*/ 3896253 w 3910135"/>
              <a:gd name="connsiteY169" fmla="*/ 4424763 h 6236859"/>
              <a:gd name="connsiteX170" fmla="*/ 3902689 w 3910135"/>
              <a:gd name="connsiteY170" fmla="*/ 4548331 h 6236859"/>
              <a:gd name="connsiteX171" fmla="*/ 3903976 w 3910135"/>
              <a:gd name="connsiteY171" fmla="*/ 4625561 h 6236859"/>
              <a:gd name="connsiteX172" fmla="*/ 3909125 w 3910135"/>
              <a:gd name="connsiteY172" fmla="*/ 4689919 h 6236859"/>
              <a:gd name="connsiteX173" fmla="*/ 3906550 w 3910135"/>
              <a:gd name="connsiteY173" fmla="*/ 4826358 h 6236859"/>
              <a:gd name="connsiteX174" fmla="*/ 3891105 w 3910135"/>
              <a:gd name="connsiteY174" fmla="*/ 4933194 h 6236859"/>
              <a:gd name="connsiteX175" fmla="*/ 3880807 w 3910135"/>
              <a:gd name="connsiteY175" fmla="*/ 5056762 h 6236859"/>
              <a:gd name="connsiteX176" fmla="*/ 3848628 w 3910135"/>
              <a:gd name="connsiteY176" fmla="*/ 5230529 h 6236859"/>
              <a:gd name="connsiteX177" fmla="*/ 3840905 w 3910135"/>
              <a:gd name="connsiteY177" fmla="*/ 5256272 h 6236859"/>
              <a:gd name="connsiteX178" fmla="*/ 3794567 w 3910135"/>
              <a:gd name="connsiteY178" fmla="*/ 5357958 h 6236859"/>
              <a:gd name="connsiteX179" fmla="*/ 3784269 w 3910135"/>
              <a:gd name="connsiteY179" fmla="*/ 5430040 h 6236859"/>
              <a:gd name="connsiteX180" fmla="*/ 3813874 w 3910135"/>
              <a:gd name="connsiteY180" fmla="*/ 5517567 h 6236859"/>
              <a:gd name="connsiteX181" fmla="*/ 3804864 w 3910135"/>
              <a:gd name="connsiteY181" fmla="*/ 5578064 h 6236859"/>
              <a:gd name="connsiteX182" fmla="*/ 3736644 w 3910135"/>
              <a:gd name="connsiteY182" fmla="*/ 5727375 h 6236859"/>
              <a:gd name="connsiteX183" fmla="*/ 3698029 w 3910135"/>
              <a:gd name="connsiteY183" fmla="*/ 5902430 h 6236859"/>
              <a:gd name="connsiteX184" fmla="*/ 3682583 w 3910135"/>
              <a:gd name="connsiteY184" fmla="*/ 5951342 h 6236859"/>
              <a:gd name="connsiteX185" fmla="*/ 3652978 w 3910135"/>
              <a:gd name="connsiteY185" fmla="*/ 6002829 h 6236859"/>
              <a:gd name="connsiteX186" fmla="*/ 3640107 w 3910135"/>
              <a:gd name="connsiteY186" fmla="*/ 6028572 h 6236859"/>
              <a:gd name="connsiteX187" fmla="*/ 3619512 w 3910135"/>
              <a:gd name="connsiteY187" fmla="*/ 6100653 h 6236859"/>
              <a:gd name="connsiteX188" fmla="*/ 3606641 w 3910135"/>
              <a:gd name="connsiteY188" fmla="*/ 6193329 h 6236859"/>
              <a:gd name="connsiteX189" fmla="*/ 3592965 w 3910135"/>
              <a:gd name="connsiteY189" fmla="*/ 6225187 h 6236859"/>
              <a:gd name="connsiteX190" fmla="*/ 3590575 w 3910135"/>
              <a:gd name="connsiteY190" fmla="*/ 6236859 h 6236859"/>
              <a:gd name="connsiteX191" fmla="*/ 845828 w 3910135"/>
              <a:gd name="connsiteY191" fmla="*/ 6236859 h 6236859"/>
              <a:gd name="connsiteX192" fmla="*/ 864976 w 3910135"/>
              <a:gd name="connsiteY192" fmla="*/ 6131546 h 6236859"/>
              <a:gd name="connsiteX193" fmla="*/ 913888 w 3910135"/>
              <a:gd name="connsiteY193" fmla="*/ 5960352 h 6236859"/>
              <a:gd name="connsiteX194" fmla="*/ 975672 w 3910135"/>
              <a:gd name="connsiteY194" fmla="*/ 5829061 h 6236859"/>
              <a:gd name="connsiteX195" fmla="*/ 978247 w 3910135"/>
              <a:gd name="connsiteY195" fmla="*/ 5802031 h 6236859"/>
              <a:gd name="connsiteX196" fmla="*/ 975672 w 3910135"/>
              <a:gd name="connsiteY196" fmla="*/ 5765990 h 6236859"/>
              <a:gd name="connsiteX197" fmla="*/ 982108 w 3910135"/>
              <a:gd name="connsiteY197" fmla="*/ 5737673 h 6236859"/>
              <a:gd name="connsiteX198" fmla="*/ 994980 w 3910135"/>
              <a:gd name="connsiteY198" fmla="*/ 5664304 h 6236859"/>
              <a:gd name="connsiteX199" fmla="*/ 984682 w 3910135"/>
              <a:gd name="connsiteY199" fmla="*/ 5634699 h 6236859"/>
              <a:gd name="connsiteX200" fmla="*/ 859827 w 3910135"/>
              <a:gd name="connsiteY200" fmla="*/ 5527864 h 6236859"/>
              <a:gd name="connsiteX201" fmla="*/ 783884 w 3910135"/>
              <a:gd name="connsiteY201" fmla="*/ 5382415 h 6236859"/>
              <a:gd name="connsiteX202" fmla="*/ 751705 w 3910135"/>
              <a:gd name="connsiteY202" fmla="*/ 5258846 h 6236859"/>
              <a:gd name="connsiteX203" fmla="*/ 713090 w 3910135"/>
              <a:gd name="connsiteY203" fmla="*/ 4978244 h 6236859"/>
              <a:gd name="connsiteX204" fmla="*/ 711803 w 3910135"/>
              <a:gd name="connsiteY204" fmla="*/ 4789031 h 6236859"/>
              <a:gd name="connsiteX205" fmla="*/ 700219 w 3910135"/>
              <a:gd name="connsiteY205" fmla="*/ 4762000 h 6236859"/>
              <a:gd name="connsiteX206" fmla="*/ 570215 w 3910135"/>
              <a:gd name="connsiteY206" fmla="*/ 4650017 h 6236859"/>
              <a:gd name="connsiteX207" fmla="*/ 362981 w 3910135"/>
              <a:gd name="connsiteY207" fmla="*/ 4500706 h 6236859"/>
              <a:gd name="connsiteX208" fmla="*/ 222680 w 3910135"/>
              <a:gd name="connsiteY208" fmla="*/ 4384861 h 6236859"/>
              <a:gd name="connsiteX209" fmla="*/ 157034 w 3910135"/>
              <a:gd name="connsiteY209" fmla="*/ 4292184 h 6236859"/>
              <a:gd name="connsiteX210" fmla="*/ 124855 w 3910135"/>
              <a:gd name="connsiteY210" fmla="*/ 4211093 h 6236859"/>
              <a:gd name="connsiteX211" fmla="*/ 100399 w 3910135"/>
              <a:gd name="connsiteY211" fmla="*/ 4150596 h 6236859"/>
              <a:gd name="connsiteX212" fmla="*/ 75943 w 3910135"/>
              <a:gd name="connsiteY212" fmla="*/ 4074653 h 6236859"/>
              <a:gd name="connsiteX213" fmla="*/ 75943 w 3910135"/>
              <a:gd name="connsiteY213" fmla="*/ 4051484 h 6236859"/>
              <a:gd name="connsiteX214" fmla="*/ 36041 w 3910135"/>
              <a:gd name="connsiteY214" fmla="*/ 3945937 h 6236859"/>
              <a:gd name="connsiteX215" fmla="*/ 0 w 3910135"/>
              <a:gd name="connsiteY215" fmla="*/ 3824943 h 6236859"/>
              <a:gd name="connsiteX216" fmla="*/ 0 w 3910135"/>
              <a:gd name="connsiteY216" fmla="*/ 3765733 h 6236859"/>
              <a:gd name="connsiteX217" fmla="*/ 20595 w 3910135"/>
              <a:gd name="connsiteY217" fmla="*/ 3697514 h 6236859"/>
              <a:gd name="connsiteX218" fmla="*/ 90102 w 3910135"/>
              <a:gd name="connsiteY218" fmla="*/ 3531469 h 6236859"/>
              <a:gd name="connsiteX219" fmla="*/ 163470 w 3910135"/>
              <a:gd name="connsiteY219" fmla="*/ 3266313 h 6236859"/>
              <a:gd name="connsiteX220" fmla="*/ 218818 w 3910135"/>
              <a:gd name="connsiteY220" fmla="*/ 3026900 h 6236859"/>
              <a:gd name="connsiteX221" fmla="*/ 297335 w 3910135"/>
              <a:gd name="connsiteY221" fmla="*/ 2734713 h 6236859"/>
              <a:gd name="connsiteX222" fmla="*/ 379714 w 3910135"/>
              <a:gd name="connsiteY222" fmla="*/ 2441239 h 6236859"/>
              <a:gd name="connsiteX223" fmla="*/ 507144 w 3910135"/>
              <a:gd name="connsiteY223" fmla="*/ 2197965 h 6236859"/>
              <a:gd name="connsiteX224" fmla="*/ 534174 w 3910135"/>
              <a:gd name="connsiteY224" fmla="*/ 2169647 h 6236859"/>
              <a:gd name="connsiteX225" fmla="*/ 601107 w 3910135"/>
              <a:gd name="connsiteY225" fmla="*/ 2102714 h 6236859"/>
              <a:gd name="connsiteX226" fmla="*/ 679624 w 3910135"/>
              <a:gd name="connsiteY226" fmla="*/ 2024197 h 6236859"/>
              <a:gd name="connsiteX227" fmla="*/ 893294 w 3910135"/>
              <a:gd name="connsiteY227" fmla="*/ 1922511 h 6236859"/>
              <a:gd name="connsiteX228" fmla="*/ 1081220 w 3910135"/>
              <a:gd name="connsiteY228" fmla="*/ 1871024 h 6236859"/>
              <a:gd name="connsiteX229" fmla="*/ 1382417 w 3910135"/>
              <a:gd name="connsiteY229" fmla="*/ 1784784 h 6236859"/>
              <a:gd name="connsiteX230" fmla="*/ 1644999 w 3910135"/>
              <a:gd name="connsiteY230" fmla="*/ 1701118 h 6236859"/>
              <a:gd name="connsiteX231" fmla="*/ 1679752 w 3910135"/>
              <a:gd name="connsiteY231" fmla="*/ 1676662 h 6236859"/>
              <a:gd name="connsiteX232" fmla="*/ 1755695 w 3910135"/>
              <a:gd name="connsiteY232" fmla="*/ 1627750 h 6236859"/>
              <a:gd name="connsiteX233" fmla="*/ 1787874 w 3910135"/>
              <a:gd name="connsiteY233" fmla="*/ 1607155 h 6236859"/>
              <a:gd name="connsiteX234" fmla="*/ 1879263 w 3910135"/>
              <a:gd name="connsiteY234" fmla="*/ 1513192 h 6236859"/>
              <a:gd name="connsiteX235" fmla="*/ 1872827 w 3910135"/>
              <a:gd name="connsiteY235" fmla="*/ 1479726 h 6236859"/>
              <a:gd name="connsiteX236" fmla="*/ 1816192 w 3910135"/>
              <a:gd name="connsiteY236" fmla="*/ 1483587 h 6236859"/>
              <a:gd name="connsiteX237" fmla="*/ 1744111 w 3910135"/>
              <a:gd name="connsiteY237" fmla="*/ 1493885 h 6236859"/>
              <a:gd name="connsiteX238" fmla="*/ 1717080 w 3910135"/>
              <a:gd name="connsiteY238" fmla="*/ 1437249 h 6236859"/>
              <a:gd name="connsiteX239" fmla="*/ 1711931 w 3910135"/>
              <a:gd name="connsiteY239" fmla="*/ 1405070 h 6236859"/>
              <a:gd name="connsiteX240" fmla="*/ 1688762 w 3910135"/>
              <a:gd name="connsiteY240" fmla="*/ 1354870 h 6236859"/>
              <a:gd name="connsiteX241" fmla="*/ 1690050 w 3910135"/>
              <a:gd name="connsiteY241" fmla="*/ 1325266 h 6236859"/>
              <a:gd name="connsiteX242" fmla="*/ 1682327 w 3910135"/>
              <a:gd name="connsiteY242" fmla="*/ 1303384 h 6236859"/>
              <a:gd name="connsiteX243" fmla="*/ 1652722 w 3910135"/>
              <a:gd name="connsiteY243" fmla="*/ 1326553 h 6236859"/>
              <a:gd name="connsiteX244" fmla="*/ 1647573 w 3910135"/>
              <a:gd name="connsiteY244" fmla="*/ 1335563 h 6236859"/>
              <a:gd name="connsiteX245" fmla="*/ 1637276 w 3910135"/>
              <a:gd name="connsiteY245" fmla="*/ 1330414 h 6236859"/>
              <a:gd name="connsiteX246" fmla="*/ 1607671 w 3910135"/>
              <a:gd name="connsiteY246" fmla="*/ 1250610 h 6236859"/>
              <a:gd name="connsiteX247" fmla="*/ 1587076 w 3910135"/>
              <a:gd name="connsiteY247" fmla="*/ 1227441 h 6236859"/>
              <a:gd name="connsiteX248" fmla="*/ 1538164 w 3910135"/>
              <a:gd name="connsiteY248" fmla="*/ 1182390 h 6236859"/>
              <a:gd name="connsiteX249" fmla="*/ 1587076 w 3910135"/>
              <a:gd name="connsiteY249" fmla="*/ 1173380 h 6236859"/>
              <a:gd name="connsiteX250" fmla="*/ 1629553 w 3910135"/>
              <a:gd name="connsiteY250" fmla="*/ 1142488 h 6236859"/>
              <a:gd name="connsiteX251" fmla="*/ 1654009 w 3910135"/>
              <a:gd name="connsiteY251" fmla="*/ 1130904 h 6236859"/>
              <a:gd name="connsiteX252" fmla="*/ 1657870 w 3910135"/>
              <a:gd name="connsiteY252" fmla="*/ 1120606 h 6236859"/>
              <a:gd name="connsiteX253" fmla="*/ 1666881 w 3910135"/>
              <a:gd name="connsiteY253" fmla="*/ 1072981 h 6236859"/>
              <a:gd name="connsiteX254" fmla="*/ 1679752 w 3910135"/>
              <a:gd name="connsiteY254" fmla="*/ 1040802 h 6236859"/>
              <a:gd name="connsiteX255" fmla="*/ 1635989 w 3910135"/>
              <a:gd name="connsiteY255" fmla="*/ 1063971 h 6236859"/>
              <a:gd name="connsiteX256" fmla="*/ 1565194 w 3910135"/>
              <a:gd name="connsiteY256" fmla="*/ 1061397 h 6236859"/>
              <a:gd name="connsiteX257" fmla="*/ 1547174 w 3910135"/>
              <a:gd name="connsiteY257" fmla="*/ 1003474 h 6236859"/>
              <a:gd name="connsiteX258" fmla="*/ 1544600 w 3910135"/>
              <a:gd name="connsiteY258" fmla="*/ 989315 h 6236859"/>
              <a:gd name="connsiteX259" fmla="*/ 1524005 w 3910135"/>
              <a:gd name="connsiteY259" fmla="*/ 932680 h 6236859"/>
              <a:gd name="connsiteX260" fmla="*/ 1552323 w 3910135"/>
              <a:gd name="connsiteY260" fmla="*/ 859311 h 6236859"/>
              <a:gd name="connsiteX261" fmla="*/ 1549748 w 3910135"/>
              <a:gd name="connsiteY261" fmla="*/ 830994 h 6236859"/>
              <a:gd name="connsiteX262" fmla="*/ 1499549 w 3910135"/>
              <a:gd name="connsiteY262" fmla="*/ 818122 h 6236859"/>
              <a:gd name="connsiteX263" fmla="*/ 1524005 w 3910135"/>
              <a:gd name="connsiteY263" fmla="*/ 815548 h 6236859"/>
              <a:gd name="connsiteX264" fmla="*/ 1498262 w 3910135"/>
              <a:gd name="connsiteY264" fmla="*/ 788517 h 6236859"/>
              <a:gd name="connsiteX265" fmla="*/ 1494400 w 3910135"/>
              <a:gd name="connsiteY265" fmla="*/ 710000 h 6236859"/>
              <a:gd name="connsiteX266" fmla="*/ 1522718 w 3910135"/>
              <a:gd name="connsiteY266" fmla="*/ 707426 h 6236859"/>
              <a:gd name="connsiteX267" fmla="*/ 1554897 w 3910135"/>
              <a:gd name="connsiteY267" fmla="*/ 733169 h 6236859"/>
              <a:gd name="connsiteX268" fmla="*/ 1548461 w 3910135"/>
              <a:gd name="connsiteY268" fmla="*/ 681682 h 6236859"/>
              <a:gd name="connsiteX269" fmla="*/ 1535590 w 3910135"/>
              <a:gd name="connsiteY269" fmla="*/ 661088 h 6236859"/>
              <a:gd name="connsiteX270" fmla="*/ 1524005 w 3910135"/>
              <a:gd name="connsiteY270" fmla="*/ 645642 h 6236859"/>
              <a:gd name="connsiteX271" fmla="*/ 1552323 w 3910135"/>
              <a:gd name="connsiteY271" fmla="*/ 641780 h 6236859"/>
              <a:gd name="connsiteX272" fmla="*/ 1534302 w 3910135"/>
              <a:gd name="connsiteY272" fmla="*/ 618611 h 6236859"/>
              <a:gd name="connsiteX273" fmla="*/ 1542026 w 3910135"/>
              <a:gd name="connsiteY273" fmla="*/ 578709 h 6236859"/>
              <a:gd name="connsiteX274" fmla="*/ 1548461 w 3910135"/>
              <a:gd name="connsiteY274" fmla="*/ 525935 h 6236859"/>
              <a:gd name="connsiteX275" fmla="*/ 1575492 w 3910135"/>
              <a:gd name="connsiteY275" fmla="*/ 510489 h 6236859"/>
              <a:gd name="connsiteX276" fmla="*/ 1588363 w 3910135"/>
              <a:gd name="connsiteY276" fmla="*/ 477023 h 6236859"/>
              <a:gd name="connsiteX277" fmla="*/ 1578066 w 3910135"/>
              <a:gd name="connsiteY277" fmla="*/ 376624 h 6236859"/>
              <a:gd name="connsiteX278" fmla="*/ 1623117 w 3910135"/>
              <a:gd name="connsiteY278" fmla="*/ 268502 h 6236859"/>
              <a:gd name="connsiteX279" fmla="*/ 1630840 w 3910135"/>
              <a:gd name="connsiteY279" fmla="*/ 258205 h 6236859"/>
              <a:gd name="connsiteX280" fmla="*/ 1737675 w 3910135"/>
              <a:gd name="connsiteY280" fmla="*/ 210579 h 6236859"/>
              <a:gd name="connsiteX281" fmla="*/ 1750546 w 3910135"/>
              <a:gd name="connsiteY281" fmla="*/ 206718 h 6236859"/>
              <a:gd name="connsiteX282" fmla="*/ 1742823 w 3910135"/>
              <a:gd name="connsiteY282" fmla="*/ 191272 h 6236859"/>
              <a:gd name="connsiteX283" fmla="*/ 1729952 w 3910135"/>
              <a:gd name="connsiteY283" fmla="*/ 182262 h 6236859"/>
              <a:gd name="connsiteX284" fmla="*/ 1749259 w 3910135"/>
              <a:gd name="connsiteY284" fmla="*/ 183549 h 6236859"/>
              <a:gd name="connsiteX285" fmla="*/ 1790449 w 3910135"/>
              <a:gd name="connsiteY285" fmla="*/ 168103 h 6236859"/>
              <a:gd name="connsiteX286" fmla="*/ 1805895 w 3910135"/>
              <a:gd name="connsiteY286" fmla="*/ 164241 h 6236859"/>
              <a:gd name="connsiteX287" fmla="*/ 1830351 w 3910135"/>
              <a:gd name="connsiteY287" fmla="*/ 159093 h 6236859"/>
              <a:gd name="connsiteX288" fmla="*/ 1865104 w 3910135"/>
              <a:gd name="connsiteY288" fmla="*/ 151370 h 6236859"/>
              <a:gd name="connsiteX289" fmla="*/ 1786587 w 3910135"/>
              <a:gd name="connsiteY289" fmla="*/ 195133 h 6236859"/>
              <a:gd name="connsiteX290" fmla="*/ 1773715 w 3910135"/>
              <a:gd name="connsiteY290" fmla="*/ 211867 h 6236859"/>
              <a:gd name="connsiteX291" fmla="*/ 1793023 w 3910135"/>
              <a:gd name="connsiteY291" fmla="*/ 219590 h 6236859"/>
              <a:gd name="connsiteX292" fmla="*/ 1790449 w 3910135"/>
              <a:gd name="connsiteY292" fmla="*/ 206718 h 6236859"/>
              <a:gd name="connsiteX293" fmla="*/ 1865104 w 3910135"/>
              <a:gd name="connsiteY293" fmla="*/ 164241 h 6236859"/>
              <a:gd name="connsiteX294" fmla="*/ 1889560 w 3910135"/>
              <a:gd name="connsiteY294" fmla="*/ 161667 h 6236859"/>
              <a:gd name="connsiteX295" fmla="*/ 1917878 w 3910135"/>
              <a:gd name="connsiteY295" fmla="*/ 148795 h 6236859"/>
              <a:gd name="connsiteX296" fmla="*/ 1938473 w 3910135"/>
              <a:gd name="connsiteY296" fmla="*/ 120478 h 6236859"/>
              <a:gd name="connsiteX297" fmla="*/ 2013128 w 3910135"/>
              <a:gd name="connsiteY297" fmla="*/ 116616 h 6236859"/>
              <a:gd name="connsiteX298" fmla="*/ 2065902 w 3910135"/>
              <a:gd name="connsiteY298" fmla="*/ 112755 h 6236859"/>
              <a:gd name="connsiteX299" fmla="*/ 2171450 w 3910135"/>
              <a:gd name="connsiteY299" fmla="*/ 62555 h 6236859"/>
              <a:gd name="connsiteX300" fmla="*/ 2291156 w 3910135"/>
              <a:gd name="connsiteY300" fmla="*/ 57407 h 6236859"/>
              <a:gd name="connsiteX301" fmla="*/ 2341356 w 3910135"/>
              <a:gd name="connsiteY301" fmla="*/ 65130 h 6236859"/>
              <a:gd name="connsiteX302" fmla="*/ 2350366 w 3910135"/>
              <a:gd name="connsiteY302" fmla="*/ 67704 h 6236859"/>
              <a:gd name="connsiteX303" fmla="*/ 2392842 w 3910135"/>
              <a:gd name="connsiteY303" fmla="*/ 72853 h 6236859"/>
              <a:gd name="connsiteX304" fmla="*/ 2457201 w 3910135"/>
              <a:gd name="connsiteY304" fmla="*/ 67704 h 6236859"/>
              <a:gd name="connsiteX305" fmla="*/ 2467498 w 3910135"/>
              <a:gd name="connsiteY305" fmla="*/ 62555 h 6236859"/>
              <a:gd name="connsiteX306" fmla="*/ 2502252 w 3910135"/>
              <a:gd name="connsiteY306" fmla="*/ 38099 h 6236859"/>
              <a:gd name="connsiteX307" fmla="*/ 2575620 w 3910135"/>
              <a:gd name="connsiteY307" fmla="*/ 54832 h 6236859"/>
              <a:gd name="connsiteX308" fmla="*/ 2593641 w 3910135"/>
              <a:gd name="connsiteY308" fmla="*/ 80576 h 6236859"/>
              <a:gd name="connsiteX309" fmla="*/ 2654137 w 3910135"/>
              <a:gd name="connsiteY309" fmla="*/ 76714 h 6236859"/>
              <a:gd name="connsiteX310" fmla="*/ 2713347 w 3910135"/>
              <a:gd name="connsiteY310" fmla="*/ 14930 h 6236859"/>
              <a:gd name="connsiteX311" fmla="*/ 2753249 w 3910135"/>
              <a:gd name="connsiteY311" fmla="*/ 771 h 623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Lst>
            <a:rect l="l" t="t" r="r" b="b"/>
            <a:pathLst>
              <a:path w="3910135" h="6236859">
                <a:moveTo>
                  <a:pt x="3003764" y="1539096"/>
                </a:moveTo>
                <a:cubicBezTo>
                  <a:pt x="3000064" y="1540544"/>
                  <a:pt x="2997168" y="1544084"/>
                  <a:pt x="2996524" y="1550520"/>
                </a:cubicBezTo>
                <a:cubicBezTo>
                  <a:pt x="2995236" y="1572402"/>
                  <a:pt x="3013257" y="1589135"/>
                  <a:pt x="3036426" y="1587848"/>
                </a:cubicBezTo>
                <a:cubicBezTo>
                  <a:pt x="3040287" y="1583986"/>
                  <a:pt x="3048010" y="1590422"/>
                  <a:pt x="3051872" y="1581412"/>
                </a:cubicBezTo>
                <a:cubicBezTo>
                  <a:pt x="3054446" y="1573689"/>
                  <a:pt x="3051872" y="1567253"/>
                  <a:pt x="3046723" y="1562104"/>
                </a:cubicBezTo>
                <a:cubicBezTo>
                  <a:pt x="3036426" y="1554381"/>
                  <a:pt x="3027416" y="1545371"/>
                  <a:pt x="3015831" y="1540222"/>
                </a:cubicBezTo>
                <a:cubicBezTo>
                  <a:pt x="3011970" y="1538292"/>
                  <a:pt x="3007465" y="1537648"/>
                  <a:pt x="3003764" y="1539096"/>
                </a:cubicBezTo>
                <a:close/>
                <a:moveTo>
                  <a:pt x="3154845" y="1421803"/>
                </a:moveTo>
                <a:cubicBezTo>
                  <a:pt x="3141974" y="1420516"/>
                  <a:pt x="3114943" y="1441111"/>
                  <a:pt x="3118804" y="1451408"/>
                </a:cubicBezTo>
                <a:cubicBezTo>
                  <a:pt x="3122666" y="1462992"/>
                  <a:pt x="3136825" y="1472003"/>
                  <a:pt x="3148409" y="1470715"/>
                </a:cubicBezTo>
                <a:cubicBezTo>
                  <a:pt x="3163855" y="1470715"/>
                  <a:pt x="3165142" y="1455270"/>
                  <a:pt x="3166430" y="1443685"/>
                </a:cubicBezTo>
                <a:cubicBezTo>
                  <a:pt x="3165142" y="1433388"/>
                  <a:pt x="3166430" y="1423090"/>
                  <a:pt x="3154845" y="1421803"/>
                </a:cubicBezTo>
                <a:close/>
                <a:moveTo>
                  <a:pt x="3202470" y="1383188"/>
                </a:moveTo>
                <a:cubicBezTo>
                  <a:pt x="3189599" y="1383188"/>
                  <a:pt x="3183163" y="1393485"/>
                  <a:pt x="3183163" y="1406357"/>
                </a:cubicBezTo>
                <a:cubicBezTo>
                  <a:pt x="3184450" y="1425665"/>
                  <a:pt x="3185737" y="1444972"/>
                  <a:pt x="3181876" y="1465567"/>
                </a:cubicBezTo>
                <a:cubicBezTo>
                  <a:pt x="3211480" y="1452695"/>
                  <a:pt x="3214055" y="1430813"/>
                  <a:pt x="3214055" y="1406357"/>
                </a:cubicBezTo>
                <a:cubicBezTo>
                  <a:pt x="3214055" y="1397347"/>
                  <a:pt x="3216629" y="1383188"/>
                  <a:pt x="3202470" y="1383188"/>
                </a:cubicBezTo>
                <a:close/>
                <a:moveTo>
                  <a:pt x="3374951" y="722872"/>
                </a:moveTo>
                <a:cubicBezTo>
                  <a:pt x="3364653" y="724159"/>
                  <a:pt x="3362079" y="733169"/>
                  <a:pt x="3364653" y="739605"/>
                </a:cubicBezTo>
                <a:cubicBezTo>
                  <a:pt x="3372376" y="757625"/>
                  <a:pt x="3365940" y="773071"/>
                  <a:pt x="3359505" y="789804"/>
                </a:cubicBezTo>
                <a:cubicBezTo>
                  <a:pt x="3354356" y="801389"/>
                  <a:pt x="3359505" y="811686"/>
                  <a:pt x="3365940" y="827132"/>
                </a:cubicBezTo>
                <a:cubicBezTo>
                  <a:pt x="3373663" y="805250"/>
                  <a:pt x="3394258" y="792379"/>
                  <a:pt x="3382673" y="769210"/>
                </a:cubicBezTo>
                <a:cubicBezTo>
                  <a:pt x="3381387" y="765348"/>
                  <a:pt x="3385248" y="765348"/>
                  <a:pt x="3387822" y="764061"/>
                </a:cubicBezTo>
                <a:cubicBezTo>
                  <a:pt x="3398120" y="756338"/>
                  <a:pt x="3395545" y="744754"/>
                  <a:pt x="3394258" y="735743"/>
                </a:cubicBezTo>
                <a:cubicBezTo>
                  <a:pt x="3392971" y="726733"/>
                  <a:pt x="3383961" y="722872"/>
                  <a:pt x="3374951" y="722872"/>
                </a:cubicBezTo>
                <a:close/>
                <a:moveTo>
                  <a:pt x="1686188" y="299394"/>
                </a:moveTo>
                <a:cubicBezTo>
                  <a:pt x="1673316" y="299394"/>
                  <a:pt x="1654009" y="330286"/>
                  <a:pt x="1663019" y="339296"/>
                </a:cubicBezTo>
                <a:cubicBezTo>
                  <a:pt x="1674604" y="352168"/>
                  <a:pt x="1663019" y="354742"/>
                  <a:pt x="1656583" y="362465"/>
                </a:cubicBezTo>
                <a:cubicBezTo>
                  <a:pt x="1655296" y="350881"/>
                  <a:pt x="1639850" y="354742"/>
                  <a:pt x="1638563" y="343158"/>
                </a:cubicBezTo>
                <a:cubicBezTo>
                  <a:pt x="1637276" y="336722"/>
                  <a:pt x="1637276" y="326424"/>
                  <a:pt x="1626978" y="325137"/>
                </a:cubicBezTo>
                <a:cubicBezTo>
                  <a:pt x="1616681" y="323850"/>
                  <a:pt x="1614107" y="334147"/>
                  <a:pt x="1610245" y="340583"/>
                </a:cubicBezTo>
                <a:cubicBezTo>
                  <a:pt x="1606384" y="345732"/>
                  <a:pt x="1603809" y="352168"/>
                  <a:pt x="1602522" y="357316"/>
                </a:cubicBezTo>
                <a:cubicBezTo>
                  <a:pt x="1597374" y="374050"/>
                  <a:pt x="1602522" y="392070"/>
                  <a:pt x="1593512" y="411377"/>
                </a:cubicBezTo>
                <a:cubicBezTo>
                  <a:pt x="1587076" y="425536"/>
                  <a:pt x="1597374" y="448705"/>
                  <a:pt x="1606384" y="466726"/>
                </a:cubicBezTo>
                <a:cubicBezTo>
                  <a:pt x="1608958" y="471874"/>
                  <a:pt x="1611532" y="477023"/>
                  <a:pt x="1619255" y="475736"/>
                </a:cubicBezTo>
                <a:cubicBezTo>
                  <a:pt x="1630840" y="471874"/>
                  <a:pt x="1651435" y="443557"/>
                  <a:pt x="1651435" y="430685"/>
                </a:cubicBezTo>
                <a:cubicBezTo>
                  <a:pt x="1651435" y="428111"/>
                  <a:pt x="1650147" y="425536"/>
                  <a:pt x="1655296" y="424249"/>
                </a:cubicBezTo>
                <a:cubicBezTo>
                  <a:pt x="1659158" y="443557"/>
                  <a:pt x="1665593" y="437121"/>
                  <a:pt x="1674604" y="426823"/>
                </a:cubicBezTo>
                <a:cubicBezTo>
                  <a:pt x="1687475" y="410090"/>
                  <a:pt x="1683614" y="397219"/>
                  <a:pt x="1663019" y="392070"/>
                </a:cubicBezTo>
                <a:cubicBezTo>
                  <a:pt x="1650147" y="388208"/>
                  <a:pt x="1637276" y="388208"/>
                  <a:pt x="1620543" y="385634"/>
                </a:cubicBezTo>
                <a:cubicBezTo>
                  <a:pt x="1652722" y="372762"/>
                  <a:pt x="1652722" y="372762"/>
                  <a:pt x="1656583" y="362465"/>
                </a:cubicBezTo>
                <a:cubicBezTo>
                  <a:pt x="1663019" y="363752"/>
                  <a:pt x="1668168" y="370188"/>
                  <a:pt x="1672029" y="372762"/>
                </a:cubicBezTo>
                <a:cubicBezTo>
                  <a:pt x="1678465" y="377911"/>
                  <a:pt x="1683614" y="388208"/>
                  <a:pt x="1692624" y="381773"/>
                </a:cubicBezTo>
                <a:cubicBezTo>
                  <a:pt x="1701634" y="376624"/>
                  <a:pt x="1704208" y="363752"/>
                  <a:pt x="1700347" y="356029"/>
                </a:cubicBezTo>
                <a:cubicBezTo>
                  <a:pt x="1693911" y="340583"/>
                  <a:pt x="1693911" y="326424"/>
                  <a:pt x="1693911" y="310978"/>
                </a:cubicBezTo>
                <a:cubicBezTo>
                  <a:pt x="1693911" y="305830"/>
                  <a:pt x="1693911" y="299394"/>
                  <a:pt x="1686188" y="299394"/>
                </a:cubicBezTo>
                <a:close/>
                <a:moveTo>
                  <a:pt x="1739123" y="290384"/>
                </a:moveTo>
                <a:cubicBezTo>
                  <a:pt x="1731239" y="289740"/>
                  <a:pt x="1723516" y="291671"/>
                  <a:pt x="1717080" y="300681"/>
                </a:cubicBezTo>
                <a:cubicBezTo>
                  <a:pt x="1715793" y="301968"/>
                  <a:pt x="1711931" y="303255"/>
                  <a:pt x="1711931" y="303255"/>
                </a:cubicBezTo>
                <a:cubicBezTo>
                  <a:pt x="1701634" y="289097"/>
                  <a:pt x="1705496" y="303255"/>
                  <a:pt x="1704208" y="307117"/>
                </a:cubicBezTo>
                <a:cubicBezTo>
                  <a:pt x="1699060" y="321276"/>
                  <a:pt x="1717080" y="330286"/>
                  <a:pt x="1710644" y="345732"/>
                </a:cubicBezTo>
                <a:cubicBezTo>
                  <a:pt x="1706783" y="353455"/>
                  <a:pt x="1708070" y="362465"/>
                  <a:pt x="1708070" y="376624"/>
                </a:cubicBezTo>
                <a:cubicBezTo>
                  <a:pt x="1728665" y="353455"/>
                  <a:pt x="1746685" y="334147"/>
                  <a:pt x="1763418" y="314840"/>
                </a:cubicBezTo>
                <a:cubicBezTo>
                  <a:pt x="1767280" y="309691"/>
                  <a:pt x="1777577" y="298107"/>
                  <a:pt x="1762131" y="295532"/>
                </a:cubicBezTo>
                <a:cubicBezTo>
                  <a:pt x="1755052" y="294245"/>
                  <a:pt x="1747007" y="291027"/>
                  <a:pt x="1739123" y="290384"/>
                </a:cubicBezTo>
                <a:close/>
                <a:moveTo>
                  <a:pt x="2758398" y="27802"/>
                </a:moveTo>
                <a:cubicBezTo>
                  <a:pt x="2745848" y="29411"/>
                  <a:pt x="2734585" y="36812"/>
                  <a:pt x="2723644" y="50971"/>
                </a:cubicBezTo>
                <a:cubicBezTo>
                  <a:pt x="2714634" y="62555"/>
                  <a:pt x="2694040" y="70278"/>
                  <a:pt x="2697901" y="94734"/>
                </a:cubicBezTo>
                <a:cubicBezTo>
                  <a:pt x="2709485" y="81863"/>
                  <a:pt x="2713347" y="80576"/>
                  <a:pt x="2722357" y="80576"/>
                </a:cubicBezTo>
                <a:cubicBezTo>
                  <a:pt x="2726219" y="80576"/>
                  <a:pt x="2730080" y="79288"/>
                  <a:pt x="2730080" y="84437"/>
                </a:cubicBezTo>
                <a:cubicBezTo>
                  <a:pt x="2727506" y="103745"/>
                  <a:pt x="2744239" y="96022"/>
                  <a:pt x="2750675" y="96022"/>
                </a:cubicBezTo>
                <a:cubicBezTo>
                  <a:pt x="2768695" y="94734"/>
                  <a:pt x="2785428" y="89586"/>
                  <a:pt x="2803449" y="88299"/>
                </a:cubicBezTo>
                <a:cubicBezTo>
                  <a:pt x="2816320" y="87011"/>
                  <a:pt x="2818895" y="79288"/>
                  <a:pt x="2818895" y="70278"/>
                </a:cubicBezTo>
                <a:cubicBezTo>
                  <a:pt x="2818895" y="57407"/>
                  <a:pt x="2813746" y="45822"/>
                  <a:pt x="2800874" y="39386"/>
                </a:cubicBezTo>
                <a:cubicBezTo>
                  <a:pt x="2784785" y="30376"/>
                  <a:pt x="2770948" y="26193"/>
                  <a:pt x="2758398" y="27802"/>
                </a:cubicBezTo>
                <a:close/>
                <a:moveTo>
                  <a:pt x="2753249" y="771"/>
                </a:moveTo>
                <a:cubicBezTo>
                  <a:pt x="2800874" y="12356"/>
                  <a:pt x="2843351" y="32950"/>
                  <a:pt x="2869094" y="76714"/>
                </a:cubicBezTo>
                <a:cubicBezTo>
                  <a:pt x="2871669" y="81863"/>
                  <a:pt x="2875530" y="83150"/>
                  <a:pt x="2880679" y="84437"/>
                </a:cubicBezTo>
                <a:cubicBezTo>
                  <a:pt x="2897412" y="92160"/>
                  <a:pt x="2918006" y="96022"/>
                  <a:pt x="2928304" y="108893"/>
                </a:cubicBezTo>
                <a:cubicBezTo>
                  <a:pt x="2938601" y="123052"/>
                  <a:pt x="2952760" y="128201"/>
                  <a:pt x="2965632" y="137211"/>
                </a:cubicBezTo>
                <a:cubicBezTo>
                  <a:pt x="2984939" y="150083"/>
                  <a:pt x="3008108" y="156518"/>
                  <a:pt x="3015831" y="182262"/>
                </a:cubicBezTo>
                <a:cubicBezTo>
                  <a:pt x="3020980" y="200282"/>
                  <a:pt x="3035139" y="206718"/>
                  <a:pt x="3055733" y="204144"/>
                </a:cubicBezTo>
                <a:cubicBezTo>
                  <a:pt x="3078902" y="201569"/>
                  <a:pt x="3100784" y="191272"/>
                  <a:pt x="3125240" y="193846"/>
                </a:cubicBezTo>
                <a:cubicBezTo>
                  <a:pt x="3152271" y="196421"/>
                  <a:pt x="3178014" y="202856"/>
                  <a:pt x="3198609" y="223451"/>
                </a:cubicBezTo>
                <a:cubicBezTo>
                  <a:pt x="3193460" y="227313"/>
                  <a:pt x="3189599" y="229887"/>
                  <a:pt x="3185737" y="227313"/>
                </a:cubicBezTo>
                <a:cubicBezTo>
                  <a:pt x="3174153" y="218302"/>
                  <a:pt x="3158707" y="218302"/>
                  <a:pt x="3145835" y="213154"/>
                </a:cubicBezTo>
                <a:cubicBezTo>
                  <a:pt x="3122666" y="204144"/>
                  <a:pt x="3099497" y="214441"/>
                  <a:pt x="3075041" y="217015"/>
                </a:cubicBezTo>
                <a:cubicBezTo>
                  <a:pt x="3071179" y="217015"/>
                  <a:pt x="3068605" y="219590"/>
                  <a:pt x="3068605" y="223451"/>
                </a:cubicBezTo>
                <a:cubicBezTo>
                  <a:pt x="3068605" y="224738"/>
                  <a:pt x="3071179" y="227313"/>
                  <a:pt x="3072466" y="227313"/>
                </a:cubicBezTo>
                <a:cubicBezTo>
                  <a:pt x="3095635" y="232461"/>
                  <a:pt x="3111081" y="250482"/>
                  <a:pt x="3130389" y="263353"/>
                </a:cubicBezTo>
                <a:cubicBezTo>
                  <a:pt x="3144548" y="272363"/>
                  <a:pt x="3162568" y="285235"/>
                  <a:pt x="3179301" y="277512"/>
                </a:cubicBezTo>
                <a:cubicBezTo>
                  <a:pt x="3198609" y="268502"/>
                  <a:pt x="3223065" y="277512"/>
                  <a:pt x="3238511" y="258205"/>
                </a:cubicBezTo>
                <a:cubicBezTo>
                  <a:pt x="3239798" y="256917"/>
                  <a:pt x="3243660" y="258205"/>
                  <a:pt x="3246234" y="258205"/>
                </a:cubicBezTo>
                <a:cubicBezTo>
                  <a:pt x="3274551" y="262066"/>
                  <a:pt x="3299008" y="271076"/>
                  <a:pt x="3320890" y="290384"/>
                </a:cubicBezTo>
                <a:cubicBezTo>
                  <a:pt x="3345346" y="310978"/>
                  <a:pt x="3364653" y="365039"/>
                  <a:pt x="3354356" y="390783"/>
                </a:cubicBezTo>
                <a:cubicBezTo>
                  <a:pt x="3337623" y="316127"/>
                  <a:pt x="3322177" y="292958"/>
                  <a:pt x="3288710" y="289097"/>
                </a:cubicBezTo>
                <a:cubicBezTo>
                  <a:pt x="3288710" y="290384"/>
                  <a:pt x="3287423" y="291671"/>
                  <a:pt x="3288710" y="292958"/>
                </a:cubicBezTo>
                <a:cubicBezTo>
                  <a:pt x="3289998" y="294245"/>
                  <a:pt x="3291285" y="296820"/>
                  <a:pt x="3292572" y="298107"/>
                </a:cubicBezTo>
                <a:cubicBezTo>
                  <a:pt x="3335048" y="335435"/>
                  <a:pt x="3341484" y="384347"/>
                  <a:pt x="3333761" y="437121"/>
                </a:cubicBezTo>
                <a:cubicBezTo>
                  <a:pt x="3332474" y="442269"/>
                  <a:pt x="3335048" y="451280"/>
                  <a:pt x="3326038" y="448705"/>
                </a:cubicBezTo>
                <a:cubicBezTo>
                  <a:pt x="3319602" y="447418"/>
                  <a:pt x="3322177" y="439695"/>
                  <a:pt x="3322177" y="434546"/>
                </a:cubicBezTo>
                <a:cubicBezTo>
                  <a:pt x="3323464" y="428111"/>
                  <a:pt x="3329900" y="421675"/>
                  <a:pt x="3323464" y="413952"/>
                </a:cubicBezTo>
                <a:cubicBezTo>
                  <a:pt x="3314454" y="429398"/>
                  <a:pt x="3305443" y="447418"/>
                  <a:pt x="3289998" y="453854"/>
                </a:cubicBezTo>
                <a:cubicBezTo>
                  <a:pt x="3269403" y="462864"/>
                  <a:pt x="3273264" y="477023"/>
                  <a:pt x="3275839" y="492469"/>
                </a:cubicBezTo>
                <a:cubicBezTo>
                  <a:pt x="3275839" y="497618"/>
                  <a:pt x="3280987" y="501479"/>
                  <a:pt x="3277126" y="506628"/>
                </a:cubicBezTo>
                <a:cubicBezTo>
                  <a:pt x="3255244" y="487320"/>
                  <a:pt x="3255244" y="443557"/>
                  <a:pt x="3274551" y="420388"/>
                </a:cubicBezTo>
                <a:cubicBezTo>
                  <a:pt x="3283562" y="408803"/>
                  <a:pt x="3289998" y="397219"/>
                  <a:pt x="3295146" y="384347"/>
                </a:cubicBezTo>
                <a:cubicBezTo>
                  <a:pt x="3299008" y="371475"/>
                  <a:pt x="3297721" y="362465"/>
                  <a:pt x="3280987" y="362465"/>
                </a:cubicBezTo>
                <a:cubicBezTo>
                  <a:pt x="3259106" y="362465"/>
                  <a:pt x="3244947" y="371475"/>
                  <a:pt x="3235936" y="389496"/>
                </a:cubicBezTo>
                <a:cubicBezTo>
                  <a:pt x="3228214" y="403654"/>
                  <a:pt x="3237224" y="416526"/>
                  <a:pt x="3246234" y="426823"/>
                </a:cubicBezTo>
                <a:cubicBezTo>
                  <a:pt x="3261680" y="446131"/>
                  <a:pt x="3252670" y="468013"/>
                  <a:pt x="3256531" y="488607"/>
                </a:cubicBezTo>
                <a:cubicBezTo>
                  <a:pt x="3259106" y="500192"/>
                  <a:pt x="3252670" y="513064"/>
                  <a:pt x="3252670" y="525935"/>
                </a:cubicBezTo>
                <a:cubicBezTo>
                  <a:pt x="3250095" y="549104"/>
                  <a:pt x="3262967" y="572273"/>
                  <a:pt x="3279700" y="573560"/>
                </a:cubicBezTo>
                <a:cubicBezTo>
                  <a:pt x="3302869" y="577422"/>
                  <a:pt x="3315741" y="590294"/>
                  <a:pt x="3324751" y="609601"/>
                </a:cubicBezTo>
                <a:cubicBezTo>
                  <a:pt x="3328613" y="616037"/>
                  <a:pt x="3331187" y="625047"/>
                  <a:pt x="3341484" y="623760"/>
                </a:cubicBezTo>
                <a:cubicBezTo>
                  <a:pt x="3342772" y="613463"/>
                  <a:pt x="3328613" y="614750"/>
                  <a:pt x="3328613" y="603165"/>
                </a:cubicBezTo>
                <a:cubicBezTo>
                  <a:pt x="3340197" y="604452"/>
                  <a:pt x="3350494" y="609601"/>
                  <a:pt x="3353069" y="618611"/>
                </a:cubicBezTo>
                <a:cubicBezTo>
                  <a:pt x="3354356" y="630196"/>
                  <a:pt x="3360792" y="631483"/>
                  <a:pt x="3368515" y="636632"/>
                </a:cubicBezTo>
                <a:cubicBezTo>
                  <a:pt x="3394258" y="653365"/>
                  <a:pt x="3418714" y="673959"/>
                  <a:pt x="3422576" y="706139"/>
                </a:cubicBezTo>
                <a:cubicBezTo>
                  <a:pt x="3427724" y="751189"/>
                  <a:pt x="3414853" y="791092"/>
                  <a:pt x="3381387" y="821984"/>
                </a:cubicBezTo>
                <a:cubicBezTo>
                  <a:pt x="3369802" y="832281"/>
                  <a:pt x="3363366" y="847727"/>
                  <a:pt x="3368515" y="861886"/>
                </a:cubicBezTo>
                <a:cubicBezTo>
                  <a:pt x="3373663" y="874757"/>
                  <a:pt x="3385248" y="863173"/>
                  <a:pt x="3392971" y="859311"/>
                </a:cubicBezTo>
                <a:cubicBezTo>
                  <a:pt x="3394258" y="859311"/>
                  <a:pt x="3395545" y="860599"/>
                  <a:pt x="3399407" y="861886"/>
                </a:cubicBezTo>
                <a:cubicBezTo>
                  <a:pt x="3378812" y="873470"/>
                  <a:pt x="3376238" y="891491"/>
                  <a:pt x="3382673" y="909511"/>
                </a:cubicBezTo>
                <a:cubicBezTo>
                  <a:pt x="3390396" y="931393"/>
                  <a:pt x="3413566" y="922383"/>
                  <a:pt x="3431586" y="931393"/>
                </a:cubicBezTo>
                <a:cubicBezTo>
                  <a:pt x="3416140" y="941690"/>
                  <a:pt x="3401981" y="932680"/>
                  <a:pt x="3387822" y="931393"/>
                </a:cubicBezTo>
                <a:cubicBezTo>
                  <a:pt x="3376238" y="930106"/>
                  <a:pt x="3373663" y="935254"/>
                  <a:pt x="3377525" y="942977"/>
                </a:cubicBezTo>
                <a:cubicBezTo>
                  <a:pt x="3389109" y="964859"/>
                  <a:pt x="3396832" y="986741"/>
                  <a:pt x="3403268" y="1011197"/>
                </a:cubicBezTo>
                <a:cubicBezTo>
                  <a:pt x="3405843" y="1022782"/>
                  <a:pt x="3407130" y="1029217"/>
                  <a:pt x="3398120" y="1039515"/>
                </a:cubicBezTo>
                <a:cubicBezTo>
                  <a:pt x="3389109" y="1051099"/>
                  <a:pt x="3367228" y="1063971"/>
                  <a:pt x="3390396" y="1083278"/>
                </a:cubicBezTo>
                <a:cubicBezTo>
                  <a:pt x="3383961" y="1087140"/>
                  <a:pt x="3378812" y="1091001"/>
                  <a:pt x="3373663" y="1093576"/>
                </a:cubicBezTo>
                <a:cubicBezTo>
                  <a:pt x="3355643" y="1101299"/>
                  <a:pt x="3349207" y="1107735"/>
                  <a:pt x="3368515" y="1124468"/>
                </a:cubicBezTo>
                <a:cubicBezTo>
                  <a:pt x="3389109" y="1142488"/>
                  <a:pt x="3385248" y="1156647"/>
                  <a:pt x="3362079" y="1172093"/>
                </a:cubicBezTo>
                <a:cubicBezTo>
                  <a:pt x="3344058" y="1184965"/>
                  <a:pt x="3326038" y="1197836"/>
                  <a:pt x="3302869" y="1202985"/>
                </a:cubicBezTo>
                <a:cubicBezTo>
                  <a:pt x="3292572" y="1205559"/>
                  <a:pt x="3286136" y="1211995"/>
                  <a:pt x="3287423" y="1222292"/>
                </a:cubicBezTo>
                <a:cubicBezTo>
                  <a:pt x="3291285" y="1257046"/>
                  <a:pt x="3279700" y="1286651"/>
                  <a:pt x="3259106" y="1313681"/>
                </a:cubicBezTo>
                <a:cubicBezTo>
                  <a:pt x="3253957" y="1320117"/>
                  <a:pt x="3248808" y="1327840"/>
                  <a:pt x="3256531" y="1334276"/>
                </a:cubicBezTo>
                <a:cubicBezTo>
                  <a:pt x="3271977" y="1349722"/>
                  <a:pt x="3291285" y="1361306"/>
                  <a:pt x="3314454" y="1358732"/>
                </a:cubicBezTo>
                <a:cubicBezTo>
                  <a:pt x="3333761" y="1356158"/>
                  <a:pt x="3350494" y="1349722"/>
                  <a:pt x="3350494" y="1325266"/>
                </a:cubicBezTo>
                <a:cubicBezTo>
                  <a:pt x="3350494" y="1321404"/>
                  <a:pt x="3351781" y="1316255"/>
                  <a:pt x="3356930" y="1317543"/>
                </a:cubicBezTo>
                <a:cubicBezTo>
                  <a:pt x="3360792" y="1318830"/>
                  <a:pt x="3363366" y="1323978"/>
                  <a:pt x="3362079" y="1327840"/>
                </a:cubicBezTo>
                <a:cubicBezTo>
                  <a:pt x="3360792" y="1344573"/>
                  <a:pt x="3358217" y="1360019"/>
                  <a:pt x="3341484" y="1369029"/>
                </a:cubicBezTo>
                <a:cubicBezTo>
                  <a:pt x="3319602" y="1381901"/>
                  <a:pt x="3297721" y="1381901"/>
                  <a:pt x="3274551" y="1374178"/>
                </a:cubicBezTo>
                <a:cubicBezTo>
                  <a:pt x="3257818" y="1369029"/>
                  <a:pt x="3252670" y="1369029"/>
                  <a:pt x="3255244" y="1389624"/>
                </a:cubicBezTo>
                <a:cubicBezTo>
                  <a:pt x="3257818" y="1432100"/>
                  <a:pt x="3244947" y="1468141"/>
                  <a:pt x="3212768" y="1496459"/>
                </a:cubicBezTo>
                <a:cubicBezTo>
                  <a:pt x="3198609" y="1509330"/>
                  <a:pt x="3189599" y="1506756"/>
                  <a:pt x="3179301" y="1490023"/>
                </a:cubicBezTo>
                <a:cubicBezTo>
                  <a:pt x="3176727" y="1484874"/>
                  <a:pt x="3176727" y="1474577"/>
                  <a:pt x="3167717" y="1478438"/>
                </a:cubicBezTo>
                <a:cubicBezTo>
                  <a:pt x="3159994" y="1481013"/>
                  <a:pt x="3161281" y="1488736"/>
                  <a:pt x="3161281" y="1496459"/>
                </a:cubicBezTo>
                <a:cubicBezTo>
                  <a:pt x="3165142" y="1533787"/>
                  <a:pt x="3138112" y="1555668"/>
                  <a:pt x="3100784" y="1549233"/>
                </a:cubicBezTo>
                <a:cubicBezTo>
                  <a:pt x="3091774" y="1547945"/>
                  <a:pt x="3081477" y="1546658"/>
                  <a:pt x="3071179" y="1546658"/>
                </a:cubicBezTo>
                <a:cubicBezTo>
                  <a:pt x="3066031" y="1546658"/>
                  <a:pt x="3058308" y="1551807"/>
                  <a:pt x="3064744" y="1555668"/>
                </a:cubicBezTo>
                <a:cubicBezTo>
                  <a:pt x="3077615" y="1563392"/>
                  <a:pt x="3078902" y="1580125"/>
                  <a:pt x="3090487" y="1587848"/>
                </a:cubicBezTo>
                <a:cubicBezTo>
                  <a:pt x="3103359" y="1595571"/>
                  <a:pt x="3096923" y="1599432"/>
                  <a:pt x="3089200" y="1605868"/>
                </a:cubicBezTo>
                <a:cubicBezTo>
                  <a:pt x="3080189" y="1613591"/>
                  <a:pt x="3069892" y="1616165"/>
                  <a:pt x="3058308" y="1614878"/>
                </a:cubicBezTo>
                <a:cubicBezTo>
                  <a:pt x="3045436" y="1614878"/>
                  <a:pt x="3032564" y="1612304"/>
                  <a:pt x="3020980" y="1613591"/>
                </a:cubicBezTo>
                <a:cubicBezTo>
                  <a:pt x="2999098" y="1616165"/>
                  <a:pt x="2983652" y="1607155"/>
                  <a:pt x="2970780" y="1590422"/>
                </a:cubicBezTo>
                <a:cubicBezTo>
                  <a:pt x="2961770" y="1578837"/>
                  <a:pt x="2954047" y="1568540"/>
                  <a:pt x="2952760" y="1553094"/>
                </a:cubicBezTo>
                <a:cubicBezTo>
                  <a:pt x="2952760" y="1541510"/>
                  <a:pt x="2943750" y="1540222"/>
                  <a:pt x="2934740" y="1540222"/>
                </a:cubicBezTo>
                <a:cubicBezTo>
                  <a:pt x="2925729" y="1540222"/>
                  <a:pt x="2923155" y="1544084"/>
                  <a:pt x="2923155" y="1553094"/>
                </a:cubicBezTo>
                <a:cubicBezTo>
                  <a:pt x="2923155" y="1595571"/>
                  <a:pt x="2897412" y="1622601"/>
                  <a:pt x="2862658" y="1641909"/>
                </a:cubicBezTo>
                <a:cubicBezTo>
                  <a:pt x="2834341" y="1657355"/>
                  <a:pt x="2799587" y="1648344"/>
                  <a:pt x="2772557" y="1666365"/>
                </a:cubicBezTo>
                <a:cubicBezTo>
                  <a:pt x="2764834" y="1671513"/>
                  <a:pt x="2749388" y="1665078"/>
                  <a:pt x="2745526" y="1652206"/>
                </a:cubicBezTo>
                <a:cubicBezTo>
                  <a:pt x="2739090" y="1634186"/>
                  <a:pt x="2728793" y="1638047"/>
                  <a:pt x="2718496" y="1644483"/>
                </a:cubicBezTo>
                <a:cubicBezTo>
                  <a:pt x="2699188" y="1658642"/>
                  <a:pt x="2679881" y="1671513"/>
                  <a:pt x="2664435" y="1688247"/>
                </a:cubicBezTo>
                <a:cubicBezTo>
                  <a:pt x="2654137" y="1699831"/>
                  <a:pt x="2634830" y="1710128"/>
                  <a:pt x="2639979" y="1729436"/>
                </a:cubicBezTo>
                <a:cubicBezTo>
                  <a:pt x="2648989" y="1771912"/>
                  <a:pt x="2657999" y="1815676"/>
                  <a:pt x="2703050" y="1840132"/>
                </a:cubicBezTo>
                <a:cubicBezTo>
                  <a:pt x="2780280" y="1881322"/>
                  <a:pt x="2854935" y="1923798"/>
                  <a:pt x="2934740" y="1961126"/>
                </a:cubicBezTo>
                <a:cubicBezTo>
                  <a:pt x="3071179" y="2024197"/>
                  <a:pt x="3203757" y="2094991"/>
                  <a:pt x="3336336" y="2164498"/>
                </a:cubicBezTo>
                <a:cubicBezTo>
                  <a:pt x="3395545" y="2195390"/>
                  <a:pt x="3453468" y="2228857"/>
                  <a:pt x="3497232" y="2281631"/>
                </a:cubicBezTo>
                <a:cubicBezTo>
                  <a:pt x="3529411" y="2320245"/>
                  <a:pt x="3560303" y="2358860"/>
                  <a:pt x="3591195" y="2397475"/>
                </a:cubicBezTo>
                <a:cubicBezTo>
                  <a:pt x="3602779" y="2411634"/>
                  <a:pt x="3613076" y="2425793"/>
                  <a:pt x="3625948" y="2438665"/>
                </a:cubicBezTo>
                <a:cubicBezTo>
                  <a:pt x="3645256" y="2457972"/>
                  <a:pt x="3646543" y="2486290"/>
                  <a:pt x="3655553" y="2509459"/>
                </a:cubicBezTo>
                <a:cubicBezTo>
                  <a:pt x="3669712" y="2548074"/>
                  <a:pt x="3683871" y="2586689"/>
                  <a:pt x="3689019" y="2627878"/>
                </a:cubicBezTo>
                <a:cubicBezTo>
                  <a:pt x="3695455" y="2669067"/>
                  <a:pt x="3691593" y="2710257"/>
                  <a:pt x="3700604" y="2751446"/>
                </a:cubicBezTo>
                <a:cubicBezTo>
                  <a:pt x="3734070" y="2904619"/>
                  <a:pt x="3757240" y="3059079"/>
                  <a:pt x="3767536" y="3214826"/>
                </a:cubicBezTo>
                <a:cubicBezTo>
                  <a:pt x="3773972" y="3316512"/>
                  <a:pt x="3786844" y="3416911"/>
                  <a:pt x="3794567" y="3518598"/>
                </a:cubicBezTo>
                <a:cubicBezTo>
                  <a:pt x="3802290" y="3608699"/>
                  <a:pt x="3806152" y="3698801"/>
                  <a:pt x="3815161" y="3788903"/>
                </a:cubicBezTo>
                <a:cubicBezTo>
                  <a:pt x="3820310" y="3837815"/>
                  <a:pt x="3822884" y="3886727"/>
                  <a:pt x="3829320" y="3935639"/>
                </a:cubicBezTo>
                <a:cubicBezTo>
                  <a:pt x="3844766" y="4037325"/>
                  <a:pt x="3855064" y="4140299"/>
                  <a:pt x="3869223" y="4241985"/>
                </a:cubicBezTo>
                <a:cubicBezTo>
                  <a:pt x="3878232" y="4302482"/>
                  <a:pt x="3882094" y="4364266"/>
                  <a:pt x="3896253" y="4424763"/>
                </a:cubicBezTo>
                <a:cubicBezTo>
                  <a:pt x="3905263" y="4464665"/>
                  <a:pt x="3910412" y="4505854"/>
                  <a:pt x="3902689" y="4548331"/>
                </a:cubicBezTo>
                <a:cubicBezTo>
                  <a:pt x="3897540" y="4574074"/>
                  <a:pt x="3897540" y="4599818"/>
                  <a:pt x="3903976" y="4625561"/>
                </a:cubicBezTo>
                <a:cubicBezTo>
                  <a:pt x="3909125" y="4646155"/>
                  <a:pt x="3911700" y="4668037"/>
                  <a:pt x="3909125" y="4689919"/>
                </a:cubicBezTo>
                <a:cubicBezTo>
                  <a:pt x="3902689" y="4734970"/>
                  <a:pt x="3905263" y="4781308"/>
                  <a:pt x="3906550" y="4826358"/>
                </a:cubicBezTo>
                <a:cubicBezTo>
                  <a:pt x="3907838" y="4863687"/>
                  <a:pt x="3905263" y="4899727"/>
                  <a:pt x="3891105" y="4933194"/>
                </a:cubicBezTo>
                <a:cubicBezTo>
                  <a:pt x="3874371" y="4974383"/>
                  <a:pt x="3875658" y="5014285"/>
                  <a:pt x="3880807" y="5056762"/>
                </a:cubicBezTo>
                <a:cubicBezTo>
                  <a:pt x="3888530" y="5117258"/>
                  <a:pt x="3888530" y="5177755"/>
                  <a:pt x="3848628" y="5230529"/>
                </a:cubicBezTo>
                <a:cubicBezTo>
                  <a:pt x="3843479" y="5238252"/>
                  <a:pt x="3840905" y="5247262"/>
                  <a:pt x="3840905" y="5256272"/>
                </a:cubicBezTo>
                <a:cubicBezTo>
                  <a:pt x="3837043" y="5294887"/>
                  <a:pt x="3829320" y="5332215"/>
                  <a:pt x="3794567" y="5357958"/>
                </a:cubicBezTo>
                <a:cubicBezTo>
                  <a:pt x="3776546" y="5370830"/>
                  <a:pt x="3773972" y="5408158"/>
                  <a:pt x="3784269" y="5430040"/>
                </a:cubicBezTo>
                <a:cubicBezTo>
                  <a:pt x="3798428" y="5458357"/>
                  <a:pt x="3807438" y="5487962"/>
                  <a:pt x="3813874" y="5517567"/>
                </a:cubicBezTo>
                <a:cubicBezTo>
                  <a:pt x="3819023" y="5538162"/>
                  <a:pt x="3816449" y="5560043"/>
                  <a:pt x="3804864" y="5578064"/>
                </a:cubicBezTo>
                <a:cubicBezTo>
                  <a:pt x="3776546" y="5625689"/>
                  <a:pt x="3759813" y="5677176"/>
                  <a:pt x="3736644" y="5727375"/>
                </a:cubicBezTo>
                <a:cubicBezTo>
                  <a:pt x="3710901" y="5781436"/>
                  <a:pt x="3707039" y="5843220"/>
                  <a:pt x="3698029" y="5902430"/>
                </a:cubicBezTo>
                <a:cubicBezTo>
                  <a:pt x="3695455" y="5919163"/>
                  <a:pt x="3696742" y="5939757"/>
                  <a:pt x="3682583" y="5951342"/>
                </a:cubicBezTo>
                <a:cubicBezTo>
                  <a:pt x="3665850" y="5965501"/>
                  <a:pt x="3658127" y="5982234"/>
                  <a:pt x="3652978" y="6002829"/>
                </a:cubicBezTo>
                <a:cubicBezTo>
                  <a:pt x="3650404" y="6011839"/>
                  <a:pt x="3646543" y="6022136"/>
                  <a:pt x="3640107" y="6028572"/>
                </a:cubicBezTo>
                <a:cubicBezTo>
                  <a:pt x="3620799" y="6049167"/>
                  <a:pt x="3615651" y="6074910"/>
                  <a:pt x="3619512" y="6100653"/>
                </a:cubicBezTo>
                <a:cubicBezTo>
                  <a:pt x="3623374" y="6132832"/>
                  <a:pt x="3615651" y="6162438"/>
                  <a:pt x="3606641" y="6193329"/>
                </a:cubicBezTo>
                <a:cubicBezTo>
                  <a:pt x="3603423" y="6204270"/>
                  <a:pt x="3597631" y="6214568"/>
                  <a:pt x="3592965" y="6225187"/>
                </a:cubicBezTo>
                <a:lnTo>
                  <a:pt x="3590575" y="6236859"/>
                </a:lnTo>
                <a:lnTo>
                  <a:pt x="845828" y="6236859"/>
                </a:lnTo>
                <a:lnTo>
                  <a:pt x="864976" y="6131546"/>
                </a:lnTo>
                <a:cubicBezTo>
                  <a:pt x="880422" y="6073623"/>
                  <a:pt x="893294" y="6015701"/>
                  <a:pt x="913888" y="5960352"/>
                </a:cubicBezTo>
                <a:cubicBezTo>
                  <a:pt x="930621" y="5915301"/>
                  <a:pt x="955077" y="5872825"/>
                  <a:pt x="975672" y="5829061"/>
                </a:cubicBezTo>
                <a:cubicBezTo>
                  <a:pt x="979534" y="5820051"/>
                  <a:pt x="987257" y="5809754"/>
                  <a:pt x="978247" y="5802031"/>
                </a:cubicBezTo>
                <a:cubicBezTo>
                  <a:pt x="965375" y="5789159"/>
                  <a:pt x="969236" y="5777575"/>
                  <a:pt x="975672" y="5765990"/>
                </a:cubicBezTo>
                <a:cubicBezTo>
                  <a:pt x="979534" y="5756980"/>
                  <a:pt x="982108" y="5747970"/>
                  <a:pt x="982108" y="5737673"/>
                </a:cubicBezTo>
                <a:cubicBezTo>
                  <a:pt x="980821" y="5711929"/>
                  <a:pt x="985970" y="5687473"/>
                  <a:pt x="994980" y="5664304"/>
                </a:cubicBezTo>
                <a:cubicBezTo>
                  <a:pt x="1000128" y="5650145"/>
                  <a:pt x="997554" y="5642422"/>
                  <a:pt x="984682" y="5634699"/>
                </a:cubicBezTo>
                <a:cubicBezTo>
                  <a:pt x="935770" y="5607669"/>
                  <a:pt x="894581" y="5572915"/>
                  <a:pt x="859827" y="5527864"/>
                </a:cubicBezTo>
                <a:cubicBezTo>
                  <a:pt x="825074" y="5482813"/>
                  <a:pt x="798043" y="5436476"/>
                  <a:pt x="783884" y="5382415"/>
                </a:cubicBezTo>
                <a:cubicBezTo>
                  <a:pt x="772300" y="5341225"/>
                  <a:pt x="764577" y="5298749"/>
                  <a:pt x="751705" y="5258846"/>
                </a:cubicBezTo>
                <a:cubicBezTo>
                  <a:pt x="722100" y="5167458"/>
                  <a:pt x="714377" y="5073495"/>
                  <a:pt x="713090" y="4978244"/>
                </a:cubicBezTo>
                <a:cubicBezTo>
                  <a:pt x="711803" y="4915173"/>
                  <a:pt x="713090" y="4852102"/>
                  <a:pt x="711803" y="4789031"/>
                </a:cubicBezTo>
                <a:cubicBezTo>
                  <a:pt x="711803" y="4778734"/>
                  <a:pt x="713090" y="4768436"/>
                  <a:pt x="700219" y="4762000"/>
                </a:cubicBezTo>
                <a:cubicBezTo>
                  <a:pt x="647445" y="4734970"/>
                  <a:pt x="608830" y="4692493"/>
                  <a:pt x="570215" y="4650017"/>
                </a:cubicBezTo>
                <a:cubicBezTo>
                  <a:pt x="512292" y="4584371"/>
                  <a:pt x="447934" y="4530310"/>
                  <a:pt x="362981" y="4500706"/>
                </a:cubicBezTo>
                <a:cubicBezTo>
                  <a:pt x="303771" y="4480111"/>
                  <a:pt x="257433" y="4437634"/>
                  <a:pt x="222680" y="4384861"/>
                </a:cubicBezTo>
                <a:cubicBezTo>
                  <a:pt x="200798" y="4353969"/>
                  <a:pt x="185352" y="4319215"/>
                  <a:pt x="157034" y="4292184"/>
                </a:cubicBezTo>
                <a:cubicBezTo>
                  <a:pt x="133865" y="4270303"/>
                  <a:pt x="123568" y="4243272"/>
                  <a:pt x="124855" y="4211093"/>
                </a:cubicBezTo>
                <a:cubicBezTo>
                  <a:pt x="126142" y="4186637"/>
                  <a:pt x="119706" y="4167329"/>
                  <a:pt x="100399" y="4150596"/>
                </a:cubicBezTo>
                <a:cubicBezTo>
                  <a:pt x="78517" y="4130002"/>
                  <a:pt x="69507" y="4104258"/>
                  <a:pt x="75943" y="4074653"/>
                </a:cubicBezTo>
                <a:cubicBezTo>
                  <a:pt x="77230" y="4066930"/>
                  <a:pt x="78517" y="4059207"/>
                  <a:pt x="75943" y="4051484"/>
                </a:cubicBezTo>
                <a:cubicBezTo>
                  <a:pt x="63071" y="4015443"/>
                  <a:pt x="52774" y="3979403"/>
                  <a:pt x="36041" y="3945937"/>
                </a:cubicBezTo>
                <a:cubicBezTo>
                  <a:pt x="21882" y="3904747"/>
                  <a:pt x="3861" y="3867419"/>
                  <a:pt x="0" y="3824943"/>
                </a:cubicBezTo>
                <a:cubicBezTo>
                  <a:pt x="0" y="3805636"/>
                  <a:pt x="0" y="3785041"/>
                  <a:pt x="0" y="3765733"/>
                </a:cubicBezTo>
                <a:cubicBezTo>
                  <a:pt x="5149" y="3742564"/>
                  <a:pt x="9010" y="3718108"/>
                  <a:pt x="20595" y="3697514"/>
                </a:cubicBezTo>
                <a:cubicBezTo>
                  <a:pt x="50199" y="3644740"/>
                  <a:pt x="70794" y="3588104"/>
                  <a:pt x="90102" y="3531469"/>
                </a:cubicBezTo>
                <a:cubicBezTo>
                  <a:pt x="120994" y="3445229"/>
                  <a:pt x="148024" y="3356414"/>
                  <a:pt x="163470" y="3266313"/>
                </a:cubicBezTo>
                <a:cubicBezTo>
                  <a:pt x="177629" y="3185221"/>
                  <a:pt x="196936" y="3106704"/>
                  <a:pt x="218818" y="3026900"/>
                </a:cubicBezTo>
                <a:cubicBezTo>
                  <a:pt x="244562" y="2929075"/>
                  <a:pt x="275454" y="2832538"/>
                  <a:pt x="297335" y="2734713"/>
                </a:cubicBezTo>
                <a:cubicBezTo>
                  <a:pt x="319217" y="2635601"/>
                  <a:pt x="343673" y="2536489"/>
                  <a:pt x="379714" y="2441239"/>
                </a:cubicBezTo>
                <a:cubicBezTo>
                  <a:pt x="411893" y="2354999"/>
                  <a:pt x="459518" y="2276482"/>
                  <a:pt x="507144" y="2197965"/>
                </a:cubicBezTo>
                <a:cubicBezTo>
                  <a:pt x="513579" y="2186380"/>
                  <a:pt x="523877" y="2177370"/>
                  <a:pt x="534174" y="2169647"/>
                </a:cubicBezTo>
                <a:cubicBezTo>
                  <a:pt x="561205" y="2151627"/>
                  <a:pt x="583086" y="2128458"/>
                  <a:pt x="601107" y="2102714"/>
                </a:cubicBezTo>
                <a:cubicBezTo>
                  <a:pt x="622989" y="2071822"/>
                  <a:pt x="650019" y="2047366"/>
                  <a:pt x="679624" y="2024197"/>
                </a:cubicBezTo>
                <a:cubicBezTo>
                  <a:pt x="742695" y="1973998"/>
                  <a:pt x="818638" y="1949541"/>
                  <a:pt x="893294" y="1922511"/>
                </a:cubicBezTo>
                <a:cubicBezTo>
                  <a:pt x="955077" y="1900629"/>
                  <a:pt x="1019436" y="1890332"/>
                  <a:pt x="1081220" y="1871024"/>
                </a:cubicBezTo>
                <a:cubicBezTo>
                  <a:pt x="1180332" y="1840132"/>
                  <a:pt x="1282018" y="1813102"/>
                  <a:pt x="1382417" y="1784784"/>
                </a:cubicBezTo>
                <a:cubicBezTo>
                  <a:pt x="1471231" y="1759041"/>
                  <a:pt x="1557471" y="1730723"/>
                  <a:pt x="1644999" y="1701118"/>
                </a:cubicBezTo>
                <a:cubicBezTo>
                  <a:pt x="1660445" y="1695970"/>
                  <a:pt x="1670742" y="1689534"/>
                  <a:pt x="1679752" y="1676662"/>
                </a:cubicBezTo>
                <a:cubicBezTo>
                  <a:pt x="1696485" y="1648344"/>
                  <a:pt x="1723516" y="1632898"/>
                  <a:pt x="1755695" y="1627750"/>
                </a:cubicBezTo>
                <a:cubicBezTo>
                  <a:pt x="1771141" y="1625175"/>
                  <a:pt x="1778864" y="1618740"/>
                  <a:pt x="1787874" y="1607155"/>
                </a:cubicBezTo>
                <a:cubicBezTo>
                  <a:pt x="1814905" y="1572402"/>
                  <a:pt x="1839361" y="1535074"/>
                  <a:pt x="1879263" y="1513192"/>
                </a:cubicBezTo>
                <a:cubicBezTo>
                  <a:pt x="1894709" y="1504182"/>
                  <a:pt x="1890847" y="1487449"/>
                  <a:pt x="1872827" y="1479726"/>
                </a:cubicBezTo>
                <a:cubicBezTo>
                  <a:pt x="1853520" y="1472003"/>
                  <a:pt x="1834212" y="1473290"/>
                  <a:pt x="1816192" y="1483587"/>
                </a:cubicBezTo>
                <a:cubicBezTo>
                  <a:pt x="1794310" y="1496459"/>
                  <a:pt x="1768567" y="1496459"/>
                  <a:pt x="1744111" y="1493885"/>
                </a:cubicBezTo>
                <a:cubicBezTo>
                  <a:pt x="1720942" y="1492597"/>
                  <a:pt x="1704208" y="1456557"/>
                  <a:pt x="1717080" y="1437249"/>
                </a:cubicBezTo>
                <a:cubicBezTo>
                  <a:pt x="1726090" y="1423090"/>
                  <a:pt x="1723516" y="1411506"/>
                  <a:pt x="1711931" y="1405070"/>
                </a:cubicBezTo>
                <a:cubicBezTo>
                  <a:pt x="1692624" y="1392198"/>
                  <a:pt x="1688762" y="1374178"/>
                  <a:pt x="1688762" y="1354870"/>
                </a:cubicBezTo>
                <a:cubicBezTo>
                  <a:pt x="1688762" y="1344573"/>
                  <a:pt x="1691337" y="1335563"/>
                  <a:pt x="1690050" y="1325266"/>
                </a:cubicBezTo>
                <a:cubicBezTo>
                  <a:pt x="1688762" y="1317543"/>
                  <a:pt x="1687475" y="1300810"/>
                  <a:pt x="1682327" y="1303384"/>
                </a:cubicBezTo>
                <a:cubicBezTo>
                  <a:pt x="1670742" y="1308533"/>
                  <a:pt x="1654009" y="1309820"/>
                  <a:pt x="1652722" y="1326553"/>
                </a:cubicBezTo>
                <a:cubicBezTo>
                  <a:pt x="1652722" y="1331702"/>
                  <a:pt x="1652722" y="1334276"/>
                  <a:pt x="1647573" y="1335563"/>
                </a:cubicBezTo>
                <a:cubicBezTo>
                  <a:pt x="1642424" y="1336850"/>
                  <a:pt x="1638563" y="1334276"/>
                  <a:pt x="1637276" y="1330414"/>
                </a:cubicBezTo>
                <a:cubicBezTo>
                  <a:pt x="1621830" y="1305958"/>
                  <a:pt x="1607671" y="1280215"/>
                  <a:pt x="1607671" y="1250610"/>
                </a:cubicBezTo>
                <a:cubicBezTo>
                  <a:pt x="1607671" y="1233877"/>
                  <a:pt x="1602522" y="1227441"/>
                  <a:pt x="1587076" y="1227441"/>
                </a:cubicBezTo>
                <a:cubicBezTo>
                  <a:pt x="1567769" y="1227441"/>
                  <a:pt x="1540738" y="1200411"/>
                  <a:pt x="1538164" y="1182390"/>
                </a:cubicBezTo>
                <a:cubicBezTo>
                  <a:pt x="1569056" y="1200411"/>
                  <a:pt x="1579353" y="1200411"/>
                  <a:pt x="1587076" y="1173380"/>
                </a:cubicBezTo>
                <a:cubicBezTo>
                  <a:pt x="1593512" y="1147637"/>
                  <a:pt x="1608958" y="1143775"/>
                  <a:pt x="1629553" y="1142488"/>
                </a:cubicBezTo>
                <a:cubicBezTo>
                  <a:pt x="1639850" y="1142488"/>
                  <a:pt x="1647573" y="1137339"/>
                  <a:pt x="1654009" y="1130904"/>
                </a:cubicBezTo>
                <a:cubicBezTo>
                  <a:pt x="1656583" y="1128329"/>
                  <a:pt x="1661732" y="1124468"/>
                  <a:pt x="1657870" y="1120606"/>
                </a:cubicBezTo>
                <a:cubicBezTo>
                  <a:pt x="1641137" y="1101299"/>
                  <a:pt x="1657870" y="1087140"/>
                  <a:pt x="1666881" y="1072981"/>
                </a:cubicBezTo>
                <a:cubicBezTo>
                  <a:pt x="1673316" y="1062684"/>
                  <a:pt x="1679752" y="1053674"/>
                  <a:pt x="1679752" y="1040802"/>
                </a:cubicBezTo>
                <a:cubicBezTo>
                  <a:pt x="1669455" y="1056248"/>
                  <a:pt x="1648860" y="1051099"/>
                  <a:pt x="1635989" y="1063971"/>
                </a:cubicBezTo>
                <a:cubicBezTo>
                  <a:pt x="1607671" y="1089714"/>
                  <a:pt x="1590938" y="1088427"/>
                  <a:pt x="1565194" y="1061397"/>
                </a:cubicBezTo>
                <a:cubicBezTo>
                  <a:pt x="1551036" y="1045951"/>
                  <a:pt x="1543313" y="1025356"/>
                  <a:pt x="1547174" y="1003474"/>
                </a:cubicBezTo>
                <a:cubicBezTo>
                  <a:pt x="1548461" y="998325"/>
                  <a:pt x="1547174" y="994464"/>
                  <a:pt x="1544600" y="989315"/>
                </a:cubicBezTo>
                <a:cubicBezTo>
                  <a:pt x="1534302" y="972582"/>
                  <a:pt x="1527867" y="953275"/>
                  <a:pt x="1524005" y="932680"/>
                </a:cubicBezTo>
                <a:cubicBezTo>
                  <a:pt x="1518856" y="903075"/>
                  <a:pt x="1522718" y="876045"/>
                  <a:pt x="1552323" y="859311"/>
                </a:cubicBezTo>
                <a:cubicBezTo>
                  <a:pt x="1567769" y="849014"/>
                  <a:pt x="1566482" y="840004"/>
                  <a:pt x="1549748" y="830994"/>
                </a:cubicBezTo>
                <a:cubicBezTo>
                  <a:pt x="1534302" y="821984"/>
                  <a:pt x="1514995" y="828419"/>
                  <a:pt x="1499549" y="818122"/>
                </a:cubicBezTo>
                <a:cubicBezTo>
                  <a:pt x="1507272" y="810399"/>
                  <a:pt x="1516282" y="821984"/>
                  <a:pt x="1524005" y="815548"/>
                </a:cubicBezTo>
                <a:cubicBezTo>
                  <a:pt x="1514995" y="806538"/>
                  <a:pt x="1507272" y="797527"/>
                  <a:pt x="1498262" y="788517"/>
                </a:cubicBezTo>
                <a:cubicBezTo>
                  <a:pt x="1476380" y="764061"/>
                  <a:pt x="1475093" y="735743"/>
                  <a:pt x="1494400" y="710000"/>
                </a:cubicBezTo>
                <a:cubicBezTo>
                  <a:pt x="1503411" y="698416"/>
                  <a:pt x="1511133" y="694554"/>
                  <a:pt x="1522718" y="707426"/>
                </a:cubicBezTo>
                <a:cubicBezTo>
                  <a:pt x="1530441" y="716436"/>
                  <a:pt x="1538164" y="725446"/>
                  <a:pt x="1554897" y="733169"/>
                </a:cubicBezTo>
                <a:cubicBezTo>
                  <a:pt x="1544600" y="713862"/>
                  <a:pt x="1542026" y="698416"/>
                  <a:pt x="1548461" y="681682"/>
                </a:cubicBezTo>
                <a:cubicBezTo>
                  <a:pt x="1552323" y="671385"/>
                  <a:pt x="1549748" y="662375"/>
                  <a:pt x="1535590" y="661088"/>
                </a:cubicBezTo>
                <a:cubicBezTo>
                  <a:pt x="1529154" y="659801"/>
                  <a:pt x="1522718" y="655939"/>
                  <a:pt x="1524005" y="645642"/>
                </a:cubicBezTo>
                <a:cubicBezTo>
                  <a:pt x="1534302" y="644355"/>
                  <a:pt x="1547174" y="657226"/>
                  <a:pt x="1552323" y="641780"/>
                </a:cubicBezTo>
                <a:cubicBezTo>
                  <a:pt x="1556184" y="630196"/>
                  <a:pt x="1552323" y="618611"/>
                  <a:pt x="1534302" y="618611"/>
                </a:cubicBezTo>
                <a:cubicBezTo>
                  <a:pt x="1557471" y="605740"/>
                  <a:pt x="1558759" y="598017"/>
                  <a:pt x="1542026" y="578709"/>
                </a:cubicBezTo>
                <a:cubicBezTo>
                  <a:pt x="1517569" y="549104"/>
                  <a:pt x="1517569" y="546530"/>
                  <a:pt x="1548461" y="525935"/>
                </a:cubicBezTo>
                <a:cubicBezTo>
                  <a:pt x="1557471" y="520787"/>
                  <a:pt x="1566482" y="513064"/>
                  <a:pt x="1575492" y="510489"/>
                </a:cubicBezTo>
                <a:cubicBezTo>
                  <a:pt x="1597374" y="505341"/>
                  <a:pt x="1596086" y="495043"/>
                  <a:pt x="1588363" y="477023"/>
                </a:cubicBezTo>
                <a:cubicBezTo>
                  <a:pt x="1574205" y="444844"/>
                  <a:pt x="1570343" y="411377"/>
                  <a:pt x="1578066" y="376624"/>
                </a:cubicBezTo>
                <a:cubicBezTo>
                  <a:pt x="1587076" y="338009"/>
                  <a:pt x="1614107" y="307117"/>
                  <a:pt x="1623117" y="268502"/>
                </a:cubicBezTo>
                <a:cubicBezTo>
                  <a:pt x="1624404" y="264640"/>
                  <a:pt x="1628266" y="262066"/>
                  <a:pt x="1630840" y="258205"/>
                </a:cubicBezTo>
                <a:cubicBezTo>
                  <a:pt x="1657870" y="222164"/>
                  <a:pt x="1697773" y="215728"/>
                  <a:pt x="1737675" y="210579"/>
                </a:cubicBezTo>
                <a:cubicBezTo>
                  <a:pt x="1742823" y="209292"/>
                  <a:pt x="1749259" y="211867"/>
                  <a:pt x="1750546" y="206718"/>
                </a:cubicBezTo>
                <a:cubicBezTo>
                  <a:pt x="1751834" y="200282"/>
                  <a:pt x="1749259" y="195133"/>
                  <a:pt x="1742823" y="191272"/>
                </a:cubicBezTo>
                <a:cubicBezTo>
                  <a:pt x="1738962" y="188698"/>
                  <a:pt x="1732526" y="189985"/>
                  <a:pt x="1729952" y="182262"/>
                </a:cubicBezTo>
                <a:cubicBezTo>
                  <a:pt x="1736388" y="182262"/>
                  <a:pt x="1742823" y="182262"/>
                  <a:pt x="1749259" y="183549"/>
                </a:cubicBezTo>
                <a:cubicBezTo>
                  <a:pt x="1765992" y="186123"/>
                  <a:pt x="1782726" y="191272"/>
                  <a:pt x="1790449" y="168103"/>
                </a:cubicBezTo>
                <a:cubicBezTo>
                  <a:pt x="1791736" y="162954"/>
                  <a:pt x="1799459" y="162954"/>
                  <a:pt x="1805895" y="164241"/>
                </a:cubicBezTo>
                <a:cubicBezTo>
                  <a:pt x="1814905" y="166816"/>
                  <a:pt x="1822628" y="162954"/>
                  <a:pt x="1830351" y="159093"/>
                </a:cubicBezTo>
                <a:cubicBezTo>
                  <a:pt x="1839361" y="155231"/>
                  <a:pt x="1848371" y="148795"/>
                  <a:pt x="1865104" y="151370"/>
                </a:cubicBezTo>
                <a:cubicBezTo>
                  <a:pt x="1836787" y="168103"/>
                  <a:pt x="1805895" y="171964"/>
                  <a:pt x="1786587" y="195133"/>
                </a:cubicBezTo>
                <a:cubicBezTo>
                  <a:pt x="1782726" y="200282"/>
                  <a:pt x="1769854" y="201569"/>
                  <a:pt x="1773715" y="211867"/>
                </a:cubicBezTo>
                <a:cubicBezTo>
                  <a:pt x="1776290" y="219590"/>
                  <a:pt x="1785300" y="220877"/>
                  <a:pt x="1793023" y="219590"/>
                </a:cubicBezTo>
                <a:cubicBezTo>
                  <a:pt x="1796885" y="214441"/>
                  <a:pt x="1784013" y="210579"/>
                  <a:pt x="1790449" y="206718"/>
                </a:cubicBezTo>
                <a:cubicBezTo>
                  <a:pt x="1817479" y="195133"/>
                  <a:pt x="1838074" y="174539"/>
                  <a:pt x="1865104" y="164241"/>
                </a:cubicBezTo>
                <a:cubicBezTo>
                  <a:pt x="1874114" y="160380"/>
                  <a:pt x="1880550" y="159093"/>
                  <a:pt x="1889560" y="161667"/>
                </a:cubicBezTo>
                <a:cubicBezTo>
                  <a:pt x="1903719" y="166816"/>
                  <a:pt x="1911442" y="161667"/>
                  <a:pt x="1917878" y="148795"/>
                </a:cubicBezTo>
                <a:cubicBezTo>
                  <a:pt x="1923027" y="138498"/>
                  <a:pt x="1925601" y="123052"/>
                  <a:pt x="1938473" y="120478"/>
                </a:cubicBezTo>
                <a:cubicBezTo>
                  <a:pt x="1962929" y="116616"/>
                  <a:pt x="1987385" y="110180"/>
                  <a:pt x="2013128" y="116616"/>
                </a:cubicBezTo>
                <a:cubicBezTo>
                  <a:pt x="2031149" y="120478"/>
                  <a:pt x="2051743" y="123052"/>
                  <a:pt x="2065902" y="112755"/>
                </a:cubicBezTo>
                <a:cubicBezTo>
                  <a:pt x="2098081" y="89586"/>
                  <a:pt x="2136696" y="79288"/>
                  <a:pt x="2171450" y="62555"/>
                </a:cubicBezTo>
                <a:cubicBezTo>
                  <a:pt x="2208778" y="45822"/>
                  <a:pt x="2248680" y="39386"/>
                  <a:pt x="2291156" y="57407"/>
                </a:cubicBezTo>
                <a:cubicBezTo>
                  <a:pt x="2305315" y="63842"/>
                  <a:pt x="2320761" y="87011"/>
                  <a:pt x="2341356" y="65130"/>
                </a:cubicBezTo>
                <a:cubicBezTo>
                  <a:pt x="2342643" y="63842"/>
                  <a:pt x="2347792" y="66417"/>
                  <a:pt x="2350366" y="67704"/>
                </a:cubicBezTo>
                <a:cubicBezTo>
                  <a:pt x="2363238" y="76714"/>
                  <a:pt x="2378684" y="75427"/>
                  <a:pt x="2392842" y="72853"/>
                </a:cubicBezTo>
                <a:cubicBezTo>
                  <a:pt x="2413437" y="67704"/>
                  <a:pt x="2434032" y="61268"/>
                  <a:pt x="2457201" y="67704"/>
                </a:cubicBezTo>
                <a:cubicBezTo>
                  <a:pt x="2461062" y="68991"/>
                  <a:pt x="2466211" y="66417"/>
                  <a:pt x="2467498" y="62555"/>
                </a:cubicBezTo>
                <a:cubicBezTo>
                  <a:pt x="2475221" y="47109"/>
                  <a:pt x="2489380" y="44535"/>
                  <a:pt x="2502252" y="38099"/>
                </a:cubicBezTo>
                <a:cubicBezTo>
                  <a:pt x="2527995" y="25227"/>
                  <a:pt x="2557600" y="31663"/>
                  <a:pt x="2575620" y="54832"/>
                </a:cubicBezTo>
                <a:cubicBezTo>
                  <a:pt x="2582056" y="62555"/>
                  <a:pt x="2588492" y="71565"/>
                  <a:pt x="2593641" y="80576"/>
                </a:cubicBezTo>
                <a:cubicBezTo>
                  <a:pt x="2614235" y="108893"/>
                  <a:pt x="2639979" y="107606"/>
                  <a:pt x="2654137" y="76714"/>
                </a:cubicBezTo>
                <a:cubicBezTo>
                  <a:pt x="2667009" y="49684"/>
                  <a:pt x="2687604" y="27802"/>
                  <a:pt x="2713347" y="14930"/>
                </a:cubicBezTo>
                <a:cubicBezTo>
                  <a:pt x="2724931" y="8494"/>
                  <a:pt x="2737803" y="-3090"/>
                  <a:pt x="2753249" y="771"/>
                </a:cubicBezTo>
                <a:close/>
              </a:path>
            </a:pathLst>
          </a:custGeom>
          <a:blipFill dpi="0" rotWithShape="0">
            <a:blip r:embed="rId2"/>
            <a:srcRect/>
            <a:tile tx="0" ty="0" sx="100000" sy="100000" flip="none" algn="tl"/>
          </a:blipFill>
          <a:ln w="1284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46" name="PpSlideNum">
            <a:extLst>
              <a:ext uri="{FF2B5EF4-FFF2-40B4-BE49-F238E27FC236}">
                <a16:creationId xmlns:a16="http://schemas.microsoft.com/office/drawing/2014/main" id="{DD107E00-C471-450D-A028-8EF284716F25}"/>
              </a:ext>
            </a:extLst>
          </p:cNvPr>
          <p:cNvSpPr txBox="1">
            <a:spLocks/>
          </p:cNvSpPr>
          <p:nvPr/>
        </p:nvSpPr>
        <p:spPr>
          <a:xfrm>
            <a:off x="8754976" y="6471729"/>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sp>
        <p:nvSpPr>
          <p:cNvPr id="51" name="Grand Title">
            <a:extLst>
              <a:ext uri="{FF2B5EF4-FFF2-40B4-BE49-F238E27FC236}">
                <a16:creationId xmlns:a16="http://schemas.microsoft.com/office/drawing/2014/main" id="{BE0B3693-A432-41FF-8E3C-EF468AF9D44F}"/>
              </a:ext>
            </a:extLst>
          </p:cNvPr>
          <p:cNvSpPr txBox="1"/>
          <p:nvPr/>
        </p:nvSpPr>
        <p:spPr>
          <a:xfrm>
            <a:off x="4374028" y="5327190"/>
            <a:ext cx="4076052" cy="761747"/>
          </a:xfrm>
          <a:prstGeom prst="rect">
            <a:avLst/>
          </a:prstGeom>
          <a:noFill/>
        </p:spPr>
        <p:txBody>
          <a:bodyPr wrap="square" lIns="0" tIns="0" rIns="0" bIns="0" rtlCol="0" anchor="t" anchorCtr="0">
            <a:spAutoFit/>
          </a:bodyPr>
          <a:lstStyle>
            <a:defPPr>
              <a:defRPr lang="en-US"/>
            </a:defPPr>
            <a:lvl1pPr algn="r">
              <a:lnSpc>
                <a:spcPct val="150000"/>
              </a:lnSpc>
              <a:defRPr sz="2400" b="1" i="1">
                <a:solidFill>
                  <a:schemeClr val="tx1">
                    <a:lumMod val="75000"/>
                    <a:lumOff val="25000"/>
                  </a:schemeClr>
                </a:solidFill>
                <a:latin typeface="+mj-lt"/>
              </a:defRPr>
            </a:lvl1pPr>
          </a:lstStyle>
          <a:p>
            <a:pPr>
              <a:lnSpc>
                <a:spcPct val="100000"/>
              </a:lnSpc>
            </a:pPr>
            <a:r>
              <a:rPr lang="en-ID" sz="1650" b="0" i="0">
                <a:solidFill>
                  <a:schemeClr val="bg1"/>
                </a:solidFill>
              </a:rPr>
              <a:t>People who succeed have momentum The more they succeed the more they want to find a way to succeed</a:t>
            </a:r>
          </a:p>
        </p:txBody>
      </p:sp>
      <p:sp>
        <p:nvSpPr>
          <p:cNvPr id="53" name="Quote Sign">
            <a:extLst>
              <a:ext uri="{FF2B5EF4-FFF2-40B4-BE49-F238E27FC236}">
                <a16:creationId xmlns:a16="http://schemas.microsoft.com/office/drawing/2014/main" id="{9F12A66F-0317-4F2A-BBEB-10AC375DC5EA}"/>
              </a:ext>
            </a:extLst>
          </p:cNvPr>
          <p:cNvSpPr/>
          <p:nvPr/>
        </p:nvSpPr>
        <p:spPr>
          <a:xfrm>
            <a:off x="8236786" y="5083613"/>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55" name="Quote Sign">
            <a:extLst>
              <a:ext uri="{FF2B5EF4-FFF2-40B4-BE49-F238E27FC236}">
                <a16:creationId xmlns:a16="http://schemas.microsoft.com/office/drawing/2014/main" id="{52C6C704-5084-42BE-B665-9EEB03792797}"/>
              </a:ext>
            </a:extLst>
          </p:cNvPr>
          <p:cNvSpPr/>
          <p:nvPr/>
        </p:nvSpPr>
        <p:spPr>
          <a:xfrm rot="10800000">
            <a:off x="5988251" y="5896169"/>
            <a:ext cx="213294" cy="180480"/>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alpha val="50000"/>
            </a:schemeClr>
          </a:solidFill>
          <a:ln>
            <a:noFill/>
          </a:ln>
        </p:spPr>
        <p:txBody>
          <a:bodyPr vert="horz" wrap="square" lIns="68571" tIns="34286" rIns="68571" bIns="34286" numCol="1" anchor="t" anchorCtr="0" compatLnSpc="1">
            <a:prstTxWarp prst="textNoShape">
              <a:avLst/>
            </a:prstTxWarp>
            <a:noAutofit/>
          </a:bodyPr>
          <a:lstStyle/>
          <a:p>
            <a:pPr algn="r"/>
            <a:endParaRPr sz="918">
              <a:solidFill>
                <a:schemeClr val="bg1"/>
              </a:solidFill>
            </a:endParaRPr>
          </a:p>
        </p:txBody>
      </p:sp>
      <p:sp>
        <p:nvSpPr>
          <p:cNvPr id="68" name="Rounded Rectangle 57">
            <a:extLst>
              <a:ext uri="{FF2B5EF4-FFF2-40B4-BE49-F238E27FC236}">
                <a16:creationId xmlns:a16="http://schemas.microsoft.com/office/drawing/2014/main" id="{B4CD9FF6-7F86-461B-B146-BA774BE16C5C}"/>
              </a:ext>
            </a:extLst>
          </p:cNvPr>
          <p:cNvSpPr/>
          <p:nvPr/>
        </p:nvSpPr>
        <p:spPr>
          <a:xfrm>
            <a:off x="1" y="5583975"/>
            <a:ext cx="3080256" cy="556717"/>
          </a:xfrm>
          <a:custGeom>
            <a:avLst/>
            <a:gdLst>
              <a:gd name="connsiteX0" fmla="*/ 0 w 4107543"/>
              <a:gd name="connsiteY0" fmla="*/ 0 h 742386"/>
              <a:gd name="connsiteX1" fmla="*/ 3736350 w 4107543"/>
              <a:gd name="connsiteY1" fmla="*/ 0 h 742386"/>
              <a:gd name="connsiteX2" fmla="*/ 4107543 w 4107543"/>
              <a:gd name="connsiteY2" fmla="*/ 371193 h 742386"/>
              <a:gd name="connsiteX3" fmla="*/ 3736350 w 4107543"/>
              <a:gd name="connsiteY3" fmla="*/ 742386 h 742386"/>
              <a:gd name="connsiteX4" fmla="*/ 0 w 4107543"/>
              <a:gd name="connsiteY4" fmla="*/ 742386 h 74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7543" h="742386">
                <a:moveTo>
                  <a:pt x="0" y="0"/>
                </a:moveTo>
                <a:lnTo>
                  <a:pt x="3736350" y="0"/>
                </a:lnTo>
                <a:cubicBezTo>
                  <a:pt x="3941354" y="0"/>
                  <a:pt x="4107543" y="166189"/>
                  <a:pt x="4107543" y="371193"/>
                </a:cubicBezTo>
                <a:cubicBezTo>
                  <a:pt x="4107543" y="576197"/>
                  <a:pt x="3941354" y="742386"/>
                  <a:pt x="3736350" y="742386"/>
                </a:cubicBezTo>
                <a:lnTo>
                  <a:pt x="0" y="742386"/>
                </a:ln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0" name="Center Text Body">
            <a:extLst>
              <a:ext uri="{FF2B5EF4-FFF2-40B4-BE49-F238E27FC236}">
                <a16:creationId xmlns:a16="http://schemas.microsoft.com/office/drawing/2014/main" id="{52705B6C-A1D7-4FC7-A19E-1E727CE55595}"/>
              </a:ext>
            </a:extLst>
          </p:cNvPr>
          <p:cNvSpPr txBox="1"/>
          <p:nvPr/>
        </p:nvSpPr>
        <p:spPr>
          <a:xfrm>
            <a:off x="699592" y="5858701"/>
            <a:ext cx="1539412" cy="184666"/>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Senior Manager of emodo</a:t>
            </a:r>
            <a:endParaRPr lang="en-ID" sz="900"/>
          </a:p>
        </p:txBody>
      </p:sp>
      <p:sp>
        <p:nvSpPr>
          <p:cNvPr id="62" name="TextBox">
            <a:extLst>
              <a:ext uri="{FF2B5EF4-FFF2-40B4-BE49-F238E27FC236}">
                <a16:creationId xmlns:a16="http://schemas.microsoft.com/office/drawing/2014/main" id="{030BB5D7-F9DF-451F-AE10-FBE1462FC757}"/>
              </a:ext>
            </a:extLst>
          </p:cNvPr>
          <p:cNvSpPr txBox="1"/>
          <p:nvPr/>
        </p:nvSpPr>
        <p:spPr>
          <a:xfrm>
            <a:off x="699592" y="5648298"/>
            <a:ext cx="1025922"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Jimmy Gallagher</a:t>
            </a:r>
          </a:p>
        </p:txBody>
      </p:sp>
      <p:sp>
        <p:nvSpPr>
          <p:cNvPr id="66" name="Freeform: Shape 65">
            <a:extLst>
              <a:ext uri="{FF2B5EF4-FFF2-40B4-BE49-F238E27FC236}">
                <a16:creationId xmlns:a16="http://schemas.microsoft.com/office/drawing/2014/main" id="{56555FB7-5E6C-451B-9808-3AA43BBC2FBB}"/>
              </a:ext>
            </a:extLst>
          </p:cNvPr>
          <p:cNvSpPr/>
          <p:nvPr/>
        </p:nvSpPr>
        <p:spPr>
          <a:xfrm>
            <a:off x="2440260" y="3990642"/>
            <a:ext cx="1108047" cy="110804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71" name="Oval 70">
            <a:extLst>
              <a:ext uri="{FF2B5EF4-FFF2-40B4-BE49-F238E27FC236}">
                <a16:creationId xmlns:a16="http://schemas.microsoft.com/office/drawing/2014/main" id="{EAF0E958-6422-4E6C-A671-4C1A81C3E365}"/>
              </a:ext>
            </a:extLst>
          </p:cNvPr>
          <p:cNvSpPr/>
          <p:nvPr/>
        </p:nvSpPr>
        <p:spPr>
          <a:xfrm>
            <a:off x="2588416" y="5649001"/>
            <a:ext cx="429426" cy="429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0" name="Icon 23">
            <a:extLst>
              <a:ext uri="{FF2B5EF4-FFF2-40B4-BE49-F238E27FC236}">
                <a16:creationId xmlns:a16="http://schemas.microsoft.com/office/drawing/2014/main" id="{B9F587A4-9BB3-4D51-88CD-7587875D4D79}"/>
              </a:ext>
            </a:extLst>
          </p:cNvPr>
          <p:cNvSpPr/>
          <p:nvPr/>
        </p:nvSpPr>
        <p:spPr>
          <a:xfrm>
            <a:off x="2691987" y="5752788"/>
            <a:ext cx="222283" cy="221851"/>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sz="1349"/>
          </a:p>
        </p:txBody>
      </p:sp>
      <p:grpSp>
        <p:nvGrpSpPr>
          <p:cNvPr id="41" name="PpHeader">
            <a:extLst>
              <a:ext uri="{FF2B5EF4-FFF2-40B4-BE49-F238E27FC236}">
                <a16:creationId xmlns:a16="http://schemas.microsoft.com/office/drawing/2014/main" id="{F9EA23F4-E32A-4C25-8A0C-EDA35FD0456E}"/>
              </a:ext>
            </a:extLst>
          </p:cNvPr>
          <p:cNvGrpSpPr/>
          <p:nvPr/>
        </p:nvGrpSpPr>
        <p:grpSpPr>
          <a:xfrm>
            <a:off x="87884" y="124384"/>
            <a:ext cx="1156753" cy="106831"/>
            <a:chOff x="117194" y="153043"/>
            <a:chExt cx="1542538" cy="142460"/>
          </a:xfrm>
        </p:grpSpPr>
        <p:sp>
          <p:nvSpPr>
            <p:cNvPr id="43" name="PpHeader">
              <a:extLst>
                <a:ext uri="{FF2B5EF4-FFF2-40B4-BE49-F238E27FC236}">
                  <a16:creationId xmlns:a16="http://schemas.microsoft.com/office/drawing/2014/main" id="{92A2CA11-FFB1-4A70-9F0F-4FD698AB2E92}"/>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45" name="Group 44">
              <a:extLst>
                <a:ext uri="{FF2B5EF4-FFF2-40B4-BE49-F238E27FC236}">
                  <a16:creationId xmlns:a16="http://schemas.microsoft.com/office/drawing/2014/main" id="{1711058D-C282-407C-89DA-1032ED3511E0}"/>
                </a:ext>
              </a:extLst>
            </p:cNvPr>
            <p:cNvGrpSpPr/>
            <p:nvPr/>
          </p:nvGrpSpPr>
          <p:grpSpPr>
            <a:xfrm>
              <a:off x="670098" y="159543"/>
              <a:ext cx="989634" cy="135576"/>
              <a:chOff x="670098" y="159543"/>
              <a:chExt cx="989634" cy="135576"/>
            </a:xfrm>
          </p:grpSpPr>
          <p:sp>
            <p:nvSpPr>
              <p:cNvPr id="47" name="Icon 1">
                <a:extLst>
                  <a:ext uri="{FF2B5EF4-FFF2-40B4-BE49-F238E27FC236}">
                    <a16:creationId xmlns:a16="http://schemas.microsoft.com/office/drawing/2014/main" id="{FA128DFC-7E51-42FF-B527-5748B98D0E84}"/>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8" name="Icon 5">
                <a:extLst>
                  <a:ext uri="{FF2B5EF4-FFF2-40B4-BE49-F238E27FC236}">
                    <a16:creationId xmlns:a16="http://schemas.microsoft.com/office/drawing/2014/main" id="{F0D76BAF-D347-4044-A14C-699BE3B5C56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50" name="Icon 7">
                <a:extLst>
                  <a:ext uri="{FF2B5EF4-FFF2-40B4-BE49-F238E27FC236}">
                    <a16:creationId xmlns:a16="http://schemas.microsoft.com/office/drawing/2014/main" id="{D16A2805-E093-40C3-9119-0E231FE9C9F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2" name="PpFooter">
            <a:extLst>
              <a:ext uri="{FF2B5EF4-FFF2-40B4-BE49-F238E27FC236}">
                <a16:creationId xmlns:a16="http://schemas.microsoft.com/office/drawing/2014/main" id="{08DDF421-C503-4844-82E0-1ECF27BE44C3}"/>
              </a:ext>
            </a:extLst>
          </p:cNvPr>
          <p:cNvGrpSpPr/>
          <p:nvPr/>
        </p:nvGrpSpPr>
        <p:grpSpPr>
          <a:xfrm>
            <a:off x="6962193" y="6285724"/>
            <a:ext cx="1987761" cy="280951"/>
            <a:chOff x="9284132" y="6232525"/>
            <a:chExt cx="2650693" cy="374650"/>
          </a:xfrm>
        </p:grpSpPr>
        <p:sp>
          <p:nvSpPr>
            <p:cNvPr id="54" name="PpFooter">
              <a:extLst>
                <a:ext uri="{FF2B5EF4-FFF2-40B4-BE49-F238E27FC236}">
                  <a16:creationId xmlns:a16="http://schemas.microsoft.com/office/drawing/2014/main" id="{B89F4131-78AD-428E-A320-AA3A1AB4DAC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6" name="Oval 55">
              <a:extLst>
                <a:ext uri="{FF2B5EF4-FFF2-40B4-BE49-F238E27FC236}">
                  <a16:creationId xmlns:a16="http://schemas.microsoft.com/office/drawing/2014/main" id="{2219EDD4-46A7-421B-8BB0-9AC3B8781287}"/>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7" name="PpSlideNum">
              <a:extLst>
                <a:ext uri="{FF2B5EF4-FFF2-40B4-BE49-F238E27FC236}">
                  <a16:creationId xmlns:a16="http://schemas.microsoft.com/office/drawing/2014/main" id="{CEC2DD59-AE83-41BC-83C4-69A0403C61EB}"/>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4</a:t>
              </a:fld>
              <a:endParaRPr lang="en-US" sz="750">
                <a:solidFill>
                  <a:schemeClr val="bg1"/>
                </a:solidFill>
              </a:endParaRPr>
            </a:p>
          </p:txBody>
        </p:sp>
      </p:grpSp>
    </p:spTree>
    <p:extLst>
      <p:ext uri="{BB962C8B-B14F-4D97-AF65-F5344CB8AC3E}">
        <p14:creationId xmlns:p14="http://schemas.microsoft.com/office/powerpoint/2010/main" val="33199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982C6461-1E04-4B60-A532-B28DA3560328}"/>
              </a:ext>
            </a:extLst>
          </p:cNvPr>
          <p:cNvSpPr>
            <a:spLocks noGrp="1"/>
          </p:cNvSpPr>
          <p:nvPr>
            <p:ph type="pic" sz="quarter" idx="10"/>
          </p:nvPr>
        </p:nvSpPr>
        <p:spPr/>
      </p:sp>
      <p:sp>
        <p:nvSpPr>
          <p:cNvPr id="10" name="PpFooter">
            <a:extLst>
              <a:ext uri="{FF2B5EF4-FFF2-40B4-BE49-F238E27FC236}">
                <a16:creationId xmlns:a16="http://schemas.microsoft.com/office/drawing/2014/main" id="{064E2A0B-A45E-45D1-91EA-A1F40B2C75DC}"/>
              </a:ext>
            </a:extLst>
          </p:cNvPr>
          <p:cNvSpPr txBox="1"/>
          <p:nvPr/>
        </p:nvSpPr>
        <p:spPr>
          <a:xfrm>
            <a:off x="6962193" y="6355792"/>
            <a:ext cx="1474763" cy="115416"/>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13" name="PpSlideNum">
            <a:extLst>
              <a:ext uri="{FF2B5EF4-FFF2-40B4-BE49-F238E27FC236}">
                <a16:creationId xmlns:a16="http://schemas.microsoft.com/office/drawing/2014/main" id="{B2C0417B-31C7-4BB3-BD7E-A11E78511DFD}"/>
              </a:ext>
            </a:extLst>
          </p:cNvPr>
          <p:cNvSpPr txBox="1">
            <a:spLocks/>
          </p:cNvSpPr>
          <p:nvPr/>
        </p:nvSpPr>
        <p:spPr>
          <a:xfrm>
            <a:off x="8869261" y="5728430"/>
            <a:ext cx="109004" cy="115416"/>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sp>
        <p:nvSpPr>
          <p:cNvPr id="24" name="Rectangle 23">
            <a:extLst>
              <a:ext uri="{FF2B5EF4-FFF2-40B4-BE49-F238E27FC236}">
                <a16:creationId xmlns:a16="http://schemas.microsoft.com/office/drawing/2014/main" id="{CF35364B-7943-42B8-A80E-2B0A2AB920AE}"/>
              </a:ext>
            </a:extLst>
          </p:cNvPr>
          <p:cNvSpPr/>
          <p:nvPr/>
        </p:nvSpPr>
        <p:spPr>
          <a:xfrm>
            <a:off x="5599480" y="1836020"/>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6" name="Rectangle 25">
            <a:extLst>
              <a:ext uri="{FF2B5EF4-FFF2-40B4-BE49-F238E27FC236}">
                <a16:creationId xmlns:a16="http://schemas.microsoft.com/office/drawing/2014/main" id="{A4842CE9-AFB3-42A4-B10F-1B2692AC7BBC}"/>
              </a:ext>
            </a:extLst>
          </p:cNvPr>
          <p:cNvSpPr/>
          <p:nvPr/>
        </p:nvSpPr>
        <p:spPr>
          <a:xfrm>
            <a:off x="7235082" y="1836020"/>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7" name="Rectangle 26">
            <a:extLst>
              <a:ext uri="{FF2B5EF4-FFF2-40B4-BE49-F238E27FC236}">
                <a16:creationId xmlns:a16="http://schemas.microsoft.com/office/drawing/2014/main" id="{8ECA4E11-367A-4FC1-8655-B86DD6700515}"/>
              </a:ext>
            </a:extLst>
          </p:cNvPr>
          <p:cNvSpPr/>
          <p:nvPr/>
        </p:nvSpPr>
        <p:spPr>
          <a:xfrm>
            <a:off x="5599480" y="3455427"/>
            <a:ext cx="1566554" cy="1566554"/>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8" name="Rectangle 27">
            <a:extLst>
              <a:ext uri="{FF2B5EF4-FFF2-40B4-BE49-F238E27FC236}">
                <a16:creationId xmlns:a16="http://schemas.microsoft.com/office/drawing/2014/main" id="{18B7DBCE-9352-4D94-A599-D78B21F3DBAF}"/>
              </a:ext>
            </a:extLst>
          </p:cNvPr>
          <p:cNvSpPr/>
          <p:nvPr/>
        </p:nvSpPr>
        <p:spPr>
          <a:xfrm>
            <a:off x="7235082" y="3455427"/>
            <a:ext cx="1566554" cy="156655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0" name="Grand Title">
            <a:extLst>
              <a:ext uri="{FF2B5EF4-FFF2-40B4-BE49-F238E27FC236}">
                <a16:creationId xmlns:a16="http://schemas.microsoft.com/office/drawing/2014/main" id="{FBDF4584-17B5-464C-AA00-7B403D08959A}"/>
              </a:ext>
            </a:extLst>
          </p:cNvPr>
          <p:cNvSpPr txBox="1"/>
          <p:nvPr/>
        </p:nvSpPr>
        <p:spPr>
          <a:xfrm>
            <a:off x="629759" y="1587826"/>
            <a:ext cx="3666648" cy="507831"/>
          </a:xfrm>
          <a:prstGeom prst="rect">
            <a:avLst/>
          </a:prstGeom>
          <a:noFill/>
        </p:spPr>
        <p:txBody>
          <a:bodyPr wrap="square" lIns="0" tIns="0" rIns="0" bIns="0" rtlCol="0" anchor="t" anchorCtr="0">
            <a:spAutoFit/>
          </a:bodyPr>
          <a:lstStyle/>
          <a:p>
            <a:r>
              <a:rPr lang="en-US" sz="3300">
                <a:solidFill>
                  <a:schemeClr val="tx1">
                    <a:lumMod val="75000"/>
                    <a:lumOff val="25000"/>
                  </a:schemeClr>
                </a:solidFill>
                <a:latin typeface="+mj-lt"/>
              </a:rPr>
              <a:t>Today’s </a:t>
            </a:r>
            <a:r>
              <a:rPr lang="en-US" sz="3300">
                <a:solidFill>
                  <a:schemeClr val="accent1"/>
                </a:solidFill>
                <a:latin typeface="+mj-lt"/>
              </a:rPr>
              <a:t>Meeting</a:t>
            </a:r>
            <a:endParaRPr lang="en-ID" sz="3300">
              <a:solidFill>
                <a:schemeClr val="accent1"/>
              </a:solidFill>
              <a:latin typeface="+mj-lt"/>
            </a:endParaRPr>
          </a:p>
        </p:txBody>
      </p:sp>
      <p:grpSp>
        <p:nvGrpSpPr>
          <p:cNvPr id="31" name="Group 30">
            <a:extLst>
              <a:ext uri="{FF2B5EF4-FFF2-40B4-BE49-F238E27FC236}">
                <a16:creationId xmlns:a16="http://schemas.microsoft.com/office/drawing/2014/main" id="{93739589-ABF3-4E88-9309-0F856E889145}"/>
              </a:ext>
            </a:extLst>
          </p:cNvPr>
          <p:cNvGrpSpPr/>
          <p:nvPr/>
        </p:nvGrpSpPr>
        <p:grpSpPr>
          <a:xfrm>
            <a:off x="629759" y="3257938"/>
            <a:ext cx="1286192" cy="246221"/>
            <a:chOff x="3551036" y="4087599"/>
            <a:chExt cx="1715146" cy="328338"/>
          </a:xfrm>
        </p:grpSpPr>
        <p:sp>
          <p:nvSpPr>
            <p:cNvPr id="32" name="Rectangle: Rounded Corners 31">
              <a:extLst>
                <a:ext uri="{FF2B5EF4-FFF2-40B4-BE49-F238E27FC236}">
                  <a16:creationId xmlns:a16="http://schemas.microsoft.com/office/drawing/2014/main" id="{733BA8BC-5C3C-4798-B1AF-7CF367366ECD}"/>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3" name="TextBox 32">
              <a:extLst>
                <a:ext uri="{FF2B5EF4-FFF2-40B4-BE49-F238E27FC236}">
                  <a16:creationId xmlns:a16="http://schemas.microsoft.com/office/drawing/2014/main" id="{BB5BB8C8-9A0B-47E5-923F-FA1429FA7119}"/>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4" name="TextBox 33">
              <a:extLst>
                <a:ext uri="{FF2B5EF4-FFF2-40B4-BE49-F238E27FC236}">
                  <a16:creationId xmlns:a16="http://schemas.microsoft.com/office/drawing/2014/main" id="{0AB63FED-495C-4841-8402-CC635015C4AC}"/>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5" name="Justify Text Body">
            <a:extLst>
              <a:ext uri="{FF2B5EF4-FFF2-40B4-BE49-F238E27FC236}">
                <a16:creationId xmlns:a16="http://schemas.microsoft.com/office/drawing/2014/main" id="{75E246D2-45BC-45AA-AC8A-288DA94EF7B3}"/>
              </a:ext>
            </a:extLst>
          </p:cNvPr>
          <p:cNvSpPr txBox="1"/>
          <p:nvPr/>
        </p:nvSpPr>
        <p:spPr>
          <a:xfrm>
            <a:off x="629760" y="2166685"/>
            <a:ext cx="4069621" cy="942566"/>
          </a:xfrm>
          <a:prstGeom prst="rect">
            <a:avLst/>
          </a:prstGeom>
          <a:noFill/>
        </p:spPr>
        <p:txBody>
          <a:bodyPr wrap="square" lIns="0" tIns="0" rIns="0" bIns="0" rtlCol="0">
            <a:spAutoFit/>
          </a:bodyPr>
          <a:lstStyle/>
          <a:p>
            <a:pPr>
              <a:lnSpc>
                <a:spcPct val="150000"/>
              </a:lnSpc>
            </a:pPr>
            <a:r>
              <a:rPr lang="en-US" sz="1050">
                <a:solidFill>
                  <a:schemeClr val="tx1">
                    <a:lumMod val="50000"/>
                    <a:lumOff val="50000"/>
                  </a:schemeClr>
                </a:solidFill>
              </a:rPr>
              <a:t>asuscipit eros iste metus auctor dapibus quam aliquam sied pretium tincidunt dapibus integer mollis da vel magna hendrit eleifend nullas dictum pellentesque lacus sad vitae amet trisque nullam malesuada as elementum ipsum volutpat  lorem ipsum</a:t>
            </a:r>
            <a:endParaRPr lang="en-ID" sz="1050">
              <a:solidFill>
                <a:schemeClr val="tx1">
                  <a:lumMod val="50000"/>
                  <a:lumOff val="50000"/>
                </a:schemeClr>
              </a:solidFill>
            </a:endParaRPr>
          </a:p>
        </p:txBody>
      </p:sp>
      <p:sp>
        <p:nvSpPr>
          <p:cNvPr id="39" name="Center Text Body">
            <a:extLst>
              <a:ext uri="{FF2B5EF4-FFF2-40B4-BE49-F238E27FC236}">
                <a16:creationId xmlns:a16="http://schemas.microsoft.com/office/drawing/2014/main" id="{0CB8C82F-6C93-4285-98CE-A4CDD72861D6}"/>
              </a:ext>
            </a:extLst>
          </p:cNvPr>
          <p:cNvSpPr txBox="1"/>
          <p:nvPr/>
        </p:nvSpPr>
        <p:spPr>
          <a:xfrm>
            <a:off x="629759"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1" name="TextBox">
            <a:extLst>
              <a:ext uri="{FF2B5EF4-FFF2-40B4-BE49-F238E27FC236}">
                <a16:creationId xmlns:a16="http://schemas.microsoft.com/office/drawing/2014/main" id="{47F59EC0-D5F8-48F7-A539-D8084AE80D70}"/>
              </a:ext>
            </a:extLst>
          </p:cNvPr>
          <p:cNvSpPr txBox="1"/>
          <p:nvPr/>
        </p:nvSpPr>
        <p:spPr>
          <a:xfrm>
            <a:off x="629759" y="3726446"/>
            <a:ext cx="123271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01. Company Profile</a:t>
            </a:r>
          </a:p>
        </p:txBody>
      </p:sp>
      <p:sp>
        <p:nvSpPr>
          <p:cNvPr id="44" name="Center Text Body">
            <a:extLst>
              <a:ext uri="{FF2B5EF4-FFF2-40B4-BE49-F238E27FC236}">
                <a16:creationId xmlns:a16="http://schemas.microsoft.com/office/drawing/2014/main" id="{8F9525E6-6008-4B3C-B4F2-9A0DDA7EC881}"/>
              </a:ext>
            </a:extLst>
          </p:cNvPr>
          <p:cNvSpPr txBox="1"/>
          <p:nvPr/>
        </p:nvSpPr>
        <p:spPr>
          <a:xfrm>
            <a:off x="2467644" y="3991269"/>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5" name="TextBox">
            <a:extLst>
              <a:ext uri="{FF2B5EF4-FFF2-40B4-BE49-F238E27FC236}">
                <a16:creationId xmlns:a16="http://schemas.microsoft.com/office/drawing/2014/main" id="{583618CF-B5F8-4993-91CA-C13934AEA410}"/>
              </a:ext>
            </a:extLst>
          </p:cNvPr>
          <p:cNvSpPr txBox="1"/>
          <p:nvPr/>
        </p:nvSpPr>
        <p:spPr>
          <a:xfrm>
            <a:off x="2467644" y="3726446"/>
            <a:ext cx="116378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02. Meet Our Team</a:t>
            </a:r>
          </a:p>
        </p:txBody>
      </p:sp>
      <p:sp>
        <p:nvSpPr>
          <p:cNvPr id="46" name="Center Text Body">
            <a:extLst>
              <a:ext uri="{FF2B5EF4-FFF2-40B4-BE49-F238E27FC236}">
                <a16:creationId xmlns:a16="http://schemas.microsoft.com/office/drawing/2014/main" id="{C3B77550-ED3D-49D1-A306-652F006F701F}"/>
              </a:ext>
            </a:extLst>
          </p:cNvPr>
          <p:cNvSpPr txBox="1"/>
          <p:nvPr/>
        </p:nvSpPr>
        <p:spPr>
          <a:xfrm>
            <a:off x="629759"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7" name="TextBox">
            <a:extLst>
              <a:ext uri="{FF2B5EF4-FFF2-40B4-BE49-F238E27FC236}">
                <a16:creationId xmlns:a16="http://schemas.microsoft.com/office/drawing/2014/main" id="{CAC23AC1-E2CA-4834-B625-640566756C89}"/>
              </a:ext>
            </a:extLst>
          </p:cNvPr>
          <p:cNvSpPr txBox="1"/>
          <p:nvPr/>
        </p:nvSpPr>
        <p:spPr>
          <a:xfrm>
            <a:off x="629759" y="4612988"/>
            <a:ext cx="1059585"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03. Image Gallery</a:t>
            </a:r>
          </a:p>
        </p:txBody>
      </p:sp>
      <p:sp>
        <p:nvSpPr>
          <p:cNvPr id="48" name="Center Text Body">
            <a:extLst>
              <a:ext uri="{FF2B5EF4-FFF2-40B4-BE49-F238E27FC236}">
                <a16:creationId xmlns:a16="http://schemas.microsoft.com/office/drawing/2014/main" id="{D4F6E39E-FBAC-49FD-9851-EA49B1C249D0}"/>
              </a:ext>
            </a:extLst>
          </p:cNvPr>
          <p:cNvSpPr txBox="1"/>
          <p:nvPr/>
        </p:nvSpPr>
        <p:spPr>
          <a:xfrm>
            <a:off x="2467644" y="4877811"/>
            <a:ext cx="1539412" cy="392415"/>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900"/>
              <a:t>dapibus integer dolor potor eleifend nulla dictum</a:t>
            </a:r>
            <a:endParaRPr lang="en-ID" sz="900"/>
          </a:p>
        </p:txBody>
      </p:sp>
      <p:sp>
        <p:nvSpPr>
          <p:cNvPr id="49" name="TextBox">
            <a:extLst>
              <a:ext uri="{FF2B5EF4-FFF2-40B4-BE49-F238E27FC236}">
                <a16:creationId xmlns:a16="http://schemas.microsoft.com/office/drawing/2014/main" id="{96BDD3E6-8CFF-495D-8B21-405E3A14485F}"/>
              </a:ext>
            </a:extLst>
          </p:cNvPr>
          <p:cNvSpPr txBox="1"/>
          <p:nvPr/>
        </p:nvSpPr>
        <p:spPr>
          <a:xfrm>
            <a:off x="2467644" y="4612988"/>
            <a:ext cx="987450" cy="215444"/>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sz="1050"/>
              <a:t>04. Infographics</a:t>
            </a:r>
          </a:p>
        </p:txBody>
      </p:sp>
      <p:sp>
        <p:nvSpPr>
          <p:cNvPr id="63" name="Shape">
            <a:extLst>
              <a:ext uri="{FF2B5EF4-FFF2-40B4-BE49-F238E27FC236}">
                <a16:creationId xmlns:a16="http://schemas.microsoft.com/office/drawing/2014/main" id="{D3E484FF-7406-4BAF-9103-F2EEE3818533}"/>
              </a:ext>
            </a:extLst>
          </p:cNvPr>
          <p:cNvSpPr>
            <a:spLocks noChangeAspect="1"/>
          </p:cNvSpPr>
          <p:nvPr/>
        </p:nvSpPr>
        <p:spPr>
          <a:xfrm>
            <a:off x="6076248" y="2312883"/>
            <a:ext cx="613017" cy="612825"/>
          </a:xfrm>
          <a:custGeom>
            <a:avLst/>
            <a:gdLst>
              <a:gd name="connsiteX0" fmla="*/ 447683 w 485775"/>
              <a:gd name="connsiteY0" fmla="*/ 229534 h 485623"/>
              <a:gd name="connsiteX1" fmla="*/ 447683 w 485775"/>
              <a:gd name="connsiteY1" fmla="*/ 268419 h 485623"/>
              <a:gd name="connsiteX2" fmla="*/ 466651 w 485775"/>
              <a:gd name="connsiteY2" fmla="*/ 287391 h 485623"/>
              <a:gd name="connsiteX3" fmla="*/ 485619 w 485775"/>
              <a:gd name="connsiteY3" fmla="*/ 268419 h 485623"/>
              <a:gd name="connsiteX4" fmla="*/ 485619 w 485775"/>
              <a:gd name="connsiteY4" fmla="*/ 152742 h 485623"/>
              <a:gd name="connsiteX5" fmla="*/ 409743 w 485775"/>
              <a:gd name="connsiteY5" fmla="*/ 76862 h 485623"/>
              <a:gd name="connsiteX6" fmla="*/ 328103 w 485775"/>
              <a:gd name="connsiteY6" fmla="*/ 76862 h 485623"/>
              <a:gd name="connsiteX7" fmla="*/ 328103 w 485775"/>
              <a:gd name="connsiteY7" fmla="*/ 52131 h 485623"/>
              <a:gd name="connsiteX8" fmla="*/ 275972 w 485775"/>
              <a:gd name="connsiteY8" fmla="*/ 0 h 485623"/>
              <a:gd name="connsiteX9" fmla="*/ 209647 w 485775"/>
              <a:gd name="connsiteY9" fmla="*/ 0 h 485623"/>
              <a:gd name="connsiteX10" fmla="*/ 157516 w 485775"/>
              <a:gd name="connsiteY10" fmla="*/ 52131 h 485623"/>
              <a:gd name="connsiteX11" fmla="*/ 157516 w 485775"/>
              <a:gd name="connsiteY11" fmla="*/ 76862 h 485623"/>
              <a:gd name="connsiteX12" fmla="*/ 75876 w 485775"/>
              <a:gd name="connsiteY12" fmla="*/ 76862 h 485623"/>
              <a:gd name="connsiteX13" fmla="*/ 0 w 485775"/>
              <a:gd name="connsiteY13" fmla="*/ 152739 h 485623"/>
              <a:gd name="connsiteX14" fmla="*/ 0 w 485775"/>
              <a:gd name="connsiteY14" fmla="*/ 373734 h 485623"/>
              <a:gd name="connsiteX15" fmla="*/ 75876 w 485775"/>
              <a:gd name="connsiteY15" fmla="*/ 449614 h 485623"/>
              <a:gd name="connsiteX16" fmla="*/ 236172 w 485775"/>
              <a:gd name="connsiteY16" fmla="*/ 449614 h 485623"/>
              <a:gd name="connsiteX17" fmla="*/ 255140 w 485775"/>
              <a:gd name="connsiteY17" fmla="*/ 430642 h 485623"/>
              <a:gd name="connsiteX18" fmla="*/ 236172 w 485775"/>
              <a:gd name="connsiteY18" fmla="*/ 411674 h 485623"/>
              <a:gd name="connsiteX19" fmla="*/ 75876 w 485775"/>
              <a:gd name="connsiteY19" fmla="*/ 411674 h 485623"/>
              <a:gd name="connsiteX20" fmla="*/ 37940 w 485775"/>
              <a:gd name="connsiteY20" fmla="*/ 373734 h 485623"/>
              <a:gd name="connsiteX21" fmla="*/ 37940 w 485775"/>
              <a:gd name="connsiteY21" fmla="*/ 229534 h 485623"/>
              <a:gd name="connsiteX22" fmla="*/ 224790 w 485775"/>
              <a:gd name="connsiteY22" fmla="*/ 229534 h 485623"/>
              <a:gd name="connsiteX23" fmla="*/ 224790 w 485775"/>
              <a:gd name="connsiteY23" fmla="*/ 258024 h 485623"/>
              <a:gd name="connsiteX24" fmla="*/ 243758 w 485775"/>
              <a:gd name="connsiteY24" fmla="*/ 276992 h 485623"/>
              <a:gd name="connsiteX25" fmla="*/ 262727 w 485775"/>
              <a:gd name="connsiteY25" fmla="*/ 258024 h 485623"/>
              <a:gd name="connsiteX26" fmla="*/ 262727 w 485775"/>
              <a:gd name="connsiteY26" fmla="*/ 229534 h 485623"/>
              <a:gd name="connsiteX27" fmla="*/ 195456 w 485775"/>
              <a:gd name="connsiteY27" fmla="*/ 52131 h 485623"/>
              <a:gd name="connsiteX28" fmla="*/ 209647 w 485775"/>
              <a:gd name="connsiteY28" fmla="*/ 37940 h 485623"/>
              <a:gd name="connsiteX29" fmla="*/ 275972 w 485775"/>
              <a:gd name="connsiteY29" fmla="*/ 37940 h 485623"/>
              <a:gd name="connsiteX30" fmla="*/ 290163 w 485775"/>
              <a:gd name="connsiteY30" fmla="*/ 52131 h 485623"/>
              <a:gd name="connsiteX31" fmla="*/ 290163 w 485775"/>
              <a:gd name="connsiteY31" fmla="*/ 76862 h 485623"/>
              <a:gd name="connsiteX32" fmla="*/ 195456 w 485775"/>
              <a:gd name="connsiteY32" fmla="*/ 76862 h 485623"/>
              <a:gd name="connsiteX33" fmla="*/ 37940 w 485775"/>
              <a:gd name="connsiteY33" fmla="*/ 152742 h 485623"/>
              <a:gd name="connsiteX34" fmla="*/ 75876 w 485775"/>
              <a:gd name="connsiteY34" fmla="*/ 114802 h 485623"/>
              <a:gd name="connsiteX35" fmla="*/ 409743 w 485775"/>
              <a:gd name="connsiteY35" fmla="*/ 114802 h 485623"/>
              <a:gd name="connsiteX36" fmla="*/ 447683 w 485775"/>
              <a:gd name="connsiteY36" fmla="*/ 152742 h 485623"/>
              <a:gd name="connsiteX37" fmla="*/ 447683 w 485775"/>
              <a:gd name="connsiteY37" fmla="*/ 191594 h 485623"/>
              <a:gd name="connsiteX38" fmla="*/ 37940 w 485775"/>
              <a:gd name="connsiteY38" fmla="*/ 191594 h 485623"/>
              <a:gd name="connsiteX39" fmla="*/ 480219 w 485775"/>
              <a:gd name="connsiteY39" fmla="*/ 453239 h 485623"/>
              <a:gd name="connsiteX40" fmla="*/ 436520 w 485775"/>
              <a:gd name="connsiteY40" fmla="*/ 409539 h 485623"/>
              <a:gd name="connsiteX41" fmla="*/ 449577 w 485775"/>
              <a:gd name="connsiteY41" fmla="*/ 364216 h 485623"/>
              <a:gd name="connsiteX42" fmla="*/ 364216 w 485775"/>
              <a:gd name="connsiteY42" fmla="*/ 278852 h 485623"/>
              <a:gd name="connsiteX43" fmla="*/ 278852 w 485775"/>
              <a:gd name="connsiteY43" fmla="*/ 364216 h 485623"/>
              <a:gd name="connsiteX44" fmla="*/ 364216 w 485775"/>
              <a:gd name="connsiteY44" fmla="*/ 449581 h 485623"/>
              <a:gd name="connsiteX45" fmla="*/ 409728 w 485775"/>
              <a:gd name="connsiteY45" fmla="*/ 436401 h 485623"/>
              <a:gd name="connsiteX46" fmla="*/ 453391 w 485775"/>
              <a:gd name="connsiteY46" fmla="*/ 480064 h 485623"/>
              <a:gd name="connsiteX47" fmla="*/ 466807 w 485775"/>
              <a:gd name="connsiteY47" fmla="*/ 485623 h 485623"/>
              <a:gd name="connsiteX48" fmla="*/ 480219 w 485775"/>
              <a:gd name="connsiteY48" fmla="*/ 480064 h 485623"/>
              <a:gd name="connsiteX49" fmla="*/ 480219 w 485775"/>
              <a:gd name="connsiteY49" fmla="*/ 453239 h 485623"/>
              <a:gd name="connsiteX50" fmla="*/ 316792 w 485775"/>
              <a:gd name="connsiteY50" fmla="*/ 364216 h 485623"/>
              <a:gd name="connsiteX51" fmla="*/ 364216 w 485775"/>
              <a:gd name="connsiteY51" fmla="*/ 316792 h 485623"/>
              <a:gd name="connsiteX52" fmla="*/ 411641 w 485775"/>
              <a:gd name="connsiteY52" fmla="*/ 364216 h 485623"/>
              <a:gd name="connsiteX53" fmla="*/ 364216 w 485775"/>
              <a:gd name="connsiteY53" fmla="*/ 411641 h 485623"/>
              <a:gd name="connsiteX54" fmla="*/ 316792 w 485775"/>
              <a:gd name="connsiteY54" fmla="*/ 364216 h 48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5775" h="485623">
                <a:moveTo>
                  <a:pt x="447683" y="229534"/>
                </a:moveTo>
                <a:lnTo>
                  <a:pt x="447683" y="268419"/>
                </a:lnTo>
                <a:cubicBezTo>
                  <a:pt x="447683" y="278897"/>
                  <a:pt x="456174" y="287391"/>
                  <a:pt x="466651" y="287391"/>
                </a:cubicBezTo>
                <a:cubicBezTo>
                  <a:pt x="477129" y="287391"/>
                  <a:pt x="485619" y="278897"/>
                  <a:pt x="485619" y="268419"/>
                </a:cubicBezTo>
                <a:lnTo>
                  <a:pt x="485619" y="152742"/>
                </a:lnTo>
                <a:cubicBezTo>
                  <a:pt x="485619" y="110903"/>
                  <a:pt x="451582" y="76862"/>
                  <a:pt x="409743" y="76862"/>
                </a:cubicBezTo>
                <a:lnTo>
                  <a:pt x="328103" y="76862"/>
                </a:lnTo>
                <a:lnTo>
                  <a:pt x="328103" y="52131"/>
                </a:lnTo>
                <a:cubicBezTo>
                  <a:pt x="328103" y="23386"/>
                  <a:pt x="304718" y="0"/>
                  <a:pt x="275972" y="0"/>
                </a:cubicBezTo>
                <a:lnTo>
                  <a:pt x="209647" y="0"/>
                </a:lnTo>
                <a:cubicBezTo>
                  <a:pt x="180902" y="0"/>
                  <a:pt x="157516" y="23386"/>
                  <a:pt x="157516" y="52131"/>
                </a:cubicBezTo>
                <a:lnTo>
                  <a:pt x="157516" y="76862"/>
                </a:lnTo>
                <a:lnTo>
                  <a:pt x="75876" y="76862"/>
                </a:lnTo>
                <a:cubicBezTo>
                  <a:pt x="34037" y="76862"/>
                  <a:pt x="0" y="110900"/>
                  <a:pt x="0" y="152739"/>
                </a:cubicBezTo>
                <a:lnTo>
                  <a:pt x="0" y="373734"/>
                </a:lnTo>
                <a:cubicBezTo>
                  <a:pt x="0" y="415573"/>
                  <a:pt x="34037" y="449614"/>
                  <a:pt x="75876" y="449614"/>
                </a:cubicBezTo>
                <a:lnTo>
                  <a:pt x="236172" y="449614"/>
                </a:lnTo>
                <a:cubicBezTo>
                  <a:pt x="246649" y="449614"/>
                  <a:pt x="255140" y="441119"/>
                  <a:pt x="255140" y="430642"/>
                </a:cubicBezTo>
                <a:cubicBezTo>
                  <a:pt x="255140" y="420168"/>
                  <a:pt x="246649" y="411674"/>
                  <a:pt x="236172" y="411674"/>
                </a:cubicBezTo>
                <a:lnTo>
                  <a:pt x="75876" y="411674"/>
                </a:lnTo>
                <a:cubicBezTo>
                  <a:pt x="54959" y="411674"/>
                  <a:pt x="37940" y="394655"/>
                  <a:pt x="37940" y="373734"/>
                </a:cubicBezTo>
                <a:lnTo>
                  <a:pt x="37940" y="229534"/>
                </a:lnTo>
                <a:lnTo>
                  <a:pt x="224790" y="229534"/>
                </a:lnTo>
                <a:lnTo>
                  <a:pt x="224790" y="258024"/>
                </a:lnTo>
                <a:cubicBezTo>
                  <a:pt x="224790" y="268497"/>
                  <a:pt x="233281" y="276992"/>
                  <a:pt x="243758" y="276992"/>
                </a:cubicBezTo>
                <a:cubicBezTo>
                  <a:pt x="254236" y="276992"/>
                  <a:pt x="262727" y="268497"/>
                  <a:pt x="262727" y="258024"/>
                </a:cubicBezTo>
                <a:lnTo>
                  <a:pt x="262727" y="229534"/>
                </a:lnTo>
                <a:close/>
                <a:moveTo>
                  <a:pt x="195456" y="52131"/>
                </a:moveTo>
                <a:cubicBezTo>
                  <a:pt x="195456" y="44307"/>
                  <a:pt x="201823" y="37940"/>
                  <a:pt x="209647" y="37940"/>
                </a:cubicBezTo>
                <a:lnTo>
                  <a:pt x="275972" y="37940"/>
                </a:lnTo>
                <a:cubicBezTo>
                  <a:pt x="283796" y="37940"/>
                  <a:pt x="290163" y="44304"/>
                  <a:pt x="290163" y="52131"/>
                </a:cubicBezTo>
                <a:lnTo>
                  <a:pt x="290163" y="76862"/>
                </a:lnTo>
                <a:lnTo>
                  <a:pt x="195456" y="76862"/>
                </a:lnTo>
                <a:close/>
                <a:moveTo>
                  <a:pt x="37940" y="152742"/>
                </a:moveTo>
                <a:cubicBezTo>
                  <a:pt x="37940" y="131821"/>
                  <a:pt x="54959" y="114802"/>
                  <a:pt x="75876" y="114802"/>
                </a:cubicBezTo>
                <a:lnTo>
                  <a:pt x="409743" y="114802"/>
                </a:lnTo>
                <a:cubicBezTo>
                  <a:pt x="430661" y="114802"/>
                  <a:pt x="447683" y="131821"/>
                  <a:pt x="447683" y="152742"/>
                </a:cubicBezTo>
                <a:lnTo>
                  <a:pt x="447683" y="191594"/>
                </a:lnTo>
                <a:lnTo>
                  <a:pt x="37940" y="191594"/>
                </a:lnTo>
                <a:close/>
                <a:moveTo>
                  <a:pt x="480219" y="453239"/>
                </a:moveTo>
                <a:lnTo>
                  <a:pt x="436520" y="409539"/>
                </a:lnTo>
                <a:cubicBezTo>
                  <a:pt x="444788" y="396397"/>
                  <a:pt x="449577" y="380857"/>
                  <a:pt x="449577" y="364216"/>
                </a:cubicBezTo>
                <a:cubicBezTo>
                  <a:pt x="449577" y="317148"/>
                  <a:pt x="411285" y="278852"/>
                  <a:pt x="364216" y="278852"/>
                </a:cubicBezTo>
                <a:cubicBezTo>
                  <a:pt x="317148" y="278852"/>
                  <a:pt x="278852" y="317148"/>
                  <a:pt x="278852" y="364216"/>
                </a:cubicBezTo>
                <a:cubicBezTo>
                  <a:pt x="278852" y="411285"/>
                  <a:pt x="317148" y="449581"/>
                  <a:pt x="364216" y="449581"/>
                </a:cubicBezTo>
                <a:cubicBezTo>
                  <a:pt x="380935" y="449581"/>
                  <a:pt x="396545" y="444744"/>
                  <a:pt x="409728" y="436401"/>
                </a:cubicBezTo>
                <a:lnTo>
                  <a:pt x="453391" y="480064"/>
                </a:lnTo>
                <a:cubicBezTo>
                  <a:pt x="457097" y="483770"/>
                  <a:pt x="461952" y="485623"/>
                  <a:pt x="466807" y="485623"/>
                </a:cubicBezTo>
                <a:cubicBezTo>
                  <a:pt x="471662" y="485623"/>
                  <a:pt x="476513" y="483770"/>
                  <a:pt x="480219" y="480064"/>
                </a:cubicBezTo>
                <a:cubicBezTo>
                  <a:pt x="487628" y="472655"/>
                  <a:pt x="487628" y="460647"/>
                  <a:pt x="480219" y="453239"/>
                </a:cubicBezTo>
                <a:close/>
                <a:moveTo>
                  <a:pt x="316792" y="364216"/>
                </a:moveTo>
                <a:cubicBezTo>
                  <a:pt x="316792" y="338066"/>
                  <a:pt x="338066" y="316792"/>
                  <a:pt x="364216" y="316792"/>
                </a:cubicBezTo>
                <a:cubicBezTo>
                  <a:pt x="390363" y="316792"/>
                  <a:pt x="411641" y="338066"/>
                  <a:pt x="411641" y="364216"/>
                </a:cubicBezTo>
                <a:cubicBezTo>
                  <a:pt x="411641" y="390367"/>
                  <a:pt x="390363" y="411641"/>
                  <a:pt x="364216" y="411641"/>
                </a:cubicBezTo>
                <a:cubicBezTo>
                  <a:pt x="338066" y="411641"/>
                  <a:pt x="316792" y="390363"/>
                  <a:pt x="316792" y="364216"/>
                </a:cubicBezTo>
                <a:close/>
              </a:path>
            </a:pathLst>
          </a:custGeom>
          <a:solidFill>
            <a:schemeClr val="bg1"/>
          </a:solidFill>
          <a:ln w="949" cap="flat">
            <a:noFill/>
            <a:prstDash val="solid"/>
            <a:miter/>
          </a:ln>
        </p:spPr>
        <p:txBody>
          <a:bodyPr rtlCol="0" anchor="ctr"/>
          <a:lstStyle/>
          <a:p>
            <a:endParaRPr lang="en-ID" sz="1349"/>
          </a:p>
        </p:txBody>
      </p:sp>
      <p:sp>
        <p:nvSpPr>
          <p:cNvPr id="64" name="Shape">
            <a:extLst>
              <a:ext uri="{FF2B5EF4-FFF2-40B4-BE49-F238E27FC236}">
                <a16:creationId xmlns:a16="http://schemas.microsoft.com/office/drawing/2014/main" id="{FC0D9009-171F-4DDE-A4D5-2E263D056EBB}"/>
              </a:ext>
            </a:extLst>
          </p:cNvPr>
          <p:cNvSpPr>
            <a:spLocks noChangeAspect="1"/>
          </p:cNvSpPr>
          <p:nvPr/>
        </p:nvSpPr>
        <p:spPr>
          <a:xfrm>
            <a:off x="7711850" y="2312791"/>
            <a:ext cx="613017" cy="613009"/>
          </a:xfrm>
          <a:custGeom>
            <a:avLst/>
            <a:gdLst>
              <a:gd name="connsiteX0" fmla="*/ 485106 w 485774"/>
              <a:gd name="connsiteY0" fmla="*/ 447776 h 485767"/>
              <a:gd name="connsiteX1" fmla="*/ 462669 w 485774"/>
              <a:gd name="connsiteY1" fmla="*/ 433055 h 485767"/>
              <a:gd name="connsiteX2" fmla="*/ 447934 w 485774"/>
              <a:gd name="connsiteY2" fmla="*/ 447816 h 485767"/>
              <a:gd name="connsiteX3" fmla="*/ 341737 w 485774"/>
              <a:gd name="connsiteY3" fmla="*/ 447816 h 485767"/>
              <a:gd name="connsiteX4" fmla="*/ 393242 w 485774"/>
              <a:gd name="connsiteY4" fmla="*/ 411763 h 485767"/>
              <a:gd name="connsiteX5" fmla="*/ 394235 w 485774"/>
              <a:gd name="connsiteY5" fmla="*/ 411763 h 485767"/>
              <a:gd name="connsiteX6" fmla="*/ 394739 w 485774"/>
              <a:gd name="connsiteY6" fmla="*/ 411741 h 485767"/>
              <a:gd name="connsiteX7" fmla="*/ 450665 w 485774"/>
              <a:gd name="connsiteY7" fmla="*/ 354840 h 485767"/>
              <a:gd name="connsiteX8" fmla="*/ 413666 w 485774"/>
              <a:gd name="connsiteY8" fmla="*/ 301519 h 485767"/>
              <a:gd name="connsiteX9" fmla="*/ 413666 w 485774"/>
              <a:gd name="connsiteY9" fmla="*/ 244781 h 485767"/>
              <a:gd name="connsiteX10" fmla="*/ 394691 w 485774"/>
              <a:gd name="connsiteY10" fmla="*/ 225806 h 485767"/>
              <a:gd name="connsiteX11" fmla="*/ 261862 w 485774"/>
              <a:gd name="connsiteY11" fmla="*/ 225806 h 485767"/>
              <a:gd name="connsiteX12" fmla="*/ 261862 w 485774"/>
              <a:gd name="connsiteY12" fmla="*/ 187855 h 485767"/>
              <a:gd name="connsiteX13" fmla="*/ 303430 w 485774"/>
              <a:gd name="connsiteY13" fmla="*/ 187855 h 485767"/>
              <a:gd name="connsiteX14" fmla="*/ 327828 w 485774"/>
              <a:gd name="connsiteY14" fmla="*/ 176251 h 485767"/>
              <a:gd name="connsiteX15" fmla="*/ 334251 w 485774"/>
              <a:gd name="connsiteY15" fmla="*/ 149863 h 485767"/>
              <a:gd name="connsiteX16" fmla="*/ 290121 w 485774"/>
              <a:gd name="connsiteY16" fmla="*/ 88663 h 485767"/>
              <a:gd name="connsiteX17" fmla="*/ 299813 w 485774"/>
              <a:gd name="connsiteY17" fmla="*/ 56927 h 485767"/>
              <a:gd name="connsiteX18" fmla="*/ 242886 w 485774"/>
              <a:gd name="connsiteY18" fmla="*/ 0 h 485767"/>
              <a:gd name="connsiteX19" fmla="*/ 185959 w 485774"/>
              <a:gd name="connsiteY19" fmla="*/ 56927 h 485767"/>
              <a:gd name="connsiteX20" fmla="*/ 195651 w 485774"/>
              <a:gd name="connsiteY20" fmla="*/ 88663 h 485767"/>
              <a:gd name="connsiteX21" fmla="*/ 151522 w 485774"/>
              <a:gd name="connsiteY21" fmla="*/ 149863 h 485767"/>
              <a:gd name="connsiteX22" fmla="*/ 157944 w 485774"/>
              <a:gd name="connsiteY22" fmla="*/ 176251 h 485767"/>
              <a:gd name="connsiteX23" fmla="*/ 182342 w 485774"/>
              <a:gd name="connsiteY23" fmla="*/ 187855 h 485767"/>
              <a:gd name="connsiteX24" fmla="*/ 223911 w 485774"/>
              <a:gd name="connsiteY24" fmla="*/ 187855 h 485767"/>
              <a:gd name="connsiteX25" fmla="*/ 223911 w 485774"/>
              <a:gd name="connsiteY25" fmla="*/ 225806 h 485767"/>
              <a:gd name="connsiteX26" fmla="*/ 92034 w 485774"/>
              <a:gd name="connsiteY26" fmla="*/ 225806 h 485767"/>
              <a:gd name="connsiteX27" fmla="*/ 73058 w 485774"/>
              <a:gd name="connsiteY27" fmla="*/ 244781 h 485767"/>
              <a:gd name="connsiteX28" fmla="*/ 73058 w 485774"/>
              <a:gd name="connsiteY28" fmla="*/ 301174 h 485767"/>
              <a:gd name="connsiteX29" fmla="*/ 35107 w 485774"/>
              <a:gd name="connsiteY29" fmla="*/ 354840 h 485767"/>
              <a:gd name="connsiteX30" fmla="*/ 44799 w 485774"/>
              <a:gd name="connsiteY30" fmla="*/ 386576 h 485767"/>
              <a:gd name="connsiteX31" fmla="*/ 669 w 485774"/>
              <a:gd name="connsiteY31" fmla="*/ 447776 h 485767"/>
              <a:gd name="connsiteX32" fmla="*/ 7092 w 485774"/>
              <a:gd name="connsiteY32" fmla="*/ 474164 h 485767"/>
              <a:gd name="connsiteX33" fmla="*/ 31490 w 485774"/>
              <a:gd name="connsiteY33" fmla="*/ 485768 h 485767"/>
              <a:gd name="connsiteX34" fmla="*/ 454286 w 485774"/>
              <a:gd name="connsiteY34" fmla="*/ 485768 h 485767"/>
              <a:gd name="connsiteX35" fmla="*/ 478680 w 485774"/>
              <a:gd name="connsiteY35" fmla="*/ 474164 h 485767"/>
              <a:gd name="connsiteX36" fmla="*/ 485106 w 485774"/>
              <a:gd name="connsiteY36" fmla="*/ 447776 h 485767"/>
              <a:gd name="connsiteX37" fmla="*/ 242886 w 485774"/>
              <a:gd name="connsiteY37" fmla="*/ 37951 h 485767"/>
              <a:gd name="connsiteX38" fmla="*/ 261862 w 485774"/>
              <a:gd name="connsiteY38" fmla="*/ 56927 h 485767"/>
              <a:gd name="connsiteX39" fmla="*/ 242886 w 485774"/>
              <a:gd name="connsiteY39" fmla="*/ 75902 h 485767"/>
              <a:gd name="connsiteX40" fmla="*/ 223911 w 485774"/>
              <a:gd name="connsiteY40" fmla="*/ 56927 h 485767"/>
              <a:gd name="connsiteX41" fmla="*/ 242886 w 485774"/>
              <a:gd name="connsiteY41" fmla="*/ 37951 h 485767"/>
              <a:gd name="connsiteX42" fmla="*/ 242389 w 485774"/>
              <a:gd name="connsiteY42" fmla="*/ 113850 h 485767"/>
              <a:gd name="connsiteX43" fmla="*/ 243383 w 485774"/>
              <a:gd name="connsiteY43" fmla="*/ 113850 h 485767"/>
              <a:gd name="connsiteX44" fmla="*/ 294902 w 485774"/>
              <a:gd name="connsiteY44" fmla="*/ 149903 h 485767"/>
              <a:gd name="connsiteX45" fmla="*/ 190870 w 485774"/>
              <a:gd name="connsiteY45" fmla="*/ 149903 h 485767"/>
              <a:gd name="connsiteX46" fmla="*/ 242389 w 485774"/>
              <a:gd name="connsiteY46" fmla="*/ 113850 h 485767"/>
              <a:gd name="connsiteX47" fmla="*/ 242886 w 485774"/>
              <a:gd name="connsiteY47" fmla="*/ 335864 h 485767"/>
              <a:gd name="connsiteX48" fmla="*/ 261862 w 485774"/>
              <a:gd name="connsiteY48" fmla="*/ 354840 h 485767"/>
              <a:gd name="connsiteX49" fmla="*/ 242886 w 485774"/>
              <a:gd name="connsiteY49" fmla="*/ 373815 h 485767"/>
              <a:gd name="connsiteX50" fmla="*/ 223911 w 485774"/>
              <a:gd name="connsiteY50" fmla="*/ 354840 h 485767"/>
              <a:gd name="connsiteX51" fmla="*/ 242886 w 485774"/>
              <a:gd name="connsiteY51" fmla="*/ 335864 h 485767"/>
              <a:gd name="connsiteX52" fmla="*/ 242389 w 485774"/>
              <a:gd name="connsiteY52" fmla="*/ 411763 h 485767"/>
              <a:gd name="connsiteX53" fmla="*/ 243383 w 485774"/>
              <a:gd name="connsiteY53" fmla="*/ 411763 h 485767"/>
              <a:gd name="connsiteX54" fmla="*/ 294891 w 485774"/>
              <a:gd name="connsiteY54" fmla="*/ 447816 h 485767"/>
              <a:gd name="connsiteX55" fmla="*/ 190881 w 485774"/>
              <a:gd name="connsiteY55" fmla="*/ 447816 h 485767"/>
              <a:gd name="connsiteX56" fmla="*/ 242389 w 485774"/>
              <a:gd name="connsiteY56" fmla="*/ 411763 h 485767"/>
              <a:gd name="connsiteX57" fmla="*/ 393742 w 485774"/>
              <a:gd name="connsiteY57" fmla="*/ 335864 h 485767"/>
              <a:gd name="connsiteX58" fmla="*/ 412718 w 485774"/>
              <a:gd name="connsiteY58" fmla="*/ 354840 h 485767"/>
              <a:gd name="connsiteX59" fmla="*/ 393742 w 485774"/>
              <a:gd name="connsiteY59" fmla="*/ 373815 h 485767"/>
              <a:gd name="connsiteX60" fmla="*/ 374766 w 485774"/>
              <a:gd name="connsiteY60" fmla="*/ 354840 h 485767"/>
              <a:gd name="connsiteX61" fmla="*/ 393742 w 485774"/>
              <a:gd name="connsiteY61" fmla="*/ 335864 h 485767"/>
              <a:gd name="connsiteX62" fmla="*/ 375715 w 485774"/>
              <a:gd name="connsiteY62" fmla="*/ 263757 h 485767"/>
              <a:gd name="connsiteX63" fmla="*/ 375715 w 485774"/>
              <a:gd name="connsiteY63" fmla="*/ 300856 h 485767"/>
              <a:gd name="connsiteX64" fmla="*/ 336815 w 485774"/>
              <a:gd name="connsiteY64" fmla="*/ 354840 h 485767"/>
              <a:gd name="connsiteX65" fmla="*/ 346507 w 485774"/>
              <a:gd name="connsiteY65" fmla="*/ 386576 h 485767"/>
              <a:gd name="connsiteX66" fmla="*/ 318314 w 485774"/>
              <a:gd name="connsiteY66" fmla="*/ 412011 h 485767"/>
              <a:gd name="connsiteX67" fmla="*/ 290121 w 485774"/>
              <a:gd name="connsiteY67" fmla="*/ 386576 h 485767"/>
              <a:gd name="connsiteX68" fmla="*/ 299813 w 485774"/>
              <a:gd name="connsiteY68" fmla="*/ 354840 h 485767"/>
              <a:gd name="connsiteX69" fmla="*/ 261862 w 485774"/>
              <a:gd name="connsiteY69" fmla="*/ 301174 h 485767"/>
              <a:gd name="connsiteX70" fmla="*/ 261862 w 485774"/>
              <a:gd name="connsiteY70" fmla="*/ 263757 h 485767"/>
              <a:gd name="connsiteX71" fmla="*/ 223911 w 485774"/>
              <a:gd name="connsiteY71" fmla="*/ 263757 h 485767"/>
              <a:gd name="connsiteX72" fmla="*/ 223911 w 485774"/>
              <a:gd name="connsiteY72" fmla="*/ 301174 h 485767"/>
              <a:gd name="connsiteX73" fmla="*/ 185959 w 485774"/>
              <a:gd name="connsiteY73" fmla="*/ 354840 h 485767"/>
              <a:gd name="connsiteX74" fmla="*/ 195651 w 485774"/>
              <a:gd name="connsiteY74" fmla="*/ 386576 h 485767"/>
              <a:gd name="connsiteX75" fmla="*/ 167458 w 485774"/>
              <a:gd name="connsiteY75" fmla="*/ 412011 h 485767"/>
              <a:gd name="connsiteX76" fmla="*/ 139265 w 485774"/>
              <a:gd name="connsiteY76" fmla="*/ 386576 h 485767"/>
              <a:gd name="connsiteX77" fmla="*/ 148957 w 485774"/>
              <a:gd name="connsiteY77" fmla="*/ 354840 h 485767"/>
              <a:gd name="connsiteX78" fmla="*/ 111006 w 485774"/>
              <a:gd name="connsiteY78" fmla="*/ 301174 h 485767"/>
              <a:gd name="connsiteX79" fmla="*/ 111006 w 485774"/>
              <a:gd name="connsiteY79" fmla="*/ 263757 h 485767"/>
              <a:gd name="connsiteX80" fmla="*/ 92034 w 485774"/>
              <a:gd name="connsiteY80" fmla="*/ 335864 h 485767"/>
              <a:gd name="connsiteX81" fmla="*/ 111006 w 485774"/>
              <a:gd name="connsiteY81" fmla="*/ 354840 h 485767"/>
              <a:gd name="connsiteX82" fmla="*/ 92034 w 485774"/>
              <a:gd name="connsiteY82" fmla="*/ 373815 h 485767"/>
              <a:gd name="connsiteX83" fmla="*/ 73058 w 485774"/>
              <a:gd name="connsiteY83" fmla="*/ 354840 h 485767"/>
              <a:gd name="connsiteX84" fmla="*/ 92034 w 485774"/>
              <a:gd name="connsiteY84" fmla="*/ 335864 h 485767"/>
              <a:gd name="connsiteX85" fmla="*/ 40018 w 485774"/>
              <a:gd name="connsiteY85" fmla="*/ 447816 h 485767"/>
              <a:gd name="connsiteX86" fmla="*/ 91537 w 485774"/>
              <a:gd name="connsiteY86" fmla="*/ 411763 h 485767"/>
              <a:gd name="connsiteX87" fmla="*/ 92531 w 485774"/>
              <a:gd name="connsiteY87" fmla="*/ 411763 h 485767"/>
              <a:gd name="connsiteX88" fmla="*/ 144050 w 485774"/>
              <a:gd name="connsiteY88" fmla="*/ 447816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4" h="485767">
                <a:moveTo>
                  <a:pt x="485106" y="447776"/>
                </a:moveTo>
                <a:cubicBezTo>
                  <a:pt x="482975" y="437517"/>
                  <a:pt x="472932" y="430920"/>
                  <a:pt x="462669" y="433055"/>
                </a:cubicBezTo>
                <a:cubicBezTo>
                  <a:pt x="455020" y="434641"/>
                  <a:pt x="449412" y="440623"/>
                  <a:pt x="447934" y="447816"/>
                </a:cubicBezTo>
                <a:lnTo>
                  <a:pt x="341737" y="447816"/>
                </a:lnTo>
                <a:cubicBezTo>
                  <a:pt x="349550" y="426528"/>
                  <a:pt x="370078" y="411763"/>
                  <a:pt x="393242" y="411763"/>
                </a:cubicBezTo>
                <a:lnTo>
                  <a:pt x="394235" y="411763"/>
                </a:lnTo>
                <a:cubicBezTo>
                  <a:pt x="394405" y="411763"/>
                  <a:pt x="394572" y="411744"/>
                  <a:pt x="394739" y="411741"/>
                </a:cubicBezTo>
                <a:cubicBezTo>
                  <a:pt x="425667" y="411203"/>
                  <a:pt x="450665" y="385894"/>
                  <a:pt x="450665" y="354840"/>
                </a:cubicBezTo>
                <a:cubicBezTo>
                  <a:pt x="450665" y="330457"/>
                  <a:pt x="435255" y="309613"/>
                  <a:pt x="413666" y="301519"/>
                </a:cubicBezTo>
                <a:lnTo>
                  <a:pt x="413666" y="244781"/>
                </a:lnTo>
                <a:cubicBezTo>
                  <a:pt x="413666" y="234300"/>
                  <a:pt x="405168" y="225806"/>
                  <a:pt x="394691" y="225806"/>
                </a:cubicBezTo>
                <a:lnTo>
                  <a:pt x="261862" y="225806"/>
                </a:lnTo>
                <a:lnTo>
                  <a:pt x="261862" y="187855"/>
                </a:lnTo>
                <a:lnTo>
                  <a:pt x="303430" y="187855"/>
                </a:lnTo>
                <a:cubicBezTo>
                  <a:pt x="312933" y="187855"/>
                  <a:pt x="321828" y="183626"/>
                  <a:pt x="327828" y="176251"/>
                </a:cubicBezTo>
                <a:cubicBezTo>
                  <a:pt x="333854" y="168846"/>
                  <a:pt x="336196" y="159224"/>
                  <a:pt x="334251" y="149863"/>
                </a:cubicBezTo>
                <a:cubicBezTo>
                  <a:pt x="328777" y="123519"/>
                  <a:pt x="312221" y="101631"/>
                  <a:pt x="290121" y="88663"/>
                </a:cubicBezTo>
                <a:cubicBezTo>
                  <a:pt x="296236" y="79590"/>
                  <a:pt x="299813" y="68668"/>
                  <a:pt x="299813" y="56927"/>
                </a:cubicBezTo>
                <a:cubicBezTo>
                  <a:pt x="299813" y="25536"/>
                  <a:pt x="274274" y="0"/>
                  <a:pt x="242886" y="0"/>
                </a:cubicBezTo>
                <a:cubicBezTo>
                  <a:pt x="211499" y="0"/>
                  <a:pt x="185959" y="25536"/>
                  <a:pt x="185959" y="56927"/>
                </a:cubicBezTo>
                <a:cubicBezTo>
                  <a:pt x="185959" y="68668"/>
                  <a:pt x="189536" y="79590"/>
                  <a:pt x="195651" y="88663"/>
                </a:cubicBezTo>
                <a:cubicBezTo>
                  <a:pt x="173551" y="101631"/>
                  <a:pt x="156996" y="123519"/>
                  <a:pt x="151522" y="149863"/>
                </a:cubicBezTo>
                <a:cubicBezTo>
                  <a:pt x="149576" y="159224"/>
                  <a:pt x="151918" y="168846"/>
                  <a:pt x="157944" y="176251"/>
                </a:cubicBezTo>
                <a:cubicBezTo>
                  <a:pt x="163945" y="183626"/>
                  <a:pt x="172839" y="187855"/>
                  <a:pt x="182342" y="187855"/>
                </a:cubicBezTo>
                <a:lnTo>
                  <a:pt x="223911" y="187855"/>
                </a:lnTo>
                <a:lnTo>
                  <a:pt x="223911" y="225806"/>
                </a:lnTo>
                <a:lnTo>
                  <a:pt x="92034" y="225806"/>
                </a:lnTo>
                <a:cubicBezTo>
                  <a:pt x="81553" y="225806"/>
                  <a:pt x="73058" y="234300"/>
                  <a:pt x="73058" y="244781"/>
                </a:cubicBezTo>
                <a:lnTo>
                  <a:pt x="73058" y="301174"/>
                </a:lnTo>
                <a:cubicBezTo>
                  <a:pt x="50970" y="309009"/>
                  <a:pt x="35107" y="330101"/>
                  <a:pt x="35107" y="354840"/>
                </a:cubicBezTo>
                <a:cubicBezTo>
                  <a:pt x="35107" y="366581"/>
                  <a:pt x="38680" y="377503"/>
                  <a:pt x="44799" y="386576"/>
                </a:cubicBezTo>
                <a:cubicBezTo>
                  <a:pt x="22699" y="399544"/>
                  <a:pt x="6140" y="421432"/>
                  <a:pt x="669" y="447776"/>
                </a:cubicBezTo>
                <a:cubicBezTo>
                  <a:pt x="-1276" y="457137"/>
                  <a:pt x="1066" y="466759"/>
                  <a:pt x="7092" y="474164"/>
                </a:cubicBezTo>
                <a:cubicBezTo>
                  <a:pt x="13092" y="481539"/>
                  <a:pt x="21984" y="485768"/>
                  <a:pt x="31490" y="485768"/>
                </a:cubicBezTo>
                <a:lnTo>
                  <a:pt x="454286" y="485768"/>
                </a:lnTo>
                <a:cubicBezTo>
                  <a:pt x="463789" y="485768"/>
                  <a:pt x="472683" y="481539"/>
                  <a:pt x="478680" y="474164"/>
                </a:cubicBezTo>
                <a:cubicBezTo>
                  <a:pt x="484710" y="466759"/>
                  <a:pt x="487049" y="457137"/>
                  <a:pt x="485106" y="447776"/>
                </a:cubicBezTo>
                <a:close/>
                <a:moveTo>
                  <a:pt x="242886" y="37951"/>
                </a:moveTo>
                <a:cubicBezTo>
                  <a:pt x="253349" y="37951"/>
                  <a:pt x="261862" y="46461"/>
                  <a:pt x="261862" y="56927"/>
                </a:cubicBezTo>
                <a:cubicBezTo>
                  <a:pt x="261862" y="67389"/>
                  <a:pt x="253349" y="75902"/>
                  <a:pt x="242886" y="75902"/>
                </a:cubicBezTo>
                <a:cubicBezTo>
                  <a:pt x="232424" y="75902"/>
                  <a:pt x="223911" y="67389"/>
                  <a:pt x="223911" y="56927"/>
                </a:cubicBezTo>
                <a:cubicBezTo>
                  <a:pt x="223911" y="46461"/>
                  <a:pt x="232424" y="37951"/>
                  <a:pt x="242886" y="37951"/>
                </a:cubicBezTo>
                <a:close/>
                <a:moveTo>
                  <a:pt x="242389" y="113850"/>
                </a:moveTo>
                <a:lnTo>
                  <a:pt x="243383" y="113850"/>
                </a:lnTo>
                <a:cubicBezTo>
                  <a:pt x="266550" y="113850"/>
                  <a:pt x="287093" y="128611"/>
                  <a:pt x="294902" y="149903"/>
                </a:cubicBezTo>
                <a:lnTo>
                  <a:pt x="190870" y="149903"/>
                </a:lnTo>
                <a:cubicBezTo>
                  <a:pt x="198683" y="128611"/>
                  <a:pt x="219222" y="113850"/>
                  <a:pt x="242389" y="113850"/>
                </a:cubicBezTo>
                <a:close/>
                <a:moveTo>
                  <a:pt x="242886" y="335864"/>
                </a:moveTo>
                <a:cubicBezTo>
                  <a:pt x="253349" y="335864"/>
                  <a:pt x="261862" y="344377"/>
                  <a:pt x="261862" y="354840"/>
                </a:cubicBezTo>
                <a:cubicBezTo>
                  <a:pt x="261862" y="365302"/>
                  <a:pt x="253349" y="373815"/>
                  <a:pt x="242886" y="373815"/>
                </a:cubicBezTo>
                <a:cubicBezTo>
                  <a:pt x="232424" y="373815"/>
                  <a:pt x="223911" y="365302"/>
                  <a:pt x="223911" y="354840"/>
                </a:cubicBezTo>
                <a:cubicBezTo>
                  <a:pt x="223911" y="344377"/>
                  <a:pt x="232424" y="335864"/>
                  <a:pt x="242886" y="335864"/>
                </a:cubicBezTo>
                <a:close/>
                <a:moveTo>
                  <a:pt x="242389" y="411763"/>
                </a:moveTo>
                <a:lnTo>
                  <a:pt x="243383" y="411763"/>
                </a:lnTo>
                <a:cubicBezTo>
                  <a:pt x="266550" y="411763"/>
                  <a:pt x="287078" y="426528"/>
                  <a:pt x="294891" y="447816"/>
                </a:cubicBezTo>
                <a:lnTo>
                  <a:pt x="190881" y="447816"/>
                </a:lnTo>
                <a:cubicBezTo>
                  <a:pt x="198694" y="426528"/>
                  <a:pt x="219226" y="411763"/>
                  <a:pt x="242389" y="411763"/>
                </a:cubicBezTo>
                <a:close/>
                <a:moveTo>
                  <a:pt x="393742" y="335864"/>
                </a:moveTo>
                <a:cubicBezTo>
                  <a:pt x="404205" y="335864"/>
                  <a:pt x="412718" y="344377"/>
                  <a:pt x="412718" y="354840"/>
                </a:cubicBezTo>
                <a:cubicBezTo>
                  <a:pt x="412718" y="365302"/>
                  <a:pt x="404205" y="373815"/>
                  <a:pt x="393742" y="373815"/>
                </a:cubicBezTo>
                <a:cubicBezTo>
                  <a:pt x="383276" y="373815"/>
                  <a:pt x="374766" y="365302"/>
                  <a:pt x="374766" y="354840"/>
                </a:cubicBezTo>
                <a:cubicBezTo>
                  <a:pt x="374766" y="344377"/>
                  <a:pt x="383276" y="335864"/>
                  <a:pt x="393742" y="335864"/>
                </a:cubicBezTo>
                <a:close/>
                <a:moveTo>
                  <a:pt x="375715" y="263757"/>
                </a:moveTo>
                <a:lnTo>
                  <a:pt x="375715" y="300856"/>
                </a:lnTo>
                <a:cubicBezTo>
                  <a:pt x="353137" y="308413"/>
                  <a:pt x="336815" y="329749"/>
                  <a:pt x="336815" y="354840"/>
                </a:cubicBezTo>
                <a:cubicBezTo>
                  <a:pt x="336815" y="366581"/>
                  <a:pt x="340388" y="377503"/>
                  <a:pt x="346507" y="386576"/>
                </a:cubicBezTo>
                <a:cubicBezTo>
                  <a:pt x="335507" y="393028"/>
                  <a:pt x="325882" y="401686"/>
                  <a:pt x="318314" y="412011"/>
                </a:cubicBezTo>
                <a:cubicBezTo>
                  <a:pt x="310746" y="401686"/>
                  <a:pt x="301121" y="393032"/>
                  <a:pt x="290121" y="386576"/>
                </a:cubicBezTo>
                <a:cubicBezTo>
                  <a:pt x="296236" y="377503"/>
                  <a:pt x="299813" y="366581"/>
                  <a:pt x="299813" y="354840"/>
                </a:cubicBezTo>
                <a:cubicBezTo>
                  <a:pt x="299813" y="330101"/>
                  <a:pt x="283947" y="309009"/>
                  <a:pt x="261862" y="301174"/>
                </a:cubicBezTo>
                <a:lnTo>
                  <a:pt x="261862" y="263757"/>
                </a:lnTo>
                <a:close/>
                <a:moveTo>
                  <a:pt x="223911" y="263757"/>
                </a:moveTo>
                <a:lnTo>
                  <a:pt x="223911" y="301174"/>
                </a:lnTo>
                <a:cubicBezTo>
                  <a:pt x="201825" y="309009"/>
                  <a:pt x="185959" y="330101"/>
                  <a:pt x="185959" y="354840"/>
                </a:cubicBezTo>
                <a:cubicBezTo>
                  <a:pt x="185959" y="366581"/>
                  <a:pt x="189536" y="377503"/>
                  <a:pt x="195651" y="386576"/>
                </a:cubicBezTo>
                <a:cubicBezTo>
                  <a:pt x="184651" y="393028"/>
                  <a:pt x="175026" y="401686"/>
                  <a:pt x="167458" y="412011"/>
                </a:cubicBezTo>
                <a:cubicBezTo>
                  <a:pt x="159890" y="401686"/>
                  <a:pt x="150265" y="393032"/>
                  <a:pt x="139265" y="386576"/>
                </a:cubicBezTo>
                <a:cubicBezTo>
                  <a:pt x="145384" y="377503"/>
                  <a:pt x="148957" y="366581"/>
                  <a:pt x="148957" y="354840"/>
                </a:cubicBezTo>
                <a:cubicBezTo>
                  <a:pt x="148957" y="330101"/>
                  <a:pt x="133095" y="309009"/>
                  <a:pt x="111006" y="301174"/>
                </a:cubicBezTo>
                <a:lnTo>
                  <a:pt x="111006" y="263757"/>
                </a:lnTo>
                <a:close/>
                <a:moveTo>
                  <a:pt x="92034" y="335864"/>
                </a:moveTo>
                <a:cubicBezTo>
                  <a:pt x="102496" y="335864"/>
                  <a:pt x="111006" y="344377"/>
                  <a:pt x="111006" y="354840"/>
                </a:cubicBezTo>
                <a:cubicBezTo>
                  <a:pt x="111006" y="365302"/>
                  <a:pt x="102496" y="373815"/>
                  <a:pt x="92034" y="373815"/>
                </a:cubicBezTo>
                <a:cubicBezTo>
                  <a:pt x="81568" y="373815"/>
                  <a:pt x="73058" y="365302"/>
                  <a:pt x="73058" y="354840"/>
                </a:cubicBezTo>
                <a:cubicBezTo>
                  <a:pt x="73058" y="344377"/>
                  <a:pt x="81568" y="335864"/>
                  <a:pt x="92034" y="335864"/>
                </a:cubicBezTo>
                <a:close/>
                <a:moveTo>
                  <a:pt x="40018" y="447816"/>
                </a:moveTo>
                <a:cubicBezTo>
                  <a:pt x="47827" y="426528"/>
                  <a:pt x="68370" y="411763"/>
                  <a:pt x="91537" y="411763"/>
                </a:cubicBezTo>
                <a:lnTo>
                  <a:pt x="92531" y="411763"/>
                </a:lnTo>
                <a:cubicBezTo>
                  <a:pt x="115694" y="411763"/>
                  <a:pt x="136237" y="426528"/>
                  <a:pt x="144050" y="447816"/>
                </a:cubicBezTo>
                <a:close/>
              </a:path>
            </a:pathLst>
          </a:custGeom>
          <a:solidFill>
            <a:schemeClr val="bg1"/>
          </a:solidFill>
          <a:ln w="949" cap="flat">
            <a:noFill/>
            <a:prstDash val="solid"/>
            <a:miter/>
          </a:ln>
        </p:spPr>
        <p:txBody>
          <a:bodyPr rtlCol="0" anchor="ctr"/>
          <a:lstStyle/>
          <a:p>
            <a:endParaRPr lang="en-ID" sz="1349"/>
          </a:p>
        </p:txBody>
      </p:sp>
      <p:sp>
        <p:nvSpPr>
          <p:cNvPr id="65" name="Shape">
            <a:extLst>
              <a:ext uri="{FF2B5EF4-FFF2-40B4-BE49-F238E27FC236}">
                <a16:creationId xmlns:a16="http://schemas.microsoft.com/office/drawing/2014/main" id="{69A9D1A8-AAB4-4602-AF92-E89ED9473C23}"/>
              </a:ext>
            </a:extLst>
          </p:cNvPr>
          <p:cNvSpPr>
            <a:spLocks noChangeAspect="1"/>
          </p:cNvSpPr>
          <p:nvPr/>
        </p:nvSpPr>
        <p:spPr>
          <a:xfrm>
            <a:off x="6076248" y="3962128"/>
            <a:ext cx="613017" cy="553152"/>
          </a:xfrm>
          <a:custGeom>
            <a:avLst/>
            <a:gdLst>
              <a:gd name="connsiteX0" fmla="*/ 447824 w 485775"/>
              <a:gd name="connsiteY0" fmla="*/ 267556 h 438336"/>
              <a:gd name="connsiteX1" fmla="*/ 447824 w 485775"/>
              <a:gd name="connsiteY1" fmla="*/ 144214 h 438336"/>
              <a:gd name="connsiteX2" fmla="*/ 409873 w 485775"/>
              <a:gd name="connsiteY2" fmla="*/ 106263 h 438336"/>
              <a:gd name="connsiteX3" fmla="*/ 381068 w 485775"/>
              <a:gd name="connsiteY3" fmla="*/ 106263 h 438336"/>
              <a:gd name="connsiteX4" fmla="*/ 327177 w 485775"/>
              <a:gd name="connsiteY4" fmla="*/ 67678 h 438336"/>
              <a:gd name="connsiteX5" fmla="*/ 321436 w 485775"/>
              <a:gd name="connsiteY5" fmla="*/ 50812 h 438336"/>
              <a:gd name="connsiteX6" fmla="*/ 303472 w 485775"/>
              <a:gd name="connsiteY6" fmla="*/ 37951 h 438336"/>
              <a:gd name="connsiteX7" fmla="*/ 182243 w 485775"/>
              <a:gd name="connsiteY7" fmla="*/ 37951 h 438336"/>
              <a:gd name="connsiteX8" fmla="*/ 164398 w 485775"/>
              <a:gd name="connsiteY8" fmla="*/ 50482 h 438336"/>
              <a:gd name="connsiteX9" fmla="*/ 157827 w 485775"/>
              <a:gd name="connsiteY9" fmla="*/ 68672 h 438336"/>
              <a:gd name="connsiteX10" fmla="*/ 104288 w 485775"/>
              <a:gd name="connsiteY10" fmla="*/ 106263 h 438336"/>
              <a:gd name="connsiteX11" fmla="*/ 75902 w 485775"/>
              <a:gd name="connsiteY11" fmla="*/ 106263 h 438336"/>
              <a:gd name="connsiteX12" fmla="*/ 37951 w 485775"/>
              <a:gd name="connsiteY12" fmla="*/ 144214 h 438336"/>
              <a:gd name="connsiteX13" fmla="*/ 37951 w 485775"/>
              <a:gd name="connsiteY13" fmla="*/ 362434 h 438336"/>
              <a:gd name="connsiteX14" fmla="*/ 75902 w 485775"/>
              <a:gd name="connsiteY14" fmla="*/ 400385 h 438336"/>
              <a:gd name="connsiteX15" fmla="*/ 409873 w 485775"/>
              <a:gd name="connsiteY15" fmla="*/ 400385 h 438336"/>
              <a:gd name="connsiteX16" fmla="*/ 447824 w 485775"/>
              <a:gd name="connsiteY16" fmla="*/ 362434 h 438336"/>
              <a:gd name="connsiteX17" fmla="*/ 466799 w 485775"/>
              <a:gd name="connsiteY17" fmla="*/ 343458 h 438336"/>
              <a:gd name="connsiteX18" fmla="*/ 485775 w 485775"/>
              <a:gd name="connsiteY18" fmla="*/ 362434 h 438336"/>
              <a:gd name="connsiteX19" fmla="*/ 409873 w 485775"/>
              <a:gd name="connsiteY19" fmla="*/ 438336 h 438336"/>
              <a:gd name="connsiteX20" fmla="*/ 75902 w 485775"/>
              <a:gd name="connsiteY20" fmla="*/ 438336 h 438336"/>
              <a:gd name="connsiteX21" fmla="*/ 0 w 485775"/>
              <a:gd name="connsiteY21" fmla="*/ 362434 h 438336"/>
              <a:gd name="connsiteX22" fmla="*/ 0 w 485775"/>
              <a:gd name="connsiteY22" fmla="*/ 144214 h 438336"/>
              <a:gd name="connsiteX23" fmla="*/ 75902 w 485775"/>
              <a:gd name="connsiteY23" fmla="*/ 68312 h 438336"/>
              <a:gd name="connsiteX24" fmla="*/ 104288 w 485775"/>
              <a:gd name="connsiteY24" fmla="*/ 68312 h 438336"/>
              <a:gd name="connsiteX25" fmla="*/ 122133 w 485775"/>
              <a:gd name="connsiteY25" fmla="*/ 55782 h 438336"/>
              <a:gd name="connsiteX26" fmla="*/ 128704 w 485775"/>
              <a:gd name="connsiteY26" fmla="*/ 37592 h 438336"/>
              <a:gd name="connsiteX27" fmla="*/ 182243 w 485775"/>
              <a:gd name="connsiteY27" fmla="*/ 0 h 438336"/>
              <a:gd name="connsiteX28" fmla="*/ 303472 w 485775"/>
              <a:gd name="connsiteY28" fmla="*/ 0 h 438336"/>
              <a:gd name="connsiteX29" fmla="*/ 357360 w 485775"/>
              <a:gd name="connsiteY29" fmla="*/ 38581 h 438336"/>
              <a:gd name="connsiteX30" fmla="*/ 363101 w 485775"/>
              <a:gd name="connsiteY30" fmla="*/ 55452 h 438336"/>
              <a:gd name="connsiteX31" fmla="*/ 381068 w 485775"/>
              <a:gd name="connsiteY31" fmla="*/ 68312 h 438336"/>
              <a:gd name="connsiteX32" fmla="*/ 409873 w 485775"/>
              <a:gd name="connsiteY32" fmla="*/ 68312 h 438336"/>
              <a:gd name="connsiteX33" fmla="*/ 485775 w 485775"/>
              <a:gd name="connsiteY33" fmla="*/ 144214 h 438336"/>
              <a:gd name="connsiteX34" fmla="*/ 485775 w 485775"/>
              <a:gd name="connsiteY34" fmla="*/ 267556 h 438336"/>
              <a:gd name="connsiteX35" fmla="*/ 466799 w 485775"/>
              <a:gd name="connsiteY35" fmla="*/ 286531 h 438336"/>
              <a:gd name="connsiteX36" fmla="*/ 447824 w 485775"/>
              <a:gd name="connsiteY36" fmla="*/ 267556 h 438336"/>
              <a:gd name="connsiteX37" fmla="*/ 217445 w 485775"/>
              <a:gd name="connsiteY37" fmla="*/ 270402 h 438336"/>
              <a:gd name="connsiteX38" fmla="*/ 198469 w 485775"/>
              <a:gd name="connsiteY38" fmla="*/ 251427 h 438336"/>
              <a:gd name="connsiteX39" fmla="*/ 150081 w 485775"/>
              <a:gd name="connsiteY39" fmla="*/ 251427 h 438336"/>
              <a:gd name="connsiteX40" fmla="*/ 111956 w 485775"/>
              <a:gd name="connsiteY40" fmla="*/ 289378 h 438336"/>
              <a:gd name="connsiteX41" fmla="*/ 111956 w 485775"/>
              <a:gd name="connsiteY41" fmla="*/ 336817 h 438336"/>
              <a:gd name="connsiteX42" fmla="*/ 130932 w 485775"/>
              <a:gd name="connsiteY42" fmla="*/ 355792 h 438336"/>
              <a:gd name="connsiteX43" fmla="*/ 149907 w 485775"/>
              <a:gd name="connsiteY43" fmla="*/ 336817 h 438336"/>
              <a:gd name="connsiteX44" fmla="*/ 149907 w 485775"/>
              <a:gd name="connsiteY44" fmla="*/ 318175 h 438336"/>
              <a:gd name="connsiteX45" fmla="*/ 245734 w 485775"/>
              <a:gd name="connsiteY45" fmla="*/ 366229 h 438336"/>
              <a:gd name="connsiteX46" fmla="*/ 365280 w 485775"/>
              <a:gd name="connsiteY46" fmla="*/ 246683 h 438336"/>
              <a:gd name="connsiteX47" fmla="*/ 245734 w 485775"/>
              <a:gd name="connsiteY47" fmla="*/ 127136 h 438336"/>
              <a:gd name="connsiteX48" fmla="*/ 142191 w 485775"/>
              <a:gd name="connsiteY48" fmla="*/ 186895 h 438336"/>
              <a:gd name="connsiteX49" fmla="*/ 149118 w 485775"/>
              <a:gd name="connsiteY49" fmla="*/ 212823 h 438336"/>
              <a:gd name="connsiteX50" fmla="*/ 175042 w 485775"/>
              <a:gd name="connsiteY50" fmla="*/ 205900 h 438336"/>
              <a:gd name="connsiteX51" fmla="*/ 245734 w 485775"/>
              <a:gd name="connsiteY51" fmla="*/ 165088 h 438336"/>
              <a:gd name="connsiteX52" fmla="*/ 327329 w 485775"/>
              <a:gd name="connsiteY52" fmla="*/ 246683 h 438336"/>
              <a:gd name="connsiteX53" fmla="*/ 245734 w 485775"/>
              <a:gd name="connsiteY53" fmla="*/ 328278 h 438336"/>
              <a:gd name="connsiteX54" fmla="*/ 176162 w 485775"/>
              <a:gd name="connsiteY54" fmla="*/ 289378 h 438336"/>
              <a:gd name="connsiteX55" fmla="*/ 198469 w 485775"/>
              <a:gd name="connsiteY55" fmla="*/ 289378 h 438336"/>
              <a:gd name="connsiteX56" fmla="*/ 217445 w 485775"/>
              <a:gd name="connsiteY56" fmla="*/ 270402 h 43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38336">
                <a:moveTo>
                  <a:pt x="447824" y="267556"/>
                </a:moveTo>
                <a:lnTo>
                  <a:pt x="447824" y="144214"/>
                </a:lnTo>
                <a:cubicBezTo>
                  <a:pt x="447824" y="123289"/>
                  <a:pt x="430798" y="106263"/>
                  <a:pt x="409873" y="106263"/>
                </a:cubicBezTo>
                <a:lnTo>
                  <a:pt x="381068" y="106263"/>
                </a:lnTo>
                <a:cubicBezTo>
                  <a:pt x="356689" y="106263"/>
                  <a:pt x="335030" y="90757"/>
                  <a:pt x="327177" y="67678"/>
                </a:cubicBezTo>
                <a:lnTo>
                  <a:pt x="321436" y="50812"/>
                </a:lnTo>
                <a:cubicBezTo>
                  <a:pt x="318816" y="43121"/>
                  <a:pt x="311596" y="37951"/>
                  <a:pt x="303472" y="37951"/>
                </a:cubicBezTo>
                <a:lnTo>
                  <a:pt x="182243" y="37951"/>
                </a:lnTo>
                <a:cubicBezTo>
                  <a:pt x="174275" y="37951"/>
                  <a:pt x="167104" y="42988"/>
                  <a:pt x="164398" y="50482"/>
                </a:cubicBezTo>
                <a:lnTo>
                  <a:pt x="157827" y="68672"/>
                </a:lnTo>
                <a:cubicBezTo>
                  <a:pt x="149711" y="91157"/>
                  <a:pt x="128193" y="106263"/>
                  <a:pt x="104288" y="106263"/>
                </a:cubicBezTo>
                <a:lnTo>
                  <a:pt x="75902" y="106263"/>
                </a:lnTo>
                <a:cubicBezTo>
                  <a:pt x="54977" y="106263"/>
                  <a:pt x="37951" y="123289"/>
                  <a:pt x="37951" y="144214"/>
                </a:cubicBezTo>
                <a:lnTo>
                  <a:pt x="37951" y="362434"/>
                </a:lnTo>
                <a:cubicBezTo>
                  <a:pt x="37951" y="383359"/>
                  <a:pt x="54977" y="400385"/>
                  <a:pt x="75902" y="400385"/>
                </a:cubicBezTo>
                <a:lnTo>
                  <a:pt x="409873" y="400385"/>
                </a:lnTo>
                <a:cubicBezTo>
                  <a:pt x="430798" y="400385"/>
                  <a:pt x="447824" y="383359"/>
                  <a:pt x="447824" y="362434"/>
                </a:cubicBezTo>
                <a:cubicBezTo>
                  <a:pt x="447824" y="351953"/>
                  <a:pt x="456318" y="343458"/>
                  <a:pt x="466799" y="343458"/>
                </a:cubicBezTo>
                <a:cubicBezTo>
                  <a:pt x="477280" y="343458"/>
                  <a:pt x="485775" y="351953"/>
                  <a:pt x="485775" y="362434"/>
                </a:cubicBezTo>
                <a:cubicBezTo>
                  <a:pt x="485775" y="404287"/>
                  <a:pt x="451726" y="438336"/>
                  <a:pt x="409873" y="438336"/>
                </a:cubicBezTo>
                <a:lnTo>
                  <a:pt x="75902" y="438336"/>
                </a:lnTo>
                <a:cubicBezTo>
                  <a:pt x="34049" y="438336"/>
                  <a:pt x="0" y="404287"/>
                  <a:pt x="0" y="362434"/>
                </a:cubicBezTo>
                <a:lnTo>
                  <a:pt x="0" y="144214"/>
                </a:lnTo>
                <a:cubicBezTo>
                  <a:pt x="0" y="102361"/>
                  <a:pt x="34049" y="68312"/>
                  <a:pt x="75902" y="68312"/>
                </a:cubicBezTo>
                <a:lnTo>
                  <a:pt x="104288" y="68312"/>
                </a:lnTo>
                <a:cubicBezTo>
                  <a:pt x="112256" y="68312"/>
                  <a:pt x="119428" y="63275"/>
                  <a:pt x="122133" y="55782"/>
                </a:cubicBezTo>
                <a:lnTo>
                  <a:pt x="128704" y="37592"/>
                </a:lnTo>
                <a:cubicBezTo>
                  <a:pt x="136821" y="15106"/>
                  <a:pt x="158339" y="0"/>
                  <a:pt x="182243" y="0"/>
                </a:cubicBezTo>
                <a:lnTo>
                  <a:pt x="303472" y="0"/>
                </a:lnTo>
                <a:cubicBezTo>
                  <a:pt x="327848" y="0"/>
                  <a:pt x="349507" y="15507"/>
                  <a:pt x="357360" y="38581"/>
                </a:cubicBezTo>
                <a:lnTo>
                  <a:pt x="363101" y="55452"/>
                </a:lnTo>
                <a:cubicBezTo>
                  <a:pt x="365721" y="63146"/>
                  <a:pt x="372941" y="68312"/>
                  <a:pt x="381068" y="68312"/>
                </a:cubicBezTo>
                <a:lnTo>
                  <a:pt x="409873" y="68312"/>
                </a:lnTo>
                <a:cubicBezTo>
                  <a:pt x="451726" y="68312"/>
                  <a:pt x="485775" y="102361"/>
                  <a:pt x="485775" y="144214"/>
                </a:cubicBezTo>
                <a:lnTo>
                  <a:pt x="485775" y="267556"/>
                </a:lnTo>
                <a:cubicBezTo>
                  <a:pt x="485775" y="278037"/>
                  <a:pt x="477280" y="286531"/>
                  <a:pt x="466799" y="286531"/>
                </a:cubicBezTo>
                <a:cubicBezTo>
                  <a:pt x="456318" y="286531"/>
                  <a:pt x="447824" y="278037"/>
                  <a:pt x="447824" y="267556"/>
                </a:cubicBezTo>
                <a:close/>
                <a:moveTo>
                  <a:pt x="217445" y="270402"/>
                </a:moveTo>
                <a:cubicBezTo>
                  <a:pt x="217445" y="259921"/>
                  <a:pt x="208950" y="251427"/>
                  <a:pt x="198469" y="251427"/>
                </a:cubicBezTo>
                <a:lnTo>
                  <a:pt x="150081" y="251427"/>
                </a:lnTo>
                <a:cubicBezTo>
                  <a:pt x="129060" y="251427"/>
                  <a:pt x="111956" y="268453"/>
                  <a:pt x="111956" y="289378"/>
                </a:cubicBezTo>
                <a:lnTo>
                  <a:pt x="111956" y="336817"/>
                </a:lnTo>
                <a:cubicBezTo>
                  <a:pt x="111956" y="347298"/>
                  <a:pt x="120451" y="355792"/>
                  <a:pt x="130932" y="355792"/>
                </a:cubicBezTo>
                <a:cubicBezTo>
                  <a:pt x="141413" y="355792"/>
                  <a:pt x="149907" y="347298"/>
                  <a:pt x="149907" y="336817"/>
                </a:cubicBezTo>
                <a:lnTo>
                  <a:pt x="149907" y="318175"/>
                </a:lnTo>
                <a:cubicBezTo>
                  <a:pt x="171981" y="347713"/>
                  <a:pt x="207145" y="366229"/>
                  <a:pt x="245734" y="366229"/>
                </a:cubicBezTo>
                <a:cubicBezTo>
                  <a:pt x="311652" y="366229"/>
                  <a:pt x="365280" y="312601"/>
                  <a:pt x="365280" y="246683"/>
                </a:cubicBezTo>
                <a:cubicBezTo>
                  <a:pt x="365280" y="180765"/>
                  <a:pt x="311652" y="127136"/>
                  <a:pt x="245734" y="127136"/>
                </a:cubicBezTo>
                <a:cubicBezTo>
                  <a:pt x="203191" y="127136"/>
                  <a:pt x="163516" y="150037"/>
                  <a:pt x="142191" y="186895"/>
                </a:cubicBezTo>
                <a:cubicBezTo>
                  <a:pt x="136947" y="195967"/>
                  <a:pt x="140045" y="207575"/>
                  <a:pt x="149118" y="212823"/>
                </a:cubicBezTo>
                <a:cubicBezTo>
                  <a:pt x="158187" y="218071"/>
                  <a:pt x="169794" y="214969"/>
                  <a:pt x="175042" y="205900"/>
                </a:cubicBezTo>
                <a:cubicBezTo>
                  <a:pt x="189604" y="180724"/>
                  <a:pt x="216692" y="165088"/>
                  <a:pt x="245734" y="165088"/>
                </a:cubicBezTo>
                <a:cubicBezTo>
                  <a:pt x="290727" y="165088"/>
                  <a:pt x="327329" y="201690"/>
                  <a:pt x="327329" y="246683"/>
                </a:cubicBezTo>
                <a:cubicBezTo>
                  <a:pt x="327329" y="291676"/>
                  <a:pt x="290727" y="328278"/>
                  <a:pt x="245734" y="328278"/>
                </a:cubicBezTo>
                <a:cubicBezTo>
                  <a:pt x="216818" y="328278"/>
                  <a:pt x="190708" y="313064"/>
                  <a:pt x="176162" y="289378"/>
                </a:cubicBezTo>
                <a:lnTo>
                  <a:pt x="198469" y="289378"/>
                </a:lnTo>
                <a:cubicBezTo>
                  <a:pt x="208950" y="289378"/>
                  <a:pt x="217445" y="280883"/>
                  <a:pt x="217445" y="270402"/>
                </a:cubicBezTo>
                <a:close/>
              </a:path>
            </a:pathLst>
          </a:custGeom>
          <a:solidFill>
            <a:schemeClr val="bg1"/>
          </a:solidFill>
          <a:ln w="949" cap="flat">
            <a:noFill/>
            <a:prstDash val="solid"/>
            <a:miter/>
          </a:ln>
        </p:spPr>
        <p:txBody>
          <a:bodyPr rtlCol="0" anchor="ctr"/>
          <a:lstStyle/>
          <a:p>
            <a:endParaRPr lang="en-ID" sz="1349"/>
          </a:p>
        </p:txBody>
      </p:sp>
      <p:sp>
        <p:nvSpPr>
          <p:cNvPr id="66" name="Shape">
            <a:extLst>
              <a:ext uri="{FF2B5EF4-FFF2-40B4-BE49-F238E27FC236}">
                <a16:creationId xmlns:a16="http://schemas.microsoft.com/office/drawing/2014/main" id="{17AB7530-E961-46F9-9ADB-3BF69B6A2F83}"/>
              </a:ext>
            </a:extLst>
          </p:cNvPr>
          <p:cNvSpPr>
            <a:spLocks noChangeAspect="1"/>
          </p:cNvSpPr>
          <p:nvPr/>
        </p:nvSpPr>
        <p:spPr>
          <a:xfrm>
            <a:off x="7711850" y="3932195"/>
            <a:ext cx="613017" cy="613017"/>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sz="1349"/>
          </a:p>
        </p:txBody>
      </p:sp>
      <p:sp>
        <p:nvSpPr>
          <p:cNvPr id="60" name="Oval 59">
            <a:extLst>
              <a:ext uri="{FF2B5EF4-FFF2-40B4-BE49-F238E27FC236}">
                <a16:creationId xmlns:a16="http://schemas.microsoft.com/office/drawing/2014/main" id="{50E8D3B5-D2CE-4EA8-B6C4-7632077BBA7F}"/>
              </a:ext>
            </a:extLst>
          </p:cNvPr>
          <p:cNvSpPr/>
          <p:nvPr/>
        </p:nvSpPr>
        <p:spPr>
          <a:xfrm>
            <a:off x="6857518" y="3085961"/>
            <a:ext cx="686080" cy="686080"/>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7" name="Icon 32">
            <a:extLst>
              <a:ext uri="{FF2B5EF4-FFF2-40B4-BE49-F238E27FC236}">
                <a16:creationId xmlns:a16="http://schemas.microsoft.com/office/drawing/2014/main" id="{D657C5F2-F961-4BB2-B0DD-D16E534EF639}"/>
              </a:ext>
            </a:extLst>
          </p:cNvPr>
          <p:cNvSpPr/>
          <p:nvPr/>
        </p:nvSpPr>
        <p:spPr>
          <a:xfrm>
            <a:off x="7067820" y="3296264"/>
            <a:ext cx="265476" cy="26547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grpSp>
        <p:nvGrpSpPr>
          <p:cNvPr id="36" name="PpHeader">
            <a:extLst>
              <a:ext uri="{FF2B5EF4-FFF2-40B4-BE49-F238E27FC236}">
                <a16:creationId xmlns:a16="http://schemas.microsoft.com/office/drawing/2014/main" id="{FB3F40FE-EF36-4AB5-8441-53A211A0C094}"/>
              </a:ext>
            </a:extLst>
          </p:cNvPr>
          <p:cNvGrpSpPr/>
          <p:nvPr/>
        </p:nvGrpSpPr>
        <p:grpSpPr>
          <a:xfrm>
            <a:off x="87884" y="124384"/>
            <a:ext cx="1156753" cy="106831"/>
            <a:chOff x="117194" y="153043"/>
            <a:chExt cx="1542538" cy="142460"/>
          </a:xfrm>
        </p:grpSpPr>
        <p:sp>
          <p:nvSpPr>
            <p:cNvPr id="37" name="PpHeader">
              <a:extLst>
                <a:ext uri="{FF2B5EF4-FFF2-40B4-BE49-F238E27FC236}">
                  <a16:creationId xmlns:a16="http://schemas.microsoft.com/office/drawing/2014/main" id="{AD79E9DA-603B-406A-B322-B988814DD436}"/>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8" name="Group 37">
              <a:extLst>
                <a:ext uri="{FF2B5EF4-FFF2-40B4-BE49-F238E27FC236}">
                  <a16:creationId xmlns:a16="http://schemas.microsoft.com/office/drawing/2014/main" id="{46C3F6EB-773A-4854-AF5E-0789E41E5A82}"/>
                </a:ext>
              </a:extLst>
            </p:cNvPr>
            <p:cNvGrpSpPr/>
            <p:nvPr/>
          </p:nvGrpSpPr>
          <p:grpSpPr>
            <a:xfrm>
              <a:off x="670098" y="159543"/>
              <a:ext cx="989634" cy="135576"/>
              <a:chOff x="670098" y="159543"/>
              <a:chExt cx="989634" cy="135576"/>
            </a:xfrm>
          </p:grpSpPr>
          <p:sp>
            <p:nvSpPr>
              <p:cNvPr id="40" name="Icon 1">
                <a:extLst>
                  <a:ext uri="{FF2B5EF4-FFF2-40B4-BE49-F238E27FC236}">
                    <a16:creationId xmlns:a16="http://schemas.microsoft.com/office/drawing/2014/main" id="{C405E3F9-6C2A-4856-B2E7-ADFC58BEAAB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2" name="Icon 5">
                <a:extLst>
                  <a:ext uri="{FF2B5EF4-FFF2-40B4-BE49-F238E27FC236}">
                    <a16:creationId xmlns:a16="http://schemas.microsoft.com/office/drawing/2014/main" id="{3448D62E-F290-402C-8661-A3A29185CDAB}"/>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43" name="Icon 7">
                <a:extLst>
                  <a:ext uri="{FF2B5EF4-FFF2-40B4-BE49-F238E27FC236}">
                    <a16:creationId xmlns:a16="http://schemas.microsoft.com/office/drawing/2014/main" id="{155D89C2-F58E-4C74-AAC2-94B4A3BC8267}"/>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50" name="PpFooter">
            <a:extLst>
              <a:ext uri="{FF2B5EF4-FFF2-40B4-BE49-F238E27FC236}">
                <a16:creationId xmlns:a16="http://schemas.microsoft.com/office/drawing/2014/main" id="{D1DA9CB0-1791-4DB6-802B-7D7360A3FECF}"/>
              </a:ext>
            </a:extLst>
          </p:cNvPr>
          <p:cNvGrpSpPr/>
          <p:nvPr/>
        </p:nvGrpSpPr>
        <p:grpSpPr>
          <a:xfrm>
            <a:off x="6962193" y="6273024"/>
            <a:ext cx="1987761" cy="280951"/>
            <a:chOff x="9284132" y="6232525"/>
            <a:chExt cx="2650693" cy="374650"/>
          </a:xfrm>
        </p:grpSpPr>
        <p:sp>
          <p:nvSpPr>
            <p:cNvPr id="51" name="PpFooter">
              <a:extLst>
                <a:ext uri="{FF2B5EF4-FFF2-40B4-BE49-F238E27FC236}">
                  <a16:creationId xmlns:a16="http://schemas.microsoft.com/office/drawing/2014/main" id="{653C3E01-2626-4058-83EE-7DB7429A45B0}"/>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53" name="Oval 52">
              <a:extLst>
                <a:ext uri="{FF2B5EF4-FFF2-40B4-BE49-F238E27FC236}">
                  <a16:creationId xmlns:a16="http://schemas.microsoft.com/office/drawing/2014/main" id="{C9404AB4-E22A-4040-9484-C7C32BFACBAA}"/>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55" name="PpSlideNum">
              <a:extLst>
                <a:ext uri="{FF2B5EF4-FFF2-40B4-BE49-F238E27FC236}">
                  <a16:creationId xmlns:a16="http://schemas.microsoft.com/office/drawing/2014/main" id="{457B30AC-841E-4D84-9EFA-177B7CE3AA7E}"/>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5</a:t>
              </a:fld>
              <a:endParaRPr lang="en-US" sz="750">
                <a:solidFill>
                  <a:schemeClr val="bg1"/>
                </a:solidFill>
              </a:endParaRPr>
            </a:p>
          </p:txBody>
        </p:sp>
      </p:grpSp>
    </p:spTree>
    <p:extLst>
      <p:ext uri="{BB962C8B-B14F-4D97-AF65-F5344CB8AC3E}">
        <p14:creationId xmlns:p14="http://schemas.microsoft.com/office/powerpoint/2010/main" val="2050388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772F186A-4900-48B9-B678-D25727FBD42A}"/>
              </a:ext>
            </a:extLst>
          </p:cNvPr>
          <p:cNvSpPr>
            <a:spLocks noGrp="1"/>
          </p:cNvSpPr>
          <p:nvPr>
            <p:ph type="pic" sz="quarter" idx="10"/>
          </p:nvPr>
        </p:nvSpPr>
        <p:spPr/>
      </p:sp>
      <p:sp>
        <p:nvSpPr>
          <p:cNvPr id="29" name="Freeform: Shape 28">
            <a:extLst>
              <a:ext uri="{FF2B5EF4-FFF2-40B4-BE49-F238E27FC236}">
                <a16:creationId xmlns:a16="http://schemas.microsoft.com/office/drawing/2014/main" id="{652B07C8-1ED2-448D-A731-B838EEC59141}"/>
              </a:ext>
            </a:extLst>
          </p:cNvPr>
          <p:cNvSpPr>
            <a:spLocks/>
          </p:cNvSpPr>
          <p:nvPr/>
        </p:nvSpPr>
        <p:spPr>
          <a:xfrm>
            <a:off x="0" y="0"/>
            <a:ext cx="9144000" cy="6858000"/>
          </a:xfrm>
          <a:custGeom>
            <a:avLst/>
            <a:gdLst>
              <a:gd name="connsiteX0" fmla="*/ 0 w 9144000"/>
              <a:gd name="connsiteY0" fmla="*/ 0 h 6858000"/>
              <a:gd name="connsiteX1" fmla="*/ 5659395 w 9144000"/>
              <a:gd name="connsiteY1" fmla="*/ 0 h 6858000"/>
              <a:gd name="connsiteX2" fmla="*/ 5659395 w 9144000"/>
              <a:gd name="connsiteY2" fmla="*/ 0 h 6858000"/>
              <a:gd name="connsiteX3" fmla="*/ 7285946 w 9144000"/>
              <a:gd name="connsiteY3" fmla="*/ 0 h 6858000"/>
              <a:gd name="connsiteX4" fmla="*/ 9144000 w 9144000"/>
              <a:gd name="connsiteY4" fmla="*/ 1858055 h 6858000"/>
              <a:gd name="connsiteX5" fmla="*/ 9144000 w 9144000"/>
              <a:gd name="connsiteY5" fmla="*/ 3459413 h 6858000"/>
              <a:gd name="connsiteX6" fmla="*/ 9144000 w 9144000"/>
              <a:gd name="connsiteY6" fmla="*/ 5142830 h 6858000"/>
              <a:gd name="connsiteX7" fmla="*/ 9144000 w 9144000"/>
              <a:gd name="connsiteY7" fmla="*/ 6858000 h 6858000"/>
              <a:gd name="connsiteX8" fmla="*/ 5152768 w 9144000"/>
              <a:gd name="connsiteY8" fmla="*/ 6858000 h 6858000"/>
              <a:gd name="connsiteX9" fmla="*/ 3484605 w 9144000"/>
              <a:gd name="connsiteY9" fmla="*/ 6858000 h 6858000"/>
              <a:gd name="connsiteX10" fmla="*/ 2542844 w 9144000"/>
              <a:gd name="connsiteY10" fmla="*/ 6858000 h 6858000"/>
              <a:gd name="connsiteX11" fmla="*/ 0 w 9144000"/>
              <a:gd name="connsiteY11" fmla="*/ 4315156 h 6858000"/>
              <a:gd name="connsiteX12" fmla="*/ 0 w 9144000"/>
              <a:gd name="connsiteY12" fmla="*/ 3398587 h 6858000"/>
              <a:gd name="connsiteX13" fmla="*/ 0 w 9144000"/>
              <a:gd name="connsiteY13" fmla="*/ 33985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6858000">
                <a:moveTo>
                  <a:pt x="0" y="0"/>
                </a:moveTo>
                <a:lnTo>
                  <a:pt x="5659395" y="0"/>
                </a:lnTo>
                <a:lnTo>
                  <a:pt x="5659395" y="0"/>
                </a:lnTo>
                <a:lnTo>
                  <a:pt x="7285946" y="0"/>
                </a:lnTo>
                <a:cubicBezTo>
                  <a:pt x="7285946" y="1026175"/>
                  <a:pt x="8117825" y="1858055"/>
                  <a:pt x="9144000" y="1858055"/>
                </a:cubicBezTo>
                <a:lnTo>
                  <a:pt x="9144000" y="3459413"/>
                </a:lnTo>
                <a:lnTo>
                  <a:pt x="9144000" y="5142830"/>
                </a:lnTo>
                <a:lnTo>
                  <a:pt x="9144000" y="6858000"/>
                </a:lnTo>
                <a:lnTo>
                  <a:pt x="5152768" y="6858000"/>
                </a:lnTo>
                <a:lnTo>
                  <a:pt x="3484605" y="6858000"/>
                </a:lnTo>
                <a:lnTo>
                  <a:pt x="2542844" y="6858000"/>
                </a:lnTo>
                <a:cubicBezTo>
                  <a:pt x="2542844" y="5453627"/>
                  <a:pt x="1404374" y="4315156"/>
                  <a:pt x="0" y="4315156"/>
                </a:cubicBezTo>
                <a:lnTo>
                  <a:pt x="0" y="3398587"/>
                </a:lnTo>
                <a:lnTo>
                  <a:pt x="0" y="3398587"/>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19" name="Freeform 2">
            <a:extLst>
              <a:ext uri="{FF2B5EF4-FFF2-40B4-BE49-F238E27FC236}">
                <a16:creationId xmlns:a16="http://schemas.microsoft.com/office/drawing/2014/main" id="{F1DFD4E1-2C05-47B5-8815-2B958AB150B5}"/>
              </a:ext>
            </a:extLst>
          </p:cNvPr>
          <p:cNvSpPr/>
          <p:nvPr/>
        </p:nvSpPr>
        <p:spPr>
          <a:xfrm>
            <a:off x="-100922" y="4839587"/>
            <a:ext cx="2115199" cy="2115197"/>
          </a:xfrm>
          <a:custGeom>
            <a:avLst/>
            <a:gdLst>
              <a:gd name="connsiteX0" fmla="*/ 13012 w 2551471"/>
              <a:gd name="connsiteY0" fmla="*/ 1711397 h 2551471"/>
              <a:gd name="connsiteX1" fmla="*/ 848765 w 2551471"/>
              <a:gd name="connsiteY1" fmla="*/ 2392556 h 2551471"/>
              <a:gd name="connsiteX2" fmla="*/ 864785 w 2551471"/>
              <a:gd name="connsiteY2" fmla="*/ 2551471 h 2551471"/>
              <a:gd name="connsiteX3" fmla="*/ 438242 w 2551471"/>
              <a:gd name="connsiteY3" fmla="*/ 2551471 h 2551471"/>
              <a:gd name="connsiteX4" fmla="*/ 430888 w 2551471"/>
              <a:gd name="connsiteY4" fmla="*/ 2478519 h 2551471"/>
              <a:gd name="connsiteX5" fmla="*/ 13012 w 2551471"/>
              <a:gd name="connsiteY5" fmla="*/ 2137940 h 2551471"/>
              <a:gd name="connsiteX6" fmla="*/ 0 w 2551471"/>
              <a:gd name="connsiteY6" fmla="*/ 2139252 h 2551471"/>
              <a:gd name="connsiteX7" fmla="*/ 0 w 2551471"/>
              <a:gd name="connsiteY7" fmla="*/ 1712054 h 2551471"/>
              <a:gd name="connsiteX8" fmla="*/ 13012 w 2551471"/>
              <a:gd name="connsiteY8" fmla="*/ 867108 h 2551471"/>
              <a:gd name="connsiteX9" fmla="*/ 1701623 w 2551471"/>
              <a:gd name="connsiteY9" fmla="*/ 2390936 h 2551471"/>
              <a:gd name="connsiteX10" fmla="*/ 1709729 w 2551471"/>
              <a:gd name="connsiteY10" fmla="*/ 2551471 h 2551471"/>
              <a:gd name="connsiteX11" fmla="*/ 1192233 w 2551471"/>
              <a:gd name="connsiteY11" fmla="*/ 2551471 h 2551471"/>
              <a:gd name="connsiteX12" fmla="*/ 1186799 w 2551471"/>
              <a:gd name="connsiteY12" fmla="*/ 2443846 h 2551471"/>
              <a:gd name="connsiteX13" fmla="*/ 13012 w 2551471"/>
              <a:gd name="connsiteY13" fmla="*/ 1384604 h 2551471"/>
              <a:gd name="connsiteX14" fmla="*/ 0 w 2551471"/>
              <a:gd name="connsiteY14" fmla="*/ 1385261 h 2551471"/>
              <a:gd name="connsiteX15" fmla="*/ 0 w 2551471"/>
              <a:gd name="connsiteY15" fmla="*/ 867765 h 2551471"/>
              <a:gd name="connsiteX16" fmla="*/ 0 w 2551471"/>
              <a:gd name="connsiteY16" fmla="*/ 0 h 2551471"/>
              <a:gd name="connsiteX17" fmla="*/ 2551471 w 2551471"/>
              <a:gd name="connsiteY17" fmla="*/ 2551471 h 2551471"/>
              <a:gd name="connsiteX18" fmla="*/ 2005660 w 2551471"/>
              <a:gd name="connsiteY18" fmla="*/ 2551471 h 2551471"/>
              <a:gd name="connsiteX19" fmla="*/ 0 w 2551471"/>
              <a:gd name="connsiteY19" fmla="*/ 545811 h 2551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551471" h="2551471">
                <a:moveTo>
                  <a:pt x="13012" y="1711397"/>
                </a:moveTo>
                <a:cubicBezTo>
                  <a:pt x="425264" y="1711397"/>
                  <a:pt x="769218" y="2003820"/>
                  <a:pt x="848765" y="2392556"/>
                </a:cubicBezTo>
                <a:lnTo>
                  <a:pt x="864785" y="2551471"/>
                </a:lnTo>
                <a:lnTo>
                  <a:pt x="438242" y="2551471"/>
                </a:lnTo>
                <a:lnTo>
                  <a:pt x="430888" y="2478519"/>
                </a:lnTo>
                <a:cubicBezTo>
                  <a:pt x="391115" y="2284151"/>
                  <a:pt x="219138" y="2137940"/>
                  <a:pt x="13012" y="2137940"/>
                </a:cubicBezTo>
                <a:lnTo>
                  <a:pt x="0" y="2139252"/>
                </a:lnTo>
                <a:lnTo>
                  <a:pt x="0" y="1712054"/>
                </a:lnTo>
                <a:close/>
                <a:moveTo>
                  <a:pt x="13012" y="867108"/>
                </a:moveTo>
                <a:cubicBezTo>
                  <a:pt x="891856" y="867108"/>
                  <a:pt x="1614700" y="1535024"/>
                  <a:pt x="1701623" y="2390936"/>
                </a:cubicBezTo>
                <a:lnTo>
                  <a:pt x="1709729" y="2551471"/>
                </a:lnTo>
                <a:lnTo>
                  <a:pt x="1192233" y="2551471"/>
                </a:lnTo>
                <a:lnTo>
                  <a:pt x="1186799" y="2443846"/>
                </a:lnTo>
                <a:cubicBezTo>
                  <a:pt x="1126377" y="1848886"/>
                  <a:pt x="623914" y="1384604"/>
                  <a:pt x="13012" y="1384604"/>
                </a:cubicBezTo>
                <a:lnTo>
                  <a:pt x="0" y="1385261"/>
                </a:lnTo>
                <a:lnTo>
                  <a:pt x="0" y="867765"/>
                </a:lnTo>
                <a:close/>
                <a:moveTo>
                  <a:pt x="0" y="0"/>
                </a:moveTo>
                <a:cubicBezTo>
                  <a:pt x="1409139" y="0"/>
                  <a:pt x="2551471" y="1142333"/>
                  <a:pt x="2551471" y="2551471"/>
                </a:cubicBezTo>
                <a:lnTo>
                  <a:pt x="2005660" y="2551471"/>
                </a:lnTo>
                <a:cubicBezTo>
                  <a:pt x="2005660" y="1443776"/>
                  <a:pt x="1107696" y="545811"/>
                  <a:pt x="0" y="545811"/>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Freeform 3">
            <a:extLst>
              <a:ext uri="{FF2B5EF4-FFF2-40B4-BE49-F238E27FC236}">
                <a16:creationId xmlns:a16="http://schemas.microsoft.com/office/drawing/2014/main" id="{01B520B6-8367-414A-9F25-73D3322F2E3D}"/>
              </a:ext>
            </a:extLst>
          </p:cNvPr>
          <p:cNvSpPr/>
          <p:nvPr/>
        </p:nvSpPr>
        <p:spPr>
          <a:xfrm>
            <a:off x="7746815" y="-55317"/>
            <a:ext cx="1467188" cy="1467188"/>
          </a:xfrm>
          <a:custGeom>
            <a:avLst/>
            <a:gdLst>
              <a:gd name="connsiteX0" fmla="*/ 1188006 w 1769806"/>
              <a:gd name="connsiteY0" fmla="*/ 0 h 1769806"/>
              <a:gd name="connsiteX1" fmla="*/ 1483874 w 1769806"/>
              <a:gd name="connsiteY1" fmla="*/ 0 h 1769806"/>
              <a:gd name="connsiteX2" fmla="*/ 1482964 w 1769806"/>
              <a:gd name="connsiteY2" fmla="*/ 9025 h 1769806"/>
              <a:gd name="connsiteX3" fmla="*/ 1719203 w 1769806"/>
              <a:gd name="connsiteY3" fmla="*/ 298882 h 1769806"/>
              <a:gd name="connsiteX4" fmla="*/ 1769806 w 1769806"/>
              <a:gd name="connsiteY4" fmla="*/ 303983 h 1769806"/>
              <a:gd name="connsiteX5" fmla="*/ 1769806 w 1769806"/>
              <a:gd name="connsiteY5" fmla="*/ 599851 h 1769806"/>
              <a:gd name="connsiteX6" fmla="*/ 1659576 w 1769806"/>
              <a:gd name="connsiteY6" fmla="*/ 588739 h 1769806"/>
              <a:gd name="connsiteX7" fmla="*/ 1187096 w 1769806"/>
              <a:gd name="connsiteY7" fmla="*/ 9025 h 1769806"/>
              <a:gd name="connsiteX8" fmla="*/ 601918 w 1769806"/>
              <a:gd name="connsiteY8" fmla="*/ 0 h 1769806"/>
              <a:gd name="connsiteX9" fmla="*/ 961328 w 1769806"/>
              <a:gd name="connsiteY9" fmla="*/ 0 h 1769806"/>
              <a:gd name="connsiteX10" fmla="*/ 960418 w 1769806"/>
              <a:gd name="connsiteY10" fmla="*/ 9025 h 1769806"/>
              <a:gd name="connsiteX11" fmla="*/ 1695153 w 1769806"/>
              <a:gd name="connsiteY11" fmla="*/ 823213 h 1769806"/>
              <a:gd name="connsiteX12" fmla="*/ 1769806 w 1769806"/>
              <a:gd name="connsiteY12" fmla="*/ 826982 h 1769806"/>
              <a:gd name="connsiteX13" fmla="*/ 1769806 w 1769806"/>
              <a:gd name="connsiteY13" fmla="*/ 1185939 h 1769806"/>
              <a:gd name="connsiteX14" fmla="*/ 1658452 w 1769806"/>
              <a:gd name="connsiteY14" fmla="*/ 1180316 h 1769806"/>
              <a:gd name="connsiteX15" fmla="*/ 601462 w 1769806"/>
              <a:gd name="connsiteY15" fmla="*/ 9025 h 1769806"/>
              <a:gd name="connsiteX16" fmla="*/ 0 w 1769806"/>
              <a:gd name="connsiteY16" fmla="*/ 0 h 1769806"/>
              <a:gd name="connsiteX17" fmla="*/ 378597 w 1769806"/>
              <a:gd name="connsiteY17" fmla="*/ 0 h 1769806"/>
              <a:gd name="connsiteX18" fmla="*/ 1769806 w 1769806"/>
              <a:gd name="connsiteY18" fmla="*/ 1391209 h 1769806"/>
              <a:gd name="connsiteX19" fmla="*/ 1769806 w 1769806"/>
              <a:gd name="connsiteY19" fmla="*/ 1769806 h 1769806"/>
              <a:gd name="connsiteX20" fmla="*/ 0 w 1769806"/>
              <a:gd name="connsiteY20" fmla="*/ 0 h 1769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69806" h="1769806">
                <a:moveTo>
                  <a:pt x="1188006" y="0"/>
                </a:moveTo>
                <a:lnTo>
                  <a:pt x="1483874" y="0"/>
                </a:lnTo>
                <a:lnTo>
                  <a:pt x="1482964" y="9025"/>
                </a:lnTo>
                <a:cubicBezTo>
                  <a:pt x="1482964" y="152003"/>
                  <a:pt x="1584382" y="271293"/>
                  <a:pt x="1719203" y="298882"/>
                </a:cubicBezTo>
                <a:lnTo>
                  <a:pt x="1769806" y="303983"/>
                </a:lnTo>
                <a:lnTo>
                  <a:pt x="1769806" y="599851"/>
                </a:lnTo>
                <a:lnTo>
                  <a:pt x="1659576" y="588739"/>
                </a:lnTo>
                <a:cubicBezTo>
                  <a:pt x="1389932" y="533562"/>
                  <a:pt x="1187096" y="294981"/>
                  <a:pt x="1187096" y="9025"/>
                </a:cubicBezTo>
                <a:close/>
                <a:moveTo>
                  <a:pt x="601918" y="0"/>
                </a:moveTo>
                <a:lnTo>
                  <a:pt x="961328" y="0"/>
                </a:lnTo>
                <a:lnTo>
                  <a:pt x="960418" y="9025"/>
                </a:lnTo>
                <a:cubicBezTo>
                  <a:pt x="960418" y="432773"/>
                  <a:pt x="1282463" y="781302"/>
                  <a:pt x="1695153" y="823213"/>
                </a:cubicBezTo>
                <a:lnTo>
                  <a:pt x="1769806" y="826982"/>
                </a:lnTo>
                <a:lnTo>
                  <a:pt x="1769806" y="1185939"/>
                </a:lnTo>
                <a:lnTo>
                  <a:pt x="1658452" y="1180316"/>
                </a:lnTo>
                <a:cubicBezTo>
                  <a:pt x="1064756" y="1120023"/>
                  <a:pt x="601462" y="618628"/>
                  <a:pt x="601462" y="9025"/>
                </a:cubicBezTo>
                <a:close/>
                <a:moveTo>
                  <a:pt x="0" y="0"/>
                </a:moveTo>
                <a:lnTo>
                  <a:pt x="378597" y="0"/>
                </a:lnTo>
                <a:cubicBezTo>
                  <a:pt x="378597" y="768344"/>
                  <a:pt x="1001462" y="1391209"/>
                  <a:pt x="1769806" y="1391209"/>
                </a:cubicBezTo>
                <a:lnTo>
                  <a:pt x="1769806" y="1769806"/>
                </a:lnTo>
                <a:cubicBezTo>
                  <a:pt x="792369" y="1769806"/>
                  <a:pt x="0" y="977437"/>
                  <a:pt x="0" y="0"/>
                </a:cubicBezTo>
                <a:close/>
              </a:path>
            </a:pathLst>
          </a:cu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6" name="Freeform: Shape 5">
            <a:extLst>
              <a:ext uri="{FF2B5EF4-FFF2-40B4-BE49-F238E27FC236}">
                <a16:creationId xmlns:a16="http://schemas.microsoft.com/office/drawing/2014/main" id="{1DFEEA0C-D837-4D6B-9D62-A6F1004A2F07}"/>
              </a:ext>
            </a:extLst>
          </p:cNvPr>
          <p:cNvSpPr>
            <a:spLocks noChangeAspect="1"/>
          </p:cNvSpPr>
          <p:nvPr/>
        </p:nvSpPr>
        <p:spPr>
          <a:xfrm>
            <a:off x="344576" y="2400371"/>
            <a:ext cx="3946236" cy="3944994"/>
          </a:xfrm>
          <a:custGeom>
            <a:avLst/>
            <a:gdLst>
              <a:gd name="connsiteX0" fmla="*/ 2586934 w 5262333"/>
              <a:gd name="connsiteY0" fmla="*/ 4462475 h 5260677"/>
              <a:gd name="connsiteX1" fmla="*/ 2599830 w 5262333"/>
              <a:gd name="connsiteY1" fmla="*/ 4463775 h 5260677"/>
              <a:gd name="connsiteX2" fmla="*/ 2763892 w 5262333"/>
              <a:gd name="connsiteY2" fmla="*/ 4665077 h 5260677"/>
              <a:gd name="connsiteX3" fmla="*/ 2747747 w 5262333"/>
              <a:gd name="connsiteY3" fmla="*/ 4745070 h 5260677"/>
              <a:gd name="connsiteX4" fmla="*/ 2722702 w 5262333"/>
              <a:gd name="connsiteY4" fmla="*/ 4782227 h 5260677"/>
              <a:gd name="connsiteX5" fmla="*/ 2664933 w 5262333"/>
              <a:gd name="connsiteY5" fmla="*/ 4624389 h 5260677"/>
              <a:gd name="connsiteX6" fmla="*/ 3945495 w 5262333"/>
              <a:gd name="connsiteY6" fmla="*/ 3431758 h 5260677"/>
              <a:gd name="connsiteX7" fmla="*/ 3431759 w 5262333"/>
              <a:gd name="connsiteY7" fmla="*/ 3945494 h 5260677"/>
              <a:gd name="connsiteX8" fmla="*/ 3945495 w 5262333"/>
              <a:gd name="connsiteY8" fmla="*/ 4459242 h 5260677"/>
              <a:gd name="connsiteX9" fmla="*/ 4459243 w 5262333"/>
              <a:gd name="connsiteY9" fmla="*/ 3945494 h 5260677"/>
              <a:gd name="connsiteX10" fmla="*/ 3945495 w 5262333"/>
              <a:gd name="connsiteY10" fmla="*/ 3431758 h 5260677"/>
              <a:gd name="connsiteX11" fmla="*/ 3945495 w 5262333"/>
              <a:gd name="connsiteY11" fmla="*/ 3020760 h 5260677"/>
              <a:gd name="connsiteX12" fmla="*/ 4870198 w 5262333"/>
              <a:gd name="connsiteY12" fmla="*/ 3945494 h 5260677"/>
              <a:gd name="connsiteX13" fmla="*/ 4728753 w 5262333"/>
              <a:gd name="connsiteY13" fmla="*/ 4436471 h 5260677"/>
              <a:gd name="connsiteX14" fmla="*/ 5202138 w 5262333"/>
              <a:gd name="connsiteY14" fmla="*/ 4909867 h 5260677"/>
              <a:gd name="connsiteX15" fmla="*/ 5202138 w 5262333"/>
              <a:gd name="connsiteY15" fmla="*/ 5200457 h 5260677"/>
              <a:gd name="connsiteX16" fmla="*/ 5056848 w 5262333"/>
              <a:gd name="connsiteY16" fmla="*/ 5260677 h 5260677"/>
              <a:gd name="connsiteX17" fmla="*/ 4911514 w 5262333"/>
              <a:gd name="connsiteY17" fmla="*/ 5200457 h 5260677"/>
              <a:gd name="connsiteX18" fmla="*/ 4438520 w 5262333"/>
              <a:gd name="connsiteY18" fmla="*/ 4727463 h 5260677"/>
              <a:gd name="connsiteX19" fmla="*/ 3945495 w 5262333"/>
              <a:gd name="connsiteY19" fmla="*/ 4870240 h 5260677"/>
              <a:gd name="connsiteX20" fmla="*/ 3020761 w 5262333"/>
              <a:gd name="connsiteY20" fmla="*/ 3945494 h 5260677"/>
              <a:gd name="connsiteX21" fmla="*/ 3945495 w 5262333"/>
              <a:gd name="connsiteY21" fmla="*/ 3020760 h 5260677"/>
              <a:gd name="connsiteX22" fmla="*/ 821953 w 5262333"/>
              <a:gd name="connsiteY22" fmla="*/ 1243632 h 5260677"/>
              <a:gd name="connsiteX23" fmla="*/ 410998 w 5262333"/>
              <a:gd name="connsiteY23" fmla="*/ 1654630 h 5260677"/>
              <a:gd name="connsiteX24" fmla="*/ 410998 w 5262333"/>
              <a:gd name="connsiteY24" fmla="*/ 2075508 h 5260677"/>
              <a:gd name="connsiteX25" fmla="*/ 4849681 w 5262333"/>
              <a:gd name="connsiteY25" fmla="*/ 2075508 h 5260677"/>
              <a:gd name="connsiteX26" fmla="*/ 4849681 w 5262333"/>
              <a:gd name="connsiteY26" fmla="*/ 1654630 h 5260677"/>
              <a:gd name="connsiteX27" fmla="*/ 4438682 w 5262333"/>
              <a:gd name="connsiteY27" fmla="*/ 1243632 h 5260677"/>
              <a:gd name="connsiteX28" fmla="*/ 2271074 w 5262333"/>
              <a:gd name="connsiteY28" fmla="*/ 410998 h 5260677"/>
              <a:gd name="connsiteX29" fmla="*/ 2117345 w 5262333"/>
              <a:gd name="connsiteY29" fmla="*/ 564727 h 5260677"/>
              <a:gd name="connsiteX30" fmla="*/ 2117345 w 5262333"/>
              <a:gd name="connsiteY30" fmla="*/ 832634 h 5260677"/>
              <a:gd name="connsiteX31" fmla="*/ 3143291 w 5262333"/>
              <a:gd name="connsiteY31" fmla="*/ 832634 h 5260677"/>
              <a:gd name="connsiteX32" fmla="*/ 3143291 w 5262333"/>
              <a:gd name="connsiteY32" fmla="*/ 564727 h 5260677"/>
              <a:gd name="connsiteX33" fmla="*/ 2989562 w 5262333"/>
              <a:gd name="connsiteY33" fmla="*/ 410998 h 5260677"/>
              <a:gd name="connsiteX34" fmla="*/ 2271074 w 5262333"/>
              <a:gd name="connsiteY34" fmla="*/ 0 h 5260677"/>
              <a:gd name="connsiteX35" fmla="*/ 2989562 w 5262333"/>
              <a:gd name="connsiteY35" fmla="*/ 0 h 5260677"/>
              <a:gd name="connsiteX36" fmla="*/ 3554289 w 5262333"/>
              <a:gd name="connsiteY36" fmla="*/ 564727 h 5260677"/>
              <a:gd name="connsiteX37" fmla="*/ 3554289 w 5262333"/>
              <a:gd name="connsiteY37" fmla="*/ 832634 h 5260677"/>
              <a:gd name="connsiteX38" fmla="*/ 4438682 w 5262333"/>
              <a:gd name="connsiteY38" fmla="*/ 832634 h 5260677"/>
              <a:gd name="connsiteX39" fmla="*/ 5260635 w 5262333"/>
              <a:gd name="connsiteY39" fmla="*/ 1654630 h 5260677"/>
              <a:gd name="connsiteX40" fmla="*/ 5260635 w 5262333"/>
              <a:gd name="connsiteY40" fmla="*/ 2907741 h 5260677"/>
              <a:gd name="connsiteX41" fmla="*/ 5055158 w 5262333"/>
              <a:gd name="connsiteY41" fmla="*/ 3113261 h 5260677"/>
              <a:gd name="connsiteX42" fmla="*/ 4849681 w 5262333"/>
              <a:gd name="connsiteY42" fmla="*/ 2907741 h 5260677"/>
              <a:gd name="connsiteX43" fmla="*/ 4849681 w 5262333"/>
              <a:gd name="connsiteY43" fmla="*/ 2486506 h 5260677"/>
              <a:gd name="connsiteX44" fmla="*/ 2846081 w 5262333"/>
              <a:gd name="connsiteY44" fmla="*/ 2486506 h 5260677"/>
              <a:gd name="connsiteX45" fmla="*/ 2846081 w 5262333"/>
              <a:gd name="connsiteY45" fmla="*/ 2795133 h 5260677"/>
              <a:gd name="connsiteX46" fmla="*/ 2640593 w 5262333"/>
              <a:gd name="connsiteY46" fmla="*/ 3000611 h 5260677"/>
              <a:gd name="connsiteX47" fmla="*/ 2435115 w 5262333"/>
              <a:gd name="connsiteY47" fmla="*/ 2795133 h 5260677"/>
              <a:gd name="connsiteX48" fmla="*/ 2435115 w 5262333"/>
              <a:gd name="connsiteY48" fmla="*/ 2486506 h 5260677"/>
              <a:gd name="connsiteX49" fmla="*/ 410998 w 5262333"/>
              <a:gd name="connsiteY49" fmla="*/ 2486506 h 5260677"/>
              <a:gd name="connsiteX50" fmla="*/ 410998 w 5262333"/>
              <a:gd name="connsiteY50" fmla="*/ 2666681 h 5260677"/>
              <a:gd name="connsiteX51" fmla="*/ 387945 w 5262333"/>
              <a:gd name="connsiteY51" fmla="*/ 2660135 h 5260677"/>
              <a:gd name="connsiteX52" fmla="*/ 56907 w 5262333"/>
              <a:gd name="connsiteY52" fmla="*/ 2592451 h 5260677"/>
              <a:gd name="connsiteX53" fmla="*/ 0 w 5262333"/>
              <a:gd name="connsiteY53" fmla="*/ 2585220 h 5260677"/>
              <a:gd name="connsiteX54" fmla="*/ 0 w 5262333"/>
              <a:gd name="connsiteY54" fmla="*/ 1654598 h 5260677"/>
              <a:gd name="connsiteX55" fmla="*/ 821953 w 5262333"/>
              <a:gd name="connsiteY55" fmla="*/ 832634 h 5260677"/>
              <a:gd name="connsiteX56" fmla="*/ 1706347 w 5262333"/>
              <a:gd name="connsiteY56" fmla="*/ 832634 h 5260677"/>
              <a:gd name="connsiteX57" fmla="*/ 1706347 w 5262333"/>
              <a:gd name="connsiteY57" fmla="*/ 564727 h 5260677"/>
              <a:gd name="connsiteX58" fmla="*/ 2271074 w 5262333"/>
              <a:gd name="connsiteY58" fmla="*/ 0 h 526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262333" h="5260677">
                <a:moveTo>
                  <a:pt x="2586934" y="4462475"/>
                </a:moveTo>
                <a:lnTo>
                  <a:pt x="2599830" y="4463775"/>
                </a:lnTo>
                <a:cubicBezTo>
                  <a:pt x="2693469" y="4482938"/>
                  <a:pt x="2763892" y="4565797"/>
                  <a:pt x="2763892" y="4665077"/>
                </a:cubicBezTo>
                <a:cubicBezTo>
                  <a:pt x="2763892" y="4693451"/>
                  <a:pt x="2758143" y="4720483"/>
                  <a:pt x="2747747" y="4745070"/>
                </a:cubicBezTo>
                <a:lnTo>
                  <a:pt x="2722702" y="4782227"/>
                </a:lnTo>
                <a:lnTo>
                  <a:pt x="2664933" y="4624389"/>
                </a:lnTo>
                <a:close/>
                <a:moveTo>
                  <a:pt x="3945495" y="3431758"/>
                </a:moveTo>
                <a:cubicBezTo>
                  <a:pt x="3662217" y="3431758"/>
                  <a:pt x="3431759" y="3662216"/>
                  <a:pt x="3431759" y="3945494"/>
                </a:cubicBezTo>
                <a:cubicBezTo>
                  <a:pt x="3431759" y="4228741"/>
                  <a:pt x="3662217" y="4459242"/>
                  <a:pt x="3945495" y="4459242"/>
                </a:cubicBezTo>
                <a:cubicBezTo>
                  <a:pt x="4228742" y="4459242"/>
                  <a:pt x="4459243" y="4228784"/>
                  <a:pt x="4459243" y="3945494"/>
                </a:cubicBezTo>
                <a:cubicBezTo>
                  <a:pt x="4459243" y="3662216"/>
                  <a:pt x="4228742" y="3431758"/>
                  <a:pt x="3945495" y="3431758"/>
                </a:cubicBezTo>
                <a:close/>
                <a:moveTo>
                  <a:pt x="3945495" y="3020760"/>
                </a:moveTo>
                <a:cubicBezTo>
                  <a:pt x="4455387" y="3020760"/>
                  <a:pt x="4870198" y="3435614"/>
                  <a:pt x="4870198" y="3945494"/>
                </a:cubicBezTo>
                <a:cubicBezTo>
                  <a:pt x="4870198" y="4125764"/>
                  <a:pt x="4818320" y="4294106"/>
                  <a:pt x="4728753" y="4436471"/>
                </a:cubicBezTo>
                <a:lnTo>
                  <a:pt x="5202138" y="4909867"/>
                </a:lnTo>
                <a:cubicBezTo>
                  <a:pt x="5282399" y="4990116"/>
                  <a:pt x="5282399" y="5120197"/>
                  <a:pt x="5202138" y="5200457"/>
                </a:cubicBezTo>
                <a:cubicBezTo>
                  <a:pt x="5161991" y="5240604"/>
                  <a:pt x="5109441" y="5260677"/>
                  <a:pt x="5056848" y="5260677"/>
                </a:cubicBezTo>
                <a:cubicBezTo>
                  <a:pt x="5004254" y="5260677"/>
                  <a:pt x="4951661" y="5240604"/>
                  <a:pt x="4911514" y="5200457"/>
                </a:cubicBezTo>
                <a:lnTo>
                  <a:pt x="4438520" y="4727463"/>
                </a:lnTo>
                <a:cubicBezTo>
                  <a:pt x="4295711" y="4817842"/>
                  <a:pt x="4126610" y="4870240"/>
                  <a:pt x="3945495" y="4870240"/>
                </a:cubicBezTo>
                <a:cubicBezTo>
                  <a:pt x="3435615" y="4870240"/>
                  <a:pt x="3020761" y="4455385"/>
                  <a:pt x="3020761" y="3945494"/>
                </a:cubicBezTo>
                <a:cubicBezTo>
                  <a:pt x="3020761" y="3435614"/>
                  <a:pt x="3435615" y="3020760"/>
                  <a:pt x="3945495" y="3020760"/>
                </a:cubicBezTo>
                <a:close/>
                <a:moveTo>
                  <a:pt x="821953" y="1243632"/>
                </a:moveTo>
                <a:cubicBezTo>
                  <a:pt x="595362" y="1243632"/>
                  <a:pt x="410998" y="1427996"/>
                  <a:pt x="410998" y="1654630"/>
                </a:cubicBezTo>
                <a:lnTo>
                  <a:pt x="410998" y="2075508"/>
                </a:lnTo>
                <a:lnTo>
                  <a:pt x="4849681" y="2075508"/>
                </a:lnTo>
                <a:lnTo>
                  <a:pt x="4849681" y="1654630"/>
                </a:lnTo>
                <a:cubicBezTo>
                  <a:pt x="4849681" y="1427996"/>
                  <a:pt x="4665284" y="1243632"/>
                  <a:pt x="4438682" y="1243632"/>
                </a:cubicBezTo>
                <a:close/>
                <a:moveTo>
                  <a:pt x="2271074" y="410998"/>
                </a:moveTo>
                <a:cubicBezTo>
                  <a:pt x="2186317" y="410998"/>
                  <a:pt x="2117345" y="479971"/>
                  <a:pt x="2117345" y="564727"/>
                </a:cubicBezTo>
                <a:lnTo>
                  <a:pt x="2117345" y="832634"/>
                </a:lnTo>
                <a:lnTo>
                  <a:pt x="3143291" y="832634"/>
                </a:lnTo>
                <a:lnTo>
                  <a:pt x="3143291" y="564727"/>
                </a:lnTo>
                <a:cubicBezTo>
                  <a:pt x="3143291" y="479938"/>
                  <a:pt x="3074318" y="410998"/>
                  <a:pt x="2989562" y="410998"/>
                </a:cubicBezTo>
                <a:close/>
                <a:moveTo>
                  <a:pt x="2271074" y="0"/>
                </a:moveTo>
                <a:lnTo>
                  <a:pt x="2989562" y="0"/>
                </a:lnTo>
                <a:cubicBezTo>
                  <a:pt x="3300963" y="0"/>
                  <a:pt x="3554289" y="253337"/>
                  <a:pt x="3554289" y="564727"/>
                </a:cubicBezTo>
                <a:lnTo>
                  <a:pt x="3554289" y="832634"/>
                </a:lnTo>
                <a:lnTo>
                  <a:pt x="4438682" y="832634"/>
                </a:lnTo>
                <a:cubicBezTo>
                  <a:pt x="4891918" y="832634"/>
                  <a:pt x="5260635" y="1201395"/>
                  <a:pt x="5260635" y="1654630"/>
                </a:cubicBezTo>
                <a:lnTo>
                  <a:pt x="5260635" y="2907741"/>
                </a:lnTo>
                <a:cubicBezTo>
                  <a:pt x="5260635" y="3021247"/>
                  <a:pt x="5168664" y="3113261"/>
                  <a:pt x="5055158" y="3113261"/>
                </a:cubicBezTo>
                <a:cubicBezTo>
                  <a:pt x="4941662" y="3113261"/>
                  <a:pt x="4849681" y="3021247"/>
                  <a:pt x="4849681" y="2907741"/>
                </a:cubicBezTo>
                <a:lnTo>
                  <a:pt x="4849681" y="2486506"/>
                </a:lnTo>
                <a:lnTo>
                  <a:pt x="2846081" y="2486506"/>
                </a:lnTo>
                <a:lnTo>
                  <a:pt x="2846081" y="2795133"/>
                </a:lnTo>
                <a:cubicBezTo>
                  <a:pt x="2846081" y="2908586"/>
                  <a:pt x="2754099" y="3000611"/>
                  <a:pt x="2640593" y="3000611"/>
                </a:cubicBezTo>
                <a:cubicBezTo>
                  <a:pt x="2527097" y="3000611"/>
                  <a:pt x="2435115" y="2908586"/>
                  <a:pt x="2435115" y="2795133"/>
                </a:cubicBezTo>
                <a:lnTo>
                  <a:pt x="2435115" y="2486506"/>
                </a:lnTo>
                <a:lnTo>
                  <a:pt x="410998" y="2486506"/>
                </a:lnTo>
                <a:lnTo>
                  <a:pt x="410998" y="2666681"/>
                </a:lnTo>
                <a:lnTo>
                  <a:pt x="387945" y="2660135"/>
                </a:lnTo>
                <a:cubicBezTo>
                  <a:pt x="279599" y="2632259"/>
                  <a:pt x="169159" y="2609603"/>
                  <a:pt x="56907" y="2592451"/>
                </a:cubicBezTo>
                <a:lnTo>
                  <a:pt x="0" y="2585220"/>
                </a:lnTo>
                <a:lnTo>
                  <a:pt x="0" y="1654598"/>
                </a:lnTo>
                <a:cubicBezTo>
                  <a:pt x="0" y="1201362"/>
                  <a:pt x="368718" y="832634"/>
                  <a:pt x="821953" y="832634"/>
                </a:cubicBezTo>
                <a:lnTo>
                  <a:pt x="1706347" y="832634"/>
                </a:lnTo>
                <a:lnTo>
                  <a:pt x="1706347" y="564727"/>
                </a:lnTo>
                <a:cubicBezTo>
                  <a:pt x="1706347" y="253337"/>
                  <a:pt x="1959684" y="0"/>
                  <a:pt x="2271074" y="0"/>
                </a:cubicBez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49">
              <a:solidFill>
                <a:schemeClr val="bg1"/>
              </a:solidFill>
            </a:endParaRPr>
          </a:p>
        </p:txBody>
      </p:sp>
      <p:sp>
        <p:nvSpPr>
          <p:cNvPr id="22" name="Grand Title">
            <a:extLst>
              <a:ext uri="{FF2B5EF4-FFF2-40B4-BE49-F238E27FC236}">
                <a16:creationId xmlns:a16="http://schemas.microsoft.com/office/drawing/2014/main" id="{9E6FB076-7E92-40AE-AE1E-AB4BC3EC5ADB}"/>
              </a:ext>
            </a:extLst>
          </p:cNvPr>
          <p:cNvSpPr txBox="1"/>
          <p:nvPr/>
        </p:nvSpPr>
        <p:spPr>
          <a:xfrm>
            <a:off x="4569147" y="2442263"/>
            <a:ext cx="3666648" cy="507831"/>
          </a:xfrm>
          <a:prstGeom prst="rect">
            <a:avLst/>
          </a:prstGeom>
          <a:noFill/>
        </p:spPr>
        <p:txBody>
          <a:bodyPr wrap="square" lIns="0" tIns="0" rIns="0" bIns="0" rtlCol="0" anchor="t" anchorCtr="0">
            <a:spAutoFit/>
          </a:bodyPr>
          <a:lstStyle/>
          <a:p>
            <a:pPr algn="r"/>
            <a:r>
              <a:rPr lang="en-US" sz="3300">
                <a:solidFill>
                  <a:schemeClr val="bg1"/>
                </a:solidFill>
                <a:latin typeface="+mj-lt"/>
              </a:rPr>
              <a:t>Company Profile</a:t>
            </a:r>
            <a:endParaRPr lang="en-ID" sz="3300">
              <a:solidFill>
                <a:schemeClr val="bg1"/>
              </a:solidFill>
              <a:latin typeface="+mj-lt"/>
            </a:endParaRPr>
          </a:p>
        </p:txBody>
      </p:sp>
      <p:grpSp>
        <p:nvGrpSpPr>
          <p:cNvPr id="23" name="Group 22">
            <a:extLst>
              <a:ext uri="{FF2B5EF4-FFF2-40B4-BE49-F238E27FC236}">
                <a16:creationId xmlns:a16="http://schemas.microsoft.com/office/drawing/2014/main" id="{E90C1C32-88FB-4ACE-89F5-CD9E1FB1EF6D}"/>
              </a:ext>
            </a:extLst>
          </p:cNvPr>
          <p:cNvGrpSpPr/>
          <p:nvPr/>
        </p:nvGrpSpPr>
        <p:grpSpPr>
          <a:xfrm>
            <a:off x="6949603" y="4169517"/>
            <a:ext cx="1286192" cy="246221"/>
            <a:chOff x="3551036" y="4087599"/>
            <a:chExt cx="1715146" cy="328338"/>
          </a:xfrm>
        </p:grpSpPr>
        <p:sp>
          <p:nvSpPr>
            <p:cNvPr id="24" name="Rectangle: Rounded Corners 23">
              <a:extLst>
                <a:ext uri="{FF2B5EF4-FFF2-40B4-BE49-F238E27FC236}">
                  <a16:creationId xmlns:a16="http://schemas.microsoft.com/office/drawing/2014/main" id="{A0B80B47-5382-4FD0-8CE8-F8862C83F2CA}"/>
                </a:ext>
              </a:extLst>
            </p:cNvPr>
            <p:cNvSpPr/>
            <p:nvPr/>
          </p:nvSpPr>
          <p:spPr>
            <a:xfrm>
              <a:off x="3551036" y="4166955"/>
              <a:ext cx="1715146" cy="210110"/>
            </a:xfrm>
            <a:prstGeom prst="roundRect">
              <a:avLst>
                <a:gd name="adj" fmla="val 50000"/>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49">
                <a:solidFill>
                  <a:schemeClr val="bg1"/>
                </a:solidFill>
              </a:endParaRPr>
            </a:p>
          </p:txBody>
        </p:sp>
        <p:sp>
          <p:nvSpPr>
            <p:cNvPr id="25" name="TextBox 24">
              <a:extLst>
                <a:ext uri="{FF2B5EF4-FFF2-40B4-BE49-F238E27FC236}">
                  <a16:creationId xmlns:a16="http://schemas.microsoft.com/office/drawing/2014/main" id="{726419A0-D29B-4052-9278-D0E7E2A3E09C}"/>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tx1">
                      <a:lumMod val="65000"/>
                      <a:lumOff val="35000"/>
                    </a:schemeClr>
                  </a:solidFill>
                </a:rPr>
                <a:t>swipe to learn</a:t>
              </a:r>
            </a:p>
          </p:txBody>
        </p:sp>
        <p:sp>
          <p:nvSpPr>
            <p:cNvPr id="26" name="TextBox 25">
              <a:extLst>
                <a:ext uri="{FF2B5EF4-FFF2-40B4-BE49-F238E27FC236}">
                  <a16:creationId xmlns:a16="http://schemas.microsoft.com/office/drawing/2014/main" id="{5EAFD5D8-3497-4DCB-A734-CC3BB9F6B65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accent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7" name="Justify Text Body">
            <a:extLst>
              <a:ext uri="{FF2B5EF4-FFF2-40B4-BE49-F238E27FC236}">
                <a16:creationId xmlns:a16="http://schemas.microsoft.com/office/drawing/2014/main" id="{A8F6DFE4-D025-4D62-8F13-E0E3A4A657C6}"/>
              </a:ext>
            </a:extLst>
          </p:cNvPr>
          <p:cNvSpPr txBox="1"/>
          <p:nvPr/>
        </p:nvSpPr>
        <p:spPr>
          <a:xfrm>
            <a:off x="3421070" y="3049693"/>
            <a:ext cx="4814725" cy="942566"/>
          </a:xfrm>
          <a:prstGeom prst="rect">
            <a:avLst/>
          </a:prstGeom>
          <a:noFill/>
        </p:spPr>
        <p:txBody>
          <a:bodyPr wrap="square" lIns="0" tIns="0" rIns="0" bIns="0" rtlCol="0">
            <a:spAutoFit/>
          </a:bodyPr>
          <a:lstStyle/>
          <a:p>
            <a:pPr algn="r">
              <a:lnSpc>
                <a:spcPct val="150000"/>
              </a:lnSpc>
            </a:pPr>
            <a:r>
              <a:rPr lang="en-US" sz="1050">
                <a:solidFill>
                  <a:schemeClr val="bg1">
                    <a:lumMod val="95000"/>
                  </a:schemeClr>
                </a:solidFill>
              </a:rPr>
              <a:t>asuscipit eros iste metus auctor dapibus quam aliquam sied pretium tincidunt dapibus integer mollis da vel magna hendrit eleifend nulla dictum pellentesque lacus sad vitae amet trisque nullam malesuada as elementum ipsum volutpat  lorem ipsum dolor sit amet tincidunt dapibus integer</a:t>
            </a:r>
            <a:endParaRPr lang="en-ID" sz="1050">
              <a:solidFill>
                <a:schemeClr val="bg1">
                  <a:lumMod val="95000"/>
                </a:schemeClr>
              </a:solidFill>
            </a:endParaRPr>
          </a:p>
        </p:txBody>
      </p:sp>
    </p:spTree>
    <p:extLst>
      <p:ext uri="{BB962C8B-B14F-4D97-AF65-F5344CB8AC3E}">
        <p14:creationId xmlns:p14="http://schemas.microsoft.com/office/powerpoint/2010/main" val="268476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9B7646B-3D21-4248-8AB3-6C5335EB5A2C}"/>
              </a:ext>
            </a:extLst>
          </p:cNvPr>
          <p:cNvSpPr>
            <a:spLocks noGrp="1"/>
          </p:cNvSpPr>
          <p:nvPr>
            <p:ph type="pic" sz="quarter" idx="10"/>
          </p:nvPr>
        </p:nvSpPr>
        <p:spPr/>
      </p:sp>
      <p:sp>
        <p:nvSpPr>
          <p:cNvPr id="27" name="Grand Title">
            <a:extLst>
              <a:ext uri="{FF2B5EF4-FFF2-40B4-BE49-F238E27FC236}">
                <a16:creationId xmlns:a16="http://schemas.microsoft.com/office/drawing/2014/main" id="{6749DA11-20EE-4084-BD15-2C450E9EEED2}"/>
              </a:ext>
            </a:extLst>
          </p:cNvPr>
          <p:cNvSpPr txBox="1"/>
          <p:nvPr/>
        </p:nvSpPr>
        <p:spPr>
          <a:xfrm>
            <a:off x="5121062" y="2247159"/>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About </a:t>
            </a:r>
            <a:r>
              <a:rPr lang="en-US" sz="3300">
                <a:solidFill>
                  <a:schemeClr val="accent1"/>
                </a:solidFill>
                <a:latin typeface="+mj-lt"/>
              </a:rPr>
              <a:t>Company</a:t>
            </a:r>
            <a:endParaRPr lang="en-ID" sz="3300">
              <a:solidFill>
                <a:schemeClr val="accent1"/>
              </a:solidFill>
              <a:latin typeface="+mj-lt"/>
            </a:endParaRPr>
          </a:p>
        </p:txBody>
      </p:sp>
      <p:grpSp>
        <p:nvGrpSpPr>
          <p:cNvPr id="28" name="Group 27">
            <a:extLst>
              <a:ext uri="{FF2B5EF4-FFF2-40B4-BE49-F238E27FC236}">
                <a16:creationId xmlns:a16="http://schemas.microsoft.com/office/drawing/2014/main" id="{76603D30-1B17-4696-9011-5B3DFE1CEF53}"/>
              </a:ext>
            </a:extLst>
          </p:cNvPr>
          <p:cNvGrpSpPr/>
          <p:nvPr/>
        </p:nvGrpSpPr>
        <p:grpSpPr>
          <a:xfrm>
            <a:off x="7501518" y="4159448"/>
            <a:ext cx="1286192" cy="246221"/>
            <a:chOff x="3551036" y="4087599"/>
            <a:chExt cx="1715146" cy="328338"/>
          </a:xfrm>
        </p:grpSpPr>
        <p:sp>
          <p:nvSpPr>
            <p:cNvPr id="29" name="Rectangle: Rounded Corners 28">
              <a:extLst>
                <a:ext uri="{FF2B5EF4-FFF2-40B4-BE49-F238E27FC236}">
                  <a16:creationId xmlns:a16="http://schemas.microsoft.com/office/drawing/2014/main" id="{769022BA-933F-4A6F-A2B7-DD07C8243213}"/>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30" name="TextBox 29">
              <a:extLst>
                <a:ext uri="{FF2B5EF4-FFF2-40B4-BE49-F238E27FC236}">
                  <a16:creationId xmlns:a16="http://schemas.microsoft.com/office/drawing/2014/main" id="{90AF1BA4-EEE8-4AD1-8D27-518048FD7478}"/>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31" name="TextBox 30">
              <a:extLst>
                <a:ext uri="{FF2B5EF4-FFF2-40B4-BE49-F238E27FC236}">
                  <a16:creationId xmlns:a16="http://schemas.microsoft.com/office/drawing/2014/main" id="{1F261ADC-361C-4141-867D-B9DDE37E9B18}"/>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32" name="Justify Text Body">
            <a:extLst>
              <a:ext uri="{FF2B5EF4-FFF2-40B4-BE49-F238E27FC236}">
                <a16:creationId xmlns:a16="http://schemas.microsoft.com/office/drawing/2014/main" id="{C67A34AE-8D10-4F2F-B40D-01CCE53518A4}"/>
              </a:ext>
            </a:extLst>
          </p:cNvPr>
          <p:cNvSpPr txBox="1"/>
          <p:nvPr/>
        </p:nvSpPr>
        <p:spPr>
          <a:xfrm>
            <a:off x="4724002" y="2832822"/>
            <a:ext cx="4063707" cy="1184940"/>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dapus quam aliquam sied pretium tincidunt dapibus integer mollis da vel magna hendrit eleifend nulla ditum pellenteue lacus sad vitae amet trisque nullam malesuada as elementum ipsum volutpat  lorem ipsum dolor amet tincidunt  volup ates eros fringilla deserunt da scelerisque turpis</a:t>
            </a:r>
            <a:endParaRPr lang="en-ID" sz="1050">
              <a:solidFill>
                <a:schemeClr val="tx1">
                  <a:lumMod val="50000"/>
                  <a:lumOff val="50000"/>
                </a:schemeClr>
              </a:solidFill>
            </a:endParaRPr>
          </a:p>
        </p:txBody>
      </p:sp>
      <p:sp>
        <p:nvSpPr>
          <p:cNvPr id="5" name="Rectangle 4">
            <a:extLst>
              <a:ext uri="{FF2B5EF4-FFF2-40B4-BE49-F238E27FC236}">
                <a16:creationId xmlns:a16="http://schemas.microsoft.com/office/drawing/2014/main" id="{18894419-CC07-4D11-97A1-C7B2DA973F41}"/>
              </a:ext>
            </a:extLst>
          </p:cNvPr>
          <p:cNvSpPr/>
          <p:nvPr/>
        </p:nvSpPr>
        <p:spPr>
          <a:xfrm>
            <a:off x="0" y="2247159"/>
            <a:ext cx="4419999" cy="2363682"/>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1" name="Justify Text Body">
            <a:extLst>
              <a:ext uri="{FF2B5EF4-FFF2-40B4-BE49-F238E27FC236}">
                <a16:creationId xmlns:a16="http://schemas.microsoft.com/office/drawing/2014/main" id="{ABB0009C-6ED6-4474-99D6-C4DC63E2F24C}"/>
              </a:ext>
            </a:extLst>
          </p:cNvPr>
          <p:cNvSpPr txBox="1"/>
          <p:nvPr/>
        </p:nvSpPr>
        <p:spPr>
          <a:xfrm>
            <a:off x="731322" y="3184005"/>
            <a:ext cx="2957355" cy="942566"/>
          </a:xfrm>
          <a:prstGeom prst="rect">
            <a:avLst/>
          </a:prstGeom>
          <a:noFill/>
        </p:spPr>
        <p:txBody>
          <a:bodyPr wrap="square" lIns="0" tIns="0" rIns="0" bIns="0" rtlCol="0">
            <a:spAutoFit/>
          </a:bodyPr>
          <a:lstStyle/>
          <a:p>
            <a:pPr algn="ct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dictum pellentesqueds</a:t>
            </a:r>
            <a:endParaRPr lang="en-ID" sz="1050">
              <a:solidFill>
                <a:schemeClr val="bg1">
                  <a:lumMod val="95000"/>
                </a:schemeClr>
              </a:solidFill>
            </a:endParaRPr>
          </a:p>
        </p:txBody>
      </p:sp>
      <p:grpSp>
        <p:nvGrpSpPr>
          <p:cNvPr id="25" name="Group 24">
            <a:extLst>
              <a:ext uri="{FF2B5EF4-FFF2-40B4-BE49-F238E27FC236}">
                <a16:creationId xmlns:a16="http://schemas.microsoft.com/office/drawing/2014/main" id="{7A80B84D-EA43-4D96-855C-F02E02CB0BEE}"/>
              </a:ext>
            </a:extLst>
          </p:cNvPr>
          <p:cNvGrpSpPr/>
          <p:nvPr/>
        </p:nvGrpSpPr>
        <p:grpSpPr>
          <a:xfrm>
            <a:off x="1452326" y="2663333"/>
            <a:ext cx="1515348" cy="278329"/>
            <a:chOff x="900113" y="4151313"/>
            <a:chExt cx="2644774" cy="485775"/>
          </a:xfrm>
        </p:grpSpPr>
        <p:sp>
          <p:nvSpPr>
            <p:cNvPr id="22" name="Icon 31">
              <a:extLst>
                <a:ext uri="{FF2B5EF4-FFF2-40B4-BE49-F238E27FC236}">
                  <a16:creationId xmlns:a16="http://schemas.microsoft.com/office/drawing/2014/main" id="{A59E07C0-36CD-4B34-8C57-7309C00861FB}"/>
                </a:ext>
              </a:extLst>
            </p:cNvPr>
            <p:cNvSpPr/>
            <p:nvPr/>
          </p:nvSpPr>
          <p:spPr>
            <a:xfrm>
              <a:off x="900113" y="4151313"/>
              <a:ext cx="485774" cy="485775"/>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accent1"/>
            </a:solidFill>
            <a:ln w="949" cap="flat">
              <a:noFill/>
              <a:prstDash val="solid"/>
              <a:miter/>
            </a:ln>
          </p:spPr>
          <p:txBody>
            <a:bodyPr rtlCol="0" anchor="ctr"/>
            <a:lstStyle/>
            <a:p>
              <a:endParaRPr lang="en-ID" sz="1349"/>
            </a:p>
          </p:txBody>
        </p:sp>
        <p:sp>
          <p:nvSpPr>
            <p:cNvPr id="23" name="Icon 32">
              <a:extLst>
                <a:ext uri="{FF2B5EF4-FFF2-40B4-BE49-F238E27FC236}">
                  <a16:creationId xmlns:a16="http://schemas.microsoft.com/office/drawing/2014/main" id="{6F928AB8-27CA-4723-9296-66A202513DF9}"/>
                </a:ext>
              </a:extLst>
            </p:cNvPr>
            <p:cNvSpPr/>
            <p:nvPr/>
          </p:nvSpPr>
          <p:spPr>
            <a:xfrm>
              <a:off x="1979613" y="4151313"/>
              <a:ext cx="485775" cy="485775"/>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sz="1349"/>
            </a:p>
          </p:txBody>
        </p:sp>
        <p:sp>
          <p:nvSpPr>
            <p:cNvPr id="24" name="Icon 33">
              <a:extLst>
                <a:ext uri="{FF2B5EF4-FFF2-40B4-BE49-F238E27FC236}">
                  <a16:creationId xmlns:a16="http://schemas.microsoft.com/office/drawing/2014/main" id="{EB6F6030-F8FE-462A-9074-9F42B0BDBC3C}"/>
                </a:ext>
              </a:extLst>
            </p:cNvPr>
            <p:cNvSpPr/>
            <p:nvPr/>
          </p:nvSpPr>
          <p:spPr>
            <a:xfrm>
              <a:off x="3059113" y="4218677"/>
              <a:ext cx="485774" cy="351045"/>
            </a:xfrm>
            <a:custGeom>
              <a:avLst/>
              <a:gdLst>
                <a:gd name="connsiteX0" fmla="*/ 485134 w 485774"/>
                <a:gd name="connsiteY0" fmla="*/ 327181 h 351045"/>
                <a:gd name="connsiteX1" fmla="*/ 477544 w 485774"/>
                <a:gd name="connsiteY1" fmla="*/ 298717 h 351045"/>
                <a:gd name="connsiteX2" fmla="*/ 454319 w 485774"/>
                <a:gd name="connsiteY2" fmla="*/ 285272 h 351045"/>
                <a:gd name="connsiteX3" fmla="*/ 440873 w 485774"/>
                <a:gd name="connsiteY3" fmla="*/ 308497 h 351045"/>
                <a:gd name="connsiteX4" fmla="*/ 442099 w 485774"/>
                <a:gd name="connsiteY4" fmla="*/ 313095 h 351045"/>
                <a:gd name="connsiteX5" fmla="*/ 337036 w 485774"/>
                <a:gd name="connsiteY5" fmla="*/ 313095 h 351045"/>
                <a:gd name="connsiteX6" fmla="*/ 352610 w 485774"/>
                <a:gd name="connsiteY6" fmla="*/ 246681 h 351045"/>
                <a:gd name="connsiteX7" fmla="*/ 442689 w 485774"/>
                <a:gd name="connsiteY7" fmla="*/ 246681 h 351045"/>
                <a:gd name="connsiteX8" fmla="*/ 461664 w 485774"/>
                <a:gd name="connsiteY8" fmla="*/ 227705 h 351045"/>
                <a:gd name="connsiteX9" fmla="*/ 442689 w 485774"/>
                <a:gd name="connsiteY9" fmla="*/ 208730 h 351045"/>
                <a:gd name="connsiteX10" fmla="*/ 409270 w 485774"/>
                <a:gd name="connsiteY10" fmla="*/ 208730 h 351045"/>
                <a:gd name="connsiteX11" fmla="*/ 405436 w 485774"/>
                <a:gd name="connsiteY11" fmla="*/ 194353 h 351045"/>
                <a:gd name="connsiteX12" fmla="*/ 382210 w 485774"/>
                <a:gd name="connsiteY12" fmla="*/ 180908 h 351045"/>
                <a:gd name="connsiteX13" fmla="*/ 368764 w 485774"/>
                <a:gd name="connsiteY13" fmla="*/ 204132 h 351045"/>
                <a:gd name="connsiteX14" fmla="*/ 369991 w 485774"/>
                <a:gd name="connsiteY14" fmla="*/ 208731 h 351045"/>
                <a:gd name="connsiteX15" fmla="*/ 264929 w 485774"/>
                <a:gd name="connsiteY15" fmla="*/ 208731 h 351045"/>
                <a:gd name="connsiteX16" fmla="*/ 280502 w 485774"/>
                <a:gd name="connsiteY16" fmla="*/ 142316 h 351045"/>
                <a:gd name="connsiteX17" fmla="*/ 370581 w 485774"/>
                <a:gd name="connsiteY17" fmla="*/ 142316 h 351045"/>
                <a:gd name="connsiteX18" fmla="*/ 389557 w 485774"/>
                <a:gd name="connsiteY18" fmla="*/ 123340 h 351045"/>
                <a:gd name="connsiteX19" fmla="*/ 370581 w 485774"/>
                <a:gd name="connsiteY19" fmla="*/ 104365 h 351045"/>
                <a:gd name="connsiteX20" fmla="*/ 334316 w 485774"/>
                <a:gd name="connsiteY20" fmla="*/ 104365 h 351045"/>
                <a:gd name="connsiteX21" fmla="*/ 330482 w 485774"/>
                <a:gd name="connsiteY21" fmla="*/ 89988 h 351045"/>
                <a:gd name="connsiteX22" fmla="*/ 307257 w 485774"/>
                <a:gd name="connsiteY22" fmla="*/ 76543 h 351045"/>
                <a:gd name="connsiteX23" fmla="*/ 293811 w 485774"/>
                <a:gd name="connsiteY23" fmla="*/ 99767 h 351045"/>
                <a:gd name="connsiteX24" fmla="*/ 295038 w 485774"/>
                <a:gd name="connsiteY24" fmla="*/ 104366 h 351045"/>
                <a:gd name="connsiteX25" fmla="*/ 189975 w 485774"/>
                <a:gd name="connsiteY25" fmla="*/ 104366 h 351045"/>
                <a:gd name="connsiteX26" fmla="*/ 205549 w 485774"/>
                <a:gd name="connsiteY26" fmla="*/ 37951 h 351045"/>
                <a:gd name="connsiteX27" fmla="*/ 295628 w 485774"/>
                <a:gd name="connsiteY27" fmla="*/ 37951 h 351045"/>
                <a:gd name="connsiteX28" fmla="*/ 314603 w 485774"/>
                <a:gd name="connsiteY28" fmla="*/ 18976 h 351045"/>
                <a:gd name="connsiteX29" fmla="*/ 295628 w 485774"/>
                <a:gd name="connsiteY29" fmla="*/ 0 h 351045"/>
                <a:gd name="connsiteX30" fmla="*/ 190509 w 485774"/>
                <a:gd name="connsiteY30" fmla="*/ 0 h 351045"/>
                <a:gd name="connsiteX31" fmla="*/ 172034 w 485774"/>
                <a:gd name="connsiteY31" fmla="*/ 14643 h 351045"/>
                <a:gd name="connsiteX32" fmla="*/ 150995 w 485774"/>
                <a:gd name="connsiteY32" fmla="*/ 104363 h 351045"/>
                <a:gd name="connsiteX33" fmla="*/ 112440 w 485774"/>
                <a:gd name="connsiteY33" fmla="*/ 104363 h 351045"/>
                <a:gd name="connsiteX34" fmla="*/ 93956 w 485774"/>
                <a:gd name="connsiteY34" fmla="*/ 119048 h 351045"/>
                <a:gd name="connsiteX35" fmla="*/ 73140 w 485774"/>
                <a:gd name="connsiteY35" fmla="*/ 208729 h 351045"/>
                <a:gd name="connsiteX36" fmla="*/ 43084 w 485774"/>
                <a:gd name="connsiteY36" fmla="*/ 208729 h 351045"/>
                <a:gd name="connsiteX37" fmla="*/ 24597 w 485774"/>
                <a:gd name="connsiteY37" fmla="*/ 223434 h 351045"/>
                <a:gd name="connsiteX38" fmla="*/ 487 w 485774"/>
                <a:gd name="connsiteY38" fmla="*/ 327799 h 351045"/>
                <a:gd name="connsiteX39" fmla="*/ 4124 w 485774"/>
                <a:gd name="connsiteY39" fmla="*/ 343882 h 351045"/>
                <a:gd name="connsiteX40" fmla="*/ 18975 w 485774"/>
                <a:gd name="connsiteY40" fmla="*/ 351045 h 351045"/>
                <a:gd name="connsiteX41" fmla="*/ 466799 w 485774"/>
                <a:gd name="connsiteY41" fmla="*/ 351045 h 351045"/>
                <a:gd name="connsiteX42" fmla="*/ 481846 w 485774"/>
                <a:gd name="connsiteY42" fmla="*/ 343631 h 351045"/>
                <a:gd name="connsiteX43" fmla="*/ 485134 w 485774"/>
                <a:gd name="connsiteY43" fmla="*/ 327181 h 351045"/>
                <a:gd name="connsiteX44" fmla="*/ 127516 w 485774"/>
                <a:gd name="connsiteY44" fmla="*/ 142314 h 351045"/>
                <a:gd name="connsiteX45" fmla="*/ 202996 w 485774"/>
                <a:gd name="connsiteY45" fmla="*/ 142314 h 351045"/>
                <a:gd name="connsiteX46" fmla="*/ 218131 w 485774"/>
                <a:gd name="connsiteY46" fmla="*/ 208729 h 351045"/>
                <a:gd name="connsiteX47" fmla="*/ 112100 w 485774"/>
                <a:gd name="connsiteY47" fmla="*/ 208729 h 351045"/>
                <a:gd name="connsiteX48" fmla="*/ 127516 w 485774"/>
                <a:gd name="connsiteY48" fmla="*/ 142314 h 351045"/>
                <a:gd name="connsiteX49" fmla="*/ 42833 w 485774"/>
                <a:gd name="connsiteY49" fmla="*/ 313094 h 351045"/>
                <a:gd name="connsiteX50" fmla="*/ 58176 w 485774"/>
                <a:gd name="connsiteY50" fmla="*/ 246680 h 351045"/>
                <a:gd name="connsiteX51" fmla="*/ 133164 w 485774"/>
                <a:gd name="connsiteY51" fmla="*/ 246680 h 351045"/>
                <a:gd name="connsiteX52" fmla="*/ 148737 w 485774"/>
                <a:gd name="connsiteY52" fmla="*/ 313094 h 351045"/>
                <a:gd name="connsiteX53" fmla="*/ 42833 w 485774"/>
                <a:gd name="connsiteY53" fmla="*/ 313094 h 351045"/>
                <a:gd name="connsiteX54" fmla="*/ 189827 w 485774"/>
                <a:gd name="connsiteY54" fmla="*/ 313094 h 351045"/>
                <a:gd name="connsiteX55" fmla="*/ 204979 w 485774"/>
                <a:gd name="connsiteY55" fmla="*/ 246680 h 351045"/>
                <a:gd name="connsiteX56" fmla="*/ 280795 w 485774"/>
                <a:gd name="connsiteY56" fmla="*/ 246680 h 351045"/>
                <a:gd name="connsiteX57" fmla="*/ 295947 w 485774"/>
                <a:gd name="connsiteY57" fmla="*/ 313094 h 351045"/>
                <a:gd name="connsiteX58" fmla="*/ 189827 w 485774"/>
                <a:gd name="connsiteY58" fmla="*/ 313094 h 35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74" h="351045">
                  <a:moveTo>
                    <a:pt x="485134" y="327181"/>
                  </a:moveTo>
                  <a:lnTo>
                    <a:pt x="477544" y="298717"/>
                  </a:lnTo>
                  <a:cubicBezTo>
                    <a:pt x="474844" y="288591"/>
                    <a:pt x="464444" y="282571"/>
                    <a:pt x="454319" y="285272"/>
                  </a:cubicBezTo>
                  <a:cubicBezTo>
                    <a:pt x="444192" y="287973"/>
                    <a:pt x="438172" y="298370"/>
                    <a:pt x="440873" y="308497"/>
                  </a:cubicBezTo>
                  <a:lnTo>
                    <a:pt x="442099" y="313095"/>
                  </a:lnTo>
                  <a:lnTo>
                    <a:pt x="337036" y="313095"/>
                  </a:lnTo>
                  <a:lnTo>
                    <a:pt x="352610" y="246681"/>
                  </a:lnTo>
                  <a:lnTo>
                    <a:pt x="442689" y="246681"/>
                  </a:lnTo>
                  <a:cubicBezTo>
                    <a:pt x="453169" y="246681"/>
                    <a:pt x="461664" y="238185"/>
                    <a:pt x="461664" y="227705"/>
                  </a:cubicBezTo>
                  <a:cubicBezTo>
                    <a:pt x="461664" y="217225"/>
                    <a:pt x="453169" y="208730"/>
                    <a:pt x="442689" y="208730"/>
                  </a:cubicBezTo>
                  <a:lnTo>
                    <a:pt x="409270" y="208730"/>
                  </a:lnTo>
                  <a:lnTo>
                    <a:pt x="405436" y="194353"/>
                  </a:lnTo>
                  <a:cubicBezTo>
                    <a:pt x="402735" y="184226"/>
                    <a:pt x="392335" y="178204"/>
                    <a:pt x="382210" y="180908"/>
                  </a:cubicBezTo>
                  <a:cubicBezTo>
                    <a:pt x="372084" y="183608"/>
                    <a:pt x="366064" y="194005"/>
                    <a:pt x="368764" y="204132"/>
                  </a:cubicBezTo>
                  <a:lnTo>
                    <a:pt x="369991" y="208731"/>
                  </a:lnTo>
                  <a:lnTo>
                    <a:pt x="264929" y="208731"/>
                  </a:lnTo>
                  <a:lnTo>
                    <a:pt x="280502" y="142316"/>
                  </a:lnTo>
                  <a:lnTo>
                    <a:pt x="370581" y="142316"/>
                  </a:lnTo>
                  <a:cubicBezTo>
                    <a:pt x="381062" y="142316"/>
                    <a:pt x="389557" y="133821"/>
                    <a:pt x="389557" y="123340"/>
                  </a:cubicBezTo>
                  <a:cubicBezTo>
                    <a:pt x="389557" y="112860"/>
                    <a:pt x="381062" y="104365"/>
                    <a:pt x="370581" y="104365"/>
                  </a:cubicBezTo>
                  <a:lnTo>
                    <a:pt x="334316" y="104365"/>
                  </a:lnTo>
                  <a:lnTo>
                    <a:pt x="330482" y="89988"/>
                  </a:lnTo>
                  <a:cubicBezTo>
                    <a:pt x="327782" y="79862"/>
                    <a:pt x="317381" y="73842"/>
                    <a:pt x="307257" y="76543"/>
                  </a:cubicBezTo>
                  <a:cubicBezTo>
                    <a:pt x="297131" y="79243"/>
                    <a:pt x="291111" y="89641"/>
                    <a:pt x="293811" y="99767"/>
                  </a:cubicBezTo>
                  <a:lnTo>
                    <a:pt x="295038" y="104366"/>
                  </a:lnTo>
                  <a:lnTo>
                    <a:pt x="189975" y="104366"/>
                  </a:lnTo>
                  <a:lnTo>
                    <a:pt x="205549" y="37951"/>
                  </a:lnTo>
                  <a:lnTo>
                    <a:pt x="295628" y="37951"/>
                  </a:lnTo>
                  <a:cubicBezTo>
                    <a:pt x="306108" y="37951"/>
                    <a:pt x="314603" y="29456"/>
                    <a:pt x="314603" y="18976"/>
                  </a:cubicBezTo>
                  <a:cubicBezTo>
                    <a:pt x="314603" y="8495"/>
                    <a:pt x="306108" y="0"/>
                    <a:pt x="295628" y="0"/>
                  </a:cubicBezTo>
                  <a:lnTo>
                    <a:pt x="190509" y="0"/>
                  </a:lnTo>
                  <a:cubicBezTo>
                    <a:pt x="181697" y="0"/>
                    <a:pt x="174045" y="6066"/>
                    <a:pt x="172034" y="14643"/>
                  </a:cubicBezTo>
                  <a:lnTo>
                    <a:pt x="150995" y="104363"/>
                  </a:lnTo>
                  <a:lnTo>
                    <a:pt x="112440" y="104363"/>
                  </a:lnTo>
                  <a:cubicBezTo>
                    <a:pt x="103613" y="104363"/>
                    <a:pt x="95952" y="110449"/>
                    <a:pt x="93956" y="119048"/>
                  </a:cubicBezTo>
                  <a:lnTo>
                    <a:pt x="73140" y="208729"/>
                  </a:lnTo>
                  <a:lnTo>
                    <a:pt x="43084" y="208729"/>
                  </a:lnTo>
                  <a:cubicBezTo>
                    <a:pt x="34249" y="208729"/>
                    <a:pt x="26584" y="214825"/>
                    <a:pt x="24597" y="223434"/>
                  </a:cubicBezTo>
                  <a:lnTo>
                    <a:pt x="487" y="327799"/>
                  </a:lnTo>
                  <a:cubicBezTo>
                    <a:pt x="-815" y="333434"/>
                    <a:pt x="524" y="339356"/>
                    <a:pt x="4124" y="343882"/>
                  </a:cubicBezTo>
                  <a:cubicBezTo>
                    <a:pt x="7723" y="348408"/>
                    <a:pt x="13191" y="351045"/>
                    <a:pt x="18975" y="351045"/>
                  </a:cubicBezTo>
                  <a:lnTo>
                    <a:pt x="466799" y="351045"/>
                  </a:lnTo>
                  <a:cubicBezTo>
                    <a:pt x="472695" y="351045"/>
                    <a:pt x="478254" y="348305"/>
                    <a:pt x="481846" y="343631"/>
                  </a:cubicBezTo>
                  <a:cubicBezTo>
                    <a:pt x="485438" y="338956"/>
                    <a:pt x="486652" y="332877"/>
                    <a:pt x="485134" y="327181"/>
                  </a:cubicBezTo>
                  <a:close/>
                  <a:moveTo>
                    <a:pt x="127516" y="142314"/>
                  </a:moveTo>
                  <a:lnTo>
                    <a:pt x="202996" y="142314"/>
                  </a:lnTo>
                  <a:lnTo>
                    <a:pt x="218131" y="208729"/>
                  </a:lnTo>
                  <a:lnTo>
                    <a:pt x="112100" y="208729"/>
                  </a:lnTo>
                  <a:lnTo>
                    <a:pt x="127516" y="142314"/>
                  </a:lnTo>
                  <a:close/>
                  <a:moveTo>
                    <a:pt x="42833" y="313094"/>
                  </a:moveTo>
                  <a:lnTo>
                    <a:pt x="58176" y="246680"/>
                  </a:lnTo>
                  <a:lnTo>
                    <a:pt x="133164" y="246680"/>
                  </a:lnTo>
                  <a:lnTo>
                    <a:pt x="148737" y="313094"/>
                  </a:lnTo>
                  <a:lnTo>
                    <a:pt x="42833" y="313094"/>
                  </a:lnTo>
                  <a:close/>
                  <a:moveTo>
                    <a:pt x="189827" y="313094"/>
                  </a:moveTo>
                  <a:lnTo>
                    <a:pt x="204979" y="246680"/>
                  </a:lnTo>
                  <a:lnTo>
                    <a:pt x="280795" y="246680"/>
                  </a:lnTo>
                  <a:lnTo>
                    <a:pt x="295947" y="313094"/>
                  </a:lnTo>
                  <a:lnTo>
                    <a:pt x="189827" y="313094"/>
                  </a:lnTo>
                  <a:close/>
                </a:path>
              </a:pathLst>
            </a:custGeom>
            <a:solidFill>
              <a:schemeClr val="accent1"/>
            </a:solidFill>
            <a:ln w="949" cap="flat">
              <a:noFill/>
              <a:prstDash val="solid"/>
              <a:miter/>
            </a:ln>
          </p:spPr>
          <p:txBody>
            <a:bodyPr rtlCol="0" anchor="ctr"/>
            <a:lstStyle/>
            <a:p>
              <a:endParaRPr lang="en-ID" sz="1349"/>
            </a:p>
          </p:txBody>
        </p:sp>
      </p:grpSp>
      <p:sp>
        <p:nvSpPr>
          <p:cNvPr id="26" name="Freeform: Shape 25">
            <a:extLst>
              <a:ext uri="{FF2B5EF4-FFF2-40B4-BE49-F238E27FC236}">
                <a16:creationId xmlns:a16="http://schemas.microsoft.com/office/drawing/2014/main" id="{B4EBE4A3-F8C7-4CB2-978C-22C6ACB98384}"/>
              </a:ext>
            </a:extLst>
          </p:cNvPr>
          <p:cNvSpPr/>
          <p:nvPr/>
        </p:nvSpPr>
        <p:spPr>
          <a:xfrm>
            <a:off x="3361906" y="1920388"/>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8" name="Freeform: Shape 47">
            <a:extLst>
              <a:ext uri="{FF2B5EF4-FFF2-40B4-BE49-F238E27FC236}">
                <a16:creationId xmlns:a16="http://schemas.microsoft.com/office/drawing/2014/main" id="{5B13836E-B900-44D9-A3CC-218AC55FB593}"/>
              </a:ext>
            </a:extLst>
          </p:cNvPr>
          <p:cNvSpPr/>
          <p:nvPr/>
        </p:nvSpPr>
        <p:spPr>
          <a:xfrm>
            <a:off x="240275" y="4226771"/>
            <a:ext cx="836526" cy="83652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tx1">
              <a:lumMod val="65000"/>
              <a:lumOff val="3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33" name="PpHeader">
            <a:extLst>
              <a:ext uri="{FF2B5EF4-FFF2-40B4-BE49-F238E27FC236}">
                <a16:creationId xmlns:a16="http://schemas.microsoft.com/office/drawing/2014/main" id="{8DF9C39F-5367-4761-9230-7BA92FA86A57}"/>
              </a:ext>
            </a:extLst>
          </p:cNvPr>
          <p:cNvGrpSpPr/>
          <p:nvPr/>
        </p:nvGrpSpPr>
        <p:grpSpPr>
          <a:xfrm>
            <a:off x="87884" y="124384"/>
            <a:ext cx="1156753" cy="106831"/>
            <a:chOff x="117194" y="153043"/>
            <a:chExt cx="1542538" cy="142460"/>
          </a:xfrm>
        </p:grpSpPr>
        <p:sp>
          <p:nvSpPr>
            <p:cNvPr id="34" name="PpHeader">
              <a:extLst>
                <a:ext uri="{FF2B5EF4-FFF2-40B4-BE49-F238E27FC236}">
                  <a16:creationId xmlns:a16="http://schemas.microsoft.com/office/drawing/2014/main" id="{BE1B8D34-7B6B-4F8A-AED7-656CB5444FBE}"/>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5" name="Group 34">
              <a:extLst>
                <a:ext uri="{FF2B5EF4-FFF2-40B4-BE49-F238E27FC236}">
                  <a16:creationId xmlns:a16="http://schemas.microsoft.com/office/drawing/2014/main" id="{53F281CE-8138-4113-ABA4-7640A3C156A8}"/>
                </a:ext>
              </a:extLst>
            </p:cNvPr>
            <p:cNvGrpSpPr/>
            <p:nvPr/>
          </p:nvGrpSpPr>
          <p:grpSpPr>
            <a:xfrm>
              <a:off x="670098" y="159543"/>
              <a:ext cx="989634" cy="135576"/>
              <a:chOff x="670098" y="159543"/>
              <a:chExt cx="989634" cy="135576"/>
            </a:xfrm>
          </p:grpSpPr>
          <p:sp>
            <p:nvSpPr>
              <p:cNvPr id="36" name="Icon 1">
                <a:extLst>
                  <a:ext uri="{FF2B5EF4-FFF2-40B4-BE49-F238E27FC236}">
                    <a16:creationId xmlns:a16="http://schemas.microsoft.com/office/drawing/2014/main" id="{46192921-005F-481A-AC4F-E634637BB9FD}"/>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7" name="Icon 5">
                <a:extLst>
                  <a:ext uri="{FF2B5EF4-FFF2-40B4-BE49-F238E27FC236}">
                    <a16:creationId xmlns:a16="http://schemas.microsoft.com/office/drawing/2014/main" id="{61B71BAD-D9A9-4953-B187-13685261C630}"/>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8" name="Icon 7">
                <a:extLst>
                  <a:ext uri="{FF2B5EF4-FFF2-40B4-BE49-F238E27FC236}">
                    <a16:creationId xmlns:a16="http://schemas.microsoft.com/office/drawing/2014/main" id="{5F64AB89-E25C-40FD-BE01-DD6930CB199E}"/>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9" name="PpFooter">
            <a:extLst>
              <a:ext uri="{FF2B5EF4-FFF2-40B4-BE49-F238E27FC236}">
                <a16:creationId xmlns:a16="http://schemas.microsoft.com/office/drawing/2014/main" id="{AB12572C-9901-487A-A207-2A00CE2758DB}"/>
              </a:ext>
            </a:extLst>
          </p:cNvPr>
          <p:cNvGrpSpPr/>
          <p:nvPr/>
        </p:nvGrpSpPr>
        <p:grpSpPr>
          <a:xfrm>
            <a:off x="6962193" y="6285724"/>
            <a:ext cx="1987761" cy="280951"/>
            <a:chOff x="9284132" y="6232525"/>
            <a:chExt cx="2650693" cy="374650"/>
          </a:xfrm>
        </p:grpSpPr>
        <p:sp>
          <p:nvSpPr>
            <p:cNvPr id="40" name="PpFooter">
              <a:extLst>
                <a:ext uri="{FF2B5EF4-FFF2-40B4-BE49-F238E27FC236}">
                  <a16:creationId xmlns:a16="http://schemas.microsoft.com/office/drawing/2014/main" id="{38625F55-35CF-4027-9A9B-6ED03BCB760F}"/>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1" name="Oval 40">
              <a:extLst>
                <a:ext uri="{FF2B5EF4-FFF2-40B4-BE49-F238E27FC236}">
                  <a16:creationId xmlns:a16="http://schemas.microsoft.com/office/drawing/2014/main" id="{FC6B8F63-1E6E-4924-BB7C-7AF8DB56F9A2}"/>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2" name="PpSlideNum">
              <a:extLst>
                <a:ext uri="{FF2B5EF4-FFF2-40B4-BE49-F238E27FC236}">
                  <a16:creationId xmlns:a16="http://schemas.microsoft.com/office/drawing/2014/main" id="{4622EA68-C7BC-4620-9B35-4C50BBEA4397}"/>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7</a:t>
              </a:fld>
              <a:endParaRPr lang="en-US" sz="750">
                <a:solidFill>
                  <a:schemeClr val="bg1"/>
                </a:solidFill>
              </a:endParaRPr>
            </a:p>
          </p:txBody>
        </p:sp>
      </p:grpSp>
    </p:spTree>
    <p:extLst>
      <p:ext uri="{BB962C8B-B14F-4D97-AF65-F5344CB8AC3E}">
        <p14:creationId xmlns:p14="http://schemas.microsoft.com/office/powerpoint/2010/main" val="29788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es">
            <a:extLst>
              <a:ext uri="{FF2B5EF4-FFF2-40B4-BE49-F238E27FC236}">
                <a16:creationId xmlns:a16="http://schemas.microsoft.com/office/drawing/2014/main" id="{67B49105-6CCA-49A9-ACFC-C1E63500CD5F}"/>
              </a:ext>
            </a:extLst>
          </p:cNvPr>
          <p:cNvSpPr/>
          <p:nvPr/>
        </p:nvSpPr>
        <p:spPr>
          <a:xfrm>
            <a:off x="6195576" y="2183322"/>
            <a:ext cx="2432037" cy="4674678"/>
          </a:xfrm>
          <a:custGeom>
            <a:avLst/>
            <a:gdLst>
              <a:gd name="connsiteX0" fmla="*/ 3238056 w 3243138"/>
              <a:gd name="connsiteY0" fmla="*/ 6233717 h 6233716"/>
              <a:gd name="connsiteX1" fmla="*/ 1330551 w 3243138"/>
              <a:gd name="connsiteY1" fmla="*/ 6233717 h 6233716"/>
              <a:gd name="connsiteX2" fmla="*/ 1352155 w 3243138"/>
              <a:gd name="connsiteY2" fmla="*/ 6167634 h 6233716"/>
              <a:gd name="connsiteX3" fmla="*/ 1402988 w 3243138"/>
              <a:gd name="connsiteY3" fmla="*/ 6004969 h 6233716"/>
              <a:gd name="connsiteX4" fmla="*/ 1399175 w 3243138"/>
              <a:gd name="connsiteY4" fmla="*/ 5973198 h 6233716"/>
              <a:gd name="connsiteX5" fmla="*/ 1371217 w 3243138"/>
              <a:gd name="connsiteY5" fmla="*/ 5937615 h 6233716"/>
              <a:gd name="connsiteX6" fmla="*/ 1340718 w 3243138"/>
              <a:gd name="connsiteY6" fmla="*/ 5935073 h 6233716"/>
              <a:gd name="connsiteX7" fmla="*/ 1269552 w 3243138"/>
              <a:gd name="connsiteY7" fmla="*/ 6008781 h 6233716"/>
              <a:gd name="connsiteX8" fmla="*/ 1194573 w 3243138"/>
              <a:gd name="connsiteY8" fmla="*/ 6142218 h 6233716"/>
              <a:gd name="connsiteX9" fmla="*/ 1155178 w 3243138"/>
              <a:gd name="connsiteY9" fmla="*/ 6233717 h 6233716"/>
              <a:gd name="connsiteX10" fmla="*/ 232560 w 3243138"/>
              <a:gd name="connsiteY10" fmla="*/ 6233717 h 6233716"/>
              <a:gd name="connsiteX11" fmla="*/ 235102 w 3243138"/>
              <a:gd name="connsiteY11" fmla="*/ 6158738 h 6233716"/>
              <a:gd name="connsiteX12" fmla="*/ 255435 w 3243138"/>
              <a:gd name="connsiteY12" fmla="*/ 5839762 h 6233716"/>
              <a:gd name="connsiteX13" fmla="*/ 265602 w 3243138"/>
              <a:gd name="connsiteY13" fmla="*/ 5726659 h 6233716"/>
              <a:gd name="connsiteX14" fmla="*/ 284664 w 3243138"/>
              <a:gd name="connsiteY14" fmla="*/ 5553827 h 6233716"/>
              <a:gd name="connsiteX15" fmla="*/ 292289 w 3243138"/>
              <a:gd name="connsiteY15" fmla="*/ 5440724 h 6233716"/>
              <a:gd name="connsiteX16" fmla="*/ 292289 w 3243138"/>
              <a:gd name="connsiteY16" fmla="*/ 5397516 h 6233716"/>
              <a:gd name="connsiteX17" fmla="*/ 293560 w 3243138"/>
              <a:gd name="connsiteY17" fmla="*/ 5288225 h 6233716"/>
              <a:gd name="connsiteX18" fmla="*/ 304997 w 3243138"/>
              <a:gd name="connsiteY18" fmla="*/ 5264080 h 6233716"/>
              <a:gd name="connsiteX19" fmla="*/ 320247 w 3243138"/>
              <a:gd name="connsiteY19" fmla="*/ 5232309 h 6233716"/>
              <a:gd name="connsiteX20" fmla="*/ 303727 w 3243138"/>
              <a:gd name="connsiteY20" fmla="*/ 5148435 h 6233716"/>
              <a:gd name="connsiteX21" fmla="*/ 265602 w 3243138"/>
              <a:gd name="connsiteY21" fmla="*/ 5026436 h 6233716"/>
              <a:gd name="connsiteX22" fmla="*/ 256706 w 3243138"/>
              <a:gd name="connsiteY22" fmla="*/ 4985770 h 6233716"/>
              <a:gd name="connsiteX23" fmla="*/ 263060 w 3243138"/>
              <a:gd name="connsiteY23" fmla="*/ 4802771 h 6233716"/>
              <a:gd name="connsiteX24" fmla="*/ 282123 w 3243138"/>
              <a:gd name="connsiteY24" fmla="*/ 4603252 h 6233716"/>
              <a:gd name="connsiteX25" fmla="*/ 284664 w 3243138"/>
              <a:gd name="connsiteY25" fmla="*/ 4407545 h 6233716"/>
              <a:gd name="connsiteX26" fmla="*/ 275768 w 3243138"/>
              <a:gd name="connsiteY26" fmla="*/ 4370692 h 6233716"/>
              <a:gd name="connsiteX27" fmla="*/ 283393 w 3243138"/>
              <a:gd name="connsiteY27" fmla="*/ 4319859 h 6233716"/>
              <a:gd name="connsiteX28" fmla="*/ 293560 w 3243138"/>
              <a:gd name="connsiteY28" fmla="*/ 4307151 h 6233716"/>
              <a:gd name="connsiteX29" fmla="*/ 310081 w 3243138"/>
              <a:gd name="connsiteY29" fmla="*/ 4241068 h 6233716"/>
              <a:gd name="connsiteX30" fmla="*/ 299914 w 3243138"/>
              <a:gd name="connsiteY30" fmla="*/ 4200401 h 6233716"/>
              <a:gd name="connsiteX31" fmla="*/ 128353 w 3243138"/>
              <a:gd name="connsiteY31" fmla="*/ 3999611 h 6233716"/>
              <a:gd name="connsiteX32" fmla="*/ 41937 w 3243138"/>
              <a:gd name="connsiteY32" fmla="*/ 3784842 h 6233716"/>
              <a:gd name="connsiteX33" fmla="*/ 6354 w 3243138"/>
              <a:gd name="connsiteY33" fmla="*/ 3375637 h 6233716"/>
              <a:gd name="connsiteX34" fmla="*/ 0 w 3243138"/>
              <a:gd name="connsiteY34" fmla="*/ 3237118 h 6233716"/>
              <a:gd name="connsiteX35" fmla="*/ 0 w 3243138"/>
              <a:gd name="connsiteY35" fmla="*/ 3162139 h 6233716"/>
              <a:gd name="connsiteX36" fmla="*/ 6354 w 3243138"/>
              <a:gd name="connsiteY36" fmla="*/ 3019807 h 6233716"/>
              <a:gd name="connsiteX37" fmla="*/ 41937 w 3243138"/>
              <a:gd name="connsiteY37" fmla="*/ 2763101 h 6233716"/>
              <a:gd name="connsiteX38" fmla="*/ 108020 w 3243138"/>
              <a:gd name="connsiteY38" fmla="*/ 2440312 h 6233716"/>
              <a:gd name="connsiteX39" fmla="*/ 171561 w 3243138"/>
              <a:gd name="connsiteY39" fmla="*/ 2215377 h 6233716"/>
              <a:gd name="connsiteX40" fmla="*/ 213498 w 3243138"/>
              <a:gd name="connsiteY40" fmla="*/ 2144211 h 6233716"/>
              <a:gd name="connsiteX41" fmla="*/ 489267 w 3243138"/>
              <a:gd name="connsiteY41" fmla="*/ 1929442 h 6233716"/>
              <a:gd name="connsiteX42" fmla="*/ 946763 w 3243138"/>
              <a:gd name="connsiteY42" fmla="*/ 1696881 h 6233716"/>
              <a:gd name="connsiteX43" fmla="*/ 1152636 w 3243138"/>
              <a:gd name="connsiteY43" fmla="*/ 1518966 h 6233716"/>
              <a:gd name="connsiteX44" fmla="*/ 1157719 w 3243138"/>
              <a:gd name="connsiteY44" fmla="*/ 1493550 h 6233716"/>
              <a:gd name="connsiteX45" fmla="*/ 1139928 w 3243138"/>
              <a:gd name="connsiteY45" fmla="*/ 1436363 h 6233716"/>
              <a:gd name="connsiteX46" fmla="*/ 1108157 w 3243138"/>
              <a:gd name="connsiteY46" fmla="*/ 1281322 h 6233716"/>
              <a:gd name="connsiteX47" fmla="*/ 1070032 w 3243138"/>
              <a:gd name="connsiteY47" fmla="*/ 1224135 h 6233716"/>
              <a:gd name="connsiteX48" fmla="*/ 1035720 w 3243138"/>
              <a:gd name="connsiteY48" fmla="*/ 1180927 h 6233716"/>
              <a:gd name="connsiteX49" fmla="*/ 1024283 w 3243138"/>
              <a:gd name="connsiteY49" fmla="*/ 1141532 h 6233716"/>
              <a:gd name="connsiteX50" fmla="*/ 995054 w 3243138"/>
              <a:gd name="connsiteY50" fmla="*/ 920409 h 6233716"/>
              <a:gd name="connsiteX51" fmla="*/ 1021741 w 3243138"/>
              <a:gd name="connsiteY51" fmla="*/ 883555 h 6233716"/>
              <a:gd name="connsiteX52" fmla="*/ 1034449 w 3243138"/>
              <a:gd name="connsiteY52" fmla="*/ 860680 h 6233716"/>
              <a:gd name="connsiteX53" fmla="*/ 1031908 w 3243138"/>
              <a:gd name="connsiteY53" fmla="*/ 825097 h 6233716"/>
              <a:gd name="connsiteX54" fmla="*/ 1016658 w 3243138"/>
              <a:gd name="connsiteY54" fmla="*/ 709452 h 6233716"/>
              <a:gd name="connsiteX55" fmla="*/ 1006491 w 3243138"/>
              <a:gd name="connsiteY55" fmla="*/ 638286 h 6233716"/>
              <a:gd name="connsiteX56" fmla="*/ 996325 w 3243138"/>
              <a:gd name="connsiteY56" fmla="*/ 600162 h 6233716"/>
              <a:gd name="connsiteX57" fmla="*/ 992512 w 3243138"/>
              <a:gd name="connsiteY57" fmla="*/ 573474 h 6233716"/>
              <a:gd name="connsiteX58" fmla="*/ 1001408 w 3243138"/>
              <a:gd name="connsiteY58" fmla="*/ 509933 h 6233716"/>
              <a:gd name="connsiteX59" fmla="*/ 1009033 w 3243138"/>
              <a:gd name="connsiteY59" fmla="*/ 469267 h 6233716"/>
              <a:gd name="connsiteX60" fmla="*/ 1020470 w 3243138"/>
              <a:gd name="connsiteY60" fmla="*/ 353622 h 6233716"/>
              <a:gd name="connsiteX61" fmla="*/ 1048428 w 3243138"/>
              <a:gd name="connsiteY61" fmla="*/ 218915 h 6233716"/>
              <a:gd name="connsiteX62" fmla="*/ 1058595 w 3243138"/>
              <a:gd name="connsiteY62" fmla="*/ 188415 h 6233716"/>
              <a:gd name="connsiteX63" fmla="*/ 1109428 w 3243138"/>
              <a:gd name="connsiteY63" fmla="*/ 140124 h 6233716"/>
              <a:gd name="connsiteX64" fmla="*/ 1167886 w 3243138"/>
              <a:gd name="connsiteY64" fmla="*/ 117249 h 6233716"/>
              <a:gd name="connsiteX65" fmla="*/ 1204740 w 3243138"/>
              <a:gd name="connsiteY65" fmla="*/ 103270 h 6233716"/>
              <a:gd name="connsiteX66" fmla="*/ 1221260 w 3243138"/>
              <a:gd name="connsiteY66" fmla="*/ 98187 h 6233716"/>
              <a:gd name="connsiteX67" fmla="*/ 1222531 w 3243138"/>
              <a:gd name="connsiteY67" fmla="*/ 86749 h 6233716"/>
              <a:gd name="connsiteX68" fmla="*/ 1206010 w 3243138"/>
              <a:gd name="connsiteY68" fmla="*/ 82937 h 6233716"/>
              <a:gd name="connsiteX69" fmla="*/ 1197115 w 3243138"/>
              <a:gd name="connsiteY69" fmla="*/ 80395 h 6233716"/>
              <a:gd name="connsiteX70" fmla="*/ 1228885 w 3243138"/>
              <a:gd name="connsiteY70" fmla="*/ 57521 h 6233716"/>
              <a:gd name="connsiteX71" fmla="*/ 1259385 w 3243138"/>
              <a:gd name="connsiteY71" fmla="*/ 93104 h 6233716"/>
              <a:gd name="connsiteX72" fmla="*/ 1268281 w 3243138"/>
              <a:gd name="connsiteY72" fmla="*/ 105812 h 6233716"/>
              <a:gd name="connsiteX73" fmla="*/ 1312760 w 3243138"/>
              <a:gd name="connsiteY73" fmla="*/ 63875 h 6233716"/>
              <a:gd name="connsiteX74" fmla="*/ 1311489 w 3243138"/>
              <a:gd name="connsiteY74" fmla="*/ 60062 h 6233716"/>
              <a:gd name="connsiteX75" fmla="*/ 1321655 w 3243138"/>
              <a:gd name="connsiteY75" fmla="*/ 47354 h 6233716"/>
              <a:gd name="connsiteX76" fmla="*/ 1343259 w 3243138"/>
              <a:gd name="connsiteY76" fmla="*/ 43541 h 6233716"/>
              <a:gd name="connsiteX77" fmla="*/ 1555487 w 3243138"/>
              <a:gd name="connsiteY77" fmla="*/ 11771 h 6233716"/>
              <a:gd name="connsiteX78" fmla="*/ 1580903 w 3243138"/>
              <a:gd name="connsiteY78" fmla="*/ 21937 h 6233716"/>
              <a:gd name="connsiteX79" fmla="*/ 1685111 w 3243138"/>
              <a:gd name="connsiteY79" fmla="*/ 67687 h 6233716"/>
              <a:gd name="connsiteX80" fmla="*/ 1692735 w 3243138"/>
              <a:gd name="connsiteY80" fmla="*/ 70229 h 6233716"/>
              <a:gd name="connsiteX81" fmla="*/ 1796943 w 3243138"/>
              <a:gd name="connsiteY81" fmla="*/ 114708 h 6233716"/>
              <a:gd name="connsiteX82" fmla="*/ 1996462 w 3243138"/>
              <a:gd name="connsiteY82" fmla="*/ 243061 h 6233716"/>
              <a:gd name="connsiteX83" fmla="*/ 2068899 w 3243138"/>
              <a:gd name="connsiteY83" fmla="*/ 359976 h 6233716"/>
              <a:gd name="connsiteX84" fmla="*/ 2081607 w 3243138"/>
              <a:gd name="connsiteY84" fmla="*/ 409538 h 6233716"/>
              <a:gd name="connsiteX85" fmla="*/ 2131169 w 3243138"/>
              <a:gd name="connsiteY85" fmla="*/ 494683 h 6233716"/>
              <a:gd name="connsiteX86" fmla="*/ 2126086 w 3243138"/>
              <a:gd name="connsiteY86" fmla="*/ 513746 h 6233716"/>
              <a:gd name="connsiteX87" fmla="*/ 2118461 w 3243138"/>
              <a:gd name="connsiteY87" fmla="*/ 525183 h 6233716"/>
              <a:gd name="connsiteX88" fmla="*/ 2114648 w 3243138"/>
              <a:gd name="connsiteY88" fmla="*/ 570933 h 6233716"/>
              <a:gd name="connsiteX89" fmla="*/ 2085420 w 3243138"/>
              <a:gd name="connsiteY89" fmla="*/ 750119 h 6233716"/>
              <a:gd name="connsiteX90" fmla="*/ 2079066 w 3243138"/>
              <a:gd name="connsiteY90" fmla="*/ 762827 h 6233716"/>
              <a:gd name="connsiteX91" fmla="*/ 2058732 w 3243138"/>
              <a:gd name="connsiteY91" fmla="*/ 811118 h 6233716"/>
              <a:gd name="connsiteX92" fmla="*/ 2051107 w 3243138"/>
              <a:gd name="connsiteY92" fmla="*/ 861951 h 6233716"/>
              <a:gd name="connsiteX93" fmla="*/ 2057461 w 3243138"/>
              <a:gd name="connsiteY93" fmla="*/ 879743 h 6233716"/>
              <a:gd name="connsiteX94" fmla="*/ 2073982 w 3243138"/>
              <a:gd name="connsiteY94" fmla="*/ 915326 h 6233716"/>
              <a:gd name="connsiteX95" fmla="*/ 2061274 w 3243138"/>
              <a:gd name="connsiteY95" fmla="*/ 1069095 h 6233716"/>
              <a:gd name="connsiteX96" fmla="*/ 2035857 w 3243138"/>
              <a:gd name="connsiteY96" fmla="*/ 1166948 h 6233716"/>
              <a:gd name="connsiteX97" fmla="*/ 1969775 w 3243138"/>
              <a:gd name="connsiteY97" fmla="*/ 1225406 h 6233716"/>
              <a:gd name="connsiteX98" fmla="*/ 1955796 w 3243138"/>
              <a:gd name="connsiteY98" fmla="*/ 1231760 h 6233716"/>
              <a:gd name="connsiteX99" fmla="*/ 1945629 w 3243138"/>
              <a:gd name="connsiteY99" fmla="*/ 1313093 h 6233716"/>
              <a:gd name="connsiteX100" fmla="*/ 1932921 w 3243138"/>
              <a:gd name="connsiteY100" fmla="*/ 1375363 h 6233716"/>
              <a:gd name="connsiteX101" fmla="*/ 1911317 w 3243138"/>
              <a:gd name="connsiteY101" fmla="*/ 1445258 h 6233716"/>
              <a:gd name="connsiteX102" fmla="*/ 1912588 w 3243138"/>
              <a:gd name="connsiteY102" fmla="*/ 1463050 h 6233716"/>
              <a:gd name="connsiteX103" fmla="*/ 1906234 w 3243138"/>
              <a:gd name="connsiteY103" fmla="*/ 1489737 h 6233716"/>
              <a:gd name="connsiteX104" fmla="*/ 1908775 w 3243138"/>
              <a:gd name="connsiteY104" fmla="*/ 1527862 h 6233716"/>
              <a:gd name="connsiteX105" fmla="*/ 1981212 w 3243138"/>
              <a:gd name="connsiteY105" fmla="*/ 1587591 h 6233716"/>
              <a:gd name="connsiteX106" fmla="*/ 2201064 w 3243138"/>
              <a:gd name="connsiteY106" fmla="*/ 1698152 h 6233716"/>
              <a:gd name="connsiteX107" fmla="*/ 2290022 w 3243138"/>
              <a:gd name="connsiteY107" fmla="*/ 1737548 h 6233716"/>
              <a:gd name="connsiteX108" fmla="*/ 2516228 w 3243138"/>
              <a:gd name="connsiteY108" fmla="*/ 1851922 h 6233716"/>
              <a:gd name="connsiteX109" fmla="*/ 2650936 w 3243138"/>
              <a:gd name="connsiteY109" fmla="*/ 1934525 h 6233716"/>
              <a:gd name="connsiteX110" fmla="*/ 2678894 w 3243138"/>
              <a:gd name="connsiteY110" fmla="*/ 1956129 h 6233716"/>
              <a:gd name="connsiteX111" fmla="*/ 2771664 w 3243138"/>
              <a:gd name="connsiteY111" fmla="*/ 2060336 h 6233716"/>
              <a:gd name="connsiteX112" fmla="*/ 2775476 w 3243138"/>
              <a:gd name="connsiteY112" fmla="*/ 2065420 h 6233716"/>
              <a:gd name="connsiteX113" fmla="*/ 2972454 w 3243138"/>
              <a:gd name="connsiteY113" fmla="*/ 2479708 h 6233716"/>
              <a:gd name="connsiteX114" fmla="*/ 3006766 w 3243138"/>
              <a:gd name="connsiteY114" fmla="*/ 2646186 h 6233716"/>
              <a:gd name="connsiteX115" fmla="*/ 3037266 w 3243138"/>
              <a:gd name="connsiteY115" fmla="*/ 2760560 h 6233716"/>
              <a:gd name="connsiteX116" fmla="*/ 3123682 w 3243138"/>
              <a:gd name="connsiteY116" fmla="*/ 2967704 h 6233716"/>
              <a:gd name="connsiteX117" fmla="*/ 3149098 w 3243138"/>
              <a:gd name="connsiteY117" fmla="*/ 3243472 h 6233716"/>
              <a:gd name="connsiteX118" fmla="*/ 3135119 w 3243138"/>
              <a:gd name="connsiteY118" fmla="*/ 3617094 h 6233716"/>
              <a:gd name="connsiteX119" fmla="*/ 3116056 w 3243138"/>
              <a:gd name="connsiteY119" fmla="*/ 3728926 h 6233716"/>
              <a:gd name="connsiteX120" fmla="*/ 3091911 w 3243138"/>
              <a:gd name="connsiteY120" fmla="*/ 3867446 h 6233716"/>
              <a:gd name="connsiteX121" fmla="*/ 3067765 w 3243138"/>
              <a:gd name="connsiteY121" fmla="*/ 3923362 h 6233716"/>
              <a:gd name="connsiteX122" fmla="*/ 2949579 w 3243138"/>
              <a:gd name="connsiteY122" fmla="*/ 4007236 h 6233716"/>
              <a:gd name="connsiteX123" fmla="*/ 2897475 w 3243138"/>
              <a:gd name="connsiteY123" fmla="*/ 4068236 h 6233716"/>
              <a:gd name="connsiteX124" fmla="*/ 2833934 w 3243138"/>
              <a:gd name="connsiteY124" fmla="*/ 4164818 h 6233716"/>
              <a:gd name="connsiteX125" fmla="*/ 2789455 w 3243138"/>
              <a:gd name="connsiteY125" fmla="*/ 4185151 h 6233716"/>
              <a:gd name="connsiteX126" fmla="*/ 2736081 w 3243138"/>
              <a:gd name="connsiteY126" fmla="*/ 4182610 h 6233716"/>
              <a:gd name="connsiteX127" fmla="*/ 2652206 w 3243138"/>
              <a:gd name="connsiteY127" fmla="*/ 4239797 h 6233716"/>
              <a:gd name="connsiteX128" fmla="*/ 2650936 w 3243138"/>
              <a:gd name="connsiteY128" fmla="*/ 4256318 h 6233716"/>
              <a:gd name="connsiteX129" fmla="*/ 2661102 w 3243138"/>
              <a:gd name="connsiteY129" fmla="*/ 4420254 h 6233716"/>
              <a:gd name="connsiteX130" fmla="*/ 2661102 w 3243138"/>
              <a:gd name="connsiteY130" fmla="*/ 4571481 h 6233716"/>
              <a:gd name="connsiteX131" fmla="*/ 2667456 w 3243138"/>
              <a:gd name="connsiteY131" fmla="*/ 4693480 h 6233716"/>
              <a:gd name="connsiteX132" fmla="*/ 2663644 w 3243138"/>
              <a:gd name="connsiteY132" fmla="*/ 4943832 h 6233716"/>
              <a:gd name="connsiteX133" fmla="*/ 2664915 w 3243138"/>
              <a:gd name="connsiteY133" fmla="*/ 4957811 h 6233716"/>
              <a:gd name="connsiteX134" fmla="*/ 2680164 w 3243138"/>
              <a:gd name="connsiteY134" fmla="*/ 5021352 h 6233716"/>
              <a:gd name="connsiteX135" fmla="*/ 2703039 w 3243138"/>
              <a:gd name="connsiteY135" fmla="*/ 5078539 h 6233716"/>
              <a:gd name="connsiteX136" fmla="*/ 2797080 w 3243138"/>
              <a:gd name="connsiteY136" fmla="*/ 5229767 h 6233716"/>
              <a:gd name="connsiteX137" fmla="*/ 2944495 w 3243138"/>
              <a:gd name="connsiteY137" fmla="*/ 5475036 h 6233716"/>
              <a:gd name="connsiteX138" fmla="*/ 2991516 w 3243138"/>
              <a:gd name="connsiteY138" fmla="*/ 5585597 h 6233716"/>
              <a:gd name="connsiteX139" fmla="*/ 3011849 w 3243138"/>
              <a:gd name="connsiteY139" fmla="*/ 5706325 h 6233716"/>
              <a:gd name="connsiteX140" fmla="*/ 3035995 w 3243138"/>
              <a:gd name="connsiteY140" fmla="*/ 5727930 h 6233716"/>
              <a:gd name="connsiteX141" fmla="*/ 3065224 w 3243138"/>
              <a:gd name="connsiteY141" fmla="*/ 5746992 h 6233716"/>
              <a:gd name="connsiteX142" fmla="*/ 3123682 w 3243138"/>
              <a:gd name="connsiteY142" fmla="*/ 5886782 h 6233716"/>
              <a:gd name="connsiteX143" fmla="*/ 3185952 w 3243138"/>
              <a:gd name="connsiteY143" fmla="*/ 6038010 h 6233716"/>
              <a:gd name="connsiteX144" fmla="*/ 3243139 w 3243138"/>
              <a:gd name="connsiteY144" fmla="*/ 6203217 h 6233716"/>
              <a:gd name="connsiteX145" fmla="*/ 3238056 w 3243138"/>
              <a:gd name="connsiteY145" fmla="*/ 6233717 h 623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3243138" h="6233716">
                <a:moveTo>
                  <a:pt x="3238056" y="6233717"/>
                </a:moveTo>
                <a:cubicBezTo>
                  <a:pt x="2602644" y="6233717"/>
                  <a:pt x="1965962" y="6233717"/>
                  <a:pt x="1330551" y="6233717"/>
                </a:cubicBezTo>
                <a:cubicBezTo>
                  <a:pt x="1333093" y="6209571"/>
                  <a:pt x="1343259" y="6189238"/>
                  <a:pt x="1352155" y="6167634"/>
                </a:cubicBezTo>
                <a:cubicBezTo>
                  <a:pt x="1372488" y="6114260"/>
                  <a:pt x="1390280" y="6060885"/>
                  <a:pt x="1402988" y="6004969"/>
                </a:cubicBezTo>
                <a:cubicBezTo>
                  <a:pt x="1405530" y="5994802"/>
                  <a:pt x="1408071" y="5982094"/>
                  <a:pt x="1399175" y="5973198"/>
                </a:cubicBezTo>
                <a:cubicBezTo>
                  <a:pt x="1387738" y="5963032"/>
                  <a:pt x="1380113" y="5950324"/>
                  <a:pt x="1371217" y="5937615"/>
                </a:cubicBezTo>
                <a:cubicBezTo>
                  <a:pt x="1362322" y="5923636"/>
                  <a:pt x="1352155" y="5923636"/>
                  <a:pt x="1340718" y="5935073"/>
                </a:cubicBezTo>
                <a:cubicBezTo>
                  <a:pt x="1316572" y="5959219"/>
                  <a:pt x="1291156" y="5983365"/>
                  <a:pt x="1269552" y="6008781"/>
                </a:cubicBezTo>
                <a:cubicBezTo>
                  <a:pt x="1236510" y="6048177"/>
                  <a:pt x="1216177" y="6095197"/>
                  <a:pt x="1194573" y="6142218"/>
                </a:cubicBezTo>
                <a:cubicBezTo>
                  <a:pt x="1181865" y="6172717"/>
                  <a:pt x="1172969" y="6204488"/>
                  <a:pt x="1155178" y="6233717"/>
                </a:cubicBezTo>
                <a:cubicBezTo>
                  <a:pt x="847639" y="6233717"/>
                  <a:pt x="540100" y="6233717"/>
                  <a:pt x="232560" y="6233717"/>
                </a:cubicBezTo>
                <a:cubicBezTo>
                  <a:pt x="233831" y="6208300"/>
                  <a:pt x="235102" y="6184155"/>
                  <a:pt x="235102" y="6158738"/>
                </a:cubicBezTo>
                <a:cubicBezTo>
                  <a:pt x="235102" y="6051989"/>
                  <a:pt x="245269" y="5946511"/>
                  <a:pt x="255435" y="5839762"/>
                </a:cubicBezTo>
                <a:cubicBezTo>
                  <a:pt x="259248" y="5801637"/>
                  <a:pt x="266873" y="5763512"/>
                  <a:pt x="265602" y="5726659"/>
                </a:cubicBezTo>
                <a:cubicBezTo>
                  <a:pt x="264331" y="5668201"/>
                  <a:pt x="279581" y="5611014"/>
                  <a:pt x="284664" y="5553827"/>
                </a:cubicBezTo>
                <a:cubicBezTo>
                  <a:pt x="287206" y="5515702"/>
                  <a:pt x="296102" y="5478848"/>
                  <a:pt x="292289" y="5440724"/>
                </a:cubicBezTo>
                <a:cubicBezTo>
                  <a:pt x="291018" y="5426745"/>
                  <a:pt x="292289" y="5411495"/>
                  <a:pt x="292289" y="5397516"/>
                </a:cubicBezTo>
                <a:cubicBezTo>
                  <a:pt x="292289" y="5360662"/>
                  <a:pt x="302456" y="5325079"/>
                  <a:pt x="293560" y="5288225"/>
                </a:cubicBezTo>
                <a:cubicBezTo>
                  <a:pt x="291018" y="5278059"/>
                  <a:pt x="296102" y="5269163"/>
                  <a:pt x="304997" y="5264080"/>
                </a:cubicBezTo>
                <a:cubicBezTo>
                  <a:pt x="317706" y="5256454"/>
                  <a:pt x="321518" y="5246288"/>
                  <a:pt x="320247" y="5232309"/>
                </a:cubicBezTo>
                <a:cubicBezTo>
                  <a:pt x="316435" y="5204351"/>
                  <a:pt x="312622" y="5176393"/>
                  <a:pt x="303727" y="5148435"/>
                </a:cubicBezTo>
                <a:cubicBezTo>
                  <a:pt x="289748" y="5107769"/>
                  <a:pt x="284664" y="5065831"/>
                  <a:pt x="265602" y="5026436"/>
                </a:cubicBezTo>
                <a:cubicBezTo>
                  <a:pt x="259248" y="5014998"/>
                  <a:pt x="257977" y="4999749"/>
                  <a:pt x="256706" y="4985770"/>
                </a:cubicBezTo>
                <a:cubicBezTo>
                  <a:pt x="254164" y="4924770"/>
                  <a:pt x="257977" y="4863770"/>
                  <a:pt x="263060" y="4802771"/>
                </a:cubicBezTo>
                <a:cubicBezTo>
                  <a:pt x="268144" y="4735417"/>
                  <a:pt x="282123" y="4670605"/>
                  <a:pt x="282123" y="4603252"/>
                </a:cubicBezTo>
                <a:cubicBezTo>
                  <a:pt x="282123" y="4538440"/>
                  <a:pt x="284664" y="4473628"/>
                  <a:pt x="284664" y="4407545"/>
                </a:cubicBezTo>
                <a:cubicBezTo>
                  <a:pt x="284664" y="4393566"/>
                  <a:pt x="283393" y="4382129"/>
                  <a:pt x="275768" y="4370692"/>
                </a:cubicBezTo>
                <a:cubicBezTo>
                  <a:pt x="263060" y="4351629"/>
                  <a:pt x="265602" y="4333837"/>
                  <a:pt x="283393" y="4319859"/>
                </a:cubicBezTo>
                <a:cubicBezTo>
                  <a:pt x="287206" y="4316046"/>
                  <a:pt x="291018" y="4313505"/>
                  <a:pt x="293560" y="4307151"/>
                </a:cubicBezTo>
                <a:cubicBezTo>
                  <a:pt x="298643" y="4285546"/>
                  <a:pt x="303727" y="4262672"/>
                  <a:pt x="310081" y="4241068"/>
                </a:cubicBezTo>
                <a:cubicBezTo>
                  <a:pt x="315164" y="4224547"/>
                  <a:pt x="311351" y="4213109"/>
                  <a:pt x="299914" y="4200401"/>
                </a:cubicBezTo>
                <a:cubicBezTo>
                  <a:pt x="240185" y="4135589"/>
                  <a:pt x="182998" y="4069506"/>
                  <a:pt x="128353" y="3999611"/>
                </a:cubicBezTo>
                <a:cubicBezTo>
                  <a:pt x="77520" y="3936070"/>
                  <a:pt x="50833" y="3863633"/>
                  <a:pt x="41937" y="3784842"/>
                </a:cubicBezTo>
                <a:cubicBezTo>
                  <a:pt x="26687" y="3648864"/>
                  <a:pt x="11437" y="3512886"/>
                  <a:pt x="6354" y="3375637"/>
                </a:cubicBezTo>
                <a:cubicBezTo>
                  <a:pt x="5083" y="3329888"/>
                  <a:pt x="2542" y="3282868"/>
                  <a:pt x="0" y="3237118"/>
                </a:cubicBezTo>
                <a:cubicBezTo>
                  <a:pt x="0" y="3211701"/>
                  <a:pt x="0" y="3187556"/>
                  <a:pt x="0" y="3162139"/>
                </a:cubicBezTo>
                <a:cubicBezTo>
                  <a:pt x="6354" y="3115119"/>
                  <a:pt x="2542" y="3066828"/>
                  <a:pt x="6354" y="3019807"/>
                </a:cubicBezTo>
                <a:cubicBezTo>
                  <a:pt x="13979" y="2933391"/>
                  <a:pt x="20333" y="2846976"/>
                  <a:pt x="41937" y="2763101"/>
                </a:cubicBezTo>
                <a:cubicBezTo>
                  <a:pt x="68624" y="2656352"/>
                  <a:pt x="90228" y="2548332"/>
                  <a:pt x="108020" y="2440312"/>
                </a:cubicBezTo>
                <a:cubicBezTo>
                  <a:pt x="120728" y="2362792"/>
                  <a:pt x="138520" y="2286543"/>
                  <a:pt x="171561" y="2215377"/>
                </a:cubicBezTo>
                <a:cubicBezTo>
                  <a:pt x="182998" y="2191231"/>
                  <a:pt x="194436" y="2163273"/>
                  <a:pt x="213498" y="2144211"/>
                </a:cubicBezTo>
                <a:cubicBezTo>
                  <a:pt x="297372" y="2064149"/>
                  <a:pt x="379976" y="1981545"/>
                  <a:pt x="489267" y="1929442"/>
                </a:cubicBezTo>
                <a:cubicBezTo>
                  <a:pt x="643036" y="1855734"/>
                  <a:pt x="786639" y="1760422"/>
                  <a:pt x="946763" y="1696881"/>
                </a:cubicBezTo>
                <a:cubicBezTo>
                  <a:pt x="1036991" y="1660027"/>
                  <a:pt x="1095449" y="1592674"/>
                  <a:pt x="1152636" y="1518966"/>
                </a:cubicBezTo>
                <a:cubicBezTo>
                  <a:pt x="1158990" y="1511341"/>
                  <a:pt x="1160261" y="1503716"/>
                  <a:pt x="1157719" y="1493550"/>
                </a:cubicBezTo>
                <a:cubicBezTo>
                  <a:pt x="1151365" y="1474487"/>
                  <a:pt x="1147553" y="1455425"/>
                  <a:pt x="1139928" y="1436363"/>
                </a:cubicBezTo>
                <a:cubicBezTo>
                  <a:pt x="1119595" y="1386801"/>
                  <a:pt x="1113240" y="1334697"/>
                  <a:pt x="1108157" y="1281322"/>
                </a:cubicBezTo>
                <a:cubicBezTo>
                  <a:pt x="1105616" y="1257177"/>
                  <a:pt x="1104345" y="1230489"/>
                  <a:pt x="1070032" y="1224135"/>
                </a:cubicBezTo>
                <a:cubicBezTo>
                  <a:pt x="1049699" y="1220323"/>
                  <a:pt x="1039533" y="1201261"/>
                  <a:pt x="1035720" y="1180927"/>
                </a:cubicBezTo>
                <a:cubicBezTo>
                  <a:pt x="1033179" y="1166948"/>
                  <a:pt x="1029366" y="1154240"/>
                  <a:pt x="1024283" y="1141532"/>
                </a:cubicBezTo>
                <a:cubicBezTo>
                  <a:pt x="998866" y="1070366"/>
                  <a:pt x="975992" y="997929"/>
                  <a:pt x="995054" y="920409"/>
                </a:cubicBezTo>
                <a:cubicBezTo>
                  <a:pt x="998866" y="903888"/>
                  <a:pt x="1005220" y="889909"/>
                  <a:pt x="1021741" y="883555"/>
                </a:cubicBezTo>
                <a:cubicBezTo>
                  <a:pt x="1031908" y="878472"/>
                  <a:pt x="1035720" y="870847"/>
                  <a:pt x="1034449" y="860680"/>
                </a:cubicBezTo>
                <a:cubicBezTo>
                  <a:pt x="1033179" y="849243"/>
                  <a:pt x="1033179" y="837805"/>
                  <a:pt x="1031908" y="825097"/>
                </a:cubicBezTo>
                <a:cubicBezTo>
                  <a:pt x="1026825" y="786973"/>
                  <a:pt x="1021741" y="748848"/>
                  <a:pt x="1016658" y="709452"/>
                </a:cubicBezTo>
                <a:cubicBezTo>
                  <a:pt x="1012845" y="685307"/>
                  <a:pt x="1011575" y="661161"/>
                  <a:pt x="1006491" y="638286"/>
                </a:cubicBezTo>
                <a:cubicBezTo>
                  <a:pt x="1003950" y="625578"/>
                  <a:pt x="1006491" y="611599"/>
                  <a:pt x="996325" y="600162"/>
                </a:cubicBezTo>
                <a:cubicBezTo>
                  <a:pt x="988700" y="591266"/>
                  <a:pt x="988700" y="582370"/>
                  <a:pt x="992512" y="573474"/>
                </a:cubicBezTo>
                <a:cubicBezTo>
                  <a:pt x="1000137" y="553141"/>
                  <a:pt x="1002679" y="531537"/>
                  <a:pt x="1001408" y="509933"/>
                </a:cubicBezTo>
                <a:cubicBezTo>
                  <a:pt x="1000137" y="495954"/>
                  <a:pt x="1003950" y="483246"/>
                  <a:pt x="1009033" y="469267"/>
                </a:cubicBezTo>
                <a:cubicBezTo>
                  <a:pt x="1021741" y="432413"/>
                  <a:pt x="1030637" y="395559"/>
                  <a:pt x="1020470" y="353622"/>
                </a:cubicBezTo>
                <a:cubicBezTo>
                  <a:pt x="1009033" y="306602"/>
                  <a:pt x="1019200" y="259581"/>
                  <a:pt x="1048428" y="218915"/>
                </a:cubicBezTo>
                <a:cubicBezTo>
                  <a:pt x="1054783" y="210019"/>
                  <a:pt x="1058595" y="199853"/>
                  <a:pt x="1058595" y="188415"/>
                </a:cubicBezTo>
                <a:cubicBezTo>
                  <a:pt x="1058595" y="152832"/>
                  <a:pt x="1073845" y="140124"/>
                  <a:pt x="1109428" y="140124"/>
                </a:cubicBezTo>
                <a:cubicBezTo>
                  <a:pt x="1131032" y="140124"/>
                  <a:pt x="1152636" y="135041"/>
                  <a:pt x="1167886" y="117249"/>
                </a:cubicBezTo>
                <a:cubicBezTo>
                  <a:pt x="1178052" y="104541"/>
                  <a:pt x="1185677" y="93104"/>
                  <a:pt x="1204740" y="103270"/>
                </a:cubicBezTo>
                <a:cubicBezTo>
                  <a:pt x="1209823" y="105812"/>
                  <a:pt x="1217448" y="103270"/>
                  <a:pt x="1221260" y="98187"/>
                </a:cubicBezTo>
                <a:cubicBezTo>
                  <a:pt x="1223802" y="94374"/>
                  <a:pt x="1225073" y="90562"/>
                  <a:pt x="1222531" y="86749"/>
                </a:cubicBezTo>
                <a:cubicBezTo>
                  <a:pt x="1218719" y="80395"/>
                  <a:pt x="1212365" y="81666"/>
                  <a:pt x="1206010" y="82937"/>
                </a:cubicBezTo>
                <a:cubicBezTo>
                  <a:pt x="1203469" y="82937"/>
                  <a:pt x="1199656" y="85479"/>
                  <a:pt x="1197115" y="80395"/>
                </a:cubicBezTo>
                <a:cubicBezTo>
                  <a:pt x="1204740" y="67687"/>
                  <a:pt x="1212365" y="53708"/>
                  <a:pt x="1228885" y="57521"/>
                </a:cubicBezTo>
                <a:cubicBezTo>
                  <a:pt x="1245406" y="62604"/>
                  <a:pt x="1260656" y="71500"/>
                  <a:pt x="1259385" y="93104"/>
                </a:cubicBezTo>
                <a:cubicBezTo>
                  <a:pt x="1258114" y="99458"/>
                  <a:pt x="1263198" y="109624"/>
                  <a:pt x="1268281" y="105812"/>
                </a:cubicBezTo>
                <a:cubicBezTo>
                  <a:pt x="1284801" y="93104"/>
                  <a:pt x="1298780" y="77854"/>
                  <a:pt x="1312760" y="63875"/>
                </a:cubicBezTo>
                <a:cubicBezTo>
                  <a:pt x="1312760" y="63875"/>
                  <a:pt x="1311489" y="61333"/>
                  <a:pt x="1311489" y="60062"/>
                </a:cubicBezTo>
                <a:cubicBezTo>
                  <a:pt x="1306405" y="49896"/>
                  <a:pt x="1311489" y="44812"/>
                  <a:pt x="1321655" y="47354"/>
                </a:cubicBezTo>
                <a:cubicBezTo>
                  <a:pt x="1329280" y="48625"/>
                  <a:pt x="1336905" y="49896"/>
                  <a:pt x="1343259" y="43541"/>
                </a:cubicBezTo>
                <a:cubicBezTo>
                  <a:pt x="1406800" y="-14916"/>
                  <a:pt x="1480508" y="-2208"/>
                  <a:pt x="1555487" y="11771"/>
                </a:cubicBezTo>
                <a:cubicBezTo>
                  <a:pt x="1564382" y="13042"/>
                  <a:pt x="1572007" y="18125"/>
                  <a:pt x="1580903" y="21937"/>
                </a:cubicBezTo>
                <a:cubicBezTo>
                  <a:pt x="1615215" y="38458"/>
                  <a:pt x="1641903" y="70229"/>
                  <a:pt x="1685111" y="67687"/>
                </a:cubicBezTo>
                <a:cubicBezTo>
                  <a:pt x="1687652" y="67687"/>
                  <a:pt x="1690194" y="70229"/>
                  <a:pt x="1692735" y="70229"/>
                </a:cubicBezTo>
                <a:cubicBezTo>
                  <a:pt x="1729589" y="80395"/>
                  <a:pt x="1762631" y="100728"/>
                  <a:pt x="1796943" y="114708"/>
                </a:cubicBezTo>
                <a:cubicBezTo>
                  <a:pt x="1871921" y="145207"/>
                  <a:pt x="1946900" y="171895"/>
                  <a:pt x="1996462" y="243061"/>
                </a:cubicBezTo>
                <a:cubicBezTo>
                  <a:pt x="2023149" y="281185"/>
                  <a:pt x="2052378" y="316768"/>
                  <a:pt x="2068899" y="359976"/>
                </a:cubicBezTo>
                <a:cubicBezTo>
                  <a:pt x="2075253" y="376497"/>
                  <a:pt x="2071440" y="395559"/>
                  <a:pt x="2081607" y="409538"/>
                </a:cubicBezTo>
                <a:cubicBezTo>
                  <a:pt x="2100670" y="436226"/>
                  <a:pt x="2110836" y="467996"/>
                  <a:pt x="2131169" y="494683"/>
                </a:cubicBezTo>
                <a:cubicBezTo>
                  <a:pt x="2134982" y="498496"/>
                  <a:pt x="2154044" y="513746"/>
                  <a:pt x="2126086" y="513746"/>
                </a:cubicBezTo>
                <a:cubicBezTo>
                  <a:pt x="2121003" y="513746"/>
                  <a:pt x="2118461" y="520100"/>
                  <a:pt x="2118461" y="525183"/>
                </a:cubicBezTo>
                <a:cubicBezTo>
                  <a:pt x="2119732" y="540433"/>
                  <a:pt x="2114648" y="555683"/>
                  <a:pt x="2114648" y="570933"/>
                </a:cubicBezTo>
                <a:cubicBezTo>
                  <a:pt x="2113378" y="631932"/>
                  <a:pt x="2098128" y="691661"/>
                  <a:pt x="2085420" y="750119"/>
                </a:cubicBezTo>
                <a:cubicBezTo>
                  <a:pt x="2084149" y="755202"/>
                  <a:pt x="2082878" y="761556"/>
                  <a:pt x="2079066" y="762827"/>
                </a:cubicBezTo>
                <a:cubicBezTo>
                  <a:pt x="2056191" y="772993"/>
                  <a:pt x="2060003" y="793327"/>
                  <a:pt x="2058732" y="811118"/>
                </a:cubicBezTo>
                <a:cubicBezTo>
                  <a:pt x="2057461" y="828910"/>
                  <a:pt x="2065086" y="846701"/>
                  <a:pt x="2051107" y="861951"/>
                </a:cubicBezTo>
                <a:cubicBezTo>
                  <a:pt x="2046024" y="868305"/>
                  <a:pt x="2052378" y="874659"/>
                  <a:pt x="2057461" y="879743"/>
                </a:cubicBezTo>
                <a:cubicBezTo>
                  <a:pt x="2066357" y="889909"/>
                  <a:pt x="2071440" y="901346"/>
                  <a:pt x="2073982" y="915326"/>
                </a:cubicBezTo>
                <a:cubicBezTo>
                  <a:pt x="2081607" y="967429"/>
                  <a:pt x="2071440" y="1018262"/>
                  <a:pt x="2061274" y="1069095"/>
                </a:cubicBezTo>
                <a:cubicBezTo>
                  <a:pt x="2054920" y="1102136"/>
                  <a:pt x="2039670" y="1133907"/>
                  <a:pt x="2035857" y="1166948"/>
                </a:cubicBezTo>
                <a:cubicBezTo>
                  <a:pt x="2032045" y="1205073"/>
                  <a:pt x="2006628" y="1226677"/>
                  <a:pt x="1969775" y="1225406"/>
                </a:cubicBezTo>
                <a:cubicBezTo>
                  <a:pt x="1963421" y="1225406"/>
                  <a:pt x="1954525" y="1222865"/>
                  <a:pt x="1955796" y="1231760"/>
                </a:cubicBezTo>
                <a:cubicBezTo>
                  <a:pt x="1960879" y="1260989"/>
                  <a:pt x="1945629" y="1286406"/>
                  <a:pt x="1945629" y="1313093"/>
                </a:cubicBezTo>
                <a:cubicBezTo>
                  <a:pt x="1945629" y="1334697"/>
                  <a:pt x="1941817" y="1356301"/>
                  <a:pt x="1932921" y="1375363"/>
                </a:cubicBezTo>
                <a:cubicBezTo>
                  <a:pt x="1922754" y="1398238"/>
                  <a:pt x="1925296" y="1424925"/>
                  <a:pt x="1911317" y="1445258"/>
                </a:cubicBezTo>
                <a:cubicBezTo>
                  <a:pt x="1907504" y="1450342"/>
                  <a:pt x="1910046" y="1457967"/>
                  <a:pt x="1912588" y="1463050"/>
                </a:cubicBezTo>
                <a:cubicBezTo>
                  <a:pt x="1917671" y="1474487"/>
                  <a:pt x="1915129" y="1480842"/>
                  <a:pt x="1906234" y="1489737"/>
                </a:cubicBezTo>
                <a:cubicBezTo>
                  <a:pt x="1889713" y="1504987"/>
                  <a:pt x="1890984" y="1513883"/>
                  <a:pt x="1908775" y="1527862"/>
                </a:cubicBezTo>
                <a:cubicBezTo>
                  <a:pt x="1932921" y="1546924"/>
                  <a:pt x="1955796" y="1568528"/>
                  <a:pt x="1981212" y="1587591"/>
                </a:cubicBezTo>
                <a:cubicBezTo>
                  <a:pt x="2047295" y="1637153"/>
                  <a:pt x="2123544" y="1670194"/>
                  <a:pt x="2201064" y="1698152"/>
                </a:cubicBezTo>
                <a:cubicBezTo>
                  <a:pt x="2231564" y="1708319"/>
                  <a:pt x="2262064" y="1721027"/>
                  <a:pt x="2290022" y="1737548"/>
                </a:cubicBezTo>
                <a:cubicBezTo>
                  <a:pt x="2362459" y="1780755"/>
                  <a:pt x="2441250" y="1813797"/>
                  <a:pt x="2516228" y="1851922"/>
                </a:cubicBezTo>
                <a:cubicBezTo>
                  <a:pt x="2563249" y="1876067"/>
                  <a:pt x="2611540" y="1898942"/>
                  <a:pt x="2650936" y="1934525"/>
                </a:cubicBezTo>
                <a:cubicBezTo>
                  <a:pt x="2659831" y="1942150"/>
                  <a:pt x="2669998" y="1948504"/>
                  <a:pt x="2678894" y="1956129"/>
                </a:cubicBezTo>
                <a:cubicBezTo>
                  <a:pt x="2714477" y="1986629"/>
                  <a:pt x="2758956" y="2009503"/>
                  <a:pt x="2771664" y="2060336"/>
                </a:cubicBezTo>
                <a:cubicBezTo>
                  <a:pt x="2771664" y="2061607"/>
                  <a:pt x="2774205" y="2064149"/>
                  <a:pt x="2775476" y="2065420"/>
                </a:cubicBezTo>
                <a:cubicBezTo>
                  <a:pt x="2869517" y="2189960"/>
                  <a:pt x="2927975" y="2331022"/>
                  <a:pt x="2972454" y="2479708"/>
                </a:cubicBezTo>
                <a:cubicBezTo>
                  <a:pt x="2988974" y="2534353"/>
                  <a:pt x="3005495" y="2588999"/>
                  <a:pt x="3006766" y="2646186"/>
                </a:cubicBezTo>
                <a:cubicBezTo>
                  <a:pt x="3008037" y="2688123"/>
                  <a:pt x="3019474" y="2723706"/>
                  <a:pt x="3037266" y="2760560"/>
                </a:cubicBezTo>
                <a:cubicBezTo>
                  <a:pt x="3070307" y="2827913"/>
                  <a:pt x="3103348" y="2895267"/>
                  <a:pt x="3123682" y="2967704"/>
                </a:cubicBezTo>
                <a:cubicBezTo>
                  <a:pt x="3149098" y="3057932"/>
                  <a:pt x="3152910" y="3150702"/>
                  <a:pt x="3149098" y="3243472"/>
                </a:cubicBezTo>
                <a:cubicBezTo>
                  <a:pt x="3144015" y="3368012"/>
                  <a:pt x="3136390" y="3492553"/>
                  <a:pt x="3135119" y="3617094"/>
                </a:cubicBezTo>
                <a:cubicBezTo>
                  <a:pt x="3135119" y="3655218"/>
                  <a:pt x="3130036" y="3693343"/>
                  <a:pt x="3116056" y="3728926"/>
                </a:cubicBezTo>
                <a:cubicBezTo>
                  <a:pt x="3096994" y="3773405"/>
                  <a:pt x="3091911" y="3819154"/>
                  <a:pt x="3091911" y="3867446"/>
                </a:cubicBezTo>
                <a:cubicBezTo>
                  <a:pt x="3091911" y="3889050"/>
                  <a:pt x="3083015" y="3906841"/>
                  <a:pt x="3067765" y="3923362"/>
                </a:cubicBezTo>
                <a:cubicBezTo>
                  <a:pt x="3033453" y="3958945"/>
                  <a:pt x="2994058" y="3986903"/>
                  <a:pt x="2949579" y="4007236"/>
                </a:cubicBezTo>
                <a:cubicBezTo>
                  <a:pt x="2922892" y="4019944"/>
                  <a:pt x="2908912" y="4044090"/>
                  <a:pt x="2897475" y="4068236"/>
                </a:cubicBezTo>
                <a:cubicBezTo>
                  <a:pt x="2880954" y="4103819"/>
                  <a:pt x="2860621" y="4135589"/>
                  <a:pt x="2833934" y="4164818"/>
                </a:cubicBezTo>
                <a:cubicBezTo>
                  <a:pt x="2822497" y="4177526"/>
                  <a:pt x="2807247" y="4185151"/>
                  <a:pt x="2789455" y="4185151"/>
                </a:cubicBezTo>
                <a:cubicBezTo>
                  <a:pt x="2771664" y="4185151"/>
                  <a:pt x="2753872" y="4183880"/>
                  <a:pt x="2736081" y="4182610"/>
                </a:cubicBezTo>
                <a:cubicBezTo>
                  <a:pt x="2711935" y="4182610"/>
                  <a:pt x="2659831" y="4216922"/>
                  <a:pt x="2652206" y="4239797"/>
                </a:cubicBezTo>
                <a:cubicBezTo>
                  <a:pt x="2650936" y="4244880"/>
                  <a:pt x="2650936" y="4251234"/>
                  <a:pt x="2650936" y="4256318"/>
                </a:cubicBezTo>
                <a:cubicBezTo>
                  <a:pt x="2659831" y="4310963"/>
                  <a:pt x="2656019" y="4365608"/>
                  <a:pt x="2661102" y="4420254"/>
                </a:cubicBezTo>
                <a:cubicBezTo>
                  <a:pt x="2666185" y="4471087"/>
                  <a:pt x="2653477" y="4520648"/>
                  <a:pt x="2661102" y="4571481"/>
                </a:cubicBezTo>
                <a:cubicBezTo>
                  <a:pt x="2667456" y="4612148"/>
                  <a:pt x="2664915" y="4652814"/>
                  <a:pt x="2667456" y="4693480"/>
                </a:cubicBezTo>
                <a:cubicBezTo>
                  <a:pt x="2673810" y="4777355"/>
                  <a:pt x="2677623" y="4861229"/>
                  <a:pt x="2663644" y="4943832"/>
                </a:cubicBezTo>
                <a:cubicBezTo>
                  <a:pt x="2662373" y="4948916"/>
                  <a:pt x="2661102" y="4953999"/>
                  <a:pt x="2664915" y="4957811"/>
                </a:cubicBezTo>
                <a:cubicBezTo>
                  <a:pt x="2677623" y="4976874"/>
                  <a:pt x="2678894" y="4999749"/>
                  <a:pt x="2680164" y="5021352"/>
                </a:cubicBezTo>
                <a:cubicBezTo>
                  <a:pt x="2681435" y="5042957"/>
                  <a:pt x="2691602" y="5062019"/>
                  <a:pt x="2703039" y="5078539"/>
                </a:cubicBezTo>
                <a:cubicBezTo>
                  <a:pt x="2738622" y="5126831"/>
                  <a:pt x="2767851" y="5178934"/>
                  <a:pt x="2797080" y="5229767"/>
                </a:cubicBezTo>
                <a:cubicBezTo>
                  <a:pt x="2845371" y="5312371"/>
                  <a:pt x="2896204" y="5392433"/>
                  <a:pt x="2944495" y="5475036"/>
                </a:cubicBezTo>
                <a:cubicBezTo>
                  <a:pt x="2964829" y="5509348"/>
                  <a:pt x="2985162" y="5546202"/>
                  <a:pt x="2991516" y="5585597"/>
                </a:cubicBezTo>
                <a:cubicBezTo>
                  <a:pt x="2996599" y="5626264"/>
                  <a:pt x="3006766" y="5665659"/>
                  <a:pt x="3011849" y="5706325"/>
                </a:cubicBezTo>
                <a:cubicBezTo>
                  <a:pt x="3013120" y="5720305"/>
                  <a:pt x="3020745" y="5729201"/>
                  <a:pt x="3035995" y="5727930"/>
                </a:cubicBezTo>
                <a:cubicBezTo>
                  <a:pt x="3049974" y="5727930"/>
                  <a:pt x="3060140" y="5733013"/>
                  <a:pt x="3065224" y="5746992"/>
                </a:cubicBezTo>
                <a:cubicBezTo>
                  <a:pt x="3084286" y="5794013"/>
                  <a:pt x="3102078" y="5841033"/>
                  <a:pt x="3123682" y="5886782"/>
                </a:cubicBezTo>
                <a:cubicBezTo>
                  <a:pt x="3146556" y="5936344"/>
                  <a:pt x="3165619" y="5987177"/>
                  <a:pt x="3185952" y="6038010"/>
                </a:cubicBezTo>
                <a:cubicBezTo>
                  <a:pt x="3207556" y="6092656"/>
                  <a:pt x="3227889" y="6146030"/>
                  <a:pt x="3243139" y="6203217"/>
                </a:cubicBezTo>
                <a:cubicBezTo>
                  <a:pt x="3240597" y="6217196"/>
                  <a:pt x="3240597" y="6226092"/>
                  <a:pt x="3238056" y="6233717"/>
                </a:cubicBezTo>
                <a:close/>
              </a:path>
            </a:pathLst>
          </a:custGeom>
          <a:blipFill dpi="0" rotWithShape="0">
            <a:blip r:embed="rId2"/>
            <a:srcRect/>
            <a:tile tx="0" ty="0" sx="100000" sy="100000" flip="none" algn="tl"/>
          </a:blipFill>
          <a:ln w="12700"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3" name="PsHolder2">
            <a:extLst>
              <a:ext uri="{FF2B5EF4-FFF2-40B4-BE49-F238E27FC236}">
                <a16:creationId xmlns:a16="http://schemas.microsoft.com/office/drawing/2014/main" id="{37F767C9-16F6-44A1-9605-578B0BD337E3}"/>
              </a:ext>
            </a:extLst>
          </p:cNvPr>
          <p:cNvSpPr>
            <a:spLocks noGrp="1"/>
          </p:cNvSpPr>
          <p:nvPr>
            <p:ph type="pic" sz="quarter" idx="10"/>
          </p:nvPr>
        </p:nvSpPr>
        <p:spPr/>
      </p:sp>
      <p:sp>
        <p:nvSpPr>
          <p:cNvPr id="29" name="Rectangle 28">
            <a:extLst>
              <a:ext uri="{FF2B5EF4-FFF2-40B4-BE49-F238E27FC236}">
                <a16:creationId xmlns:a16="http://schemas.microsoft.com/office/drawing/2014/main" id="{190CA9F1-DEBA-4EC4-BA86-33BA7B5A8935}"/>
              </a:ext>
            </a:extLst>
          </p:cNvPr>
          <p:cNvSpPr>
            <a:spLocks/>
          </p:cNvSpPr>
          <p:nvPr/>
        </p:nvSpPr>
        <p:spPr>
          <a:xfrm>
            <a:off x="0" y="3225230"/>
            <a:ext cx="4008200" cy="3629913"/>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3" name="Rectangle 22">
            <a:extLst>
              <a:ext uri="{FF2B5EF4-FFF2-40B4-BE49-F238E27FC236}">
                <a16:creationId xmlns:a16="http://schemas.microsoft.com/office/drawing/2014/main" id="{C83CAD65-F74B-4D2D-97FA-FC49EC77BE8C}"/>
              </a:ext>
            </a:extLst>
          </p:cNvPr>
          <p:cNvSpPr/>
          <p:nvPr/>
        </p:nvSpPr>
        <p:spPr>
          <a:xfrm>
            <a:off x="4553360" y="4593258"/>
            <a:ext cx="4590640" cy="1494914"/>
          </a:xfrm>
          <a:prstGeom prst="rect">
            <a:avLst/>
          </a:prstGeom>
          <a:gradFill>
            <a:gsLst>
              <a:gs pos="0">
                <a:schemeClr val="accent1"/>
              </a:gs>
              <a:gs pos="100000">
                <a:schemeClr val="accent1">
                  <a:lumMod val="50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Left Text Body">
            <a:extLst>
              <a:ext uri="{FF2B5EF4-FFF2-40B4-BE49-F238E27FC236}">
                <a16:creationId xmlns:a16="http://schemas.microsoft.com/office/drawing/2014/main" id="{328168AA-6CB0-468F-937A-0F47D1BEF668}"/>
              </a:ext>
            </a:extLst>
          </p:cNvPr>
          <p:cNvSpPr txBox="1"/>
          <p:nvPr/>
        </p:nvSpPr>
        <p:spPr>
          <a:xfrm>
            <a:off x="5099974" y="5186904"/>
            <a:ext cx="3408469" cy="600164"/>
          </a:xfrm>
          <a:prstGeom prst="rect">
            <a:avLst/>
          </a:prstGeom>
          <a:noFill/>
        </p:spPr>
        <p:txBody>
          <a:bodyPr wrap="square" lIns="0" tIns="0" rIns="0" bIns="0" rtlCol="0">
            <a:spAutoFit/>
          </a:bodyPr>
          <a:lstStyle/>
          <a:p>
            <a:pPr algn="r">
              <a:lnSpc>
                <a:spcPct val="150000"/>
              </a:lnSpc>
            </a:pPr>
            <a:r>
              <a:rPr lang="en-US" sz="900">
                <a:solidFill>
                  <a:schemeClr val="bg1">
                    <a:lumMod val="95000"/>
                  </a:schemeClr>
                </a:solidFill>
              </a:rPr>
              <a:t>ipsum volutpat tincidunt dapibus at integer eleifenad nulla dictum amet pellentesqe lacus vitaes amet tristique nullam mauada nulla seds massa sad feugiat iste scelerisque ligula lorem ipsum</a:t>
            </a:r>
            <a:endParaRPr lang="en-ID" sz="900">
              <a:solidFill>
                <a:schemeClr val="bg1">
                  <a:lumMod val="95000"/>
                </a:schemeClr>
              </a:solidFill>
            </a:endParaRPr>
          </a:p>
        </p:txBody>
      </p:sp>
      <p:sp>
        <p:nvSpPr>
          <p:cNvPr id="25" name="LeftSub">
            <a:extLst>
              <a:ext uri="{FF2B5EF4-FFF2-40B4-BE49-F238E27FC236}">
                <a16:creationId xmlns:a16="http://schemas.microsoft.com/office/drawing/2014/main" id="{F1ECC939-C986-4C53-BCA0-8D1A28204F4D}"/>
              </a:ext>
            </a:extLst>
          </p:cNvPr>
          <p:cNvSpPr txBox="1"/>
          <p:nvPr/>
        </p:nvSpPr>
        <p:spPr>
          <a:xfrm>
            <a:off x="7385676" y="4868748"/>
            <a:ext cx="1122767" cy="276999"/>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350">
                <a:solidFill>
                  <a:schemeClr val="bg1"/>
                </a:solidFill>
              </a:rPr>
              <a:t>Since 2020</a:t>
            </a:r>
            <a:endParaRPr lang="en-ID" sz="1200" dirty="0">
              <a:solidFill>
                <a:schemeClr val="bg1"/>
              </a:solidFill>
            </a:endParaRPr>
          </a:p>
        </p:txBody>
      </p:sp>
      <p:sp>
        <p:nvSpPr>
          <p:cNvPr id="16" name="Grand Title">
            <a:extLst>
              <a:ext uri="{FF2B5EF4-FFF2-40B4-BE49-F238E27FC236}">
                <a16:creationId xmlns:a16="http://schemas.microsoft.com/office/drawing/2014/main" id="{23D5374B-97D9-40C8-8D20-2B4C53C9DEC9}"/>
              </a:ext>
            </a:extLst>
          </p:cNvPr>
          <p:cNvSpPr txBox="1"/>
          <p:nvPr/>
        </p:nvSpPr>
        <p:spPr>
          <a:xfrm>
            <a:off x="562850" y="2613351"/>
            <a:ext cx="3169796" cy="484748"/>
          </a:xfrm>
          <a:prstGeom prst="rect">
            <a:avLst/>
          </a:prstGeom>
          <a:noFill/>
        </p:spPr>
        <p:txBody>
          <a:bodyPr wrap="square" lIns="0" tIns="0" rIns="0" bIns="0" rtlCol="0" anchor="t" anchorCtr="0">
            <a:spAutoFit/>
          </a:bodyPr>
          <a:lstStyle/>
          <a:p>
            <a:r>
              <a:rPr lang="en-US" sz="3150">
                <a:solidFill>
                  <a:schemeClr val="tx1">
                    <a:lumMod val="75000"/>
                    <a:lumOff val="25000"/>
                  </a:schemeClr>
                </a:solidFill>
                <a:latin typeface="+mj-lt"/>
              </a:rPr>
              <a:t>Our </a:t>
            </a:r>
            <a:r>
              <a:rPr lang="en-US" sz="3150">
                <a:solidFill>
                  <a:schemeClr val="accent1"/>
                </a:solidFill>
                <a:latin typeface="+mj-lt"/>
              </a:rPr>
              <a:t>History</a:t>
            </a:r>
            <a:endParaRPr lang="en-ID" sz="3150" dirty="0">
              <a:solidFill>
                <a:schemeClr val="accent1"/>
              </a:solidFill>
              <a:latin typeface="+mj-lt"/>
            </a:endParaRPr>
          </a:p>
        </p:txBody>
      </p:sp>
      <p:grpSp>
        <p:nvGrpSpPr>
          <p:cNvPr id="17" name="Group 16">
            <a:extLst>
              <a:ext uri="{FF2B5EF4-FFF2-40B4-BE49-F238E27FC236}">
                <a16:creationId xmlns:a16="http://schemas.microsoft.com/office/drawing/2014/main" id="{8DF313CC-33D4-4B05-9A13-A0A4E2838BA4}"/>
              </a:ext>
            </a:extLst>
          </p:cNvPr>
          <p:cNvGrpSpPr/>
          <p:nvPr/>
        </p:nvGrpSpPr>
        <p:grpSpPr>
          <a:xfrm>
            <a:off x="562850" y="5919481"/>
            <a:ext cx="1298931" cy="246221"/>
            <a:chOff x="3551036" y="4087599"/>
            <a:chExt cx="1715146" cy="328338"/>
          </a:xfrm>
        </p:grpSpPr>
        <p:sp>
          <p:nvSpPr>
            <p:cNvPr id="18" name="Rectangle: Rounded Corners 17">
              <a:extLst>
                <a:ext uri="{FF2B5EF4-FFF2-40B4-BE49-F238E27FC236}">
                  <a16:creationId xmlns:a16="http://schemas.microsoft.com/office/drawing/2014/main" id="{A40634A3-7760-4294-88A2-9587A48B21E5}"/>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900"/>
            </a:p>
          </p:txBody>
        </p:sp>
        <p:sp>
          <p:nvSpPr>
            <p:cNvPr id="19" name="TextBox 18">
              <a:extLst>
                <a:ext uri="{FF2B5EF4-FFF2-40B4-BE49-F238E27FC236}">
                  <a16:creationId xmlns:a16="http://schemas.microsoft.com/office/drawing/2014/main" id="{DF9A1C7F-D2AF-45C7-8439-93989E8A6C70}"/>
                </a:ext>
              </a:extLst>
            </p:cNvPr>
            <p:cNvSpPr txBox="1"/>
            <p:nvPr/>
          </p:nvSpPr>
          <p:spPr>
            <a:xfrm>
              <a:off x="3810259" y="4087599"/>
              <a:ext cx="1035466" cy="328338"/>
            </a:xfrm>
            <a:prstGeom prst="rect">
              <a:avLst/>
            </a:prstGeom>
            <a:noFill/>
          </p:spPr>
          <p:txBody>
            <a:bodyPr wrap="none" rtlCol="0">
              <a:spAutoFit/>
            </a:bodyPr>
            <a:lstStyle/>
            <a:p>
              <a:pP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5E6FFC17-6A22-4BB2-B9A6-143B77629F74}"/>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nSpc>
                  <a:spcPct val="150000"/>
                </a:lnSpc>
              </a:pPr>
              <a:endParaRPr lang="en-ID" sz="787"/>
            </a:p>
          </p:txBody>
        </p:sp>
      </p:grpSp>
      <p:sp>
        <p:nvSpPr>
          <p:cNvPr id="21" name="Justify Text Body">
            <a:extLst>
              <a:ext uri="{FF2B5EF4-FFF2-40B4-BE49-F238E27FC236}">
                <a16:creationId xmlns:a16="http://schemas.microsoft.com/office/drawing/2014/main" id="{D835C2B5-693A-42CB-A6E7-447DDD9CDEFB}"/>
              </a:ext>
            </a:extLst>
          </p:cNvPr>
          <p:cNvSpPr txBox="1"/>
          <p:nvPr/>
        </p:nvSpPr>
        <p:spPr>
          <a:xfrm>
            <a:off x="562850" y="3446043"/>
            <a:ext cx="2957355" cy="942566"/>
          </a:xfrm>
          <a:prstGeom prst="rect">
            <a:avLst/>
          </a:prstGeom>
          <a:noFill/>
        </p:spPr>
        <p:txBody>
          <a:bodyPr wrap="square" lIns="0" tIns="0" rIns="0" bIns="0" rtlCol="0">
            <a:spAutoFit/>
          </a:bodyPr>
          <a:lstStyle/>
          <a:p>
            <a:pPr>
              <a:lnSpc>
                <a:spcPct val="150000"/>
              </a:lnSpc>
            </a:pPr>
            <a:r>
              <a:rPr lang="en-US" sz="1050" b="1">
                <a:solidFill>
                  <a:schemeClr val="bg1"/>
                </a:solidFill>
              </a:rPr>
              <a:t>asuscipit eros iste metus auctor dapibus quams turpisa antes dolor elementum volutpa tincidunt dapibus integer mollis da velas magna hendrerit eleifend nulla dictum pellentesqueds</a:t>
            </a:r>
            <a:endParaRPr lang="en-ID" sz="1050" b="1">
              <a:solidFill>
                <a:schemeClr val="bg1"/>
              </a:solidFill>
            </a:endParaRPr>
          </a:p>
        </p:txBody>
      </p:sp>
      <p:sp>
        <p:nvSpPr>
          <p:cNvPr id="30" name="Justify Text Body">
            <a:extLst>
              <a:ext uri="{FF2B5EF4-FFF2-40B4-BE49-F238E27FC236}">
                <a16:creationId xmlns:a16="http://schemas.microsoft.com/office/drawing/2014/main" id="{6FD659C1-192D-4197-9C3F-C8B3A82F9B3C}"/>
              </a:ext>
            </a:extLst>
          </p:cNvPr>
          <p:cNvSpPr txBox="1"/>
          <p:nvPr/>
        </p:nvSpPr>
        <p:spPr>
          <a:xfrm>
            <a:off x="562850" y="4553318"/>
            <a:ext cx="2957355" cy="1184940"/>
          </a:xfrm>
          <a:prstGeom prst="rect">
            <a:avLst/>
          </a:prstGeom>
          <a:noFill/>
        </p:spPr>
        <p:txBody>
          <a:bodyPr wrap="square" lIns="0" tIns="0" rIns="0" bIns="0" rtlCol="0">
            <a:spAutoFit/>
          </a:bodyPr>
          <a:lstStyle/>
          <a:p>
            <a:pPr>
              <a:lnSpc>
                <a:spcPct val="150000"/>
              </a:lnSpc>
            </a:pPr>
            <a:r>
              <a:rPr lang="en-US" sz="1050">
                <a:solidFill>
                  <a:schemeClr val="bg1">
                    <a:lumMod val="95000"/>
                  </a:schemeClr>
                </a:solidFill>
              </a:rPr>
              <a:t>asuscipit eros iste metus auctor dapibus quams turpisa antes dolor elementum volutpa tincidunt dapibus integer mollis da velas magna hendrerit eleifend nulla dictum pellentesqueds lacus vitae tristique nullam malesuada</a:t>
            </a:r>
            <a:endParaRPr lang="en-ID" sz="1050">
              <a:solidFill>
                <a:schemeClr val="bg1">
                  <a:lumMod val="95000"/>
                </a:schemeClr>
              </a:solidFill>
            </a:endParaRPr>
          </a:p>
        </p:txBody>
      </p:sp>
      <p:sp>
        <p:nvSpPr>
          <p:cNvPr id="36" name="Freeform: Shape 35">
            <a:extLst>
              <a:ext uri="{FF2B5EF4-FFF2-40B4-BE49-F238E27FC236}">
                <a16:creationId xmlns:a16="http://schemas.microsoft.com/office/drawing/2014/main" id="{C5DCE0CA-13DC-44C5-BB50-846E3F8C4055}"/>
              </a:ext>
            </a:extLst>
          </p:cNvPr>
          <p:cNvSpPr/>
          <p:nvPr/>
        </p:nvSpPr>
        <p:spPr>
          <a:xfrm>
            <a:off x="7563183" y="3157825"/>
            <a:ext cx="1181638" cy="1181637"/>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37" name="Freeform: Shape 36">
            <a:extLst>
              <a:ext uri="{FF2B5EF4-FFF2-40B4-BE49-F238E27FC236}">
                <a16:creationId xmlns:a16="http://schemas.microsoft.com/office/drawing/2014/main" id="{EBFB9411-4A26-45F1-8E65-8CE40732BBC5}"/>
              </a:ext>
            </a:extLst>
          </p:cNvPr>
          <p:cNvSpPr/>
          <p:nvPr/>
        </p:nvSpPr>
        <p:spPr>
          <a:xfrm>
            <a:off x="6266566" y="2835827"/>
            <a:ext cx="653543" cy="653542"/>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grpSp>
        <p:nvGrpSpPr>
          <p:cNvPr id="27" name="PpHeader">
            <a:extLst>
              <a:ext uri="{FF2B5EF4-FFF2-40B4-BE49-F238E27FC236}">
                <a16:creationId xmlns:a16="http://schemas.microsoft.com/office/drawing/2014/main" id="{88DD729A-F1B1-43EC-B242-0A0CBA0DD6F4}"/>
              </a:ext>
            </a:extLst>
          </p:cNvPr>
          <p:cNvGrpSpPr/>
          <p:nvPr/>
        </p:nvGrpSpPr>
        <p:grpSpPr>
          <a:xfrm>
            <a:off x="87884" y="124384"/>
            <a:ext cx="1156753" cy="106831"/>
            <a:chOff x="117194" y="153043"/>
            <a:chExt cx="1542538" cy="142460"/>
          </a:xfrm>
        </p:grpSpPr>
        <p:sp>
          <p:nvSpPr>
            <p:cNvPr id="28" name="PpHeader">
              <a:extLst>
                <a:ext uri="{FF2B5EF4-FFF2-40B4-BE49-F238E27FC236}">
                  <a16:creationId xmlns:a16="http://schemas.microsoft.com/office/drawing/2014/main" id="{07C918D0-4FA6-4C0D-A39F-A4B086CEB694}"/>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AC8FBEA-9BA6-4609-A865-F3F4ED8EDB4D}"/>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A8F1E117-6410-460D-94E1-A873FC59BC7C}"/>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21418832-B0E2-4378-B356-9287306ED025}"/>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5" name="Icon 7">
                <a:extLst>
                  <a:ext uri="{FF2B5EF4-FFF2-40B4-BE49-F238E27FC236}">
                    <a16:creationId xmlns:a16="http://schemas.microsoft.com/office/drawing/2014/main" id="{ED870A50-F247-4128-9C0C-80CAF07F3419}"/>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8" name="PpFooter">
            <a:extLst>
              <a:ext uri="{FF2B5EF4-FFF2-40B4-BE49-F238E27FC236}">
                <a16:creationId xmlns:a16="http://schemas.microsoft.com/office/drawing/2014/main" id="{57384ADA-D6E1-401A-B56A-3B1C9DE1E85C}"/>
              </a:ext>
            </a:extLst>
          </p:cNvPr>
          <p:cNvGrpSpPr/>
          <p:nvPr/>
        </p:nvGrpSpPr>
        <p:grpSpPr>
          <a:xfrm>
            <a:off x="6962193" y="6285724"/>
            <a:ext cx="1987761" cy="280951"/>
            <a:chOff x="9284132" y="6232525"/>
            <a:chExt cx="2650693" cy="374650"/>
          </a:xfrm>
        </p:grpSpPr>
        <p:sp>
          <p:nvSpPr>
            <p:cNvPr id="39" name="PpFooter">
              <a:extLst>
                <a:ext uri="{FF2B5EF4-FFF2-40B4-BE49-F238E27FC236}">
                  <a16:creationId xmlns:a16="http://schemas.microsoft.com/office/drawing/2014/main" id="{4708141B-7F35-4E9D-9796-5B390F099E32}"/>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40" name="Oval 39">
              <a:extLst>
                <a:ext uri="{FF2B5EF4-FFF2-40B4-BE49-F238E27FC236}">
                  <a16:creationId xmlns:a16="http://schemas.microsoft.com/office/drawing/2014/main" id="{514D41F0-4ED5-46A5-837D-E27DB4729F3B}"/>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41" name="PpSlideNum">
              <a:extLst>
                <a:ext uri="{FF2B5EF4-FFF2-40B4-BE49-F238E27FC236}">
                  <a16:creationId xmlns:a16="http://schemas.microsoft.com/office/drawing/2014/main" id="{32FB1DDF-CEE7-4B52-9FA8-F32CBF4A8E74}"/>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8</a:t>
              </a:fld>
              <a:endParaRPr lang="en-US" sz="750">
                <a:solidFill>
                  <a:schemeClr val="bg1"/>
                </a:solidFill>
              </a:endParaRPr>
            </a:p>
          </p:txBody>
        </p:sp>
      </p:grpSp>
    </p:spTree>
    <p:extLst>
      <p:ext uri="{BB962C8B-B14F-4D97-AF65-F5344CB8AC3E}">
        <p14:creationId xmlns:p14="http://schemas.microsoft.com/office/powerpoint/2010/main" val="649850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64A34B72-BA8A-4DF6-B0DA-91BF414D6EA2}"/>
              </a:ext>
            </a:extLst>
          </p:cNvPr>
          <p:cNvSpPr/>
          <p:nvPr/>
        </p:nvSpPr>
        <p:spPr>
          <a:xfrm>
            <a:off x="524078" y="1937651"/>
            <a:ext cx="1441117" cy="1441114"/>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4" name="Rounded Rectangle 57">
            <a:extLst>
              <a:ext uri="{FF2B5EF4-FFF2-40B4-BE49-F238E27FC236}">
                <a16:creationId xmlns:a16="http://schemas.microsoft.com/office/drawing/2014/main" id="{FB42ECAA-7F11-44F8-8376-9BEC991FC010}"/>
              </a:ext>
            </a:extLst>
          </p:cNvPr>
          <p:cNvSpPr/>
          <p:nvPr/>
        </p:nvSpPr>
        <p:spPr>
          <a:xfrm>
            <a:off x="2957128" y="3975543"/>
            <a:ext cx="6186872" cy="121319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16" name="Grand Title">
            <a:extLst>
              <a:ext uri="{FF2B5EF4-FFF2-40B4-BE49-F238E27FC236}">
                <a16:creationId xmlns:a16="http://schemas.microsoft.com/office/drawing/2014/main" id="{2F7E7CF8-E84E-4B47-A1B9-D24417D283BC}"/>
              </a:ext>
            </a:extLst>
          </p:cNvPr>
          <p:cNvSpPr txBox="1"/>
          <p:nvPr/>
        </p:nvSpPr>
        <p:spPr>
          <a:xfrm>
            <a:off x="4783432" y="1701743"/>
            <a:ext cx="3666648" cy="507831"/>
          </a:xfrm>
          <a:prstGeom prst="rect">
            <a:avLst/>
          </a:prstGeom>
          <a:noFill/>
        </p:spPr>
        <p:txBody>
          <a:bodyPr wrap="square" lIns="0" tIns="0" rIns="0" bIns="0" rtlCol="0" anchor="t" anchorCtr="0">
            <a:spAutoFit/>
          </a:bodyPr>
          <a:lstStyle/>
          <a:p>
            <a:pPr algn="r"/>
            <a:r>
              <a:rPr lang="en-US" sz="3300">
                <a:solidFill>
                  <a:schemeClr val="tx1">
                    <a:lumMod val="75000"/>
                    <a:lumOff val="25000"/>
                  </a:schemeClr>
                </a:solidFill>
                <a:latin typeface="+mj-lt"/>
              </a:rPr>
              <a:t>Company </a:t>
            </a:r>
            <a:r>
              <a:rPr lang="en-US" sz="3300">
                <a:solidFill>
                  <a:schemeClr val="accent1"/>
                </a:solidFill>
                <a:latin typeface="+mj-lt"/>
              </a:rPr>
              <a:t>Concern</a:t>
            </a:r>
            <a:endParaRPr lang="en-ID" sz="3300">
              <a:solidFill>
                <a:schemeClr val="accent1"/>
              </a:solidFill>
              <a:latin typeface="+mj-lt"/>
            </a:endParaRPr>
          </a:p>
        </p:txBody>
      </p:sp>
      <p:grpSp>
        <p:nvGrpSpPr>
          <p:cNvPr id="17" name="Group 16">
            <a:extLst>
              <a:ext uri="{FF2B5EF4-FFF2-40B4-BE49-F238E27FC236}">
                <a16:creationId xmlns:a16="http://schemas.microsoft.com/office/drawing/2014/main" id="{6C3D56F0-51DE-4D70-9122-1A1FF004966A}"/>
              </a:ext>
            </a:extLst>
          </p:cNvPr>
          <p:cNvGrpSpPr/>
          <p:nvPr/>
        </p:nvGrpSpPr>
        <p:grpSpPr>
          <a:xfrm>
            <a:off x="7163888" y="3428998"/>
            <a:ext cx="1286192" cy="246221"/>
            <a:chOff x="3551036" y="4087599"/>
            <a:chExt cx="1715146" cy="328338"/>
          </a:xfrm>
        </p:grpSpPr>
        <p:sp>
          <p:nvSpPr>
            <p:cNvPr id="18" name="Rectangle: Rounded Corners 17">
              <a:extLst>
                <a:ext uri="{FF2B5EF4-FFF2-40B4-BE49-F238E27FC236}">
                  <a16:creationId xmlns:a16="http://schemas.microsoft.com/office/drawing/2014/main" id="{AAD65053-2918-40B2-A1FA-5916BE3A96F8}"/>
                </a:ext>
              </a:extLst>
            </p:cNvPr>
            <p:cNvSpPr/>
            <p:nvPr/>
          </p:nvSpPr>
          <p:spPr>
            <a:xfrm>
              <a:off x="3551036" y="4166955"/>
              <a:ext cx="1715146" cy="210110"/>
            </a:xfrm>
            <a:prstGeom prst="roundRect">
              <a:avLst>
                <a:gd name="adj" fmla="val 50000"/>
              </a:avLst>
            </a:prstGeom>
            <a:gradFill>
              <a:gsLst>
                <a:gs pos="0">
                  <a:schemeClr val="accent1"/>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sp>
          <p:nvSpPr>
            <p:cNvPr id="19" name="TextBox 18">
              <a:extLst>
                <a:ext uri="{FF2B5EF4-FFF2-40B4-BE49-F238E27FC236}">
                  <a16:creationId xmlns:a16="http://schemas.microsoft.com/office/drawing/2014/main" id="{DE5B3B1E-DD12-4494-AC13-B8ED95F0E581}"/>
                </a:ext>
              </a:extLst>
            </p:cNvPr>
            <p:cNvSpPr txBox="1"/>
            <p:nvPr/>
          </p:nvSpPr>
          <p:spPr>
            <a:xfrm>
              <a:off x="3755635" y="4087599"/>
              <a:ext cx="1045723" cy="328338"/>
            </a:xfrm>
            <a:prstGeom prst="rect">
              <a:avLst/>
            </a:prstGeom>
            <a:noFill/>
          </p:spPr>
          <p:txBody>
            <a:bodyPr wrap="none" rtlCol="0">
              <a:spAutoFit/>
            </a:bodyPr>
            <a:lstStyle/>
            <a:p>
              <a:pPr algn="ctr">
                <a:lnSpc>
                  <a:spcPct val="150000"/>
                </a:lnSpc>
              </a:pPr>
              <a:r>
                <a:rPr lang="en-ID" sz="750">
                  <a:solidFill>
                    <a:schemeClr val="bg1"/>
                  </a:solidFill>
                </a:rPr>
                <a:t>swipe to learn</a:t>
              </a:r>
            </a:p>
          </p:txBody>
        </p:sp>
        <p:sp>
          <p:nvSpPr>
            <p:cNvPr id="20" name="TextBox 19">
              <a:extLst>
                <a:ext uri="{FF2B5EF4-FFF2-40B4-BE49-F238E27FC236}">
                  <a16:creationId xmlns:a16="http://schemas.microsoft.com/office/drawing/2014/main" id="{D925BAC8-DF7A-48C2-8E8F-E80A97377000}"/>
                </a:ext>
              </a:extLst>
            </p:cNvPr>
            <p:cNvSpPr txBox="1"/>
            <p:nvPr/>
          </p:nvSpPr>
          <p:spPr>
            <a:xfrm>
              <a:off x="4950280" y="4241748"/>
              <a:ext cx="84510" cy="60524"/>
            </a:xfrm>
            <a:custGeom>
              <a:avLst/>
              <a:gdLst/>
              <a:ahLst/>
              <a:cxnLst/>
              <a:rect l="l" t="t" r="r" b="b"/>
              <a:pathLst>
                <a:path w="160925" h="84979">
                  <a:moveTo>
                    <a:pt x="87581" y="12"/>
                  </a:moveTo>
                  <a:cubicBezTo>
                    <a:pt x="88052" y="71"/>
                    <a:pt x="88612" y="277"/>
                    <a:pt x="89260" y="631"/>
                  </a:cubicBezTo>
                  <a:lnTo>
                    <a:pt x="158893" y="35712"/>
                  </a:lnTo>
                  <a:cubicBezTo>
                    <a:pt x="159482" y="36007"/>
                    <a:pt x="159968" y="36728"/>
                    <a:pt x="160351" y="37877"/>
                  </a:cubicBezTo>
                  <a:cubicBezTo>
                    <a:pt x="160734" y="39026"/>
                    <a:pt x="160925" y="40602"/>
                    <a:pt x="160925" y="42605"/>
                  </a:cubicBezTo>
                  <a:cubicBezTo>
                    <a:pt x="160925" y="43606"/>
                    <a:pt x="160866" y="44505"/>
                    <a:pt x="160748" y="45300"/>
                  </a:cubicBezTo>
                  <a:cubicBezTo>
                    <a:pt x="160631" y="46095"/>
                    <a:pt x="160483" y="46787"/>
                    <a:pt x="160307" y="47377"/>
                  </a:cubicBezTo>
                  <a:cubicBezTo>
                    <a:pt x="160130" y="47966"/>
                    <a:pt x="159894" y="48422"/>
                    <a:pt x="159600" y="48746"/>
                  </a:cubicBezTo>
                  <a:cubicBezTo>
                    <a:pt x="159305" y="49070"/>
                    <a:pt x="158981" y="49321"/>
                    <a:pt x="158628" y="49497"/>
                  </a:cubicBezTo>
                  <a:lnTo>
                    <a:pt x="89260" y="84491"/>
                  </a:lnTo>
                  <a:cubicBezTo>
                    <a:pt x="88612" y="84785"/>
                    <a:pt x="88052" y="84947"/>
                    <a:pt x="87581" y="84977"/>
                  </a:cubicBezTo>
                  <a:cubicBezTo>
                    <a:pt x="87109" y="85006"/>
                    <a:pt x="86741" y="84815"/>
                    <a:pt x="86476" y="84402"/>
                  </a:cubicBezTo>
                  <a:cubicBezTo>
                    <a:pt x="86211" y="83990"/>
                    <a:pt x="86020" y="83357"/>
                    <a:pt x="85902" y="82502"/>
                  </a:cubicBezTo>
                  <a:cubicBezTo>
                    <a:pt x="85784" y="81648"/>
                    <a:pt x="85725" y="80544"/>
                    <a:pt x="85725" y="79189"/>
                  </a:cubicBezTo>
                  <a:cubicBezTo>
                    <a:pt x="85725" y="77539"/>
                    <a:pt x="85754" y="76214"/>
                    <a:pt x="85813" y="75212"/>
                  </a:cubicBezTo>
                  <a:cubicBezTo>
                    <a:pt x="85872" y="74211"/>
                    <a:pt x="86005" y="73401"/>
                    <a:pt x="86211" y="72782"/>
                  </a:cubicBezTo>
                  <a:cubicBezTo>
                    <a:pt x="86417" y="72163"/>
                    <a:pt x="86727" y="71677"/>
                    <a:pt x="87139" y="71324"/>
                  </a:cubicBezTo>
                  <a:cubicBezTo>
                    <a:pt x="87551" y="70970"/>
                    <a:pt x="88081" y="70646"/>
                    <a:pt x="88730" y="70352"/>
                  </a:cubicBezTo>
                  <a:lnTo>
                    <a:pt x="145726" y="42340"/>
                  </a:lnTo>
                  <a:lnTo>
                    <a:pt x="89083" y="15034"/>
                  </a:lnTo>
                  <a:cubicBezTo>
                    <a:pt x="88317" y="14681"/>
                    <a:pt x="87713" y="14342"/>
                    <a:pt x="87271" y="14018"/>
                  </a:cubicBezTo>
                  <a:cubicBezTo>
                    <a:pt x="86830" y="13694"/>
                    <a:pt x="86491" y="13208"/>
                    <a:pt x="86255" y="12560"/>
                  </a:cubicBezTo>
                  <a:cubicBezTo>
                    <a:pt x="86020" y="11912"/>
                    <a:pt x="85872" y="11073"/>
                    <a:pt x="85813" y="10042"/>
                  </a:cubicBezTo>
                  <a:cubicBezTo>
                    <a:pt x="85754" y="9011"/>
                    <a:pt x="85725" y="7641"/>
                    <a:pt x="85725" y="5933"/>
                  </a:cubicBezTo>
                  <a:cubicBezTo>
                    <a:pt x="85725" y="4401"/>
                    <a:pt x="85784" y="3208"/>
                    <a:pt x="85902" y="2354"/>
                  </a:cubicBezTo>
                  <a:cubicBezTo>
                    <a:pt x="86020" y="1500"/>
                    <a:pt x="86211" y="881"/>
                    <a:pt x="86476" y="498"/>
                  </a:cubicBezTo>
                  <a:cubicBezTo>
                    <a:pt x="86741" y="115"/>
                    <a:pt x="87109" y="-47"/>
                    <a:pt x="87581" y="12"/>
                  </a:cubicBezTo>
                  <a:close/>
                  <a:moveTo>
                    <a:pt x="1856" y="12"/>
                  </a:moveTo>
                  <a:cubicBezTo>
                    <a:pt x="2327" y="71"/>
                    <a:pt x="2887" y="277"/>
                    <a:pt x="3535" y="631"/>
                  </a:cubicBezTo>
                  <a:lnTo>
                    <a:pt x="73168" y="35712"/>
                  </a:lnTo>
                  <a:cubicBezTo>
                    <a:pt x="73757" y="36007"/>
                    <a:pt x="74243" y="36728"/>
                    <a:pt x="74626" y="37877"/>
                  </a:cubicBezTo>
                  <a:cubicBezTo>
                    <a:pt x="75009" y="39026"/>
                    <a:pt x="75200" y="40602"/>
                    <a:pt x="75200" y="42605"/>
                  </a:cubicBezTo>
                  <a:cubicBezTo>
                    <a:pt x="75200" y="43606"/>
                    <a:pt x="75141" y="44505"/>
                    <a:pt x="75023" y="45300"/>
                  </a:cubicBezTo>
                  <a:cubicBezTo>
                    <a:pt x="74906" y="46095"/>
                    <a:pt x="74758" y="46787"/>
                    <a:pt x="74582" y="47377"/>
                  </a:cubicBezTo>
                  <a:cubicBezTo>
                    <a:pt x="74405" y="47966"/>
                    <a:pt x="74169" y="48422"/>
                    <a:pt x="73875" y="48746"/>
                  </a:cubicBezTo>
                  <a:cubicBezTo>
                    <a:pt x="73580" y="49070"/>
                    <a:pt x="73256" y="49321"/>
                    <a:pt x="72903" y="49497"/>
                  </a:cubicBezTo>
                  <a:lnTo>
                    <a:pt x="3535" y="84491"/>
                  </a:lnTo>
                  <a:cubicBezTo>
                    <a:pt x="2887" y="84785"/>
                    <a:pt x="2327" y="84947"/>
                    <a:pt x="1856" y="84977"/>
                  </a:cubicBezTo>
                  <a:cubicBezTo>
                    <a:pt x="1384" y="85006"/>
                    <a:pt x="1016" y="84815"/>
                    <a:pt x="751" y="84402"/>
                  </a:cubicBezTo>
                  <a:cubicBezTo>
                    <a:pt x="486" y="83990"/>
                    <a:pt x="295" y="83357"/>
                    <a:pt x="177" y="82502"/>
                  </a:cubicBezTo>
                  <a:cubicBezTo>
                    <a:pt x="59" y="81648"/>
                    <a:pt x="0" y="80544"/>
                    <a:pt x="0" y="79189"/>
                  </a:cubicBezTo>
                  <a:cubicBezTo>
                    <a:pt x="0" y="77539"/>
                    <a:pt x="30" y="76214"/>
                    <a:pt x="88" y="75212"/>
                  </a:cubicBezTo>
                  <a:cubicBezTo>
                    <a:pt x="147" y="74211"/>
                    <a:pt x="280" y="73401"/>
                    <a:pt x="486" y="72782"/>
                  </a:cubicBezTo>
                  <a:cubicBezTo>
                    <a:pt x="692" y="72163"/>
                    <a:pt x="1002" y="71677"/>
                    <a:pt x="1414" y="71324"/>
                  </a:cubicBezTo>
                  <a:cubicBezTo>
                    <a:pt x="1826" y="70970"/>
                    <a:pt x="2356" y="70646"/>
                    <a:pt x="3005" y="70352"/>
                  </a:cubicBezTo>
                  <a:lnTo>
                    <a:pt x="60001" y="42340"/>
                  </a:lnTo>
                  <a:lnTo>
                    <a:pt x="3358" y="15034"/>
                  </a:lnTo>
                  <a:cubicBezTo>
                    <a:pt x="2592" y="14681"/>
                    <a:pt x="1988" y="14342"/>
                    <a:pt x="1546" y="14018"/>
                  </a:cubicBezTo>
                  <a:cubicBezTo>
                    <a:pt x="1105" y="13694"/>
                    <a:pt x="766" y="13208"/>
                    <a:pt x="530" y="12560"/>
                  </a:cubicBezTo>
                  <a:cubicBezTo>
                    <a:pt x="295" y="11912"/>
                    <a:pt x="147" y="11073"/>
                    <a:pt x="88" y="10042"/>
                  </a:cubicBezTo>
                  <a:cubicBezTo>
                    <a:pt x="30" y="9011"/>
                    <a:pt x="0" y="7641"/>
                    <a:pt x="0" y="5933"/>
                  </a:cubicBezTo>
                  <a:cubicBezTo>
                    <a:pt x="0" y="4401"/>
                    <a:pt x="59" y="3208"/>
                    <a:pt x="177" y="2354"/>
                  </a:cubicBezTo>
                  <a:cubicBezTo>
                    <a:pt x="295" y="1500"/>
                    <a:pt x="486" y="881"/>
                    <a:pt x="751" y="498"/>
                  </a:cubicBezTo>
                  <a:cubicBezTo>
                    <a:pt x="1016" y="115"/>
                    <a:pt x="1384" y="-47"/>
                    <a:pt x="1856" y="12"/>
                  </a:cubicBezTo>
                  <a:close/>
                </a:path>
              </a:pathLst>
            </a:custGeom>
            <a:solidFill>
              <a:schemeClr val="bg1"/>
            </a:solidFill>
            <a:ln>
              <a:noFill/>
            </a:ln>
            <a:effectLst/>
          </p:spPr>
          <p:txBody>
            <a:bodyPr rot="0" spcFirstLastPara="0" vertOverflow="overflow" horzOverflow="overflow" vert="horz" wrap="square" lIns="68571" tIns="34286" rIns="68571" bIns="34286" numCol="1" spcCol="0" rtlCol="0" fromWordArt="0" anchor="t" anchorCtr="0" forceAA="0" compatLnSpc="1">
              <a:prstTxWarp prst="textNoShape">
                <a:avLst/>
              </a:prstTxWarp>
              <a:noAutofit/>
            </a:bodyPr>
            <a:lstStyle/>
            <a:p>
              <a:pPr algn="r">
                <a:lnSpc>
                  <a:spcPct val="150000"/>
                </a:lnSpc>
              </a:pPr>
              <a:endParaRPr lang="en-ID" sz="787"/>
            </a:p>
          </p:txBody>
        </p:sp>
      </p:grpSp>
      <p:sp>
        <p:nvSpPr>
          <p:cNvPr id="21" name="Justify Text Body">
            <a:extLst>
              <a:ext uri="{FF2B5EF4-FFF2-40B4-BE49-F238E27FC236}">
                <a16:creationId xmlns:a16="http://schemas.microsoft.com/office/drawing/2014/main" id="{BB386218-65C1-47FC-92AE-B90FA14B445E}"/>
              </a:ext>
            </a:extLst>
          </p:cNvPr>
          <p:cNvSpPr txBox="1"/>
          <p:nvPr/>
        </p:nvSpPr>
        <p:spPr>
          <a:xfrm>
            <a:off x="3635355" y="2309174"/>
            <a:ext cx="4814725" cy="942566"/>
          </a:xfrm>
          <a:prstGeom prst="rect">
            <a:avLst/>
          </a:prstGeom>
          <a:noFill/>
        </p:spPr>
        <p:txBody>
          <a:bodyPr wrap="square" lIns="0" tIns="0" rIns="0" bIns="0" rtlCol="0">
            <a:spAutoFit/>
          </a:bodyPr>
          <a:lstStyle/>
          <a:p>
            <a:pPr algn="r">
              <a:lnSpc>
                <a:spcPct val="150000"/>
              </a:lnSpc>
            </a:pPr>
            <a:r>
              <a:rPr lang="en-US" sz="1050">
                <a:solidFill>
                  <a:schemeClr val="tx1">
                    <a:lumMod val="50000"/>
                    <a:lumOff val="50000"/>
                  </a:schemeClr>
                </a:solidFill>
              </a:rPr>
              <a:t>asuscipit eros iste metus auctor dapibus quam aliquam sied pretium tincidunt dapibu integer mollis da vel magna hendrit eleifend nulla dictum pellentesque lacus sad vitae amet trisque nullam malesuada as elementum ipsum volutpat  lorem ipsum dolor sit amet tincidunt dapibus integer</a:t>
            </a:r>
            <a:endParaRPr lang="en-ID" sz="1050">
              <a:solidFill>
                <a:schemeClr val="tx1">
                  <a:lumMod val="50000"/>
                  <a:lumOff val="50000"/>
                </a:schemeClr>
              </a:solidFill>
            </a:endParaRPr>
          </a:p>
        </p:txBody>
      </p:sp>
      <p:sp>
        <p:nvSpPr>
          <p:cNvPr id="6" name="Figures">
            <a:extLst>
              <a:ext uri="{FF2B5EF4-FFF2-40B4-BE49-F238E27FC236}">
                <a16:creationId xmlns:a16="http://schemas.microsoft.com/office/drawing/2014/main" id="{C142443C-A5BC-4376-820F-6153C600A0C7}"/>
              </a:ext>
            </a:extLst>
          </p:cNvPr>
          <p:cNvSpPr/>
          <p:nvPr/>
        </p:nvSpPr>
        <p:spPr>
          <a:xfrm>
            <a:off x="-306083" y="2209506"/>
            <a:ext cx="4315204" cy="4648493"/>
          </a:xfrm>
          <a:custGeom>
            <a:avLst/>
            <a:gdLst>
              <a:gd name="connsiteX0" fmla="*/ 1817586 w 4692899"/>
              <a:gd name="connsiteY0" fmla="*/ 0 h 5055359"/>
              <a:gd name="connsiteX1" fmla="*/ 1837909 w 4692899"/>
              <a:gd name="connsiteY1" fmla="*/ 0 h 5055359"/>
              <a:gd name="connsiteX2" fmla="*/ 1957303 w 4692899"/>
              <a:gd name="connsiteY2" fmla="*/ 27943 h 5055359"/>
              <a:gd name="connsiteX3" fmla="*/ 2132584 w 4692899"/>
              <a:gd name="connsiteY3" fmla="*/ 78749 h 5055359"/>
              <a:gd name="connsiteX4" fmla="*/ 2472984 w 4692899"/>
              <a:gd name="connsiteY4" fmla="*/ 205764 h 5055359"/>
              <a:gd name="connsiteX5" fmla="*/ 2535222 w 4692899"/>
              <a:gd name="connsiteY5" fmla="*/ 261651 h 5055359"/>
              <a:gd name="connsiteX6" fmla="*/ 2546653 w 4692899"/>
              <a:gd name="connsiteY6" fmla="*/ 279433 h 5055359"/>
              <a:gd name="connsiteX7" fmla="*/ 2658426 w 4692899"/>
              <a:gd name="connsiteY7" fmla="*/ 368344 h 5055359"/>
              <a:gd name="connsiteX8" fmla="*/ 2784171 w 4692899"/>
              <a:gd name="connsiteY8" fmla="*/ 439472 h 5055359"/>
              <a:gd name="connsiteX9" fmla="*/ 2921348 w 4692899"/>
              <a:gd name="connsiteY9" fmla="*/ 553786 h 5055359"/>
              <a:gd name="connsiteX10" fmla="*/ 2977234 w 4692899"/>
              <a:gd name="connsiteY10" fmla="*/ 617293 h 5055359"/>
              <a:gd name="connsiteX11" fmla="*/ 3002637 w 4692899"/>
              <a:gd name="connsiteY11" fmla="*/ 651587 h 5055359"/>
              <a:gd name="connsiteX12" fmla="*/ 3034391 w 4692899"/>
              <a:gd name="connsiteY12" fmla="*/ 652858 h 5055359"/>
              <a:gd name="connsiteX13" fmla="*/ 3153785 w 4692899"/>
              <a:gd name="connsiteY13" fmla="*/ 543625 h 5055359"/>
              <a:gd name="connsiteX14" fmla="*/ 3321445 w 4692899"/>
              <a:gd name="connsiteY14" fmla="*/ 415339 h 5055359"/>
              <a:gd name="connsiteX15" fmla="*/ 3391303 w 4692899"/>
              <a:gd name="connsiteY15" fmla="*/ 403908 h 5055359"/>
              <a:gd name="connsiteX16" fmla="*/ 3557693 w 4692899"/>
              <a:gd name="connsiteY16" fmla="*/ 455984 h 5055359"/>
              <a:gd name="connsiteX17" fmla="*/ 3608499 w 4692899"/>
              <a:gd name="connsiteY17" fmla="*/ 475037 h 5055359"/>
              <a:gd name="connsiteX18" fmla="*/ 3701221 w 4692899"/>
              <a:gd name="connsiteY18" fmla="*/ 581729 h 5055359"/>
              <a:gd name="connsiteX19" fmla="*/ 3731704 w 4692899"/>
              <a:gd name="connsiteY19" fmla="*/ 659208 h 5055359"/>
              <a:gd name="connsiteX20" fmla="*/ 3806643 w 4692899"/>
              <a:gd name="connsiteY20" fmla="*/ 947533 h 5055359"/>
              <a:gd name="connsiteX21" fmla="*/ 3853639 w 4692899"/>
              <a:gd name="connsiteY21" fmla="*/ 1042794 h 5055359"/>
              <a:gd name="connsiteX22" fmla="*/ 3956521 w 4692899"/>
              <a:gd name="connsiteY22" fmla="*/ 1146946 h 5055359"/>
              <a:gd name="connsiteX23" fmla="*/ 4037811 w 4692899"/>
              <a:gd name="connsiteY23" fmla="*/ 1488617 h 5055359"/>
              <a:gd name="connsiteX24" fmla="*/ 3990815 w 4692899"/>
              <a:gd name="connsiteY24" fmla="*/ 1689301 h 5055359"/>
              <a:gd name="connsiteX25" fmla="*/ 3875231 w 4692899"/>
              <a:gd name="connsiteY25" fmla="*/ 1818856 h 5055359"/>
              <a:gd name="connsiteX26" fmla="*/ 3724083 w 4692899"/>
              <a:gd name="connsiteY26" fmla="*/ 1886174 h 5055359"/>
              <a:gd name="connsiteX27" fmla="*/ 3698680 w 4692899"/>
              <a:gd name="connsiteY27" fmla="*/ 1910307 h 5055359"/>
              <a:gd name="connsiteX28" fmla="*/ 3652955 w 4692899"/>
              <a:gd name="connsiteY28" fmla="*/ 1954762 h 5055359"/>
              <a:gd name="connsiteX29" fmla="*/ 3631362 w 4692899"/>
              <a:gd name="connsiteY29" fmla="*/ 1985246 h 5055359"/>
              <a:gd name="connsiteX30" fmla="*/ 3623741 w 4692899"/>
              <a:gd name="connsiteY30" fmla="*/ 1999218 h 5055359"/>
              <a:gd name="connsiteX31" fmla="*/ 3597068 w 4692899"/>
              <a:gd name="connsiteY31" fmla="*/ 1999218 h 5055359"/>
              <a:gd name="connsiteX32" fmla="*/ 3571665 w 4692899"/>
              <a:gd name="connsiteY32" fmla="*/ 2027161 h 5055359"/>
              <a:gd name="connsiteX33" fmla="*/ 3580556 w 4692899"/>
              <a:gd name="connsiteY33" fmla="*/ 2060185 h 5055359"/>
              <a:gd name="connsiteX34" fmla="*/ 3710111 w 4692899"/>
              <a:gd name="connsiteY34" fmla="*/ 2123693 h 5055359"/>
              <a:gd name="connsiteX35" fmla="*/ 3759647 w 4692899"/>
              <a:gd name="connsiteY35" fmla="*/ 2187200 h 5055359"/>
              <a:gd name="connsiteX36" fmla="*/ 3834586 w 4692899"/>
              <a:gd name="connsiteY36" fmla="*/ 2305324 h 5055359"/>
              <a:gd name="connsiteX37" fmla="*/ 3858719 w 4692899"/>
              <a:gd name="connsiteY37" fmla="*/ 2452662 h 5055359"/>
              <a:gd name="connsiteX38" fmla="*/ 3895553 w 4692899"/>
              <a:gd name="connsiteY38" fmla="*/ 2497117 h 5055359"/>
              <a:gd name="connsiteX39" fmla="*/ 3967952 w 4692899"/>
              <a:gd name="connsiteY39" fmla="*/ 2514899 h 5055359"/>
              <a:gd name="connsiteX40" fmla="*/ 4197849 w 4692899"/>
              <a:gd name="connsiteY40" fmla="*/ 2634293 h 5055359"/>
              <a:gd name="connsiteX41" fmla="*/ 4237224 w 4692899"/>
              <a:gd name="connsiteY41" fmla="*/ 2652075 h 5055359"/>
              <a:gd name="connsiteX42" fmla="*/ 4272789 w 4692899"/>
              <a:gd name="connsiteY42" fmla="*/ 2682559 h 5055359"/>
              <a:gd name="connsiteX43" fmla="*/ 4309623 w 4692899"/>
              <a:gd name="connsiteY43" fmla="*/ 2747337 h 5055359"/>
              <a:gd name="connsiteX44" fmla="*/ 4350268 w 4692899"/>
              <a:gd name="connsiteY44" fmla="*/ 2812114 h 5055359"/>
              <a:gd name="connsiteX45" fmla="*/ 4441719 w 4692899"/>
              <a:gd name="connsiteY45" fmla="*/ 3024230 h 5055359"/>
              <a:gd name="connsiteX46" fmla="*/ 4482364 w 4692899"/>
              <a:gd name="connsiteY46" fmla="*/ 3181728 h 5055359"/>
              <a:gd name="connsiteX47" fmla="*/ 4464581 w 4692899"/>
              <a:gd name="connsiteY47" fmla="*/ 3397654 h 5055359"/>
              <a:gd name="connsiteX48" fmla="*/ 4474743 w 4692899"/>
              <a:gd name="connsiteY48" fmla="*/ 3462432 h 5055359"/>
              <a:gd name="connsiteX49" fmla="*/ 4491254 w 4692899"/>
              <a:gd name="connsiteY49" fmla="*/ 3518318 h 5055359"/>
              <a:gd name="connsiteX50" fmla="*/ 4469662 w 4692899"/>
              <a:gd name="connsiteY50" fmla="*/ 3608499 h 5055359"/>
              <a:gd name="connsiteX51" fmla="*/ 4476013 w 4692899"/>
              <a:gd name="connsiteY51" fmla="*/ 3633902 h 5055359"/>
              <a:gd name="connsiteX52" fmla="*/ 4492525 w 4692899"/>
              <a:gd name="connsiteY52" fmla="*/ 3669466 h 5055359"/>
              <a:gd name="connsiteX53" fmla="*/ 4498875 w 4692899"/>
              <a:gd name="connsiteY53" fmla="*/ 3683438 h 5055359"/>
              <a:gd name="connsiteX54" fmla="*/ 4542060 w 4692899"/>
              <a:gd name="connsiteY54" fmla="*/ 3697410 h 5055359"/>
              <a:gd name="connsiteX55" fmla="*/ 4561113 w 4692899"/>
              <a:gd name="connsiteY55" fmla="*/ 3727893 h 5055359"/>
              <a:gd name="connsiteX56" fmla="*/ 4536980 w 4692899"/>
              <a:gd name="connsiteY56" fmla="*/ 3792671 h 5055359"/>
              <a:gd name="connsiteX57" fmla="*/ 4552222 w 4692899"/>
              <a:gd name="connsiteY57" fmla="*/ 3851098 h 5055359"/>
              <a:gd name="connsiteX58" fmla="*/ 4586516 w 4692899"/>
              <a:gd name="connsiteY58" fmla="*/ 3923497 h 5055359"/>
              <a:gd name="connsiteX59" fmla="*/ 4581435 w 4692899"/>
              <a:gd name="connsiteY59" fmla="*/ 3934928 h 5055359"/>
              <a:gd name="connsiteX60" fmla="*/ 4578895 w 4692899"/>
              <a:gd name="connsiteY60" fmla="*/ 3947629 h 5055359"/>
              <a:gd name="connsiteX61" fmla="*/ 4571274 w 4692899"/>
              <a:gd name="connsiteY61" fmla="*/ 3992085 h 5055359"/>
              <a:gd name="connsiteX62" fmla="*/ 4562383 w 4692899"/>
              <a:gd name="connsiteY62" fmla="*/ 4006056 h 5055359"/>
              <a:gd name="connsiteX63" fmla="*/ 4516657 w 4692899"/>
              <a:gd name="connsiteY63" fmla="*/ 4053052 h 5055359"/>
              <a:gd name="connsiteX64" fmla="*/ 4495065 w 4692899"/>
              <a:gd name="connsiteY64" fmla="*/ 4086076 h 5055359"/>
              <a:gd name="connsiteX65" fmla="*/ 4509036 w 4692899"/>
              <a:gd name="connsiteY65" fmla="*/ 4282950 h 5055359"/>
              <a:gd name="connsiteX66" fmla="*/ 4535710 w 4692899"/>
              <a:gd name="connsiteY66" fmla="*/ 4463311 h 5055359"/>
              <a:gd name="connsiteX67" fmla="*/ 4587786 w 4692899"/>
              <a:gd name="connsiteY67" fmla="*/ 4648753 h 5055359"/>
              <a:gd name="connsiteX68" fmla="*/ 4611919 w 4692899"/>
              <a:gd name="connsiteY68" fmla="*/ 4724962 h 5055359"/>
              <a:gd name="connsiteX69" fmla="*/ 4639862 w 4692899"/>
              <a:gd name="connsiteY69" fmla="*/ 4782119 h 5055359"/>
              <a:gd name="connsiteX70" fmla="*/ 4690668 w 4692899"/>
              <a:gd name="connsiteY70" fmla="*/ 5017097 h 5055359"/>
              <a:gd name="connsiteX71" fmla="*/ 4657644 w 4692899"/>
              <a:gd name="connsiteY71" fmla="*/ 5055201 h 5055359"/>
              <a:gd name="connsiteX72" fmla="*/ 1714704 w 4692899"/>
              <a:gd name="connsiteY72" fmla="*/ 5055201 h 5055359"/>
              <a:gd name="connsiteX73" fmla="*/ 1695652 w 4692899"/>
              <a:gd name="connsiteY73" fmla="*/ 5055201 h 5055359"/>
              <a:gd name="connsiteX74" fmla="*/ 1674059 w 4692899"/>
              <a:gd name="connsiteY74" fmla="*/ 5034879 h 5055359"/>
              <a:gd name="connsiteX75" fmla="*/ 1675329 w 4692899"/>
              <a:gd name="connsiteY75" fmla="*/ 4918025 h 5055359"/>
              <a:gd name="connsiteX76" fmla="*/ 1665168 w 4692899"/>
              <a:gd name="connsiteY76" fmla="*/ 4848167 h 5055359"/>
              <a:gd name="connsiteX77" fmla="*/ 1633414 w 4692899"/>
              <a:gd name="connsiteY77" fmla="*/ 4751635 h 5055359"/>
              <a:gd name="connsiteX78" fmla="*/ 1590229 w 4692899"/>
              <a:gd name="connsiteY78" fmla="*/ 4587786 h 5055359"/>
              <a:gd name="connsiteX79" fmla="*/ 1530532 w 4692899"/>
              <a:gd name="connsiteY79" fmla="*/ 4368049 h 5055359"/>
              <a:gd name="connsiteX80" fmla="*/ 1489887 w 4692899"/>
              <a:gd name="connsiteY80" fmla="*/ 4103858 h 5055359"/>
              <a:gd name="connsiteX81" fmla="*/ 1482266 w 4692899"/>
              <a:gd name="connsiteY81" fmla="*/ 3929847 h 5055359"/>
              <a:gd name="connsiteX82" fmla="*/ 1493698 w 4692899"/>
              <a:gd name="connsiteY82" fmla="*/ 3647874 h 5055359"/>
              <a:gd name="connsiteX83" fmla="*/ 1498778 w 4692899"/>
              <a:gd name="connsiteY83" fmla="*/ 3571665 h 5055359"/>
              <a:gd name="connsiteX84" fmla="*/ 1500049 w 4692899"/>
              <a:gd name="connsiteY84" fmla="*/ 3424327 h 5055359"/>
              <a:gd name="connsiteX85" fmla="*/ 1497508 w 4692899"/>
              <a:gd name="connsiteY85" fmla="*/ 3285881 h 5055359"/>
              <a:gd name="connsiteX86" fmla="*/ 1501319 w 4692899"/>
              <a:gd name="connsiteY86" fmla="*/ 3151245 h 5055359"/>
              <a:gd name="connsiteX87" fmla="*/ 1468295 w 4692899"/>
              <a:gd name="connsiteY87" fmla="*/ 2925158 h 5055359"/>
              <a:gd name="connsiteX88" fmla="*/ 1465754 w 4692899"/>
              <a:gd name="connsiteY88" fmla="*/ 2911186 h 5055359"/>
              <a:gd name="connsiteX89" fmla="*/ 1444162 w 4692899"/>
              <a:gd name="connsiteY89" fmla="*/ 2865461 h 5055359"/>
              <a:gd name="connsiteX90" fmla="*/ 1350171 w 4692899"/>
              <a:gd name="connsiteY90" fmla="*/ 2784171 h 5055359"/>
              <a:gd name="connsiteX91" fmla="*/ 1261260 w 4692899"/>
              <a:gd name="connsiteY91" fmla="*/ 2697801 h 5055359"/>
              <a:gd name="connsiteX92" fmla="*/ 1202833 w 4692899"/>
              <a:gd name="connsiteY92" fmla="*/ 2617781 h 5055359"/>
              <a:gd name="connsiteX93" fmla="*/ 1188861 w 4692899"/>
              <a:gd name="connsiteY93" fmla="*/ 2587298 h 5055359"/>
              <a:gd name="connsiteX94" fmla="*/ 1160918 w 4692899"/>
              <a:gd name="connsiteY94" fmla="*/ 2549193 h 5055359"/>
              <a:gd name="connsiteX95" fmla="*/ 1136785 w 4692899"/>
              <a:gd name="connsiteY95" fmla="*/ 2532681 h 5055359"/>
              <a:gd name="connsiteX96" fmla="*/ 1069467 w 4692899"/>
              <a:gd name="connsiteY96" fmla="*/ 2502198 h 5055359"/>
              <a:gd name="connsiteX97" fmla="*/ 1003419 w 4692899"/>
              <a:gd name="connsiteY97" fmla="*/ 2470444 h 5055359"/>
              <a:gd name="connsiteX98" fmla="*/ 970395 w 4692899"/>
              <a:gd name="connsiteY98" fmla="*/ 2441230 h 5055359"/>
              <a:gd name="connsiteX99" fmla="*/ 908158 w 4692899"/>
              <a:gd name="connsiteY99" fmla="*/ 2329457 h 5055359"/>
              <a:gd name="connsiteX100" fmla="*/ 895457 w 4692899"/>
              <a:gd name="connsiteY100" fmla="*/ 2321836 h 5055359"/>
              <a:gd name="connsiteX101" fmla="*/ 838300 w 4692899"/>
              <a:gd name="connsiteY101" fmla="*/ 2287542 h 5055359"/>
              <a:gd name="connsiteX102" fmla="*/ 826868 w 4692899"/>
              <a:gd name="connsiteY102" fmla="*/ 2273570 h 5055359"/>
              <a:gd name="connsiteX103" fmla="*/ 757010 w 4692899"/>
              <a:gd name="connsiteY103" fmla="*/ 2240546 h 5055359"/>
              <a:gd name="connsiteX104" fmla="*/ 755740 w 4692899"/>
              <a:gd name="connsiteY104" fmla="*/ 2239276 h 5055359"/>
              <a:gd name="connsiteX105" fmla="*/ 722716 w 4692899"/>
              <a:gd name="connsiteY105" fmla="*/ 2201172 h 5055359"/>
              <a:gd name="connsiteX106" fmla="*/ 692232 w 4692899"/>
              <a:gd name="connsiteY106" fmla="*/ 2170688 h 5055359"/>
              <a:gd name="connsiteX107" fmla="*/ 656668 w 4692899"/>
              <a:gd name="connsiteY107" fmla="*/ 2144015 h 5055359"/>
              <a:gd name="connsiteX108" fmla="*/ 635076 w 4692899"/>
              <a:gd name="connsiteY108" fmla="*/ 2095749 h 5055359"/>
              <a:gd name="connsiteX109" fmla="*/ 576649 w 4692899"/>
              <a:gd name="connsiteY109" fmla="*/ 2051294 h 5055359"/>
              <a:gd name="connsiteX110" fmla="*/ 532193 w 4692899"/>
              <a:gd name="connsiteY110" fmla="*/ 2008109 h 5055359"/>
              <a:gd name="connsiteX111" fmla="*/ 538544 w 4692899"/>
              <a:gd name="connsiteY111" fmla="*/ 1968734 h 5055359"/>
              <a:gd name="connsiteX112" fmla="*/ 511871 w 4692899"/>
              <a:gd name="connsiteY112" fmla="*/ 1930630 h 5055359"/>
              <a:gd name="connsiteX113" fmla="*/ 447093 w 4692899"/>
              <a:gd name="connsiteY113" fmla="*/ 1862042 h 5055359"/>
              <a:gd name="connsiteX114" fmla="*/ 447093 w 4692899"/>
              <a:gd name="connsiteY114" fmla="*/ 1836638 h 5055359"/>
              <a:gd name="connsiteX115" fmla="*/ 440742 w 4692899"/>
              <a:gd name="connsiteY115" fmla="*/ 1817586 h 5055359"/>
              <a:gd name="connsiteX116" fmla="*/ 384856 w 4692899"/>
              <a:gd name="connsiteY116" fmla="*/ 1748998 h 5055359"/>
              <a:gd name="connsiteX117" fmla="*/ 316268 w 4692899"/>
              <a:gd name="connsiteY117" fmla="*/ 1668978 h 5055359"/>
              <a:gd name="connsiteX118" fmla="*/ 294675 w 4692899"/>
              <a:gd name="connsiteY118" fmla="*/ 1623253 h 5055359"/>
              <a:gd name="connsiteX119" fmla="*/ 153688 w 4692899"/>
              <a:gd name="connsiteY119" fmla="*/ 1444162 h 5055359"/>
              <a:gd name="connsiteX120" fmla="*/ 71128 w 4692899"/>
              <a:gd name="connsiteY120" fmla="*/ 1280312 h 5055359"/>
              <a:gd name="connsiteX121" fmla="*/ 35564 w 4692899"/>
              <a:gd name="connsiteY121" fmla="*/ 1193942 h 5055359"/>
              <a:gd name="connsiteX122" fmla="*/ 0 w 4692899"/>
              <a:gd name="connsiteY122" fmla="*/ 1110112 h 5055359"/>
              <a:gd name="connsiteX123" fmla="*/ 0 w 4692899"/>
              <a:gd name="connsiteY123" fmla="*/ 1073278 h 5055359"/>
              <a:gd name="connsiteX124" fmla="*/ 54616 w 4692899"/>
              <a:gd name="connsiteY124" fmla="*/ 990718 h 5055359"/>
              <a:gd name="connsiteX125" fmla="*/ 160039 w 4692899"/>
              <a:gd name="connsiteY125" fmla="*/ 920860 h 5055359"/>
              <a:gd name="connsiteX126" fmla="*/ 189253 w 4692899"/>
              <a:gd name="connsiteY126" fmla="*/ 897997 h 5055359"/>
              <a:gd name="connsiteX127" fmla="*/ 271812 w 4692899"/>
              <a:gd name="connsiteY127" fmla="*/ 821788 h 5055359"/>
              <a:gd name="connsiteX128" fmla="*/ 389936 w 4692899"/>
              <a:gd name="connsiteY128" fmla="*/ 727797 h 5055359"/>
              <a:gd name="connsiteX129" fmla="*/ 616023 w 4692899"/>
              <a:gd name="connsiteY129" fmla="*/ 570298 h 5055359"/>
              <a:gd name="connsiteX130" fmla="*/ 737958 w 4692899"/>
              <a:gd name="connsiteY130" fmla="*/ 496629 h 5055359"/>
              <a:gd name="connsiteX131" fmla="*/ 938642 w 4692899"/>
              <a:gd name="connsiteY131" fmla="*/ 389936 h 5055359"/>
              <a:gd name="connsiteX132" fmla="*/ 1160918 w 4692899"/>
              <a:gd name="connsiteY132" fmla="*/ 290865 h 5055359"/>
              <a:gd name="connsiteX133" fmla="*/ 1279042 w 4692899"/>
              <a:gd name="connsiteY133" fmla="*/ 237518 h 5055359"/>
              <a:gd name="connsiteX134" fmla="*/ 1334929 w 4692899"/>
              <a:gd name="connsiteY134" fmla="*/ 214656 h 5055359"/>
              <a:gd name="connsiteX135" fmla="*/ 1343820 w 4692899"/>
              <a:gd name="connsiteY135" fmla="*/ 207035 h 5055359"/>
              <a:gd name="connsiteX136" fmla="*/ 1404787 w 4692899"/>
              <a:gd name="connsiteY136" fmla="*/ 181632 h 5055359"/>
              <a:gd name="connsiteX137" fmla="*/ 1425110 w 4692899"/>
              <a:gd name="connsiteY137" fmla="*/ 174011 h 5055359"/>
              <a:gd name="connsiteX138" fmla="*/ 1473375 w 4692899"/>
              <a:gd name="connsiteY138" fmla="*/ 139717 h 5055359"/>
              <a:gd name="connsiteX139" fmla="*/ 1581338 w 4692899"/>
              <a:gd name="connsiteY139" fmla="*/ 81290 h 5055359"/>
              <a:gd name="connsiteX140" fmla="*/ 1680410 w 4692899"/>
              <a:gd name="connsiteY140" fmla="*/ 21593 h 5055359"/>
              <a:gd name="connsiteX141" fmla="*/ 1726135 w 4692899"/>
              <a:gd name="connsiteY141" fmla="*/ 8891 h 5055359"/>
              <a:gd name="connsiteX142" fmla="*/ 1817586 w 4692899"/>
              <a:gd name="connsiteY142" fmla="*/ 0 h 5055359"/>
              <a:gd name="connsiteX143" fmla="*/ 2420908 w 4692899"/>
              <a:gd name="connsiteY143" fmla="*/ 687152 h 5055359"/>
              <a:gd name="connsiteX144" fmla="*/ 2428529 w 4692899"/>
              <a:gd name="connsiteY144" fmla="*/ 699853 h 5055359"/>
              <a:gd name="connsiteX145" fmla="*/ 2433610 w 4692899"/>
              <a:gd name="connsiteY145" fmla="*/ 764631 h 5055359"/>
              <a:gd name="connsiteX146" fmla="*/ 2378993 w 4692899"/>
              <a:gd name="connsiteY146" fmla="*/ 781143 h 5055359"/>
              <a:gd name="connsiteX147" fmla="*/ 2342159 w 4692899"/>
              <a:gd name="connsiteY147" fmla="*/ 770982 h 5055359"/>
              <a:gd name="connsiteX148" fmla="*/ 2310405 w 4692899"/>
              <a:gd name="connsiteY148" fmla="*/ 769712 h 5055359"/>
              <a:gd name="connsiteX149" fmla="*/ 2251978 w 4692899"/>
              <a:gd name="connsiteY149" fmla="*/ 765901 h 5055359"/>
              <a:gd name="connsiteX150" fmla="*/ 2100830 w 4692899"/>
              <a:gd name="connsiteY150" fmla="*/ 646507 h 5055359"/>
              <a:gd name="connsiteX151" fmla="*/ 2063996 w 4692899"/>
              <a:gd name="connsiteY151" fmla="*/ 613483 h 5055359"/>
              <a:gd name="connsiteX152" fmla="*/ 1991597 w 4692899"/>
              <a:gd name="connsiteY152" fmla="*/ 556326 h 5055359"/>
              <a:gd name="connsiteX153" fmla="*/ 1926819 w 4692899"/>
              <a:gd name="connsiteY153" fmla="*/ 478847 h 5055359"/>
              <a:gd name="connsiteX154" fmla="*/ 1891255 w 4692899"/>
              <a:gd name="connsiteY154" fmla="*/ 395017 h 5055359"/>
              <a:gd name="connsiteX155" fmla="*/ 1879824 w 4692899"/>
              <a:gd name="connsiteY155" fmla="*/ 381045 h 5055359"/>
              <a:gd name="connsiteX156" fmla="*/ 1829018 w 4692899"/>
              <a:gd name="connsiteY156" fmla="*/ 374695 h 5055359"/>
              <a:gd name="connsiteX157" fmla="*/ 1764240 w 4692899"/>
              <a:gd name="connsiteY157" fmla="*/ 396287 h 5055359"/>
              <a:gd name="connsiteX158" fmla="*/ 1676600 w 4692899"/>
              <a:gd name="connsiteY158" fmla="*/ 433121 h 5055359"/>
              <a:gd name="connsiteX159" fmla="*/ 1599120 w 4692899"/>
              <a:gd name="connsiteY159" fmla="*/ 495359 h 5055359"/>
              <a:gd name="connsiteX160" fmla="*/ 1540693 w 4692899"/>
              <a:gd name="connsiteY160" fmla="*/ 529653 h 5055359"/>
              <a:gd name="connsiteX161" fmla="*/ 1458133 w 4692899"/>
              <a:gd name="connsiteY161" fmla="*/ 589350 h 5055359"/>
              <a:gd name="connsiteX162" fmla="*/ 1387005 w 4692899"/>
              <a:gd name="connsiteY162" fmla="*/ 656668 h 5055359"/>
              <a:gd name="connsiteX163" fmla="*/ 1279042 w 4692899"/>
              <a:gd name="connsiteY163" fmla="*/ 767171 h 5055359"/>
              <a:gd name="connsiteX164" fmla="*/ 1273962 w 4692899"/>
              <a:gd name="connsiteY164" fmla="*/ 773522 h 5055359"/>
              <a:gd name="connsiteX165" fmla="*/ 1240938 w 4692899"/>
              <a:gd name="connsiteY165" fmla="*/ 801465 h 5055359"/>
              <a:gd name="connsiteX166" fmla="*/ 1201563 w 4692899"/>
              <a:gd name="connsiteY166" fmla="*/ 848461 h 5055359"/>
              <a:gd name="connsiteX167" fmla="*/ 1105032 w 4692899"/>
              <a:gd name="connsiteY167" fmla="*/ 952613 h 5055359"/>
              <a:gd name="connsiteX168" fmla="*/ 1041524 w 4692899"/>
              <a:gd name="connsiteY168" fmla="*/ 1022472 h 5055359"/>
              <a:gd name="connsiteX169" fmla="*/ 985637 w 4692899"/>
              <a:gd name="connsiteY169" fmla="*/ 1080899 h 5055359"/>
              <a:gd name="connsiteX170" fmla="*/ 929751 w 4692899"/>
              <a:gd name="connsiteY170" fmla="*/ 1148217 h 5055359"/>
              <a:gd name="connsiteX171" fmla="*/ 914509 w 4692899"/>
              <a:gd name="connsiteY171" fmla="*/ 1172349 h 5055359"/>
              <a:gd name="connsiteX172" fmla="*/ 854812 w 4692899"/>
              <a:gd name="connsiteY172" fmla="*/ 1243478 h 5055359"/>
              <a:gd name="connsiteX173" fmla="*/ 853542 w 4692899"/>
              <a:gd name="connsiteY173" fmla="*/ 1267611 h 5055359"/>
              <a:gd name="connsiteX174" fmla="*/ 880215 w 4692899"/>
              <a:gd name="connsiteY174" fmla="*/ 1345090 h 5055359"/>
              <a:gd name="connsiteX175" fmla="*/ 896727 w 4692899"/>
              <a:gd name="connsiteY175" fmla="*/ 1367953 h 5055359"/>
              <a:gd name="connsiteX176" fmla="*/ 946263 w 4692899"/>
              <a:gd name="connsiteY176" fmla="*/ 1407327 h 5055359"/>
              <a:gd name="connsiteX177" fmla="*/ 985637 w 4692899"/>
              <a:gd name="connsiteY177" fmla="*/ 1440351 h 5055359"/>
              <a:gd name="connsiteX178" fmla="*/ 1031363 w 4692899"/>
              <a:gd name="connsiteY178" fmla="*/ 1475915 h 5055359"/>
              <a:gd name="connsiteX179" fmla="*/ 1059306 w 4692899"/>
              <a:gd name="connsiteY179" fmla="*/ 1486077 h 5055359"/>
              <a:gd name="connsiteX180" fmla="*/ 1136785 w 4692899"/>
              <a:gd name="connsiteY180" fmla="*/ 1498778 h 5055359"/>
              <a:gd name="connsiteX181" fmla="*/ 1155838 w 4692899"/>
              <a:gd name="connsiteY181" fmla="*/ 1506399 h 5055359"/>
              <a:gd name="connsiteX182" fmla="*/ 1202833 w 4692899"/>
              <a:gd name="connsiteY182" fmla="*/ 1543234 h 5055359"/>
              <a:gd name="connsiteX183" fmla="*/ 1228236 w 4692899"/>
              <a:gd name="connsiteY183" fmla="*/ 1562286 h 5055359"/>
              <a:gd name="connsiteX184" fmla="*/ 1265071 w 4692899"/>
              <a:gd name="connsiteY184" fmla="*/ 1576257 h 5055359"/>
              <a:gd name="connsiteX185" fmla="*/ 1300635 w 4692899"/>
              <a:gd name="connsiteY185" fmla="*/ 1599120 h 5055359"/>
              <a:gd name="connsiteX186" fmla="*/ 1351441 w 4692899"/>
              <a:gd name="connsiteY186" fmla="*/ 1625793 h 5055359"/>
              <a:gd name="connsiteX187" fmla="*/ 1370493 w 4692899"/>
              <a:gd name="connsiteY187" fmla="*/ 1637225 h 5055359"/>
              <a:gd name="connsiteX188" fmla="*/ 1409868 w 4692899"/>
              <a:gd name="connsiteY188" fmla="*/ 1660087 h 5055359"/>
              <a:gd name="connsiteX189" fmla="*/ 1456863 w 4692899"/>
              <a:gd name="connsiteY189" fmla="*/ 1748998 h 5055359"/>
              <a:gd name="connsiteX190" fmla="*/ 1483537 w 4692899"/>
              <a:gd name="connsiteY190" fmla="*/ 1761699 h 5055359"/>
              <a:gd name="connsiteX191" fmla="*/ 1562286 w 4692899"/>
              <a:gd name="connsiteY191" fmla="*/ 1776941 h 5055359"/>
              <a:gd name="connsiteX192" fmla="*/ 1581338 w 4692899"/>
              <a:gd name="connsiteY192" fmla="*/ 1789643 h 5055359"/>
              <a:gd name="connsiteX193" fmla="*/ 1675329 w 4692899"/>
              <a:gd name="connsiteY193" fmla="*/ 1834098 h 5055359"/>
              <a:gd name="connsiteX194" fmla="*/ 1726135 w 4692899"/>
              <a:gd name="connsiteY194" fmla="*/ 1860771 h 5055359"/>
              <a:gd name="connsiteX195" fmla="*/ 1914118 w 4692899"/>
              <a:gd name="connsiteY195" fmla="*/ 1939521 h 5055359"/>
              <a:gd name="connsiteX196" fmla="*/ 2146555 w 4692899"/>
              <a:gd name="connsiteY196" fmla="*/ 2057645 h 5055359"/>
              <a:gd name="connsiteX197" fmla="*/ 2157987 w 4692899"/>
              <a:gd name="connsiteY197" fmla="*/ 2063995 h 5055359"/>
              <a:gd name="connsiteX198" fmla="*/ 2220224 w 4692899"/>
              <a:gd name="connsiteY198" fmla="*/ 2077967 h 5055359"/>
              <a:gd name="connsiteX199" fmla="*/ 2257059 w 4692899"/>
              <a:gd name="connsiteY199" fmla="*/ 2100830 h 5055359"/>
              <a:gd name="connsiteX200" fmla="*/ 2305324 w 4692899"/>
              <a:gd name="connsiteY200" fmla="*/ 2116072 h 5055359"/>
              <a:gd name="connsiteX201" fmla="*/ 2323106 w 4692899"/>
              <a:gd name="connsiteY201" fmla="*/ 2105911 h 5055359"/>
              <a:gd name="connsiteX202" fmla="*/ 2445041 w 4692899"/>
              <a:gd name="connsiteY202" fmla="*/ 2028431 h 5055359"/>
              <a:gd name="connsiteX203" fmla="*/ 2489496 w 4692899"/>
              <a:gd name="connsiteY203" fmla="*/ 1968734 h 5055359"/>
              <a:gd name="connsiteX204" fmla="*/ 2498387 w 4692899"/>
              <a:gd name="connsiteY204" fmla="*/ 1882364 h 5055359"/>
              <a:gd name="connsiteX205" fmla="*/ 2497117 w 4692899"/>
              <a:gd name="connsiteY205" fmla="*/ 1868392 h 5055359"/>
              <a:gd name="connsiteX206" fmla="*/ 2513629 w 4692899"/>
              <a:gd name="connsiteY206" fmla="*/ 1780752 h 5055359"/>
              <a:gd name="connsiteX207" fmla="*/ 2556814 w 4692899"/>
              <a:gd name="connsiteY207" fmla="*/ 1653737 h 5055359"/>
              <a:gd name="connsiteX208" fmla="*/ 2563165 w 4692899"/>
              <a:gd name="connsiteY208" fmla="*/ 1625793 h 5055359"/>
              <a:gd name="connsiteX209" fmla="*/ 2566975 w 4692899"/>
              <a:gd name="connsiteY209" fmla="*/ 1533072 h 5055359"/>
              <a:gd name="connsiteX210" fmla="*/ 2563165 w 4692899"/>
              <a:gd name="connsiteY210" fmla="*/ 1521641 h 5055359"/>
              <a:gd name="connsiteX211" fmla="*/ 2523790 w 4692899"/>
              <a:gd name="connsiteY211" fmla="*/ 1423839 h 5055359"/>
              <a:gd name="connsiteX212" fmla="*/ 2503468 w 4692899"/>
              <a:gd name="connsiteY212" fmla="*/ 1380654 h 5055359"/>
              <a:gd name="connsiteX213" fmla="*/ 2442501 w 4692899"/>
              <a:gd name="connsiteY213" fmla="*/ 1212994 h 5055359"/>
              <a:gd name="connsiteX214" fmla="*/ 2423448 w 4692899"/>
              <a:gd name="connsiteY214" fmla="*/ 1145676 h 5055359"/>
              <a:gd name="connsiteX215" fmla="*/ 2428529 w 4692899"/>
              <a:gd name="connsiteY215" fmla="*/ 1023742 h 5055359"/>
              <a:gd name="connsiteX216" fmla="*/ 2475525 w 4692899"/>
              <a:gd name="connsiteY216" fmla="*/ 863703 h 5055359"/>
              <a:gd name="connsiteX217" fmla="*/ 2727014 w 4692899"/>
              <a:gd name="connsiteY217" fmla="*/ 727797 h 5055359"/>
              <a:gd name="connsiteX218" fmla="*/ 2880703 w 4692899"/>
              <a:gd name="connsiteY218" fmla="*/ 726526 h 5055359"/>
              <a:gd name="connsiteX219" fmla="*/ 2920077 w 4692899"/>
              <a:gd name="connsiteY219" fmla="*/ 726526 h 5055359"/>
              <a:gd name="connsiteX220" fmla="*/ 2932779 w 4692899"/>
              <a:gd name="connsiteY220" fmla="*/ 721446 h 5055359"/>
              <a:gd name="connsiteX221" fmla="*/ 2928968 w 4692899"/>
              <a:gd name="connsiteY221" fmla="*/ 710014 h 5055359"/>
              <a:gd name="connsiteX222" fmla="*/ 2857840 w 4692899"/>
              <a:gd name="connsiteY222" fmla="*/ 635076 h 5055359"/>
              <a:gd name="connsiteX223" fmla="*/ 2841328 w 4692899"/>
              <a:gd name="connsiteY223" fmla="*/ 626184 h 5055359"/>
              <a:gd name="connsiteX224" fmla="*/ 2796873 w 4692899"/>
              <a:gd name="connsiteY224" fmla="*/ 603322 h 5055359"/>
              <a:gd name="connsiteX225" fmla="*/ 2693990 w 4692899"/>
              <a:gd name="connsiteY225" fmla="*/ 552516 h 5055359"/>
              <a:gd name="connsiteX226" fmla="*/ 2636834 w 4692899"/>
              <a:gd name="connsiteY226" fmla="*/ 529653 h 5055359"/>
              <a:gd name="connsiteX227" fmla="*/ 2601270 w 4692899"/>
              <a:gd name="connsiteY227" fmla="*/ 513141 h 5055359"/>
              <a:gd name="connsiteX228" fmla="*/ 2547923 w 4692899"/>
              <a:gd name="connsiteY228" fmla="*/ 546165 h 5055359"/>
              <a:gd name="connsiteX229" fmla="*/ 2531411 w 4692899"/>
              <a:gd name="connsiteY229" fmla="*/ 656668 h 5055359"/>
              <a:gd name="connsiteX230" fmla="*/ 2475525 w 4692899"/>
              <a:gd name="connsiteY230" fmla="*/ 697313 h 5055359"/>
              <a:gd name="connsiteX231" fmla="*/ 2420908 w 4692899"/>
              <a:gd name="connsiteY231" fmla="*/ 687152 h 50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4692899" h="5055359">
                <a:moveTo>
                  <a:pt x="1817586" y="0"/>
                </a:moveTo>
                <a:cubicBezTo>
                  <a:pt x="1823937" y="0"/>
                  <a:pt x="1831558" y="0"/>
                  <a:pt x="1837909" y="0"/>
                </a:cubicBezTo>
                <a:cubicBezTo>
                  <a:pt x="1878553" y="5081"/>
                  <a:pt x="1916658" y="19052"/>
                  <a:pt x="1957303" y="27943"/>
                </a:cubicBezTo>
                <a:cubicBezTo>
                  <a:pt x="2015730" y="43185"/>
                  <a:pt x="2075427" y="55887"/>
                  <a:pt x="2132584" y="78749"/>
                </a:cubicBezTo>
                <a:cubicBezTo>
                  <a:pt x="2244357" y="125745"/>
                  <a:pt x="2357400" y="168930"/>
                  <a:pt x="2472984" y="205764"/>
                </a:cubicBezTo>
                <a:cubicBezTo>
                  <a:pt x="2500928" y="214656"/>
                  <a:pt x="2526331" y="228627"/>
                  <a:pt x="2535222" y="261651"/>
                </a:cubicBezTo>
                <a:cubicBezTo>
                  <a:pt x="2536492" y="268002"/>
                  <a:pt x="2541572" y="274353"/>
                  <a:pt x="2546653" y="279433"/>
                </a:cubicBezTo>
                <a:cubicBezTo>
                  <a:pt x="2579677" y="313727"/>
                  <a:pt x="2615241" y="345481"/>
                  <a:pt x="2658426" y="368344"/>
                </a:cubicBezTo>
                <a:cubicBezTo>
                  <a:pt x="2701611" y="391207"/>
                  <a:pt x="2743526" y="414069"/>
                  <a:pt x="2784171" y="439472"/>
                </a:cubicBezTo>
                <a:cubicBezTo>
                  <a:pt x="2834977" y="471226"/>
                  <a:pt x="2874352" y="516951"/>
                  <a:pt x="2921348" y="553786"/>
                </a:cubicBezTo>
                <a:cubicBezTo>
                  <a:pt x="2944210" y="571568"/>
                  <a:pt x="2963263" y="591890"/>
                  <a:pt x="2977234" y="617293"/>
                </a:cubicBezTo>
                <a:cubicBezTo>
                  <a:pt x="2984855" y="629995"/>
                  <a:pt x="2993746" y="640156"/>
                  <a:pt x="3002637" y="651587"/>
                </a:cubicBezTo>
                <a:cubicBezTo>
                  <a:pt x="3014069" y="665559"/>
                  <a:pt x="3022960" y="661749"/>
                  <a:pt x="3034391" y="652858"/>
                </a:cubicBezTo>
                <a:cubicBezTo>
                  <a:pt x="3076306" y="618564"/>
                  <a:pt x="3115681" y="581729"/>
                  <a:pt x="3153785" y="543625"/>
                </a:cubicBezTo>
                <a:cubicBezTo>
                  <a:pt x="3204591" y="495359"/>
                  <a:pt x="3259208" y="449633"/>
                  <a:pt x="3321445" y="415339"/>
                </a:cubicBezTo>
                <a:cubicBezTo>
                  <a:pt x="3343038" y="403908"/>
                  <a:pt x="3365900" y="398827"/>
                  <a:pt x="3391303" y="403908"/>
                </a:cubicBezTo>
                <a:cubicBezTo>
                  <a:pt x="3448460" y="415339"/>
                  <a:pt x="3500536" y="442013"/>
                  <a:pt x="3557693" y="455984"/>
                </a:cubicBezTo>
                <a:cubicBezTo>
                  <a:pt x="3575475" y="459795"/>
                  <a:pt x="3591987" y="464875"/>
                  <a:pt x="3608499" y="475037"/>
                </a:cubicBezTo>
                <a:cubicBezTo>
                  <a:pt x="3649144" y="501710"/>
                  <a:pt x="3679628" y="538544"/>
                  <a:pt x="3701221" y="581729"/>
                </a:cubicBezTo>
                <a:cubicBezTo>
                  <a:pt x="3712652" y="607132"/>
                  <a:pt x="3720273" y="633805"/>
                  <a:pt x="3731704" y="659208"/>
                </a:cubicBezTo>
                <a:cubicBezTo>
                  <a:pt x="3772349" y="750659"/>
                  <a:pt x="3795212" y="847191"/>
                  <a:pt x="3806643" y="947533"/>
                </a:cubicBezTo>
                <a:cubicBezTo>
                  <a:pt x="3810453" y="985637"/>
                  <a:pt x="3819344" y="1017391"/>
                  <a:pt x="3853639" y="1042794"/>
                </a:cubicBezTo>
                <a:cubicBezTo>
                  <a:pt x="3893013" y="1072008"/>
                  <a:pt x="3929848" y="1105031"/>
                  <a:pt x="3956521" y="1146946"/>
                </a:cubicBezTo>
                <a:cubicBezTo>
                  <a:pt x="4025109" y="1251099"/>
                  <a:pt x="4046701" y="1365412"/>
                  <a:pt x="4037811" y="1488617"/>
                </a:cubicBezTo>
                <a:cubicBezTo>
                  <a:pt x="4032730" y="1557205"/>
                  <a:pt x="4025109" y="1625793"/>
                  <a:pt x="3990815" y="1689301"/>
                </a:cubicBezTo>
                <a:cubicBezTo>
                  <a:pt x="3961602" y="1742647"/>
                  <a:pt x="3927307" y="1788373"/>
                  <a:pt x="3875231" y="1818856"/>
                </a:cubicBezTo>
                <a:cubicBezTo>
                  <a:pt x="3826965" y="1846800"/>
                  <a:pt x="3777430" y="1870933"/>
                  <a:pt x="3724083" y="1886174"/>
                </a:cubicBezTo>
                <a:cubicBezTo>
                  <a:pt x="3711382" y="1889985"/>
                  <a:pt x="3703761" y="1896336"/>
                  <a:pt x="3698680" y="1910307"/>
                </a:cubicBezTo>
                <a:cubicBezTo>
                  <a:pt x="3691059" y="1931900"/>
                  <a:pt x="3675818" y="1948412"/>
                  <a:pt x="3652955" y="1954762"/>
                </a:cubicBezTo>
                <a:cubicBezTo>
                  <a:pt x="3636443" y="1959843"/>
                  <a:pt x="3625011" y="1964924"/>
                  <a:pt x="3631362" y="1985246"/>
                </a:cubicBezTo>
                <a:cubicBezTo>
                  <a:pt x="3632632" y="1990327"/>
                  <a:pt x="3631362" y="1996677"/>
                  <a:pt x="3623741" y="1999218"/>
                </a:cubicBezTo>
                <a:cubicBezTo>
                  <a:pt x="3614850" y="1981436"/>
                  <a:pt x="3607229" y="1980165"/>
                  <a:pt x="3597068" y="1999218"/>
                </a:cubicBezTo>
                <a:cubicBezTo>
                  <a:pt x="3590717" y="2009379"/>
                  <a:pt x="3580556" y="2018270"/>
                  <a:pt x="3571665" y="2027161"/>
                </a:cubicBezTo>
                <a:cubicBezTo>
                  <a:pt x="3552613" y="2048754"/>
                  <a:pt x="3553883" y="2052564"/>
                  <a:pt x="3580556" y="2060185"/>
                </a:cubicBezTo>
                <a:cubicBezTo>
                  <a:pt x="3627552" y="2074157"/>
                  <a:pt x="3670737" y="2093209"/>
                  <a:pt x="3710111" y="2123693"/>
                </a:cubicBezTo>
                <a:cubicBezTo>
                  <a:pt x="3732974" y="2141475"/>
                  <a:pt x="3741865" y="2166878"/>
                  <a:pt x="3759647" y="2187200"/>
                </a:cubicBezTo>
                <a:cubicBezTo>
                  <a:pt x="3788861" y="2224035"/>
                  <a:pt x="3818074" y="2262139"/>
                  <a:pt x="3834586" y="2305324"/>
                </a:cubicBezTo>
                <a:cubicBezTo>
                  <a:pt x="3852368" y="2352320"/>
                  <a:pt x="3863800" y="2400586"/>
                  <a:pt x="3858719" y="2452662"/>
                </a:cubicBezTo>
                <a:cubicBezTo>
                  <a:pt x="3856179" y="2481875"/>
                  <a:pt x="3867610" y="2492036"/>
                  <a:pt x="3895553" y="2497117"/>
                </a:cubicBezTo>
                <a:cubicBezTo>
                  <a:pt x="3919686" y="2500927"/>
                  <a:pt x="3945089" y="2504738"/>
                  <a:pt x="3967952" y="2514899"/>
                </a:cubicBezTo>
                <a:cubicBezTo>
                  <a:pt x="4046701" y="2550463"/>
                  <a:pt x="4125451" y="2587298"/>
                  <a:pt x="4197849" y="2634293"/>
                </a:cubicBezTo>
                <a:cubicBezTo>
                  <a:pt x="4210551" y="2641914"/>
                  <a:pt x="4223252" y="2649535"/>
                  <a:pt x="4237224" y="2652075"/>
                </a:cubicBezTo>
                <a:cubicBezTo>
                  <a:pt x="4255006" y="2655886"/>
                  <a:pt x="4270248" y="2666047"/>
                  <a:pt x="4272789" y="2682559"/>
                </a:cubicBezTo>
                <a:cubicBezTo>
                  <a:pt x="4276599" y="2710502"/>
                  <a:pt x="4293111" y="2728285"/>
                  <a:pt x="4309623" y="2747337"/>
                </a:cubicBezTo>
                <a:cubicBezTo>
                  <a:pt x="4326135" y="2766389"/>
                  <a:pt x="4338836" y="2789252"/>
                  <a:pt x="4350268" y="2812114"/>
                </a:cubicBezTo>
                <a:cubicBezTo>
                  <a:pt x="4387102" y="2880703"/>
                  <a:pt x="4413775" y="2951831"/>
                  <a:pt x="4441719" y="3024230"/>
                </a:cubicBezTo>
                <a:cubicBezTo>
                  <a:pt x="4460771" y="3075036"/>
                  <a:pt x="4478553" y="3127112"/>
                  <a:pt x="4482364" y="3181728"/>
                </a:cubicBezTo>
                <a:cubicBezTo>
                  <a:pt x="4487444" y="3255397"/>
                  <a:pt x="4479823" y="3326526"/>
                  <a:pt x="4464581" y="3397654"/>
                </a:cubicBezTo>
                <a:cubicBezTo>
                  <a:pt x="4459501" y="3420517"/>
                  <a:pt x="4459501" y="3442109"/>
                  <a:pt x="4474743" y="3462432"/>
                </a:cubicBezTo>
                <a:cubicBezTo>
                  <a:pt x="4487444" y="3478944"/>
                  <a:pt x="4489984" y="3497996"/>
                  <a:pt x="4491254" y="3518318"/>
                </a:cubicBezTo>
                <a:cubicBezTo>
                  <a:pt x="4492525" y="3551342"/>
                  <a:pt x="4488714" y="3580556"/>
                  <a:pt x="4469662" y="3608499"/>
                </a:cubicBezTo>
                <a:cubicBezTo>
                  <a:pt x="4463311" y="3618660"/>
                  <a:pt x="4463311" y="3627551"/>
                  <a:pt x="4476013" y="3633902"/>
                </a:cubicBezTo>
                <a:cubicBezTo>
                  <a:pt x="4489984" y="3641523"/>
                  <a:pt x="4495065" y="3654225"/>
                  <a:pt x="4492525" y="3669466"/>
                </a:cubicBezTo>
                <a:cubicBezTo>
                  <a:pt x="4491254" y="3675817"/>
                  <a:pt x="4488714" y="3683438"/>
                  <a:pt x="4498875" y="3683438"/>
                </a:cubicBezTo>
                <a:cubicBezTo>
                  <a:pt x="4514117" y="3684708"/>
                  <a:pt x="4526819" y="3694869"/>
                  <a:pt x="4542060" y="3697410"/>
                </a:cubicBezTo>
                <a:cubicBezTo>
                  <a:pt x="4557302" y="3699950"/>
                  <a:pt x="4570004" y="3713922"/>
                  <a:pt x="4561113" y="3727893"/>
                </a:cubicBezTo>
                <a:cubicBezTo>
                  <a:pt x="4547141" y="3748216"/>
                  <a:pt x="4545871" y="3771078"/>
                  <a:pt x="4536980" y="3792671"/>
                </a:cubicBezTo>
                <a:cubicBezTo>
                  <a:pt x="4530629" y="3807913"/>
                  <a:pt x="4538250" y="3840937"/>
                  <a:pt x="4552222" y="3851098"/>
                </a:cubicBezTo>
                <a:cubicBezTo>
                  <a:pt x="4577625" y="3868880"/>
                  <a:pt x="4564923" y="3904444"/>
                  <a:pt x="4586516" y="3923497"/>
                </a:cubicBezTo>
                <a:cubicBezTo>
                  <a:pt x="4587786" y="3924767"/>
                  <a:pt x="4583976" y="3931117"/>
                  <a:pt x="4581435" y="3934928"/>
                </a:cubicBezTo>
                <a:cubicBezTo>
                  <a:pt x="4578895" y="3938738"/>
                  <a:pt x="4575084" y="3943819"/>
                  <a:pt x="4578895" y="3947629"/>
                </a:cubicBezTo>
                <a:cubicBezTo>
                  <a:pt x="4592866" y="3965412"/>
                  <a:pt x="4585245" y="3979383"/>
                  <a:pt x="4571274" y="3992085"/>
                </a:cubicBezTo>
                <a:cubicBezTo>
                  <a:pt x="4567463" y="3995895"/>
                  <a:pt x="4564923" y="4000976"/>
                  <a:pt x="4562383" y="4006056"/>
                </a:cubicBezTo>
                <a:cubicBezTo>
                  <a:pt x="4554762" y="4030189"/>
                  <a:pt x="4538250" y="4045431"/>
                  <a:pt x="4516657" y="4053052"/>
                </a:cubicBezTo>
                <a:cubicBezTo>
                  <a:pt x="4500146" y="4059403"/>
                  <a:pt x="4495065" y="4069564"/>
                  <a:pt x="4495065" y="4086076"/>
                </a:cubicBezTo>
                <a:cubicBezTo>
                  <a:pt x="4495065" y="4152124"/>
                  <a:pt x="4502686" y="4216902"/>
                  <a:pt x="4509036" y="4282950"/>
                </a:cubicBezTo>
                <a:cubicBezTo>
                  <a:pt x="4515387" y="4343917"/>
                  <a:pt x="4524278" y="4403614"/>
                  <a:pt x="4535710" y="4463311"/>
                </a:cubicBezTo>
                <a:cubicBezTo>
                  <a:pt x="4547141" y="4526818"/>
                  <a:pt x="4564923" y="4587786"/>
                  <a:pt x="4587786" y="4648753"/>
                </a:cubicBezTo>
                <a:cubicBezTo>
                  <a:pt x="4596677" y="4674156"/>
                  <a:pt x="4610649" y="4697019"/>
                  <a:pt x="4611919" y="4724962"/>
                </a:cubicBezTo>
                <a:cubicBezTo>
                  <a:pt x="4613189" y="4746555"/>
                  <a:pt x="4633511" y="4761796"/>
                  <a:pt x="4639862" y="4782119"/>
                </a:cubicBezTo>
                <a:cubicBezTo>
                  <a:pt x="4663995" y="4858328"/>
                  <a:pt x="4681777" y="4937077"/>
                  <a:pt x="4690668" y="5017097"/>
                </a:cubicBezTo>
                <a:cubicBezTo>
                  <a:pt x="4694479" y="5059012"/>
                  <a:pt x="4698289" y="5055201"/>
                  <a:pt x="4657644" y="5055201"/>
                </a:cubicBezTo>
                <a:cubicBezTo>
                  <a:pt x="3677087" y="5055201"/>
                  <a:pt x="2695261" y="5055201"/>
                  <a:pt x="1714704" y="5055201"/>
                </a:cubicBezTo>
                <a:cubicBezTo>
                  <a:pt x="1708353" y="5055201"/>
                  <a:pt x="1702003" y="5055201"/>
                  <a:pt x="1695652" y="5055201"/>
                </a:cubicBezTo>
                <a:cubicBezTo>
                  <a:pt x="1680410" y="5056471"/>
                  <a:pt x="1674059" y="5050121"/>
                  <a:pt x="1674059" y="5034879"/>
                </a:cubicBezTo>
                <a:cubicBezTo>
                  <a:pt x="1675329" y="4995504"/>
                  <a:pt x="1674059" y="4957399"/>
                  <a:pt x="1675329" y="4918025"/>
                </a:cubicBezTo>
                <a:cubicBezTo>
                  <a:pt x="1676600" y="4893892"/>
                  <a:pt x="1672789" y="4871029"/>
                  <a:pt x="1665168" y="4848167"/>
                </a:cubicBezTo>
                <a:cubicBezTo>
                  <a:pt x="1653737" y="4816413"/>
                  <a:pt x="1642305" y="4784659"/>
                  <a:pt x="1633414" y="4751635"/>
                </a:cubicBezTo>
                <a:cubicBezTo>
                  <a:pt x="1618173" y="4697019"/>
                  <a:pt x="1605471" y="4641132"/>
                  <a:pt x="1590229" y="4587786"/>
                </a:cubicBezTo>
                <a:cubicBezTo>
                  <a:pt x="1568637" y="4515387"/>
                  <a:pt x="1548314" y="4441718"/>
                  <a:pt x="1530532" y="4368049"/>
                </a:cubicBezTo>
                <a:cubicBezTo>
                  <a:pt x="1510210" y="4281679"/>
                  <a:pt x="1496238" y="4192769"/>
                  <a:pt x="1489887" y="4103858"/>
                </a:cubicBezTo>
                <a:cubicBezTo>
                  <a:pt x="1486077" y="4045431"/>
                  <a:pt x="1478456" y="3988274"/>
                  <a:pt x="1482266" y="3929847"/>
                </a:cubicBezTo>
                <a:cubicBezTo>
                  <a:pt x="1487347" y="3835856"/>
                  <a:pt x="1489887" y="3741865"/>
                  <a:pt x="1493698" y="3647874"/>
                </a:cubicBezTo>
                <a:cubicBezTo>
                  <a:pt x="1494968" y="3622471"/>
                  <a:pt x="1494968" y="3597068"/>
                  <a:pt x="1498778" y="3571665"/>
                </a:cubicBezTo>
                <a:cubicBezTo>
                  <a:pt x="1503859" y="3522129"/>
                  <a:pt x="1502589" y="3473863"/>
                  <a:pt x="1500049" y="3424327"/>
                </a:cubicBezTo>
                <a:cubicBezTo>
                  <a:pt x="1497508" y="3378602"/>
                  <a:pt x="1488617" y="3332876"/>
                  <a:pt x="1497508" y="3285881"/>
                </a:cubicBezTo>
                <a:cubicBezTo>
                  <a:pt x="1506399" y="3241425"/>
                  <a:pt x="1501319" y="3195700"/>
                  <a:pt x="1501319" y="3151245"/>
                </a:cubicBezTo>
                <a:cubicBezTo>
                  <a:pt x="1501319" y="3075036"/>
                  <a:pt x="1500049" y="2997556"/>
                  <a:pt x="1468295" y="2925158"/>
                </a:cubicBezTo>
                <a:cubicBezTo>
                  <a:pt x="1467025" y="2921347"/>
                  <a:pt x="1465754" y="2916267"/>
                  <a:pt x="1465754" y="2911186"/>
                </a:cubicBezTo>
                <a:cubicBezTo>
                  <a:pt x="1468295" y="2890864"/>
                  <a:pt x="1460674" y="2875622"/>
                  <a:pt x="1444162" y="2865461"/>
                </a:cubicBezTo>
                <a:cubicBezTo>
                  <a:pt x="1409868" y="2842598"/>
                  <a:pt x="1380654" y="2812114"/>
                  <a:pt x="1350171" y="2784171"/>
                </a:cubicBezTo>
                <a:cubicBezTo>
                  <a:pt x="1319687" y="2757498"/>
                  <a:pt x="1284123" y="2734635"/>
                  <a:pt x="1261260" y="2697801"/>
                </a:cubicBezTo>
                <a:cubicBezTo>
                  <a:pt x="1243478" y="2669857"/>
                  <a:pt x="1221885" y="2644454"/>
                  <a:pt x="1202833" y="2617781"/>
                </a:cubicBezTo>
                <a:cubicBezTo>
                  <a:pt x="1196482" y="2608890"/>
                  <a:pt x="1191402" y="2598729"/>
                  <a:pt x="1188861" y="2587298"/>
                </a:cubicBezTo>
                <a:cubicBezTo>
                  <a:pt x="1186321" y="2569516"/>
                  <a:pt x="1176160" y="2556814"/>
                  <a:pt x="1160918" y="2549193"/>
                </a:cubicBezTo>
                <a:cubicBezTo>
                  <a:pt x="1152027" y="2545383"/>
                  <a:pt x="1143136" y="2540302"/>
                  <a:pt x="1136785" y="2532681"/>
                </a:cubicBezTo>
                <a:cubicBezTo>
                  <a:pt x="1119003" y="2509819"/>
                  <a:pt x="1094870" y="2504738"/>
                  <a:pt x="1069467" y="2502198"/>
                </a:cubicBezTo>
                <a:cubicBezTo>
                  <a:pt x="1044064" y="2498387"/>
                  <a:pt x="1021201" y="2489496"/>
                  <a:pt x="1003419" y="2470444"/>
                </a:cubicBezTo>
                <a:cubicBezTo>
                  <a:pt x="993258" y="2460283"/>
                  <a:pt x="980557" y="2452662"/>
                  <a:pt x="970395" y="2441230"/>
                </a:cubicBezTo>
                <a:cubicBezTo>
                  <a:pt x="939912" y="2409477"/>
                  <a:pt x="901807" y="2382803"/>
                  <a:pt x="908158" y="2329457"/>
                </a:cubicBezTo>
                <a:cubicBezTo>
                  <a:pt x="909428" y="2320566"/>
                  <a:pt x="901807" y="2320566"/>
                  <a:pt x="895457" y="2321836"/>
                </a:cubicBezTo>
                <a:cubicBezTo>
                  <a:pt x="867513" y="2324376"/>
                  <a:pt x="848461" y="2314215"/>
                  <a:pt x="838300" y="2287542"/>
                </a:cubicBezTo>
                <a:cubicBezTo>
                  <a:pt x="835759" y="2282461"/>
                  <a:pt x="833219" y="2274841"/>
                  <a:pt x="826868" y="2273570"/>
                </a:cubicBezTo>
                <a:cubicBezTo>
                  <a:pt x="798925" y="2271030"/>
                  <a:pt x="773522" y="2265949"/>
                  <a:pt x="757010" y="2240546"/>
                </a:cubicBezTo>
                <a:cubicBezTo>
                  <a:pt x="757010" y="2240546"/>
                  <a:pt x="755740" y="2239276"/>
                  <a:pt x="755740" y="2239276"/>
                </a:cubicBezTo>
                <a:cubicBezTo>
                  <a:pt x="734147" y="2235466"/>
                  <a:pt x="725256" y="2218954"/>
                  <a:pt x="722716" y="2201172"/>
                </a:cubicBezTo>
                <a:cubicBezTo>
                  <a:pt x="718906" y="2182120"/>
                  <a:pt x="710014" y="2174499"/>
                  <a:pt x="692232" y="2170688"/>
                </a:cubicBezTo>
                <a:cubicBezTo>
                  <a:pt x="676991" y="2166878"/>
                  <a:pt x="659208" y="2161797"/>
                  <a:pt x="656668" y="2144015"/>
                </a:cubicBezTo>
                <a:cubicBezTo>
                  <a:pt x="654128" y="2124963"/>
                  <a:pt x="645237" y="2112261"/>
                  <a:pt x="635076" y="2095749"/>
                </a:cubicBezTo>
                <a:cubicBezTo>
                  <a:pt x="621104" y="2071616"/>
                  <a:pt x="596971" y="2063995"/>
                  <a:pt x="576649" y="2051294"/>
                </a:cubicBezTo>
                <a:cubicBezTo>
                  <a:pt x="558866" y="2039863"/>
                  <a:pt x="543625" y="2024621"/>
                  <a:pt x="532193" y="2008109"/>
                </a:cubicBezTo>
                <a:cubicBezTo>
                  <a:pt x="523302" y="1995407"/>
                  <a:pt x="534734" y="1981436"/>
                  <a:pt x="538544" y="1968734"/>
                </a:cubicBezTo>
                <a:cubicBezTo>
                  <a:pt x="546165" y="1942061"/>
                  <a:pt x="539814" y="1933170"/>
                  <a:pt x="511871" y="1930630"/>
                </a:cubicBezTo>
                <a:cubicBezTo>
                  <a:pt x="477577" y="1928089"/>
                  <a:pt x="442013" y="1912848"/>
                  <a:pt x="447093" y="1862042"/>
                </a:cubicBezTo>
                <a:cubicBezTo>
                  <a:pt x="448363" y="1854421"/>
                  <a:pt x="447093" y="1845530"/>
                  <a:pt x="447093" y="1836638"/>
                </a:cubicBezTo>
                <a:cubicBezTo>
                  <a:pt x="447093" y="1829018"/>
                  <a:pt x="445823" y="1822667"/>
                  <a:pt x="440742" y="1817586"/>
                </a:cubicBezTo>
                <a:cubicBezTo>
                  <a:pt x="421690" y="1794723"/>
                  <a:pt x="401368" y="1773131"/>
                  <a:pt x="384856" y="1748998"/>
                </a:cubicBezTo>
                <a:cubicBezTo>
                  <a:pt x="364533" y="1719784"/>
                  <a:pt x="331509" y="1703273"/>
                  <a:pt x="316268" y="1668978"/>
                </a:cubicBezTo>
                <a:cubicBezTo>
                  <a:pt x="309917" y="1653737"/>
                  <a:pt x="307377" y="1637225"/>
                  <a:pt x="294675" y="1623253"/>
                </a:cubicBezTo>
                <a:cubicBezTo>
                  <a:pt x="243869" y="1566096"/>
                  <a:pt x="196873" y="1506399"/>
                  <a:pt x="153688" y="1444162"/>
                </a:cubicBezTo>
                <a:cubicBezTo>
                  <a:pt x="118124" y="1393356"/>
                  <a:pt x="88911" y="1340009"/>
                  <a:pt x="71128" y="1280312"/>
                </a:cubicBezTo>
                <a:cubicBezTo>
                  <a:pt x="62237" y="1251099"/>
                  <a:pt x="53346" y="1220615"/>
                  <a:pt x="35564" y="1193942"/>
                </a:cubicBezTo>
                <a:cubicBezTo>
                  <a:pt x="17782" y="1168539"/>
                  <a:pt x="7621" y="1140596"/>
                  <a:pt x="0" y="1110112"/>
                </a:cubicBezTo>
                <a:cubicBezTo>
                  <a:pt x="0" y="1097411"/>
                  <a:pt x="0" y="1084709"/>
                  <a:pt x="0" y="1073278"/>
                </a:cubicBezTo>
                <a:cubicBezTo>
                  <a:pt x="8891" y="1038984"/>
                  <a:pt x="25403" y="1009770"/>
                  <a:pt x="54616" y="990718"/>
                </a:cubicBezTo>
                <a:cubicBezTo>
                  <a:pt x="88911" y="966585"/>
                  <a:pt x="124475" y="943722"/>
                  <a:pt x="160039" y="920860"/>
                </a:cubicBezTo>
                <a:cubicBezTo>
                  <a:pt x="170200" y="914509"/>
                  <a:pt x="181632" y="906888"/>
                  <a:pt x="189253" y="897997"/>
                </a:cubicBezTo>
                <a:cubicBezTo>
                  <a:pt x="212115" y="867513"/>
                  <a:pt x="242599" y="844650"/>
                  <a:pt x="271812" y="821788"/>
                </a:cubicBezTo>
                <a:cubicBezTo>
                  <a:pt x="311187" y="790034"/>
                  <a:pt x="348021" y="755740"/>
                  <a:pt x="389936" y="727797"/>
                </a:cubicBezTo>
                <a:cubicBezTo>
                  <a:pt x="464875" y="675720"/>
                  <a:pt x="536004" y="616023"/>
                  <a:pt x="616023" y="570298"/>
                </a:cubicBezTo>
                <a:cubicBezTo>
                  <a:pt x="656668" y="546165"/>
                  <a:pt x="696043" y="519492"/>
                  <a:pt x="737958" y="496629"/>
                </a:cubicBezTo>
                <a:cubicBezTo>
                  <a:pt x="805276" y="461065"/>
                  <a:pt x="872594" y="425501"/>
                  <a:pt x="938642" y="389936"/>
                </a:cubicBezTo>
                <a:cubicBezTo>
                  <a:pt x="1011040" y="351832"/>
                  <a:pt x="1087249" y="322618"/>
                  <a:pt x="1160918" y="290865"/>
                </a:cubicBezTo>
                <a:cubicBezTo>
                  <a:pt x="1200293" y="273082"/>
                  <a:pt x="1239668" y="255300"/>
                  <a:pt x="1279042" y="237518"/>
                </a:cubicBezTo>
                <a:cubicBezTo>
                  <a:pt x="1296824" y="228627"/>
                  <a:pt x="1309526" y="208305"/>
                  <a:pt x="1334929" y="214656"/>
                </a:cubicBezTo>
                <a:cubicBezTo>
                  <a:pt x="1338739" y="215926"/>
                  <a:pt x="1341280" y="209575"/>
                  <a:pt x="1343820" y="207035"/>
                </a:cubicBezTo>
                <a:cubicBezTo>
                  <a:pt x="1361602" y="191793"/>
                  <a:pt x="1375574" y="167660"/>
                  <a:pt x="1404787" y="181632"/>
                </a:cubicBezTo>
                <a:cubicBezTo>
                  <a:pt x="1412408" y="185442"/>
                  <a:pt x="1420029" y="180361"/>
                  <a:pt x="1425110" y="174011"/>
                </a:cubicBezTo>
                <a:cubicBezTo>
                  <a:pt x="1436541" y="156229"/>
                  <a:pt x="1455593" y="148608"/>
                  <a:pt x="1473375" y="139717"/>
                </a:cubicBezTo>
                <a:cubicBezTo>
                  <a:pt x="1508940" y="119394"/>
                  <a:pt x="1545774" y="101612"/>
                  <a:pt x="1581338" y="81290"/>
                </a:cubicBezTo>
                <a:cubicBezTo>
                  <a:pt x="1614362" y="62237"/>
                  <a:pt x="1647386" y="41915"/>
                  <a:pt x="1680410" y="21593"/>
                </a:cubicBezTo>
                <a:cubicBezTo>
                  <a:pt x="1694382" y="12702"/>
                  <a:pt x="1709623" y="8891"/>
                  <a:pt x="1726135" y="8891"/>
                </a:cubicBezTo>
                <a:cubicBezTo>
                  <a:pt x="1752809" y="11431"/>
                  <a:pt x="1784562" y="5081"/>
                  <a:pt x="1817586" y="0"/>
                </a:cubicBezTo>
                <a:close/>
                <a:moveTo>
                  <a:pt x="2420908" y="687152"/>
                </a:moveTo>
                <a:cubicBezTo>
                  <a:pt x="2423448" y="692232"/>
                  <a:pt x="2425989" y="696043"/>
                  <a:pt x="2428529" y="699853"/>
                </a:cubicBezTo>
                <a:cubicBezTo>
                  <a:pt x="2441231" y="720176"/>
                  <a:pt x="2445041" y="744309"/>
                  <a:pt x="2433610" y="764631"/>
                </a:cubicBezTo>
                <a:cubicBezTo>
                  <a:pt x="2422178" y="784953"/>
                  <a:pt x="2399315" y="781143"/>
                  <a:pt x="2378993" y="781143"/>
                </a:cubicBezTo>
                <a:cubicBezTo>
                  <a:pt x="2366292" y="781143"/>
                  <a:pt x="2353590" y="778603"/>
                  <a:pt x="2342159" y="770982"/>
                </a:cubicBezTo>
                <a:cubicBezTo>
                  <a:pt x="2331997" y="764631"/>
                  <a:pt x="2323106" y="763361"/>
                  <a:pt x="2310405" y="769712"/>
                </a:cubicBezTo>
                <a:cubicBezTo>
                  <a:pt x="2291353" y="779873"/>
                  <a:pt x="2268490" y="781143"/>
                  <a:pt x="2251978" y="765901"/>
                </a:cubicBezTo>
                <a:cubicBezTo>
                  <a:pt x="2203712" y="722716"/>
                  <a:pt x="2146555" y="692232"/>
                  <a:pt x="2100830" y="646507"/>
                </a:cubicBezTo>
                <a:cubicBezTo>
                  <a:pt x="2089399" y="635076"/>
                  <a:pt x="2079237" y="621104"/>
                  <a:pt x="2063996" y="613483"/>
                </a:cubicBezTo>
                <a:cubicBezTo>
                  <a:pt x="2036052" y="598241"/>
                  <a:pt x="2014460" y="575378"/>
                  <a:pt x="1991597" y="556326"/>
                </a:cubicBezTo>
                <a:cubicBezTo>
                  <a:pt x="1967464" y="534734"/>
                  <a:pt x="1940791" y="510601"/>
                  <a:pt x="1926819" y="478847"/>
                </a:cubicBezTo>
                <a:cubicBezTo>
                  <a:pt x="1915388" y="450904"/>
                  <a:pt x="1888715" y="429311"/>
                  <a:pt x="1891255" y="395017"/>
                </a:cubicBezTo>
                <a:cubicBezTo>
                  <a:pt x="1891255" y="388666"/>
                  <a:pt x="1887444" y="382315"/>
                  <a:pt x="1879824" y="381045"/>
                </a:cubicBezTo>
                <a:cubicBezTo>
                  <a:pt x="1863312" y="378505"/>
                  <a:pt x="1848070" y="370884"/>
                  <a:pt x="1829018" y="374695"/>
                </a:cubicBezTo>
                <a:cubicBezTo>
                  <a:pt x="1806155" y="379775"/>
                  <a:pt x="1785832" y="388666"/>
                  <a:pt x="1764240" y="396287"/>
                </a:cubicBezTo>
                <a:cubicBezTo>
                  <a:pt x="1733756" y="406448"/>
                  <a:pt x="1703273" y="415339"/>
                  <a:pt x="1676600" y="433121"/>
                </a:cubicBezTo>
                <a:cubicBezTo>
                  <a:pt x="1648656" y="450904"/>
                  <a:pt x="1625793" y="475037"/>
                  <a:pt x="1599120" y="495359"/>
                </a:cubicBezTo>
                <a:cubicBezTo>
                  <a:pt x="1581338" y="509331"/>
                  <a:pt x="1562286" y="522032"/>
                  <a:pt x="1540693" y="529653"/>
                </a:cubicBezTo>
                <a:cubicBezTo>
                  <a:pt x="1507669" y="542355"/>
                  <a:pt x="1480996" y="565217"/>
                  <a:pt x="1458133" y="589350"/>
                </a:cubicBezTo>
                <a:cubicBezTo>
                  <a:pt x="1435271" y="613483"/>
                  <a:pt x="1408598" y="632535"/>
                  <a:pt x="1387005" y="656668"/>
                </a:cubicBezTo>
                <a:cubicBezTo>
                  <a:pt x="1353981" y="696043"/>
                  <a:pt x="1296824" y="712555"/>
                  <a:pt x="1279042" y="767171"/>
                </a:cubicBezTo>
                <a:cubicBezTo>
                  <a:pt x="1277772" y="769712"/>
                  <a:pt x="1275232" y="770982"/>
                  <a:pt x="1273962" y="773522"/>
                </a:cubicBezTo>
                <a:cubicBezTo>
                  <a:pt x="1263800" y="783683"/>
                  <a:pt x="1254909" y="795115"/>
                  <a:pt x="1240938" y="801465"/>
                </a:cubicBezTo>
                <a:cubicBezTo>
                  <a:pt x="1220615" y="810356"/>
                  <a:pt x="1215535" y="834489"/>
                  <a:pt x="1201563" y="848461"/>
                </a:cubicBezTo>
                <a:cubicBezTo>
                  <a:pt x="1168539" y="881485"/>
                  <a:pt x="1140596" y="920860"/>
                  <a:pt x="1105032" y="952613"/>
                </a:cubicBezTo>
                <a:cubicBezTo>
                  <a:pt x="1082169" y="972936"/>
                  <a:pt x="1066927" y="1003419"/>
                  <a:pt x="1041524" y="1022472"/>
                </a:cubicBezTo>
                <a:cubicBezTo>
                  <a:pt x="1019931" y="1038984"/>
                  <a:pt x="1007230" y="1064387"/>
                  <a:pt x="985637" y="1080899"/>
                </a:cubicBezTo>
                <a:cubicBezTo>
                  <a:pt x="962775" y="1099951"/>
                  <a:pt x="939912" y="1117733"/>
                  <a:pt x="929751" y="1148217"/>
                </a:cubicBezTo>
                <a:cubicBezTo>
                  <a:pt x="925940" y="1157108"/>
                  <a:pt x="919589" y="1164728"/>
                  <a:pt x="914509" y="1172349"/>
                </a:cubicBezTo>
                <a:cubicBezTo>
                  <a:pt x="894186" y="1196482"/>
                  <a:pt x="872594" y="1218075"/>
                  <a:pt x="854812" y="1243478"/>
                </a:cubicBezTo>
                <a:cubicBezTo>
                  <a:pt x="848461" y="1252369"/>
                  <a:pt x="847191" y="1258720"/>
                  <a:pt x="853542" y="1267611"/>
                </a:cubicBezTo>
                <a:cubicBezTo>
                  <a:pt x="870054" y="1290473"/>
                  <a:pt x="877674" y="1317147"/>
                  <a:pt x="880215" y="1345090"/>
                </a:cubicBezTo>
                <a:cubicBezTo>
                  <a:pt x="881485" y="1356521"/>
                  <a:pt x="886565" y="1362872"/>
                  <a:pt x="896727" y="1367953"/>
                </a:cubicBezTo>
                <a:cubicBezTo>
                  <a:pt x="917049" y="1376844"/>
                  <a:pt x="932291" y="1392086"/>
                  <a:pt x="946263" y="1407327"/>
                </a:cubicBezTo>
                <a:cubicBezTo>
                  <a:pt x="957694" y="1420029"/>
                  <a:pt x="970395" y="1432730"/>
                  <a:pt x="985637" y="1440351"/>
                </a:cubicBezTo>
                <a:cubicBezTo>
                  <a:pt x="1003419" y="1447972"/>
                  <a:pt x="1018661" y="1459404"/>
                  <a:pt x="1031363" y="1475915"/>
                </a:cubicBezTo>
                <a:cubicBezTo>
                  <a:pt x="1037713" y="1484807"/>
                  <a:pt x="1046604" y="1488617"/>
                  <a:pt x="1059306" y="1486077"/>
                </a:cubicBezTo>
                <a:cubicBezTo>
                  <a:pt x="1087249" y="1479726"/>
                  <a:pt x="1112652" y="1483536"/>
                  <a:pt x="1136785" y="1498778"/>
                </a:cubicBezTo>
                <a:cubicBezTo>
                  <a:pt x="1141866" y="1502589"/>
                  <a:pt x="1149487" y="1506399"/>
                  <a:pt x="1155838" y="1506399"/>
                </a:cubicBezTo>
                <a:cubicBezTo>
                  <a:pt x="1190132" y="1508939"/>
                  <a:pt x="1197753" y="1512750"/>
                  <a:pt x="1202833" y="1543234"/>
                </a:cubicBezTo>
                <a:cubicBezTo>
                  <a:pt x="1205373" y="1559746"/>
                  <a:pt x="1211724" y="1563556"/>
                  <a:pt x="1228236" y="1562286"/>
                </a:cubicBezTo>
                <a:cubicBezTo>
                  <a:pt x="1242208" y="1561016"/>
                  <a:pt x="1258720" y="1559746"/>
                  <a:pt x="1265071" y="1576257"/>
                </a:cubicBezTo>
                <a:cubicBezTo>
                  <a:pt x="1271421" y="1594040"/>
                  <a:pt x="1284123" y="1597850"/>
                  <a:pt x="1300635" y="1599120"/>
                </a:cubicBezTo>
                <a:cubicBezTo>
                  <a:pt x="1322227" y="1600390"/>
                  <a:pt x="1340009" y="1606741"/>
                  <a:pt x="1351441" y="1625793"/>
                </a:cubicBezTo>
                <a:cubicBezTo>
                  <a:pt x="1355251" y="1632144"/>
                  <a:pt x="1361602" y="1637225"/>
                  <a:pt x="1370493" y="1637225"/>
                </a:cubicBezTo>
                <a:cubicBezTo>
                  <a:pt x="1388275" y="1635955"/>
                  <a:pt x="1399707" y="1648656"/>
                  <a:pt x="1409868" y="1660087"/>
                </a:cubicBezTo>
                <a:cubicBezTo>
                  <a:pt x="1431460" y="1686761"/>
                  <a:pt x="1446702" y="1717244"/>
                  <a:pt x="1456863" y="1748998"/>
                </a:cubicBezTo>
                <a:cubicBezTo>
                  <a:pt x="1461944" y="1764240"/>
                  <a:pt x="1468295" y="1769320"/>
                  <a:pt x="1483537" y="1761699"/>
                </a:cubicBezTo>
                <a:cubicBezTo>
                  <a:pt x="1514020" y="1746458"/>
                  <a:pt x="1539423" y="1754079"/>
                  <a:pt x="1562286" y="1776941"/>
                </a:cubicBezTo>
                <a:cubicBezTo>
                  <a:pt x="1567366" y="1782022"/>
                  <a:pt x="1572447" y="1788373"/>
                  <a:pt x="1581338" y="1789643"/>
                </a:cubicBezTo>
                <a:cubicBezTo>
                  <a:pt x="1619443" y="1792183"/>
                  <a:pt x="1647386" y="1813776"/>
                  <a:pt x="1675329" y="1834098"/>
                </a:cubicBezTo>
                <a:cubicBezTo>
                  <a:pt x="1690571" y="1845530"/>
                  <a:pt x="1708353" y="1854421"/>
                  <a:pt x="1726135" y="1860771"/>
                </a:cubicBezTo>
                <a:cubicBezTo>
                  <a:pt x="1790913" y="1882364"/>
                  <a:pt x="1854421" y="1906497"/>
                  <a:pt x="1914118" y="1939521"/>
                </a:cubicBezTo>
                <a:cubicBezTo>
                  <a:pt x="1990327" y="1981436"/>
                  <a:pt x="2062725" y="2030971"/>
                  <a:pt x="2146555" y="2057645"/>
                </a:cubicBezTo>
                <a:cubicBezTo>
                  <a:pt x="2150366" y="2058915"/>
                  <a:pt x="2154176" y="2061455"/>
                  <a:pt x="2157987" y="2063995"/>
                </a:cubicBezTo>
                <a:cubicBezTo>
                  <a:pt x="2175769" y="2079237"/>
                  <a:pt x="2196091" y="2084318"/>
                  <a:pt x="2220224" y="2077967"/>
                </a:cubicBezTo>
                <a:cubicBezTo>
                  <a:pt x="2236736" y="2074157"/>
                  <a:pt x="2251978" y="2077967"/>
                  <a:pt x="2257059" y="2100830"/>
                </a:cubicBezTo>
                <a:cubicBezTo>
                  <a:pt x="2260869" y="2121152"/>
                  <a:pt x="2287542" y="2128773"/>
                  <a:pt x="2305324" y="2116072"/>
                </a:cubicBezTo>
                <a:cubicBezTo>
                  <a:pt x="2310405" y="2112261"/>
                  <a:pt x="2316756" y="2107181"/>
                  <a:pt x="2323106" y="2105911"/>
                </a:cubicBezTo>
                <a:cubicBezTo>
                  <a:pt x="2370102" y="2090669"/>
                  <a:pt x="2406936" y="2057645"/>
                  <a:pt x="2445041" y="2028431"/>
                </a:cubicBezTo>
                <a:cubicBezTo>
                  <a:pt x="2465363" y="2013189"/>
                  <a:pt x="2489496" y="1991597"/>
                  <a:pt x="2489496" y="1968734"/>
                </a:cubicBezTo>
                <a:cubicBezTo>
                  <a:pt x="2489496" y="1939521"/>
                  <a:pt x="2489496" y="1910307"/>
                  <a:pt x="2498387" y="1882364"/>
                </a:cubicBezTo>
                <a:cubicBezTo>
                  <a:pt x="2499658" y="1878553"/>
                  <a:pt x="2498387" y="1872203"/>
                  <a:pt x="2497117" y="1868392"/>
                </a:cubicBezTo>
                <a:cubicBezTo>
                  <a:pt x="2489496" y="1836638"/>
                  <a:pt x="2500928" y="1807425"/>
                  <a:pt x="2513629" y="1780752"/>
                </a:cubicBezTo>
                <a:cubicBezTo>
                  <a:pt x="2532681" y="1740107"/>
                  <a:pt x="2540302" y="1694381"/>
                  <a:pt x="2556814" y="1653737"/>
                </a:cubicBezTo>
                <a:cubicBezTo>
                  <a:pt x="2560625" y="1644846"/>
                  <a:pt x="2558084" y="1632144"/>
                  <a:pt x="2563165" y="1625793"/>
                </a:cubicBezTo>
                <a:cubicBezTo>
                  <a:pt x="2589838" y="1595310"/>
                  <a:pt x="2586028" y="1564826"/>
                  <a:pt x="2566975" y="1533072"/>
                </a:cubicBezTo>
                <a:cubicBezTo>
                  <a:pt x="2564435" y="1529262"/>
                  <a:pt x="2564435" y="1525451"/>
                  <a:pt x="2563165" y="1521641"/>
                </a:cubicBezTo>
                <a:cubicBezTo>
                  <a:pt x="2560625" y="1484807"/>
                  <a:pt x="2542843" y="1453053"/>
                  <a:pt x="2523790" y="1423839"/>
                </a:cubicBezTo>
                <a:cubicBezTo>
                  <a:pt x="2514899" y="1411138"/>
                  <a:pt x="2508549" y="1395896"/>
                  <a:pt x="2503468" y="1380654"/>
                </a:cubicBezTo>
                <a:cubicBezTo>
                  <a:pt x="2483146" y="1324768"/>
                  <a:pt x="2462823" y="1268881"/>
                  <a:pt x="2442501" y="1212994"/>
                </a:cubicBezTo>
                <a:cubicBezTo>
                  <a:pt x="2434880" y="1191402"/>
                  <a:pt x="2425989" y="1168539"/>
                  <a:pt x="2423448" y="1145676"/>
                </a:cubicBezTo>
                <a:cubicBezTo>
                  <a:pt x="2418368" y="1105031"/>
                  <a:pt x="2423448" y="1064387"/>
                  <a:pt x="2428529" y="1023742"/>
                </a:cubicBezTo>
                <a:cubicBezTo>
                  <a:pt x="2434880" y="967855"/>
                  <a:pt x="2446311" y="911968"/>
                  <a:pt x="2475525" y="863703"/>
                </a:cubicBezTo>
                <a:cubicBezTo>
                  <a:pt x="2532681" y="769712"/>
                  <a:pt x="2625402" y="737958"/>
                  <a:pt x="2727014" y="727797"/>
                </a:cubicBezTo>
                <a:cubicBezTo>
                  <a:pt x="2777821" y="722716"/>
                  <a:pt x="2828627" y="718905"/>
                  <a:pt x="2880703" y="726526"/>
                </a:cubicBezTo>
                <a:cubicBezTo>
                  <a:pt x="2893404" y="729067"/>
                  <a:pt x="2907376" y="726526"/>
                  <a:pt x="2920077" y="726526"/>
                </a:cubicBezTo>
                <a:cubicBezTo>
                  <a:pt x="2925158" y="726526"/>
                  <a:pt x="2930239" y="726526"/>
                  <a:pt x="2932779" y="721446"/>
                </a:cubicBezTo>
                <a:cubicBezTo>
                  <a:pt x="2934049" y="716365"/>
                  <a:pt x="2931509" y="713825"/>
                  <a:pt x="2928968" y="710014"/>
                </a:cubicBezTo>
                <a:cubicBezTo>
                  <a:pt x="2904836" y="684611"/>
                  <a:pt x="2879433" y="661749"/>
                  <a:pt x="2857840" y="635076"/>
                </a:cubicBezTo>
                <a:cubicBezTo>
                  <a:pt x="2854030" y="629995"/>
                  <a:pt x="2847679" y="627455"/>
                  <a:pt x="2841328" y="626184"/>
                </a:cubicBezTo>
                <a:cubicBezTo>
                  <a:pt x="2824816" y="621104"/>
                  <a:pt x="2810845" y="612213"/>
                  <a:pt x="2796873" y="603322"/>
                </a:cubicBezTo>
                <a:cubicBezTo>
                  <a:pt x="2765119" y="581729"/>
                  <a:pt x="2734635" y="558866"/>
                  <a:pt x="2693990" y="552516"/>
                </a:cubicBezTo>
                <a:cubicBezTo>
                  <a:pt x="2673668" y="549975"/>
                  <a:pt x="2655886" y="538544"/>
                  <a:pt x="2636834" y="529653"/>
                </a:cubicBezTo>
                <a:cubicBezTo>
                  <a:pt x="2624132" y="524572"/>
                  <a:pt x="2612701" y="518222"/>
                  <a:pt x="2601270" y="513141"/>
                </a:cubicBezTo>
                <a:cubicBezTo>
                  <a:pt x="2566975" y="499169"/>
                  <a:pt x="2550464" y="510601"/>
                  <a:pt x="2547923" y="546165"/>
                </a:cubicBezTo>
                <a:cubicBezTo>
                  <a:pt x="2544113" y="582999"/>
                  <a:pt x="2541572" y="621104"/>
                  <a:pt x="2531411" y="656668"/>
                </a:cubicBezTo>
                <a:cubicBezTo>
                  <a:pt x="2523790" y="687152"/>
                  <a:pt x="2507278" y="699853"/>
                  <a:pt x="2475525" y="697313"/>
                </a:cubicBezTo>
                <a:cubicBezTo>
                  <a:pt x="2455202" y="693502"/>
                  <a:pt x="2438690" y="689692"/>
                  <a:pt x="2420908" y="687152"/>
                </a:cubicBezTo>
                <a:close/>
              </a:path>
            </a:pathLst>
          </a:custGeom>
          <a:blipFill dpi="0" rotWithShape="0">
            <a:blip r:embed="rId2"/>
            <a:srcRect/>
            <a:tile tx="0" ty="0" sx="100000" sy="100000" flip="none" algn="tl"/>
          </a:blipFill>
          <a:ln w="12691"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 name="Oval 4">
            <a:extLst>
              <a:ext uri="{FF2B5EF4-FFF2-40B4-BE49-F238E27FC236}">
                <a16:creationId xmlns:a16="http://schemas.microsoft.com/office/drawing/2014/main" id="{D04B9DF2-A5AF-4921-A03A-FA4600D9678A}"/>
              </a:ext>
            </a:extLst>
          </p:cNvPr>
          <p:cNvSpPr/>
          <p:nvPr/>
        </p:nvSpPr>
        <p:spPr>
          <a:xfrm>
            <a:off x="794168" y="3975543"/>
            <a:ext cx="1213195" cy="1213195"/>
          </a:xfrm>
          <a:prstGeom prst="ellipse">
            <a:avLst/>
          </a:prstGeom>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24" name="Freeform: Shape 23">
            <a:extLst>
              <a:ext uri="{FF2B5EF4-FFF2-40B4-BE49-F238E27FC236}">
                <a16:creationId xmlns:a16="http://schemas.microsoft.com/office/drawing/2014/main" id="{F1028110-46F3-4497-BC9A-11554E67180F}"/>
              </a:ext>
            </a:extLst>
          </p:cNvPr>
          <p:cNvSpPr/>
          <p:nvPr/>
        </p:nvSpPr>
        <p:spPr>
          <a:xfrm>
            <a:off x="3420732" y="3656205"/>
            <a:ext cx="513778" cy="513778"/>
          </a:xfrm>
          <a:custGeom>
            <a:avLst/>
            <a:gdLst>
              <a:gd name="connsiteX0" fmla="*/ 2806069 w 5583664"/>
              <a:gd name="connsiteY0" fmla="*/ 2339344 h 5583664"/>
              <a:gd name="connsiteX1" fmla="*/ 2339344 w 5583664"/>
              <a:gd name="connsiteY1" fmla="*/ 2806069 h 5583664"/>
              <a:gd name="connsiteX2" fmla="*/ 2806069 w 5583664"/>
              <a:gd name="connsiteY2" fmla="*/ 3272794 h 5583664"/>
              <a:gd name="connsiteX3" fmla="*/ 3272794 w 5583664"/>
              <a:gd name="connsiteY3" fmla="*/ 2806069 h 5583664"/>
              <a:gd name="connsiteX4" fmla="*/ 2806069 w 5583664"/>
              <a:gd name="connsiteY4" fmla="*/ 2339344 h 5583664"/>
              <a:gd name="connsiteX5" fmla="*/ 2806069 w 5583664"/>
              <a:gd name="connsiteY5" fmla="*/ 1872619 h 5583664"/>
              <a:gd name="connsiteX6" fmla="*/ 3739519 w 5583664"/>
              <a:gd name="connsiteY6" fmla="*/ 2806069 h 5583664"/>
              <a:gd name="connsiteX7" fmla="*/ 2806069 w 5583664"/>
              <a:gd name="connsiteY7" fmla="*/ 3739519 h 5583664"/>
              <a:gd name="connsiteX8" fmla="*/ 1872619 w 5583664"/>
              <a:gd name="connsiteY8" fmla="*/ 2806069 h 5583664"/>
              <a:gd name="connsiteX9" fmla="*/ 2806069 w 5583664"/>
              <a:gd name="connsiteY9" fmla="*/ 1872619 h 5583664"/>
              <a:gd name="connsiteX10" fmla="*/ 2806069 w 5583664"/>
              <a:gd name="connsiteY10" fmla="*/ 1515040 h 5583664"/>
              <a:gd name="connsiteX11" fmla="*/ 1515040 w 5583664"/>
              <a:gd name="connsiteY11" fmla="*/ 2806069 h 5583664"/>
              <a:gd name="connsiteX12" fmla="*/ 2806069 w 5583664"/>
              <a:gd name="connsiteY12" fmla="*/ 4097098 h 5583664"/>
              <a:gd name="connsiteX13" fmla="*/ 4097098 w 5583664"/>
              <a:gd name="connsiteY13" fmla="*/ 2806069 h 5583664"/>
              <a:gd name="connsiteX14" fmla="*/ 2806069 w 5583664"/>
              <a:gd name="connsiteY14" fmla="*/ 1515040 h 5583664"/>
              <a:gd name="connsiteX15" fmla="*/ 2806069 w 5583664"/>
              <a:gd name="connsiteY15" fmla="*/ 948794 h 5583664"/>
              <a:gd name="connsiteX16" fmla="*/ 4663344 w 5583664"/>
              <a:gd name="connsiteY16" fmla="*/ 2806069 h 5583664"/>
              <a:gd name="connsiteX17" fmla="*/ 2806069 w 5583664"/>
              <a:gd name="connsiteY17" fmla="*/ 4663344 h 5583664"/>
              <a:gd name="connsiteX18" fmla="*/ 948794 w 5583664"/>
              <a:gd name="connsiteY18" fmla="*/ 2806069 h 5583664"/>
              <a:gd name="connsiteX19" fmla="*/ 2806069 w 5583664"/>
              <a:gd name="connsiteY19" fmla="*/ 948794 h 5583664"/>
              <a:gd name="connsiteX20" fmla="*/ 2791832 w 5583664"/>
              <a:gd name="connsiteY20" fmla="*/ 597229 h 5583664"/>
              <a:gd name="connsiteX21" fmla="*/ 597229 w 5583664"/>
              <a:gd name="connsiteY21" fmla="*/ 2791832 h 5583664"/>
              <a:gd name="connsiteX22" fmla="*/ 2791832 w 5583664"/>
              <a:gd name="connsiteY22" fmla="*/ 4986435 h 5583664"/>
              <a:gd name="connsiteX23" fmla="*/ 4986435 w 5583664"/>
              <a:gd name="connsiteY23" fmla="*/ 2791832 h 5583664"/>
              <a:gd name="connsiteX24" fmla="*/ 2791832 w 5583664"/>
              <a:gd name="connsiteY24" fmla="*/ 597229 h 5583664"/>
              <a:gd name="connsiteX25" fmla="*/ 2791832 w 5583664"/>
              <a:gd name="connsiteY25" fmla="*/ 0 h 5583664"/>
              <a:gd name="connsiteX26" fmla="*/ 5583664 w 5583664"/>
              <a:gd name="connsiteY26" fmla="*/ 2791832 h 5583664"/>
              <a:gd name="connsiteX27" fmla="*/ 2791832 w 5583664"/>
              <a:gd name="connsiteY27" fmla="*/ 5583664 h 5583664"/>
              <a:gd name="connsiteX28" fmla="*/ 0 w 5583664"/>
              <a:gd name="connsiteY28" fmla="*/ 2791832 h 5583664"/>
              <a:gd name="connsiteX29" fmla="*/ 2791832 w 5583664"/>
              <a:gd name="connsiteY29" fmla="*/ 0 h 558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83664" h="5583664">
                <a:moveTo>
                  <a:pt x="2806069" y="2339344"/>
                </a:moveTo>
                <a:cubicBezTo>
                  <a:pt x="2548304" y="2339344"/>
                  <a:pt x="2339344" y="2548304"/>
                  <a:pt x="2339344" y="2806069"/>
                </a:cubicBezTo>
                <a:cubicBezTo>
                  <a:pt x="2339344" y="3063834"/>
                  <a:pt x="2548304" y="3272794"/>
                  <a:pt x="2806069" y="3272794"/>
                </a:cubicBezTo>
                <a:cubicBezTo>
                  <a:pt x="3063834" y="3272794"/>
                  <a:pt x="3272794" y="3063834"/>
                  <a:pt x="3272794" y="2806069"/>
                </a:cubicBezTo>
                <a:cubicBezTo>
                  <a:pt x="3272794" y="2548304"/>
                  <a:pt x="3063834" y="2339344"/>
                  <a:pt x="2806069" y="2339344"/>
                </a:cubicBezTo>
                <a:close/>
                <a:moveTo>
                  <a:pt x="2806069" y="1872619"/>
                </a:moveTo>
                <a:cubicBezTo>
                  <a:pt x="3321599" y="1872619"/>
                  <a:pt x="3739519" y="2290539"/>
                  <a:pt x="3739519" y="2806069"/>
                </a:cubicBezTo>
                <a:cubicBezTo>
                  <a:pt x="3739519" y="3321599"/>
                  <a:pt x="3321599" y="3739519"/>
                  <a:pt x="2806069" y="3739519"/>
                </a:cubicBezTo>
                <a:cubicBezTo>
                  <a:pt x="2290539" y="3739519"/>
                  <a:pt x="1872619" y="3321599"/>
                  <a:pt x="1872619" y="2806069"/>
                </a:cubicBezTo>
                <a:cubicBezTo>
                  <a:pt x="1872619" y="2290539"/>
                  <a:pt x="2290539" y="1872619"/>
                  <a:pt x="2806069" y="1872619"/>
                </a:cubicBezTo>
                <a:close/>
                <a:moveTo>
                  <a:pt x="2806069" y="1515040"/>
                </a:moveTo>
                <a:cubicBezTo>
                  <a:pt x="2093053" y="1515040"/>
                  <a:pt x="1515040" y="2093053"/>
                  <a:pt x="1515040" y="2806069"/>
                </a:cubicBezTo>
                <a:cubicBezTo>
                  <a:pt x="1515040" y="3519085"/>
                  <a:pt x="2093053" y="4097098"/>
                  <a:pt x="2806069" y="4097098"/>
                </a:cubicBezTo>
                <a:cubicBezTo>
                  <a:pt x="3519085" y="4097098"/>
                  <a:pt x="4097098" y="3519085"/>
                  <a:pt x="4097098" y="2806069"/>
                </a:cubicBezTo>
                <a:cubicBezTo>
                  <a:pt x="4097098" y="2093053"/>
                  <a:pt x="3519085" y="1515040"/>
                  <a:pt x="2806069" y="1515040"/>
                </a:cubicBezTo>
                <a:close/>
                <a:moveTo>
                  <a:pt x="2806069" y="948794"/>
                </a:moveTo>
                <a:cubicBezTo>
                  <a:pt x="3831814" y="948794"/>
                  <a:pt x="4663344" y="1780324"/>
                  <a:pt x="4663344" y="2806069"/>
                </a:cubicBezTo>
                <a:cubicBezTo>
                  <a:pt x="4663344" y="3831814"/>
                  <a:pt x="3831814" y="4663344"/>
                  <a:pt x="2806069" y="4663344"/>
                </a:cubicBezTo>
                <a:cubicBezTo>
                  <a:pt x="1780324" y="4663344"/>
                  <a:pt x="948794" y="3831814"/>
                  <a:pt x="948794" y="2806069"/>
                </a:cubicBezTo>
                <a:cubicBezTo>
                  <a:pt x="948794" y="1780324"/>
                  <a:pt x="1780324" y="948794"/>
                  <a:pt x="2806069" y="948794"/>
                </a:cubicBezTo>
                <a:close/>
                <a:moveTo>
                  <a:pt x="2791832" y="597229"/>
                </a:moveTo>
                <a:cubicBezTo>
                  <a:pt x="1579786" y="597229"/>
                  <a:pt x="597229" y="1579786"/>
                  <a:pt x="597229" y="2791832"/>
                </a:cubicBezTo>
                <a:cubicBezTo>
                  <a:pt x="597229" y="4003878"/>
                  <a:pt x="1579786" y="4986435"/>
                  <a:pt x="2791832" y="4986435"/>
                </a:cubicBezTo>
                <a:cubicBezTo>
                  <a:pt x="4003878" y="4986435"/>
                  <a:pt x="4986435" y="4003878"/>
                  <a:pt x="4986435" y="2791832"/>
                </a:cubicBezTo>
                <a:cubicBezTo>
                  <a:pt x="4986435" y="1579786"/>
                  <a:pt x="4003878" y="597229"/>
                  <a:pt x="2791832" y="597229"/>
                </a:cubicBezTo>
                <a:close/>
                <a:moveTo>
                  <a:pt x="2791832" y="0"/>
                </a:moveTo>
                <a:cubicBezTo>
                  <a:pt x="4333718" y="0"/>
                  <a:pt x="5583664" y="1249946"/>
                  <a:pt x="5583664" y="2791832"/>
                </a:cubicBezTo>
                <a:cubicBezTo>
                  <a:pt x="5583664" y="4333718"/>
                  <a:pt x="4333718" y="5583664"/>
                  <a:pt x="2791832" y="5583664"/>
                </a:cubicBezTo>
                <a:cubicBezTo>
                  <a:pt x="1249946" y="5583664"/>
                  <a:pt x="0" y="4333718"/>
                  <a:pt x="0" y="2791832"/>
                </a:cubicBezTo>
                <a:cubicBezTo>
                  <a:pt x="0" y="1249946"/>
                  <a:pt x="1249946" y="0"/>
                  <a:pt x="2791832"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solidFill>
                <a:schemeClr val="bg1"/>
              </a:solidFill>
            </a:endParaRPr>
          </a:p>
        </p:txBody>
      </p:sp>
      <p:sp>
        <p:nvSpPr>
          <p:cNvPr id="27" name="Justify Text Body">
            <a:extLst>
              <a:ext uri="{FF2B5EF4-FFF2-40B4-BE49-F238E27FC236}">
                <a16:creationId xmlns:a16="http://schemas.microsoft.com/office/drawing/2014/main" id="{2D45CF4C-40CF-4F91-AB9C-8D22A9E967A3}"/>
              </a:ext>
            </a:extLst>
          </p:cNvPr>
          <p:cNvSpPr txBox="1"/>
          <p:nvPr/>
        </p:nvSpPr>
        <p:spPr>
          <a:xfrm>
            <a:off x="3711758" y="4155697"/>
            <a:ext cx="3792954" cy="800219"/>
          </a:xfrm>
          <a:prstGeom prst="rect">
            <a:avLst/>
          </a:prstGeom>
          <a:noFill/>
        </p:spPr>
        <p:txBody>
          <a:bodyPr wrap="square" lIns="0" tIns="0" rIns="0" bIns="0" rtlCol="0">
            <a:spAutoFit/>
          </a:bodyPr>
          <a:lstStyle/>
          <a:p>
            <a:pPr algn="r">
              <a:lnSpc>
                <a:spcPct val="150000"/>
              </a:lnSpc>
            </a:pPr>
            <a:r>
              <a:rPr lang="en-US" sz="1200" b="1">
                <a:solidFill>
                  <a:schemeClr val="tx1">
                    <a:lumMod val="65000"/>
                    <a:lumOff val="35000"/>
                  </a:schemeClr>
                </a:solidFill>
              </a:rPr>
              <a:t>asuscipit eros metus auctor dapibus quam aliquam sied pretium tincidunt dapibus integer mollis da vel magna hendrit eleifend nullas dictum</a:t>
            </a:r>
            <a:endParaRPr lang="en-ID" sz="1200" b="1">
              <a:solidFill>
                <a:schemeClr val="tx1">
                  <a:lumMod val="65000"/>
                  <a:lumOff val="35000"/>
                </a:schemeClr>
              </a:solidFill>
            </a:endParaRPr>
          </a:p>
        </p:txBody>
      </p:sp>
      <p:sp>
        <p:nvSpPr>
          <p:cNvPr id="28" name="Grand Title">
            <a:extLst>
              <a:ext uri="{FF2B5EF4-FFF2-40B4-BE49-F238E27FC236}">
                <a16:creationId xmlns:a16="http://schemas.microsoft.com/office/drawing/2014/main" id="{450EBA0F-FC04-4ADD-9477-18F05C88D5BF}"/>
              </a:ext>
            </a:extLst>
          </p:cNvPr>
          <p:cNvSpPr txBox="1"/>
          <p:nvPr/>
        </p:nvSpPr>
        <p:spPr>
          <a:xfrm>
            <a:off x="7747362" y="4293924"/>
            <a:ext cx="650820" cy="623119"/>
          </a:xfrm>
          <a:prstGeom prst="rect">
            <a:avLst/>
          </a:prstGeom>
          <a:noFill/>
        </p:spPr>
        <p:txBody>
          <a:bodyPr wrap="none" lIns="0" tIns="0" rIns="0" bIns="0" rtlCol="0" anchor="t" anchorCtr="0">
            <a:spAutoFit/>
          </a:bodyPr>
          <a:lstStyle/>
          <a:p>
            <a:pPr algn="r"/>
            <a:r>
              <a:rPr lang="en-US" sz="4049">
                <a:solidFill>
                  <a:schemeClr val="accent1"/>
                </a:solidFill>
                <a:latin typeface="+mj-lt"/>
              </a:rPr>
              <a:t>4K</a:t>
            </a:r>
            <a:endParaRPr lang="en-ID" sz="4049">
              <a:solidFill>
                <a:schemeClr val="accent1"/>
              </a:solidFill>
              <a:latin typeface="+mj-lt"/>
            </a:endParaRPr>
          </a:p>
        </p:txBody>
      </p:sp>
      <p:sp>
        <p:nvSpPr>
          <p:cNvPr id="30" name="Icon 32">
            <a:extLst>
              <a:ext uri="{FF2B5EF4-FFF2-40B4-BE49-F238E27FC236}">
                <a16:creationId xmlns:a16="http://schemas.microsoft.com/office/drawing/2014/main" id="{44CAD318-4276-4193-B7FD-243F957C4BE3}"/>
              </a:ext>
            </a:extLst>
          </p:cNvPr>
          <p:cNvSpPr/>
          <p:nvPr/>
        </p:nvSpPr>
        <p:spPr>
          <a:xfrm>
            <a:off x="1172968" y="4354344"/>
            <a:ext cx="455596" cy="455594"/>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sz="1349"/>
          </a:p>
        </p:txBody>
      </p:sp>
      <p:grpSp>
        <p:nvGrpSpPr>
          <p:cNvPr id="26" name="PpHeader">
            <a:extLst>
              <a:ext uri="{FF2B5EF4-FFF2-40B4-BE49-F238E27FC236}">
                <a16:creationId xmlns:a16="http://schemas.microsoft.com/office/drawing/2014/main" id="{D832051F-7BBE-49D9-B48E-18DC2AC1C8D6}"/>
              </a:ext>
            </a:extLst>
          </p:cNvPr>
          <p:cNvGrpSpPr/>
          <p:nvPr/>
        </p:nvGrpSpPr>
        <p:grpSpPr>
          <a:xfrm>
            <a:off x="87884" y="124384"/>
            <a:ext cx="1156753" cy="106831"/>
            <a:chOff x="117194" y="153043"/>
            <a:chExt cx="1542538" cy="142460"/>
          </a:xfrm>
        </p:grpSpPr>
        <p:sp>
          <p:nvSpPr>
            <p:cNvPr id="29" name="PpHeader">
              <a:extLst>
                <a:ext uri="{FF2B5EF4-FFF2-40B4-BE49-F238E27FC236}">
                  <a16:creationId xmlns:a16="http://schemas.microsoft.com/office/drawing/2014/main" id="{6E6C9009-3DCD-4E76-A3A6-CB845B7A59D5}"/>
                </a:ext>
              </a:extLst>
            </p:cNvPr>
            <p:cNvSpPr/>
            <p:nvPr/>
          </p:nvSpPr>
          <p:spPr>
            <a:xfrm>
              <a:off x="117194" y="153043"/>
              <a:ext cx="239163" cy="142460"/>
            </a:xfrm>
            <a:custGeom>
              <a:avLst/>
              <a:gdLst>
                <a:gd name="connsiteX0" fmla="*/ 232966 w 249725"/>
                <a:gd name="connsiteY0" fmla="*/ 82125 h 142460"/>
                <a:gd name="connsiteX1" fmla="*/ 15084 w 249725"/>
                <a:gd name="connsiteY1" fmla="*/ 82125 h 142460"/>
                <a:gd name="connsiteX2" fmla="*/ 0 w 249725"/>
                <a:gd name="connsiteY2" fmla="*/ 67040 h 142460"/>
                <a:gd name="connsiteX3" fmla="*/ 15084 w 249725"/>
                <a:gd name="connsiteY3" fmla="*/ 50280 h 142460"/>
                <a:gd name="connsiteX4" fmla="*/ 232966 w 249725"/>
                <a:gd name="connsiteY4" fmla="*/ 50280 h 142460"/>
                <a:gd name="connsiteX5" fmla="*/ 248050 w 249725"/>
                <a:gd name="connsiteY5" fmla="*/ 65364 h 142460"/>
                <a:gd name="connsiteX6" fmla="*/ 232966 w 249725"/>
                <a:gd name="connsiteY6" fmla="*/ 82125 h 142460"/>
                <a:gd name="connsiteX7" fmla="*/ 232966 w 249725"/>
                <a:gd name="connsiteY7" fmla="*/ 30168 h 142460"/>
                <a:gd name="connsiteX8" fmla="*/ 248050 w 249725"/>
                <a:gd name="connsiteY8" fmla="*/ 15084 h 142460"/>
                <a:gd name="connsiteX9" fmla="*/ 232966 w 249725"/>
                <a:gd name="connsiteY9" fmla="*/ 0 h 142460"/>
                <a:gd name="connsiteX10" fmla="*/ 15084 w 249725"/>
                <a:gd name="connsiteY10" fmla="*/ 0 h 142460"/>
                <a:gd name="connsiteX11" fmla="*/ 0 w 249725"/>
                <a:gd name="connsiteY11" fmla="*/ 15084 h 142460"/>
                <a:gd name="connsiteX12" fmla="*/ 15084 w 249725"/>
                <a:gd name="connsiteY12" fmla="*/ 30168 h 142460"/>
                <a:gd name="connsiteX13" fmla="*/ 232966 w 249725"/>
                <a:gd name="connsiteY13" fmla="*/ 30168 h 142460"/>
                <a:gd name="connsiteX14" fmla="*/ 179333 w 249725"/>
                <a:gd name="connsiteY14" fmla="*/ 127377 h 142460"/>
                <a:gd name="connsiteX15" fmla="*/ 164249 w 249725"/>
                <a:gd name="connsiteY15" fmla="*/ 112293 h 142460"/>
                <a:gd name="connsiteX16" fmla="*/ 15084 w 249725"/>
                <a:gd name="connsiteY16" fmla="*/ 112293 h 142460"/>
                <a:gd name="connsiteX17" fmla="*/ 0 w 249725"/>
                <a:gd name="connsiteY17" fmla="*/ 127377 h 142460"/>
                <a:gd name="connsiteX18" fmla="*/ 15084 w 249725"/>
                <a:gd name="connsiteY18" fmla="*/ 142461 h 142460"/>
                <a:gd name="connsiteX19" fmla="*/ 164249 w 249725"/>
                <a:gd name="connsiteY19" fmla="*/ 142461 h 142460"/>
                <a:gd name="connsiteX20" fmla="*/ 179333 w 249725"/>
                <a:gd name="connsiteY20" fmla="*/ 127377 h 142460"/>
                <a:gd name="connsiteX21" fmla="*/ 249726 w 249725"/>
                <a:gd name="connsiteY21" fmla="*/ 127377 h 142460"/>
                <a:gd name="connsiteX22" fmla="*/ 234642 w 249725"/>
                <a:gd name="connsiteY22" fmla="*/ 112293 h 142460"/>
                <a:gd name="connsiteX23" fmla="*/ 209502 w 249725"/>
                <a:gd name="connsiteY23" fmla="*/ 112293 h 142460"/>
                <a:gd name="connsiteX24" fmla="*/ 194418 w 249725"/>
                <a:gd name="connsiteY24" fmla="*/ 127377 h 142460"/>
                <a:gd name="connsiteX25" fmla="*/ 209502 w 249725"/>
                <a:gd name="connsiteY25" fmla="*/ 142461 h 142460"/>
                <a:gd name="connsiteX26" fmla="*/ 234642 w 249725"/>
                <a:gd name="connsiteY26" fmla="*/ 142461 h 142460"/>
                <a:gd name="connsiteX27" fmla="*/ 249726 w 249725"/>
                <a:gd name="connsiteY27" fmla="*/ 127377 h 14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9725" h="142460">
                  <a:moveTo>
                    <a:pt x="232966" y="82125"/>
                  </a:moveTo>
                  <a:lnTo>
                    <a:pt x="15084" y="82125"/>
                  </a:lnTo>
                  <a:cubicBezTo>
                    <a:pt x="6704" y="82125"/>
                    <a:pt x="0" y="75421"/>
                    <a:pt x="0" y="67040"/>
                  </a:cubicBezTo>
                  <a:cubicBezTo>
                    <a:pt x="0" y="58660"/>
                    <a:pt x="6704" y="50280"/>
                    <a:pt x="15084" y="50280"/>
                  </a:cubicBezTo>
                  <a:lnTo>
                    <a:pt x="232966" y="50280"/>
                  </a:lnTo>
                  <a:cubicBezTo>
                    <a:pt x="241346" y="50280"/>
                    <a:pt x="248050" y="56984"/>
                    <a:pt x="248050" y="65364"/>
                  </a:cubicBezTo>
                  <a:cubicBezTo>
                    <a:pt x="248050" y="73744"/>
                    <a:pt x="241346" y="82125"/>
                    <a:pt x="232966" y="82125"/>
                  </a:cubicBezTo>
                  <a:close/>
                  <a:moveTo>
                    <a:pt x="232966" y="30168"/>
                  </a:moveTo>
                  <a:cubicBezTo>
                    <a:pt x="241346" y="30168"/>
                    <a:pt x="248050" y="23464"/>
                    <a:pt x="248050" y="15084"/>
                  </a:cubicBezTo>
                  <a:cubicBezTo>
                    <a:pt x="248050" y="6704"/>
                    <a:pt x="241346" y="0"/>
                    <a:pt x="232966" y="0"/>
                  </a:cubicBezTo>
                  <a:lnTo>
                    <a:pt x="15084" y="0"/>
                  </a:lnTo>
                  <a:cubicBezTo>
                    <a:pt x="6704" y="0"/>
                    <a:pt x="0" y="6704"/>
                    <a:pt x="0" y="15084"/>
                  </a:cubicBezTo>
                  <a:cubicBezTo>
                    <a:pt x="0" y="23464"/>
                    <a:pt x="6704" y="30168"/>
                    <a:pt x="15084" y="30168"/>
                  </a:cubicBezTo>
                  <a:lnTo>
                    <a:pt x="232966" y="30168"/>
                  </a:lnTo>
                  <a:close/>
                  <a:moveTo>
                    <a:pt x="179333" y="127377"/>
                  </a:moveTo>
                  <a:cubicBezTo>
                    <a:pt x="179333" y="118997"/>
                    <a:pt x="172629" y="112293"/>
                    <a:pt x="164249" y="112293"/>
                  </a:cubicBezTo>
                  <a:lnTo>
                    <a:pt x="15084" y="112293"/>
                  </a:lnTo>
                  <a:cubicBezTo>
                    <a:pt x="6704" y="112293"/>
                    <a:pt x="0" y="118997"/>
                    <a:pt x="0" y="127377"/>
                  </a:cubicBezTo>
                  <a:cubicBezTo>
                    <a:pt x="0" y="135757"/>
                    <a:pt x="6704" y="142461"/>
                    <a:pt x="15084" y="142461"/>
                  </a:cubicBezTo>
                  <a:lnTo>
                    <a:pt x="164249" y="142461"/>
                  </a:lnTo>
                  <a:cubicBezTo>
                    <a:pt x="172629" y="142461"/>
                    <a:pt x="179333" y="135757"/>
                    <a:pt x="179333" y="127377"/>
                  </a:cubicBezTo>
                  <a:close/>
                  <a:moveTo>
                    <a:pt x="249726" y="127377"/>
                  </a:moveTo>
                  <a:cubicBezTo>
                    <a:pt x="249726" y="118997"/>
                    <a:pt x="243022" y="112293"/>
                    <a:pt x="234642" y="112293"/>
                  </a:cubicBezTo>
                  <a:lnTo>
                    <a:pt x="209502" y="112293"/>
                  </a:lnTo>
                  <a:cubicBezTo>
                    <a:pt x="201122" y="112293"/>
                    <a:pt x="194418" y="118997"/>
                    <a:pt x="194418" y="127377"/>
                  </a:cubicBezTo>
                  <a:cubicBezTo>
                    <a:pt x="194418" y="135757"/>
                    <a:pt x="201122" y="142461"/>
                    <a:pt x="209502" y="142461"/>
                  </a:cubicBezTo>
                  <a:lnTo>
                    <a:pt x="234642" y="142461"/>
                  </a:lnTo>
                  <a:cubicBezTo>
                    <a:pt x="243022" y="142461"/>
                    <a:pt x="249726" y="135757"/>
                    <a:pt x="249726" y="1273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918"/>
            </a:p>
          </p:txBody>
        </p:sp>
        <p:grpSp>
          <p:nvGrpSpPr>
            <p:cNvPr id="31" name="Group 30">
              <a:extLst>
                <a:ext uri="{FF2B5EF4-FFF2-40B4-BE49-F238E27FC236}">
                  <a16:creationId xmlns:a16="http://schemas.microsoft.com/office/drawing/2014/main" id="{5836DF8A-88E0-4A7F-81ED-9E38E35CF820}"/>
                </a:ext>
              </a:extLst>
            </p:cNvPr>
            <p:cNvGrpSpPr/>
            <p:nvPr/>
          </p:nvGrpSpPr>
          <p:grpSpPr>
            <a:xfrm>
              <a:off x="670098" y="159543"/>
              <a:ext cx="989634" cy="135576"/>
              <a:chOff x="670098" y="159543"/>
              <a:chExt cx="989634" cy="135576"/>
            </a:xfrm>
          </p:grpSpPr>
          <p:sp>
            <p:nvSpPr>
              <p:cNvPr id="32" name="Icon 1">
                <a:extLst>
                  <a:ext uri="{FF2B5EF4-FFF2-40B4-BE49-F238E27FC236}">
                    <a16:creationId xmlns:a16="http://schemas.microsoft.com/office/drawing/2014/main" id="{BBC05197-9972-4092-AEE9-83ECEB70278B}"/>
                  </a:ext>
                </a:extLst>
              </p:cNvPr>
              <p:cNvSpPr/>
              <p:nvPr/>
            </p:nvSpPr>
            <p:spPr>
              <a:xfrm>
                <a:off x="670098" y="159543"/>
                <a:ext cx="135576" cy="135576"/>
              </a:xfrm>
              <a:custGeom>
                <a:avLst/>
                <a:gdLst>
                  <a:gd name="connsiteX0" fmla="*/ 466799 w 485775"/>
                  <a:gd name="connsiteY0" fmla="*/ 333970 h 485775"/>
                  <a:gd name="connsiteX1" fmla="*/ 485775 w 485775"/>
                  <a:gd name="connsiteY1" fmla="*/ 314995 h 485775"/>
                  <a:gd name="connsiteX2" fmla="*/ 485775 w 485775"/>
                  <a:gd name="connsiteY2" fmla="*/ 75902 h 485775"/>
                  <a:gd name="connsiteX3" fmla="*/ 409873 w 485775"/>
                  <a:gd name="connsiteY3" fmla="*/ 0 h 485775"/>
                  <a:gd name="connsiteX4" fmla="*/ 75902 w 485775"/>
                  <a:gd name="connsiteY4" fmla="*/ 0 h 485775"/>
                  <a:gd name="connsiteX5" fmla="*/ 0 w 485775"/>
                  <a:gd name="connsiteY5" fmla="*/ 75902 h 485775"/>
                  <a:gd name="connsiteX6" fmla="*/ 0 w 485775"/>
                  <a:gd name="connsiteY6" fmla="*/ 409873 h 485775"/>
                  <a:gd name="connsiteX7" fmla="*/ 75902 w 485775"/>
                  <a:gd name="connsiteY7" fmla="*/ 485775 h 485775"/>
                  <a:gd name="connsiteX8" fmla="*/ 409873 w 485775"/>
                  <a:gd name="connsiteY8" fmla="*/ 485775 h 485775"/>
                  <a:gd name="connsiteX9" fmla="*/ 485775 w 485775"/>
                  <a:gd name="connsiteY9" fmla="*/ 409873 h 485775"/>
                  <a:gd name="connsiteX10" fmla="*/ 466799 w 485775"/>
                  <a:gd name="connsiteY10" fmla="*/ 390897 h 485775"/>
                  <a:gd name="connsiteX11" fmla="*/ 447824 w 485775"/>
                  <a:gd name="connsiteY11" fmla="*/ 409873 h 485775"/>
                  <a:gd name="connsiteX12" fmla="*/ 409873 w 485775"/>
                  <a:gd name="connsiteY12" fmla="*/ 447824 h 485775"/>
                  <a:gd name="connsiteX13" fmla="*/ 316892 w 485775"/>
                  <a:gd name="connsiteY13" fmla="*/ 447824 h 485775"/>
                  <a:gd name="connsiteX14" fmla="*/ 316892 w 485775"/>
                  <a:gd name="connsiteY14" fmla="*/ 309302 h 485775"/>
                  <a:gd name="connsiteX15" fmla="*/ 360810 w 485775"/>
                  <a:gd name="connsiteY15" fmla="*/ 309302 h 485775"/>
                  <a:gd name="connsiteX16" fmla="*/ 379653 w 485775"/>
                  <a:gd name="connsiteY16" fmla="*/ 292595 h 485775"/>
                  <a:gd name="connsiteX17" fmla="*/ 382165 w 485775"/>
                  <a:gd name="connsiteY17" fmla="*/ 271722 h 485775"/>
                  <a:gd name="connsiteX18" fmla="*/ 363323 w 485775"/>
                  <a:gd name="connsiteY18" fmla="*/ 250478 h 485775"/>
                  <a:gd name="connsiteX19" fmla="*/ 316892 w 485775"/>
                  <a:gd name="connsiteY19" fmla="*/ 250478 h 485775"/>
                  <a:gd name="connsiteX20" fmla="*/ 316892 w 485775"/>
                  <a:gd name="connsiteY20" fmla="*/ 186910 h 485775"/>
                  <a:gd name="connsiteX21" fmla="*/ 345356 w 485775"/>
                  <a:gd name="connsiteY21" fmla="*/ 158446 h 485775"/>
                  <a:gd name="connsiteX22" fmla="*/ 369075 w 485775"/>
                  <a:gd name="connsiteY22" fmla="*/ 158446 h 485775"/>
                  <a:gd name="connsiteX23" fmla="*/ 388051 w 485775"/>
                  <a:gd name="connsiteY23" fmla="*/ 139471 h 485775"/>
                  <a:gd name="connsiteX24" fmla="*/ 388051 w 485775"/>
                  <a:gd name="connsiteY24" fmla="*/ 120276 h 485775"/>
                  <a:gd name="connsiteX25" fmla="*/ 371036 w 485775"/>
                  <a:gd name="connsiteY25" fmla="*/ 101401 h 485775"/>
                  <a:gd name="connsiteX26" fmla="*/ 345356 w 485775"/>
                  <a:gd name="connsiteY26" fmla="*/ 99622 h 485775"/>
                  <a:gd name="connsiteX27" fmla="*/ 284500 w 485775"/>
                  <a:gd name="connsiteY27" fmla="*/ 125231 h 485775"/>
                  <a:gd name="connsiteX28" fmla="*/ 258068 w 485775"/>
                  <a:gd name="connsiteY28" fmla="*/ 187076 h 485775"/>
                  <a:gd name="connsiteX29" fmla="*/ 258068 w 485775"/>
                  <a:gd name="connsiteY29" fmla="*/ 250478 h 485775"/>
                  <a:gd name="connsiteX30" fmla="*/ 215373 w 485775"/>
                  <a:gd name="connsiteY30" fmla="*/ 250478 h 485775"/>
                  <a:gd name="connsiteX31" fmla="*/ 196397 w 485775"/>
                  <a:gd name="connsiteY31" fmla="*/ 269453 h 485775"/>
                  <a:gd name="connsiteX32" fmla="*/ 196397 w 485775"/>
                  <a:gd name="connsiteY32" fmla="*/ 290326 h 485775"/>
                  <a:gd name="connsiteX33" fmla="*/ 215373 w 485775"/>
                  <a:gd name="connsiteY33" fmla="*/ 309302 h 485775"/>
                  <a:gd name="connsiteX34" fmla="*/ 258068 w 485775"/>
                  <a:gd name="connsiteY34" fmla="*/ 309302 h 485775"/>
                  <a:gd name="connsiteX35" fmla="*/ 258068 w 485775"/>
                  <a:gd name="connsiteY35" fmla="*/ 447824 h 485775"/>
                  <a:gd name="connsiteX36" fmla="*/ 75902 w 485775"/>
                  <a:gd name="connsiteY36" fmla="*/ 447824 h 485775"/>
                  <a:gd name="connsiteX37" fmla="*/ 37951 w 485775"/>
                  <a:gd name="connsiteY37" fmla="*/ 409873 h 485775"/>
                  <a:gd name="connsiteX38" fmla="*/ 37951 w 485775"/>
                  <a:gd name="connsiteY38" fmla="*/ 75902 h 485775"/>
                  <a:gd name="connsiteX39" fmla="*/ 75902 w 485775"/>
                  <a:gd name="connsiteY39" fmla="*/ 37951 h 485775"/>
                  <a:gd name="connsiteX40" fmla="*/ 409873 w 485775"/>
                  <a:gd name="connsiteY40" fmla="*/ 37951 h 485775"/>
                  <a:gd name="connsiteX41" fmla="*/ 447824 w 485775"/>
                  <a:gd name="connsiteY41" fmla="*/ 75902 h 485775"/>
                  <a:gd name="connsiteX42" fmla="*/ 447824 w 485775"/>
                  <a:gd name="connsiteY42" fmla="*/ 314995 h 485775"/>
                  <a:gd name="connsiteX43" fmla="*/ 466799 w 485775"/>
                  <a:gd name="connsiteY43" fmla="*/ 33397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466799" y="333970"/>
                    </a:moveTo>
                    <a:cubicBezTo>
                      <a:pt x="477280" y="333970"/>
                      <a:pt x="485775" y="325476"/>
                      <a:pt x="485775" y="314995"/>
                    </a:cubicBezTo>
                    <a:lnTo>
                      <a:pt x="485775" y="75902"/>
                    </a:lnTo>
                    <a:cubicBezTo>
                      <a:pt x="485775" y="34049"/>
                      <a:pt x="451726" y="0"/>
                      <a:pt x="409873" y="0"/>
                    </a:cubicBezTo>
                    <a:lnTo>
                      <a:pt x="75902" y="0"/>
                    </a:lnTo>
                    <a:cubicBezTo>
                      <a:pt x="34049" y="0"/>
                      <a:pt x="0" y="34049"/>
                      <a:pt x="0" y="75902"/>
                    </a:cubicBezTo>
                    <a:lnTo>
                      <a:pt x="0" y="409873"/>
                    </a:lnTo>
                    <a:cubicBezTo>
                      <a:pt x="0" y="451726"/>
                      <a:pt x="34049" y="485775"/>
                      <a:pt x="75902" y="485775"/>
                    </a:cubicBezTo>
                    <a:lnTo>
                      <a:pt x="409873" y="485775"/>
                    </a:lnTo>
                    <a:cubicBezTo>
                      <a:pt x="451726" y="485775"/>
                      <a:pt x="485775" y="451726"/>
                      <a:pt x="485775" y="409873"/>
                    </a:cubicBezTo>
                    <a:cubicBezTo>
                      <a:pt x="485775" y="399392"/>
                      <a:pt x="477280" y="390897"/>
                      <a:pt x="466799" y="390897"/>
                    </a:cubicBezTo>
                    <a:cubicBezTo>
                      <a:pt x="456318" y="390897"/>
                      <a:pt x="447824" y="399392"/>
                      <a:pt x="447824" y="409873"/>
                    </a:cubicBezTo>
                    <a:cubicBezTo>
                      <a:pt x="447824" y="430798"/>
                      <a:pt x="430798" y="447824"/>
                      <a:pt x="409873" y="447824"/>
                    </a:cubicBezTo>
                    <a:lnTo>
                      <a:pt x="316892" y="447824"/>
                    </a:lnTo>
                    <a:lnTo>
                      <a:pt x="316892" y="309302"/>
                    </a:lnTo>
                    <a:lnTo>
                      <a:pt x="360810" y="309302"/>
                    </a:lnTo>
                    <a:cubicBezTo>
                      <a:pt x="370413" y="309302"/>
                      <a:pt x="378504" y="302127"/>
                      <a:pt x="379653" y="292595"/>
                    </a:cubicBezTo>
                    <a:lnTo>
                      <a:pt x="382165" y="271722"/>
                    </a:lnTo>
                    <a:cubicBezTo>
                      <a:pt x="383522" y="260425"/>
                      <a:pt x="374705" y="250478"/>
                      <a:pt x="363323" y="250478"/>
                    </a:cubicBezTo>
                    <a:lnTo>
                      <a:pt x="316892" y="250478"/>
                    </a:lnTo>
                    <a:lnTo>
                      <a:pt x="316892" y="186910"/>
                    </a:lnTo>
                    <a:cubicBezTo>
                      <a:pt x="316892" y="171188"/>
                      <a:pt x="329634" y="158446"/>
                      <a:pt x="345356" y="158446"/>
                    </a:cubicBezTo>
                    <a:lnTo>
                      <a:pt x="369075" y="158446"/>
                    </a:lnTo>
                    <a:cubicBezTo>
                      <a:pt x="379556" y="158446"/>
                      <a:pt x="388051" y="149952"/>
                      <a:pt x="388051" y="139471"/>
                    </a:cubicBezTo>
                    <a:lnTo>
                      <a:pt x="388051" y="120276"/>
                    </a:lnTo>
                    <a:cubicBezTo>
                      <a:pt x="388051" y="110555"/>
                      <a:pt x="380709" y="102387"/>
                      <a:pt x="371036" y="101401"/>
                    </a:cubicBezTo>
                    <a:cubicBezTo>
                      <a:pt x="361415" y="100422"/>
                      <a:pt x="351234" y="99622"/>
                      <a:pt x="345356" y="99622"/>
                    </a:cubicBezTo>
                    <a:cubicBezTo>
                      <a:pt x="323226" y="99622"/>
                      <a:pt x="301045" y="108958"/>
                      <a:pt x="284500" y="125231"/>
                    </a:cubicBezTo>
                    <a:cubicBezTo>
                      <a:pt x="267456" y="141998"/>
                      <a:pt x="258068" y="163961"/>
                      <a:pt x="258068" y="187076"/>
                    </a:cubicBezTo>
                    <a:lnTo>
                      <a:pt x="258068" y="250478"/>
                    </a:lnTo>
                    <a:lnTo>
                      <a:pt x="215373" y="250478"/>
                    </a:lnTo>
                    <a:cubicBezTo>
                      <a:pt x="204892" y="250478"/>
                      <a:pt x="196397" y="258972"/>
                      <a:pt x="196397" y="269453"/>
                    </a:cubicBezTo>
                    <a:lnTo>
                      <a:pt x="196397" y="290326"/>
                    </a:lnTo>
                    <a:cubicBezTo>
                      <a:pt x="196397" y="300808"/>
                      <a:pt x="204892" y="309302"/>
                      <a:pt x="215373" y="309302"/>
                    </a:cubicBezTo>
                    <a:lnTo>
                      <a:pt x="258068" y="309302"/>
                    </a:lnTo>
                    <a:lnTo>
                      <a:pt x="258068" y="447824"/>
                    </a:lnTo>
                    <a:lnTo>
                      <a:pt x="75902" y="447824"/>
                    </a:lnTo>
                    <a:cubicBezTo>
                      <a:pt x="54977" y="447824"/>
                      <a:pt x="37951" y="430798"/>
                      <a:pt x="37951" y="409873"/>
                    </a:cubicBezTo>
                    <a:lnTo>
                      <a:pt x="37951" y="75902"/>
                    </a:lnTo>
                    <a:cubicBezTo>
                      <a:pt x="37951" y="54977"/>
                      <a:pt x="54977" y="37951"/>
                      <a:pt x="75902" y="37951"/>
                    </a:cubicBezTo>
                    <a:lnTo>
                      <a:pt x="409873" y="37951"/>
                    </a:lnTo>
                    <a:cubicBezTo>
                      <a:pt x="430798" y="37951"/>
                      <a:pt x="447824" y="54977"/>
                      <a:pt x="447824" y="75902"/>
                    </a:cubicBezTo>
                    <a:lnTo>
                      <a:pt x="447824" y="314995"/>
                    </a:lnTo>
                    <a:cubicBezTo>
                      <a:pt x="447824" y="325476"/>
                      <a:pt x="456318" y="333970"/>
                      <a:pt x="466799" y="333970"/>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3" name="Icon 5">
                <a:extLst>
                  <a:ext uri="{FF2B5EF4-FFF2-40B4-BE49-F238E27FC236}">
                    <a16:creationId xmlns:a16="http://schemas.microsoft.com/office/drawing/2014/main" id="{B0C6436A-92F4-4E0F-B52C-BC55FF9AC9E9}"/>
                  </a:ext>
                </a:extLst>
              </p:cNvPr>
              <p:cNvSpPr/>
              <p:nvPr/>
            </p:nvSpPr>
            <p:spPr>
              <a:xfrm>
                <a:off x="1524160" y="159543"/>
                <a:ext cx="135572" cy="135576"/>
              </a:xfrm>
              <a:custGeom>
                <a:avLst/>
                <a:gdLst>
                  <a:gd name="connsiteX0" fmla="*/ 247668 w 485756"/>
                  <a:gd name="connsiteY0" fmla="*/ 485774 h 485773"/>
                  <a:gd name="connsiteX1" fmla="*/ 242832 w 485756"/>
                  <a:gd name="connsiteY1" fmla="*/ 485766 h 485773"/>
                  <a:gd name="connsiteX2" fmla="*/ 135357 w 485756"/>
                  <a:gd name="connsiteY2" fmla="*/ 482809 h 485773"/>
                  <a:gd name="connsiteX3" fmla="*/ 52546 w 485756"/>
                  <a:gd name="connsiteY3" fmla="*/ 451462 h 485773"/>
                  <a:gd name="connsiteX4" fmla="*/ 7879 w 485756"/>
                  <a:gd name="connsiteY4" fmla="*/ 379351 h 485773"/>
                  <a:gd name="connsiteX5" fmla="*/ 549 w 485756"/>
                  <a:gd name="connsiteY5" fmla="*/ 303048 h 485773"/>
                  <a:gd name="connsiteX6" fmla="*/ 0 w 485756"/>
                  <a:gd name="connsiteY6" fmla="*/ 242931 h 485773"/>
                  <a:gd name="connsiteX7" fmla="*/ 549 w 485756"/>
                  <a:gd name="connsiteY7" fmla="*/ 182724 h 485773"/>
                  <a:gd name="connsiteX8" fmla="*/ 7879 w 485756"/>
                  <a:gd name="connsiteY8" fmla="*/ 106421 h 485773"/>
                  <a:gd name="connsiteX9" fmla="*/ 52546 w 485756"/>
                  <a:gd name="connsiteY9" fmla="*/ 34310 h 485773"/>
                  <a:gd name="connsiteX10" fmla="*/ 135360 w 485756"/>
                  <a:gd name="connsiteY10" fmla="*/ 2964 h 485773"/>
                  <a:gd name="connsiteX11" fmla="*/ 242925 w 485756"/>
                  <a:gd name="connsiteY11" fmla="*/ 6 h 485773"/>
                  <a:gd name="connsiteX12" fmla="*/ 350400 w 485756"/>
                  <a:gd name="connsiteY12" fmla="*/ 2964 h 485773"/>
                  <a:gd name="connsiteX13" fmla="*/ 433210 w 485756"/>
                  <a:gd name="connsiteY13" fmla="*/ 34310 h 485773"/>
                  <a:gd name="connsiteX14" fmla="*/ 477877 w 485756"/>
                  <a:gd name="connsiteY14" fmla="*/ 106421 h 485773"/>
                  <a:gd name="connsiteX15" fmla="*/ 485208 w 485756"/>
                  <a:gd name="connsiteY15" fmla="*/ 182724 h 485773"/>
                  <a:gd name="connsiteX16" fmla="*/ 485756 w 485756"/>
                  <a:gd name="connsiteY16" fmla="*/ 242842 h 485773"/>
                  <a:gd name="connsiteX17" fmla="*/ 485208 w 485756"/>
                  <a:gd name="connsiteY17" fmla="*/ 303048 h 485773"/>
                  <a:gd name="connsiteX18" fmla="*/ 465977 w 485756"/>
                  <a:gd name="connsiteY18" fmla="*/ 321765 h 485773"/>
                  <a:gd name="connsiteX19" fmla="*/ 447261 w 485756"/>
                  <a:gd name="connsiteY19" fmla="*/ 302530 h 485773"/>
                  <a:gd name="connsiteX20" fmla="*/ 447805 w 485756"/>
                  <a:gd name="connsiteY20" fmla="*/ 242842 h 485773"/>
                  <a:gd name="connsiteX21" fmla="*/ 447261 w 485756"/>
                  <a:gd name="connsiteY21" fmla="*/ 183243 h 485773"/>
                  <a:gd name="connsiteX22" fmla="*/ 441105 w 485756"/>
                  <a:gd name="connsiteY22" fmla="*/ 115805 h 485773"/>
                  <a:gd name="connsiteX23" fmla="*/ 409228 w 485756"/>
                  <a:gd name="connsiteY23" fmla="*/ 63723 h 485773"/>
                  <a:gd name="connsiteX24" fmla="*/ 348095 w 485756"/>
                  <a:gd name="connsiteY24" fmla="*/ 40844 h 485773"/>
                  <a:gd name="connsiteX25" fmla="*/ 242925 w 485756"/>
                  <a:gd name="connsiteY25" fmla="*/ 37954 h 485773"/>
                  <a:gd name="connsiteX26" fmla="*/ 137662 w 485756"/>
                  <a:gd name="connsiteY26" fmla="*/ 40844 h 485773"/>
                  <a:gd name="connsiteX27" fmla="*/ 76529 w 485756"/>
                  <a:gd name="connsiteY27" fmla="*/ 63719 h 485773"/>
                  <a:gd name="connsiteX28" fmla="*/ 44652 w 485756"/>
                  <a:gd name="connsiteY28" fmla="*/ 115805 h 485773"/>
                  <a:gd name="connsiteX29" fmla="*/ 38496 w 485756"/>
                  <a:gd name="connsiteY29" fmla="*/ 183243 h 485773"/>
                  <a:gd name="connsiteX30" fmla="*/ 37951 w 485756"/>
                  <a:gd name="connsiteY30" fmla="*/ 242931 h 485773"/>
                  <a:gd name="connsiteX31" fmla="*/ 38496 w 485756"/>
                  <a:gd name="connsiteY31" fmla="*/ 302530 h 485773"/>
                  <a:gd name="connsiteX32" fmla="*/ 44652 w 485756"/>
                  <a:gd name="connsiteY32" fmla="*/ 369967 h 485773"/>
                  <a:gd name="connsiteX33" fmla="*/ 76529 w 485756"/>
                  <a:gd name="connsiteY33" fmla="*/ 422050 h 485773"/>
                  <a:gd name="connsiteX34" fmla="*/ 137662 w 485756"/>
                  <a:gd name="connsiteY34" fmla="*/ 444928 h 485773"/>
                  <a:gd name="connsiteX35" fmla="*/ 242836 w 485756"/>
                  <a:gd name="connsiteY35" fmla="*/ 447815 h 485773"/>
                  <a:gd name="connsiteX36" fmla="*/ 348095 w 485756"/>
                  <a:gd name="connsiteY36" fmla="*/ 444928 h 485773"/>
                  <a:gd name="connsiteX37" fmla="*/ 409228 w 485756"/>
                  <a:gd name="connsiteY37" fmla="*/ 422050 h 485773"/>
                  <a:gd name="connsiteX38" fmla="*/ 435278 w 485756"/>
                  <a:gd name="connsiteY38" fmla="*/ 387149 h 485773"/>
                  <a:gd name="connsiteX39" fmla="*/ 460232 w 485756"/>
                  <a:gd name="connsiteY39" fmla="*/ 377279 h 485773"/>
                  <a:gd name="connsiteX40" fmla="*/ 470105 w 485756"/>
                  <a:gd name="connsiteY40" fmla="*/ 402233 h 485773"/>
                  <a:gd name="connsiteX41" fmla="*/ 433210 w 485756"/>
                  <a:gd name="connsiteY41" fmla="*/ 451462 h 485773"/>
                  <a:gd name="connsiteX42" fmla="*/ 350400 w 485756"/>
                  <a:gd name="connsiteY42" fmla="*/ 482809 h 485773"/>
                  <a:gd name="connsiteX43" fmla="*/ 247668 w 485756"/>
                  <a:gd name="connsiteY43" fmla="*/ 485774 h 485773"/>
                  <a:gd name="connsiteX44" fmla="*/ 360525 w 485756"/>
                  <a:gd name="connsiteY44" fmla="*/ 242886 h 485773"/>
                  <a:gd name="connsiteX45" fmla="*/ 241928 w 485756"/>
                  <a:gd name="connsiteY45" fmla="*/ 124289 h 485773"/>
                  <a:gd name="connsiteX46" fmla="*/ 123330 w 485756"/>
                  <a:gd name="connsiteY46" fmla="*/ 242886 h 485773"/>
                  <a:gd name="connsiteX47" fmla="*/ 241928 w 485756"/>
                  <a:gd name="connsiteY47" fmla="*/ 361484 h 485773"/>
                  <a:gd name="connsiteX48" fmla="*/ 360525 w 485756"/>
                  <a:gd name="connsiteY48" fmla="*/ 242886 h 485773"/>
                  <a:gd name="connsiteX49" fmla="*/ 322574 w 485756"/>
                  <a:gd name="connsiteY49" fmla="*/ 242886 h 485773"/>
                  <a:gd name="connsiteX50" fmla="*/ 241928 w 485756"/>
                  <a:gd name="connsiteY50" fmla="*/ 323532 h 485773"/>
                  <a:gd name="connsiteX51" fmla="*/ 161281 w 485756"/>
                  <a:gd name="connsiteY51" fmla="*/ 242886 h 485773"/>
                  <a:gd name="connsiteX52" fmla="*/ 241928 w 485756"/>
                  <a:gd name="connsiteY52" fmla="*/ 162240 h 485773"/>
                  <a:gd name="connsiteX53" fmla="*/ 322574 w 485756"/>
                  <a:gd name="connsiteY53" fmla="*/ 242886 h 485773"/>
                  <a:gd name="connsiteX54" fmla="*/ 373808 w 485756"/>
                  <a:gd name="connsiteY54" fmla="*/ 86338 h 485773"/>
                  <a:gd name="connsiteX55" fmla="*/ 345345 w 485756"/>
                  <a:gd name="connsiteY55" fmla="*/ 114801 h 485773"/>
                  <a:gd name="connsiteX56" fmla="*/ 373808 w 485756"/>
                  <a:gd name="connsiteY56" fmla="*/ 143264 h 485773"/>
                  <a:gd name="connsiteX57" fmla="*/ 402271 w 485756"/>
                  <a:gd name="connsiteY57" fmla="*/ 114801 h 485773"/>
                  <a:gd name="connsiteX58" fmla="*/ 373808 w 485756"/>
                  <a:gd name="connsiteY58" fmla="*/ 86338 h 485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5756" h="485773">
                    <a:moveTo>
                      <a:pt x="247668" y="485774"/>
                    </a:moveTo>
                    <a:cubicBezTo>
                      <a:pt x="246060" y="485774"/>
                      <a:pt x="244452" y="485774"/>
                      <a:pt x="242832" y="485766"/>
                    </a:cubicBezTo>
                    <a:cubicBezTo>
                      <a:pt x="204755" y="485859"/>
                      <a:pt x="169572" y="484892"/>
                      <a:pt x="135357" y="482809"/>
                    </a:cubicBezTo>
                    <a:cubicBezTo>
                      <a:pt x="103988" y="480900"/>
                      <a:pt x="75354" y="470059"/>
                      <a:pt x="52546" y="451462"/>
                    </a:cubicBezTo>
                    <a:cubicBezTo>
                      <a:pt x="30539" y="433517"/>
                      <a:pt x="15510" y="409252"/>
                      <a:pt x="7879" y="379351"/>
                    </a:cubicBezTo>
                    <a:cubicBezTo>
                      <a:pt x="1238" y="353319"/>
                      <a:pt x="886" y="327765"/>
                      <a:pt x="549" y="303048"/>
                    </a:cubicBezTo>
                    <a:cubicBezTo>
                      <a:pt x="304" y="285314"/>
                      <a:pt x="52" y="264300"/>
                      <a:pt x="0" y="242931"/>
                    </a:cubicBezTo>
                    <a:cubicBezTo>
                      <a:pt x="52" y="221472"/>
                      <a:pt x="304" y="200458"/>
                      <a:pt x="549" y="182724"/>
                    </a:cubicBezTo>
                    <a:cubicBezTo>
                      <a:pt x="886" y="158011"/>
                      <a:pt x="1238" y="132457"/>
                      <a:pt x="7879" y="106421"/>
                    </a:cubicBezTo>
                    <a:cubicBezTo>
                      <a:pt x="15510" y="76520"/>
                      <a:pt x="30539" y="52256"/>
                      <a:pt x="52546" y="34310"/>
                    </a:cubicBezTo>
                    <a:cubicBezTo>
                      <a:pt x="75354" y="15713"/>
                      <a:pt x="103988" y="4872"/>
                      <a:pt x="135360" y="2964"/>
                    </a:cubicBezTo>
                    <a:cubicBezTo>
                      <a:pt x="169576" y="884"/>
                      <a:pt x="204766" y="-87"/>
                      <a:pt x="242925" y="6"/>
                    </a:cubicBezTo>
                    <a:cubicBezTo>
                      <a:pt x="281013" y="-75"/>
                      <a:pt x="316184" y="884"/>
                      <a:pt x="350400" y="2964"/>
                    </a:cubicBezTo>
                    <a:cubicBezTo>
                      <a:pt x="381769" y="4872"/>
                      <a:pt x="410403" y="15713"/>
                      <a:pt x="433210" y="34310"/>
                    </a:cubicBezTo>
                    <a:cubicBezTo>
                      <a:pt x="455221" y="52256"/>
                      <a:pt x="470246" y="76520"/>
                      <a:pt x="477877" y="106421"/>
                    </a:cubicBezTo>
                    <a:cubicBezTo>
                      <a:pt x="484519" y="132453"/>
                      <a:pt x="484871" y="158011"/>
                      <a:pt x="485208" y="182724"/>
                    </a:cubicBezTo>
                    <a:cubicBezTo>
                      <a:pt x="485453" y="200458"/>
                      <a:pt x="485708" y="221472"/>
                      <a:pt x="485756" y="242842"/>
                    </a:cubicBezTo>
                    <a:cubicBezTo>
                      <a:pt x="485708" y="264300"/>
                      <a:pt x="485453" y="285314"/>
                      <a:pt x="485208" y="303048"/>
                    </a:cubicBezTo>
                    <a:cubicBezTo>
                      <a:pt x="485067" y="313529"/>
                      <a:pt x="476410" y="321905"/>
                      <a:pt x="465977" y="321765"/>
                    </a:cubicBezTo>
                    <a:cubicBezTo>
                      <a:pt x="455496" y="321620"/>
                      <a:pt x="447120" y="313007"/>
                      <a:pt x="447261" y="302530"/>
                    </a:cubicBezTo>
                    <a:cubicBezTo>
                      <a:pt x="447501" y="284899"/>
                      <a:pt x="447757" y="264022"/>
                      <a:pt x="447805" y="242842"/>
                    </a:cubicBezTo>
                    <a:cubicBezTo>
                      <a:pt x="447757" y="221750"/>
                      <a:pt x="447501" y="200873"/>
                      <a:pt x="447261" y="183243"/>
                    </a:cubicBezTo>
                    <a:cubicBezTo>
                      <a:pt x="446953" y="160743"/>
                      <a:pt x="446634" y="137475"/>
                      <a:pt x="441105" y="115805"/>
                    </a:cubicBezTo>
                    <a:cubicBezTo>
                      <a:pt x="435527" y="93946"/>
                      <a:pt x="424801" y="76424"/>
                      <a:pt x="409228" y="63723"/>
                    </a:cubicBezTo>
                    <a:cubicBezTo>
                      <a:pt x="392383" y="49984"/>
                      <a:pt x="371814" y="42286"/>
                      <a:pt x="348095" y="40844"/>
                    </a:cubicBezTo>
                    <a:cubicBezTo>
                      <a:pt x="314683" y="38813"/>
                      <a:pt x="280290" y="37876"/>
                      <a:pt x="242925" y="37954"/>
                    </a:cubicBezTo>
                    <a:cubicBezTo>
                      <a:pt x="205470" y="37865"/>
                      <a:pt x="171073" y="38813"/>
                      <a:pt x="137662" y="40844"/>
                    </a:cubicBezTo>
                    <a:cubicBezTo>
                      <a:pt x="113942" y="42286"/>
                      <a:pt x="93377" y="49984"/>
                      <a:pt x="76529" y="63719"/>
                    </a:cubicBezTo>
                    <a:cubicBezTo>
                      <a:pt x="60955" y="76420"/>
                      <a:pt x="50230" y="93943"/>
                      <a:pt x="44652" y="115805"/>
                    </a:cubicBezTo>
                    <a:cubicBezTo>
                      <a:pt x="39122" y="137475"/>
                      <a:pt x="38804" y="160743"/>
                      <a:pt x="38496" y="183243"/>
                    </a:cubicBezTo>
                    <a:cubicBezTo>
                      <a:pt x="38255" y="200873"/>
                      <a:pt x="38003" y="221750"/>
                      <a:pt x="37951" y="242931"/>
                    </a:cubicBezTo>
                    <a:cubicBezTo>
                      <a:pt x="38003" y="264022"/>
                      <a:pt x="38255" y="284899"/>
                      <a:pt x="38496" y="302530"/>
                    </a:cubicBezTo>
                    <a:cubicBezTo>
                      <a:pt x="38804" y="325030"/>
                      <a:pt x="39122" y="348297"/>
                      <a:pt x="44652" y="369967"/>
                    </a:cubicBezTo>
                    <a:cubicBezTo>
                      <a:pt x="50230" y="391826"/>
                      <a:pt x="60955" y="409349"/>
                      <a:pt x="76529" y="422050"/>
                    </a:cubicBezTo>
                    <a:cubicBezTo>
                      <a:pt x="93377" y="435789"/>
                      <a:pt x="113942" y="443486"/>
                      <a:pt x="137662" y="444928"/>
                    </a:cubicBezTo>
                    <a:cubicBezTo>
                      <a:pt x="171073" y="446959"/>
                      <a:pt x="205477" y="447908"/>
                      <a:pt x="242836" y="447815"/>
                    </a:cubicBezTo>
                    <a:cubicBezTo>
                      <a:pt x="280294" y="447904"/>
                      <a:pt x="314683" y="446959"/>
                      <a:pt x="348095" y="444928"/>
                    </a:cubicBezTo>
                    <a:cubicBezTo>
                      <a:pt x="371814" y="443486"/>
                      <a:pt x="392380" y="435789"/>
                      <a:pt x="409228" y="422050"/>
                    </a:cubicBezTo>
                    <a:cubicBezTo>
                      <a:pt x="420446" y="412899"/>
                      <a:pt x="429211" y="401158"/>
                      <a:pt x="435278" y="387149"/>
                    </a:cubicBezTo>
                    <a:cubicBezTo>
                      <a:pt x="439444" y="377535"/>
                      <a:pt x="450615" y="373114"/>
                      <a:pt x="460232" y="377279"/>
                    </a:cubicBezTo>
                    <a:cubicBezTo>
                      <a:pt x="469850" y="381445"/>
                      <a:pt x="474267" y="392615"/>
                      <a:pt x="470105" y="402233"/>
                    </a:cubicBezTo>
                    <a:cubicBezTo>
                      <a:pt x="461600" y="421872"/>
                      <a:pt x="449188" y="438435"/>
                      <a:pt x="433210" y="451462"/>
                    </a:cubicBezTo>
                    <a:cubicBezTo>
                      <a:pt x="410403" y="470063"/>
                      <a:pt x="381769" y="480900"/>
                      <a:pt x="350400" y="482809"/>
                    </a:cubicBezTo>
                    <a:cubicBezTo>
                      <a:pt x="317634" y="484803"/>
                      <a:pt x="283974" y="485774"/>
                      <a:pt x="247668" y="485774"/>
                    </a:cubicBezTo>
                    <a:close/>
                    <a:moveTo>
                      <a:pt x="360525" y="242886"/>
                    </a:moveTo>
                    <a:cubicBezTo>
                      <a:pt x="360525" y="177491"/>
                      <a:pt x="307323" y="124289"/>
                      <a:pt x="241928" y="124289"/>
                    </a:cubicBezTo>
                    <a:cubicBezTo>
                      <a:pt x="176536" y="124289"/>
                      <a:pt x="123330" y="177491"/>
                      <a:pt x="123330" y="242886"/>
                    </a:cubicBezTo>
                    <a:cubicBezTo>
                      <a:pt x="123330" y="308282"/>
                      <a:pt x="176536" y="361484"/>
                      <a:pt x="241928" y="361484"/>
                    </a:cubicBezTo>
                    <a:cubicBezTo>
                      <a:pt x="307323" y="361484"/>
                      <a:pt x="360525" y="308282"/>
                      <a:pt x="360525" y="242886"/>
                    </a:cubicBezTo>
                    <a:close/>
                    <a:moveTo>
                      <a:pt x="322574" y="242886"/>
                    </a:moveTo>
                    <a:cubicBezTo>
                      <a:pt x="322574" y="287353"/>
                      <a:pt x="286398" y="323532"/>
                      <a:pt x="241928" y="323532"/>
                    </a:cubicBezTo>
                    <a:cubicBezTo>
                      <a:pt x="197461" y="323532"/>
                      <a:pt x="161281" y="287353"/>
                      <a:pt x="161281" y="242886"/>
                    </a:cubicBezTo>
                    <a:cubicBezTo>
                      <a:pt x="161281" y="198420"/>
                      <a:pt x="197461" y="162240"/>
                      <a:pt x="241928" y="162240"/>
                    </a:cubicBezTo>
                    <a:cubicBezTo>
                      <a:pt x="286398" y="162240"/>
                      <a:pt x="322574" y="198420"/>
                      <a:pt x="322574" y="242886"/>
                    </a:cubicBezTo>
                    <a:close/>
                    <a:moveTo>
                      <a:pt x="373808" y="86338"/>
                    </a:moveTo>
                    <a:cubicBezTo>
                      <a:pt x="358090" y="86338"/>
                      <a:pt x="345345" y="99079"/>
                      <a:pt x="345345" y="114801"/>
                    </a:cubicBezTo>
                    <a:cubicBezTo>
                      <a:pt x="345345" y="130523"/>
                      <a:pt x="358090" y="143264"/>
                      <a:pt x="373808" y="143264"/>
                    </a:cubicBezTo>
                    <a:cubicBezTo>
                      <a:pt x="389530" y="143264"/>
                      <a:pt x="402271" y="130523"/>
                      <a:pt x="402271" y="114801"/>
                    </a:cubicBezTo>
                    <a:cubicBezTo>
                      <a:pt x="402271" y="99079"/>
                      <a:pt x="389530" y="86338"/>
                      <a:pt x="373808" y="86338"/>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sp>
            <p:nvSpPr>
              <p:cNvPr id="34" name="Icon 7">
                <a:extLst>
                  <a:ext uri="{FF2B5EF4-FFF2-40B4-BE49-F238E27FC236}">
                    <a16:creationId xmlns:a16="http://schemas.microsoft.com/office/drawing/2014/main" id="{8D874030-75B2-47BC-83B7-CBEBF5EF8C21}"/>
                  </a:ext>
                </a:extLst>
              </p:cNvPr>
              <p:cNvSpPr/>
              <p:nvPr/>
            </p:nvSpPr>
            <p:spPr>
              <a:xfrm>
                <a:off x="1097129" y="177275"/>
                <a:ext cx="135578" cy="110418"/>
              </a:xfrm>
              <a:custGeom>
                <a:avLst/>
                <a:gdLst>
                  <a:gd name="connsiteX0" fmla="*/ 428141 w 485779"/>
                  <a:gd name="connsiteY0" fmla="*/ 63553 h 395637"/>
                  <a:gd name="connsiteX1" fmla="*/ 427900 w 485779"/>
                  <a:gd name="connsiteY1" fmla="*/ 62619 h 395637"/>
                  <a:gd name="connsiteX2" fmla="*/ 472493 w 485779"/>
                  <a:gd name="connsiteY2" fmla="*/ 6641 h 395637"/>
                  <a:gd name="connsiteX3" fmla="*/ 407976 w 485779"/>
                  <a:gd name="connsiteY3" fmla="*/ 31310 h 395637"/>
                  <a:gd name="connsiteX4" fmla="*/ 336818 w 485779"/>
                  <a:gd name="connsiteY4" fmla="*/ 0 h 395637"/>
                  <a:gd name="connsiteX5" fmla="*/ 236247 w 485779"/>
                  <a:gd name="connsiteY5" fmla="*/ 99622 h 395637"/>
                  <a:gd name="connsiteX6" fmla="*/ 237874 w 485779"/>
                  <a:gd name="connsiteY6" fmla="*/ 123401 h 395637"/>
                  <a:gd name="connsiteX7" fmla="*/ 102310 w 485779"/>
                  <a:gd name="connsiteY7" fmla="*/ 76544 h 395637"/>
                  <a:gd name="connsiteX8" fmla="*/ 46209 w 485779"/>
                  <a:gd name="connsiteY8" fmla="*/ 28096 h 395637"/>
                  <a:gd name="connsiteX9" fmla="*/ 23750 w 485779"/>
                  <a:gd name="connsiteY9" fmla="*/ 22445 h 395637"/>
                  <a:gd name="connsiteX10" fmla="*/ 12554 w 485779"/>
                  <a:gd name="connsiteY10" fmla="*/ 42717 h 395637"/>
                  <a:gd name="connsiteX11" fmla="*/ 57283 w 485779"/>
                  <a:gd name="connsiteY11" fmla="*/ 154362 h 395637"/>
                  <a:gd name="connsiteX12" fmla="*/ 43319 w 485779"/>
                  <a:gd name="connsiteY12" fmla="*/ 150359 h 395637"/>
                  <a:gd name="connsiteX13" fmla="*/ 22075 w 485779"/>
                  <a:gd name="connsiteY13" fmla="*/ 151997 h 395637"/>
                  <a:gd name="connsiteX14" fmla="*/ 16130 w 485779"/>
                  <a:gd name="connsiteY14" fmla="*/ 172900 h 395637"/>
                  <a:gd name="connsiteX15" fmla="*/ 94382 w 485779"/>
                  <a:gd name="connsiteY15" fmla="*/ 249633 h 395637"/>
                  <a:gd name="connsiteX16" fmla="*/ 69651 w 485779"/>
                  <a:gd name="connsiteY16" fmla="*/ 253328 h 395637"/>
                  <a:gd name="connsiteX17" fmla="*/ 69262 w 485779"/>
                  <a:gd name="connsiteY17" fmla="*/ 253324 h 395637"/>
                  <a:gd name="connsiteX18" fmla="*/ 51372 w 485779"/>
                  <a:gd name="connsiteY18" fmla="*/ 265988 h 395637"/>
                  <a:gd name="connsiteX19" fmla="*/ 57661 w 485779"/>
                  <a:gd name="connsiteY19" fmla="*/ 287313 h 395637"/>
                  <a:gd name="connsiteX20" fmla="*/ 130577 w 485779"/>
                  <a:gd name="connsiteY20" fmla="*/ 319576 h 395637"/>
                  <a:gd name="connsiteX21" fmla="*/ 75922 w 485779"/>
                  <a:gd name="connsiteY21" fmla="*/ 334889 h 395637"/>
                  <a:gd name="connsiteX22" fmla="*/ 23502 w 485779"/>
                  <a:gd name="connsiteY22" fmla="*/ 331669 h 395637"/>
                  <a:gd name="connsiteX23" fmla="*/ 957 w 485779"/>
                  <a:gd name="connsiteY23" fmla="*/ 344162 h 395637"/>
                  <a:gd name="connsiteX24" fmla="*/ 11664 w 485779"/>
                  <a:gd name="connsiteY24" fmla="*/ 367608 h 395637"/>
                  <a:gd name="connsiteX25" fmla="*/ 144219 w 485779"/>
                  <a:gd name="connsiteY25" fmla="*/ 395637 h 395637"/>
                  <a:gd name="connsiteX26" fmla="*/ 253336 w 485779"/>
                  <a:gd name="connsiteY26" fmla="*/ 382369 h 395637"/>
                  <a:gd name="connsiteX27" fmla="*/ 352206 w 485779"/>
                  <a:gd name="connsiteY27" fmla="*/ 322648 h 395637"/>
                  <a:gd name="connsiteX28" fmla="*/ 352065 w 485779"/>
                  <a:gd name="connsiteY28" fmla="*/ 295812 h 395637"/>
                  <a:gd name="connsiteX29" fmla="*/ 325228 w 485779"/>
                  <a:gd name="connsiteY29" fmla="*/ 295956 h 395637"/>
                  <a:gd name="connsiteX30" fmla="*/ 144219 w 485779"/>
                  <a:gd name="connsiteY30" fmla="*/ 357690 h 395637"/>
                  <a:gd name="connsiteX31" fmla="*/ 139156 w 485779"/>
                  <a:gd name="connsiteY31" fmla="*/ 357623 h 395637"/>
                  <a:gd name="connsiteX32" fmla="*/ 190205 w 485779"/>
                  <a:gd name="connsiteY32" fmla="*/ 318482 h 395637"/>
                  <a:gd name="connsiteX33" fmla="*/ 192796 w 485779"/>
                  <a:gd name="connsiteY33" fmla="*/ 298588 h 395637"/>
                  <a:gd name="connsiteX34" fmla="*/ 176085 w 485779"/>
                  <a:gd name="connsiteY34" fmla="*/ 287488 h 395637"/>
                  <a:gd name="connsiteX35" fmla="*/ 124354 w 485779"/>
                  <a:gd name="connsiteY35" fmla="*/ 278400 h 395637"/>
                  <a:gd name="connsiteX36" fmla="*/ 153707 w 485779"/>
                  <a:gd name="connsiteY36" fmla="*/ 254273 h 395637"/>
                  <a:gd name="connsiteX37" fmla="*/ 156186 w 485779"/>
                  <a:gd name="connsiteY37" fmla="*/ 235942 h 395637"/>
                  <a:gd name="connsiteX38" fmla="*/ 141884 w 485779"/>
                  <a:gd name="connsiteY38" fmla="*/ 224212 h 395637"/>
                  <a:gd name="connsiteX39" fmla="*/ 75143 w 485779"/>
                  <a:gd name="connsiteY39" fmla="*/ 193040 h 395637"/>
                  <a:gd name="connsiteX40" fmla="*/ 100434 w 485779"/>
                  <a:gd name="connsiteY40" fmla="*/ 189193 h 395637"/>
                  <a:gd name="connsiteX41" fmla="*/ 114166 w 485779"/>
                  <a:gd name="connsiteY41" fmla="*/ 175676 h 395637"/>
                  <a:gd name="connsiteX42" fmla="*/ 108999 w 485779"/>
                  <a:gd name="connsiteY42" fmla="*/ 157119 h 395637"/>
                  <a:gd name="connsiteX43" fmla="*/ 70355 w 485779"/>
                  <a:gd name="connsiteY43" fmla="*/ 100630 h 395637"/>
                  <a:gd name="connsiteX44" fmla="*/ 80110 w 485779"/>
                  <a:gd name="connsiteY44" fmla="*/ 107364 h 395637"/>
                  <a:gd name="connsiteX45" fmla="*/ 260919 w 485779"/>
                  <a:gd name="connsiteY45" fmla="*/ 162241 h 395637"/>
                  <a:gd name="connsiteX46" fmla="*/ 275977 w 485779"/>
                  <a:gd name="connsiteY46" fmla="*/ 154792 h 395637"/>
                  <a:gd name="connsiteX47" fmla="*/ 279235 w 485779"/>
                  <a:gd name="connsiteY47" fmla="*/ 138299 h 395637"/>
                  <a:gd name="connsiteX48" fmla="*/ 274202 w 485779"/>
                  <a:gd name="connsiteY48" fmla="*/ 99622 h 395637"/>
                  <a:gd name="connsiteX49" fmla="*/ 292562 w 485779"/>
                  <a:gd name="connsiteY49" fmla="*/ 56171 h 395637"/>
                  <a:gd name="connsiteX50" fmla="*/ 336821 w 485779"/>
                  <a:gd name="connsiteY50" fmla="*/ 37951 h 395637"/>
                  <a:gd name="connsiteX51" fmla="*/ 380309 w 485779"/>
                  <a:gd name="connsiteY51" fmla="*/ 57283 h 395637"/>
                  <a:gd name="connsiteX52" fmla="*/ 398492 w 485779"/>
                  <a:gd name="connsiteY52" fmla="*/ 100459 h 395637"/>
                  <a:gd name="connsiteX53" fmla="*/ 398492 w 485779"/>
                  <a:gd name="connsiteY53" fmla="*/ 111956 h 395637"/>
                  <a:gd name="connsiteX54" fmla="*/ 398629 w 485779"/>
                  <a:gd name="connsiteY54" fmla="*/ 113546 h 395637"/>
                  <a:gd name="connsiteX55" fmla="*/ 398492 w 485779"/>
                  <a:gd name="connsiteY55" fmla="*/ 115751 h 395637"/>
                  <a:gd name="connsiteX56" fmla="*/ 374761 w 485779"/>
                  <a:gd name="connsiteY56" fmla="*/ 229890 h 395637"/>
                  <a:gd name="connsiteX57" fmla="*/ 383597 w 485779"/>
                  <a:gd name="connsiteY57" fmla="*/ 255233 h 395637"/>
                  <a:gd name="connsiteX58" fmla="*/ 391836 w 485779"/>
                  <a:gd name="connsiteY58" fmla="*/ 257123 h 395637"/>
                  <a:gd name="connsiteX59" fmla="*/ 408936 w 485779"/>
                  <a:gd name="connsiteY59" fmla="*/ 246397 h 395637"/>
                  <a:gd name="connsiteX60" fmla="*/ 436443 w 485779"/>
                  <a:gd name="connsiteY60" fmla="*/ 115751 h 395637"/>
                  <a:gd name="connsiteX61" fmla="*/ 436313 w 485779"/>
                  <a:gd name="connsiteY61" fmla="*/ 113616 h 395637"/>
                  <a:gd name="connsiteX62" fmla="*/ 436443 w 485779"/>
                  <a:gd name="connsiteY62" fmla="*/ 111956 h 395637"/>
                  <a:gd name="connsiteX63" fmla="*/ 436443 w 485779"/>
                  <a:gd name="connsiteY63" fmla="*/ 98673 h 395637"/>
                  <a:gd name="connsiteX64" fmla="*/ 485780 w 485779"/>
                  <a:gd name="connsiteY64" fmla="*/ 45541 h 395637"/>
                  <a:gd name="connsiteX65" fmla="*/ 428141 w 485779"/>
                  <a:gd name="connsiteY65" fmla="*/ 63553 h 395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9" h="395637">
                    <a:moveTo>
                      <a:pt x="428141" y="63553"/>
                    </a:moveTo>
                    <a:lnTo>
                      <a:pt x="427900" y="62619"/>
                    </a:lnTo>
                    <a:cubicBezTo>
                      <a:pt x="448481" y="50282"/>
                      <a:pt x="465099" y="29942"/>
                      <a:pt x="472493" y="6641"/>
                    </a:cubicBezTo>
                    <a:cubicBezTo>
                      <a:pt x="453214" y="18112"/>
                      <a:pt x="430658" y="26810"/>
                      <a:pt x="407976" y="31310"/>
                    </a:cubicBezTo>
                    <a:cubicBezTo>
                      <a:pt x="389786" y="11930"/>
                      <a:pt x="365518" y="0"/>
                      <a:pt x="336818" y="0"/>
                    </a:cubicBezTo>
                    <a:cubicBezTo>
                      <a:pt x="281814" y="0"/>
                      <a:pt x="236247" y="44533"/>
                      <a:pt x="236247" y="99622"/>
                    </a:cubicBezTo>
                    <a:cubicBezTo>
                      <a:pt x="236247" y="108064"/>
                      <a:pt x="236944" y="116240"/>
                      <a:pt x="237874" y="123401"/>
                    </a:cubicBezTo>
                    <a:cubicBezTo>
                      <a:pt x="189442" y="119639"/>
                      <a:pt x="143930" y="103925"/>
                      <a:pt x="102310" y="76544"/>
                    </a:cubicBezTo>
                    <a:cubicBezTo>
                      <a:pt x="65967" y="52639"/>
                      <a:pt x="46376" y="28304"/>
                      <a:pt x="46209" y="28096"/>
                    </a:cubicBezTo>
                    <a:cubicBezTo>
                      <a:pt x="40873" y="21333"/>
                      <a:pt x="31648" y="19009"/>
                      <a:pt x="23750" y="22445"/>
                    </a:cubicBezTo>
                    <a:cubicBezTo>
                      <a:pt x="15848" y="25880"/>
                      <a:pt x="11253" y="34204"/>
                      <a:pt x="12554" y="42717"/>
                    </a:cubicBezTo>
                    <a:cubicBezTo>
                      <a:pt x="13006" y="45656"/>
                      <a:pt x="22271" y="103747"/>
                      <a:pt x="57283" y="154362"/>
                    </a:cubicBezTo>
                    <a:cubicBezTo>
                      <a:pt x="49122" y="153091"/>
                      <a:pt x="44253" y="150823"/>
                      <a:pt x="43319" y="150359"/>
                    </a:cubicBezTo>
                    <a:cubicBezTo>
                      <a:pt x="36544" y="146346"/>
                      <a:pt x="28238" y="147083"/>
                      <a:pt x="22075" y="151997"/>
                    </a:cubicBezTo>
                    <a:cubicBezTo>
                      <a:pt x="15874" y="156941"/>
                      <a:pt x="13658" y="165366"/>
                      <a:pt x="16130" y="172900"/>
                    </a:cubicBezTo>
                    <a:cubicBezTo>
                      <a:pt x="16931" y="175346"/>
                      <a:pt x="33582" y="223901"/>
                      <a:pt x="94382" y="249633"/>
                    </a:cubicBezTo>
                    <a:cubicBezTo>
                      <a:pt x="81355" y="253391"/>
                      <a:pt x="69799" y="253328"/>
                      <a:pt x="69651" y="253328"/>
                    </a:cubicBezTo>
                    <a:cubicBezTo>
                      <a:pt x="69521" y="253328"/>
                      <a:pt x="69391" y="253324"/>
                      <a:pt x="69262" y="253324"/>
                    </a:cubicBezTo>
                    <a:cubicBezTo>
                      <a:pt x="61231" y="253324"/>
                      <a:pt x="54052" y="258390"/>
                      <a:pt x="51372" y="265988"/>
                    </a:cubicBezTo>
                    <a:cubicBezTo>
                      <a:pt x="48644" y="273708"/>
                      <a:pt x="51183" y="282306"/>
                      <a:pt x="57661" y="287313"/>
                    </a:cubicBezTo>
                    <a:cubicBezTo>
                      <a:pt x="59125" y="288444"/>
                      <a:pt x="86344" y="309124"/>
                      <a:pt x="130577" y="319576"/>
                    </a:cubicBezTo>
                    <a:cubicBezTo>
                      <a:pt x="115103" y="328092"/>
                      <a:pt x="96839" y="333218"/>
                      <a:pt x="75922" y="334889"/>
                    </a:cubicBezTo>
                    <a:cubicBezTo>
                      <a:pt x="46973" y="337202"/>
                      <a:pt x="23691" y="331717"/>
                      <a:pt x="23502" y="331669"/>
                    </a:cubicBezTo>
                    <a:cubicBezTo>
                      <a:pt x="13877" y="329312"/>
                      <a:pt x="4059" y="334752"/>
                      <a:pt x="957" y="344162"/>
                    </a:cubicBezTo>
                    <a:cubicBezTo>
                      <a:pt x="-2145" y="353572"/>
                      <a:pt x="2521" y="363786"/>
                      <a:pt x="11664" y="367608"/>
                    </a:cubicBezTo>
                    <a:cubicBezTo>
                      <a:pt x="14403" y="368749"/>
                      <a:pt x="79487" y="395637"/>
                      <a:pt x="144219" y="395637"/>
                    </a:cubicBezTo>
                    <a:cubicBezTo>
                      <a:pt x="189153" y="395637"/>
                      <a:pt x="222808" y="391546"/>
                      <a:pt x="253336" y="382369"/>
                    </a:cubicBezTo>
                    <a:cubicBezTo>
                      <a:pt x="291432" y="370913"/>
                      <a:pt x="323776" y="351378"/>
                      <a:pt x="352206" y="322648"/>
                    </a:cubicBezTo>
                    <a:cubicBezTo>
                      <a:pt x="359577" y="315199"/>
                      <a:pt x="359514" y="303183"/>
                      <a:pt x="352065" y="295812"/>
                    </a:cubicBezTo>
                    <a:cubicBezTo>
                      <a:pt x="344612" y="288440"/>
                      <a:pt x="332600" y="288503"/>
                      <a:pt x="325228" y="295956"/>
                    </a:cubicBezTo>
                    <a:cubicBezTo>
                      <a:pt x="274532" y="347190"/>
                      <a:pt x="216200" y="357690"/>
                      <a:pt x="144219" y="357690"/>
                    </a:cubicBezTo>
                    <a:cubicBezTo>
                      <a:pt x="142533" y="357690"/>
                      <a:pt x="140846" y="357668"/>
                      <a:pt x="139156" y="357623"/>
                    </a:cubicBezTo>
                    <a:cubicBezTo>
                      <a:pt x="159236" y="348406"/>
                      <a:pt x="176455" y="335260"/>
                      <a:pt x="190205" y="318482"/>
                    </a:cubicBezTo>
                    <a:cubicBezTo>
                      <a:pt x="194790" y="312886"/>
                      <a:pt x="195798" y="305173"/>
                      <a:pt x="192796" y="298588"/>
                    </a:cubicBezTo>
                    <a:cubicBezTo>
                      <a:pt x="189798" y="292005"/>
                      <a:pt x="183315" y="287703"/>
                      <a:pt x="176085" y="287488"/>
                    </a:cubicBezTo>
                    <a:cubicBezTo>
                      <a:pt x="156272" y="286906"/>
                      <a:pt x="138771" y="283111"/>
                      <a:pt x="124354" y="278400"/>
                    </a:cubicBezTo>
                    <a:cubicBezTo>
                      <a:pt x="135057" y="272963"/>
                      <a:pt x="145483" y="265239"/>
                      <a:pt x="153707" y="254273"/>
                    </a:cubicBezTo>
                    <a:cubicBezTo>
                      <a:pt x="157658" y="249006"/>
                      <a:pt x="158595" y="242068"/>
                      <a:pt x="156186" y="235942"/>
                    </a:cubicBezTo>
                    <a:cubicBezTo>
                      <a:pt x="153777" y="229816"/>
                      <a:pt x="148363" y="225376"/>
                      <a:pt x="141884" y="224212"/>
                    </a:cubicBezTo>
                    <a:cubicBezTo>
                      <a:pt x="110026" y="218486"/>
                      <a:pt x="88867" y="205663"/>
                      <a:pt x="75143" y="193040"/>
                    </a:cubicBezTo>
                    <a:cubicBezTo>
                      <a:pt x="82845" y="192639"/>
                      <a:pt x="91306" y="191472"/>
                      <a:pt x="100434" y="189193"/>
                    </a:cubicBezTo>
                    <a:cubicBezTo>
                      <a:pt x="107128" y="187517"/>
                      <a:pt x="112387" y="182344"/>
                      <a:pt x="114166" y="175676"/>
                    </a:cubicBezTo>
                    <a:cubicBezTo>
                      <a:pt x="115945" y="169012"/>
                      <a:pt x="113969" y="161904"/>
                      <a:pt x="108999" y="157119"/>
                    </a:cubicBezTo>
                    <a:cubicBezTo>
                      <a:pt x="91799" y="140545"/>
                      <a:pt x="79298" y="120006"/>
                      <a:pt x="70355" y="100630"/>
                    </a:cubicBezTo>
                    <a:cubicBezTo>
                      <a:pt x="73476" y="102865"/>
                      <a:pt x="76730" y="105114"/>
                      <a:pt x="80110" y="107364"/>
                    </a:cubicBezTo>
                    <a:cubicBezTo>
                      <a:pt x="117779" y="132399"/>
                      <a:pt x="179724" y="162241"/>
                      <a:pt x="260919" y="162241"/>
                    </a:cubicBezTo>
                    <a:cubicBezTo>
                      <a:pt x="266823" y="162241"/>
                      <a:pt x="272390" y="159480"/>
                      <a:pt x="275977" y="154792"/>
                    </a:cubicBezTo>
                    <a:cubicBezTo>
                      <a:pt x="279568" y="150107"/>
                      <a:pt x="280769" y="144000"/>
                      <a:pt x="279235" y="138299"/>
                    </a:cubicBezTo>
                    <a:cubicBezTo>
                      <a:pt x="279183" y="138114"/>
                      <a:pt x="274202" y="119409"/>
                      <a:pt x="274202" y="99622"/>
                    </a:cubicBezTo>
                    <a:cubicBezTo>
                      <a:pt x="274202" y="83281"/>
                      <a:pt x="280721" y="67849"/>
                      <a:pt x="292562" y="56171"/>
                    </a:cubicBezTo>
                    <a:cubicBezTo>
                      <a:pt x="304470" y="44422"/>
                      <a:pt x="320188" y="37951"/>
                      <a:pt x="336821" y="37951"/>
                    </a:cubicBezTo>
                    <a:cubicBezTo>
                      <a:pt x="353636" y="37951"/>
                      <a:pt x="368268" y="44456"/>
                      <a:pt x="380309" y="57283"/>
                    </a:cubicBezTo>
                    <a:cubicBezTo>
                      <a:pt x="389004" y="65466"/>
                      <a:pt x="398492" y="87288"/>
                      <a:pt x="398492" y="100459"/>
                    </a:cubicBezTo>
                    <a:lnTo>
                      <a:pt x="398492" y="111956"/>
                    </a:lnTo>
                    <a:cubicBezTo>
                      <a:pt x="398492" y="112356"/>
                      <a:pt x="398533" y="112901"/>
                      <a:pt x="398629" y="113546"/>
                    </a:cubicBezTo>
                    <a:cubicBezTo>
                      <a:pt x="398548" y="114272"/>
                      <a:pt x="398492" y="115006"/>
                      <a:pt x="398492" y="115751"/>
                    </a:cubicBezTo>
                    <a:cubicBezTo>
                      <a:pt x="398492" y="158887"/>
                      <a:pt x="390509" y="197291"/>
                      <a:pt x="374761" y="229890"/>
                    </a:cubicBezTo>
                    <a:cubicBezTo>
                      <a:pt x="370203" y="239330"/>
                      <a:pt x="374161" y="250674"/>
                      <a:pt x="383597" y="255233"/>
                    </a:cubicBezTo>
                    <a:cubicBezTo>
                      <a:pt x="386258" y="256515"/>
                      <a:pt x="389067" y="257123"/>
                      <a:pt x="391836" y="257123"/>
                    </a:cubicBezTo>
                    <a:cubicBezTo>
                      <a:pt x="398892" y="257123"/>
                      <a:pt x="405663" y="253172"/>
                      <a:pt x="408936" y="246397"/>
                    </a:cubicBezTo>
                    <a:cubicBezTo>
                      <a:pt x="427189" y="208605"/>
                      <a:pt x="436443" y="164650"/>
                      <a:pt x="436443" y="115751"/>
                    </a:cubicBezTo>
                    <a:cubicBezTo>
                      <a:pt x="436443" y="115028"/>
                      <a:pt x="436391" y="114317"/>
                      <a:pt x="436313" y="113616"/>
                    </a:cubicBezTo>
                    <a:cubicBezTo>
                      <a:pt x="436402" y="112964"/>
                      <a:pt x="436443" y="112401"/>
                      <a:pt x="436443" y="111956"/>
                    </a:cubicBezTo>
                    <a:lnTo>
                      <a:pt x="436443" y="98673"/>
                    </a:lnTo>
                    <a:cubicBezTo>
                      <a:pt x="455938" y="84593"/>
                      <a:pt x="472445" y="65577"/>
                      <a:pt x="485780" y="45541"/>
                    </a:cubicBezTo>
                    <a:cubicBezTo>
                      <a:pt x="485776" y="45541"/>
                      <a:pt x="450797" y="62115"/>
                      <a:pt x="428141" y="63553"/>
                    </a:cubicBezTo>
                    <a:close/>
                  </a:path>
                </a:pathLst>
              </a:custGeom>
              <a:solidFill>
                <a:schemeClr val="bg1">
                  <a:lumMod val="75000"/>
                  <a:alpha val="90000"/>
                </a:schemeClr>
              </a:solidFill>
              <a:ln w="949" cap="flat">
                <a:noFill/>
                <a:prstDash val="solid"/>
                <a:miter/>
              </a:ln>
            </p:spPr>
            <p:txBody>
              <a:bodyPr rtlCol="0" anchor="ctr"/>
              <a:lstStyle/>
              <a:p>
                <a:endParaRPr lang="en-ID" sz="1349"/>
              </a:p>
            </p:txBody>
          </p:sp>
        </p:grpSp>
      </p:grpSp>
      <p:grpSp>
        <p:nvGrpSpPr>
          <p:cNvPr id="35" name="PpFooter">
            <a:extLst>
              <a:ext uri="{FF2B5EF4-FFF2-40B4-BE49-F238E27FC236}">
                <a16:creationId xmlns:a16="http://schemas.microsoft.com/office/drawing/2014/main" id="{13295F96-6DEE-49C9-A160-FAB7A89E2B9A}"/>
              </a:ext>
            </a:extLst>
          </p:cNvPr>
          <p:cNvGrpSpPr/>
          <p:nvPr/>
        </p:nvGrpSpPr>
        <p:grpSpPr>
          <a:xfrm>
            <a:off x="6962193" y="6285724"/>
            <a:ext cx="1987761" cy="280951"/>
            <a:chOff x="9284132" y="6232525"/>
            <a:chExt cx="2650693" cy="374650"/>
          </a:xfrm>
        </p:grpSpPr>
        <p:sp>
          <p:nvSpPr>
            <p:cNvPr id="36" name="PpFooter">
              <a:extLst>
                <a:ext uri="{FF2B5EF4-FFF2-40B4-BE49-F238E27FC236}">
                  <a16:creationId xmlns:a16="http://schemas.microsoft.com/office/drawing/2014/main" id="{181DD268-8A0C-4429-807F-FAF702B518DA}"/>
                </a:ext>
              </a:extLst>
            </p:cNvPr>
            <p:cNvSpPr txBox="1"/>
            <p:nvPr/>
          </p:nvSpPr>
          <p:spPr>
            <a:xfrm>
              <a:off x="9284132" y="6339731"/>
              <a:ext cx="1966607" cy="153908"/>
            </a:xfrm>
            <a:prstGeom prst="rect">
              <a:avLst/>
            </a:prstGeom>
            <a:noFill/>
          </p:spPr>
          <p:txBody>
            <a:bodyPr wrap="none" lIns="0" tIns="0" rIns="0" bIns="0" rtlCol="0">
              <a:spAutoFit/>
            </a:bodyPr>
            <a:lstStyle/>
            <a:p>
              <a:pPr algn="ctr"/>
              <a:r>
                <a:rPr lang="en-ID" sz="750">
                  <a:solidFill>
                    <a:schemeClr val="bg1">
                      <a:lumMod val="75000"/>
                    </a:schemeClr>
                  </a:solidFill>
                </a:rPr>
                <a:t>© 2020  </a:t>
              </a:r>
              <a:r>
                <a:rPr lang="en-ID" sz="750" b="1">
                  <a:solidFill>
                    <a:schemeClr val="bg1">
                      <a:lumMod val="75000"/>
                    </a:schemeClr>
                  </a:solidFill>
                </a:rPr>
                <a:t>emodo  </a:t>
              </a:r>
              <a:r>
                <a:rPr lang="en-ID" sz="750" dirty="0">
                  <a:solidFill>
                    <a:schemeClr val="bg1">
                      <a:lumMod val="75000"/>
                    </a:schemeClr>
                  </a:solidFill>
                </a:rPr>
                <a:t>a</a:t>
              </a:r>
              <a:r>
                <a:rPr lang="en-ID" sz="750">
                  <a:solidFill>
                    <a:schemeClr val="bg1">
                      <a:lumMod val="75000"/>
                    </a:schemeClr>
                  </a:solidFill>
                </a:rPr>
                <a:t>ll </a:t>
              </a:r>
              <a:r>
                <a:rPr lang="en-ID" sz="750" dirty="0">
                  <a:solidFill>
                    <a:schemeClr val="bg1">
                      <a:lumMod val="75000"/>
                    </a:schemeClr>
                  </a:solidFill>
                </a:rPr>
                <a:t>rights reserved</a:t>
              </a:r>
            </a:p>
          </p:txBody>
        </p:sp>
        <p:sp>
          <p:nvSpPr>
            <p:cNvPr id="37" name="Oval 36">
              <a:extLst>
                <a:ext uri="{FF2B5EF4-FFF2-40B4-BE49-F238E27FC236}">
                  <a16:creationId xmlns:a16="http://schemas.microsoft.com/office/drawing/2014/main" id="{823A548C-28F4-47C5-B2DE-08DA8C379EC5}"/>
                </a:ext>
              </a:extLst>
            </p:cNvPr>
            <p:cNvSpPr/>
            <p:nvPr/>
          </p:nvSpPr>
          <p:spPr>
            <a:xfrm>
              <a:off x="11560175" y="6232525"/>
              <a:ext cx="374650" cy="374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1"/>
                </a:solidFill>
              </a:endParaRPr>
            </a:p>
          </p:txBody>
        </p:sp>
        <p:sp>
          <p:nvSpPr>
            <p:cNvPr id="38" name="PpSlideNum">
              <a:extLst>
                <a:ext uri="{FF2B5EF4-FFF2-40B4-BE49-F238E27FC236}">
                  <a16:creationId xmlns:a16="http://schemas.microsoft.com/office/drawing/2014/main" id="{259A04D5-4077-4893-87B4-9C0FBA4EABD2}"/>
                </a:ext>
              </a:extLst>
            </p:cNvPr>
            <p:cNvSpPr txBox="1">
              <a:spLocks/>
            </p:cNvSpPr>
            <p:nvPr/>
          </p:nvSpPr>
          <p:spPr>
            <a:xfrm>
              <a:off x="11674820" y="6342906"/>
              <a:ext cx="145358" cy="153908"/>
            </a:xfrm>
            <a:prstGeom prst="rect">
              <a:avLst/>
            </a:prstGeom>
            <a:noFill/>
          </p:spPr>
          <p:txBody>
            <a:bodyPr wrap="none" lIns="0" tIns="0" rIns="0" bIns="0" rtlCol="0">
              <a:spAutoFit/>
            </a:bodyPr>
            <a:lstStyle>
              <a:defPPr>
                <a:defRPr lang="en-US"/>
              </a:defPPr>
              <a:lvl1pPr marL="0" algn="ctr" defTabSz="457120" rtl="0" eaLnBrk="1" latinLnBrk="0" hangingPunct="1">
                <a:defRPr lang="en-US" sz="1000" kern="1200" smtClean="0">
                  <a:solidFill>
                    <a:schemeClr val="bg1">
                      <a:lumMod val="75000"/>
                    </a:schemeClr>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a:lstStyle>
            <a:p>
              <a:r>
                <a:rPr lang="en-US" sz="750">
                  <a:solidFill>
                    <a:schemeClr val="bg1"/>
                  </a:solidFill>
                </a:rPr>
                <a:t>0</a:t>
              </a:r>
              <a:fld id="{B978210D-6924-4CFB-87B2-AFF05DD23C1B}" type="slidenum">
                <a:rPr lang="en-US" sz="750">
                  <a:solidFill>
                    <a:schemeClr val="bg1"/>
                  </a:solidFill>
                </a:rPr>
                <a:pPr/>
                <a:t>9</a:t>
              </a:fld>
              <a:endParaRPr lang="en-US" sz="750">
                <a:solidFill>
                  <a:schemeClr val="bg1"/>
                </a:solidFill>
              </a:endParaRPr>
            </a:p>
          </p:txBody>
        </p:sp>
      </p:grpSp>
    </p:spTree>
    <p:extLst>
      <p:ext uri="{BB962C8B-B14F-4D97-AF65-F5344CB8AC3E}">
        <p14:creationId xmlns:p14="http://schemas.microsoft.com/office/powerpoint/2010/main" val="1959776660"/>
      </p:ext>
    </p:extLst>
  </p:cSld>
  <p:clrMapOvr>
    <a:masterClrMapping/>
  </p:clrMapOvr>
</p:sld>
</file>

<file path=ppt/theme/theme1.xml><?xml version="1.0" encoding="utf-8"?>
<a:theme xmlns:a="http://schemas.openxmlformats.org/drawingml/2006/main" name="Office Theme">
  <a:themeElements>
    <a:clrScheme name="Green Scale">
      <a:dk1>
        <a:srgbClr val="000000"/>
      </a:dk1>
      <a:lt1>
        <a:srgbClr val="FFFFFF"/>
      </a:lt1>
      <a:dk2>
        <a:srgbClr val="394656"/>
      </a:dk2>
      <a:lt2>
        <a:srgbClr val="B4B3B2"/>
      </a:lt2>
      <a:accent1>
        <a:srgbClr val="44A871"/>
      </a:accent1>
      <a:accent2>
        <a:srgbClr val="54AD6F"/>
      </a:accent2>
      <a:accent3>
        <a:srgbClr val="61B26D"/>
      </a:accent3>
      <a:accent4>
        <a:srgbClr val="6EB86A"/>
      </a:accent4>
      <a:accent5>
        <a:srgbClr val="7ABE68"/>
      </a:accent5>
      <a:accent6>
        <a:srgbClr val="85C665"/>
      </a:accent6>
      <a:hlink>
        <a:srgbClr val="0563C1"/>
      </a:hlink>
      <a:folHlink>
        <a:srgbClr val="954F72"/>
      </a:folHlink>
    </a:clrScheme>
    <a:fontScheme name="Hero Font">
      <a:majorFont>
        <a:latin typeface="Righteous"/>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13310</TotalTime>
  <Words>1857</Words>
  <Application>Microsoft Office PowerPoint</Application>
  <PresentationFormat>On-screen Show (4:3)</PresentationFormat>
  <Paragraphs>276</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Helvetica Light</vt:lpstr>
      <vt:lpstr>Questrial</vt:lpstr>
      <vt:lpstr>Righteous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Windows User</cp:lastModifiedBy>
  <cp:revision>618</cp:revision>
  <dcterms:created xsi:type="dcterms:W3CDTF">2018-11-06T00:42:49Z</dcterms:created>
  <dcterms:modified xsi:type="dcterms:W3CDTF">2020-09-03T16:29:43Z</dcterms:modified>
</cp:coreProperties>
</file>