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8330A21A-55C1-4196-8362-CAB771208538}"/>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pHolder1">
            <a:extLst>
              <a:ext uri="{FF2B5EF4-FFF2-40B4-BE49-F238E27FC236}">
                <a16:creationId xmlns:a16="http://schemas.microsoft.com/office/drawing/2014/main" id="{07145D60-79D5-458A-8F05-9A794538A469}"/>
              </a:ext>
            </a:extLst>
          </p:cNvPr>
          <p:cNvSpPr/>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84517CC1-2ED5-44D9-B512-ABC343D498A2}"/>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pHolder1">
            <a:extLst>
              <a:ext uri="{FF2B5EF4-FFF2-40B4-BE49-F238E27FC236}">
                <a16:creationId xmlns:a16="http://schemas.microsoft.com/office/drawing/2014/main" id="{29967899-BD68-4B7B-A164-359B10B00F21}"/>
              </a:ext>
            </a:extLst>
          </p:cNvPr>
          <p:cNvSpPr/>
          <p:nvPr/>
        </p:nvSpPr>
        <p:spPr>
          <a:xfrm>
            <a:off x="1354843" y="5503160"/>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60" name="PpHolder2">
            <a:extLst>
              <a:ext uri="{FF2B5EF4-FFF2-40B4-BE49-F238E27FC236}">
                <a16:creationId xmlns:a16="http://schemas.microsoft.com/office/drawing/2014/main" id="{94C1F24F-873A-4C59-BF5E-71241D117EFA}"/>
              </a:ext>
            </a:extLst>
          </p:cNvPr>
          <p:cNvSpPr/>
          <p:nvPr/>
        </p:nvSpPr>
        <p:spPr>
          <a:xfrm>
            <a:off x="2709685"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8" name="PpHolder3">
            <a:extLst>
              <a:ext uri="{FF2B5EF4-FFF2-40B4-BE49-F238E27FC236}">
                <a16:creationId xmlns:a16="http://schemas.microsoft.com/office/drawing/2014/main" id="{88C8D5F2-3F8A-41BB-8A6B-F89DF1078FB8}"/>
              </a:ext>
            </a:extLst>
          </p:cNvPr>
          <p:cNvSpPr/>
          <p:nvPr/>
        </p:nvSpPr>
        <p:spPr>
          <a:xfrm>
            <a:off x="5419375" y="4148316"/>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6" name="PpHolder4">
            <a:extLst>
              <a:ext uri="{FF2B5EF4-FFF2-40B4-BE49-F238E27FC236}">
                <a16:creationId xmlns:a16="http://schemas.microsoft.com/office/drawing/2014/main" id="{EE722BAE-F41E-438D-A58E-7BCB0CA968A4}"/>
              </a:ext>
            </a:extLst>
          </p:cNvPr>
          <p:cNvSpPr/>
          <p:nvPr/>
        </p:nvSpPr>
        <p:spPr>
          <a:xfrm>
            <a:off x="677421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4" name="PpHolder5">
            <a:extLst>
              <a:ext uri="{FF2B5EF4-FFF2-40B4-BE49-F238E27FC236}">
                <a16:creationId xmlns:a16="http://schemas.microsoft.com/office/drawing/2014/main" id="{AC19DA42-262F-45CB-9233-BDF4D07BEE55}"/>
              </a:ext>
            </a:extLst>
          </p:cNvPr>
          <p:cNvSpPr/>
          <p:nvPr/>
        </p:nvSpPr>
        <p:spPr>
          <a:xfrm>
            <a:off x="9483904"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152" name="PpHolder9">
            <a:extLst>
              <a:ext uri="{FF2B5EF4-FFF2-40B4-BE49-F238E27FC236}">
                <a16:creationId xmlns:a16="http://schemas.microsoft.com/office/drawing/2014/main" id="{049ADC9C-E7EF-4A0B-8FEA-B60DE599E426}"/>
              </a:ext>
            </a:extLst>
          </p:cNvPr>
          <p:cNvSpPr/>
          <p:nvPr/>
        </p:nvSpPr>
        <p:spPr>
          <a:xfrm>
            <a:off x="-1"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0" name="PpHolder10">
            <a:extLst>
              <a:ext uri="{FF2B5EF4-FFF2-40B4-BE49-F238E27FC236}">
                <a16:creationId xmlns:a16="http://schemas.microsoft.com/office/drawing/2014/main" id="{0E16B295-F435-4AA3-BDD2-DD0AE4E15BC9}"/>
              </a:ext>
            </a:extLst>
          </p:cNvPr>
          <p:cNvSpPr/>
          <p:nvPr/>
        </p:nvSpPr>
        <p:spPr>
          <a:xfrm>
            <a:off x="-1"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8" name="PpHolder11">
            <a:extLst>
              <a:ext uri="{FF2B5EF4-FFF2-40B4-BE49-F238E27FC236}">
                <a16:creationId xmlns:a16="http://schemas.microsoft.com/office/drawing/2014/main" id="{C90492C5-7E6B-4FCC-B7AB-4E6DC2E7A963}"/>
              </a:ext>
            </a:extLst>
          </p:cNvPr>
          <p:cNvSpPr/>
          <p:nvPr/>
        </p:nvSpPr>
        <p:spPr>
          <a:xfrm>
            <a:off x="-1"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6" name="PpHolder12">
            <a:extLst>
              <a:ext uri="{FF2B5EF4-FFF2-40B4-BE49-F238E27FC236}">
                <a16:creationId xmlns:a16="http://schemas.microsoft.com/office/drawing/2014/main" id="{8CE6EC4A-5CDB-4492-B8EB-7A8F873F6C8C}"/>
              </a:ext>
            </a:extLst>
          </p:cNvPr>
          <p:cNvSpPr/>
          <p:nvPr/>
        </p:nvSpPr>
        <p:spPr>
          <a:xfrm>
            <a:off x="1354843" y="2793473"/>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4" name="PpHolder13">
            <a:extLst>
              <a:ext uri="{FF2B5EF4-FFF2-40B4-BE49-F238E27FC236}">
                <a16:creationId xmlns:a16="http://schemas.microsoft.com/office/drawing/2014/main" id="{98190E9A-FC42-4275-92A1-82159A3D3A5E}"/>
              </a:ext>
            </a:extLst>
          </p:cNvPr>
          <p:cNvSpPr/>
          <p:nvPr/>
        </p:nvSpPr>
        <p:spPr>
          <a:xfrm>
            <a:off x="1354843" y="4148316"/>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42" name="PpHolder16">
            <a:extLst>
              <a:ext uri="{FF2B5EF4-FFF2-40B4-BE49-F238E27FC236}">
                <a16:creationId xmlns:a16="http://schemas.microsoft.com/office/drawing/2014/main" id="{20539094-8F6D-4EF5-AE2E-83A20DFF2055}"/>
              </a:ext>
            </a:extLst>
          </p:cNvPr>
          <p:cNvSpPr/>
          <p:nvPr/>
        </p:nvSpPr>
        <p:spPr>
          <a:xfrm>
            <a:off x="2709685"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0" name="PpHolder17">
            <a:extLst>
              <a:ext uri="{FF2B5EF4-FFF2-40B4-BE49-F238E27FC236}">
                <a16:creationId xmlns:a16="http://schemas.microsoft.com/office/drawing/2014/main" id="{150D3474-D7DF-44AE-9A4A-56FF3B646711}"/>
              </a:ext>
            </a:extLst>
          </p:cNvPr>
          <p:cNvSpPr/>
          <p:nvPr/>
        </p:nvSpPr>
        <p:spPr>
          <a:xfrm>
            <a:off x="2709685"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9" name="PpHolder18">
            <a:extLst>
              <a:ext uri="{FF2B5EF4-FFF2-40B4-BE49-F238E27FC236}">
                <a16:creationId xmlns:a16="http://schemas.microsoft.com/office/drawing/2014/main" id="{5DF7A2AD-4F4B-4A80-A371-83A447D0B339}"/>
              </a:ext>
            </a:extLst>
          </p:cNvPr>
          <p:cNvSpPr/>
          <p:nvPr/>
        </p:nvSpPr>
        <p:spPr>
          <a:xfrm>
            <a:off x="4064530" y="2793473"/>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7" name="PpHolder19">
            <a:extLst>
              <a:ext uri="{FF2B5EF4-FFF2-40B4-BE49-F238E27FC236}">
                <a16:creationId xmlns:a16="http://schemas.microsoft.com/office/drawing/2014/main" id="{2DDA58E4-0DEE-47FD-886C-71BA7C1C72E5}"/>
              </a:ext>
            </a:extLst>
          </p:cNvPr>
          <p:cNvSpPr/>
          <p:nvPr/>
        </p:nvSpPr>
        <p:spPr>
          <a:xfrm>
            <a:off x="4064530" y="4148316"/>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5" name="PpHolder20">
            <a:extLst>
              <a:ext uri="{FF2B5EF4-FFF2-40B4-BE49-F238E27FC236}">
                <a16:creationId xmlns:a16="http://schemas.microsoft.com/office/drawing/2014/main" id="{28F5B094-C59B-4825-AF81-D79FF6A146D9}"/>
              </a:ext>
            </a:extLst>
          </p:cNvPr>
          <p:cNvSpPr/>
          <p:nvPr/>
        </p:nvSpPr>
        <p:spPr>
          <a:xfrm>
            <a:off x="4064530" y="5503160"/>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3" name="PpHolder21">
            <a:extLst>
              <a:ext uri="{FF2B5EF4-FFF2-40B4-BE49-F238E27FC236}">
                <a16:creationId xmlns:a16="http://schemas.microsoft.com/office/drawing/2014/main" id="{F763875C-952F-4965-A37E-E2C34A16AAC5}"/>
              </a:ext>
            </a:extLst>
          </p:cNvPr>
          <p:cNvSpPr/>
          <p:nvPr/>
        </p:nvSpPr>
        <p:spPr>
          <a:xfrm>
            <a:off x="5419375" y="2793473"/>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1" name="PpHolder23">
            <a:extLst>
              <a:ext uri="{FF2B5EF4-FFF2-40B4-BE49-F238E27FC236}">
                <a16:creationId xmlns:a16="http://schemas.microsoft.com/office/drawing/2014/main" id="{EF011F9E-5DA2-449D-AD54-34BAF26542C6}"/>
              </a:ext>
            </a:extLst>
          </p:cNvPr>
          <p:cNvSpPr/>
          <p:nvPr/>
        </p:nvSpPr>
        <p:spPr>
          <a:xfrm>
            <a:off x="5419375" y="5503160"/>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9" name="PpHolder24">
            <a:extLst>
              <a:ext uri="{FF2B5EF4-FFF2-40B4-BE49-F238E27FC236}">
                <a16:creationId xmlns:a16="http://schemas.microsoft.com/office/drawing/2014/main" id="{5086E292-46DF-4031-85E3-F5FAB7C0D96E}"/>
              </a:ext>
            </a:extLst>
          </p:cNvPr>
          <p:cNvSpPr/>
          <p:nvPr/>
        </p:nvSpPr>
        <p:spPr>
          <a:xfrm>
            <a:off x="677421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7" name="PpHolder25">
            <a:extLst>
              <a:ext uri="{FF2B5EF4-FFF2-40B4-BE49-F238E27FC236}">
                <a16:creationId xmlns:a16="http://schemas.microsoft.com/office/drawing/2014/main" id="{82D86BD9-D6BF-45E5-9267-BFBF9DB1EE25}"/>
              </a:ext>
            </a:extLst>
          </p:cNvPr>
          <p:cNvSpPr/>
          <p:nvPr/>
        </p:nvSpPr>
        <p:spPr>
          <a:xfrm>
            <a:off x="677421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5" name="PpHolder27">
            <a:extLst>
              <a:ext uri="{FF2B5EF4-FFF2-40B4-BE49-F238E27FC236}">
                <a16:creationId xmlns:a16="http://schemas.microsoft.com/office/drawing/2014/main" id="{60DF5F97-EE0E-4C24-AE95-848269E1B64D}"/>
              </a:ext>
            </a:extLst>
          </p:cNvPr>
          <p:cNvSpPr/>
          <p:nvPr/>
        </p:nvSpPr>
        <p:spPr>
          <a:xfrm>
            <a:off x="8129060"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3" name="PpHolder28">
            <a:extLst>
              <a:ext uri="{FF2B5EF4-FFF2-40B4-BE49-F238E27FC236}">
                <a16:creationId xmlns:a16="http://schemas.microsoft.com/office/drawing/2014/main" id="{2A45B9B8-32B2-4E4E-B87E-BF087E7AF2B3}"/>
              </a:ext>
            </a:extLst>
          </p:cNvPr>
          <p:cNvSpPr/>
          <p:nvPr/>
        </p:nvSpPr>
        <p:spPr>
          <a:xfrm>
            <a:off x="8129060"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1" name="PpHolder29">
            <a:extLst>
              <a:ext uri="{FF2B5EF4-FFF2-40B4-BE49-F238E27FC236}">
                <a16:creationId xmlns:a16="http://schemas.microsoft.com/office/drawing/2014/main" id="{FB63DB66-48A2-4C03-B977-EECF11575E02}"/>
              </a:ext>
            </a:extLst>
          </p:cNvPr>
          <p:cNvSpPr/>
          <p:nvPr/>
        </p:nvSpPr>
        <p:spPr>
          <a:xfrm>
            <a:off x="8129060"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19" name="PpHolder31">
            <a:extLst>
              <a:ext uri="{FF2B5EF4-FFF2-40B4-BE49-F238E27FC236}">
                <a16:creationId xmlns:a16="http://schemas.microsoft.com/office/drawing/2014/main" id="{709937BD-D65B-4DF5-823F-A0BE1306E143}"/>
              </a:ext>
            </a:extLst>
          </p:cNvPr>
          <p:cNvSpPr/>
          <p:nvPr/>
        </p:nvSpPr>
        <p:spPr>
          <a:xfrm>
            <a:off x="9483904"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7" name="PpHolder32">
            <a:extLst>
              <a:ext uri="{FF2B5EF4-FFF2-40B4-BE49-F238E27FC236}">
                <a16:creationId xmlns:a16="http://schemas.microsoft.com/office/drawing/2014/main" id="{79498B01-AF13-463C-A8F1-053DCF53D36B}"/>
              </a:ext>
            </a:extLst>
          </p:cNvPr>
          <p:cNvSpPr/>
          <p:nvPr/>
        </p:nvSpPr>
        <p:spPr>
          <a:xfrm>
            <a:off x="9483904"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5" name="PpHolder33">
            <a:extLst>
              <a:ext uri="{FF2B5EF4-FFF2-40B4-BE49-F238E27FC236}">
                <a16:creationId xmlns:a16="http://schemas.microsoft.com/office/drawing/2014/main" id="{BE6F1FE8-FF79-46BA-BE7B-4F6338A95F69}"/>
              </a:ext>
            </a:extLst>
          </p:cNvPr>
          <p:cNvSpPr/>
          <p:nvPr/>
        </p:nvSpPr>
        <p:spPr>
          <a:xfrm>
            <a:off x="1083874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3" name="PpHolder34">
            <a:extLst>
              <a:ext uri="{FF2B5EF4-FFF2-40B4-BE49-F238E27FC236}">
                <a16:creationId xmlns:a16="http://schemas.microsoft.com/office/drawing/2014/main" id="{DA11DC88-912C-4221-97B5-08ACCCB92648}"/>
              </a:ext>
            </a:extLst>
          </p:cNvPr>
          <p:cNvSpPr/>
          <p:nvPr/>
        </p:nvSpPr>
        <p:spPr>
          <a:xfrm>
            <a:off x="1083874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1" name="PpHolder35">
            <a:extLst>
              <a:ext uri="{FF2B5EF4-FFF2-40B4-BE49-F238E27FC236}">
                <a16:creationId xmlns:a16="http://schemas.microsoft.com/office/drawing/2014/main" id="{36567AC4-B6AF-4C18-AB0C-8C003DE90656}"/>
              </a:ext>
            </a:extLst>
          </p:cNvPr>
          <p:cNvSpPr/>
          <p:nvPr/>
        </p:nvSpPr>
        <p:spPr>
          <a:xfrm>
            <a:off x="1083874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PpHolder1">
            <a:extLst>
              <a:ext uri="{FF2B5EF4-FFF2-40B4-BE49-F238E27FC236}">
                <a16:creationId xmlns:a16="http://schemas.microsoft.com/office/drawing/2014/main" id="{A8931002-554C-47BD-B658-5FF016AF7B8A}"/>
              </a:ext>
            </a:extLst>
          </p:cNvPr>
          <p:cNvSpPr/>
          <p:nvPr/>
        </p:nvSpPr>
        <p:spPr>
          <a:xfrm>
            <a:off x="6075139"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2" name="PpHolder2">
            <a:extLst>
              <a:ext uri="{FF2B5EF4-FFF2-40B4-BE49-F238E27FC236}">
                <a16:creationId xmlns:a16="http://schemas.microsoft.com/office/drawing/2014/main" id="{4DD899E5-F02C-48F1-894E-01C8471CACCE}"/>
              </a:ext>
            </a:extLst>
          </p:cNvPr>
          <p:cNvSpPr/>
          <p:nvPr/>
        </p:nvSpPr>
        <p:spPr>
          <a:xfrm>
            <a:off x="816301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0" name="PpHolder3">
            <a:extLst>
              <a:ext uri="{FF2B5EF4-FFF2-40B4-BE49-F238E27FC236}">
                <a16:creationId xmlns:a16="http://schemas.microsoft.com/office/drawing/2014/main" id="{C5ECE2ED-3A86-4ACA-8407-2A5E8ECF68BC}"/>
              </a:ext>
            </a:extLst>
          </p:cNvPr>
          <p:cNvSpPr/>
          <p:nvPr/>
        </p:nvSpPr>
        <p:spPr>
          <a:xfrm>
            <a:off x="816301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8" name="PpHolder4">
            <a:extLst>
              <a:ext uri="{FF2B5EF4-FFF2-40B4-BE49-F238E27FC236}">
                <a16:creationId xmlns:a16="http://schemas.microsoft.com/office/drawing/2014/main" id="{F0852D1D-23F3-4126-AD94-C2BCE867FCFD}"/>
              </a:ext>
            </a:extLst>
          </p:cNvPr>
          <p:cNvSpPr/>
          <p:nvPr/>
        </p:nvSpPr>
        <p:spPr>
          <a:xfrm>
            <a:off x="6075139"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6" name="PpHolder5">
            <a:extLst>
              <a:ext uri="{FF2B5EF4-FFF2-40B4-BE49-F238E27FC236}">
                <a16:creationId xmlns:a16="http://schemas.microsoft.com/office/drawing/2014/main" id="{9AF868E3-D93C-4DD3-82F6-54B7DCAC53A2}"/>
              </a:ext>
            </a:extLst>
          </p:cNvPr>
          <p:cNvSpPr/>
          <p:nvPr/>
        </p:nvSpPr>
        <p:spPr>
          <a:xfrm>
            <a:off x="1025089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64" name="PpHolder8">
            <a:extLst>
              <a:ext uri="{FF2B5EF4-FFF2-40B4-BE49-F238E27FC236}">
                <a16:creationId xmlns:a16="http://schemas.microsoft.com/office/drawing/2014/main" id="{00EE3896-E90B-4765-92DA-AE1049788EF7}"/>
              </a:ext>
            </a:extLst>
          </p:cNvPr>
          <p:cNvSpPr/>
          <p:nvPr/>
        </p:nvSpPr>
        <p:spPr>
          <a:xfrm>
            <a:off x="1025089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PpHolder1">
            <a:extLst>
              <a:ext uri="{FF2B5EF4-FFF2-40B4-BE49-F238E27FC236}">
                <a16:creationId xmlns:a16="http://schemas.microsoft.com/office/drawing/2014/main" id="{F3F8D3CF-0036-47BD-B17E-1A0DC4E39206}"/>
              </a:ext>
            </a:extLst>
          </p:cNvPr>
          <p:cNvSpPr/>
          <p:nvPr/>
        </p:nvSpPr>
        <p:spPr>
          <a:xfrm>
            <a:off x="2"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1" name="PpHolder2">
            <a:extLst>
              <a:ext uri="{FF2B5EF4-FFF2-40B4-BE49-F238E27FC236}">
                <a16:creationId xmlns:a16="http://schemas.microsoft.com/office/drawing/2014/main" id="{96BE1439-0535-4113-854C-DC23104274EE}"/>
              </a:ext>
            </a:extLst>
          </p:cNvPr>
          <p:cNvSpPr/>
          <p:nvPr/>
        </p:nvSpPr>
        <p:spPr>
          <a:xfrm>
            <a:off x="417576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0" name="PpHolder3">
            <a:extLst>
              <a:ext uri="{FF2B5EF4-FFF2-40B4-BE49-F238E27FC236}">
                <a16:creationId xmlns:a16="http://schemas.microsoft.com/office/drawing/2014/main" id="{B0AC2CD6-556C-48E2-BEF7-501AC8E2760F}"/>
              </a:ext>
            </a:extLst>
          </p:cNvPr>
          <p:cNvSpPr/>
          <p:nvPr/>
        </p:nvSpPr>
        <p:spPr>
          <a:xfrm>
            <a:off x="417576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9" name="PpHolder6">
            <a:extLst>
              <a:ext uri="{FF2B5EF4-FFF2-40B4-BE49-F238E27FC236}">
                <a16:creationId xmlns:a16="http://schemas.microsoft.com/office/drawing/2014/main" id="{E8B21CD5-79CC-467C-8CBE-B8CF78607A28}"/>
              </a:ext>
            </a:extLst>
          </p:cNvPr>
          <p:cNvSpPr/>
          <p:nvPr/>
        </p:nvSpPr>
        <p:spPr>
          <a:xfrm>
            <a:off x="2"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8" name="PpHolder9">
            <a:extLst>
              <a:ext uri="{FF2B5EF4-FFF2-40B4-BE49-F238E27FC236}">
                <a16:creationId xmlns:a16="http://schemas.microsoft.com/office/drawing/2014/main" id="{694A6DE0-32CD-4357-B2F2-E40C68E2A7B2}"/>
              </a:ext>
            </a:extLst>
          </p:cNvPr>
          <p:cNvSpPr/>
          <p:nvPr/>
        </p:nvSpPr>
        <p:spPr>
          <a:xfrm>
            <a:off x="208788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7" name="PpHolder12">
            <a:extLst>
              <a:ext uri="{FF2B5EF4-FFF2-40B4-BE49-F238E27FC236}">
                <a16:creationId xmlns:a16="http://schemas.microsoft.com/office/drawing/2014/main" id="{1895675D-E826-41E7-99FF-AE9B1B9D7827}"/>
              </a:ext>
            </a:extLst>
          </p:cNvPr>
          <p:cNvSpPr/>
          <p:nvPr/>
        </p:nvSpPr>
        <p:spPr>
          <a:xfrm>
            <a:off x="208788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6643B51D-9410-411F-944D-58701D298106}"/>
              </a:ext>
            </a:extLst>
          </p:cNvPr>
          <p:cNvSpPr/>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Holder4">
            <a:extLst>
              <a:ext uri="{FF2B5EF4-FFF2-40B4-BE49-F238E27FC236}">
                <a16:creationId xmlns:a16="http://schemas.microsoft.com/office/drawing/2014/main" id="{1FD4267E-9904-424F-A972-AAA626019B7B}"/>
              </a:ext>
            </a:extLst>
          </p:cNvPr>
          <p:cNvSpPr/>
          <p:nvPr/>
        </p:nvSpPr>
        <p:spPr>
          <a:xfrm>
            <a:off x="4802191" y="1610519"/>
            <a:ext cx="2589210" cy="2589212"/>
          </a:xfrm>
          <a:custGeom>
            <a:avLst/>
            <a:gdLst>
              <a:gd name="connsiteX0" fmla="*/ 1294604 w 2589210"/>
              <a:gd name="connsiteY0" fmla="*/ 0 h 2589212"/>
              <a:gd name="connsiteX1" fmla="*/ 2589210 w 2589210"/>
              <a:gd name="connsiteY1" fmla="*/ 1294606 h 2589212"/>
              <a:gd name="connsiteX2" fmla="*/ 1294604 w 2589210"/>
              <a:gd name="connsiteY2" fmla="*/ 2589212 h 2589212"/>
              <a:gd name="connsiteX3" fmla="*/ 0 w 2589210"/>
              <a:gd name="connsiteY3" fmla="*/ 1294606 h 2589212"/>
              <a:gd name="connsiteX4" fmla="*/ 1294604 w 2589210"/>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0" h="2589212">
                <a:moveTo>
                  <a:pt x="1294604" y="0"/>
                </a:moveTo>
                <a:cubicBezTo>
                  <a:pt x="2009595" y="0"/>
                  <a:pt x="2589210" y="579616"/>
                  <a:pt x="2589210" y="1294606"/>
                </a:cubicBezTo>
                <a:cubicBezTo>
                  <a:pt x="2589210" y="2009597"/>
                  <a:pt x="2009595" y="2589212"/>
                  <a:pt x="1294604" y="2589212"/>
                </a:cubicBezTo>
                <a:cubicBezTo>
                  <a:pt x="579615" y="2589212"/>
                  <a:pt x="0" y="2009597"/>
                  <a:pt x="0" y="1294606"/>
                </a:cubicBezTo>
                <a:cubicBezTo>
                  <a:pt x="0" y="579616"/>
                  <a:pt x="579615" y="0"/>
                  <a:pt x="1294604"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44534ADA-A643-4150-94AD-8B5AE42B76D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0" name="PpHolder4">
            <a:extLst>
              <a:ext uri="{FF2B5EF4-FFF2-40B4-BE49-F238E27FC236}">
                <a16:creationId xmlns:a16="http://schemas.microsoft.com/office/drawing/2014/main" id="{E398D9F8-2B86-4810-B1AE-C490C5DB69A7}"/>
              </a:ext>
            </a:extLst>
          </p:cNvPr>
          <p:cNvSpPr/>
          <p:nvPr/>
        </p:nvSpPr>
        <p:spPr>
          <a:xfrm>
            <a:off x="9090307"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9" name="PpHolder5">
            <a:extLst>
              <a:ext uri="{FF2B5EF4-FFF2-40B4-BE49-F238E27FC236}">
                <a16:creationId xmlns:a16="http://schemas.microsoft.com/office/drawing/2014/main" id="{C1D9B588-6195-4108-8B2D-3E4D125C01AD}"/>
              </a:ext>
            </a:extLst>
          </p:cNvPr>
          <p:cNvSpPr/>
          <p:nvPr/>
        </p:nvSpPr>
        <p:spPr>
          <a:xfrm>
            <a:off x="6299202"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PpHolder1">
            <a:extLst>
              <a:ext uri="{FF2B5EF4-FFF2-40B4-BE49-F238E27FC236}">
                <a16:creationId xmlns:a16="http://schemas.microsoft.com/office/drawing/2014/main" id="{B23B2BFB-7713-4A42-A1AE-EE750A02305F}"/>
              </a:ext>
            </a:extLst>
          </p:cNvPr>
          <p:cNvSpPr/>
          <p:nvPr/>
        </p:nvSpPr>
        <p:spPr>
          <a:xfrm>
            <a:off x="8455834" y="4711889"/>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5" name="PpHolder2">
            <a:extLst>
              <a:ext uri="{FF2B5EF4-FFF2-40B4-BE49-F238E27FC236}">
                <a16:creationId xmlns:a16="http://schemas.microsoft.com/office/drawing/2014/main" id="{35A81DE7-8BFA-402A-BE09-CFE381D156CE}"/>
              </a:ext>
            </a:extLst>
          </p:cNvPr>
          <p:cNvSpPr/>
          <p:nvPr/>
        </p:nvSpPr>
        <p:spPr>
          <a:xfrm>
            <a:off x="8455830" y="2422703"/>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3" name="PpHolder4">
            <a:extLst>
              <a:ext uri="{FF2B5EF4-FFF2-40B4-BE49-F238E27FC236}">
                <a16:creationId xmlns:a16="http://schemas.microsoft.com/office/drawing/2014/main" id="{AB6939D8-A627-4ECB-A22C-03F7F6163DCF}"/>
              </a:ext>
            </a:extLst>
          </p:cNvPr>
          <p:cNvSpPr/>
          <p:nvPr/>
        </p:nvSpPr>
        <p:spPr>
          <a:xfrm>
            <a:off x="1591653" y="2422706"/>
            <a:ext cx="4421707" cy="2146112"/>
          </a:xfrm>
          <a:custGeom>
            <a:avLst/>
            <a:gdLst>
              <a:gd name="connsiteX0" fmla="*/ 0 w 4421707"/>
              <a:gd name="connsiteY0" fmla="*/ 0 h 2146112"/>
              <a:gd name="connsiteX1" fmla="*/ 4421707 w 4421707"/>
              <a:gd name="connsiteY1" fmla="*/ 0 h 2146112"/>
              <a:gd name="connsiteX2" fmla="*/ 4421707 w 4421707"/>
              <a:gd name="connsiteY2" fmla="*/ 2146112 h 2146112"/>
              <a:gd name="connsiteX3" fmla="*/ 0 w 4421707"/>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7" h="2146112">
                <a:moveTo>
                  <a:pt x="0" y="0"/>
                </a:moveTo>
                <a:lnTo>
                  <a:pt x="4421707" y="0"/>
                </a:lnTo>
                <a:lnTo>
                  <a:pt x="4421707" y="2146112"/>
                </a:lnTo>
                <a:lnTo>
                  <a:pt x="0" y="214611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1" name="PpHolder5">
            <a:extLst>
              <a:ext uri="{FF2B5EF4-FFF2-40B4-BE49-F238E27FC236}">
                <a16:creationId xmlns:a16="http://schemas.microsoft.com/office/drawing/2014/main" id="{B9977D8C-5234-4D2D-9A1A-D50326D89B44}"/>
              </a:ext>
            </a:extLst>
          </p:cNvPr>
          <p:cNvSpPr/>
          <p:nvPr/>
        </p:nvSpPr>
        <p:spPr>
          <a:xfrm>
            <a:off x="6167774"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49" name="PpHolder6">
            <a:extLst>
              <a:ext uri="{FF2B5EF4-FFF2-40B4-BE49-F238E27FC236}">
                <a16:creationId xmlns:a16="http://schemas.microsoft.com/office/drawing/2014/main" id="{1E7D2A47-38C6-4D1D-8825-D50B062AD376}"/>
              </a:ext>
            </a:extLst>
          </p:cNvPr>
          <p:cNvSpPr/>
          <p:nvPr/>
        </p:nvSpPr>
        <p:spPr>
          <a:xfrm>
            <a:off x="3879712" y="4711885"/>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8" name="PpHolder8">
            <a:extLst>
              <a:ext uri="{FF2B5EF4-FFF2-40B4-BE49-F238E27FC236}">
                <a16:creationId xmlns:a16="http://schemas.microsoft.com/office/drawing/2014/main" id="{F7775B73-29BF-462C-AEC0-0DB0B6604700}"/>
              </a:ext>
            </a:extLst>
          </p:cNvPr>
          <p:cNvSpPr/>
          <p:nvPr/>
        </p:nvSpPr>
        <p:spPr>
          <a:xfrm>
            <a:off x="1591651" y="4711889"/>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44" name="PpHolder4">
            <a:extLst>
              <a:ext uri="{FF2B5EF4-FFF2-40B4-BE49-F238E27FC236}">
                <a16:creationId xmlns:a16="http://schemas.microsoft.com/office/drawing/2014/main" id="{E3B0F377-464B-43FB-A0C5-84A2CB419454}"/>
              </a:ext>
            </a:extLst>
          </p:cNvPr>
          <p:cNvSpPr/>
          <p:nvPr/>
        </p:nvSpPr>
        <p:spPr>
          <a:xfrm>
            <a:off x="8406141"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6 h 3606162"/>
              <a:gd name="connsiteX58" fmla="*/ 2235138 w 2800277"/>
              <a:gd name="connsiteY58" fmla="*/ 1977613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2 h 3606162"/>
              <a:gd name="connsiteX111" fmla="*/ 313696 w 2800277"/>
              <a:gd name="connsiteY111" fmla="*/ 2101511 h 3606162"/>
              <a:gd name="connsiteX112" fmla="*/ 394951 w 2800277"/>
              <a:gd name="connsiteY112" fmla="*/ 1881113 h 3606162"/>
              <a:gd name="connsiteX113" fmla="*/ 418850 w 2800277"/>
              <a:gd name="connsiteY113" fmla="*/ 1816783 h 3606162"/>
              <a:gd name="connsiteX114" fmla="*/ 442748 w 2800277"/>
              <a:gd name="connsiteY114" fmla="*/ 1751258 h 3606162"/>
              <a:gd name="connsiteX115" fmla="*/ 475011 w 2800277"/>
              <a:gd name="connsiteY115" fmla="*/ 1663101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6"/>
                </a:cubicBezTo>
                <a:cubicBezTo>
                  <a:pt x="2294884" y="1850140"/>
                  <a:pt x="2263816" y="1913279"/>
                  <a:pt x="2235138" y="1977613"/>
                </a:cubicBezTo>
                <a:cubicBezTo>
                  <a:pt x="2227969" y="1994290"/>
                  <a:pt x="2218409" y="2010970"/>
                  <a:pt x="2210045" y="2027647"/>
                </a:cubicBezTo>
                <a:cubicBezTo>
                  <a:pt x="2201680" y="2044327"/>
                  <a:pt x="2193316" y="2059814"/>
                  <a:pt x="2186146" y="2074109"/>
                </a:cubicBezTo>
                <a:cubicBezTo>
                  <a:pt x="2164637" y="2121763"/>
                  <a:pt x="2141934" y="2168225"/>
                  <a:pt x="2120425" y="2213495"/>
                </a:cubicBezTo>
                <a:cubicBezTo>
                  <a:pt x="2097722" y="2258766"/>
                  <a:pt x="2075018" y="2306420"/>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6"/>
                  <a:pt x="218103" y="2367177"/>
                </a:cubicBezTo>
                <a:cubicBezTo>
                  <a:pt x="222882" y="2350499"/>
                  <a:pt x="228857" y="2333820"/>
                  <a:pt x="234831" y="2317142"/>
                </a:cubicBezTo>
                <a:cubicBezTo>
                  <a:pt x="263509" y="2246852"/>
                  <a:pt x="289798" y="2172990"/>
                  <a:pt x="313696" y="2101511"/>
                </a:cubicBezTo>
                <a:cubicBezTo>
                  <a:pt x="338790" y="2028838"/>
                  <a:pt x="365078" y="1953786"/>
                  <a:pt x="394951" y="1881113"/>
                </a:cubicBezTo>
                <a:cubicBezTo>
                  <a:pt x="403316" y="1859669"/>
                  <a:pt x="411680" y="1838226"/>
                  <a:pt x="418850" y="1816783"/>
                </a:cubicBezTo>
                <a:cubicBezTo>
                  <a:pt x="426020" y="1795337"/>
                  <a:pt x="433189" y="1772702"/>
                  <a:pt x="442748" y="1751258"/>
                </a:cubicBezTo>
                <a:cubicBezTo>
                  <a:pt x="454698" y="1722666"/>
                  <a:pt x="465452" y="1692883"/>
                  <a:pt x="475011" y="1663101"/>
                </a:cubicBezTo>
                <a:cubicBezTo>
                  <a:pt x="484571" y="1633316"/>
                  <a:pt x="495325" y="1603533"/>
                  <a:pt x="507275" y="1573750"/>
                </a:cubicBezTo>
                <a:cubicBezTo>
                  <a:pt x="508470" y="1570175"/>
                  <a:pt x="509665" y="1565411"/>
                  <a:pt x="510860" y="1560645"/>
                </a:cubicBezTo>
                <a:cubicBezTo>
                  <a:pt x="512054" y="1554688"/>
                  <a:pt x="514444" y="1548733"/>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3" name="PpHolder6">
            <a:extLst>
              <a:ext uri="{FF2B5EF4-FFF2-40B4-BE49-F238E27FC236}">
                <a16:creationId xmlns:a16="http://schemas.microsoft.com/office/drawing/2014/main" id="{0545D793-1ED8-4F4F-A17C-49818D968A31}"/>
              </a:ext>
            </a:extLst>
          </p:cNvPr>
          <p:cNvSpPr/>
          <p:nvPr/>
        </p:nvSpPr>
        <p:spPr>
          <a:xfrm>
            <a:off x="6530512" y="1425512"/>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8 h 4148775"/>
              <a:gd name="connsiteX66" fmla="*/ 569937 w 2806928"/>
              <a:gd name="connsiteY66" fmla="*/ 1710836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3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8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3"/>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4"/>
                  <a:pt x="2049645" y="1601964"/>
                  <a:pt x="2054819" y="1616221"/>
                </a:cubicBezTo>
                <a:cubicBezTo>
                  <a:pt x="2111730" y="1744534"/>
                  <a:pt x="2160882" y="1848222"/>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1"/>
                  <a:pt x="637196" y="1849518"/>
                </a:cubicBezTo>
                <a:cubicBezTo>
                  <a:pt x="613915" y="1804154"/>
                  <a:pt x="590632" y="1757494"/>
                  <a:pt x="569937" y="1710836"/>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9"/>
                  <a:pt x="426364" y="1407551"/>
                  <a:pt x="418603" y="1390702"/>
                </a:cubicBezTo>
                <a:cubicBezTo>
                  <a:pt x="410843" y="1375149"/>
                  <a:pt x="401788" y="1358299"/>
                  <a:pt x="394028" y="1340154"/>
                </a:cubicBezTo>
                <a:cubicBezTo>
                  <a:pt x="386267" y="1322010"/>
                  <a:pt x="375920" y="1302569"/>
                  <a:pt x="365572" y="1284423"/>
                </a:cubicBezTo>
                <a:cubicBezTo>
                  <a:pt x="360398" y="1274054"/>
                  <a:pt x="353931" y="1263685"/>
                  <a:pt x="348757" y="1253316"/>
                </a:cubicBezTo>
                <a:cubicBezTo>
                  <a:pt x="329355" y="1214435"/>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8"/>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EF03DCA2-BFB1-4D27-9ED3-E0E88661CAEB}"/>
              </a:ext>
            </a:extLst>
          </p:cNvPr>
          <p:cNvSpPr/>
          <p:nvPr/>
        </p:nvSpPr>
        <p:spPr>
          <a:xfrm>
            <a:off x="1705944" y="1336811"/>
            <a:ext cx="3485029" cy="4263419"/>
          </a:xfrm>
          <a:custGeom>
            <a:avLst/>
            <a:gdLst>
              <a:gd name="connsiteX0" fmla="*/ 757262 w 3485029"/>
              <a:gd name="connsiteY0" fmla="*/ 1382 h 4263419"/>
              <a:gd name="connsiteX1" fmla="*/ 3415759 w 3485029"/>
              <a:gd name="connsiteY1" fmla="*/ 485723 h 4263419"/>
              <a:gd name="connsiteX2" fmla="*/ 3483648 w 3485029"/>
              <a:gd name="connsiteY2" fmla="*/ 583859 h 4263419"/>
              <a:gd name="connsiteX3" fmla="*/ 2825904 w 3485029"/>
              <a:gd name="connsiteY3" fmla="*/ 4194150 h 4263419"/>
              <a:gd name="connsiteX4" fmla="*/ 2727767 w 3485029"/>
              <a:gd name="connsiteY4" fmla="*/ 4262039 h 4263419"/>
              <a:gd name="connsiteX5" fmla="*/ 69270 w 3485029"/>
              <a:gd name="connsiteY5" fmla="*/ 3777698 h 4263419"/>
              <a:gd name="connsiteX6" fmla="*/ 1381 w 3485029"/>
              <a:gd name="connsiteY6" fmla="*/ 3679562 h 4263419"/>
              <a:gd name="connsiteX7" fmla="*/ 659126 w 3485029"/>
              <a:gd name="connsiteY7" fmla="*/ 69271 h 4263419"/>
              <a:gd name="connsiteX8" fmla="*/ 757262 w 3485029"/>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9" h="4263419">
                <a:moveTo>
                  <a:pt x="757262" y="1382"/>
                </a:moveTo>
                <a:lnTo>
                  <a:pt x="3415759" y="485723"/>
                </a:lnTo>
                <a:cubicBezTo>
                  <a:pt x="3461606" y="494075"/>
                  <a:pt x="3492001" y="538013"/>
                  <a:pt x="3483648" y="583859"/>
                </a:cubicBezTo>
                <a:lnTo>
                  <a:pt x="2825904" y="4194150"/>
                </a:lnTo>
                <a:cubicBezTo>
                  <a:pt x="2817551" y="4239996"/>
                  <a:pt x="2773613" y="4270391"/>
                  <a:pt x="2727767" y="4262039"/>
                </a:cubicBezTo>
                <a:lnTo>
                  <a:pt x="69270" y="3777698"/>
                </a:lnTo>
                <a:cubicBezTo>
                  <a:pt x="23424" y="3769345"/>
                  <a:pt x="-6970" y="3725408"/>
                  <a:pt x="1381" y="3679562"/>
                </a:cubicBezTo>
                <a:lnTo>
                  <a:pt x="659126" y="69271"/>
                </a:lnTo>
                <a:cubicBezTo>
                  <a:pt x="667480" y="23424"/>
                  <a:pt x="711416" y="-6971"/>
                  <a:pt x="757262" y="1382"/>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pHolder1">
            <a:extLst>
              <a:ext uri="{FF2B5EF4-FFF2-40B4-BE49-F238E27FC236}">
                <a16:creationId xmlns:a16="http://schemas.microsoft.com/office/drawing/2014/main" id="{0DCD29C4-17B1-4DE5-8D52-2E8204C1701B}"/>
              </a:ext>
            </a:extLst>
          </p:cNvPr>
          <p:cNvSpPr/>
          <p:nvPr/>
        </p:nvSpPr>
        <p:spPr>
          <a:xfrm>
            <a:off x="7092422" y="1506234"/>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988B84C9-5C83-4C8A-BA58-DE1650FAB9DD}"/>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PpHolder1">
            <a:extLst>
              <a:ext uri="{FF2B5EF4-FFF2-40B4-BE49-F238E27FC236}">
                <a16:creationId xmlns:a16="http://schemas.microsoft.com/office/drawing/2014/main" id="{11E086F8-B45E-4D55-9684-9032C0707826}"/>
              </a:ext>
            </a:extLst>
          </p:cNvPr>
          <p:cNvSpPr/>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72665781-4A43-45E0-84AF-4C996325A51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PpHolder2">
            <a:extLst>
              <a:ext uri="{FF2B5EF4-FFF2-40B4-BE49-F238E27FC236}">
                <a16:creationId xmlns:a16="http://schemas.microsoft.com/office/drawing/2014/main" id="{8CCC09D1-4FF2-499B-BCFD-8ECDED29E518}"/>
              </a:ext>
            </a:extLst>
          </p:cNvPr>
          <p:cNvSpPr/>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PpHolder1">
            <a:extLst>
              <a:ext uri="{FF2B5EF4-FFF2-40B4-BE49-F238E27FC236}">
                <a16:creationId xmlns:a16="http://schemas.microsoft.com/office/drawing/2014/main" id="{18A03161-DAA5-40EA-B1AC-6A139365C1EB}"/>
              </a:ext>
            </a:extLst>
          </p:cNvPr>
          <p:cNvSpPr/>
          <p:nvPr/>
        </p:nvSpPr>
        <p:spPr>
          <a:xfrm>
            <a:off x="7010400" y="2"/>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5B8D1124-29ED-40FD-9770-23FB2CDF2706}"/>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7642098F-8946-4CE9-9298-9E15A931E8E3}"/>
              </a:ext>
            </a:extLst>
          </p:cNvPr>
          <p:cNvSpPr/>
          <p:nvPr/>
        </p:nvSpPr>
        <p:spPr>
          <a:xfrm>
            <a:off x="0" y="0"/>
            <a:ext cx="5894102" cy="6858000"/>
          </a:xfrm>
          <a:custGeom>
            <a:avLst/>
            <a:gdLst>
              <a:gd name="connsiteX0" fmla="*/ 0 w 5894102"/>
              <a:gd name="connsiteY0" fmla="*/ 0 h 6858000"/>
              <a:gd name="connsiteX1" fmla="*/ 5894102 w 5894102"/>
              <a:gd name="connsiteY1" fmla="*/ 0 h 6858000"/>
              <a:gd name="connsiteX2" fmla="*/ 5894102 w 5894102"/>
              <a:gd name="connsiteY2" fmla="*/ 6858000 h 6858000"/>
              <a:gd name="connsiteX3" fmla="*/ 0 w 589410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2" h="6858000">
                <a:moveTo>
                  <a:pt x="0" y="0"/>
                </a:moveTo>
                <a:lnTo>
                  <a:pt x="5894102" y="0"/>
                </a:lnTo>
                <a:lnTo>
                  <a:pt x="5894102"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43" name="PpHolder2">
            <a:extLst>
              <a:ext uri="{FF2B5EF4-FFF2-40B4-BE49-F238E27FC236}">
                <a16:creationId xmlns:a16="http://schemas.microsoft.com/office/drawing/2014/main" id="{F8637848-8232-4492-8846-85D34F147A04}"/>
              </a:ext>
            </a:extLst>
          </p:cNvPr>
          <p:cNvSpPr/>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Magenta Slank">
      <a:dk1>
        <a:srgbClr val="000000"/>
      </a:dk1>
      <a:lt1>
        <a:sysClr val="window" lastClr="FFFFFF"/>
      </a:lt1>
      <a:dk2>
        <a:srgbClr val="394656"/>
      </a:dk2>
      <a:lt2>
        <a:srgbClr val="B4B3B2"/>
      </a:lt2>
      <a:accent1>
        <a:srgbClr val="EF5BA1"/>
      </a:accent1>
      <a:accent2>
        <a:srgbClr val="E7268A"/>
      </a:accent2>
      <a:accent3>
        <a:srgbClr val="E1E1E1"/>
      </a:accent3>
      <a:accent4>
        <a:srgbClr val="D2D2D2"/>
      </a:accent4>
      <a:accent5>
        <a:srgbClr val="5A7182"/>
      </a:accent5>
      <a:accent6>
        <a:srgbClr val="425A66"/>
      </a:accent6>
      <a:hlink>
        <a:srgbClr val="1CADE4"/>
      </a:hlink>
      <a:folHlink>
        <a:srgbClr val="2683C6"/>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13300</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610</cp:revision>
  <dcterms:created xsi:type="dcterms:W3CDTF">2018-11-06T00:42:49Z</dcterms:created>
  <dcterms:modified xsi:type="dcterms:W3CDTF">2020-09-03T16:25:29Z</dcterms:modified>
</cp:coreProperties>
</file>