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88" autoAdjust="0"/>
    <p:restoredTop sz="94660" autoAdjust="0"/>
  </p:normalViewPr>
  <p:slideViewPr>
    <p:cSldViewPr snapToGrid="0">
      <p:cViewPr varScale="1">
        <p:scale>
          <a:sx n="98" d="100"/>
          <a:sy n="98" d="100"/>
        </p:scale>
        <p:origin x="101" y="235"/>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11" userDrawn="1">
          <p15:clr>
            <a:srgbClr val="F26B43"/>
          </p15:clr>
        </p15:guide>
        <p15:guide id="3" pos="5549"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8846CDDD-1650-4674-9D51-BFEFEF8AC0D9}"/>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Shapes">
            <a:extLst>
              <a:ext uri="{FF2B5EF4-FFF2-40B4-BE49-F238E27FC236}">
                <a16:creationId xmlns:a16="http://schemas.microsoft.com/office/drawing/2014/main" id="{A5F77FC0-93E5-4215-94A3-0A647F29DB92}"/>
              </a:ext>
            </a:extLst>
          </p:cNvPr>
          <p:cNvSpPr>
            <a:spLocks/>
          </p:cNvSpPr>
          <p:nvPr/>
        </p:nvSpPr>
        <p:spPr>
          <a:xfrm>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873575"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8652809" y="5490179"/>
            <a:ext cx="344291" cy="387142"/>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p>
        </p:txBody>
      </p:sp>
      <p:grpSp>
        <p:nvGrpSpPr>
          <p:cNvPr id="5" name="Group 4">
            <a:extLst>
              <a:ext uri="{FF2B5EF4-FFF2-40B4-BE49-F238E27FC236}">
                <a16:creationId xmlns:a16="http://schemas.microsoft.com/office/drawing/2014/main" id="{3001C5BD-78E7-41C3-B268-44359581A7D0}"/>
              </a:ext>
            </a:extLst>
          </p:cNvPr>
          <p:cNvGrpSpPr/>
          <p:nvPr/>
        </p:nvGrpSpPr>
        <p:grpSpPr>
          <a:xfrm>
            <a:off x="2816462" y="2910432"/>
            <a:ext cx="3511077" cy="722853"/>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69428" y="3805055"/>
            <a:ext cx="3605154"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CREATIVE SLIDE PRESENTATION</a:t>
            </a:r>
            <a:endParaRPr lang="en-ID" sz="1050" spc="45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Whole </a:t>
            </a:r>
            <a:r>
              <a:rPr lang="en-US" sz="3300">
                <a:solidFill>
                  <a:schemeClr val="accent1"/>
                </a:solidFill>
                <a:latin typeface="+mj-lt"/>
              </a:rPr>
              <a:t>Service</a:t>
            </a:r>
            <a:endParaRPr lang="en-ID" sz="33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3922535" y="1763862"/>
            <a:ext cx="1298931" cy="246221"/>
            <a:chOff x="3551036" y="4087599"/>
            <a:chExt cx="1715146" cy="328338"/>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381010" y="2360317"/>
            <a:ext cx="865410" cy="86540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333455" y="3288636"/>
            <a:ext cx="960521" cy="395068"/>
            <a:chOff x="1033713" y="3125704"/>
            <a:chExt cx="1280862" cy="526825"/>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2" name="TextBox">
              <a:extLst>
                <a:ext uri="{FF2B5EF4-FFF2-40B4-BE49-F238E27FC236}">
                  <a16:creationId xmlns:a16="http://schemas.microsoft.com/office/drawing/2014/main" id="{4135E153-60F6-4F93-8D3F-49F77C936EFC}"/>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381010" y="4069151"/>
            <a:ext cx="865410" cy="86540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333455" y="4997471"/>
            <a:ext cx="960521" cy="395068"/>
            <a:chOff x="1033713" y="3125704"/>
            <a:chExt cx="1280862" cy="526825"/>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187" name="TextBox">
              <a:extLst>
                <a:ext uri="{FF2B5EF4-FFF2-40B4-BE49-F238E27FC236}">
                  <a16:creationId xmlns:a16="http://schemas.microsoft.com/office/drawing/2014/main" id="{A2E42627-3DC8-4B36-A153-FD4E85221625}"/>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2760153" y="2360317"/>
            <a:ext cx="865410" cy="86540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2712597" y="3288636"/>
            <a:ext cx="960521" cy="395068"/>
            <a:chOff x="1033713" y="3125704"/>
            <a:chExt cx="1280862" cy="526825"/>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1" name="TextBox">
              <a:extLst>
                <a:ext uri="{FF2B5EF4-FFF2-40B4-BE49-F238E27FC236}">
                  <a16:creationId xmlns:a16="http://schemas.microsoft.com/office/drawing/2014/main" id="{93A83EC1-2727-4FC6-8491-1A92291D3352}"/>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2760153" y="4069151"/>
            <a:ext cx="865410" cy="86540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2712597" y="4997471"/>
            <a:ext cx="960521" cy="395068"/>
            <a:chOff x="1033713" y="3125704"/>
            <a:chExt cx="1280862" cy="526825"/>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7" name="TextBox">
              <a:extLst>
                <a:ext uri="{FF2B5EF4-FFF2-40B4-BE49-F238E27FC236}">
                  <a16:creationId xmlns:a16="http://schemas.microsoft.com/office/drawing/2014/main" id="{6BCCD9CB-DED2-4812-9C88-C80C6C9DCC63}"/>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4139295" y="2360317"/>
            <a:ext cx="865410" cy="86540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4091740" y="3288636"/>
            <a:ext cx="960521" cy="395068"/>
            <a:chOff x="1033713" y="3125704"/>
            <a:chExt cx="1280862" cy="526825"/>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3" name="TextBox">
              <a:extLst>
                <a:ext uri="{FF2B5EF4-FFF2-40B4-BE49-F238E27FC236}">
                  <a16:creationId xmlns:a16="http://schemas.microsoft.com/office/drawing/2014/main" id="{B1F3D88D-F01F-4DDA-9C48-5DCE25235747}"/>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4139295" y="4069151"/>
            <a:ext cx="865410" cy="86540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4091740" y="4997471"/>
            <a:ext cx="960521" cy="395068"/>
            <a:chOff x="1033713" y="3125704"/>
            <a:chExt cx="1280862" cy="526825"/>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9" name="TextBox">
              <a:extLst>
                <a:ext uri="{FF2B5EF4-FFF2-40B4-BE49-F238E27FC236}">
                  <a16:creationId xmlns:a16="http://schemas.microsoft.com/office/drawing/2014/main" id="{9C6F5547-AF9B-4E42-A599-D531EC59D350}"/>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5518437" y="2360317"/>
            <a:ext cx="865410" cy="86540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5470882" y="3288636"/>
            <a:ext cx="960521" cy="395068"/>
            <a:chOff x="1033713" y="3125704"/>
            <a:chExt cx="1280862" cy="526825"/>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65" name="TextBox">
              <a:extLst>
                <a:ext uri="{FF2B5EF4-FFF2-40B4-BE49-F238E27FC236}">
                  <a16:creationId xmlns:a16="http://schemas.microsoft.com/office/drawing/2014/main" id="{CF9212E3-F437-40C1-AC4A-9FF5A8D3E5FA}"/>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5518437" y="4069151"/>
            <a:ext cx="865410" cy="86540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5470882" y="4997471"/>
            <a:ext cx="960521" cy="395068"/>
            <a:chOff x="1033713" y="3125704"/>
            <a:chExt cx="1280862" cy="526825"/>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1" name="TextBox">
              <a:extLst>
                <a:ext uri="{FF2B5EF4-FFF2-40B4-BE49-F238E27FC236}">
                  <a16:creationId xmlns:a16="http://schemas.microsoft.com/office/drawing/2014/main" id="{B72692E8-6983-42AD-98F0-44BDD91DBFA6}"/>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6897580" y="2360317"/>
            <a:ext cx="865410" cy="86540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6850024" y="3288636"/>
            <a:ext cx="960521" cy="395068"/>
            <a:chOff x="1033713" y="3125704"/>
            <a:chExt cx="1280862" cy="526825"/>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7" name="TextBox">
              <a:extLst>
                <a:ext uri="{FF2B5EF4-FFF2-40B4-BE49-F238E27FC236}">
                  <a16:creationId xmlns:a16="http://schemas.microsoft.com/office/drawing/2014/main" id="{DC04CEAE-CCF9-46AF-85C4-E9F9E644ECE1}"/>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6897580" y="4069151"/>
            <a:ext cx="865410" cy="86540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6850024" y="4997471"/>
            <a:ext cx="960521" cy="395068"/>
            <a:chOff x="1033713" y="3125704"/>
            <a:chExt cx="1280862" cy="526825"/>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83" name="TextBox">
              <a:extLst>
                <a:ext uri="{FF2B5EF4-FFF2-40B4-BE49-F238E27FC236}">
                  <a16:creationId xmlns:a16="http://schemas.microsoft.com/office/drawing/2014/main" id="{47EE7EE8-550B-4309-86F4-B9CBC57D486E}"/>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4428189" y="2649210"/>
            <a:ext cx="287622" cy="287622"/>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sz="1349"/>
          </a:p>
        </p:txBody>
      </p:sp>
      <p:sp>
        <p:nvSpPr>
          <p:cNvPr id="286" name="Icon 8">
            <a:extLst>
              <a:ext uri="{FF2B5EF4-FFF2-40B4-BE49-F238E27FC236}">
                <a16:creationId xmlns:a16="http://schemas.microsoft.com/office/drawing/2014/main" id="{E884BF2E-D468-4052-B13A-393CDEABC1DA}"/>
              </a:ext>
            </a:extLst>
          </p:cNvPr>
          <p:cNvSpPr/>
          <p:nvPr/>
        </p:nvSpPr>
        <p:spPr>
          <a:xfrm>
            <a:off x="4428190" y="4358047"/>
            <a:ext cx="287621" cy="287617"/>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sz="1349"/>
          </a:p>
        </p:txBody>
      </p:sp>
      <p:sp>
        <p:nvSpPr>
          <p:cNvPr id="288" name="Icon 10">
            <a:extLst>
              <a:ext uri="{FF2B5EF4-FFF2-40B4-BE49-F238E27FC236}">
                <a16:creationId xmlns:a16="http://schemas.microsoft.com/office/drawing/2014/main" id="{980ED324-716E-4BF3-993B-9FD4712F1955}"/>
              </a:ext>
            </a:extLst>
          </p:cNvPr>
          <p:cNvSpPr/>
          <p:nvPr/>
        </p:nvSpPr>
        <p:spPr>
          <a:xfrm>
            <a:off x="7186475" y="4358047"/>
            <a:ext cx="287621" cy="287617"/>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sz="1349"/>
          </a:p>
        </p:txBody>
      </p:sp>
      <p:sp>
        <p:nvSpPr>
          <p:cNvPr id="290" name="Icon 14">
            <a:extLst>
              <a:ext uri="{FF2B5EF4-FFF2-40B4-BE49-F238E27FC236}">
                <a16:creationId xmlns:a16="http://schemas.microsoft.com/office/drawing/2014/main" id="{C3FEB476-5A02-46E7-A41A-13569BE9471D}"/>
              </a:ext>
            </a:extLst>
          </p:cNvPr>
          <p:cNvSpPr/>
          <p:nvPr/>
        </p:nvSpPr>
        <p:spPr>
          <a:xfrm>
            <a:off x="3049469" y="2649353"/>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292" name="Icon 15">
            <a:extLst>
              <a:ext uri="{FF2B5EF4-FFF2-40B4-BE49-F238E27FC236}">
                <a16:creationId xmlns:a16="http://schemas.microsoft.com/office/drawing/2014/main" id="{97D9EDB5-C245-477C-A38E-E375373672B9}"/>
              </a:ext>
            </a:extLst>
          </p:cNvPr>
          <p:cNvSpPr/>
          <p:nvPr/>
        </p:nvSpPr>
        <p:spPr>
          <a:xfrm>
            <a:off x="5807753" y="2656086"/>
            <a:ext cx="286779" cy="273870"/>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sz="1349"/>
          </a:p>
        </p:txBody>
      </p:sp>
      <p:sp>
        <p:nvSpPr>
          <p:cNvPr id="294" name="Icon 16">
            <a:extLst>
              <a:ext uri="{FF2B5EF4-FFF2-40B4-BE49-F238E27FC236}">
                <a16:creationId xmlns:a16="http://schemas.microsoft.com/office/drawing/2014/main" id="{669491FA-FD06-428F-BA58-6061DD1A21AC}"/>
              </a:ext>
            </a:extLst>
          </p:cNvPr>
          <p:cNvSpPr/>
          <p:nvPr/>
        </p:nvSpPr>
        <p:spPr>
          <a:xfrm>
            <a:off x="7186474" y="2649211"/>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296" name="Icon 17">
            <a:extLst>
              <a:ext uri="{FF2B5EF4-FFF2-40B4-BE49-F238E27FC236}">
                <a16:creationId xmlns:a16="http://schemas.microsoft.com/office/drawing/2014/main" id="{6BC0CD39-12C7-4CDF-A960-7C66C7FA3D9A}"/>
              </a:ext>
            </a:extLst>
          </p:cNvPr>
          <p:cNvSpPr/>
          <p:nvPr/>
        </p:nvSpPr>
        <p:spPr>
          <a:xfrm>
            <a:off x="1669905" y="4358046"/>
            <a:ext cx="287621" cy="287619"/>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sz="1349"/>
          </a:p>
        </p:txBody>
      </p:sp>
      <p:sp>
        <p:nvSpPr>
          <p:cNvPr id="298" name="Icon 29">
            <a:extLst>
              <a:ext uri="{FF2B5EF4-FFF2-40B4-BE49-F238E27FC236}">
                <a16:creationId xmlns:a16="http://schemas.microsoft.com/office/drawing/2014/main" id="{5D8EDCE1-FA12-4A98-8985-097D92A0B1A3}"/>
              </a:ext>
            </a:extLst>
          </p:cNvPr>
          <p:cNvSpPr/>
          <p:nvPr/>
        </p:nvSpPr>
        <p:spPr>
          <a:xfrm>
            <a:off x="5807331" y="4378302"/>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300" name="Icon 34">
            <a:extLst>
              <a:ext uri="{FF2B5EF4-FFF2-40B4-BE49-F238E27FC236}">
                <a16:creationId xmlns:a16="http://schemas.microsoft.com/office/drawing/2014/main" id="{80F72899-1720-4DDC-BF17-45D3A97D9F47}"/>
              </a:ext>
            </a:extLst>
          </p:cNvPr>
          <p:cNvSpPr/>
          <p:nvPr/>
        </p:nvSpPr>
        <p:spPr>
          <a:xfrm>
            <a:off x="1669631" y="2649210"/>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302" name="Icon 37">
            <a:extLst>
              <a:ext uri="{FF2B5EF4-FFF2-40B4-BE49-F238E27FC236}">
                <a16:creationId xmlns:a16="http://schemas.microsoft.com/office/drawing/2014/main" id="{F04AD8B5-5EB9-4BE0-848B-6C208627A5B7}"/>
              </a:ext>
            </a:extLst>
          </p:cNvPr>
          <p:cNvSpPr/>
          <p:nvPr/>
        </p:nvSpPr>
        <p:spPr>
          <a:xfrm>
            <a:off x="3049047" y="4358047"/>
            <a:ext cx="287621" cy="28761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87884" y="124384"/>
            <a:ext cx="1156753" cy="106831"/>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6962193" y="6285724"/>
            <a:ext cx="1987761" cy="280951"/>
            <a:chOff x="9284132" y="6232525"/>
            <a:chExt cx="2650693"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10</a:t>
              </a:fld>
              <a:endParaRPr lang="en-US" sz="750">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pHolder1">
            <a:extLst>
              <a:ext uri="{FF2B5EF4-FFF2-40B4-BE49-F238E27FC236}">
                <a16:creationId xmlns:a16="http://schemas.microsoft.com/office/drawing/2014/main" id="{F2A05C39-C0AB-4832-8638-33D131445B3B}"/>
              </a:ext>
            </a:extLst>
          </p:cNvPr>
          <p:cNvSpPr/>
          <p:nvPr/>
        </p:nvSpPr>
        <p:spPr>
          <a:xfrm>
            <a:off x="5076164" y="441326"/>
            <a:ext cx="4067836" cy="6416674"/>
          </a:xfrm>
          <a:custGeom>
            <a:avLst/>
            <a:gdLst>
              <a:gd name="connsiteX0" fmla="*/ 0 w 4067836"/>
              <a:gd name="connsiteY0" fmla="*/ 0 h 6416674"/>
              <a:gd name="connsiteX1" fmla="*/ 4067836 w 4067836"/>
              <a:gd name="connsiteY1" fmla="*/ 0 h 6416674"/>
              <a:gd name="connsiteX2" fmla="*/ 4067836 w 4067836"/>
              <a:gd name="connsiteY2" fmla="*/ 6416674 h 6416674"/>
              <a:gd name="connsiteX3" fmla="*/ 0 w 4067836"/>
              <a:gd name="connsiteY3" fmla="*/ 6416674 h 6416674"/>
            </a:gdLst>
            <a:ahLst/>
            <a:cxnLst>
              <a:cxn ang="0">
                <a:pos x="connsiteX0" y="connsiteY0"/>
              </a:cxn>
              <a:cxn ang="0">
                <a:pos x="connsiteX1" y="connsiteY1"/>
              </a:cxn>
              <a:cxn ang="0">
                <a:pos x="connsiteX2" y="connsiteY2"/>
              </a:cxn>
              <a:cxn ang="0">
                <a:pos x="connsiteX3" y="connsiteY3"/>
              </a:cxn>
            </a:cxnLst>
            <a:rect l="l" t="t" r="r" b="b"/>
            <a:pathLst>
              <a:path w="4067836" h="6416674">
                <a:moveTo>
                  <a:pt x="0" y="0"/>
                </a:moveTo>
                <a:lnTo>
                  <a:pt x="4067836" y="0"/>
                </a:lnTo>
                <a:lnTo>
                  <a:pt x="4067836" y="6416674"/>
                </a:lnTo>
                <a:lnTo>
                  <a:pt x="0" y="641667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D9756859-61FE-437C-B0FD-08FEF8BE2C49}"/>
              </a:ext>
            </a:extLst>
          </p:cNvPr>
          <p:cNvSpPr/>
          <p:nvPr/>
        </p:nvSpPr>
        <p:spPr>
          <a:xfrm>
            <a:off x="4759277" y="3109804"/>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5479742" y="3144557"/>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5693141" y="3420127"/>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5693139" y="320564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25" name="Oval 24">
            <a:extLst>
              <a:ext uri="{FF2B5EF4-FFF2-40B4-BE49-F238E27FC236}">
                <a16:creationId xmlns:a16="http://schemas.microsoft.com/office/drawing/2014/main" id="{231D2F1A-49EA-4CEF-8D7A-42CC56FE06EE}"/>
              </a:ext>
            </a:extLst>
          </p:cNvPr>
          <p:cNvSpPr/>
          <p:nvPr/>
        </p:nvSpPr>
        <p:spPr>
          <a:xfrm>
            <a:off x="4759277" y="3813567"/>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5479742" y="3848320"/>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5693141" y="4123890"/>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5693139" y="390940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1" name="Oval 30">
            <a:extLst>
              <a:ext uri="{FF2B5EF4-FFF2-40B4-BE49-F238E27FC236}">
                <a16:creationId xmlns:a16="http://schemas.microsoft.com/office/drawing/2014/main" id="{0B72CBB6-52D8-4A96-A76F-643AF8D6F94F}"/>
              </a:ext>
            </a:extLst>
          </p:cNvPr>
          <p:cNvSpPr/>
          <p:nvPr/>
        </p:nvSpPr>
        <p:spPr>
          <a:xfrm>
            <a:off x="4759277" y="451733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5479742" y="4552083"/>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5693141" y="4827653"/>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5693139" y="4613169"/>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7" name="Oval 36">
            <a:extLst>
              <a:ext uri="{FF2B5EF4-FFF2-40B4-BE49-F238E27FC236}">
                <a16:creationId xmlns:a16="http://schemas.microsoft.com/office/drawing/2014/main" id="{2EA90252-CB28-4FD6-90F0-A191FC8D3F40}"/>
              </a:ext>
            </a:extLst>
          </p:cNvPr>
          <p:cNvSpPr/>
          <p:nvPr/>
        </p:nvSpPr>
        <p:spPr>
          <a:xfrm>
            <a:off x="4759277" y="240604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5479742" y="2440794"/>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5693141" y="2716364"/>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5693139" y="250188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534752" y="1890947"/>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Special </a:t>
            </a:r>
            <a:r>
              <a:rPr lang="en-US" sz="3300">
                <a:solidFill>
                  <a:schemeClr val="tx1">
                    <a:lumMod val="75000"/>
                    <a:lumOff val="25000"/>
                  </a:schemeClr>
                </a:solidFill>
                <a:latin typeface="+mj-lt"/>
              </a:rPr>
              <a:t>Service</a:t>
            </a:r>
            <a:endParaRPr lang="en-ID" sz="33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534753" y="2472640"/>
            <a:ext cx="381521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05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533004" y="3584994"/>
            <a:ext cx="1286192" cy="246221"/>
            <a:chOff x="3551036" y="4087599"/>
            <a:chExt cx="1715146" cy="328338"/>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57" name="TextBox 56">
              <a:extLst>
                <a:ext uri="{FF2B5EF4-FFF2-40B4-BE49-F238E27FC236}">
                  <a16:creationId xmlns:a16="http://schemas.microsoft.com/office/drawing/2014/main" id="{F36B751F-DFB5-49BF-9A39-21C11BA0CAF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Icon 14">
            <a:extLst>
              <a:ext uri="{FF2B5EF4-FFF2-40B4-BE49-F238E27FC236}">
                <a16:creationId xmlns:a16="http://schemas.microsoft.com/office/drawing/2014/main" id="{87F30274-9B74-4165-B690-0EF9EA188559}"/>
              </a:ext>
            </a:extLst>
          </p:cNvPr>
          <p:cNvSpPr/>
          <p:nvPr/>
        </p:nvSpPr>
        <p:spPr>
          <a:xfrm>
            <a:off x="4929093" y="3279340"/>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6" name="Icon 16">
            <a:extLst>
              <a:ext uri="{FF2B5EF4-FFF2-40B4-BE49-F238E27FC236}">
                <a16:creationId xmlns:a16="http://schemas.microsoft.com/office/drawing/2014/main" id="{C6016D34-7F3F-4BE4-9E14-84AAB322D934}"/>
              </a:ext>
            </a:extLst>
          </p:cNvPr>
          <p:cNvSpPr/>
          <p:nvPr/>
        </p:nvSpPr>
        <p:spPr>
          <a:xfrm>
            <a:off x="4928671" y="4686724"/>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7" name="Icon 29">
            <a:extLst>
              <a:ext uri="{FF2B5EF4-FFF2-40B4-BE49-F238E27FC236}">
                <a16:creationId xmlns:a16="http://schemas.microsoft.com/office/drawing/2014/main" id="{9FEA54F0-AFD8-4376-9992-F25A7496939D}"/>
              </a:ext>
            </a:extLst>
          </p:cNvPr>
          <p:cNvSpPr/>
          <p:nvPr/>
        </p:nvSpPr>
        <p:spPr>
          <a:xfrm>
            <a:off x="4928671" y="4003218"/>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8" name="Icon 34">
            <a:extLst>
              <a:ext uri="{FF2B5EF4-FFF2-40B4-BE49-F238E27FC236}">
                <a16:creationId xmlns:a16="http://schemas.microsoft.com/office/drawing/2014/main" id="{A6AFC632-C681-4FCA-A067-74038A22B358}"/>
              </a:ext>
            </a:extLst>
          </p:cNvPr>
          <p:cNvSpPr/>
          <p:nvPr/>
        </p:nvSpPr>
        <p:spPr>
          <a:xfrm>
            <a:off x="4928397" y="2575433"/>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9" name="Center Text Body">
            <a:extLst>
              <a:ext uri="{FF2B5EF4-FFF2-40B4-BE49-F238E27FC236}">
                <a16:creationId xmlns:a16="http://schemas.microsoft.com/office/drawing/2014/main" id="{819295C4-9E11-470B-8E18-987D3E31A1DD}"/>
              </a:ext>
            </a:extLst>
          </p:cNvPr>
          <p:cNvSpPr txBox="1"/>
          <p:nvPr/>
        </p:nvSpPr>
        <p:spPr>
          <a:xfrm>
            <a:off x="1577864" y="4443242"/>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sp>
        <p:nvSpPr>
          <p:cNvPr id="10" name="TextBox">
            <a:extLst>
              <a:ext uri="{FF2B5EF4-FFF2-40B4-BE49-F238E27FC236}">
                <a16:creationId xmlns:a16="http://schemas.microsoft.com/office/drawing/2014/main" id="{54B423D5-D568-4B5E-A231-021D05CCD842}"/>
              </a:ext>
            </a:extLst>
          </p:cNvPr>
          <p:cNvSpPr txBox="1"/>
          <p:nvPr/>
        </p:nvSpPr>
        <p:spPr>
          <a:xfrm>
            <a:off x="1577864" y="4174338"/>
            <a:ext cx="1109278"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576197" y="4247129"/>
            <a:ext cx="792162" cy="792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790137" y="4461068"/>
            <a:ext cx="364282" cy="364284"/>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sz="1349"/>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6962193" y="6285724"/>
            <a:ext cx="1987761" cy="280951"/>
            <a:chOff x="9284132" y="6232525"/>
            <a:chExt cx="2650693"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11</a:t>
              </a:fld>
              <a:endParaRPr lang="en-US" sz="750">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0B3D566D-7332-4B5B-B016-8FF28198A33B}"/>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 name="Freeform: Shape 4">
            <a:extLst>
              <a:ext uri="{FF2B5EF4-FFF2-40B4-BE49-F238E27FC236}">
                <a16:creationId xmlns:a16="http://schemas.microsoft.com/office/drawing/2014/main" id="{A4D1AEF9-7C03-484E-83C6-47B99F1C6B98}"/>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A4AE83CA-B22F-4DCD-B6D4-7322A651DAC4}"/>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5F5F0660-19ED-4E50-95D4-3234B83D0433}"/>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4853195" y="2399776"/>
            <a:ext cx="3360454" cy="3946190"/>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5" y="2442263"/>
            <a:ext cx="3013203" cy="507831"/>
          </a:xfrm>
          <a:prstGeom prst="rect">
            <a:avLst/>
          </a:prstGeom>
          <a:noFill/>
        </p:spPr>
        <p:txBody>
          <a:bodyPr wrap="square" lIns="0" tIns="0" rIns="0" bIns="0" rtlCol="0" anchor="t" anchorCtr="0">
            <a:spAutoFit/>
          </a:bodyPr>
          <a:lstStyle/>
          <a:p>
            <a:r>
              <a:rPr lang="en-US" sz="3300">
                <a:solidFill>
                  <a:schemeClr val="bg1"/>
                </a:solidFill>
                <a:latin typeface="+mj-lt"/>
              </a:rPr>
              <a:t>Meet Our Team</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rand Title">
            <a:extLst>
              <a:ext uri="{FF2B5EF4-FFF2-40B4-BE49-F238E27FC236}">
                <a16:creationId xmlns:a16="http://schemas.microsoft.com/office/drawing/2014/main" id="{E2DE350D-4E5D-49CE-B15C-0F3FA87A6A3D}"/>
              </a:ext>
            </a:extLst>
          </p:cNvPr>
          <p:cNvSpPr txBox="1"/>
          <p:nvPr/>
        </p:nvSpPr>
        <p:spPr>
          <a:xfrm>
            <a:off x="3251058" y="13901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Full</a:t>
            </a:r>
            <a:r>
              <a:rPr lang="en-US" sz="3300">
                <a:solidFill>
                  <a:schemeClr val="tx1">
                    <a:lumMod val="75000"/>
                    <a:lumOff val="25000"/>
                  </a:schemeClr>
                </a:solidFill>
                <a:latin typeface="+mj-lt"/>
              </a:rPr>
              <a:t> Team</a:t>
            </a:r>
            <a:endParaRPr lang="en-ID" sz="33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3928903" y="2930903"/>
            <a:ext cx="1286192" cy="246221"/>
            <a:chOff x="3551036" y="4087599"/>
            <a:chExt cx="1715146" cy="328338"/>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6" name="TextBox 15">
              <a:extLst>
                <a:ext uri="{FF2B5EF4-FFF2-40B4-BE49-F238E27FC236}">
                  <a16:creationId xmlns:a16="http://schemas.microsoft.com/office/drawing/2014/main" id="{47D88E5E-BD44-4C70-AE03-739FD9D7966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707045" y="2018275"/>
            <a:ext cx="7729912"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culpa antes nullam mollis assumenda ipsum asperiores odio corrupti provident at omnis amet recusandae cum nulla accusamus quod eleifend ducimus tempore autem</a:t>
            </a:r>
            <a:endParaRPr lang="en-ID" sz="1050">
              <a:solidFill>
                <a:schemeClr val="tx1">
                  <a:lumMod val="50000"/>
                  <a:lumOff val="50000"/>
                </a:schemeClr>
              </a:solidFill>
            </a:endParaRPr>
          </a:p>
        </p:txBody>
      </p:sp>
      <p:sp>
        <p:nvSpPr>
          <p:cNvPr id="138" name="PpHolder4">
            <a:extLst>
              <a:ext uri="{FF2B5EF4-FFF2-40B4-BE49-F238E27FC236}">
                <a16:creationId xmlns:a16="http://schemas.microsoft.com/office/drawing/2014/main" id="{CFEED606-BA47-4BFB-B5FF-6E2D931CCB59}"/>
              </a:ext>
            </a:extLst>
          </p:cNvPr>
          <p:cNvSpPr/>
          <p:nvPr/>
        </p:nvSpPr>
        <p:spPr>
          <a:xfrm>
            <a:off x="1016001"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6" name="PpHolder5">
            <a:extLst>
              <a:ext uri="{FF2B5EF4-FFF2-40B4-BE49-F238E27FC236}">
                <a16:creationId xmlns:a16="http://schemas.microsoft.com/office/drawing/2014/main" id="{09AAA6D5-8410-4E63-BE1F-068ABF2B32BD}"/>
              </a:ext>
            </a:extLst>
          </p:cNvPr>
          <p:cNvSpPr/>
          <p:nvPr/>
        </p:nvSpPr>
        <p:spPr>
          <a:xfrm>
            <a:off x="2032000" y="3809999"/>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4" name="PpHolder6">
            <a:extLst>
              <a:ext uri="{FF2B5EF4-FFF2-40B4-BE49-F238E27FC236}">
                <a16:creationId xmlns:a16="http://schemas.microsoft.com/office/drawing/2014/main" id="{FF7FDB98-7583-4B26-8CC7-5E498582A251}"/>
              </a:ext>
            </a:extLst>
          </p:cNvPr>
          <p:cNvSpPr/>
          <p:nvPr/>
        </p:nvSpPr>
        <p:spPr>
          <a:xfrm>
            <a:off x="4064002"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2" name="PpHolder7">
            <a:extLst>
              <a:ext uri="{FF2B5EF4-FFF2-40B4-BE49-F238E27FC236}">
                <a16:creationId xmlns:a16="http://schemas.microsoft.com/office/drawing/2014/main" id="{B8E9CD89-2C4D-4AD8-986E-17EC4AB35883}"/>
              </a:ext>
            </a:extLst>
          </p:cNvPr>
          <p:cNvSpPr/>
          <p:nvPr/>
        </p:nvSpPr>
        <p:spPr>
          <a:xfrm>
            <a:off x="5080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0" name="PpHolder8">
            <a:extLst>
              <a:ext uri="{FF2B5EF4-FFF2-40B4-BE49-F238E27FC236}">
                <a16:creationId xmlns:a16="http://schemas.microsoft.com/office/drawing/2014/main" id="{92004983-4050-4F75-859A-82F67EFE9E6C}"/>
              </a:ext>
            </a:extLst>
          </p:cNvPr>
          <p:cNvSpPr/>
          <p:nvPr/>
        </p:nvSpPr>
        <p:spPr>
          <a:xfrm>
            <a:off x="7112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8" name="PpHolder9">
            <a:extLst>
              <a:ext uri="{FF2B5EF4-FFF2-40B4-BE49-F238E27FC236}">
                <a16:creationId xmlns:a16="http://schemas.microsoft.com/office/drawing/2014/main" id="{42BC2D22-302B-4C12-81E1-CCF79DE70B34}"/>
              </a:ext>
            </a:extLst>
          </p:cNvPr>
          <p:cNvSpPr/>
          <p:nvPr/>
        </p:nvSpPr>
        <p:spPr>
          <a:xfrm>
            <a:off x="-1"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6" name="PpHolder10">
            <a:extLst>
              <a:ext uri="{FF2B5EF4-FFF2-40B4-BE49-F238E27FC236}">
                <a16:creationId xmlns:a16="http://schemas.microsoft.com/office/drawing/2014/main" id="{6CBA2533-1475-4CBD-9921-D97D1BB28ADF}"/>
              </a:ext>
            </a:extLst>
          </p:cNvPr>
          <p:cNvSpPr/>
          <p:nvPr/>
        </p:nvSpPr>
        <p:spPr>
          <a:xfrm>
            <a:off x="-1"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4" name="PpHolder11">
            <a:extLst>
              <a:ext uri="{FF2B5EF4-FFF2-40B4-BE49-F238E27FC236}">
                <a16:creationId xmlns:a16="http://schemas.microsoft.com/office/drawing/2014/main" id="{E7CEF946-D4EC-40E6-BB5E-14E7C0078EF0}"/>
              </a:ext>
            </a:extLst>
          </p:cNvPr>
          <p:cNvSpPr/>
          <p:nvPr/>
        </p:nvSpPr>
        <p:spPr>
          <a:xfrm>
            <a:off x="-1"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PpHolder12">
            <a:extLst>
              <a:ext uri="{FF2B5EF4-FFF2-40B4-BE49-F238E27FC236}">
                <a16:creationId xmlns:a16="http://schemas.microsoft.com/office/drawing/2014/main" id="{1964ADEC-DD90-4886-A839-E60CE956236A}"/>
              </a:ext>
            </a:extLst>
          </p:cNvPr>
          <p:cNvSpPr/>
          <p:nvPr/>
        </p:nvSpPr>
        <p:spPr>
          <a:xfrm>
            <a:off x="1016001"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0" name="PpHolder13">
            <a:extLst>
              <a:ext uri="{FF2B5EF4-FFF2-40B4-BE49-F238E27FC236}">
                <a16:creationId xmlns:a16="http://schemas.microsoft.com/office/drawing/2014/main" id="{EFA3318D-7AD5-474F-90D7-054FDD7B1263}"/>
              </a:ext>
            </a:extLst>
          </p:cNvPr>
          <p:cNvSpPr/>
          <p:nvPr/>
        </p:nvSpPr>
        <p:spPr>
          <a:xfrm>
            <a:off x="1016001"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5" name="Shapes">
            <a:extLst>
              <a:ext uri="{FF2B5EF4-FFF2-40B4-BE49-F238E27FC236}">
                <a16:creationId xmlns:a16="http://schemas.microsoft.com/office/drawing/2014/main" id="{3FDBF322-4A68-46D5-88A3-D89917ED3696}"/>
              </a:ext>
            </a:extLst>
          </p:cNvPr>
          <p:cNvSpPr/>
          <p:nvPr/>
        </p:nvSpPr>
        <p:spPr>
          <a:xfrm>
            <a:off x="1015999" y="5841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031999"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18" name="PpHolder16">
            <a:extLst>
              <a:ext uri="{FF2B5EF4-FFF2-40B4-BE49-F238E27FC236}">
                <a16:creationId xmlns:a16="http://schemas.microsoft.com/office/drawing/2014/main" id="{8A341FFA-7DED-44DB-8ABC-88EE360B5EBE}"/>
              </a:ext>
            </a:extLst>
          </p:cNvPr>
          <p:cNvSpPr/>
          <p:nvPr/>
        </p:nvSpPr>
        <p:spPr>
          <a:xfrm>
            <a:off x="2032000" y="4825999"/>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6" name="PpHolder17">
            <a:extLst>
              <a:ext uri="{FF2B5EF4-FFF2-40B4-BE49-F238E27FC236}">
                <a16:creationId xmlns:a16="http://schemas.microsoft.com/office/drawing/2014/main" id="{BBC7B0BF-70B4-4AA3-BFF3-06C4CC3657AD}"/>
              </a:ext>
            </a:extLst>
          </p:cNvPr>
          <p:cNvSpPr/>
          <p:nvPr/>
        </p:nvSpPr>
        <p:spPr>
          <a:xfrm>
            <a:off x="2032000" y="5842000"/>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4" name="PpHolder18">
            <a:extLst>
              <a:ext uri="{FF2B5EF4-FFF2-40B4-BE49-F238E27FC236}">
                <a16:creationId xmlns:a16="http://schemas.microsoft.com/office/drawing/2014/main" id="{7C4CC0EF-89EA-420B-AF7B-76D465BF1E3F}"/>
              </a:ext>
            </a:extLst>
          </p:cNvPr>
          <p:cNvSpPr/>
          <p:nvPr/>
        </p:nvSpPr>
        <p:spPr>
          <a:xfrm>
            <a:off x="3048004" y="3809999"/>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2" name="PpHolder19">
            <a:extLst>
              <a:ext uri="{FF2B5EF4-FFF2-40B4-BE49-F238E27FC236}">
                <a16:creationId xmlns:a16="http://schemas.microsoft.com/office/drawing/2014/main" id="{B460FA84-C5A6-491B-9C0A-1169C9D282E6}"/>
              </a:ext>
            </a:extLst>
          </p:cNvPr>
          <p:cNvSpPr/>
          <p:nvPr/>
        </p:nvSpPr>
        <p:spPr>
          <a:xfrm>
            <a:off x="3048004" y="4825999"/>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9" name="PpHolder20">
            <a:extLst>
              <a:ext uri="{FF2B5EF4-FFF2-40B4-BE49-F238E27FC236}">
                <a16:creationId xmlns:a16="http://schemas.microsoft.com/office/drawing/2014/main" id="{85153F49-5995-400B-AA73-F9FA43C06DD4}"/>
              </a:ext>
            </a:extLst>
          </p:cNvPr>
          <p:cNvSpPr/>
          <p:nvPr/>
        </p:nvSpPr>
        <p:spPr>
          <a:xfrm>
            <a:off x="3048004" y="5842000"/>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7" name="PpHolder21">
            <a:extLst>
              <a:ext uri="{FF2B5EF4-FFF2-40B4-BE49-F238E27FC236}">
                <a16:creationId xmlns:a16="http://schemas.microsoft.com/office/drawing/2014/main" id="{60645FB1-F09E-460B-8BF9-241291D0F9E0}"/>
              </a:ext>
            </a:extLst>
          </p:cNvPr>
          <p:cNvSpPr/>
          <p:nvPr/>
        </p:nvSpPr>
        <p:spPr>
          <a:xfrm>
            <a:off x="4064002"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3" name="Shapes">
            <a:extLst>
              <a:ext uri="{FF2B5EF4-FFF2-40B4-BE49-F238E27FC236}">
                <a16:creationId xmlns:a16="http://schemas.microsoft.com/office/drawing/2014/main" id="{407BC32E-6BE4-4A97-86D7-DFDBEE91A62F}"/>
              </a:ext>
            </a:extLst>
          </p:cNvPr>
          <p:cNvSpPr/>
          <p:nvPr/>
        </p:nvSpPr>
        <p:spPr>
          <a:xfrm>
            <a:off x="4064000" y="4825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05" name="PpHolder23">
            <a:extLst>
              <a:ext uri="{FF2B5EF4-FFF2-40B4-BE49-F238E27FC236}">
                <a16:creationId xmlns:a16="http://schemas.microsoft.com/office/drawing/2014/main" id="{7267A98E-98EA-4C5D-83B1-1855CE6857AA}"/>
              </a:ext>
            </a:extLst>
          </p:cNvPr>
          <p:cNvSpPr/>
          <p:nvPr/>
        </p:nvSpPr>
        <p:spPr>
          <a:xfrm>
            <a:off x="4064002"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3" name="PpHolder24">
            <a:extLst>
              <a:ext uri="{FF2B5EF4-FFF2-40B4-BE49-F238E27FC236}">
                <a16:creationId xmlns:a16="http://schemas.microsoft.com/office/drawing/2014/main" id="{1DBA88B9-5094-4A1E-A5E2-0A89556F7472}"/>
              </a:ext>
            </a:extLst>
          </p:cNvPr>
          <p:cNvSpPr/>
          <p:nvPr/>
        </p:nvSpPr>
        <p:spPr>
          <a:xfrm>
            <a:off x="5080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1" name="PpHolder25">
            <a:extLst>
              <a:ext uri="{FF2B5EF4-FFF2-40B4-BE49-F238E27FC236}">
                <a16:creationId xmlns:a16="http://schemas.microsoft.com/office/drawing/2014/main" id="{BAE286A4-CEC5-4377-856B-463E6EADE969}"/>
              </a:ext>
            </a:extLst>
          </p:cNvPr>
          <p:cNvSpPr/>
          <p:nvPr/>
        </p:nvSpPr>
        <p:spPr>
          <a:xfrm>
            <a:off x="5080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7" name="Shapes">
            <a:extLst>
              <a:ext uri="{FF2B5EF4-FFF2-40B4-BE49-F238E27FC236}">
                <a16:creationId xmlns:a16="http://schemas.microsoft.com/office/drawing/2014/main" id="{895EC2FC-D4E8-47EE-9CFA-5B0027DC8404}"/>
              </a:ext>
            </a:extLst>
          </p:cNvPr>
          <p:cNvSpPr/>
          <p:nvPr/>
        </p:nvSpPr>
        <p:spPr>
          <a:xfrm>
            <a:off x="5080000" y="5841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9" name="PpHolder27">
            <a:extLst>
              <a:ext uri="{FF2B5EF4-FFF2-40B4-BE49-F238E27FC236}">
                <a16:creationId xmlns:a16="http://schemas.microsoft.com/office/drawing/2014/main" id="{8E4E239C-7E4F-4BDC-BF82-FDFBE26125AD}"/>
              </a:ext>
            </a:extLst>
          </p:cNvPr>
          <p:cNvSpPr/>
          <p:nvPr/>
        </p:nvSpPr>
        <p:spPr>
          <a:xfrm>
            <a:off x="6096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7" name="PpHolder28">
            <a:extLst>
              <a:ext uri="{FF2B5EF4-FFF2-40B4-BE49-F238E27FC236}">
                <a16:creationId xmlns:a16="http://schemas.microsoft.com/office/drawing/2014/main" id="{8B1D92B1-2467-42F0-A7DD-2103903A72B4}"/>
              </a:ext>
            </a:extLst>
          </p:cNvPr>
          <p:cNvSpPr/>
          <p:nvPr/>
        </p:nvSpPr>
        <p:spPr>
          <a:xfrm>
            <a:off x="6096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5" name="PpHolder29">
            <a:extLst>
              <a:ext uri="{FF2B5EF4-FFF2-40B4-BE49-F238E27FC236}">
                <a16:creationId xmlns:a16="http://schemas.microsoft.com/office/drawing/2014/main" id="{CCD744D5-EC59-433D-8238-79A4011797DB}"/>
              </a:ext>
            </a:extLst>
          </p:cNvPr>
          <p:cNvSpPr/>
          <p:nvPr/>
        </p:nvSpPr>
        <p:spPr>
          <a:xfrm>
            <a:off x="6096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1" name="Shapes">
            <a:extLst>
              <a:ext uri="{FF2B5EF4-FFF2-40B4-BE49-F238E27FC236}">
                <a16:creationId xmlns:a16="http://schemas.microsoft.com/office/drawing/2014/main" id="{0CAA3000-D07B-4389-ADCF-63AACB934410}"/>
              </a:ext>
            </a:extLst>
          </p:cNvPr>
          <p:cNvSpPr/>
          <p:nvPr/>
        </p:nvSpPr>
        <p:spPr>
          <a:xfrm>
            <a:off x="7112001"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3" name="PpHolder31">
            <a:extLst>
              <a:ext uri="{FF2B5EF4-FFF2-40B4-BE49-F238E27FC236}">
                <a16:creationId xmlns:a16="http://schemas.microsoft.com/office/drawing/2014/main" id="{F579790B-956F-428F-9910-97BF037D149A}"/>
              </a:ext>
            </a:extLst>
          </p:cNvPr>
          <p:cNvSpPr/>
          <p:nvPr/>
        </p:nvSpPr>
        <p:spPr>
          <a:xfrm>
            <a:off x="7112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1" name="PpHolder32">
            <a:extLst>
              <a:ext uri="{FF2B5EF4-FFF2-40B4-BE49-F238E27FC236}">
                <a16:creationId xmlns:a16="http://schemas.microsoft.com/office/drawing/2014/main" id="{2EFFCAF2-D231-44CF-8C2F-02F4717146D8}"/>
              </a:ext>
            </a:extLst>
          </p:cNvPr>
          <p:cNvSpPr/>
          <p:nvPr/>
        </p:nvSpPr>
        <p:spPr>
          <a:xfrm>
            <a:off x="7112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9" name="PpHolder33">
            <a:extLst>
              <a:ext uri="{FF2B5EF4-FFF2-40B4-BE49-F238E27FC236}">
                <a16:creationId xmlns:a16="http://schemas.microsoft.com/office/drawing/2014/main" id="{3BD8D6E8-61F3-4815-8704-8EB0B4C97966}"/>
              </a:ext>
            </a:extLst>
          </p:cNvPr>
          <p:cNvSpPr/>
          <p:nvPr/>
        </p:nvSpPr>
        <p:spPr>
          <a:xfrm>
            <a:off x="812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7" name="PpHolder34">
            <a:extLst>
              <a:ext uri="{FF2B5EF4-FFF2-40B4-BE49-F238E27FC236}">
                <a16:creationId xmlns:a16="http://schemas.microsoft.com/office/drawing/2014/main" id="{A948D8B2-D28E-46A0-8531-841DF47437D9}"/>
              </a:ext>
            </a:extLst>
          </p:cNvPr>
          <p:cNvSpPr/>
          <p:nvPr/>
        </p:nvSpPr>
        <p:spPr>
          <a:xfrm>
            <a:off x="812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5" name="PpHolder35">
            <a:extLst>
              <a:ext uri="{FF2B5EF4-FFF2-40B4-BE49-F238E27FC236}">
                <a16:creationId xmlns:a16="http://schemas.microsoft.com/office/drawing/2014/main" id="{C6A3DC42-451D-456F-BF88-74EF434CA6CF}"/>
              </a:ext>
            </a:extLst>
          </p:cNvPr>
          <p:cNvSpPr/>
          <p:nvPr/>
        </p:nvSpPr>
        <p:spPr>
          <a:xfrm>
            <a:off x="812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Icon 19">
            <a:extLst>
              <a:ext uri="{FF2B5EF4-FFF2-40B4-BE49-F238E27FC236}">
                <a16:creationId xmlns:a16="http://schemas.microsoft.com/office/drawing/2014/main" id="{4D53511A-9038-4CD2-9D96-B67344B99DD9}"/>
              </a:ext>
            </a:extLst>
          </p:cNvPr>
          <p:cNvSpPr/>
          <p:nvPr/>
        </p:nvSpPr>
        <p:spPr>
          <a:xfrm>
            <a:off x="7437859" y="4135856"/>
            <a:ext cx="364284" cy="364284"/>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sz="1349"/>
          </a:p>
        </p:txBody>
      </p:sp>
      <p:sp>
        <p:nvSpPr>
          <p:cNvPr id="59" name="Icon 35">
            <a:extLst>
              <a:ext uri="{FF2B5EF4-FFF2-40B4-BE49-F238E27FC236}">
                <a16:creationId xmlns:a16="http://schemas.microsoft.com/office/drawing/2014/main" id="{A28C3CC3-7347-4C12-A02A-AFD039903CAC}"/>
              </a:ext>
            </a:extLst>
          </p:cNvPr>
          <p:cNvSpPr/>
          <p:nvPr/>
        </p:nvSpPr>
        <p:spPr>
          <a:xfrm>
            <a:off x="5406391" y="6168036"/>
            <a:ext cx="363217" cy="363925"/>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sz="1349"/>
          </a:p>
        </p:txBody>
      </p:sp>
      <p:sp>
        <p:nvSpPr>
          <p:cNvPr id="61" name="Icon 37">
            <a:extLst>
              <a:ext uri="{FF2B5EF4-FFF2-40B4-BE49-F238E27FC236}">
                <a16:creationId xmlns:a16="http://schemas.microsoft.com/office/drawing/2014/main" id="{51AAF72F-6CFE-40B6-8DC4-335DF38D9BC8}"/>
              </a:ext>
            </a:extLst>
          </p:cNvPr>
          <p:cNvSpPr/>
          <p:nvPr/>
        </p:nvSpPr>
        <p:spPr>
          <a:xfrm>
            <a:off x="2357858" y="4135859"/>
            <a:ext cx="364283" cy="364278"/>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2" name="Grand Title">
            <a:extLst>
              <a:ext uri="{FF2B5EF4-FFF2-40B4-BE49-F238E27FC236}">
                <a16:creationId xmlns:a16="http://schemas.microsoft.com/office/drawing/2014/main" id="{B81828F8-9B92-443D-9297-177488D801D5}"/>
              </a:ext>
            </a:extLst>
          </p:cNvPr>
          <p:cNvSpPr txBox="1"/>
          <p:nvPr/>
        </p:nvSpPr>
        <p:spPr>
          <a:xfrm>
            <a:off x="1284437" y="6147767"/>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2k</a:t>
            </a:r>
            <a:endParaRPr lang="en-ID" sz="3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4332437" y="5108686"/>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4k</a:t>
            </a:r>
            <a:endParaRPr lang="en-ID" sz="3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87884" y="124384"/>
            <a:ext cx="1156753" cy="106831"/>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6962193" y="6285724"/>
            <a:ext cx="1987761" cy="280951"/>
            <a:chOff x="9284132" y="6232525"/>
            <a:chExt cx="2650693"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13</a:t>
              </a:fld>
              <a:endParaRPr lang="en-US" sz="750">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PpHolder1">
            <a:extLst>
              <a:ext uri="{FF2B5EF4-FFF2-40B4-BE49-F238E27FC236}">
                <a16:creationId xmlns:a16="http://schemas.microsoft.com/office/drawing/2014/main" id="{8E4FFCC8-E586-4BD7-BDB6-EC0295142AB4}"/>
              </a:ext>
            </a:extLst>
          </p:cNvPr>
          <p:cNvSpPr/>
          <p:nvPr/>
        </p:nvSpPr>
        <p:spPr>
          <a:xfrm>
            <a:off x="4555764" y="1725286"/>
            <a:ext cx="1456826" cy="1628299"/>
          </a:xfrm>
          <a:custGeom>
            <a:avLst/>
            <a:gdLst>
              <a:gd name="connsiteX0" fmla="*/ 0 w 1456826"/>
              <a:gd name="connsiteY0" fmla="*/ 0 h 1628299"/>
              <a:gd name="connsiteX1" fmla="*/ 1456826 w 1456826"/>
              <a:gd name="connsiteY1" fmla="*/ 0 h 1628299"/>
              <a:gd name="connsiteX2" fmla="*/ 1456826 w 1456826"/>
              <a:gd name="connsiteY2" fmla="*/ 1628299 h 1628299"/>
              <a:gd name="connsiteX3" fmla="*/ 0 w 1456826"/>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6" h="1628299">
                <a:moveTo>
                  <a:pt x="0" y="0"/>
                </a:moveTo>
                <a:lnTo>
                  <a:pt x="1456826" y="0"/>
                </a:lnTo>
                <a:lnTo>
                  <a:pt x="1456826"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7" name="PpHolder2">
            <a:extLst>
              <a:ext uri="{FF2B5EF4-FFF2-40B4-BE49-F238E27FC236}">
                <a16:creationId xmlns:a16="http://schemas.microsoft.com/office/drawing/2014/main" id="{4527962E-E3B2-416B-A090-4A01E28E9357}"/>
              </a:ext>
            </a:extLst>
          </p:cNvPr>
          <p:cNvSpPr/>
          <p:nvPr/>
        </p:nvSpPr>
        <p:spPr>
          <a:xfrm>
            <a:off x="6121469"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5" name="PpHolder3">
            <a:extLst>
              <a:ext uri="{FF2B5EF4-FFF2-40B4-BE49-F238E27FC236}">
                <a16:creationId xmlns:a16="http://schemas.microsoft.com/office/drawing/2014/main" id="{65AC65BC-D865-406A-9305-27AAF2015E44}"/>
              </a:ext>
            </a:extLst>
          </p:cNvPr>
          <p:cNvSpPr/>
          <p:nvPr/>
        </p:nvSpPr>
        <p:spPr>
          <a:xfrm>
            <a:off x="6121469"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3" name="PpHolder4">
            <a:extLst>
              <a:ext uri="{FF2B5EF4-FFF2-40B4-BE49-F238E27FC236}">
                <a16:creationId xmlns:a16="http://schemas.microsoft.com/office/drawing/2014/main" id="{225B2543-2801-434F-B5CF-BE09BB24AF5C}"/>
              </a:ext>
            </a:extLst>
          </p:cNvPr>
          <p:cNvSpPr/>
          <p:nvPr/>
        </p:nvSpPr>
        <p:spPr>
          <a:xfrm>
            <a:off x="4555764" y="3469198"/>
            <a:ext cx="1456826" cy="1628298"/>
          </a:xfrm>
          <a:custGeom>
            <a:avLst/>
            <a:gdLst>
              <a:gd name="connsiteX0" fmla="*/ 0 w 1456826"/>
              <a:gd name="connsiteY0" fmla="*/ 0 h 1628298"/>
              <a:gd name="connsiteX1" fmla="*/ 1456826 w 1456826"/>
              <a:gd name="connsiteY1" fmla="*/ 0 h 1628298"/>
              <a:gd name="connsiteX2" fmla="*/ 1456826 w 1456826"/>
              <a:gd name="connsiteY2" fmla="*/ 1628298 h 1628298"/>
              <a:gd name="connsiteX3" fmla="*/ 0 w 1456826"/>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6" h="1628298">
                <a:moveTo>
                  <a:pt x="0" y="0"/>
                </a:moveTo>
                <a:lnTo>
                  <a:pt x="1456826" y="0"/>
                </a:lnTo>
                <a:lnTo>
                  <a:pt x="1456826"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2" name="PpHolder5">
            <a:extLst>
              <a:ext uri="{FF2B5EF4-FFF2-40B4-BE49-F238E27FC236}">
                <a16:creationId xmlns:a16="http://schemas.microsoft.com/office/drawing/2014/main" id="{D0775524-352A-4AB3-8AFB-786266FF6EA5}"/>
              </a:ext>
            </a:extLst>
          </p:cNvPr>
          <p:cNvSpPr/>
          <p:nvPr/>
        </p:nvSpPr>
        <p:spPr>
          <a:xfrm>
            <a:off x="7687175"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a:off x="7694551"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8091182"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61" name="PpHolder8">
            <a:extLst>
              <a:ext uri="{FF2B5EF4-FFF2-40B4-BE49-F238E27FC236}">
                <a16:creationId xmlns:a16="http://schemas.microsoft.com/office/drawing/2014/main" id="{67A26A9A-9587-47AF-8A1F-BFDECA106FA0}"/>
              </a:ext>
            </a:extLst>
          </p:cNvPr>
          <p:cNvSpPr/>
          <p:nvPr/>
        </p:nvSpPr>
        <p:spPr>
          <a:xfrm>
            <a:off x="7687175"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a:off x="7694551"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8091182"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6128844"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6525476"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6128844"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6525476"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563138"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95977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563138"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95977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77609" y="1822470"/>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Best </a:t>
            </a:r>
            <a:r>
              <a:rPr lang="en-US" sz="3300">
                <a:solidFill>
                  <a:schemeClr val="tx1">
                    <a:lumMod val="75000"/>
                    <a:lumOff val="25000"/>
                  </a:schemeClr>
                </a:solidFill>
                <a:latin typeface="+mj-lt"/>
              </a:rPr>
              <a:t>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577609" y="2404163"/>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575861"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576315" y="4102274"/>
            <a:ext cx="1823634" cy="2707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2520577" y="4078725"/>
            <a:ext cx="317856" cy="317856"/>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5573" y="4816040"/>
              <a:ext cx="267203" cy="22581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577609"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6962193" y="6285724"/>
            <a:ext cx="1987761" cy="280951"/>
            <a:chOff x="9284132" y="6232525"/>
            <a:chExt cx="2650693"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14</a:t>
              </a:fld>
              <a:endParaRPr lang="en-US" sz="750">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pHolder1">
            <a:extLst>
              <a:ext uri="{FF2B5EF4-FFF2-40B4-BE49-F238E27FC236}">
                <a16:creationId xmlns:a16="http://schemas.microsoft.com/office/drawing/2014/main" id="{255CFC92-CED6-47DF-A05D-CE8E6932985E}"/>
              </a:ext>
            </a:extLst>
          </p:cNvPr>
          <p:cNvSpPr/>
          <p:nvPr/>
        </p:nvSpPr>
        <p:spPr>
          <a:xfrm>
            <a:off x="3"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1" name="PpHolder2">
            <a:extLst>
              <a:ext uri="{FF2B5EF4-FFF2-40B4-BE49-F238E27FC236}">
                <a16:creationId xmlns:a16="http://schemas.microsoft.com/office/drawing/2014/main" id="{68ED7AA5-01F6-4381-A559-3018F19A105E}"/>
              </a:ext>
            </a:extLst>
          </p:cNvPr>
          <p:cNvSpPr/>
          <p:nvPr/>
        </p:nvSpPr>
        <p:spPr>
          <a:xfrm>
            <a:off x="3131413" y="1725286"/>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0" name="PpHolder3">
            <a:extLst>
              <a:ext uri="{FF2B5EF4-FFF2-40B4-BE49-F238E27FC236}">
                <a16:creationId xmlns:a16="http://schemas.microsoft.com/office/drawing/2014/main" id="{29C16F3A-EE3E-4242-9BE0-E876D78F4B6C}"/>
              </a:ext>
            </a:extLst>
          </p:cNvPr>
          <p:cNvSpPr/>
          <p:nvPr/>
        </p:nvSpPr>
        <p:spPr>
          <a:xfrm>
            <a:off x="3131413"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flipH="1">
            <a:off x="7380"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374748"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7" name="PpHolder6">
            <a:extLst>
              <a:ext uri="{FF2B5EF4-FFF2-40B4-BE49-F238E27FC236}">
                <a16:creationId xmlns:a16="http://schemas.microsoft.com/office/drawing/2014/main" id="{038B35B9-2835-45EF-A822-77864F454CA8}"/>
              </a:ext>
            </a:extLst>
          </p:cNvPr>
          <p:cNvSpPr/>
          <p:nvPr/>
        </p:nvSpPr>
        <p:spPr>
          <a:xfrm>
            <a:off x="3"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flipH="1">
            <a:off x="7380"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374748"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6" name="PpHolder9">
            <a:extLst>
              <a:ext uri="{FF2B5EF4-FFF2-40B4-BE49-F238E27FC236}">
                <a16:creationId xmlns:a16="http://schemas.microsoft.com/office/drawing/2014/main" id="{FA7FD338-6950-4ED8-9297-C9712E7704D7}"/>
              </a:ext>
            </a:extLst>
          </p:cNvPr>
          <p:cNvSpPr/>
          <p:nvPr/>
        </p:nvSpPr>
        <p:spPr>
          <a:xfrm>
            <a:off x="1565707" y="1725286"/>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9" name="Rectangle 118">
            <a:extLst>
              <a:ext uri="{FF2B5EF4-FFF2-40B4-BE49-F238E27FC236}">
                <a16:creationId xmlns:a16="http://schemas.microsoft.com/office/drawing/2014/main" id="{59CC170C-594B-41D6-BF26-D16A5A506422}"/>
              </a:ext>
            </a:extLst>
          </p:cNvPr>
          <p:cNvSpPr/>
          <p:nvPr/>
        </p:nvSpPr>
        <p:spPr>
          <a:xfrm>
            <a:off x="1573086"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1940454"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5" name="PpHolder12">
            <a:extLst>
              <a:ext uri="{FF2B5EF4-FFF2-40B4-BE49-F238E27FC236}">
                <a16:creationId xmlns:a16="http://schemas.microsoft.com/office/drawing/2014/main" id="{7B36EA55-66B6-46F7-A95E-54CC2E3265ED}"/>
              </a:ext>
            </a:extLst>
          </p:cNvPr>
          <p:cNvSpPr/>
          <p:nvPr/>
        </p:nvSpPr>
        <p:spPr>
          <a:xfrm>
            <a:off x="1565707"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Rectangle 121">
            <a:extLst>
              <a:ext uri="{FF2B5EF4-FFF2-40B4-BE49-F238E27FC236}">
                <a16:creationId xmlns:a16="http://schemas.microsoft.com/office/drawing/2014/main" id="{E3231CD9-A64D-4B2E-A3F1-03142B3280B3}"/>
              </a:ext>
            </a:extLst>
          </p:cNvPr>
          <p:cNvSpPr/>
          <p:nvPr/>
        </p:nvSpPr>
        <p:spPr>
          <a:xfrm>
            <a:off x="1573086"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1940454"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3138792"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350616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3138792"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350616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588547" y="1822470"/>
            <a:ext cx="2977844" cy="507831"/>
          </a:xfrm>
          <a:prstGeom prst="rect">
            <a:avLst/>
          </a:prstGeom>
          <a:noFill/>
        </p:spPr>
        <p:txBody>
          <a:bodyPr wrap="square" lIns="0" tIns="0" rIns="0" bIns="0" rtlCol="0" anchor="t" anchorCtr="0">
            <a:spAutoFit/>
          </a:bodyPr>
          <a:lstStyle/>
          <a:p>
            <a:pPr algn="r"/>
            <a:r>
              <a:rPr lang="en-US" sz="3300">
                <a:solidFill>
                  <a:schemeClr val="accent1"/>
                </a:solidFill>
                <a:latin typeface="+mj-lt"/>
              </a:rPr>
              <a:t>Best </a:t>
            </a:r>
            <a:r>
              <a:rPr lang="en-US" sz="3300">
                <a:solidFill>
                  <a:schemeClr val="tx1">
                    <a:lumMod val="75000"/>
                    <a:lumOff val="25000"/>
                  </a:schemeClr>
                </a:solidFill>
                <a:latin typeface="+mj-lt"/>
              </a:rPr>
              <a:t>Female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4961390" y="2404163"/>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281947"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6305567" y="4078440"/>
            <a:ext cx="2262118" cy="318427"/>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5813" y="4816040"/>
                <a:ext cx="266724" cy="22541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5998658"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900"/>
              <a:t>dapibus integer dolor potor eleifend nulla dictum voluptatibus quo quidem minus dictum laborum mollitia autem repudiandae</a:t>
            </a:r>
            <a:endParaRPr lang="en-ID" sz="9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87884" y="124384"/>
            <a:ext cx="1156753" cy="106831"/>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6962193" y="6285724"/>
            <a:ext cx="1987761" cy="280951"/>
            <a:chOff x="9284132" y="6232525"/>
            <a:chExt cx="2650693"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15</a:t>
              </a:fld>
              <a:endParaRPr lang="en-US" sz="750">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pHolder1">
            <a:extLst>
              <a:ext uri="{FF2B5EF4-FFF2-40B4-BE49-F238E27FC236}">
                <a16:creationId xmlns:a16="http://schemas.microsoft.com/office/drawing/2014/main" id="{7F73569A-C6B4-4500-AED6-CE437699E30A}"/>
              </a:ext>
            </a:extLst>
          </p:cNvPr>
          <p:cNvSpPr/>
          <p:nvPr/>
        </p:nvSpPr>
        <p:spPr>
          <a:xfrm>
            <a:off x="0" y="3086144"/>
            <a:ext cx="9144000" cy="3771856"/>
          </a:xfrm>
          <a:custGeom>
            <a:avLst/>
            <a:gdLst>
              <a:gd name="connsiteX0" fmla="*/ 0 w 9144000"/>
              <a:gd name="connsiteY0" fmla="*/ 0 h 3771856"/>
              <a:gd name="connsiteX1" fmla="*/ 9144000 w 9144000"/>
              <a:gd name="connsiteY1" fmla="*/ 0 h 3771856"/>
              <a:gd name="connsiteX2" fmla="*/ 9144000 w 9144000"/>
              <a:gd name="connsiteY2" fmla="*/ 3771856 h 3771856"/>
              <a:gd name="connsiteX3" fmla="*/ 0 w 9144000"/>
              <a:gd name="connsiteY3" fmla="*/ 3771856 h 3771856"/>
            </a:gdLst>
            <a:ahLst/>
            <a:cxnLst>
              <a:cxn ang="0">
                <a:pos x="connsiteX0" y="connsiteY0"/>
              </a:cxn>
              <a:cxn ang="0">
                <a:pos x="connsiteX1" y="connsiteY1"/>
              </a:cxn>
              <a:cxn ang="0">
                <a:pos x="connsiteX2" y="connsiteY2"/>
              </a:cxn>
              <a:cxn ang="0">
                <a:pos x="connsiteX3" y="connsiteY3"/>
              </a:cxn>
            </a:cxnLst>
            <a:rect l="l" t="t" r="r" b="b"/>
            <a:pathLst>
              <a:path w="9144000" h="3771856">
                <a:moveTo>
                  <a:pt x="0" y="0"/>
                </a:moveTo>
                <a:lnTo>
                  <a:pt x="9144000" y="0"/>
                </a:lnTo>
                <a:lnTo>
                  <a:pt x="9144000" y="3771856"/>
                </a:lnTo>
                <a:lnTo>
                  <a:pt x="0" y="377185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Shapes">
            <a:extLst>
              <a:ext uri="{FF2B5EF4-FFF2-40B4-BE49-F238E27FC236}">
                <a16:creationId xmlns:a16="http://schemas.microsoft.com/office/drawing/2014/main" id="{1990D935-7F54-4EF3-9E76-C11A70B45A72}"/>
              </a:ext>
            </a:extLst>
          </p:cNvPr>
          <p:cNvSpPr/>
          <p:nvPr/>
        </p:nvSpPr>
        <p:spPr>
          <a:xfrm>
            <a:off x="0" y="3086144"/>
            <a:ext cx="9144000" cy="377185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3086145"/>
            <a:ext cx="9144000" cy="82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Holder4">
            <a:extLst>
              <a:ext uri="{FF2B5EF4-FFF2-40B4-BE49-F238E27FC236}">
                <a16:creationId xmlns:a16="http://schemas.microsoft.com/office/drawing/2014/main" id="{F1FCD525-8833-45EC-B125-C00F6FD9ADC6}"/>
              </a:ext>
            </a:extLst>
          </p:cNvPr>
          <p:cNvSpPr/>
          <p:nvPr/>
        </p:nvSpPr>
        <p:spPr>
          <a:xfrm>
            <a:off x="3601175" y="2065317"/>
            <a:ext cx="1941654" cy="1941656"/>
          </a:xfrm>
          <a:custGeom>
            <a:avLst/>
            <a:gdLst>
              <a:gd name="connsiteX0" fmla="*/ 970826 w 1941654"/>
              <a:gd name="connsiteY0" fmla="*/ 0 h 1941656"/>
              <a:gd name="connsiteX1" fmla="*/ 1941654 w 1941654"/>
              <a:gd name="connsiteY1" fmla="*/ 970829 h 1941656"/>
              <a:gd name="connsiteX2" fmla="*/ 970826 w 1941654"/>
              <a:gd name="connsiteY2" fmla="*/ 1941656 h 1941656"/>
              <a:gd name="connsiteX3" fmla="*/ 0 w 1941654"/>
              <a:gd name="connsiteY3" fmla="*/ 970829 h 1941656"/>
              <a:gd name="connsiteX4" fmla="*/ 970826 w 1941654"/>
              <a:gd name="connsiteY4" fmla="*/ 0 h 194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1654" h="1941656">
                <a:moveTo>
                  <a:pt x="970826" y="0"/>
                </a:moveTo>
                <a:cubicBezTo>
                  <a:pt x="1506999" y="0"/>
                  <a:pt x="1941654" y="434656"/>
                  <a:pt x="1941654" y="970829"/>
                </a:cubicBezTo>
                <a:cubicBezTo>
                  <a:pt x="1941654" y="1507002"/>
                  <a:pt x="1506999" y="1941656"/>
                  <a:pt x="970826" y="1941656"/>
                </a:cubicBezTo>
                <a:cubicBezTo>
                  <a:pt x="434654" y="1941656"/>
                  <a:pt x="0" y="1507002"/>
                  <a:pt x="0" y="970829"/>
                </a:cubicBezTo>
                <a:cubicBezTo>
                  <a:pt x="0" y="434656"/>
                  <a:pt x="434654" y="0"/>
                  <a:pt x="970826" y="0"/>
                </a:cubicBez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Grand Title">
            <a:extLst>
              <a:ext uri="{FF2B5EF4-FFF2-40B4-BE49-F238E27FC236}">
                <a16:creationId xmlns:a16="http://schemas.microsoft.com/office/drawing/2014/main" id="{23635147-8E60-4538-B919-15C25C793B28}"/>
              </a:ext>
            </a:extLst>
          </p:cNvPr>
          <p:cNvSpPr txBox="1"/>
          <p:nvPr/>
        </p:nvSpPr>
        <p:spPr>
          <a:xfrm>
            <a:off x="3251058" y="12885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Boss</a:t>
            </a:r>
            <a:r>
              <a:rPr lang="en-US" sz="3300">
                <a:solidFill>
                  <a:schemeClr val="tx1">
                    <a:lumMod val="75000"/>
                    <a:lumOff val="25000"/>
                  </a:schemeClr>
                </a:solidFill>
                <a:latin typeface="+mj-lt"/>
              </a:rPr>
              <a:t> Said</a:t>
            </a:r>
            <a:endParaRPr lang="en-ID" sz="33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3928904" y="5223930"/>
            <a:ext cx="1286192" cy="246221"/>
            <a:chOff x="3551036" y="4087599"/>
            <a:chExt cx="1715146" cy="328338"/>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2" name="TextBox 31">
              <a:extLst>
                <a:ext uri="{FF2B5EF4-FFF2-40B4-BE49-F238E27FC236}">
                  <a16:creationId xmlns:a16="http://schemas.microsoft.com/office/drawing/2014/main" id="{18A4C902-EB5B-4148-9B1F-35AD5962F0B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972614" y="4163945"/>
            <a:ext cx="7198773" cy="588623"/>
          </a:xfrm>
          <a:prstGeom prst="rect">
            <a:avLst/>
          </a:prstGeom>
          <a:noFill/>
        </p:spPr>
        <p:txBody>
          <a:bodyPr wrap="square" lIns="0" tIns="0" rIns="0" bIns="0" rtlCol="0">
            <a:spAutoFit/>
          </a:bodyPr>
          <a:lstStyle/>
          <a:p>
            <a:pPr algn="ctr">
              <a:lnSpc>
                <a:spcPct val="150000"/>
              </a:lnSpc>
            </a:pPr>
            <a:r>
              <a:rPr lang="en-US" sz="1350" b="1" i="1">
                <a:solidFill>
                  <a:schemeClr val="bg1"/>
                </a:solidFill>
              </a:rPr>
              <a:t>“asuscipit eros iste metus auctor id dapibus quam aliquam sied pretium viverra ornare ipras turpisa antes dolor elementum volutpat tincidunt dapibus integer mollis da vell”</a:t>
            </a:r>
            <a:endParaRPr lang="en-ID" sz="135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4032590" y="4867179"/>
            <a:ext cx="1078821" cy="246221"/>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2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87884" y="124384"/>
            <a:ext cx="1156753" cy="106831"/>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16</a:t>
              </a:fld>
              <a:endParaRPr lang="en-US" sz="750">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C7A1893F-6B5C-4F0E-A4A3-DC5FC8493E25}"/>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Freeform: Shape 11">
            <a:extLst>
              <a:ext uri="{FF2B5EF4-FFF2-40B4-BE49-F238E27FC236}">
                <a16:creationId xmlns:a16="http://schemas.microsoft.com/office/drawing/2014/main" id="{69B32D6E-CE00-4686-A2B5-C7E06002F063}"/>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4" name="Freeform 2">
            <a:extLst>
              <a:ext uri="{FF2B5EF4-FFF2-40B4-BE49-F238E27FC236}">
                <a16:creationId xmlns:a16="http://schemas.microsoft.com/office/drawing/2014/main" id="{CE83F8C2-5E70-462C-A036-DEF2E6FD8889}"/>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4" name="Freeform 3">
            <a:extLst>
              <a:ext uri="{FF2B5EF4-FFF2-40B4-BE49-F238E27FC236}">
                <a16:creationId xmlns:a16="http://schemas.microsoft.com/office/drawing/2014/main" id="{08D62C5E-D536-40CC-B7B9-39EDDF9119E2}"/>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344576" y="2592444"/>
            <a:ext cx="3946230" cy="3560857"/>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5304679" y="2442263"/>
            <a:ext cx="2931116" cy="507831"/>
          </a:xfrm>
          <a:prstGeom prst="rect">
            <a:avLst/>
          </a:prstGeom>
          <a:noFill/>
        </p:spPr>
        <p:txBody>
          <a:bodyPr wrap="square" lIns="0" tIns="0" rIns="0" bIns="0" rtlCol="0" anchor="t" anchorCtr="0">
            <a:spAutoFit/>
          </a:bodyPr>
          <a:lstStyle/>
          <a:p>
            <a:pPr algn="r"/>
            <a:r>
              <a:rPr lang="en-US" sz="3300">
                <a:solidFill>
                  <a:schemeClr val="bg1"/>
                </a:solidFill>
                <a:latin typeface="+mj-lt"/>
              </a:rPr>
              <a:t>Image Gallery</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604176" y="1734645"/>
            <a:ext cx="3067542" cy="461665"/>
          </a:xfrm>
          <a:prstGeom prst="rect">
            <a:avLst/>
          </a:prstGeom>
          <a:noFill/>
        </p:spPr>
        <p:txBody>
          <a:bodyPr wrap="square" lIns="0" tIns="0" rIns="0" bIns="0" rtlCol="0" anchor="t" anchorCtr="0">
            <a:spAutoFit/>
          </a:bodyPr>
          <a:lstStyle/>
          <a:p>
            <a:r>
              <a:rPr lang="en-US" sz="3000">
                <a:solidFill>
                  <a:schemeClr val="accent1"/>
                </a:solidFill>
                <a:latin typeface="+mj-lt"/>
              </a:rPr>
              <a:t>Portfolio </a:t>
            </a:r>
            <a:r>
              <a:rPr lang="en-US" sz="3000">
                <a:solidFill>
                  <a:schemeClr val="tx1">
                    <a:lumMod val="75000"/>
                    <a:lumOff val="25000"/>
                  </a:schemeClr>
                </a:solidFill>
                <a:latin typeface="+mj-lt"/>
              </a:rPr>
              <a:t>Sample</a:t>
            </a:r>
            <a:endParaRPr lang="en-ID" sz="3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604177" y="2272801"/>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602429" y="3328013"/>
            <a:ext cx="1286192" cy="246221"/>
            <a:chOff x="3551036" y="4087599"/>
            <a:chExt cx="1715146" cy="328338"/>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4E71225E-4666-4E16-A9A2-E09F0D1C1DE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61" name="PpHolder4">
            <a:extLst>
              <a:ext uri="{FF2B5EF4-FFF2-40B4-BE49-F238E27FC236}">
                <a16:creationId xmlns:a16="http://schemas.microsoft.com/office/drawing/2014/main" id="{999F32CE-3F07-4266-BF8C-1AADA57AE5D5}"/>
              </a:ext>
            </a:extLst>
          </p:cNvPr>
          <p:cNvSpPr/>
          <p:nvPr/>
        </p:nvSpPr>
        <p:spPr>
          <a:xfrm>
            <a:off x="6816845" y="1426294"/>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PpHolder5">
            <a:extLst>
              <a:ext uri="{FF2B5EF4-FFF2-40B4-BE49-F238E27FC236}">
                <a16:creationId xmlns:a16="http://schemas.microsoft.com/office/drawing/2014/main" id="{305BED6A-A435-4D28-8C34-C523089E9078}"/>
              </a:ext>
            </a:extLst>
          </p:cNvPr>
          <p:cNvSpPr/>
          <p:nvPr/>
        </p:nvSpPr>
        <p:spPr>
          <a:xfrm>
            <a:off x="4723789" y="1426294"/>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4" name="Oval 23">
            <a:extLst>
              <a:ext uri="{FF2B5EF4-FFF2-40B4-BE49-F238E27FC236}">
                <a16:creationId xmlns:a16="http://schemas.microsoft.com/office/drawing/2014/main" id="{AF05A62F-DA77-43F4-925A-2050064AF089}"/>
              </a:ext>
            </a:extLst>
          </p:cNvPr>
          <p:cNvSpPr/>
          <p:nvPr/>
        </p:nvSpPr>
        <p:spPr>
          <a:xfrm>
            <a:off x="6423592"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6816841" y="4460287"/>
            <a:ext cx="1992637" cy="97142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4723784" y="4460287"/>
            <a:ext cx="1992637" cy="97142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7043453" y="4617405"/>
            <a:ext cx="1539412" cy="657238"/>
            <a:chOff x="3042471" y="3825646"/>
            <a:chExt cx="2052816" cy="876431"/>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4950397" y="4617405"/>
            <a:ext cx="1539412" cy="657238"/>
            <a:chOff x="3042471" y="3825646"/>
            <a:chExt cx="2052816" cy="876431"/>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602430" y="3957880"/>
            <a:ext cx="327743" cy="327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107903" y="4121752"/>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78F60F1E-71F9-4F25-96FA-6D0C1F972CC1}"/>
              </a:ext>
            </a:extLst>
          </p:cNvPr>
          <p:cNvSpPr txBox="1"/>
          <p:nvPr/>
        </p:nvSpPr>
        <p:spPr>
          <a:xfrm>
            <a:off x="1107904" y="388550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602430" y="4821363"/>
            <a:ext cx="327743" cy="3277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107903" y="4985234"/>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8" name="TextBox">
            <a:extLst>
              <a:ext uri="{FF2B5EF4-FFF2-40B4-BE49-F238E27FC236}">
                <a16:creationId xmlns:a16="http://schemas.microsoft.com/office/drawing/2014/main" id="{E532AEFA-DBBE-44A8-BD28-F806E1215F42}"/>
              </a:ext>
            </a:extLst>
          </p:cNvPr>
          <p:cNvSpPr txBox="1"/>
          <p:nvPr/>
        </p:nvSpPr>
        <p:spPr>
          <a:xfrm>
            <a:off x="1107904" y="474898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681348" y="4036798"/>
            <a:ext cx="169910" cy="16990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52" name="Icon 47">
            <a:extLst>
              <a:ext uri="{FF2B5EF4-FFF2-40B4-BE49-F238E27FC236}">
                <a16:creationId xmlns:a16="http://schemas.microsoft.com/office/drawing/2014/main" id="{6919346C-FC78-4526-96F0-4D0F5764F675}"/>
              </a:ext>
            </a:extLst>
          </p:cNvPr>
          <p:cNvSpPr/>
          <p:nvPr/>
        </p:nvSpPr>
        <p:spPr>
          <a:xfrm>
            <a:off x="681347" y="4900421"/>
            <a:ext cx="169910" cy="16962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87884" y="124384"/>
            <a:ext cx="1156753" cy="106831"/>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18</a:t>
              </a:fld>
              <a:endParaRPr lang="en-US" sz="750">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6642823" y="3304950"/>
            <a:ext cx="247618" cy="248101"/>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sz="1349"/>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PpHolder1">
            <a:extLst>
              <a:ext uri="{FF2B5EF4-FFF2-40B4-BE49-F238E27FC236}">
                <a16:creationId xmlns:a16="http://schemas.microsoft.com/office/drawing/2014/main" id="{94C29F80-F4DF-45EB-95FF-B47AE5FA1F56}"/>
              </a:ext>
            </a:extLst>
          </p:cNvPr>
          <p:cNvSpPr/>
          <p:nvPr/>
        </p:nvSpPr>
        <p:spPr>
          <a:xfrm>
            <a:off x="6341052" y="4391044"/>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65" name="PpHolder2">
            <a:extLst>
              <a:ext uri="{FF2B5EF4-FFF2-40B4-BE49-F238E27FC236}">
                <a16:creationId xmlns:a16="http://schemas.microsoft.com/office/drawing/2014/main" id="{37C39CD4-CFF3-4937-B50C-6CE4BA169ECC}"/>
              </a:ext>
            </a:extLst>
          </p:cNvPr>
          <p:cNvSpPr/>
          <p:nvPr/>
        </p:nvSpPr>
        <p:spPr>
          <a:xfrm>
            <a:off x="6341049" y="2674378"/>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7" name="Shapes">
            <a:extLst>
              <a:ext uri="{FF2B5EF4-FFF2-40B4-BE49-F238E27FC236}">
                <a16:creationId xmlns:a16="http://schemas.microsoft.com/office/drawing/2014/main" id="{CB4D74DA-C8D0-4277-95C1-9FC6CDA675AD}"/>
              </a:ext>
            </a:extLst>
          </p:cNvPr>
          <p:cNvSpPr/>
          <p:nvPr/>
        </p:nvSpPr>
        <p:spPr>
          <a:xfrm>
            <a:off x="6341046" y="2674374"/>
            <a:ext cx="1609375" cy="160937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63" name="PpHolder4">
            <a:extLst>
              <a:ext uri="{FF2B5EF4-FFF2-40B4-BE49-F238E27FC236}">
                <a16:creationId xmlns:a16="http://schemas.microsoft.com/office/drawing/2014/main" id="{1116B40C-CFA9-4161-A390-B3CDC7E3CAAD}"/>
              </a:ext>
            </a:extLst>
          </p:cNvPr>
          <p:cNvSpPr/>
          <p:nvPr/>
        </p:nvSpPr>
        <p:spPr>
          <a:xfrm>
            <a:off x="1193586" y="2674381"/>
            <a:ext cx="3315850" cy="1609372"/>
          </a:xfrm>
          <a:custGeom>
            <a:avLst/>
            <a:gdLst>
              <a:gd name="connsiteX0" fmla="*/ 0 w 3315850"/>
              <a:gd name="connsiteY0" fmla="*/ 0 h 1609372"/>
              <a:gd name="connsiteX1" fmla="*/ 3315850 w 3315850"/>
              <a:gd name="connsiteY1" fmla="*/ 0 h 1609372"/>
              <a:gd name="connsiteX2" fmla="*/ 3315850 w 3315850"/>
              <a:gd name="connsiteY2" fmla="*/ 1609372 h 1609372"/>
              <a:gd name="connsiteX3" fmla="*/ 0 w 3315850"/>
              <a:gd name="connsiteY3" fmla="*/ 1609372 h 1609372"/>
            </a:gdLst>
            <a:ahLst/>
            <a:cxnLst>
              <a:cxn ang="0">
                <a:pos x="connsiteX0" y="connsiteY0"/>
              </a:cxn>
              <a:cxn ang="0">
                <a:pos x="connsiteX1" y="connsiteY1"/>
              </a:cxn>
              <a:cxn ang="0">
                <a:pos x="connsiteX2" y="connsiteY2"/>
              </a:cxn>
              <a:cxn ang="0">
                <a:pos x="connsiteX3" y="connsiteY3"/>
              </a:cxn>
            </a:cxnLst>
            <a:rect l="l" t="t" r="r" b="b"/>
            <a:pathLst>
              <a:path w="3315850" h="1609372">
                <a:moveTo>
                  <a:pt x="0" y="0"/>
                </a:moveTo>
                <a:lnTo>
                  <a:pt x="3315850" y="0"/>
                </a:lnTo>
                <a:lnTo>
                  <a:pt x="3315850" y="1609372"/>
                </a:lnTo>
                <a:lnTo>
                  <a:pt x="0" y="1609372"/>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4" name="PpHolder5">
            <a:extLst>
              <a:ext uri="{FF2B5EF4-FFF2-40B4-BE49-F238E27FC236}">
                <a16:creationId xmlns:a16="http://schemas.microsoft.com/office/drawing/2014/main" id="{B20D40BF-8553-4C03-A677-2EBC2CF152AA}"/>
              </a:ext>
            </a:extLst>
          </p:cNvPr>
          <p:cNvSpPr/>
          <p:nvPr/>
        </p:nvSpPr>
        <p:spPr>
          <a:xfrm>
            <a:off x="4625231" y="2674379"/>
            <a:ext cx="1609375" cy="3326036"/>
          </a:xfrm>
          <a:custGeom>
            <a:avLst/>
            <a:gdLst>
              <a:gd name="connsiteX0" fmla="*/ 0 w 1609375"/>
              <a:gd name="connsiteY0" fmla="*/ 0 h 3326036"/>
              <a:gd name="connsiteX1" fmla="*/ 1609375 w 1609375"/>
              <a:gd name="connsiteY1" fmla="*/ 0 h 3326036"/>
              <a:gd name="connsiteX2" fmla="*/ 1609375 w 1609375"/>
              <a:gd name="connsiteY2" fmla="*/ 3326036 h 3326036"/>
              <a:gd name="connsiteX3" fmla="*/ 0 w 1609375"/>
              <a:gd name="connsiteY3" fmla="*/ 3326036 h 3326036"/>
            </a:gdLst>
            <a:ahLst/>
            <a:cxnLst>
              <a:cxn ang="0">
                <a:pos x="connsiteX0" y="connsiteY0"/>
              </a:cxn>
              <a:cxn ang="0">
                <a:pos x="connsiteX1" y="connsiteY1"/>
              </a:cxn>
              <a:cxn ang="0">
                <a:pos x="connsiteX2" y="connsiteY2"/>
              </a:cxn>
              <a:cxn ang="0">
                <a:pos x="connsiteX3" y="connsiteY3"/>
              </a:cxn>
            </a:cxnLst>
            <a:rect l="l" t="t" r="r" b="b"/>
            <a:pathLst>
              <a:path w="1609375" h="3326036">
                <a:moveTo>
                  <a:pt x="0" y="0"/>
                </a:moveTo>
                <a:lnTo>
                  <a:pt x="1609375" y="0"/>
                </a:lnTo>
                <a:lnTo>
                  <a:pt x="1609375" y="3326036"/>
                </a:lnTo>
                <a:lnTo>
                  <a:pt x="0" y="3326036"/>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2" name="PpHolder6">
            <a:extLst>
              <a:ext uri="{FF2B5EF4-FFF2-40B4-BE49-F238E27FC236}">
                <a16:creationId xmlns:a16="http://schemas.microsoft.com/office/drawing/2014/main" id="{36FD7DD7-1472-4E27-B3E0-C687D1A4A870}"/>
              </a:ext>
            </a:extLst>
          </p:cNvPr>
          <p:cNvSpPr/>
          <p:nvPr/>
        </p:nvSpPr>
        <p:spPr>
          <a:xfrm>
            <a:off x="2909408" y="4391041"/>
            <a:ext cx="1609373" cy="1609375"/>
          </a:xfrm>
          <a:custGeom>
            <a:avLst/>
            <a:gdLst>
              <a:gd name="connsiteX0" fmla="*/ 0 w 1609373"/>
              <a:gd name="connsiteY0" fmla="*/ 0 h 1609375"/>
              <a:gd name="connsiteX1" fmla="*/ 1609373 w 1609373"/>
              <a:gd name="connsiteY1" fmla="*/ 0 h 1609375"/>
              <a:gd name="connsiteX2" fmla="*/ 1609373 w 1609373"/>
              <a:gd name="connsiteY2" fmla="*/ 1609375 h 1609375"/>
              <a:gd name="connsiteX3" fmla="*/ 0 w 1609373"/>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3" h="1609375">
                <a:moveTo>
                  <a:pt x="0" y="0"/>
                </a:moveTo>
                <a:lnTo>
                  <a:pt x="1609373" y="0"/>
                </a:lnTo>
                <a:lnTo>
                  <a:pt x="1609373"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6" name="Shapes">
            <a:extLst>
              <a:ext uri="{FF2B5EF4-FFF2-40B4-BE49-F238E27FC236}">
                <a16:creationId xmlns:a16="http://schemas.microsoft.com/office/drawing/2014/main" id="{9D74D422-3071-48DB-AFA5-F3AC78C5192B}"/>
              </a:ext>
            </a:extLst>
          </p:cNvPr>
          <p:cNvSpPr/>
          <p:nvPr/>
        </p:nvSpPr>
        <p:spPr>
          <a:xfrm>
            <a:off x="2909402" y="4391037"/>
            <a:ext cx="1609375" cy="1609375"/>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50" name="PpHolder8">
            <a:extLst>
              <a:ext uri="{FF2B5EF4-FFF2-40B4-BE49-F238E27FC236}">
                <a16:creationId xmlns:a16="http://schemas.microsoft.com/office/drawing/2014/main" id="{3BAE7017-95E2-41C6-8F5A-32A6587D66EC}"/>
              </a:ext>
            </a:extLst>
          </p:cNvPr>
          <p:cNvSpPr/>
          <p:nvPr/>
        </p:nvSpPr>
        <p:spPr>
          <a:xfrm>
            <a:off x="1193583" y="4391044"/>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38" name="Grand Title">
            <a:extLst>
              <a:ext uri="{FF2B5EF4-FFF2-40B4-BE49-F238E27FC236}">
                <a16:creationId xmlns:a16="http://schemas.microsoft.com/office/drawing/2014/main" id="{6DC63C49-269D-4AF8-80AA-8D6C0CC508C8}"/>
              </a:ext>
            </a:extLst>
          </p:cNvPr>
          <p:cNvSpPr txBox="1"/>
          <p:nvPr/>
        </p:nvSpPr>
        <p:spPr>
          <a:xfrm>
            <a:off x="3251058" y="1125274"/>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Thumb</a:t>
            </a:r>
            <a:r>
              <a:rPr lang="en-US" sz="3300">
                <a:solidFill>
                  <a:schemeClr val="tx1">
                    <a:lumMod val="75000"/>
                    <a:lumOff val="25000"/>
                  </a:schemeClr>
                </a:solidFill>
                <a:latin typeface="+mj-lt"/>
              </a:rPr>
              <a:t>nails</a:t>
            </a:r>
            <a:endParaRPr lang="en-ID" sz="33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3928903" y="2195472"/>
            <a:ext cx="1286192" cy="246221"/>
            <a:chOff x="3551036" y="4087599"/>
            <a:chExt cx="1715146" cy="328338"/>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41" name="TextBox 40">
              <a:extLst>
                <a:ext uri="{FF2B5EF4-FFF2-40B4-BE49-F238E27FC236}">
                  <a16:creationId xmlns:a16="http://schemas.microsoft.com/office/drawing/2014/main" id="{F99FA2B3-358A-4EA0-B618-2A32D167F9CD}"/>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972614" y="1639566"/>
            <a:ext cx="7198773" cy="457818"/>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05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2944383" y="4867131"/>
            <a:ext cx="1539412" cy="657238"/>
            <a:chOff x="3042471" y="3825646"/>
            <a:chExt cx="2052816" cy="876431"/>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6815888" y="3149217"/>
            <a:ext cx="659690" cy="65969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64" name="Oval 63">
            <a:extLst>
              <a:ext uri="{FF2B5EF4-FFF2-40B4-BE49-F238E27FC236}">
                <a16:creationId xmlns:a16="http://schemas.microsoft.com/office/drawing/2014/main" id="{5C9163D3-A243-470A-9BA1-2CF3F91ED69F}"/>
              </a:ext>
            </a:extLst>
          </p:cNvPr>
          <p:cNvSpPr/>
          <p:nvPr/>
        </p:nvSpPr>
        <p:spPr>
          <a:xfrm>
            <a:off x="873575"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7607377"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87884" y="124384"/>
            <a:ext cx="1156753" cy="106831"/>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6962193" y="6285724"/>
            <a:ext cx="1987761" cy="280951"/>
            <a:chOff x="9284132" y="6232525"/>
            <a:chExt cx="2650693"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19</a:t>
              </a:fld>
              <a:endParaRPr lang="en-US" sz="750">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102607" y="4252623"/>
            <a:ext cx="228017" cy="169545"/>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sz="1349"/>
          </a:p>
        </p:txBody>
      </p:sp>
      <p:sp>
        <p:nvSpPr>
          <p:cNvPr id="3" name="Icon 4">
            <a:extLst>
              <a:ext uri="{FF2B5EF4-FFF2-40B4-BE49-F238E27FC236}">
                <a16:creationId xmlns:a16="http://schemas.microsoft.com/office/drawing/2014/main" id="{5990DB55-2236-499A-920B-8186F5C89A8D}"/>
              </a:ext>
            </a:extLst>
          </p:cNvPr>
          <p:cNvSpPr/>
          <p:nvPr/>
        </p:nvSpPr>
        <p:spPr>
          <a:xfrm>
            <a:off x="7836409" y="4252623"/>
            <a:ext cx="228016" cy="169545"/>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5370944" y="4234266"/>
            <a:ext cx="1229493" cy="122949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5676292" y="1867865"/>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753704" y="2504274"/>
            <a:ext cx="1225464" cy="646331"/>
          </a:xfrm>
          <a:prstGeom prst="rect">
            <a:avLst/>
          </a:prstGeom>
          <a:noFill/>
        </p:spPr>
        <p:txBody>
          <a:bodyPr wrap="none" lIns="0" tIns="0" rIns="0" bIns="0" rtlCol="0" anchor="t" anchorCtr="0">
            <a:spAutoFit/>
          </a:bodyPr>
          <a:lstStyle/>
          <a:p>
            <a:r>
              <a:rPr lang="en-US" sz="2100">
                <a:solidFill>
                  <a:schemeClr val="tx1">
                    <a:lumMod val="65000"/>
                    <a:lumOff val="35000"/>
                  </a:schemeClr>
                </a:solidFill>
                <a:latin typeface="+mj-lt"/>
              </a:rPr>
              <a:t>CREATIVE</a:t>
            </a:r>
            <a:br>
              <a:rPr lang="en-US" sz="2100">
                <a:solidFill>
                  <a:schemeClr val="tx1">
                    <a:lumMod val="65000"/>
                    <a:lumOff val="35000"/>
                  </a:schemeClr>
                </a:solidFill>
                <a:latin typeface="+mj-lt"/>
              </a:rPr>
            </a:br>
            <a:r>
              <a:rPr lang="en-US" sz="2100">
                <a:solidFill>
                  <a:schemeClr val="tx1">
                    <a:lumMod val="65000"/>
                    <a:lumOff val="35000"/>
                  </a:schemeClr>
                </a:solidFill>
                <a:latin typeface="+mj-lt"/>
              </a:rPr>
              <a:t>SLIDE</a:t>
            </a:r>
            <a:endParaRPr lang="en-ID" sz="21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770241" y="3271858"/>
            <a:ext cx="4343091" cy="1184940"/>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773381" y="2006012"/>
            <a:ext cx="1607559" cy="330960"/>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753703" y="4626189"/>
            <a:ext cx="1286192" cy="246221"/>
            <a:chOff x="3551036" y="4087599"/>
            <a:chExt cx="1715146" cy="328338"/>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63" name="TextBox 262">
              <a:extLst>
                <a:ext uri="{FF2B5EF4-FFF2-40B4-BE49-F238E27FC236}">
                  <a16:creationId xmlns:a16="http://schemas.microsoft.com/office/drawing/2014/main" id="{FDEBD280-4097-4285-8D2C-C51CA66DA93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87884" y="124384"/>
            <a:ext cx="1156753" cy="106831"/>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6962193" y="6285724"/>
            <a:ext cx="1987761" cy="280951"/>
            <a:chOff x="9284132" y="6232525"/>
            <a:chExt cx="2650693"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2</a:t>
              </a:fld>
              <a:endParaRPr lang="en-US" sz="750">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5431237" y="1848283"/>
            <a:ext cx="3072386" cy="331960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sz="1349"/>
          </a:p>
        </p:txBody>
      </p:sp>
      <p:sp>
        <p:nvSpPr>
          <p:cNvPr id="282" name="Freeform: Shape 281">
            <a:extLst>
              <a:ext uri="{FF2B5EF4-FFF2-40B4-BE49-F238E27FC236}">
                <a16:creationId xmlns:a16="http://schemas.microsoft.com/office/drawing/2014/main" id="{021B4D8A-7761-4FD3-81A1-B1E032ECED38}"/>
              </a:ext>
            </a:extLst>
          </p:cNvPr>
          <p:cNvSpPr/>
          <p:nvPr/>
        </p:nvSpPr>
        <p:spPr>
          <a:xfrm>
            <a:off x="8124594" y="3683920"/>
            <a:ext cx="630789" cy="6307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647033" y="1734645"/>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647034" y="2729282"/>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645286" y="3813064"/>
            <a:ext cx="1286192" cy="246221"/>
            <a:chOff x="3551036" y="4087599"/>
            <a:chExt cx="1715146" cy="328338"/>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2CA5D2EF-F501-4AA3-8CD3-1B900708B8E3}"/>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46" name="PpHolder4">
            <a:extLst>
              <a:ext uri="{FF2B5EF4-FFF2-40B4-BE49-F238E27FC236}">
                <a16:creationId xmlns:a16="http://schemas.microsoft.com/office/drawing/2014/main" id="{C67FC475-6F6A-4700-8560-DDF6508A3CC7}"/>
              </a:ext>
            </a:extLst>
          </p:cNvPr>
          <p:cNvSpPr/>
          <p:nvPr/>
        </p:nvSpPr>
        <p:spPr>
          <a:xfrm>
            <a:off x="6303788" y="1467246"/>
            <a:ext cx="2099933" cy="2704269"/>
          </a:xfrm>
          <a:custGeom>
            <a:avLst/>
            <a:gdLst>
              <a:gd name="connsiteX0" fmla="*/ 895651 w 2099933"/>
              <a:gd name="connsiteY0" fmla="*/ 0 h 2704269"/>
              <a:gd name="connsiteX1" fmla="*/ 900131 w 2099933"/>
              <a:gd name="connsiteY1" fmla="*/ 0 h 2704269"/>
              <a:gd name="connsiteX2" fmla="*/ 906403 w 2099933"/>
              <a:gd name="connsiteY2" fmla="*/ 0 h 2704269"/>
              <a:gd name="connsiteX3" fmla="*/ 992427 w 2099933"/>
              <a:gd name="connsiteY3" fmla="*/ 20548 h 2704269"/>
              <a:gd name="connsiteX4" fmla="*/ 1021997 w 2099933"/>
              <a:gd name="connsiteY4" fmla="*/ 32163 h 2704269"/>
              <a:gd name="connsiteX5" fmla="*/ 1054256 w 2099933"/>
              <a:gd name="connsiteY5" fmla="*/ 45563 h 2704269"/>
              <a:gd name="connsiteX6" fmla="*/ 1076659 w 2099933"/>
              <a:gd name="connsiteY6" fmla="*/ 53603 h 2704269"/>
              <a:gd name="connsiteX7" fmla="*/ 1119670 w 2099933"/>
              <a:gd name="connsiteY7" fmla="*/ 72365 h 2704269"/>
              <a:gd name="connsiteX8" fmla="*/ 1130423 w 2099933"/>
              <a:gd name="connsiteY8" fmla="*/ 83978 h 2704269"/>
              <a:gd name="connsiteX9" fmla="*/ 1132215 w 2099933"/>
              <a:gd name="connsiteY9" fmla="*/ 86659 h 2704269"/>
              <a:gd name="connsiteX10" fmla="*/ 1136696 w 2099933"/>
              <a:gd name="connsiteY10" fmla="*/ 91125 h 2704269"/>
              <a:gd name="connsiteX11" fmla="*/ 1137592 w 2099933"/>
              <a:gd name="connsiteY11" fmla="*/ 97380 h 2704269"/>
              <a:gd name="connsiteX12" fmla="*/ 1132215 w 2099933"/>
              <a:gd name="connsiteY12" fmla="*/ 134901 h 2704269"/>
              <a:gd name="connsiteX13" fmla="*/ 1129527 w 2099933"/>
              <a:gd name="connsiteY13" fmla="*/ 144729 h 2704269"/>
              <a:gd name="connsiteX14" fmla="*/ 1143864 w 2099933"/>
              <a:gd name="connsiteY14" fmla="*/ 188504 h 2704269"/>
              <a:gd name="connsiteX15" fmla="*/ 1188668 w 2099933"/>
              <a:gd name="connsiteY15" fmla="*/ 216199 h 2704269"/>
              <a:gd name="connsiteX16" fmla="*/ 1196733 w 2099933"/>
              <a:gd name="connsiteY16" fmla="*/ 219773 h 2704269"/>
              <a:gd name="connsiteX17" fmla="*/ 1245121 w 2099933"/>
              <a:gd name="connsiteY17" fmla="*/ 238534 h 2704269"/>
              <a:gd name="connsiteX18" fmla="*/ 1301574 w 2099933"/>
              <a:gd name="connsiteY18" fmla="*/ 260868 h 2704269"/>
              <a:gd name="connsiteX19" fmla="*/ 1408207 w 2099933"/>
              <a:gd name="connsiteY19" fmla="*/ 304644 h 2704269"/>
              <a:gd name="connsiteX20" fmla="*/ 1518424 w 2099933"/>
              <a:gd name="connsiteY20" fmla="*/ 350206 h 2704269"/>
              <a:gd name="connsiteX21" fmla="*/ 1542619 w 2099933"/>
              <a:gd name="connsiteY21" fmla="*/ 359140 h 2704269"/>
              <a:gd name="connsiteX22" fmla="*/ 1569501 w 2099933"/>
              <a:gd name="connsiteY22" fmla="*/ 368967 h 2704269"/>
              <a:gd name="connsiteX23" fmla="*/ 1615201 w 2099933"/>
              <a:gd name="connsiteY23" fmla="*/ 387728 h 2704269"/>
              <a:gd name="connsiteX24" fmla="*/ 1657317 w 2099933"/>
              <a:gd name="connsiteY24" fmla="*/ 404703 h 2704269"/>
              <a:gd name="connsiteX25" fmla="*/ 1677030 w 2099933"/>
              <a:gd name="connsiteY25" fmla="*/ 412744 h 2704269"/>
              <a:gd name="connsiteX26" fmla="*/ 1732588 w 2099933"/>
              <a:gd name="connsiteY26" fmla="*/ 435078 h 2704269"/>
              <a:gd name="connsiteX27" fmla="*/ 1747821 w 2099933"/>
              <a:gd name="connsiteY27" fmla="*/ 436864 h 2704269"/>
              <a:gd name="connsiteX28" fmla="*/ 1754989 w 2099933"/>
              <a:gd name="connsiteY28" fmla="*/ 437758 h 2704269"/>
              <a:gd name="connsiteX29" fmla="*/ 1763054 w 2099933"/>
              <a:gd name="connsiteY29" fmla="*/ 435971 h 2704269"/>
              <a:gd name="connsiteX30" fmla="*/ 1764846 w 2099933"/>
              <a:gd name="connsiteY30" fmla="*/ 435078 h 2704269"/>
              <a:gd name="connsiteX31" fmla="*/ 1774703 w 2099933"/>
              <a:gd name="connsiteY31" fmla="*/ 433291 h 2704269"/>
              <a:gd name="connsiteX32" fmla="*/ 1780976 w 2099933"/>
              <a:gd name="connsiteY32" fmla="*/ 431505 h 2704269"/>
              <a:gd name="connsiteX33" fmla="*/ 1812338 w 2099933"/>
              <a:gd name="connsiteY33" fmla="*/ 400236 h 2704269"/>
              <a:gd name="connsiteX34" fmla="*/ 1832052 w 2099933"/>
              <a:gd name="connsiteY34" fmla="*/ 376115 h 2704269"/>
              <a:gd name="connsiteX35" fmla="*/ 1836533 w 2099933"/>
              <a:gd name="connsiteY35" fmla="*/ 371648 h 2704269"/>
              <a:gd name="connsiteX36" fmla="*/ 1842805 w 2099933"/>
              <a:gd name="connsiteY36" fmla="*/ 370754 h 2704269"/>
              <a:gd name="connsiteX37" fmla="*/ 1850870 w 2099933"/>
              <a:gd name="connsiteY37" fmla="*/ 370754 h 2704269"/>
              <a:gd name="connsiteX38" fmla="*/ 1892985 w 2099933"/>
              <a:gd name="connsiteY38" fmla="*/ 382368 h 2704269"/>
              <a:gd name="connsiteX39" fmla="*/ 1900154 w 2099933"/>
              <a:gd name="connsiteY39" fmla="*/ 385942 h 2704269"/>
              <a:gd name="connsiteX40" fmla="*/ 1922556 w 2099933"/>
              <a:gd name="connsiteY40" fmla="*/ 394876 h 2704269"/>
              <a:gd name="connsiteX41" fmla="*/ 1944958 w 2099933"/>
              <a:gd name="connsiteY41" fmla="*/ 403809 h 2704269"/>
              <a:gd name="connsiteX42" fmla="*/ 1975425 w 2099933"/>
              <a:gd name="connsiteY42" fmla="*/ 416317 h 2704269"/>
              <a:gd name="connsiteX43" fmla="*/ 2048903 w 2099933"/>
              <a:gd name="connsiteY43" fmla="*/ 452052 h 2704269"/>
              <a:gd name="connsiteX44" fmla="*/ 2076681 w 2099933"/>
              <a:gd name="connsiteY44" fmla="*/ 482428 h 2704269"/>
              <a:gd name="connsiteX45" fmla="*/ 2084746 w 2099933"/>
              <a:gd name="connsiteY45" fmla="*/ 496721 h 2704269"/>
              <a:gd name="connsiteX46" fmla="*/ 2087434 w 2099933"/>
              <a:gd name="connsiteY46" fmla="*/ 503868 h 2704269"/>
              <a:gd name="connsiteX47" fmla="*/ 2091914 w 2099933"/>
              <a:gd name="connsiteY47" fmla="*/ 610181 h 2704269"/>
              <a:gd name="connsiteX48" fmla="*/ 2050695 w 2099933"/>
              <a:gd name="connsiteY48" fmla="*/ 695946 h 2704269"/>
              <a:gd name="connsiteX49" fmla="*/ 2015748 w 2099933"/>
              <a:gd name="connsiteY49" fmla="*/ 771884 h 2704269"/>
              <a:gd name="connsiteX50" fmla="*/ 2008579 w 2099933"/>
              <a:gd name="connsiteY50" fmla="*/ 788857 h 2704269"/>
              <a:gd name="connsiteX51" fmla="*/ 1979905 w 2099933"/>
              <a:gd name="connsiteY51" fmla="*/ 846928 h 2704269"/>
              <a:gd name="connsiteX52" fmla="*/ 1952127 w 2099933"/>
              <a:gd name="connsiteY52" fmla="*/ 902316 h 2704269"/>
              <a:gd name="connsiteX53" fmla="*/ 1839221 w 2099933"/>
              <a:gd name="connsiteY53" fmla="*/ 1139063 h 2704269"/>
              <a:gd name="connsiteX54" fmla="*/ 1798897 w 2099933"/>
              <a:gd name="connsiteY54" fmla="*/ 1223041 h 2704269"/>
              <a:gd name="connsiteX55" fmla="*/ 1753196 w 2099933"/>
              <a:gd name="connsiteY55" fmla="*/ 1317741 h 2704269"/>
              <a:gd name="connsiteX56" fmla="*/ 1748716 w 2099933"/>
              <a:gd name="connsiteY56" fmla="*/ 1329354 h 2704269"/>
              <a:gd name="connsiteX57" fmla="*/ 1742444 w 2099933"/>
              <a:gd name="connsiteY57" fmla="*/ 1344543 h 2704269"/>
              <a:gd name="connsiteX58" fmla="*/ 1676134 w 2099933"/>
              <a:gd name="connsiteY58" fmla="*/ 1483017 h 2704269"/>
              <a:gd name="connsiteX59" fmla="*/ 1657317 w 2099933"/>
              <a:gd name="connsiteY59" fmla="*/ 1520537 h 2704269"/>
              <a:gd name="connsiteX60" fmla="*/ 1639395 w 2099933"/>
              <a:gd name="connsiteY60" fmla="*/ 1555379 h 2704269"/>
              <a:gd name="connsiteX61" fmla="*/ 1590111 w 2099933"/>
              <a:gd name="connsiteY61" fmla="*/ 1659906 h 2704269"/>
              <a:gd name="connsiteX62" fmla="*/ 1540826 w 2099933"/>
              <a:gd name="connsiteY62" fmla="*/ 1765326 h 2704269"/>
              <a:gd name="connsiteX63" fmla="*/ 1528282 w 2099933"/>
              <a:gd name="connsiteY63" fmla="*/ 1789446 h 2704269"/>
              <a:gd name="connsiteX64" fmla="*/ 1517528 w 2099933"/>
              <a:gd name="connsiteY64" fmla="*/ 1810887 h 2704269"/>
              <a:gd name="connsiteX65" fmla="*/ 1473621 w 2099933"/>
              <a:gd name="connsiteY65" fmla="*/ 1904693 h 2704269"/>
              <a:gd name="connsiteX66" fmla="*/ 1429713 w 2099933"/>
              <a:gd name="connsiteY66" fmla="*/ 1998497 h 2704269"/>
              <a:gd name="connsiteX67" fmla="*/ 1418064 w 2099933"/>
              <a:gd name="connsiteY67" fmla="*/ 2021725 h 2704269"/>
              <a:gd name="connsiteX68" fmla="*/ 1407311 w 2099933"/>
              <a:gd name="connsiteY68" fmla="*/ 2042273 h 2704269"/>
              <a:gd name="connsiteX69" fmla="*/ 1320391 w 2099933"/>
              <a:gd name="connsiteY69" fmla="*/ 2223629 h 2704269"/>
              <a:gd name="connsiteX70" fmla="*/ 1293509 w 2099933"/>
              <a:gd name="connsiteY70" fmla="*/ 2281698 h 2704269"/>
              <a:gd name="connsiteX71" fmla="*/ 1286340 w 2099933"/>
              <a:gd name="connsiteY71" fmla="*/ 2297780 h 2704269"/>
              <a:gd name="connsiteX72" fmla="*/ 1258562 w 2099933"/>
              <a:gd name="connsiteY72" fmla="*/ 2354956 h 2704269"/>
              <a:gd name="connsiteX73" fmla="*/ 1230784 w 2099933"/>
              <a:gd name="connsiteY73" fmla="*/ 2412133 h 2704269"/>
              <a:gd name="connsiteX74" fmla="*/ 1183292 w 2099933"/>
              <a:gd name="connsiteY74" fmla="*/ 2511298 h 2704269"/>
              <a:gd name="connsiteX75" fmla="*/ 1142072 w 2099933"/>
              <a:gd name="connsiteY75" fmla="*/ 2596170 h 2704269"/>
              <a:gd name="connsiteX76" fmla="*/ 1138487 w 2099933"/>
              <a:gd name="connsiteY76" fmla="*/ 2604210 h 2704269"/>
              <a:gd name="connsiteX77" fmla="*/ 1066802 w 2099933"/>
              <a:gd name="connsiteY77" fmla="*/ 2690868 h 2704269"/>
              <a:gd name="connsiteX78" fmla="*/ 1040815 w 2099933"/>
              <a:gd name="connsiteY78" fmla="*/ 2697122 h 2704269"/>
              <a:gd name="connsiteX79" fmla="*/ 1027374 w 2099933"/>
              <a:gd name="connsiteY79" fmla="*/ 2698909 h 2704269"/>
              <a:gd name="connsiteX80" fmla="*/ 1003179 w 2099933"/>
              <a:gd name="connsiteY80" fmla="*/ 2704269 h 2704269"/>
              <a:gd name="connsiteX81" fmla="*/ 983466 w 2099933"/>
              <a:gd name="connsiteY81" fmla="*/ 2702483 h 2704269"/>
              <a:gd name="connsiteX82" fmla="*/ 905507 w 2099933"/>
              <a:gd name="connsiteY82" fmla="*/ 2674787 h 2704269"/>
              <a:gd name="connsiteX83" fmla="*/ 887586 w 2099933"/>
              <a:gd name="connsiteY83" fmla="*/ 2667640 h 2704269"/>
              <a:gd name="connsiteX84" fmla="*/ 863392 w 2099933"/>
              <a:gd name="connsiteY84" fmla="*/ 2657813 h 2704269"/>
              <a:gd name="connsiteX85" fmla="*/ 861599 w 2099933"/>
              <a:gd name="connsiteY85" fmla="*/ 2658707 h 2704269"/>
              <a:gd name="connsiteX86" fmla="*/ 856223 w 2099933"/>
              <a:gd name="connsiteY86" fmla="*/ 2656919 h 2704269"/>
              <a:gd name="connsiteX87" fmla="*/ 813211 w 2099933"/>
              <a:gd name="connsiteY87" fmla="*/ 2639946 h 2704269"/>
              <a:gd name="connsiteX88" fmla="*/ 755862 w 2099933"/>
              <a:gd name="connsiteY88" fmla="*/ 2617611 h 2704269"/>
              <a:gd name="connsiteX89" fmla="*/ 696721 w 2099933"/>
              <a:gd name="connsiteY89" fmla="*/ 2594383 h 2704269"/>
              <a:gd name="connsiteX90" fmla="*/ 640268 w 2099933"/>
              <a:gd name="connsiteY90" fmla="*/ 2572942 h 2704269"/>
              <a:gd name="connsiteX91" fmla="*/ 582023 w 2099933"/>
              <a:gd name="connsiteY91" fmla="*/ 2551501 h 2704269"/>
              <a:gd name="connsiteX92" fmla="*/ 423417 w 2099933"/>
              <a:gd name="connsiteY92" fmla="*/ 2489857 h 2704269"/>
              <a:gd name="connsiteX93" fmla="*/ 261228 w 2099933"/>
              <a:gd name="connsiteY93" fmla="*/ 2426427 h 2704269"/>
              <a:gd name="connsiteX94" fmla="*/ 190437 w 2099933"/>
              <a:gd name="connsiteY94" fmla="*/ 2398733 h 2704269"/>
              <a:gd name="connsiteX95" fmla="*/ 119647 w 2099933"/>
              <a:gd name="connsiteY95" fmla="*/ 2371037 h 2704269"/>
              <a:gd name="connsiteX96" fmla="*/ 103517 w 2099933"/>
              <a:gd name="connsiteY96" fmla="*/ 2365677 h 2704269"/>
              <a:gd name="connsiteX97" fmla="*/ 77531 w 2099933"/>
              <a:gd name="connsiteY97" fmla="*/ 2355850 h 2704269"/>
              <a:gd name="connsiteX98" fmla="*/ 8533 w 2099933"/>
              <a:gd name="connsiteY98" fmla="*/ 2287060 h 2704269"/>
              <a:gd name="connsiteX99" fmla="*/ 21078 w 2099933"/>
              <a:gd name="connsiteY99" fmla="*/ 2168240 h 2704269"/>
              <a:gd name="connsiteX100" fmla="*/ 23767 w 2099933"/>
              <a:gd name="connsiteY100" fmla="*/ 2161986 h 2704269"/>
              <a:gd name="connsiteX101" fmla="*/ 28247 w 2099933"/>
              <a:gd name="connsiteY101" fmla="*/ 2148585 h 2704269"/>
              <a:gd name="connsiteX102" fmla="*/ 37208 w 2099933"/>
              <a:gd name="connsiteY102" fmla="*/ 2125358 h 2704269"/>
              <a:gd name="connsiteX103" fmla="*/ 45272 w 2099933"/>
              <a:gd name="connsiteY103" fmla="*/ 2102129 h 2704269"/>
              <a:gd name="connsiteX104" fmla="*/ 47961 w 2099933"/>
              <a:gd name="connsiteY104" fmla="*/ 2096769 h 2704269"/>
              <a:gd name="connsiteX105" fmla="*/ 60506 w 2099933"/>
              <a:gd name="connsiteY105" fmla="*/ 2062820 h 2704269"/>
              <a:gd name="connsiteX106" fmla="*/ 74843 w 2099933"/>
              <a:gd name="connsiteY106" fmla="*/ 2022619 h 2704269"/>
              <a:gd name="connsiteX107" fmla="*/ 107998 w 2099933"/>
              <a:gd name="connsiteY107" fmla="*/ 1929707 h 2704269"/>
              <a:gd name="connsiteX108" fmla="*/ 151905 w 2099933"/>
              <a:gd name="connsiteY108" fmla="*/ 1809994 h 2704269"/>
              <a:gd name="connsiteX109" fmla="*/ 163555 w 2099933"/>
              <a:gd name="connsiteY109" fmla="*/ 1775153 h 2704269"/>
              <a:gd name="connsiteX110" fmla="*/ 176100 w 2099933"/>
              <a:gd name="connsiteY110" fmla="*/ 1737630 h 2704269"/>
              <a:gd name="connsiteX111" fmla="*/ 235241 w 2099933"/>
              <a:gd name="connsiteY111" fmla="*/ 1575928 h 2704269"/>
              <a:gd name="connsiteX112" fmla="*/ 296174 w 2099933"/>
              <a:gd name="connsiteY112" fmla="*/ 1410651 h 2704269"/>
              <a:gd name="connsiteX113" fmla="*/ 314096 w 2099933"/>
              <a:gd name="connsiteY113" fmla="*/ 1362411 h 2704269"/>
              <a:gd name="connsiteX114" fmla="*/ 332017 w 2099933"/>
              <a:gd name="connsiteY114" fmla="*/ 1313273 h 2704269"/>
              <a:gd name="connsiteX115" fmla="*/ 356211 w 2099933"/>
              <a:gd name="connsiteY115" fmla="*/ 1247164 h 2704269"/>
              <a:gd name="connsiteX116" fmla="*/ 380406 w 2099933"/>
              <a:gd name="connsiteY116" fmla="*/ 1180159 h 2704269"/>
              <a:gd name="connsiteX117" fmla="*/ 383094 w 2099933"/>
              <a:gd name="connsiteY117" fmla="*/ 1170332 h 2704269"/>
              <a:gd name="connsiteX118" fmla="*/ 387574 w 2099933"/>
              <a:gd name="connsiteY118" fmla="*/ 1155144 h 2704269"/>
              <a:gd name="connsiteX119" fmla="*/ 412664 w 2099933"/>
              <a:gd name="connsiteY119" fmla="*/ 1089035 h 2704269"/>
              <a:gd name="connsiteX120" fmla="*/ 438651 w 2099933"/>
              <a:gd name="connsiteY120" fmla="*/ 1020243 h 2704269"/>
              <a:gd name="connsiteX121" fmla="*/ 445819 w 2099933"/>
              <a:gd name="connsiteY121" fmla="*/ 997909 h 2704269"/>
              <a:gd name="connsiteX122" fmla="*/ 454780 w 2099933"/>
              <a:gd name="connsiteY122" fmla="*/ 972001 h 2704269"/>
              <a:gd name="connsiteX123" fmla="*/ 485247 w 2099933"/>
              <a:gd name="connsiteY123" fmla="*/ 889810 h 2704269"/>
              <a:gd name="connsiteX124" fmla="*/ 516610 w 2099933"/>
              <a:gd name="connsiteY124" fmla="*/ 804938 h 2704269"/>
              <a:gd name="connsiteX125" fmla="*/ 526467 w 2099933"/>
              <a:gd name="connsiteY125" fmla="*/ 774563 h 2704269"/>
              <a:gd name="connsiteX126" fmla="*/ 538115 w 2099933"/>
              <a:gd name="connsiteY126" fmla="*/ 741509 h 2704269"/>
              <a:gd name="connsiteX127" fmla="*/ 580231 w 2099933"/>
              <a:gd name="connsiteY127" fmla="*/ 626262 h 2704269"/>
              <a:gd name="connsiteX128" fmla="*/ 624139 w 2099933"/>
              <a:gd name="connsiteY128" fmla="*/ 508335 h 2704269"/>
              <a:gd name="connsiteX129" fmla="*/ 633996 w 2099933"/>
              <a:gd name="connsiteY129" fmla="*/ 479747 h 2704269"/>
              <a:gd name="connsiteX130" fmla="*/ 644749 w 2099933"/>
              <a:gd name="connsiteY130" fmla="*/ 448479 h 2704269"/>
              <a:gd name="connsiteX131" fmla="*/ 688656 w 2099933"/>
              <a:gd name="connsiteY131" fmla="*/ 329659 h 2704269"/>
              <a:gd name="connsiteX132" fmla="*/ 734357 w 2099933"/>
              <a:gd name="connsiteY132" fmla="*/ 207265 h 2704269"/>
              <a:gd name="connsiteX133" fmla="*/ 753174 w 2099933"/>
              <a:gd name="connsiteY133" fmla="*/ 154556 h 2704269"/>
              <a:gd name="connsiteX134" fmla="*/ 797978 w 2099933"/>
              <a:gd name="connsiteY134" fmla="*/ 52710 h 2704269"/>
              <a:gd name="connsiteX135" fmla="*/ 860703 w 2099933"/>
              <a:gd name="connsiteY135" fmla="*/ 8041 h 2704269"/>
              <a:gd name="connsiteX136" fmla="*/ 880417 w 2099933"/>
              <a:gd name="connsiteY136" fmla="*/ 3574 h 2704269"/>
              <a:gd name="connsiteX137" fmla="*/ 892066 w 2099933"/>
              <a:gd name="connsiteY137" fmla="*/ 1787 h 270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099933" h="2704269">
                <a:moveTo>
                  <a:pt x="895651" y="0"/>
                </a:moveTo>
                <a:lnTo>
                  <a:pt x="900131" y="0"/>
                </a:lnTo>
                <a:cubicBezTo>
                  <a:pt x="901923" y="0"/>
                  <a:pt x="903715" y="0"/>
                  <a:pt x="906403" y="0"/>
                </a:cubicBezTo>
                <a:cubicBezTo>
                  <a:pt x="944038" y="0"/>
                  <a:pt x="969129" y="10721"/>
                  <a:pt x="992427" y="20548"/>
                </a:cubicBezTo>
                <a:cubicBezTo>
                  <a:pt x="1002284" y="25016"/>
                  <a:pt x="1012140" y="28589"/>
                  <a:pt x="1021997" y="32163"/>
                </a:cubicBezTo>
                <a:cubicBezTo>
                  <a:pt x="1032750" y="36629"/>
                  <a:pt x="1043503" y="40203"/>
                  <a:pt x="1054256" y="45563"/>
                </a:cubicBezTo>
                <a:cubicBezTo>
                  <a:pt x="1060529" y="48243"/>
                  <a:pt x="1068593" y="50924"/>
                  <a:pt x="1076659" y="53603"/>
                </a:cubicBezTo>
                <a:cubicBezTo>
                  <a:pt x="1091891" y="58964"/>
                  <a:pt x="1108021" y="64324"/>
                  <a:pt x="1119670" y="72365"/>
                </a:cubicBezTo>
                <a:cubicBezTo>
                  <a:pt x="1125046" y="75938"/>
                  <a:pt x="1127734" y="80405"/>
                  <a:pt x="1130423" y="83978"/>
                </a:cubicBezTo>
                <a:cubicBezTo>
                  <a:pt x="1131319" y="84872"/>
                  <a:pt x="1131319" y="85765"/>
                  <a:pt x="1132215" y="86659"/>
                </a:cubicBezTo>
                <a:lnTo>
                  <a:pt x="1136696" y="91125"/>
                </a:lnTo>
                <a:lnTo>
                  <a:pt x="1137592" y="97380"/>
                </a:lnTo>
                <a:cubicBezTo>
                  <a:pt x="1138487" y="110780"/>
                  <a:pt x="1134903" y="123287"/>
                  <a:pt x="1132215" y="134901"/>
                </a:cubicBezTo>
                <a:cubicBezTo>
                  <a:pt x="1131319" y="137581"/>
                  <a:pt x="1130423" y="141155"/>
                  <a:pt x="1129527" y="144729"/>
                </a:cubicBezTo>
                <a:cubicBezTo>
                  <a:pt x="1125942" y="158129"/>
                  <a:pt x="1135800" y="178677"/>
                  <a:pt x="1143864" y="188504"/>
                </a:cubicBezTo>
                <a:cubicBezTo>
                  <a:pt x="1153721" y="201011"/>
                  <a:pt x="1169850" y="208159"/>
                  <a:pt x="1188668" y="216199"/>
                </a:cubicBezTo>
                <a:lnTo>
                  <a:pt x="1196733" y="219773"/>
                </a:lnTo>
                <a:cubicBezTo>
                  <a:pt x="1212862" y="226027"/>
                  <a:pt x="1228991" y="233174"/>
                  <a:pt x="1245121" y="238534"/>
                </a:cubicBezTo>
                <a:cubicBezTo>
                  <a:pt x="1263939" y="245681"/>
                  <a:pt x="1282756" y="252827"/>
                  <a:pt x="1301574" y="260868"/>
                </a:cubicBezTo>
                <a:cubicBezTo>
                  <a:pt x="1336521" y="276056"/>
                  <a:pt x="1373260" y="290350"/>
                  <a:pt x="1408207" y="304644"/>
                </a:cubicBezTo>
                <a:cubicBezTo>
                  <a:pt x="1444946" y="318938"/>
                  <a:pt x="1482582" y="334125"/>
                  <a:pt x="1518424" y="350206"/>
                </a:cubicBezTo>
                <a:cubicBezTo>
                  <a:pt x="1526489" y="353780"/>
                  <a:pt x="1534554" y="356460"/>
                  <a:pt x="1542619" y="359140"/>
                </a:cubicBezTo>
                <a:cubicBezTo>
                  <a:pt x="1551580" y="361821"/>
                  <a:pt x="1560541" y="365394"/>
                  <a:pt x="1569501" y="368967"/>
                </a:cubicBezTo>
                <a:cubicBezTo>
                  <a:pt x="1584735" y="375221"/>
                  <a:pt x="1599072" y="381475"/>
                  <a:pt x="1615201" y="387728"/>
                </a:cubicBezTo>
                <a:cubicBezTo>
                  <a:pt x="1628642" y="393088"/>
                  <a:pt x="1643876" y="398449"/>
                  <a:pt x="1657317" y="404703"/>
                </a:cubicBezTo>
                <a:cubicBezTo>
                  <a:pt x="1663589" y="407383"/>
                  <a:pt x="1669861" y="410063"/>
                  <a:pt x="1677030" y="412744"/>
                </a:cubicBezTo>
                <a:cubicBezTo>
                  <a:pt x="1694952" y="420784"/>
                  <a:pt x="1713770" y="428824"/>
                  <a:pt x="1732588" y="435078"/>
                </a:cubicBezTo>
                <a:cubicBezTo>
                  <a:pt x="1736171" y="435971"/>
                  <a:pt x="1744236" y="436864"/>
                  <a:pt x="1747821" y="436864"/>
                </a:cubicBezTo>
                <a:cubicBezTo>
                  <a:pt x="1751405" y="436864"/>
                  <a:pt x="1754093" y="437758"/>
                  <a:pt x="1754989" y="437758"/>
                </a:cubicBezTo>
                <a:cubicBezTo>
                  <a:pt x="1756782" y="437758"/>
                  <a:pt x="1760365" y="436864"/>
                  <a:pt x="1763054" y="435971"/>
                </a:cubicBezTo>
                <a:lnTo>
                  <a:pt x="1764846" y="435078"/>
                </a:lnTo>
                <a:cubicBezTo>
                  <a:pt x="1768430" y="434185"/>
                  <a:pt x="1772014" y="433291"/>
                  <a:pt x="1774703" y="433291"/>
                </a:cubicBezTo>
                <a:cubicBezTo>
                  <a:pt x="1778287" y="432398"/>
                  <a:pt x="1779184" y="432398"/>
                  <a:pt x="1780976" y="431505"/>
                </a:cubicBezTo>
                <a:cubicBezTo>
                  <a:pt x="1794417" y="425250"/>
                  <a:pt x="1802481" y="413637"/>
                  <a:pt x="1812338" y="400236"/>
                </a:cubicBezTo>
                <a:cubicBezTo>
                  <a:pt x="1817715" y="392196"/>
                  <a:pt x="1823987" y="384155"/>
                  <a:pt x="1832052" y="376115"/>
                </a:cubicBezTo>
                <a:lnTo>
                  <a:pt x="1836533" y="371648"/>
                </a:lnTo>
                <a:lnTo>
                  <a:pt x="1842805" y="370754"/>
                </a:lnTo>
                <a:cubicBezTo>
                  <a:pt x="1845493" y="370754"/>
                  <a:pt x="1848181" y="370754"/>
                  <a:pt x="1850870" y="370754"/>
                </a:cubicBezTo>
                <a:cubicBezTo>
                  <a:pt x="1868792" y="370754"/>
                  <a:pt x="1882232" y="377008"/>
                  <a:pt x="1892985" y="382368"/>
                </a:cubicBezTo>
                <a:cubicBezTo>
                  <a:pt x="1895673" y="383262"/>
                  <a:pt x="1897466" y="384155"/>
                  <a:pt x="1900154" y="385942"/>
                </a:cubicBezTo>
                <a:cubicBezTo>
                  <a:pt x="1907322" y="389515"/>
                  <a:pt x="1915387" y="392196"/>
                  <a:pt x="1922556" y="394876"/>
                </a:cubicBezTo>
                <a:cubicBezTo>
                  <a:pt x="1930620" y="397556"/>
                  <a:pt x="1937789" y="401130"/>
                  <a:pt x="1944958" y="403809"/>
                </a:cubicBezTo>
                <a:cubicBezTo>
                  <a:pt x="1954814" y="408276"/>
                  <a:pt x="1965567" y="411849"/>
                  <a:pt x="1975425" y="416317"/>
                </a:cubicBezTo>
                <a:cubicBezTo>
                  <a:pt x="2000514" y="426144"/>
                  <a:pt x="2026501" y="435971"/>
                  <a:pt x="2048903" y="452052"/>
                </a:cubicBezTo>
                <a:cubicBezTo>
                  <a:pt x="2059656" y="460092"/>
                  <a:pt x="2070408" y="472600"/>
                  <a:pt x="2076681" y="482428"/>
                </a:cubicBezTo>
                <a:cubicBezTo>
                  <a:pt x="2080266" y="487788"/>
                  <a:pt x="2082954" y="492254"/>
                  <a:pt x="2084746" y="496721"/>
                </a:cubicBezTo>
                <a:lnTo>
                  <a:pt x="2087434" y="503868"/>
                </a:lnTo>
                <a:cubicBezTo>
                  <a:pt x="2101772" y="531563"/>
                  <a:pt x="2104460" y="579806"/>
                  <a:pt x="2091914" y="610181"/>
                </a:cubicBezTo>
                <a:cubicBezTo>
                  <a:pt x="2080266" y="638769"/>
                  <a:pt x="2065033" y="667357"/>
                  <a:pt x="2050695" y="695946"/>
                </a:cubicBezTo>
                <a:cubicBezTo>
                  <a:pt x="2038149" y="720960"/>
                  <a:pt x="2027397" y="745081"/>
                  <a:pt x="2015748" y="771884"/>
                </a:cubicBezTo>
                <a:lnTo>
                  <a:pt x="2008579" y="788857"/>
                </a:lnTo>
                <a:cubicBezTo>
                  <a:pt x="1999619" y="808513"/>
                  <a:pt x="1989762" y="828166"/>
                  <a:pt x="1979905" y="846928"/>
                </a:cubicBezTo>
                <a:cubicBezTo>
                  <a:pt x="1970048" y="864795"/>
                  <a:pt x="1961087" y="884449"/>
                  <a:pt x="1952127" y="902316"/>
                </a:cubicBezTo>
                <a:cubicBezTo>
                  <a:pt x="1912699" y="989869"/>
                  <a:pt x="1871479" y="1074740"/>
                  <a:pt x="1839221" y="1139063"/>
                </a:cubicBezTo>
                <a:cubicBezTo>
                  <a:pt x="1824883" y="1166759"/>
                  <a:pt x="1811442" y="1195346"/>
                  <a:pt x="1798897" y="1223041"/>
                </a:cubicBezTo>
                <a:cubicBezTo>
                  <a:pt x="1784560" y="1254310"/>
                  <a:pt x="1769327" y="1286471"/>
                  <a:pt x="1753196" y="1317741"/>
                </a:cubicBezTo>
                <a:cubicBezTo>
                  <a:pt x="1751405" y="1321314"/>
                  <a:pt x="1750509" y="1324887"/>
                  <a:pt x="1748716" y="1329354"/>
                </a:cubicBezTo>
                <a:cubicBezTo>
                  <a:pt x="1746924" y="1333821"/>
                  <a:pt x="1745132" y="1339182"/>
                  <a:pt x="1742444" y="1344543"/>
                </a:cubicBezTo>
                <a:cubicBezTo>
                  <a:pt x="1720938" y="1387425"/>
                  <a:pt x="1697640" y="1434773"/>
                  <a:pt x="1676134" y="1483017"/>
                </a:cubicBezTo>
                <a:cubicBezTo>
                  <a:pt x="1670758" y="1495523"/>
                  <a:pt x="1663589" y="1508031"/>
                  <a:pt x="1657317" y="1520537"/>
                </a:cubicBezTo>
                <a:cubicBezTo>
                  <a:pt x="1651044" y="1533047"/>
                  <a:pt x="1644772" y="1544660"/>
                  <a:pt x="1639395" y="1555379"/>
                </a:cubicBezTo>
                <a:cubicBezTo>
                  <a:pt x="1623265" y="1591115"/>
                  <a:pt x="1606240" y="1625957"/>
                  <a:pt x="1590111" y="1659906"/>
                </a:cubicBezTo>
                <a:cubicBezTo>
                  <a:pt x="1573086" y="1693854"/>
                  <a:pt x="1556060" y="1729590"/>
                  <a:pt x="1540826" y="1765326"/>
                </a:cubicBezTo>
                <a:cubicBezTo>
                  <a:pt x="1537243" y="1773365"/>
                  <a:pt x="1532762" y="1782299"/>
                  <a:pt x="1528282" y="1789446"/>
                </a:cubicBezTo>
                <a:cubicBezTo>
                  <a:pt x="1523801" y="1796594"/>
                  <a:pt x="1520217" y="1803741"/>
                  <a:pt x="1517528" y="1810887"/>
                </a:cubicBezTo>
                <a:cubicBezTo>
                  <a:pt x="1503191" y="1843049"/>
                  <a:pt x="1487957" y="1874317"/>
                  <a:pt x="1473621" y="1904693"/>
                </a:cubicBezTo>
                <a:cubicBezTo>
                  <a:pt x="1458387" y="1935067"/>
                  <a:pt x="1443154" y="1967228"/>
                  <a:pt x="1429713" y="1998497"/>
                </a:cubicBezTo>
                <a:cubicBezTo>
                  <a:pt x="1426129" y="2006538"/>
                  <a:pt x="1421648" y="2014577"/>
                  <a:pt x="1418064" y="2021725"/>
                </a:cubicBezTo>
                <a:cubicBezTo>
                  <a:pt x="1414480" y="2028872"/>
                  <a:pt x="1409999" y="2036019"/>
                  <a:pt x="1407311" y="2042273"/>
                </a:cubicBezTo>
                <a:cubicBezTo>
                  <a:pt x="1377741" y="2108383"/>
                  <a:pt x="1349962" y="2168240"/>
                  <a:pt x="1320391" y="2223629"/>
                </a:cubicBezTo>
                <a:cubicBezTo>
                  <a:pt x="1310535" y="2242390"/>
                  <a:pt x="1302470" y="2261151"/>
                  <a:pt x="1293509" y="2281698"/>
                </a:cubicBezTo>
                <a:lnTo>
                  <a:pt x="1286340" y="2297780"/>
                </a:lnTo>
                <a:cubicBezTo>
                  <a:pt x="1277380" y="2317434"/>
                  <a:pt x="1268419" y="2336195"/>
                  <a:pt x="1258562" y="2354956"/>
                </a:cubicBezTo>
                <a:cubicBezTo>
                  <a:pt x="1249602" y="2373717"/>
                  <a:pt x="1239744" y="2392479"/>
                  <a:pt x="1230784" y="2412133"/>
                </a:cubicBezTo>
                <a:cubicBezTo>
                  <a:pt x="1216446" y="2444295"/>
                  <a:pt x="1199421" y="2478243"/>
                  <a:pt x="1183292" y="2511298"/>
                </a:cubicBezTo>
                <a:cubicBezTo>
                  <a:pt x="1168954" y="2538993"/>
                  <a:pt x="1154617" y="2567581"/>
                  <a:pt x="1142072" y="2596170"/>
                </a:cubicBezTo>
                <a:lnTo>
                  <a:pt x="1138487" y="2604210"/>
                </a:lnTo>
                <a:cubicBezTo>
                  <a:pt x="1123255" y="2638158"/>
                  <a:pt x="1107125" y="2673000"/>
                  <a:pt x="1066802" y="2690868"/>
                </a:cubicBezTo>
                <a:cubicBezTo>
                  <a:pt x="1056944" y="2695335"/>
                  <a:pt x="1048880" y="2696228"/>
                  <a:pt x="1040815" y="2697122"/>
                </a:cubicBezTo>
                <a:cubicBezTo>
                  <a:pt x="1036335" y="2698016"/>
                  <a:pt x="1031854" y="2698016"/>
                  <a:pt x="1027374" y="2698909"/>
                </a:cubicBezTo>
                <a:cubicBezTo>
                  <a:pt x="1017517" y="2704269"/>
                  <a:pt x="1010349" y="2704269"/>
                  <a:pt x="1003179" y="2704269"/>
                </a:cubicBezTo>
                <a:cubicBezTo>
                  <a:pt x="997803" y="2704269"/>
                  <a:pt x="990634" y="2704269"/>
                  <a:pt x="983466" y="2702483"/>
                </a:cubicBezTo>
                <a:cubicBezTo>
                  <a:pt x="954792" y="2695335"/>
                  <a:pt x="928805" y="2684615"/>
                  <a:pt x="905507" y="2674787"/>
                </a:cubicBezTo>
                <a:cubicBezTo>
                  <a:pt x="900131" y="2672107"/>
                  <a:pt x="893859" y="2670320"/>
                  <a:pt x="887586" y="2667640"/>
                </a:cubicBezTo>
                <a:cubicBezTo>
                  <a:pt x="879521" y="2664960"/>
                  <a:pt x="871457" y="2661387"/>
                  <a:pt x="863392" y="2657813"/>
                </a:cubicBezTo>
                <a:lnTo>
                  <a:pt x="861599" y="2658707"/>
                </a:lnTo>
                <a:lnTo>
                  <a:pt x="856223" y="2656919"/>
                </a:lnTo>
                <a:cubicBezTo>
                  <a:pt x="842782" y="2652452"/>
                  <a:pt x="826652" y="2646199"/>
                  <a:pt x="813211" y="2639946"/>
                </a:cubicBezTo>
                <a:cubicBezTo>
                  <a:pt x="794394" y="2631905"/>
                  <a:pt x="774680" y="2624758"/>
                  <a:pt x="755862" y="2617611"/>
                </a:cubicBezTo>
                <a:cubicBezTo>
                  <a:pt x="736149" y="2610464"/>
                  <a:pt x="716435" y="2602423"/>
                  <a:pt x="696721" y="2594383"/>
                </a:cubicBezTo>
                <a:cubicBezTo>
                  <a:pt x="677903" y="2586342"/>
                  <a:pt x="658189" y="2580089"/>
                  <a:pt x="640268" y="2572942"/>
                </a:cubicBezTo>
                <a:cubicBezTo>
                  <a:pt x="621451" y="2566688"/>
                  <a:pt x="601737" y="2559541"/>
                  <a:pt x="582023" y="2551501"/>
                </a:cubicBezTo>
                <a:cubicBezTo>
                  <a:pt x="530050" y="2530059"/>
                  <a:pt x="475390" y="2509512"/>
                  <a:pt x="423417" y="2489857"/>
                </a:cubicBezTo>
                <a:cubicBezTo>
                  <a:pt x="369652" y="2469309"/>
                  <a:pt x="314096" y="2448762"/>
                  <a:pt x="261228" y="2426427"/>
                </a:cubicBezTo>
                <a:cubicBezTo>
                  <a:pt x="237930" y="2416600"/>
                  <a:pt x="213735" y="2407666"/>
                  <a:pt x="190437" y="2398733"/>
                </a:cubicBezTo>
                <a:cubicBezTo>
                  <a:pt x="167139" y="2389798"/>
                  <a:pt x="142945" y="2380865"/>
                  <a:pt x="119647" y="2371037"/>
                </a:cubicBezTo>
                <a:cubicBezTo>
                  <a:pt x="114270" y="2369250"/>
                  <a:pt x="108894" y="2367463"/>
                  <a:pt x="103517" y="2365677"/>
                </a:cubicBezTo>
                <a:cubicBezTo>
                  <a:pt x="95453" y="2362996"/>
                  <a:pt x="86492" y="2360316"/>
                  <a:pt x="77531" y="2355850"/>
                </a:cubicBezTo>
                <a:cubicBezTo>
                  <a:pt x="46168" y="2339769"/>
                  <a:pt x="21078" y="2314754"/>
                  <a:pt x="8533" y="2287060"/>
                </a:cubicBezTo>
                <a:cubicBezTo>
                  <a:pt x="-11180" y="2243284"/>
                  <a:pt x="7637" y="2199508"/>
                  <a:pt x="21078" y="2168240"/>
                </a:cubicBezTo>
                <a:lnTo>
                  <a:pt x="23767" y="2161986"/>
                </a:lnTo>
                <a:cubicBezTo>
                  <a:pt x="25559" y="2158412"/>
                  <a:pt x="26455" y="2153945"/>
                  <a:pt x="28247" y="2148585"/>
                </a:cubicBezTo>
                <a:cubicBezTo>
                  <a:pt x="30935" y="2141437"/>
                  <a:pt x="32727" y="2132505"/>
                  <a:pt x="37208" y="2125358"/>
                </a:cubicBezTo>
                <a:cubicBezTo>
                  <a:pt x="38104" y="2117317"/>
                  <a:pt x="41689" y="2109276"/>
                  <a:pt x="45272" y="2102129"/>
                </a:cubicBezTo>
                <a:cubicBezTo>
                  <a:pt x="46168" y="2100342"/>
                  <a:pt x="47065" y="2098556"/>
                  <a:pt x="47961" y="2096769"/>
                </a:cubicBezTo>
                <a:cubicBezTo>
                  <a:pt x="52441" y="2085155"/>
                  <a:pt x="56026" y="2073541"/>
                  <a:pt x="60506" y="2062820"/>
                </a:cubicBezTo>
                <a:cubicBezTo>
                  <a:pt x="64987" y="2049419"/>
                  <a:pt x="70363" y="2036019"/>
                  <a:pt x="74843" y="2022619"/>
                </a:cubicBezTo>
                <a:cubicBezTo>
                  <a:pt x="86492" y="1992243"/>
                  <a:pt x="98141" y="1960082"/>
                  <a:pt x="107998" y="1929707"/>
                </a:cubicBezTo>
                <a:cubicBezTo>
                  <a:pt x="121439" y="1890398"/>
                  <a:pt x="135777" y="1849303"/>
                  <a:pt x="151905" y="1809994"/>
                </a:cubicBezTo>
                <a:cubicBezTo>
                  <a:pt x="156386" y="1798379"/>
                  <a:pt x="159970" y="1787660"/>
                  <a:pt x="163555" y="1775153"/>
                </a:cubicBezTo>
                <a:cubicBezTo>
                  <a:pt x="167139" y="1762645"/>
                  <a:pt x="171620" y="1750137"/>
                  <a:pt x="176100" y="1737630"/>
                </a:cubicBezTo>
                <a:cubicBezTo>
                  <a:pt x="197605" y="1684920"/>
                  <a:pt x="217319" y="1629531"/>
                  <a:pt x="235241" y="1575928"/>
                </a:cubicBezTo>
                <a:cubicBezTo>
                  <a:pt x="254059" y="1521430"/>
                  <a:pt x="273772" y="1465149"/>
                  <a:pt x="296174" y="1410651"/>
                </a:cubicBezTo>
                <a:cubicBezTo>
                  <a:pt x="302447" y="1394570"/>
                  <a:pt x="308719" y="1378491"/>
                  <a:pt x="314096" y="1362411"/>
                </a:cubicBezTo>
                <a:cubicBezTo>
                  <a:pt x="319473" y="1346328"/>
                  <a:pt x="324849" y="1329354"/>
                  <a:pt x="332017" y="1313273"/>
                </a:cubicBezTo>
                <a:cubicBezTo>
                  <a:pt x="340978" y="1291831"/>
                  <a:pt x="349043" y="1269498"/>
                  <a:pt x="356211" y="1247164"/>
                </a:cubicBezTo>
                <a:cubicBezTo>
                  <a:pt x="363380" y="1224828"/>
                  <a:pt x="371445" y="1202494"/>
                  <a:pt x="380406" y="1180159"/>
                </a:cubicBezTo>
                <a:cubicBezTo>
                  <a:pt x="381302" y="1177478"/>
                  <a:pt x="382198" y="1173906"/>
                  <a:pt x="383094" y="1170332"/>
                </a:cubicBezTo>
                <a:cubicBezTo>
                  <a:pt x="383990" y="1165864"/>
                  <a:pt x="385782" y="1161399"/>
                  <a:pt x="387574" y="1155144"/>
                </a:cubicBezTo>
                <a:cubicBezTo>
                  <a:pt x="396536" y="1133703"/>
                  <a:pt x="404600" y="1110476"/>
                  <a:pt x="412664" y="1089035"/>
                </a:cubicBezTo>
                <a:cubicBezTo>
                  <a:pt x="420729" y="1066699"/>
                  <a:pt x="428794" y="1042577"/>
                  <a:pt x="438651" y="1020243"/>
                </a:cubicBezTo>
                <a:cubicBezTo>
                  <a:pt x="441339" y="1013096"/>
                  <a:pt x="444027" y="1005949"/>
                  <a:pt x="445819" y="997909"/>
                </a:cubicBezTo>
                <a:cubicBezTo>
                  <a:pt x="448508" y="989869"/>
                  <a:pt x="451196" y="980935"/>
                  <a:pt x="454780" y="972001"/>
                </a:cubicBezTo>
                <a:cubicBezTo>
                  <a:pt x="465533" y="945199"/>
                  <a:pt x="475390" y="917506"/>
                  <a:pt x="485247" y="889810"/>
                </a:cubicBezTo>
                <a:cubicBezTo>
                  <a:pt x="495104" y="862115"/>
                  <a:pt x="505856" y="832633"/>
                  <a:pt x="516610" y="804938"/>
                </a:cubicBezTo>
                <a:cubicBezTo>
                  <a:pt x="521090" y="795111"/>
                  <a:pt x="523778" y="785284"/>
                  <a:pt x="526467" y="774563"/>
                </a:cubicBezTo>
                <a:cubicBezTo>
                  <a:pt x="530050" y="763843"/>
                  <a:pt x="532739" y="753122"/>
                  <a:pt x="538115" y="741509"/>
                </a:cubicBezTo>
                <a:cubicBezTo>
                  <a:pt x="553348" y="703986"/>
                  <a:pt x="567686" y="664677"/>
                  <a:pt x="580231" y="626262"/>
                </a:cubicBezTo>
                <a:cubicBezTo>
                  <a:pt x="593672" y="586953"/>
                  <a:pt x="608009" y="546751"/>
                  <a:pt x="624139" y="508335"/>
                </a:cubicBezTo>
                <a:cubicBezTo>
                  <a:pt x="627723" y="499401"/>
                  <a:pt x="630411" y="489574"/>
                  <a:pt x="633996" y="479747"/>
                </a:cubicBezTo>
                <a:cubicBezTo>
                  <a:pt x="636684" y="469920"/>
                  <a:pt x="640268" y="459199"/>
                  <a:pt x="644749" y="448479"/>
                </a:cubicBezTo>
                <a:cubicBezTo>
                  <a:pt x="660878" y="410063"/>
                  <a:pt x="675216" y="368967"/>
                  <a:pt x="688656" y="329659"/>
                </a:cubicBezTo>
                <a:cubicBezTo>
                  <a:pt x="702994" y="289457"/>
                  <a:pt x="717331" y="247467"/>
                  <a:pt x="734357" y="207265"/>
                </a:cubicBezTo>
                <a:cubicBezTo>
                  <a:pt x="741525" y="191184"/>
                  <a:pt x="746901" y="172424"/>
                  <a:pt x="753174" y="154556"/>
                </a:cubicBezTo>
                <a:cubicBezTo>
                  <a:pt x="764823" y="118821"/>
                  <a:pt x="776472" y="82192"/>
                  <a:pt x="797978" y="52710"/>
                </a:cubicBezTo>
                <a:cubicBezTo>
                  <a:pt x="815900" y="29482"/>
                  <a:pt x="844574" y="15188"/>
                  <a:pt x="860703" y="8041"/>
                </a:cubicBezTo>
                <a:cubicBezTo>
                  <a:pt x="866080" y="5361"/>
                  <a:pt x="873248" y="4468"/>
                  <a:pt x="880417" y="3574"/>
                </a:cubicBezTo>
                <a:cubicBezTo>
                  <a:pt x="884001" y="2681"/>
                  <a:pt x="889378" y="1787"/>
                  <a:pt x="892066" y="1787"/>
                </a:cubicBezTo>
                <a:close/>
              </a:path>
            </a:pathLst>
          </a:custGeom>
          <a:blipFill dpi="0" rotWithShape="0">
            <a:blip r:embed="rId2"/>
            <a:srcRect/>
            <a:tile tx="0" ty="0" sx="100000" sy="100000" flip="none" algn="tl"/>
          </a:blipFill>
          <a:ln w="15359" cap="flat">
            <a:noFill/>
            <a:prstDash val="solid"/>
            <a:miter/>
          </a:ln>
        </p:spPr>
        <p:txBody>
          <a:bodyPr rtlCol="0" anchor="ctr"/>
          <a:lstStyle/>
          <a:p>
            <a:pPr algn="ctr"/>
            <a:endParaRPr lang="en-US">
              <a:solidFill>
                <a:schemeClr val="bg1"/>
              </a:solidFill>
            </a:endParaRPr>
          </a:p>
        </p:txBody>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6079337" y="1345744"/>
            <a:ext cx="2589666" cy="3117905"/>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45" name="PpHolder6">
            <a:extLst>
              <a:ext uri="{FF2B5EF4-FFF2-40B4-BE49-F238E27FC236}">
                <a16:creationId xmlns:a16="http://schemas.microsoft.com/office/drawing/2014/main" id="{5CA3B964-9751-4C2C-A751-E8F3D645D94D}"/>
              </a:ext>
            </a:extLst>
          </p:cNvPr>
          <p:cNvSpPr/>
          <p:nvPr/>
        </p:nvSpPr>
        <p:spPr>
          <a:xfrm>
            <a:off x="4897246" y="1926580"/>
            <a:ext cx="2104922" cy="3111176"/>
          </a:xfrm>
          <a:custGeom>
            <a:avLst/>
            <a:gdLst>
              <a:gd name="connsiteX0" fmla="*/ 868731 w 2104922"/>
              <a:gd name="connsiteY0" fmla="*/ 0 h 3111176"/>
              <a:gd name="connsiteX1" fmla="*/ 876490 w 2104922"/>
              <a:gd name="connsiteY1" fmla="*/ 0 h 3111176"/>
              <a:gd name="connsiteX2" fmla="*/ 1016164 w 2104922"/>
              <a:gd name="connsiteY2" fmla="*/ 91363 h 3111176"/>
              <a:gd name="connsiteX3" fmla="*/ 1026834 w 2104922"/>
              <a:gd name="connsiteY3" fmla="*/ 114690 h 3111176"/>
              <a:gd name="connsiteX4" fmla="*/ 1034594 w 2104922"/>
              <a:gd name="connsiteY4" fmla="*/ 132184 h 3111176"/>
              <a:gd name="connsiteX5" fmla="*/ 1072422 w 2104922"/>
              <a:gd name="connsiteY5" fmla="*/ 211885 h 3111176"/>
              <a:gd name="connsiteX6" fmla="*/ 1108310 w 2104922"/>
              <a:gd name="connsiteY6" fmla="*/ 286723 h 3111176"/>
              <a:gd name="connsiteX7" fmla="*/ 1143229 w 2104922"/>
              <a:gd name="connsiteY7" fmla="*/ 360590 h 3111176"/>
              <a:gd name="connsiteX8" fmla="*/ 1262535 w 2104922"/>
              <a:gd name="connsiteY8" fmla="*/ 617182 h 3111176"/>
              <a:gd name="connsiteX9" fmla="*/ 1388630 w 2104922"/>
              <a:gd name="connsiteY9" fmla="*/ 889326 h 3111176"/>
              <a:gd name="connsiteX10" fmla="*/ 1402210 w 2104922"/>
              <a:gd name="connsiteY10" fmla="*/ 916538 h 3111176"/>
              <a:gd name="connsiteX11" fmla="*/ 1416759 w 2104922"/>
              <a:gd name="connsiteY11" fmla="*/ 945697 h 3111176"/>
              <a:gd name="connsiteX12" fmla="*/ 1462347 w 2104922"/>
              <a:gd name="connsiteY12" fmla="*/ 1045807 h 3111176"/>
              <a:gd name="connsiteX13" fmla="*/ 1511815 w 2104922"/>
              <a:gd name="connsiteY13" fmla="*/ 1153692 h 3111176"/>
              <a:gd name="connsiteX14" fmla="*/ 1526364 w 2104922"/>
              <a:gd name="connsiteY14" fmla="*/ 1181878 h 3111176"/>
              <a:gd name="connsiteX15" fmla="*/ 1540914 w 2104922"/>
              <a:gd name="connsiteY15" fmla="*/ 1212009 h 3111176"/>
              <a:gd name="connsiteX16" fmla="*/ 1655369 w 2104922"/>
              <a:gd name="connsiteY16" fmla="*/ 1456937 h 3111176"/>
              <a:gd name="connsiteX17" fmla="*/ 1703868 w 2104922"/>
              <a:gd name="connsiteY17" fmla="*/ 1561906 h 3111176"/>
              <a:gd name="connsiteX18" fmla="*/ 1749455 w 2104922"/>
              <a:gd name="connsiteY18" fmla="*/ 1662015 h 3111176"/>
              <a:gd name="connsiteX19" fmla="*/ 1920169 w 2104922"/>
              <a:gd name="connsiteY19" fmla="*/ 2026492 h 3111176"/>
              <a:gd name="connsiteX20" fmla="*/ 1927929 w 2104922"/>
              <a:gd name="connsiteY20" fmla="*/ 2043015 h 3111176"/>
              <a:gd name="connsiteX21" fmla="*/ 1964787 w 2104922"/>
              <a:gd name="connsiteY21" fmla="*/ 2120770 h 3111176"/>
              <a:gd name="connsiteX22" fmla="*/ 2008435 w 2104922"/>
              <a:gd name="connsiteY22" fmla="*/ 2211161 h 3111176"/>
              <a:gd name="connsiteX23" fmla="*/ 2021046 w 2104922"/>
              <a:gd name="connsiteY23" fmla="*/ 2240319 h 3111176"/>
              <a:gd name="connsiteX24" fmla="*/ 2063723 w 2104922"/>
              <a:gd name="connsiteY24" fmla="*/ 2332653 h 3111176"/>
              <a:gd name="connsiteX25" fmla="*/ 2064693 w 2104922"/>
              <a:gd name="connsiteY25" fmla="*/ 2334597 h 3111176"/>
              <a:gd name="connsiteX26" fmla="*/ 2098642 w 2104922"/>
              <a:gd name="connsiteY26" fmla="*/ 2504686 h 3111176"/>
              <a:gd name="connsiteX27" fmla="*/ 2026865 w 2104922"/>
              <a:gd name="connsiteY27" fmla="*/ 2594104 h 3111176"/>
              <a:gd name="connsiteX28" fmla="*/ 2002616 w 2104922"/>
              <a:gd name="connsiteY28" fmla="*/ 2614515 h 3111176"/>
              <a:gd name="connsiteX29" fmla="*/ 1974486 w 2104922"/>
              <a:gd name="connsiteY29" fmla="*/ 2637842 h 3111176"/>
              <a:gd name="connsiteX30" fmla="*/ 1948298 w 2104922"/>
              <a:gd name="connsiteY30" fmla="*/ 2661169 h 3111176"/>
              <a:gd name="connsiteX31" fmla="*/ 1919199 w 2104922"/>
              <a:gd name="connsiteY31" fmla="*/ 2687411 h 3111176"/>
              <a:gd name="connsiteX32" fmla="*/ 1805713 w 2104922"/>
              <a:gd name="connsiteY32" fmla="*/ 2782661 h 3111176"/>
              <a:gd name="connsiteX33" fmla="*/ 1688348 w 2104922"/>
              <a:gd name="connsiteY33" fmla="*/ 2879855 h 3111176"/>
              <a:gd name="connsiteX34" fmla="*/ 1672828 w 2104922"/>
              <a:gd name="connsiteY34" fmla="*/ 2894433 h 3111176"/>
              <a:gd name="connsiteX35" fmla="*/ 1653430 w 2104922"/>
              <a:gd name="connsiteY35" fmla="*/ 2911929 h 3111176"/>
              <a:gd name="connsiteX36" fmla="*/ 1577772 w 2104922"/>
              <a:gd name="connsiteY36" fmla="*/ 2975104 h 3111176"/>
              <a:gd name="connsiteX37" fmla="*/ 1497266 w 2104922"/>
              <a:gd name="connsiteY37" fmla="*/ 3041196 h 3111176"/>
              <a:gd name="connsiteX38" fmla="*/ 1473017 w 2104922"/>
              <a:gd name="connsiteY38" fmla="*/ 3062579 h 3111176"/>
              <a:gd name="connsiteX39" fmla="*/ 1400270 w 2104922"/>
              <a:gd name="connsiteY39" fmla="*/ 3110204 h 3111176"/>
              <a:gd name="connsiteX40" fmla="*/ 1382810 w 2104922"/>
              <a:gd name="connsiteY40" fmla="*/ 3111176 h 3111176"/>
              <a:gd name="connsiteX41" fmla="*/ 1330432 w 2104922"/>
              <a:gd name="connsiteY41" fmla="*/ 3094653 h 3111176"/>
              <a:gd name="connsiteX42" fmla="*/ 1258655 w 2104922"/>
              <a:gd name="connsiteY42" fmla="*/ 3002318 h 3111176"/>
              <a:gd name="connsiteX43" fmla="*/ 1245075 w 2104922"/>
              <a:gd name="connsiteY43" fmla="*/ 2975104 h 3111176"/>
              <a:gd name="connsiteX44" fmla="*/ 1185908 w 2104922"/>
              <a:gd name="connsiteY44" fmla="*/ 2852640 h 3111176"/>
              <a:gd name="connsiteX45" fmla="*/ 1153899 w 2104922"/>
              <a:gd name="connsiteY45" fmla="*/ 2785576 h 3111176"/>
              <a:gd name="connsiteX46" fmla="*/ 1119950 w 2104922"/>
              <a:gd name="connsiteY46" fmla="*/ 2715597 h 3111176"/>
              <a:gd name="connsiteX47" fmla="*/ 1111221 w 2104922"/>
              <a:gd name="connsiteY47" fmla="*/ 2699074 h 3111176"/>
              <a:gd name="connsiteX48" fmla="*/ 1101521 w 2104922"/>
              <a:gd name="connsiteY48" fmla="*/ 2680607 h 3111176"/>
              <a:gd name="connsiteX49" fmla="*/ 1059812 w 2104922"/>
              <a:gd name="connsiteY49" fmla="*/ 2592160 h 3111176"/>
              <a:gd name="connsiteX50" fmla="*/ 1005495 w 2104922"/>
              <a:gd name="connsiteY50" fmla="*/ 2475528 h 3111176"/>
              <a:gd name="connsiteX51" fmla="*/ 997735 w 2104922"/>
              <a:gd name="connsiteY51" fmla="*/ 2460949 h 3111176"/>
              <a:gd name="connsiteX52" fmla="*/ 988036 w 2104922"/>
              <a:gd name="connsiteY52" fmla="*/ 2442482 h 3111176"/>
              <a:gd name="connsiteX53" fmla="*/ 938568 w 2104922"/>
              <a:gd name="connsiteY53" fmla="*/ 2340429 h 3111176"/>
              <a:gd name="connsiteX54" fmla="*/ 889099 w 2104922"/>
              <a:gd name="connsiteY54" fmla="*/ 2237403 h 3111176"/>
              <a:gd name="connsiteX55" fmla="*/ 810532 w 2104922"/>
              <a:gd name="connsiteY55" fmla="*/ 2070229 h 3111176"/>
              <a:gd name="connsiteX56" fmla="*/ 802773 w 2104922"/>
              <a:gd name="connsiteY56" fmla="*/ 2055651 h 3111176"/>
              <a:gd name="connsiteX57" fmla="*/ 790163 w 2104922"/>
              <a:gd name="connsiteY57" fmla="*/ 2032324 h 3111176"/>
              <a:gd name="connsiteX58" fmla="*/ 659218 w 2104922"/>
              <a:gd name="connsiteY58" fmla="*/ 1760181 h 3111176"/>
              <a:gd name="connsiteX59" fmla="*/ 633030 w 2104922"/>
              <a:gd name="connsiteY59" fmla="*/ 1703809 h 3111176"/>
              <a:gd name="connsiteX60" fmla="*/ 628179 w 2104922"/>
              <a:gd name="connsiteY60" fmla="*/ 1693118 h 3111176"/>
              <a:gd name="connsiteX61" fmla="*/ 595201 w 2104922"/>
              <a:gd name="connsiteY61" fmla="*/ 1625082 h 3111176"/>
              <a:gd name="connsiteX62" fmla="*/ 560282 w 2104922"/>
              <a:gd name="connsiteY62" fmla="*/ 1553158 h 3111176"/>
              <a:gd name="connsiteX63" fmla="*/ 544763 w 2104922"/>
              <a:gd name="connsiteY63" fmla="*/ 1523028 h 3111176"/>
              <a:gd name="connsiteX64" fmla="*/ 528273 w 2104922"/>
              <a:gd name="connsiteY64" fmla="*/ 1490955 h 3111176"/>
              <a:gd name="connsiteX65" fmla="*/ 477835 w 2104922"/>
              <a:gd name="connsiteY65" fmla="*/ 1386958 h 3111176"/>
              <a:gd name="connsiteX66" fmla="*/ 427397 w 2104922"/>
              <a:gd name="connsiteY66" fmla="*/ 1282960 h 3111176"/>
              <a:gd name="connsiteX67" fmla="*/ 343980 w 2104922"/>
              <a:gd name="connsiteY67" fmla="*/ 1109956 h 3111176"/>
              <a:gd name="connsiteX68" fmla="*/ 335252 w 2104922"/>
              <a:gd name="connsiteY68" fmla="*/ 1089544 h 3111176"/>
              <a:gd name="connsiteX69" fmla="*/ 330401 w 2104922"/>
              <a:gd name="connsiteY69" fmla="*/ 1077881 h 3111176"/>
              <a:gd name="connsiteX70" fmla="*/ 313912 w 2104922"/>
              <a:gd name="connsiteY70" fmla="*/ 1042891 h 3111176"/>
              <a:gd name="connsiteX71" fmla="*/ 295483 w 2104922"/>
              <a:gd name="connsiteY71" fmla="*/ 1004985 h 3111176"/>
              <a:gd name="connsiteX72" fmla="*/ 274144 w 2104922"/>
              <a:gd name="connsiteY72" fmla="*/ 963193 h 3111176"/>
              <a:gd name="connsiteX73" fmla="*/ 261534 w 2104922"/>
              <a:gd name="connsiteY73" fmla="*/ 939865 h 3111176"/>
              <a:gd name="connsiteX74" fmla="*/ 219825 w 2104922"/>
              <a:gd name="connsiteY74" fmla="*/ 853363 h 3111176"/>
              <a:gd name="connsiteX75" fmla="*/ 181027 w 2104922"/>
              <a:gd name="connsiteY75" fmla="*/ 772692 h 3111176"/>
              <a:gd name="connsiteX76" fmla="*/ 130589 w 2104922"/>
              <a:gd name="connsiteY76" fmla="*/ 666750 h 3111176"/>
              <a:gd name="connsiteX77" fmla="*/ 82091 w 2104922"/>
              <a:gd name="connsiteY77" fmla="*/ 564698 h 3111176"/>
              <a:gd name="connsiteX78" fmla="*/ 74331 w 2104922"/>
              <a:gd name="connsiteY78" fmla="*/ 548174 h 3111176"/>
              <a:gd name="connsiteX79" fmla="*/ 33593 w 2104922"/>
              <a:gd name="connsiteY79" fmla="*/ 461672 h 3111176"/>
              <a:gd name="connsiteX80" fmla="*/ 23893 w 2104922"/>
              <a:gd name="connsiteY80" fmla="*/ 442233 h 3111176"/>
              <a:gd name="connsiteX81" fmla="*/ 6434 w 2104922"/>
              <a:gd name="connsiteY81" fmla="*/ 401411 h 3111176"/>
              <a:gd name="connsiteX82" fmla="*/ 1584 w 2104922"/>
              <a:gd name="connsiteY82" fmla="*/ 342123 h 3111176"/>
              <a:gd name="connsiteX83" fmla="*/ 3524 w 2104922"/>
              <a:gd name="connsiteY83" fmla="*/ 328516 h 3111176"/>
              <a:gd name="connsiteX84" fmla="*/ 9344 w 2104922"/>
              <a:gd name="connsiteY84" fmla="*/ 301302 h 3111176"/>
              <a:gd name="connsiteX85" fmla="*/ 100520 w 2104922"/>
              <a:gd name="connsiteY85" fmla="*/ 234238 h 3111176"/>
              <a:gd name="connsiteX86" fmla="*/ 121859 w 2104922"/>
              <a:gd name="connsiteY86" fmla="*/ 227434 h 3111176"/>
              <a:gd name="connsiteX87" fmla="*/ 138349 w 2104922"/>
              <a:gd name="connsiteY87" fmla="*/ 221603 h 3111176"/>
              <a:gd name="connsiteX88" fmla="*/ 207216 w 2104922"/>
              <a:gd name="connsiteY88" fmla="*/ 204108 h 3111176"/>
              <a:gd name="connsiteX89" fmla="*/ 213036 w 2104922"/>
              <a:gd name="connsiteY89" fmla="*/ 204108 h 3111176"/>
              <a:gd name="connsiteX90" fmla="*/ 233405 w 2104922"/>
              <a:gd name="connsiteY90" fmla="*/ 216743 h 3111176"/>
              <a:gd name="connsiteX91" fmla="*/ 235345 w 2104922"/>
              <a:gd name="connsiteY91" fmla="*/ 219659 h 3111176"/>
              <a:gd name="connsiteX92" fmla="*/ 245044 w 2104922"/>
              <a:gd name="connsiteY92" fmla="*/ 236181 h 3111176"/>
              <a:gd name="connsiteX93" fmla="*/ 248924 w 2104922"/>
              <a:gd name="connsiteY93" fmla="*/ 243957 h 3111176"/>
              <a:gd name="connsiteX94" fmla="*/ 301302 w 2104922"/>
              <a:gd name="connsiteY94" fmla="*/ 285752 h 3111176"/>
              <a:gd name="connsiteX95" fmla="*/ 310032 w 2104922"/>
              <a:gd name="connsiteY95" fmla="*/ 286723 h 3111176"/>
              <a:gd name="connsiteX96" fmla="*/ 342040 w 2104922"/>
              <a:gd name="connsiteY96" fmla="*/ 278949 h 3111176"/>
              <a:gd name="connsiteX97" fmla="*/ 343980 w 2104922"/>
              <a:gd name="connsiteY97" fmla="*/ 277976 h 3111176"/>
              <a:gd name="connsiteX98" fmla="*/ 378900 w 2104922"/>
              <a:gd name="connsiteY98" fmla="*/ 267284 h 3111176"/>
              <a:gd name="connsiteX99" fmla="*/ 409938 w 2104922"/>
              <a:gd name="connsiteY99" fmla="*/ 257565 h 3111176"/>
              <a:gd name="connsiteX100" fmla="*/ 431277 w 2104922"/>
              <a:gd name="connsiteY100" fmla="*/ 251734 h 3111176"/>
              <a:gd name="connsiteX101" fmla="*/ 447767 w 2104922"/>
              <a:gd name="connsiteY101" fmla="*/ 246874 h 3111176"/>
              <a:gd name="connsiteX102" fmla="*/ 553493 w 2104922"/>
              <a:gd name="connsiteY102" fmla="*/ 211885 h 3111176"/>
              <a:gd name="connsiteX103" fmla="*/ 657278 w 2104922"/>
              <a:gd name="connsiteY103" fmla="*/ 177867 h 3111176"/>
              <a:gd name="connsiteX104" fmla="*/ 693167 w 2104922"/>
              <a:gd name="connsiteY104" fmla="*/ 167174 h 3111176"/>
              <a:gd name="connsiteX105" fmla="*/ 748455 w 2104922"/>
              <a:gd name="connsiteY105" fmla="*/ 146764 h 3111176"/>
              <a:gd name="connsiteX106" fmla="*/ 751364 w 2104922"/>
              <a:gd name="connsiteY106" fmla="*/ 94278 h 3111176"/>
              <a:gd name="connsiteX107" fmla="*/ 757185 w 2104922"/>
              <a:gd name="connsiteY107" fmla="*/ 35963 h 3111176"/>
              <a:gd name="connsiteX108" fmla="*/ 783374 w 2104922"/>
              <a:gd name="connsiteY108" fmla="*/ 26243 h 3111176"/>
              <a:gd name="connsiteX109" fmla="*/ 793073 w 2104922"/>
              <a:gd name="connsiteY109" fmla="*/ 24300 h 3111176"/>
              <a:gd name="connsiteX110" fmla="*/ 822171 w 2104922"/>
              <a:gd name="connsiteY110" fmla="*/ 14580 h 3111176"/>
              <a:gd name="connsiteX111" fmla="*/ 849331 w 2104922"/>
              <a:gd name="connsiteY111" fmla="*/ 5832 h 3111176"/>
              <a:gd name="connsiteX112" fmla="*/ 860970 w 2104922"/>
              <a:gd name="connsiteY112" fmla="*/ 3889 h 3111176"/>
              <a:gd name="connsiteX113" fmla="*/ 864850 w 2104922"/>
              <a:gd name="connsiteY113" fmla="*/ 2917 h 311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04922" h="3111176">
                <a:moveTo>
                  <a:pt x="868731" y="0"/>
                </a:moveTo>
                <a:lnTo>
                  <a:pt x="876490" y="0"/>
                </a:lnTo>
                <a:cubicBezTo>
                  <a:pt x="952148" y="0"/>
                  <a:pt x="990945" y="48598"/>
                  <a:pt x="1016164" y="91363"/>
                </a:cubicBezTo>
                <a:cubicBezTo>
                  <a:pt x="1020044" y="98166"/>
                  <a:pt x="1022954" y="105942"/>
                  <a:pt x="1026834" y="114690"/>
                </a:cubicBezTo>
                <a:cubicBezTo>
                  <a:pt x="1028774" y="120521"/>
                  <a:pt x="1031684" y="127324"/>
                  <a:pt x="1034594" y="132184"/>
                </a:cubicBezTo>
                <a:cubicBezTo>
                  <a:pt x="1049144" y="160370"/>
                  <a:pt x="1060783" y="186613"/>
                  <a:pt x="1072422" y="211885"/>
                </a:cubicBezTo>
                <a:cubicBezTo>
                  <a:pt x="1083092" y="236181"/>
                  <a:pt x="1095701" y="262424"/>
                  <a:pt x="1108310" y="286723"/>
                </a:cubicBezTo>
                <a:cubicBezTo>
                  <a:pt x="1119950" y="311022"/>
                  <a:pt x="1132560" y="335319"/>
                  <a:pt x="1143229" y="360590"/>
                </a:cubicBezTo>
                <a:cubicBezTo>
                  <a:pt x="1181058" y="447092"/>
                  <a:pt x="1222766" y="533595"/>
                  <a:pt x="1262535" y="617182"/>
                </a:cubicBezTo>
                <a:cubicBezTo>
                  <a:pt x="1304243" y="705628"/>
                  <a:pt x="1347891" y="796990"/>
                  <a:pt x="1388630" y="889326"/>
                </a:cubicBezTo>
                <a:cubicBezTo>
                  <a:pt x="1392510" y="898072"/>
                  <a:pt x="1397359" y="906819"/>
                  <a:pt x="1402210" y="916538"/>
                </a:cubicBezTo>
                <a:cubicBezTo>
                  <a:pt x="1407059" y="926259"/>
                  <a:pt x="1411909" y="935978"/>
                  <a:pt x="1416759" y="945697"/>
                </a:cubicBezTo>
                <a:cubicBezTo>
                  <a:pt x="1431308" y="979716"/>
                  <a:pt x="1447798" y="1012761"/>
                  <a:pt x="1462347" y="1045807"/>
                </a:cubicBezTo>
                <a:cubicBezTo>
                  <a:pt x="1478836" y="1080796"/>
                  <a:pt x="1495326" y="1116759"/>
                  <a:pt x="1511815" y="1153692"/>
                </a:cubicBezTo>
                <a:cubicBezTo>
                  <a:pt x="1515695" y="1162440"/>
                  <a:pt x="1520544" y="1172158"/>
                  <a:pt x="1526364" y="1181878"/>
                </a:cubicBezTo>
                <a:cubicBezTo>
                  <a:pt x="1531214" y="1191598"/>
                  <a:pt x="1537034" y="1201317"/>
                  <a:pt x="1540914" y="1212009"/>
                </a:cubicBezTo>
                <a:cubicBezTo>
                  <a:pt x="1583592" y="1308231"/>
                  <a:pt x="1620451" y="1385986"/>
                  <a:pt x="1655369" y="1456937"/>
                </a:cubicBezTo>
                <a:cubicBezTo>
                  <a:pt x="1672828" y="1491926"/>
                  <a:pt x="1688348" y="1527888"/>
                  <a:pt x="1703868" y="1561906"/>
                </a:cubicBezTo>
                <a:cubicBezTo>
                  <a:pt x="1718417" y="1594952"/>
                  <a:pt x="1732966" y="1628970"/>
                  <a:pt x="1749455" y="1662015"/>
                </a:cubicBezTo>
                <a:cubicBezTo>
                  <a:pt x="1808623" y="1781564"/>
                  <a:pt x="1865851" y="1905971"/>
                  <a:pt x="1920169" y="2026492"/>
                </a:cubicBezTo>
                <a:lnTo>
                  <a:pt x="1927929" y="2043015"/>
                </a:lnTo>
                <a:cubicBezTo>
                  <a:pt x="1939569" y="2068286"/>
                  <a:pt x="1952178" y="2095500"/>
                  <a:pt x="1964787" y="2120770"/>
                </a:cubicBezTo>
                <a:cubicBezTo>
                  <a:pt x="1979337" y="2150901"/>
                  <a:pt x="1994856" y="2181030"/>
                  <a:pt x="2008435" y="2211161"/>
                </a:cubicBezTo>
                <a:cubicBezTo>
                  <a:pt x="2012315" y="2220879"/>
                  <a:pt x="2017165" y="2230599"/>
                  <a:pt x="2021046" y="2240319"/>
                </a:cubicBezTo>
                <a:cubicBezTo>
                  <a:pt x="2034625" y="2272393"/>
                  <a:pt x="2048204" y="2302523"/>
                  <a:pt x="2063723" y="2332653"/>
                </a:cubicBezTo>
                <a:lnTo>
                  <a:pt x="2064693" y="2334597"/>
                </a:lnTo>
                <a:cubicBezTo>
                  <a:pt x="2085063" y="2373475"/>
                  <a:pt x="2119011" y="2438594"/>
                  <a:pt x="2098642" y="2504686"/>
                </a:cubicBezTo>
                <a:cubicBezTo>
                  <a:pt x="2085063" y="2550367"/>
                  <a:pt x="2054994" y="2572722"/>
                  <a:pt x="2026865" y="2594104"/>
                </a:cubicBezTo>
                <a:cubicBezTo>
                  <a:pt x="2018135" y="2599936"/>
                  <a:pt x="2010376" y="2607712"/>
                  <a:pt x="2002616" y="2614515"/>
                </a:cubicBezTo>
                <a:cubicBezTo>
                  <a:pt x="1993886" y="2622291"/>
                  <a:pt x="1985157" y="2631038"/>
                  <a:pt x="1974486" y="2637842"/>
                </a:cubicBezTo>
                <a:cubicBezTo>
                  <a:pt x="1965758" y="2644645"/>
                  <a:pt x="1957028" y="2652420"/>
                  <a:pt x="1948298" y="2661169"/>
                </a:cubicBezTo>
                <a:cubicBezTo>
                  <a:pt x="1938598" y="2669916"/>
                  <a:pt x="1929868" y="2678663"/>
                  <a:pt x="1919199" y="2687411"/>
                </a:cubicBezTo>
                <a:cubicBezTo>
                  <a:pt x="1880401" y="2716569"/>
                  <a:pt x="1842572" y="2750586"/>
                  <a:pt x="1805713" y="2782661"/>
                </a:cubicBezTo>
                <a:cubicBezTo>
                  <a:pt x="1767885" y="2815707"/>
                  <a:pt x="1730056" y="2849724"/>
                  <a:pt x="1688348" y="2879855"/>
                </a:cubicBezTo>
                <a:cubicBezTo>
                  <a:pt x="1683498" y="2883742"/>
                  <a:pt x="1677679" y="2888602"/>
                  <a:pt x="1672828" y="2894433"/>
                </a:cubicBezTo>
                <a:cubicBezTo>
                  <a:pt x="1667009" y="2900265"/>
                  <a:pt x="1660220" y="2906097"/>
                  <a:pt x="1653430" y="2911929"/>
                </a:cubicBezTo>
                <a:cubicBezTo>
                  <a:pt x="1627240" y="2931368"/>
                  <a:pt x="1602021" y="2953722"/>
                  <a:pt x="1577772" y="2975104"/>
                </a:cubicBezTo>
                <a:cubicBezTo>
                  <a:pt x="1552553" y="2997459"/>
                  <a:pt x="1525395" y="3020786"/>
                  <a:pt x="1497266" y="3041196"/>
                </a:cubicBezTo>
                <a:cubicBezTo>
                  <a:pt x="1488535" y="3047028"/>
                  <a:pt x="1480776" y="3054804"/>
                  <a:pt x="1473017" y="3062579"/>
                </a:cubicBezTo>
                <a:cubicBezTo>
                  <a:pt x="1453617" y="3081046"/>
                  <a:pt x="1432278" y="3101456"/>
                  <a:pt x="1400270" y="3110204"/>
                </a:cubicBezTo>
                <a:cubicBezTo>
                  <a:pt x="1395419" y="3110204"/>
                  <a:pt x="1389600" y="3111176"/>
                  <a:pt x="1382810" y="3111176"/>
                </a:cubicBezTo>
                <a:cubicBezTo>
                  <a:pt x="1359531" y="3111176"/>
                  <a:pt x="1340132" y="3100484"/>
                  <a:pt x="1330432" y="3094653"/>
                </a:cubicBezTo>
                <a:cubicBezTo>
                  <a:pt x="1290664" y="3070354"/>
                  <a:pt x="1275144" y="3037308"/>
                  <a:pt x="1258655" y="3002318"/>
                </a:cubicBezTo>
                <a:cubicBezTo>
                  <a:pt x="1254775" y="2993571"/>
                  <a:pt x="1249925" y="2984824"/>
                  <a:pt x="1245075" y="2975104"/>
                </a:cubicBezTo>
                <a:cubicBezTo>
                  <a:pt x="1222766" y="2932339"/>
                  <a:pt x="1203367" y="2892490"/>
                  <a:pt x="1185908" y="2852640"/>
                </a:cubicBezTo>
                <a:cubicBezTo>
                  <a:pt x="1176208" y="2830285"/>
                  <a:pt x="1164569" y="2806959"/>
                  <a:pt x="1153899" y="2785576"/>
                </a:cubicBezTo>
                <a:cubicBezTo>
                  <a:pt x="1142260" y="2763221"/>
                  <a:pt x="1130620" y="2738924"/>
                  <a:pt x="1119950" y="2715597"/>
                </a:cubicBezTo>
                <a:cubicBezTo>
                  <a:pt x="1118011" y="2710737"/>
                  <a:pt x="1114131" y="2704906"/>
                  <a:pt x="1111221" y="2699074"/>
                </a:cubicBezTo>
                <a:cubicBezTo>
                  <a:pt x="1108310" y="2693242"/>
                  <a:pt x="1104431" y="2687411"/>
                  <a:pt x="1101521" y="2680607"/>
                </a:cubicBezTo>
                <a:cubicBezTo>
                  <a:pt x="1087942" y="2650477"/>
                  <a:pt x="1073392" y="2621319"/>
                  <a:pt x="1059812" y="2592160"/>
                </a:cubicBezTo>
                <a:cubicBezTo>
                  <a:pt x="1041383" y="2554255"/>
                  <a:pt x="1022954" y="2515377"/>
                  <a:pt x="1005495" y="2475528"/>
                </a:cubicBezTo>
                <a:cubicBezTo>
                  <a:pt x="1003555" y="2470668"/>
                  <a:pt x="1000645" y="2465809"/>
                  <a:pt x="997735" y="2460949"/>
                </a:cubicBezTo>
                <a:cubicBezTo>
                  <a:pt x="994825" y="2455117"/>
                  <a:pt x="990945" y="2449285"/>
                  <a:pt x="988036" y="2442482"/>
                </a:cubicBezTo>
                <a:cubicBezTo>
                  <a:pt x="972516" y="2407493"/>
                  <a:pt x="955057" y="2373475"/>
                  <a:pt x="938568" y="2340429"/>
                </a:cubicBezTo>
                <a:cubicBezTo>
                  <a:pt x="922078" y="2307383"/>
                  <a:pt x="904619" y="2272393"/>
                  <a:pt x="889099" y="2237403"/>
                </a:cubicBezTo>
                <a:cubicBezTo>
                  <a:pt x="864850" y="2182974"/>
                  <a:pt x="838661" y="2127573"/>
                  <a:pt x="810532" y="2070229"/>
                </a:cubicBezTo>
                <a:cubicBezTo>
                  <a:pt x="808592" y="2065370"/>
                  <a:pt x="805683" y="2060510"/>
                  <a:pt x="802773" y="2055651"/>
                </a:cubicBezTo>
                <a:cubicBezTo>
                  <a:pt x="798893" y="2047875"/>
                  <a:pt x="794043" y="2040100"/>
                  <a:pt x="790163" y="2032324"/>
                </a:cubicBezTo>
                <a:cubicBezTo>
                  <a:pt x="748455" y="1938046"/>
                  <a:pt x="700926" y="1843768"/>
                  <a:pt x="659218" y="1760181"/>
                </a:cubicBezTo>
                <a:cubicBezTo>
                  <a:pt x="649519" y="1740742"/>
                  <a:pt x="641758" y="1723247"/>
                  <a:pt x="633030" y="1703809"/>
                </a:cubicBezTo>
                <a:lnTo>
                  <a:pt x="628179" y="1693118"/>
                </a:lnTo>
                <a:cubicBezTo>
                  <a:pt x="618480" y="1669791"/>
                  <a:pt x="606841" y="1647437"/>
                  <a:pt x="595201" y="1625082"/>
                </a:cubicBezTo>
                <a:cubicBezTo>
                  <a:pt x="583562" y="1601755"/>
                  <a:pt x="571922" y="1578428"/>
                  <a:pt x="560282" y="1553158"/>
                </a:cubicBezTo>
                <a:cubicBezTo>
                  <a:pt x="556402" y="1543439"/>
                  <a:pt x="550582" y="1533719"/>
                  <a:pt x="544763" y="1523028"/>
                </a:cubicBezTo>
                <a:cubicBezTo>
                  <a:pt x="538943" y="1512336"/>
                  <a:pt x="533123" y="1501646"/>
                  <a:pt x="528273" y="1490955"/>
                </a:cubicBezTo>
                <a:cubicBezTo>
                  <a:pt x="512754" y="1455965"/>
                  <a:pt x="495295" y="1420976"/>
                  <a:pt x="477835" y="1386958"/>
                </a:cubicBezTo>
                <a:cubicBezTo>
                  <a:pt x="460377" y="1352940"/>
                  <a:pt x="442917" y="1317949"/>
                  <a:pt x="427397" y="1282960"/>
                </a:cubicBezTo>
                <a:cubicBezTo>
                  <a:pt x="403149" y="1227559"/>
                  <a:pt x="375020" y="1171187"/>
                  <a:pt x="343980" y="1109956"/>
                </a:cubicBezTo>
                <a:cubicBezTo>
                  <a:pt x="340100" y="1102179"/>
                  <a:pt x="337191" y="1096347"/>
                  <a:pt x="335252" y="1089544"/>
                </a:cubicBezTo>
                <a:cubicBezTo>
                  <a:pt x="334281" y="1085656"/>
                  <a:pt x="332341" y="1081768"/>
                  <a:pt x="330401" y="1077881"/>
                </a:cubicBezTo>
                <a:cubicBezTo>
                  <a:pt x="325552" y="1066218"/>
                  <a:pt x="319732" y="1055526"/>
                  <a:pt x="313912" y="1042891"/>
                </a:cubicBezTo>
                <a:cubicBezTo>
                  <a:pt x="308092" y="1031228"/>
                  <a:pt x="301302" y="1018592"/>
                  <a:pt x="295483" y="1004985"/>
                </a:cubicBezTo>
                <a:cubicBezTo>
                  <a:pt x="289663" y="991379"/>
                  <a:pt x="281904" y="976800"/>
                  <a:pt x="274144" y="963193"/>
                </a:cubicBezTo>
                <a:cubicBezTo>
                  <a:pt x="270264" y="955416"/>
                  <a:pt x="265414" y="947641"/>
                  <a:pt x="261534" y="939865"/>
                </a:cubicBezTo>
                <a:cubicBezTo>
                  <a:pt x="246984" y="910709"/>
                  <a:pt x="233405" y="881549"/>
                  <a:pt x="219825" y="853363"/>
                </a:cubicBezTo>
                <a:cubicBezTo>
                  <a:pt x="207216" y="827122"/>
                  <a:pt x="194607" y="798934"/>
                  <a:pt x="181027" y="772692"/>
                </a:cubicBezTo>
                <a:cubicBezTo>
                  <a:pt x="163567" y="737703"/>
                  <a:pt x="147079" y="700768"/>
                  <a:pt x="130589" y="666750"/>
                </a:cubicBezTo>
                <a:cubicBezTo>
                  <a:pt x="115070" y="632733"/>
                  <a:pt x="98580" y="598715"/>
                  <a:pt x="82091" y="564698"/>
                </a:cubicBezTo>
                <a:lnTo>
                  <a:pt x="74331" y="548174"/>
                </a:lnTo>
                <a:cubicBezTo>
                  <a:pt x="60752" y="519988"/>
                  <a:pt x="46202" y="491801"/>
                  <a:pt x="33593" y="461672"/>
                </a:cubicBezTo>
                <a:cubicBezTo>
                  <a:pt x="30683" y="454868"/>
                  <a:pt x="27773" y="448064"/>
                  <a:pt x="23893" y="442233"/>
                </a:cubicBezTo>
                <a:cubicBezTo>
                  <a:pt x="17103" y="429598"/>
                  <a:pt x="11283" y="415990"/>
                  <a:pt x="6434" y="401411"/>
                </a:cubicBezTo>
                <a:cubicBezTo>
                  <a:pt x="1584" y="385860"/>
                  <a:pt x="-2296" y="357674"/>
                  <a:pt x="1584" y="342123"/>
                </a:cubicBezTo>
                <a:cubicBezTo>
                  <a:pt x="2554" y="337263"/>
                  <a:pt x="3524" y="333376"/>
                  <a:pt x="3524" y="328516"/>
                </a:cubicBezTo>
                <a:cubicBezTo>
                  <a:pt x="4494" y="319768"/>
                  <a:pt x="5464" y="311022"/>
                  <a:pt x="9344" y="301302"/>
                </a:cubicBezTo>
                <a:cubicBezTo>
                  <a:pt x="28743" y="255620"/>
                  <a:pt x="63662" y="244931"/>
                  <a:pt x="100520" y="234238"/>
                </a:cubicBezTo>
                <a:cubicBezTo>
                  <a:pt x="107310" y="232294"/>
                  <a:pt x="114100" y="230351"/>
                  <a:pt x="121859" y="227434"/>
                </a:cubicBezTo>
                <a:cubicBezTo>
                  <a:pt x="126709" y="225491"/>
                  <a:pt x="132529" y="223548"/>
                  <a:pt x="138349" y="221603"/>
                </a:cubicBezTo>
                <a:cubicBezTo>
                  <a:pt x="158718" y="213828"/>
                  <a:pt x="184907" y="204108"/>
                  <a:pt x="207216" y="204108"/>
                </a:cubicBezTo>
                <a:lnTo>
                  <a:pt x="213036" y="204108"/>
                </a:lnTo>
                <a:lnTo>
                  <a:pt x="233405" y="216743"/>
                </a:lnTo>
                <a:lnTo>
                  <a:pt x="235345" y="219659"/>
                </a:lnTo>
                <a:cubicBezTo>
                  <a:pt x="240195" y="225491"/>
                  <a:pt x="242135" y="231322"/>
                  <a:pt x="245044" y="236181"/>
                </a:cubicBezTo>
                <a:cubicBezTo>
                  <a:pt x="246014" y="239098"/>
                  <a:pt x="246984" y="242014"/>
                  <a:pt x="248924" y="243957"/>
                </a:cubicBezTo>
                <a:cubicBezTo>
                  <a:pt x="258624" y="259509"/>
                  <a:pt x="275113" y="278949"/>
                  <a:pt x="301302" y="285752"/>
                </a:cubicBezTo>
                <a:cubicBezTo>
                  <a:pt x="304212" y="286723"/>
                  <a:pt x="307122" y="286723"/>
                  <a:pt x="310032" y="286723"/>
                </a:cubicBezTo>
                <a:cubicBezTo>
                  <a:pt x="320702" y="286723"/>
                  <a:pt x="332341" y="282835"/>
                  <a:pt x="342040" y="278949"/>
                </a:cubicBezTo>
                <a:lnTo>
                  <a:pt x="343980" y="277976"/>
                </a:lnTo>
                <a:cubicBezTo>
                  <a:pt x="355620" y="274087"/>
                  <a:pt x="367260" y="270199"/>
                  <a:pt x="378900" y="267284"/>
                </a:cubicBezTo>
                <a:cubicBezTo>
                  <a:pt x="389569" y="264369"/>
                  <a:pt x="400238" y="261452"/>
                  <a:pt x="409938" y="257565"/>
                </a:cubicBezTo>
                <a:cubicBezTo>
                  <a:pt x="417698" y="254648"/>
                  <a:pt x="424487" y="252705"/>
                  <a:pt x="431277" y="251734"/>
                </a:cubicBezTo>
                <a:cubicBezTo>
                  <a:pt x="437097" y="250761"/>
                  <a:pt x="441947" y="248817"/>
                  <a:pt x="447767" y="246874"/>
                </a:cubicBezTo>
                <a:cubicBezTo>
                  <a:pt x="482685" y="234238"/>
                  <a:pt x="518573" y="222574"/>
                  <a:pt x="553493" y="211885"/>
                </a:cubicBezTo>
                <a:cubicBezTo>
                  <a:pt x="587441" y="201193"/>
                  <a:pt x="623330" y="190501"/>
                  <a:pt x="657278" y="177867"/>
                </a:cubicBezTo>
                <a:cubicBezTo>
                  <a:pt x="668918" y="173978"/>
                  <a:pt x="681527" y="170089"/>
                  <a:pt x="693167" y="167174"/>
                </a:cubicBezTo>
                <a:cubicBezTo>
                  <a:pt x="714506" y="161342"/>
                  <a:pt x="736815" y="155511"/>
                  <a:pt x="748455" y="146764"/>
                </a:cubicBezTo>
                <a:cubicBezTo>
                  <a:pt x="760095" y="138015"/>
                  <a:pt x="759125" y="112746"/>
                  <a:pt x="751364" y="94278"/>
                </a:cubicBezTo>
                <a:cubicBezTo>
                  <a:pt x="746515" y="82615"/>
                  <a:pt x="733906" y="51513"/>
                  <a:pt x="757185" y="35963"/>
                </a:cubicBezTo>
                <a:cubicBezTo>
                  <a:pt x="765914" y="30131"/>
                  <a:pt x="775614" y="28187"/>
                  <a:pt x="783374" y="26243"/>
                </a:cubicBezTo>
                <a:cubicBezTo>
                  <a:pt x="787254" y="25271"/>
                  <a:pt x="790163" y="25271"/>
                  <a:pt x="793073" y="24300"/>
                </a:cubicBezTo>
                <a:cubicBezTo>
                  <a:pt x="802773" y="21383"/>
                  <a:pt x="812472" y="17496"/>
                  <a:pt x="822171" y="14580"/>
                </a:cubicBezTo>
                <a:cubicBezTo>
                  <a:pt x="831871" y="11663"/>
                  <a:pt x="840601" y="8748"/>
                  <a:pt x="849331" y="5832"/>
                </a:cubicBezTo>
                <a:cubicBezTo>
                  <a:pt x="853211" y="4860"/>
                  <a:pt x="857091" y="3889"/>
                  <a:pt x="860970" y="3889"/>
                </a:cubicBezTo>
                <a:cubicBezTo>
                  <a:pt x="861940" y="3889"/>
                  <a:pt x="862910" y="3889"/>
                  <a:pt x="864850" y="2917"/>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solidFill>
                <a:schemeClr val="bg1"/>
              </a:solidFill>
            </a:endParaRPr>
          </a:p>
        </p:txBody>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4524425" y="1859515"/>
            <a:ext cx="2754693" cy="3421224"/>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645287" y="4374862"/>
            <a:ext cx="805948" cy="80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1712296" y="4571201"/>
            <a:ext cx="2323798" cy="600164"/>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 molestiae at corrupti</a:t>
            </a:r>
            <a:endParaRPr lang="en-ID" sz="9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1712293" y="431386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1" name="Icon 7">
            <a:extLst>
              <a:ext uri="{FF2B5EF4-FFF2-40B4-BE49-F238E27FC236}">
                <a16:creationId xmlns:a16="http://schemas.microsoft.com/office/drawing/2014/main" id="{87312174-DB4E-40D4-834C-6AC786F2B624}"/>
              </a:ext>
            </a:extLst>
          </p:cNvPr>
          <p:cNvSpPr/>
          <p:nvPr/>
        </p:nvSpPr>
        <p:spPr>
          <a:xfrm>
            <a:off x="866119" y="4617765"/>
            <a:ext cx="364283" cy="320142"/>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sz="1349"/>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20</a:t>
              </a:fld>
              <a:endParaRPr lang="en-US" sz="750">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7594364" y="2857463"/>
            <a:ext cx="686080" cy="686080"/>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pHolder1">
            <a:extLst>
              <a:ext uri="{FF2B5EF4-FFF2-40B4-BE49-F238E27FC236}">
                <a16:creationId xmlns:a16="http://schemas.microsoft.com/office/drawing/2014/main" id="{8CC0D905-0BCB-4DB7-9BF0-25ADBB5E6CA2}"/>
              </a:ext>
            </a:extLst>
          </p:cNvPr>
          <p:cNvSpPr/>
          <p:nvPr/>
        </p:nvSpPr>
        <p:spPr>
          <a:xfrm>
            <a:off x="750827" y="1953550"/>
            <a:ext cx="3095738" cy="3787178"/>
          </a:xfrm>
          <a:custGeom>
            <a:avLst/>
            <a:gdLst>
              <a:gd name="connsiteX0" fmla="*/ 672673 w 3095738"/>
              <a:gd name="connsiteY0" fmla="*/ 1227 h 3787178"/>
              <a:gd name="connsiteX1" fmla="*/ 3034206 w 3095738"/>
              <a:gd name="connsiteY1" fmla="*/ 431465 h 3787178"/>
              <a:gd name="connsiteX2" fmla="*/ 3094512 w 3095738"/>
              <a:gd name="connsiteY2" fmla="*/ 518639 h 3787178"/>
              <a:gd name="connsiteX3" fmla="*/ 2510240 w 3095738"/>
              <a:gd name="connsiteY3" fmla="*/ 3725647 h 3787178"/>
              <a:gd name="connsiteX4" fmla="*/ 2423065 w 3095738"/>
              <a:gd name="connsiteY4" fmla="*/ 3785952 h 3787178"/>
              <a:gd name="connsiteX5" fmla="*/ 61533 w 3095738"/>
              <a:gd name="connsiteY5" fmla="*/ 3355714 h 3787178"/>
              <a:gd name="connsiteX6" fmla="*/ 1227 w 3095738"/>
              <a:gd name="connsiteY6" fmla="*/ 3268540 h 3787178"/>
              <a:gd name="connsiteX7" fmla="*/ 585499 w 3095738"/>
              <a:gd name="connsiteY7" fmla="*/ 61533 h 3787178"/>
              <a:gd name="connsiteX8" fmla="*/ 672673 w 3095738"/>
              <a:gd name="connsiteY8" fmla="*/ 1227 h 378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738" h="3787178">
                <a:moveTo>
                  <a:pt x="672673" y="1227"/>
                </a:moveTo>
                <a:lnTo>
                  <a:pt x="3034206" y="431465"/>
                </a:lnTo>
                <a:cubicBezTo>
                  <a:pt x="3074932" y="438884"/>
                  <a:pt x="3101932" y="477914"/>
                  <a:pt x="3094512" y="518639"/>
                </a:cubicBezTo>
                <a:lnTo>
                  <a:pt x="2510240" y="3725647"/>
                </a:lnTo>
                <a:cubicBezTo>
                  <a:pt x="2502821" y="3766372"/>
                  <a:pt x="2463790" y="3793371"/>
                  <a:pt x="2423065" y="3785952"/>
                </a:cubicBezTo>
                <a:lnTo>
                  <a:pt x="61533" y="3355714"/>
                </a:lnTo>
                <a:cubicBezTo>
                  <a:pt x="20808" y="3348294"/>
                  <a:pt x="-6191" y="3309265"/>
                  <a:pt x="1227" y="3268540"/>
                </a:cubicBezTo>
                <a:lnTo>
                  <a:pt x="585499" y="61533"/>
                </a:lnTo>
                <a:cubicBezTo>
                  <a:pt x="592920" y="20807"/>
                  <a:pt x="631948" y="-6193"/>
                  <a:pt x="672673" y="1227"/>
                </a:cubicBez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4557" y="1353501"/>
            <a:ext cx="4907393" cy="5504499"/>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3456756" y="2742920"/>
            <a:ext cx="686080" cy="686080"/>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5140004" y="1748282"/>
            <a:ext cx="3067542" cy="923330"/>
          </a:xfrm>
          <a:prstGeom prst="rect">
            <a:avLst/>
          </a:prstGeom>
          <a:noFill/>
        </p:spPr>
        <p:txBody>
          <a:bodyPr wrap="square" lIns="0" tIns="0" rIns="0" bIns="0" rtlCol="0" anchor="t" anchorCtr="0">
            <a:spAutoFit/>
          </a:bodyPr>
          <a:lstStyle/>
          <a:p>
            <a:pPr algn="r"/>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4602545" y="2742919"/>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6923101" y="3826702"/>
            <a:ext cx="1286192" cy="246221"/>
            <a:chOff x="3551036" y="4087599"/>
            <a:chExt cx="1715146" cy="328338"/>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69C3C075-FD5D-454C-BB11-C592C6D0A0D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6542823"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7516652"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4700607"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5674435"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21</a:t>
              </a:fld>
              <a:endParaRPr lang="en-US" sz="750">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0E1D5765-1DF6-413F-A14A-5B7F4F088FF2}"/>
              </a:ext>
            </a:extLst>
          </p:cNvPr>
          <p:cNvSpPr/>
          <p:nvPr/>
        </p:nvSpPr>
        <p:spPr>
          <a:xfrm>
            <a:off x="5318624" y="1987116"/>
            <a:ext cx="4390012" cy="2745443"/>
          </a:xfrm>
          <a:custGeom>
            <a:avLst/>
            <a:gdLst>
              <a:gd name="connsiteX0" fmla="*/ 0 w 4390012"/>
              <a:gd name="connsiteY0" fmla="*/ 0 h 2745443"/>
              <a:gd name="connsiteX1" fmla="*/ 4390012 w 4390012"/>
              <a:gd name="connsiteY1" fmla="*/ 0 h 2745443"/>
              <a:gd name="connsiteX2" fmla="*/ 4390012 w 4390012"/>
              <a:gd name="connsiteY2" fmla="*/ 2745443 h 2745443"/>
              <a:gd name="connsiteX3" fmla="*/ 0 w 4390012"/>
              <a:gd name="connsiteY3" fmla="*/ 2745443 h 2745443"/>
            </a:gdLst>
            <a:ahLst/>
            <a:cxnLst>
              <a:cxn ang="0">
                <a:pos x="connsiteX0" y="connsiteY0"/>
              </a:cxn>
              <a:cxn ang="0">
                <a:pos x="connsiteX1" y="connsiteY1"/>
              </a:cxn>
              <a:cxn ang="0">
                <a:pos x="connsiteX2" y="connsiteY2"/>
              </a:cxn>
              <a:cxn ang="0">
                <a:pos x="connsiteX3" y="connsiteY3"/>
              </a:cxn>
            </a:cxnLst>
            <a:rect l="l" t="t" r="r" b="b"/>
            <a:pathLst>
              <a:path w="4390012" h="2745443">
                <a:moveTo>
                  <a:pt x="0" y="0"/>
                </a:moveTo>
                <a:lnTo>
                  <a:pt x="4390012" y="0"/>
                </a:lnTo>
                <a:lnTo>
                  <a:pt x="4390012" y="2745443"/>
                </a:lnTo>
                <a:lnTo>
                  <a:pt x="0" y="2745443"/>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a:xfrm>
            <a:off x="4371406" y="1646029"/>
            <a:ext cx="6282959" cy="3565942"/>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647033" y="1648857"/>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647033" y="2643494"/>
            <a:ext cx="413865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05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645286" y="3727277"/>
            <a:ext cx="1286192" cy="246221"/>
            <a:chOff x="3551036" y="4087599"/>
            <a:chExt cx="1715146" cy="328338"/>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2" name="TextBox 21">
              <a:extLst>
                <a:ext uri="{FF2B5EF4-FFF2-40B4-BE49-F238E27FC236}">
                  <a16:creationId xmlns:a16="http://schemas.microsoft.com/office/drawing/2014/main" id="{7AFB8725-2760-439E-A9AD-097D09FE453B}"/>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8123398" y="1507696"/>
            <a:ext cx="686080" cy="686080"/>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2517985" y="4329982"/>
            <a:ext cx="285363" cy="92333"/>
          </a:xfrm>
          <a:prstGeom prst="rect">
            <a:avLst/>
          </a:prstGeom>
          <a:noFill/>
        </p:spPr>
        <p:txBody>
          <a:bodyPr wrap="square" lIns="0" tIns="0" rIns="0" bIns="0" rtlCol="0" anchor="ctr" anchorCtr="0">
            <a:spAutoFit/>
          </a:bodyPr>
          <a:lstStyle/>
          <a:p>
            <a:pPr algn="ctr"/>
            <a:r>
              <a:rPr lang="en-US" sz="6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973403" y="4327338"/>
            <a:ext cx="1544584" cy="97619"/>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68571" tIns="34286" rIns="68571" bIns="34286" numCol="1" anchor="t" anchorCtr="0" compatLnSpc="1">
              <a:prstTxWarp prst="textNoShape">
                <a:avLst/>
              </a:prstTxWarp>
            </a:bodyPr>
            <a:lstStyle/>
            <a:p>
              <a:endParaRPr lang="en-ID" sz="1349"/>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665461" y="4284353"/>
            <a:ext cx="157279" cy="157279"/>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39" name="Left Text Body">
            <a:extLst>
              <a:ext uri="{FF2B5EF4-FFF2-40B4-BE49-F238E27FC236}">
                <a16:creationId xmlns:a16="http://schemas.microsoft.com/office/drawing/2014/main" id="{C3B64455-06BD-4033-994E-62FB7B117143}"/>
              </a:ext>
            </a:extLst>
          </p:cNvPr>
          <p:cNvSpPr txBox="1"/>
          <p:nvPr/>
        </p:nvSpPr>
        <p:spPr>
          <a:xfrm>
            <a:off x="665461" y="4596281"/>
            <a:ext cx="2896425" cy="392415"/>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a:t>
            </a:r>
            <a:endParaRPr lang="en-ID" sz="9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22</a:t>
              </a:fld>
              <a:endParaRPr lang="en-US" sz="750">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6EB7329E-0A97-4245-9824-2225F02910AC}"/>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48BC09BA-D044-44E9-A91F-89902922E21F}"/>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CE13569A-DC1F-4058-BE6D-988F3D57E19E}"/>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40B0B157-7BEA-407E-A257-85637357D36B}"/>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4853195" y="2399753"/>
            <a:ext cx="3946230" cy="3946230"/>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6" y="2442263"/>
            <a:ext cx="3666648" cy="507831"/>
          </a:xfrm>
          <a:prstGeom prst="rect">
            <a:avLst/>
          </a:prstGeom>
          <a:noFill/>
        </p:spPr>
        <p:txBody>
          <a:bodyPr wrap="square" lIns="0" tIns="0" rIns="0" bIns="0" rtlCol="0" anchor="t" anchorCtr="0">
            <a:spAutoFit/>
          </a:bodyPr>
          <a:lstStyle/>
          <a:p>
            <a:r>
              <a:rPr lang="en-US" sz="3300">
                <a:solidFill>
                  <a:schemeClr val="bg1"/>
                </a:solidFill>
                <a:latin typeface="+mj-lt"/>
              </a:rPr>
              <a:t>Infographics</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341805"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942367"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a:t>
            </a:r>
            <a:r>
              <a:rPr lang="en-US" sz="900"/>
              <a:t>natus voluptatem</a:t>
            </a:r>
            <a:endParaRPr lang="en-US" sz="900" dirty="0"/>
          </a:p>
        </p:txBody>
      </p:sp>
      <p:sp>
        <p:nvSpPr>
          <p:cNvPr id="16" name="Oval 15">
            <a:extLst>
              <a:ext uri="{FF2B5EF4-FFF2-40B4-BE49-F238E27FC236}">
                <a16:creationId xmlns:a16="http://schemas.microsoft.com/office/drawing/2014/main" id="{7868FF05-BB67-4890-8D44-4C409E187913}"/>
              </a:ext>
            </a:extLst>
          </p:cNvPr>
          <p:cNvSpPr/>
          <p:nvPr/>
        </p:nvSpPr>
        <p:spPr>
          <a:xfrm>
            <a:off x="1362081"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17" name="TextBox 16">
            <a:extLst>
              <a:ext uri="{FF2B5EF4-FFF2-40B4-BE49-F238E27FC236}">
                <a16:creationId xmlns:a16="http://schemas.microsoft.com/office/drawing/2014/main" id="{928D1BD1-B073-4D51-9B77-6AB1E531BB5E}"/>
              </a:ext>
            </a:extLst>
          </p:cNvPr>
          <p:cNvSpPr txBox="1"/>
          <p:nvPr/>
        </p:nvSpPr>
        <p:spPr>
          <a:xfrm>
            <a:off x="1341801"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942367"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19" name="Oval 18">
            <a:extLst>
              <a:ext uri="{FF2B5EF4-FFF2-40B4-BE49-F238E27FC236}">
                <a16:creationId xmlns:a16="http://schemas.microsoft.com/office/drawing/2014/main" id="{FABF7937-42B3-499F-AEBD-DA4A24CC1A2F}"/>
              </a:ext>
            </a:extLst>
          </p:cNvPr>
          <p:cNvSpPr/>
          <p:nvPr/>
        </p:nvSpPr>
        <p:spPr>
          <a:xfrm>
            <a:off x="1362081"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0" name="TextBox 19">
            <a:extLst>
              <a:ext uri="{FF2B5EF4-FFF2-40B4-BE49-F238E27FC236}">
                <a16:creationId xmlns:a16="http://schemas.microsoft.com/office/drawing/2014/main" id="{9FBAD49C-C418-40B2-9BAB-7AA908613BD5}"/>
              </a:ext>
            </a:extLst>
          </p:cNvPr>
          <p:cNvSpPr txBox="1"/>
          <p:nvPr/>
        </p:nvSpPr>
        <p:spPr>
          <a:xfrm>
            <a:off x="7110114"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6710679"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2" name="Oval 21">
            <a:extLst>
              <a:ext uri="{FF2B5EF4-FFF2-40B4-BE49-F238E27FC236}">
                <a16:creationId xmlns:a16="http://schemas.microsoft.com/office/drawing/2014/main" id="{2002A2DA-F04D-401C-9013-DB84F3156254}"/>
              </a:ext>
            </a:extLst>
          </p:cNvPr>
          <p:cNvSpPr/>
          <p:nvPr/>
        </p:nvSpPr>
        <p:spPr>
          <a:xfrm>
            <a:off x="7130394"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3" name="TextBox 22">
            <a:extLst>
              <a:ext uri="{FF2B5EF4-FFF2-40B4-BE49-F238E27FC236}">
                <a16:creationId xmlns:a16="http://schemas.microsoft.com/office/drawing/2014/main" id="{C01F46F9-1DE3-4F68-9404-9AB4BD96B15C}"/>
              </a:ext>
            </a:extLst>
          </p:cNvPr>
          <p:cNvSpPr txBox="1"/>
          <p:nvPr/>
        </p:nvSpPr>
        <p:spPr>
          <a:xfrm>
            <a:off x="7110114"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6710679"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5" name="Oval 24">
            <a:extLst>
              <a:ext uri="{FF2B5EF4-FFF2-40B4-BE49-F238E27FC236}">
                <a16:creationId xmlns:a16="http://schemas.microsoft.com/office/drawing/2014/main" id="{265F0446-734C-4900-AB47-C0175DFAE631}"/>
              </a:ext>
            </a:extLst>
          </p:cNvPr>
          <p:cNvSpPr/>
          <p:nvPr/>
        </p:nvSpPr>
        <p:spPr>
          <a:xfrm>
            <a:off x="7130394"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3303682" y="2274913"/>
            <a:ext cx="2597742" cy="306341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1582280" y="2417062"/>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53" name="Icon 29">
            <a:extLst>
              <a:ext uri="{FF2B5EF4-FFF2-40B4-BE49-F238E27FC236}">
                <a16:creationId xmlns:a16="http://schemas.microsoft.com/office/drawing/2014/main" id="{727A4E62-E042-401D-B7C3-5B25D2C1BA2B}"/>
              </a:ext>
            </a:extLst>
          </p:cNvPr>
          <p:cNvSpPr/>
          <p:nvPr/>
        </p:nvSpPr>
        <p:spPr>
          <a:xfrm>
            <a:off x="1573384" y="4125404"/>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55" name="Icon 47">
            <a:extLst>
              <a:ext uri="{FF2B5EF4-FFF2-40B4-BE49-F238E27FC236}">
                <a16:creationId xmlns:a16="http://schemas.microsoft.com/office/drawing/2014/main" id="{B4F31A29-C1EB-4356-B407-78218D437869}"/>
              </a:ext>
            </a:extLst>
          </p:cNvPr>
          <p:cNvSpPr/>
          <p:nvPr/>
        </p:nvSpPr>
        <p:spPr>
          <a:xfrm>
            <a:off x="7341696" y="2417253"/>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57" name="Icon 49">
            <a:extLst>
              <a:ext uri="{FF2B5EF4-FFF2-40B4-BE49-F238E27FC236}">
                <a16:creationId xmlns:a16="http://schemas.microsoft.com/office/drawing/2014/main" id="{2563FAA9-4FD2-43D0-B88E-DD570002E290}"/>
              </a:ext>
            </a:extLst>
          </p:cNvPr>
          <p:cNvSpPr/>
          <p:nvPr/>
        </p:nvSpPr>
        <p:spPr>
          <a:xfrm>
            <a:off x="7341696" y="4125404"/>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6962193" y="6285724"/>
            <a:ext cx="1987761" cy="280951"/>
            <a:chOff x="9284132" y="6232525"/>
            <a:chExt cx="2650693"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24</a:t>
              </a:fld>
              <a:endParaRPr lang="en-US" sz="750">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193203" y="2034814"/>
            <a:ext cx="1710236" cy="1555992"/>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2350820" y="3429000"/>
            <a:ext cx="1556643" cy="1713753"/>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797744" y="3589979"/>
            <a:ext cx="1714522" cy="1552095"/>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796168" y="2035303"/>
            <a:ext cx="1556923" cy="1712819"/>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227257"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2620573"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2620573"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227257"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1509333" y="2733696"/>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18" name="Icon 29">
            <a:extLst>
              <a:ext uri="{FF2B5EF4-FFF2-40B4-BE49-F238E27FC236}">
                <a16:creationId xmlns:a16="http://schemas.microsoft.com/office/drawing/2014/main" id="{E547A765-E7DC-466B-9291-397F0846142F}"/>
              </a:ext>
            </a:extLst>
          </p:cNvPr>
          <p:cNvSpPr/>
          <p:nvPr/>
        </p:nvSpPr>
        <p:spPr>
          <a:xfrm>
            <a:off x="2890303" y="2733696"/>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0" name="Icon 47">
            <a:extLst>
              <a:ext uri="{FF2B5EF4-FFF2-40B4-BE49-F238E27FC236}">
                <a16:creationId xmlns:a16="http://schemas.microsoft.com/office/drawing/2014/main" id="{A3C29EDE-FF21-4786-B457-73E0CEA9A13B}"/>
              </a:ext>
            </a:extLst>
          </p:cNvPr>
          <p:cNvSpPr/>
          <p:nvPr/>
        </p:nvSpPr>
        <p:spPr>
          <a:xfrm>
            <a:off x="1496987" y="4128123"/>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2" name="Icon 49">
            <a:extLst>
              <a:ext uri="{FF2B5EF4-FFF2-40B4-BE49-F238E27FC236}">
                <a16:creationId xmlns:a16="http://schemas.microsoft.com/office/drawing/2014/main" id="{AD3CFDDC-95F0-489C-B79E-ED4F839A51F1}"/>
              </a:ext>
            </a:extLst>
          </p:cNvPr>
          <p:cNvSpPr/>
          <p:nvPr/>
        </p:nvSpPr>
        <p:spPr>
          <a:xfrm>
            <a:off x="2890304" y="4127860"/>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sp>
        <p:nvSpPr>
          <p:cNvPr id="124" name="TextBox 123">
            <a:extLst>
              <a:ext uri="{FF2B5EF4-FFF2-40B4-BE49-F238E27FC236}">
                <a16:creationId xmlns:a16="http://schemas.microsoft.com/office/drawing/2014/main" id="{20CBEEB4-B594-4AD1-B5AC-39A8A1CD9125}"/>
              </a:ext>
            </a:extLst>
          </p:cNvPr>
          <p:cNvSpPr txBox="1"/>
          <p:nvPr/>
        </p:nvSpPr>
        <p:spPr>
          <a:xfrm>
            <a:off x="5193173"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4673902"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27" name="Icon 1">
            <a:extLst>
              <a:ext uri="{FF2B5EF4-FFF2-40B4-BE49-F238E27FC236}">
                <a16:creationId xmlns:a16="http://schemas.microsoft.com/office/drawing/2014/main" id="{4C298BCD-682F-44F1-B710-2C8928C7D43C}"/>
              </a:ext>
            </a:extLst>
          </p:cNvPr>
          <p:cNvSpPr/>
          <p:nvPr/>
        </p:nvSpPr>
        <p:spPr>
          <a:xfrm>
            <a:off x="6026035" y="2578276"/>
            <a:ext cx="137631" cy="14929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31" name="TextBox 130">
            <a:extLst>
              <a:ext uri="{FF2B5EF4-FFF2-40B4-BE49-F238E27FC236}">
                <a16:creationId xmlns:a16="http://schemas.microsoft.com/office/drawing/2014/main" id="{AB53EA4D-792A-4D10-8719-319D32FC733B}"/>
              </a:ext>
            </a:extLst>
          </p:cNvPr>
          <p:cNvSpPr txBox="1"/>
          <p:nvPr/>
        </p:nvSpPr>
        <p:spPr>
          <a:xfrm>
            <a:off x="5193173"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4673902"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6020203" y="3779187"/>
            <a:ext cx="149295" cy="14904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5" name="TextBox 134">
            <a:extLst>
              <a:ext uri="{FF2B5EF4-FFF2-40B4-BE49-F238E27FC236}">
                <a16:creationId xmlns:a16="http://schemas.microsoft.com/office/drawing/2014/main" id="{84F6F725-1A18-46A8-B5E3-22F05D88D508}"/>
              </a:ext>
            </a:extLst>
          </p:cNvPr>
          <p:cNvSpPr txBox="1"/>
          <p:nvPr/>
        </p:nvSpPr>
        <p:spPr>
          <a:xfrm>
            <a:off x="7262704"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6743434"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8089734" y="2578276"/>
            <a:ext cx="149295" cy="14929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8" name="TextBox 137">
            <a:extLst>
              <a:ext uri="{FF2B5EF4-FFF2-40B4-BE49-F238E27FC236}">
                <a16:creationId xmlns:a16="http://schemas.microsoft.com/office/drawing/2014/main" id="{93E36A30-805B-4D92-AD34-0D7ECC9D8BF6}"/>
              </a:ext>
            </a:extLst>
          </p:cNvPr>
          <p:cNvSpPr txBox="1"/>
          <p:nvPr/>
        </p:nvSpPr>
        <p:spPr>
          <a:xfrm>
            <a:off x="7262704"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6743434"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8089734" y="3779063"/>
            <a:ext cx="149295" cy="14929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87884" y="124384"/>
            <a:ext cx="1156753" cy="106831"/>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25</a:t>
              </a:fld>
              <a:endParaRPr lang="en-US" sz="750">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3074814" y="3793256"/>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5" name="Teardrop 14">
            <a:extLst>
              <a:ext uri="{FF2B5EF4-FFF2-40B4-BE49-F238E27FC236}">
                <a16:creationId xmlns:a16="http://schemas.microsoft.com/office/drawing/2014/main" id="{EC472E1E-C5EE-46BD-96BF-4E1EDA806996}"/>
              </a:ext>
            </a:extLst>
          </p:cNvPr>
          <p:cNvSpPr/>
          <p:nvPr/>
        </p:nvSpPr>
        <p:spPr>
          <a:xfrm flipH="1">
            <a:off x="4631949" y="3793256"/>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ardrop 15">
            <a:extLst>
              <a:ext uri="{FF2B5EF4-FFF2-40B4-BE49-F238E27FC236}">
                <a16:creationId xmlns:a16="http://schemas.microsoft.com/office/drawing/2014/main" id="{D07BF1BA-9CA7-46E8-9CBC-415E1E304D04}"/>
              </a:ext>
            </a:extLst>
          </p:cNvPr>
          <p:cNvSpPr/>
          <p:nvPr/>
        </p:nvSpPr>
        <p:spPr>
          <a:xfrm flipV="1">
            <a:off x="3074814" y="2236121"/>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4631949" y="2236121"/>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 name="TextBox 2">
            <a:extLst>
              <a:ext uri="{FF2B5EF4-FFF2-40B4-BE49-F238E27FC236}">
                <a16:creationId xmlns:a16="http://schemas.microsoft.com/office/drawing/2014/main" id="{2F78265B-70D3-48C4-8E8F-DA40D129652B}"/>
              </a:ext>
            </a:extLst>
          </p:cNvPr>
          <p:cNvSpPr txBox="1"/>
          <p:nvPr/>
        </p:nvSpPr>
        <p:spPr>
          <a:xfrm>
            <a:off x="2011715"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212846"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011715"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212846"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6441391"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6441390"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6441391"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6441390"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8" name="Icon 1">
            <a:extLst>
              <a:ext uri="{FF2B5EF4-FFF2-40B4-BE49-F238E27FC236}">
                <a16:creationId xmlns:a16="http://schemas.microsoft.com/office/drawing/2014/main" id="{77F43B8E-293B-45E3-B4AB-8283A14CD49C}"/>
              </a:ext>
            </a:extLst>
          </p:cNvPr>
          <p:cNvSpPr/>
          <p:nvPr/>
        </p:nvSpPr>
        <p:spPr>
          <a:xfrm>
            <a:off x="5128053" y="2714486"/>
            <a:ext cx="418669" cy="454149"/>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60" name="Icon 29">
            <a:extLst>
              <a:ext uri="{FF2B5EF4-FFF2-40B4-BE49-F238E27FC236}">
                <a16:creationId xmlns:a16="http://schemas.microsoft.com/office/drawing/2014/main" id="{CCCC7404-ABC1-43CF-978B-E096F785F3DE}"/>
              </a:ext>
            </a:extLst>
          </p:cNvPr>
          <p:cNvSpPr/>
          <p:nvPr/>
        </p:nvSpPr>
        <p:spPr>
          <a:xfrm>
            <a:off x="3553179" y="2714486"/>
            <a:ext cx="454149" cy="454149"/>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62" name="Icon 47">
            <a:extLst>
              <a:ext uri="{FF2B5EF4-FFF2-40B4-BE49-F238E27FC236}">
                <a16:creationId xmlns:a16="http://schemas.microsoft.com/office/drawing/2014/main" id="{DAA1A520-A463-4C03-8F9C-DBB33A59ADE5}"/>
              </a:ext>
            </a:extLst>
          </p:cNvPr>
          <p:cNvSpPr/>
          <p:nvPr/>
        </p:nvSpPr>
        <p:spPr>
          <a:xfrm>
            <a:off x="3553179" y="4271999"/>
            <a:ext cx="454149" cy="453391"/>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64" name="Icon 49">
            <a:extLst>
              <a:ext uri="{FF2B5EF4-FFF2-40B4-BE49-F238E27FC236}">
                <a16:creationId xmlns:a16="http://schemas.microsoft.com/office/drawing/2014/main" id="{090C2A0F-E317-4B2A-AFA3-2F22075D4E4E}"/>
              </a:ext>
            </a:extLst>
          </p:cNvPr>
          <p:cNvSpPr/>
          <p:nvPr/>
        </p:nvSpPr>
        <p:spPr>
          <a:xfrm>
            <a:off x="5110313" y="4271620"/>
            <a:ext cx="454148" cy="454148"/>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26</a:t>
              </a:fld>
              <a:endParaRPr lang="en-US" sz="750">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35336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138351" y="5004760"/>
            <a:ext cx="1120921" cy="392415"/>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t>
            </a:r>
            <a:r>
              <a:rPr lang="id-ID" sz="900">
                <a:solidFill>
                  <a:schemeClr val="tx1">
                    <a:lumMod val="50000"/>
                    <a:lumOff val="50000"/>
                  </a:schemeClr>
                </a:solidFill>
              </a:rPr>
              <a:t>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326782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3052810"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516096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4945948"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707542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6860407"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2335058"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12004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4249517"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403450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6142655"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5927641"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075323" y="3217703"/>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008197" y="3217704"/>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2929930" y="3217704"/>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3858989"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4792977" y="3217709"/>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5725850"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385880"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3240486"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5103533"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6958138"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4171408"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6038267"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2320613"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72" name="Icon 4">
            <a:extLst>
              <a:ext uri="{FF2B5EF4-FFF2-40B4-BE49-F238E27FC236}">
                <a16:creationId xmlns:a16="http://schemas.microsoft.com/office/drawing/2014/main" id="{CD8E317F-37E0-4423-95C1-33972EB0EEE8}"/>
              </a:ext>
            </a:extLst>
          </p:cNvPr>
          <p:cNvSpPr/>
          <p:nvPr/>
        </p:nvSpPr>
        <p:spPr>
          <a:xfrm>
            <a:off x="2551102" y="3078176"/>
            <a:ext cx="306653" cy="364284"/>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74" name="Icon 17">
            <a:extLst>
              <a:ext uri="{FF2B5EF4-FFF2-40B4-BE49-F238E27FC236}">
                <a16:creationId xmlns:a16="http://schemas.microsoft.com/office/drawing/2014/main" id="{B2ED205B-73C5-4369-B179-1F932E77B4B4}"/>
              </a:ext>
            </a:extLst>
          </p:cNvPr>
          <p:cNvSpPr/>
          <p:nvPr/>
        </p:nvSpPr>
        <p:spPr>
          <a:xfrm>
            <a:off x="5305207" y="4002702"/>
            <a:ext cx="364284" cy="364284"/>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sz="1349"/>
          </a:p>
        </p:txBody>
      </p:sp>
      <p:sp>
        <p:nvSpPr>
          <p:cNvPr id="76" name="Icon 24">
            <a:extLst>
              <a:ext uri="{FF2B5EF4-FFF2-40B4-BE49-F238E27FC236}">
                <a16:creationId xmlns:a16="http://schemas.microsoft.com/office/drawing/2014/main" id="{9405B9F6-926E-446E-AB48-89E497EEBF4C}"/>
              </a:ext>
            </a:extLst>
          </p:cNvPr>
          <p:cNvSpPr/>
          <p:nvPr/>
        </p:nvSpPr>
        <p:spPr>
          <a:xfrm>
            <a:off x="3442160" y="4002702"/>
            <a:ext cx="364284" cy="364284"/>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sz="1349"/>
          </a:p>
        </p:txBody>
      </p:sp>
      <p:sp>
        <p:nvSpPr>
          <p:cNvPr id="78" name="Icon 29">
            <a:extLst>
              <a:ext uri="{FF2B5EF4-FFF2-40B4-BE49-F238E27FC236}">
                <a16:creationId xmlns:a16="http://schemas.microsoft.com/office/drawing/2014/main" id="{831AE733-6BF7-497D-B205-86AFD88C17E2}"/>
              </a:ext>
            </a:extLst>
          </p:cNvPr>
          <p:cNvSpPr/>
          <p:nvPr/>
        </p:nvSpPr>
        <p:spPr>
          <a:xfrm>
            <a:off x="6239940" y="3078176"/>
            <a:ext cx="364285" cy="36428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sz="1349"/>
          </a:p>
        </p:txBody>
      </p:sp>
      <p:sp>
        <p:nvSpPr>
          <p:cNvPr id="80" name="Icon 33">
            <a:extLst>
              <a:ext uri="{FF2B5EF4-FFF2-40B4-BE49-F238E27FC236}">
                <a16:creationId xmlns:a16="http://schemas.microsoft.com/office/drawing/2014/main" id="{335253D4-24BB-467A-938C-D6C7D7FCEB61}"/>
              </a:ext>
            </a:extLst>
          </p:cNvPr>
          <p:cNvSpPr/>
          <p:nvPr/>
        </p:nvSpPr>
        <p:spPr>
          <a:xfrm>
            <a:off x="1587554" y="4053219"/>
            <a:ext cx="364283" cy="263249"/>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sz="1349"/>
          </a:p>
        </p:txBody>
      </p:sp>
      <p:sp>
        <p:nvSpPr>
          <p:cNvPr id="82" name="Icon 35">
            <a:extLst>
              <a:ext uri="{FF2B5EF4-FFF2-40B4-BE49-F238E27FC236}">
                <a16:creationId xmlns:a16="http://schemas.microsoft.com/office/drawing/2014/main" id="{6834D4F4-948A-46FB-BE7C-4E402E7DD19F}"/>
              </a:ext>
            </a:extLst>
          </p:cNvPr>
          <p:cNvSpPr/>
          <p:nvPr/>
        </p:nvSpPr>
        <p:spPr>
          <a:xfrm>
            <a:off x="4373083" y="3078176"/>
            <a:ext cx="364282" cy="364284"/>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sz="1349"/>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7174041" y="4002701"/>
            <a:ext cx="335825" cy="36428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87884" y="124384"/>
            <a:ext cx="1156753" cy="106831"/>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6962193" y="6285724"/>
            <a:ext cx="1987761" cy="280951"/>
            <a:chOff x="9284132" y="6232525"/>
            <a:chExt cx="2650693"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27</a:t>
              </a:fld>
              <a:endParaRPr lang="en-US" sz="750">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3300405"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34058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3608556"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36744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1545447"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1650849"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1853598"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1919507"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6685804"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67912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6993955"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70598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4973612"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5079014"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5281763"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5347673" y="3396453"/>
            <a:ext cx="145415"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1995994"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37471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5420380"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71325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1646769"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399993"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34017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31549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5074931"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4828159"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67871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65403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3651726" y="2613740"/>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48" name="Icon 29">
            <a:extLst>
              <a:ext uri="{FF2B5EF4-FFF2-40B4-BE49-F238E27FC236}">
                <a16:creationId xmlns:a16="http://schemas.microsoft.com/office/drawing/2014/main" id="{F3FE1A4B-7611-469D-AAD9-0C4824142EE4}"/>
              </a:ext>
            </a:extLst>
          </p:cNvPr>
          <p:cNvSpPr/>
          <p:nvPr/>
        </p:nvSpPr>
        <p:spPr>
          <a:xfrm>
            <a:off x="1887873" y="2612381"/>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0" name="Icon 47">
            <a:extLst>
              <a:ext uri="{FF2B5EF4-FFF2-40B4-BE49-F238E27FC236}">
                <a16:creationId xmlns:a16="http://schemas.microsoft.com/office/drawing/2014/main" id="{1C5A50FC-665B-44D4-B4C3-78F9E017E0C9}"/>
              </a:ext>
            </a:extLst>
          </p:cNvPr>
          <p:cNvSpPr/>
          <p:nvPr/>
        </p:nvSpPr>
        <p:spPr>
          <a:xfrm>
            <a:off x="5324504" y="2634384"/>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2" name="Icon 49">
            <a:extLst>
              <a:ext uri="{FF2B5EF4-FFF2-40B4-BE49-F238E27FC236}">
                <a16:creationId xmlns:a16="http://schemas.microsoft.com/office/drawing/2014/main" id="{C0D4BF96-8482-4390-A3DB-E36AB4EEF5B8}"/>
              </a:ext>
            </a:extLst>
          </p:cNvPr>
          <p:cNvSpPr/>
          <p:nvPr/>
        </p:nvSpPr>
        <p:spPr>
          <a:xfrm>
            <a:off x="7026213" y="2612381"/>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6962193" y="6285724"/>
            <a:ext cx="1987761" cy="280951"/>
            <a:chOff x="9284132" y="6232525"/>
            <a:chExt cx="2650693"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28</a:t>
              </a:fld>
              <a:endParaRPr lang="en-US" sz="750">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172144" y="424678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733869" y="4541575"/>
            <a:ext cx="1567444" cy="600164"/>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aptent taciti sociosqu ad litora torquent </a:t>
            </a:r>
            <a:r>
              <a:rPr lang="id-ID" sz="900">
                <a:solidFill>
                  <a:schemeClr val="tx1">
                    <a:lumMod val="50000"/>
                    <a:lumOff val="50000"/>
                  </a:schemeClr>
                </a:solidFill>
              </a:rPr>
              <a:t>per nostra</a:t>
            </a:r>
            <a:r>
              <a:rPr lang="en-US" sz="9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3185308" y="4245832"/>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2747033" y="4540621"/>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5259765" y="4245080"/>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4821490" y="4539870"/>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7277542" y="4244127"/>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6839267" y="4538916"/>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149542" y="3841126"/>
            <a:ext cx="736099" cy="438582"/>
          </a:xfrm>
          <a:prstGeom prst="rect">
            <a:avLst/>
          </a:prstGeom>
          <a:noFill/>
        </p:spPr>
        <p:txBody>
          <a:bodyPr wrap="none" rtlCol="0">
            <a:spAutoFit/>
          </a:bodyPr>
          <a:lstStyle/>
          <a:p>
            <a:pPr algn="ctr"/>
            <a:r>
              <a:rPr lang="en-US" sz="225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3172325" y="3841126"/>
            <a:ext cx="716863"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5236362" y="3841126"/>
            <a:ext cx="737702" cy="438582"/>
          </a:xfrm>
          <a:prstGeom prst="rect">
            <a:avLst/>
          </a:prstGeom>
          <a:noFill/>
        </p:spPr>
        <p:txBody>
          <a:bodyPr wrap="none" rtlCol="0">
            <a:spAutoFit/>
          </a:bodyPr>
          <a:lstStyle/>
          <a:p>
            <a:pPr algn="ctr"/>
            <a:r>
              <a:rPr lang="en-US" sz="225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7250132" y="3841126"/>
            <a:ext cx="745717"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742940" y="2163929"/>
          <a:ext cx="1549299" cy="1469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2756105" y="2163929"/>
          <a:ext cx="1549299" cy="1469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4830562" y="2163929"/>
          <a:ext cx="1549299" cy="146949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6848339" y="2163929"/>
          <a:ext cx="1549299" cy="1469496"/>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371917" y="2740658"/>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61" name="Icon 29">
            <a:extLst>
              <a:ext uri="{FF2B5EF4-FFF2-40B4-BE49-F238E27FC236}">
                <a16:creationId xmlns:a16="http://schemas.microsoft.com/office/drawing/2014/main" id="{3277E597-4EE7-46B1-91E7-0AB6A0D79A76}"/>
              </a:ext>
            </a:extLst>
          </p:cNvPr>
          <p:cNvSpPr/>
          <p:nvPr/>
        </p:nvSpPr>
        <p:spPr>
          <a:xfrm>
            <a:off x="7464970" y="2740658"/>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3" name="Icon 47">
            <a:extLst>
              <a:ext uri="{FF2B5EF4-FFF2-40B4-BE49-F238E27FC236}">
                <a16:creationId xmlns:a16="http://schemas.microsoft.com/office/drawing/2014/main" id="{D4AA0052-5391-4574-9C8D-0355E3DA277C}"/>
              </a:ext>
            </a:extLst>
          </p:cNvPr>
          <p:cNvSpPr/>
          <p:nvPr/>
        </p:nvSpPr>
        <p:spPr>
          <a:xfrm>
            <a:off x="3372736" y="2740922"/>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5" name="Icon 49">
            <a:extLst>
              <a:ext uri="{FF2B5EF4-FFF2-40B4-BE49-F238E27FC236}">
                <a16:creationId xmlns:a16="http://schemas.microsoft.com/office/drawing/2014/main" id="{BF7E2458-25D7-4F42-9FA3-9F06DA4D5B95}"/>
              </a:ext>
            </a:extLst>
          </p:cNvPr>
          <p:cNvSpPr/>
          <p:nvPr/>
        </p:nvSpPr>
        <p:spPr>
          <a:xfrm>
            <a:off x="5447194" y="2740659"/>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29</a:t>
              </a:fld>
              <a:endParaRPr lang="en-US" sz="750">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pHolder1">
            <a:extLst>
              <a:ext uri="{FF2B5EF4-FFF2-40B4-BE49-F238E27FC236}">
                <a16:creationId xmlns:a16="http://schemas.microsoft.com/office/drawing/2014/main" id="{51BD181A-4438-4E06-9E77-9D77648068CF}"/>
              </a:ext>
            </a:extLst>
          </p:cNvPr>
          <p:cNvSpPr/>
          <p:nvPr/>
        </p:nvSpPr>
        <p:spPr>
          <a:xfrm>
            <a:off x="0" y="3844374"/>
            <a:ext cx="9144000" cy="3013626"/>
          </a:xfrm>
          <a:custGeom>
            <a:avLst/>
            <a:gdLst>
              <a:gd name="connsiteX0" fmla="*/ 0 w 9144000"/>
              <a:gd name="connsiteY0" fmla="*/ 0 h 3013626"/>
              <a:gd name="connsiteX1" fmla="*/ 9144000 w 9144000"/>
              <a:gd name="connsiteY1" fmla="*/ 0 h 3013626"/>
              <a:gd name="connsiteX2" fmla="*/ 9144000 w 9144000"/>
              <a:gd name="connsiteY2" fmla="*/ 3013626 h 3013626"/>
              <a:gd name="connsiteX3" fmla="*/ 0 w 9144000"/>
              <a:gd name="connsiteY3" fmla="*/ 3013626 h 3013626"/>
            </a:gdLst>
            <a:ahLst/>
            <a:cxnLst>
              <a:cxn ang="0">
                <a:pos x="connsiteX0" y="connsiteY0"/>
              </a:cxn>
              <a:cxn ang="0">
                <a:pos x="connsiteX1" y="connsiteY1"/>
              </a:cxn>
              <a:cxn ang="0">
                <a:pos x="connsiteX2" y="connsiteY2"/>
              </a:cxn>
              <a:cxn ang="0">
                <a:pos x="connsiteX3" y="connsiteY3"/>
              </a:cxn>
            </a:cxnLst>
            <a:rect l="l" t="t" r="r" b="b"/>
            <a:pathLst>
              <a:path w="9144000" h="3013626">
                <a:moveTo>
                  <a:pt x="0" y="0"/>
                </a:moveTo>
                <a:lnTo>
                  <a:pt x="9144000" y="0"/>
                </a:lnTo>
                <a:lnTo>
                  <a:pt x="9144000" y="3013626"/>
                </a:lnTo>
                <a:lnTo>
                  <a:pt x="0" y="301362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ACF4109C-D1EE-4FA2-986E-4E6F7B3D8073}"/>
              </a:ext>
            </a:extLst>
          </p:cNvPr>
          <p:cNvSpPr/>
          <p:nvPr/>
        </p:nvSpPr>
        <p:spPr>
          <a:xfrm>
            <a:off x="957801"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2800648"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4643496"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6486343"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3928903" y="2830839"/>
            <a:ext cx="1286192" cy="246221"/>
            <a:chOff x="3551036" y="4087599"/>
            <a:chExt cx="1715146" cy="328338"/>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 name="TextBox 12">
              <a:extLst>
                <a:ext uri="{FF2B5EF4-FFF2-40B4-BE49-F238E27FC236}">
                  <a16:creationId xmlns:a16="http://schemas.microsoft.com/office/drawing/2014/main" id="{B1F35C7D-1488-4A41-9865-61A5DEC0958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2515462" y="1407587"/>
            <a:ext cx="4113076" cy="507831"/>
          </a:xfrm>
          <a:prstGeom prst="rect">
            <a:avLst/>
          </a:prstGeom>
          <a:solidFill>
            <a:schemeClr val="bg1"/>
          </a:solidFill>
        </p:spPr>
        <p:txBody>
          <a:bodyPr wrap="square" lIns="0" tIns="0" rIns="0" bIns="0" rtlCol="0" anchor="t" anchorCtr="0">
            <a:spAutoFit/>
          </a:bodyPr>
          <a:lstStyle/>
          <a:p>
            <a:pPr algn="ctr"/>
            <a:r>
              <a:rPr lang="en-US" sz="3300">
                <a:solidFill>
                  <a:schemeClr val="tx1">
                    <a:lumMod val="75000"/>
                    <a:lumOff val="25000"/>
                  </a:schemeClr>
                </a:solidFill>
                <a:latin typeface="+mj-lt"/>
              </a:rPr>
              <a:t>Great </a:t>
            </a:r>
            <a:r>
              <a:rPr lang="en-US" sz="3300">
                <a:solidFill>
                  <a:schemeClr val="accent1"/>
                </a:solidFill>
                <a:latin typeface="+mj-lt"/>
              </a:rPr>
              <a:t>Freatures</a:t>
            </a:r>
            <a:endParaRPr lang="en-ID" sz="33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566955" y="1970853"/>
            <a:ext cx="8010090"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038022"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22" name="TextBox">
            <a:extLst>
              <a:ext uri="{FF2B5EF4-FFF2-40B4-BE49-F238E27FC236}">
                <a16:creationId xmlns:a16="http://schemas.microsoft.com/office/drawing/2014/main" id="{BAE7D101-46C4-4671-9130-44E5A97FF2DF}"/>
              </a:ext>
            </a:extLst>
          </p:cNvPr>
          <p:cNvSpPr txBox="1"/>
          <p:nvPr/>
        </p:nvSpPr>
        <p:spPr>
          <a:xfrm>
            <a:off x="1402970" y="4339174"/>
            <a:ext cx="80951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1591001" y="3733292"/>
            <a:ext cx="433456" cy="434276"/>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sz="1349"/>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2880869"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35" name="TextBox">
            <a:extLst>
              <a:ext uri="{FF2B5EF4-FFF2-40B4-BE49-F238E27FC236}">
                <a16:creationId xmlns:a16="http://schemas.microsoft.com/office/drawing/2014/main" id="{958BBAD2-91F2-440B-B6F7-276EB4C2D4EF}"/>
              </a:ext>
            </a:extLst>
          </p:cNvPr>
          <p:cNvSpPr txBox="1"/>
          <p:nvPr/>
        </p:nvSpPr>
        <p:spPr>
          <a:xfrm>
            <a:off x="3301923" y="4339174"/>
            <a:ext cx="69730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3433438" y="3733293"/>
            <a:ext cx="434276" cy="434273"/>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sz="1349"/>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4723717"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0" name="TextBox">
            <a:extLst>
              <a:ext uri="{FF2B5EF4-FFF2-40B4-BE49-F238E27FC236}">
                <a16:creationId xmlns:a16="http://schemas.microsoft.com/office/drawing/2014/main" id="{05C00606-4934-478D-B566-1CA3D828C1C3}"/>
              </a:ext>
            </a:extLst>
          </p:cNvPr>
          <p:cNvSpPr txBox="1"/>
          <p:nvPr/>
        </p:nvSpPr>
        <p:spPr>
          <a:xfrm>
            <a:off x="5069429" y="4339174"/>
            <a:ext cx="84798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5276286" y="3733293"/>
            <a:ext cx="434276" cy="434274"/>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sz="1349"/>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6566565"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5" name="TextBox">
            <a:extLst>
              <a:ext uri="{FF2B5EF4-FFF2-40B4-BE49-F238E27FC236}">
                <a16:creationId xmlns:a16="http://schemas.microsoft.com/office/drawing/2014/main" id="{B4CF541E-957E-469D-9D3B-9793072216CA}"/>
              </a:ext>
            </a:extLst>
          </p:cNvPr>
          <p:cNvSpPr txBox="1"/>
          <p:nvPr/>
        </p:nvSpPr>
        <p:spPr>
          <a:xfrm>
            <a:off x="6976399" y="4339174"/>
            <a:ext cx="71974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7119133" y="3733293"/>
            <a:ext cx="434276" cy="434274"/>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sz="1349"/>
          </a:p>
        </p:txBody>
      </p:sp>
      <p:sp>
        <p:nvSpPr>
          <p:cNvPr id="52" name="Oval 51">
            <a:extLst>
              <a:ext uri="{FF2B5EF4-FFF2-40B4-BE49-F238E27FC236}">
                <a16:creationId xmlns:a16="http://schemas.microsoft.com/office/drawing/2014/main" id="{CE3594F3-84A0-44D3-8929-57948502E8BB}"/>
              </a:ext>
            </a:extLst>
          </p:cNvPr>
          <p:cNvSpPr/>
          <p:nvPr/>
        </p:nvSpPr>
        <p:spPr>
          <a:xfrm>
            <a:off x="2554748"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6240444"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4397596"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87884" y="124384"/>
            <a:ext cx="1156753" cy="106831"/>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3</a:t>
              </a:fld>
              <a:endParaRPr lang="en-US" sz="750">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4498892"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19" name="Icon 4">
            <a:extLst>
              <a:ext uri="{FF2B5EF4-FFF2-40B4-BE49-F238E27FC236}">
                <a16:creationId xmlns:a16="http://schemas.microsoft.com/office/drawing/2014/main" id="{21128679-B6CE-4F54-AEE2-3209795C5554}"/>
              </a:ext>
            </a:extLst>
          </p:cNvPr>
          <p:cNvSpPr/>
          <p:nvPr/>
        </p:nvSpPr>
        <p:spPr>
          <a:xfrm>
            <a:off x="6341740"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21" name="Icon 4">
            <a:extLst>
              <a:ext uri="{FF2B5EF4-FFF2-40B4-BE49-F238E27FC236}">
                <a16:creationId xmlns:a16="http://schemas.microsoft.com/office/drawing/2014/main" id="{1E73FCE6-D183-4E59-9C9E-EE485FC0E847}"/>
              </a:ext>
            </a:extLst>
          </p:cNvPr>
          <p:cNvSpPr/>
          <p:nvPr/>
        </p:nvSpPr>
        <p:spPr>
          <a:xfrm>
            <a:off x="2656044"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250D511-2C42-4D84-8759-6E8C32387D5A}"/>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 name="Shapes">
            <a:extLst>
              <a:ext uri="{FF2B5EF4-FFF2-40B4-BE49-F238E27FC236}">
                <a16:creationId xmlns:a16="http://schemas.microsoft.com/office/drawing/2014/main" id="{7E65B363-E687-4B96-B049-6A4DE2A248BC}"/>
              </a:ext>
            </a:extLst>
          </p:cNvPr>
          <p:cNvSpPr>
            <a:spLocks/>
          </p:cNvSpPr>
          <p:nvPr/>
        </p:nvSpPr>
        <p:spPr>
          <a:xfrm flipH="1">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2377781"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2816462" y="2951659"/>
            <a:ext cx="3511077" cy="640397"/>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92677" y="3805055"/>
            <a:ext cx="3558668"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SEE YOU IN THE NEXT PROJECT</a:t>
            </a:r>
            <a:endParaRPr lang="en-ID" sz="1050" spc="45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rand Title">
            <a:extLst>
              <a:ext uri="{FF2B5EF4-FFF2-40B4-BE49-F238E27FC236}">
                <a16:creationId xmlns:a16="http://schemas.microsoft.com/office/drawing/2014/main" id="{3FC721B2-8CB8-49C7-97B8-62264A7AFA9C}"/>
              </a:ext>
            </a:extLst>
          </p:cNvPr>
          <p:cNvSpPr txBox="1"/>
          <p:nvPr/>
        </p:nvSpPr>
        <p:spPr>
          <a:xfrm>
            <a:off x="4783432" y="180059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Welcome </a:t>
            </a:r>
            <a:r>
              <a:rPr lang="en-US" sz="3300">
                <a:solidFill>
                  <a:schemeClr val="accent1"/>
                </a:solidFill>
                <a:latin typeface="+mj-lt"/>
              </a:rPr>
              <a:t>Message</a:t>
            </a:r>
            <a:endParaRPr lang="en-ID" sz="33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7163888" y="3978285"/>
            <a:ext cx="1286192" cy="246221"/>
            <a:chOff x="3551036" y="4087599"/>
            <a:chExt cx="1715146" cy="328338"/>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8" name="TextBox 17">
              <a:extLst>
                <a:ext uri="{FF2B5EF4-FFF2-40B4-BE49-F238E27FC236}">
                  <a16:creationId xmlns:a16="http://schemas.microsoft.com/office/drawing/2014/main" id="{BADED54E-6D04-4521-A230-9D28B5B24B1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3635355" y="2408030"/>
            <a:ext cx="4814725" cy="1427314"/>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odio hendrerit lorem molestias vel nullam odio dolorum antes integer tenetur quo mollis nobis voluptates pretium dolor dapibus saepe hic occaecati ligula viverra ipsum atque</a:t>
            </a:r>
            <a:endParaRPr lang="en-ID" sz="1050">
              <a:solidFill>
                <a:schemeClr val="tx1">
                  <a:lumMod val="50000"/>
                  <a:lumOff val="50000"/>
                </a:schemeClr>
              </a:solidFill>
            </a:endParaRPr>
          </a:p>
        </p:txBody>
      </p:sp>
      <p:sp>
        <p:nvSpPr>
          <p:cNvPr id="64" name="Freeform: Shape 63">
            <a:extLst>
              <a:ext uri="{FF2B5EF4-FFF2-40B4-BE49-F238E27FC236}">
                <a16:creationId xmlns:a16="http://schemas.microsoft.com/office/drawing/2014/main" id="{39DD28C9-775A-4D05-8AB0-AE6AEE05CD42}"/>
              </a:ext>
            </a:extLst>
          </p:cNvPr>
          <p:cNvSpPr/>
          <p:nvPr/>
        </p:nvSpPr>
        <p:spPr>
          <a:xfrm>
            <a:off x="212813" y="2896032"/>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5" name="PpHolder5">
            <a:extLst>
              <a:ext uri="{FF2B5EF4-FFF2-40B4-BE49-F238E27FC236}">
                <a16:creationId xmlns:a16="http://schemas.microsoft.com/office/drawing/2014/main" id="{2A90E2A5-FBA9-419F-9B7A-D3C238FED5C1}"/>
              </a:ext>
            </a:extLst>
          </p:cNvPr>
          <p:cNvSpPr/>
          <p:nvPr/>
        </p:nvSpPr>
        <p:spPr>
          <a:xfrm>
            <a:off x="2579578" y="4828080"/>
            <a:ext cx="6564422" cy="2029921"/>
          </a:xfrm>
          <a:custGeom>
            <a:avLst/>
            <a:gdLst>
              <a:gd name="connsiteX0" fmla="*/ 0 w 6564422"/>
              <a:gd name="connsiteY0" fmla="*/ 0 h 2029921"/>
              <a:gd name="connsiteX1" fmla="*/ 6564422 w 6564422"/>
              <a:gd name="connsiteY1" fmla="*/ 0 h 2029921"/>
              <a:gd name="connsiteX2" fmla="*/ 6564422 w 6564422"/>
              <a:gd name="connsiteY2" fmla="*/ 2029921 h 2029921"/>
              <a:gd name="connsiteX3" fmla="*/ 0 w 6564422"/>
              <a:gd name="connsiteY3" fmla="*/ 2029921 h 2029921"/>
            </a:gdLst>
            <a:ahLst/>
            <a:cxnLst>
              <a:cxn ang="0">
                <a:pos x="connsiteX0" y="connsiteY0"/>
              </a:cxn>
              <a:cxn ang="0">
                <a:pos x="connsiteX1" y="connsiteY1"/>
              </a:cxn>
              <a:cxn ang="0">
                <a:pos x="connsiteX2" y="connsiteY2"/>
              </a:cxn>
              <a:cxn ang="0">
                <a:pos x="connsiteX3" y="connsiteY3"/>
              </a:cxn>
            </a:cxnLst>
            <a:rect l="l" t="t" r="r" b="b"/>
            <a:pathLst>
              <a:path w="6564422" h="2029921">
                <a:moveTo>
                  <a:pt x="0" y="0"/>
                </a:moveTo>
                <a:lnTo>
                  <a:pt x="6564422" y="0"/>
                </a:lnTo>
                <a:lnTo>
                  <a:pt x="6564422" y="2029921"/>
                </a:lnTo>
                <a:lnTo>
                  <a:pt x="0" y="20299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9" name="Shapes">
            <a:extLst>
              <a:ext uri="{FF2B5EF4-FFF2-40B4-BE49-F238E27FC236}">
                <a16:creationId xmlns:a16="http://schemas.microsoft.com/office/drawing/2014/main" id="{1EB9108B-AE3D-4F47-B163-0FC2001D1AC4}"/>
              </a:ext>
            </a:extLst>
          </p:cNvPr>
          <p:cNvSpPr/>
          <p:nvPr/>
        </p:nvSpPr>
        <p:spPr>
          <a:xfrm>
            <a:off x="2579578" y="4828078"/>
            <a:ext cx="6564422" cy="202992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338514" y="2180965"/>
            <a:ext cx="2932219" cy="4677035"/>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8754976" y="6471729"/>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4374028" y="5327190"/>
            <a:ext cx="4076052" cy="761747"/>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165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8236786" y="5083613"/>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5988251" y="5896169"/>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583975"/>
            <a:ext cx="3080256" cy="556717"/>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699592" y="5858701"/>
            <a:ext cx="1539412" cy="184666"/>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Senior Manager of emodo</a:t>
            </a:r>
            <a:endParaRPr lang="en-ID" sz="900"/>
          </a:p>
        </p:txBody>
      </p:sp>
      <p:sp>
        <p:nvSpPr>
          <p:cNvPr id="62" name="TextBox">
            <a:extLst>
              <a:ext uri="{FF2B5EF4-FFF2-40B4-BE49-F238E27FC236}">
                <a16:creationId xmlns:a16="http://schemas.microsoft.com/office/drawing/2014/main" id="{030BB5D7-F9DF-451F-AE10-FBE1462FC757}"/>
              </a:ext>
            </a:extLst>
          </p:cNvPr>
          <p:cNvSpPr txBox="1"/>
          <p:nvPr/>
        </p:nvSpPr>
        <p:spPr>
          <a:xfrm>
            <a:off x="699592" y="5648298"/>
            <a:ext cx="1025922"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2440260" y="3990642"/>
            <a:ext cx="1108047" cy="110804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2588416" y="5649001"/>
            <a:ext cx="429426" cy="429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2691987" y="5752788"/>
            <a:ext cx="222283" cy="221851"/>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6962193" y="6285724"/>
            <a:ext cx="1987761" cy="280951"/>
            <a:chOff x="9284132" y="6232525"/>
            <a:chExt cx="2650693"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PpHolder1">
            <a:extLst>
              <a:ext uri="{FF2B5EF4-FFF2-40B4-BE49-F238E27FC236}">
                <a16:creationId xmlns:a16="http://schemas.microsoft.com/office/drawing/2014/main" id="{39C87D4F-5E03-4532-BDBF-E811F7CA5584}"/>
              </a:ext>
            </a:extLst>
          </p:cNvPr>
          <p:cNvSpPr/>
          <p:nvPr/>
        </p:nvSpPr>
        <p:spPr>
          <a:xfrm>
            <a:off x="5257117" y="0"/>
            <a:ext cx="3886885" cy="6858002"/>
          </a:xfrm>
          <a:custGeom>
            <a:avLst/>
            <a:gdLst>
              <a:gd name="connsiteX0" fmla="*/ 0 w 3886885"/>
              <a:gd name="connsiteY0" fmla="*/ 0 h 6858002"/>
              <a:gd name="connsiteX1" fmla="*/ 3886885 w 3886885"/>
              <a:gd name="connsiteY1" fmla="*/ 0 h 6858002"/>
              <a:gd name="connsiteX2" fmla="*/ 3886885 w 3886885"/>
              <a:gd name="connsiteY2" fmla="*/ 6858002 h 6858002"/>
              <a:gd name="connsiteX3" fmla="*/ 0 w 3886885"/>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886885" h="6858002">
                <a:moveTo>
                  <a:pt x="0" y="0"/>
                </a:moveTo>
                <a:lnTo>
                  <a:pt x="3886885" y="0"/>
                </a:lnTo>
                <a:lnTo>
                  <a:pt x="3886885" y="6858002"/>
                </a:lnTo>
                <a:lnTo>
                  <a:pt x="0" y="6858002"/>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 name="PpFooter">
            <a:extLst>
              <a:ext uri="{FF2B5EF4-FFF2-40B4-BE49-F238E27FC236}">
                <a16:creationId xmlns:a16="http://schemas.microsoft.com/office/drawing/2014/main" id="{064E2A0B-A45E-45D1-91EA-A1F40B2C75DC}"/>
              </a:ext>
            </a:extLst>
          </p:cNvPr>
          <p:cNvSpPr txBox="1"/>
          <p:nvPr/>
        </p:nvSpPr>
        <p:spPr>
          <a:xfrm>
            <a:off x="6962193" y="63557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8869261" y="5728430"/>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5599480" y="1836020"/>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7235082" y="1836020"/>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5599480" y="3455427"/>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7235082" y="3455427"/>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629759" y="1587826"/>
            <a:ext cx="3666648" cy="507831"/>
          </a:xfrm>
          <a:prstGeom prst="rect">
            <a:avLst/>
          </a:prstGeom>
          <a:noFill/>
        </p:spPr>
        <p:txBody>
          <a:bodyPr wrap="square" lIns="0" tIns="0" rIns="0" bIns="0" rtlCol="0" anchor="t" anchorCtr="0">
            <a:spAutoFit/>
          </a:bodyPr>
          <a:lstStyle/>
          <a:p>
            <a:r>
              <a:rPr lang="en-US" sz="3300">
                <a:solidFill>
                  <a:schemeClr val="tx1">
                    <a:lumMod val="75000"/>
                    <a:lumOff val="25000"/>
                  </a:schemeClr>
                </a:solidFill>
                <a:latin typeface="+mj-lt"/>
              </a:rPr>
              <a:t>Today’s </a:t>
            </a:r>
            <a:r>
              <a:rPr lang="en-US" sz="3300">
                <a:solidFill>
                  <a:schemeClr val="accent1"/>
                </a:solidFill>
                <a:latin typeface="+mj-lt"/>
              </a:rPr>
              <a:t>Meeting</a:t>
            </a:r>
            <a:endParaRPr lang="en-ID" sz="33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629759" y="3257938"/>
            <a:ext cx="1286192" cy="246221"/>
            <a:chOff x="3551036" y="4087599"/>
            <a:chExt cx="1715146" cy="328338"/>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3" name="TextBox 32">
              <a:extLst>
                <a:ext uri="{FF2B5EF4-FFF2-40B4-BE49-F238E27FC236}">
                  <a16:creationId xmlns:a16="http://schemas.microsoft.com/office/drawing/2014/main" id="{BB5BB8C8-9A0B-47E5-923F-FA1429FA711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629760" y="2166685"/>
            <a:ext cx="4069621"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05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629759"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1" name="TextBox">
            <a:extLst>
              <a:ext uri="{FF2B5EF4-FFF2-40B4-BE49-F238E27FC236}">
                <a16:creationId xmlns:a16="http://schemas.microsoft.com/office/drawing/2014/main" id="{47F59EC0-D5F8-48F7-A539-D8084AE80D70}"/>
              </a:ext>
            </a:extLst>
          </p:cNvPr>
          <p:cNvSpPr txBox="1"/>
          <p:nvPr/>
        </p:nvSpPr>
        <p:spPr>
          <a:xfrm>
            <a:off x="629759" y="3726446"/>
            <a:ext cx="123271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2467644"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583618CF-B5F8-4993-91CA-C13934AEA410}"/>
              </a:ext>
            </a:extLst>
          </p:cNvPr>
          <p:cNvSpPr txBox="1"/>
          <p:nvPr/>
        </p:nvSpPr>
        <p:spPr>
          <a:xfrm>
            <a:off x="2467644" y="3726446"/>
            <a:ext cx="116378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629759"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7" name="TextBox">
            <a:extLst>
              <a:ext uri="{FF2B5EF4-FFF2-40B4-BE49-F238E27FC236}">
                <a16:creationId xmlns:a16="http://schemas.microsoft.com/office/drawing/2014/main" id="{CAC23AC1-E2CA-4834-B625-640566756C89}"/>
              </a:ext>
            </a:extLst>
          </p:cNvPr>
          <p:cNvSpPr txBox="1"/>
          <p:nvPr/>
        </p:nvSpPr>
        <p:spPr>
          <a:xfrm>
            <a:off x="629759" y="4612988"/>
            <a:ext cx="105958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2467644"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9" name="TextBox">
            <a:extLst>
              <a:ext uri="{FF2B5EF4-FFF2-40B4-BE49-F238E27FC236}">
                <a16:creationId xmlns:a16="http://schemas.microsoft.com/office/drawing/2014/main" id="{96BDD3E6-8CFF-495D-8B21-405E3A14485F}"/>
              </a:ext>
            </a:extLst>
          </p:cNvPr>
          <p:cNvSpPr txBox="1"/>
          <p:nvPr/>
        </p:nvSpPr>
        <p:spPr>
          <a:xfrm>
            <a:off x="2467644" y="4612988"/>
            <a:ext cx="98745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6076248" y="2312883"/>
            <a:ext cx="613017" cy="612825"/>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sz="1349"/>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7711850" y="2312791"/>
            <a:ext cx="613017" cy="61300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6076248" y="3962128"/>
            <a:ext cx="613017" cy="55315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sz="1349"/>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7711850" y="3932195"/>
            <a:ext cx="613017" cy="613017"/>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sz="1349"/>
          </a:p>
        </p:txBody>
      </p:sp>
      <p:sp>
        <p:nvSpPr>
          <p:cNvPr id="60" name="Oval 59">
            <a:extLst>
              <a:ext uri="{FF2B5EF4-FFF2-40B4-BE49-F238E27FC236}">
                <a16:creationId xmlns:a16="http://schemas.microsoft.com/office/drawing/2014/main" id="{50E8D3B5-D2CE-4EA8-B6C4-7632077BBA7F}"/>
              </a:ext>
            </a:extLst>
          </p:cNvPr>
          <p:cNvSpPr/>
          <p:nvPr/>
        </p:nvSpPr>
        <p:spPr>
          <a:xfrm>
            <a:off x="6857518"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7067820" y="3296264"/>
            <a:ext cx="265476" cy="2654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87884" y="124384"/>
            <a:ext cx="1156753" cy="106831"/>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6962193" y="6273024"/>
            <a:ext cx="1987761" cy="280951"/>
            <a:chOff x="9284132" y="6232525"/>
            <a:chExt cx="2650693"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pHolder1">
            <a:extLst>
              <a:ext uri="{FF2B5EF4-FFF2-40B4-BE49-F238E27FC236}">
                <a16:creationId xmlns:a16="http://schemas.microsoft.com/office/drawing/2014/main" id="{30ABAD4D-5D83-4072-96CE-42A13DAFE20C}"/>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Freeform: Shape 28">
            <a:extLst>
              <a:ext uri="{FF2B5EF4-FFF2-40B4-BE49-F238E27FC236}">
                <a16:creationId xmlns:a16="http://schemas.microsoft.com/office/drawing/2014/main" id="{652B07C8-1ED2-448D-A731-B838EEC59141}"/>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DFEEA0C-D837-4D6B-9D62-A6F1004A2F07}"/>
              </a:ext>
            </a:extLst>
          </p:cNvPr>
          <p:cNvSpPr>
            <a:spLocks noChangeAspect="1"/>
          </p:cNvSpPr>
          <p:nvPr/>
        </p:nvSpPr>
        <p:spPr>
          <a:xfrm>
            <a:off x="344576" y="2400371"/>
            <a:ext cx="3946236" cy="3944994"/>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4569147" y="2442263"/>
            <a:ext cx="3666648" cy="507831"/>
          </a:xfrm>
          <a:prstGeom prst="rect">
            <a:avLst/>
          </a:prstGeom>
          <a:noFill/>
        </p:spPr>
        <p:txBody>
          <a:bodyPr wrap="square" lIns="0" tIns="0" rIns="0" bIns="0" rtlCol="0" anchor="t" anchorCtr="0">
            <a:spAutoFit/>
          </a:bodyPr>
          <a:lstStyle/>
          <a:p>
            <a:pPr algn="r"/>
            <a:r>
              <a:rPr lang="en-US" sz="3300">
                <a:solidFill>
                  <a:schemeClr val="bg1"/>
                </a:solidFill>
                <a:latin typeface="+mj-lt"/>
              </a:rPr>
              <a:t>Company Profile</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A19F3528-31AF-4D71-889B-81EDB6CB384B}"/>
              </a:ext>
            </a:extLst>
          </p:cNvPr>
          <p:cNvSpPr/>
          <p:nvPr/>
        </p:nvSpPr>
        <p:spPr>
          <a:xfrm>
            <a:off x="1" y="441325"/>
            <a:ext cx="4420003" cy="5975350"/>
          </a:xfrm>
          <a:custGeom>
            <a:avLst/>
            <a:gdLst>
              <a:gd name="connsiteX0" fmla="*/ 0 w 4420003"/>
              <a:gd name="connsiteY0" fmla="*/ 0 h 5975350"/>
              <a:gd name="connsiteX1" fmla="*/ 4420003 w 4420003"/>
              <a:gd name="connsiteY1" fmla="*/ 0 h 5975350"/>
              <a:gd name="connsiteX2" fmla="*/ 4420003 w 4420003"/>
              <a:gd name="connsiteY2" fmla="*/ 5975350 h 5975350"/>
              <a:gd name="connsiteX3" fmla="*/ 0 w 4420003"/>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420003" h="5975350">
                <a:moveTo>
                  <a:pt x="0" y="0"/>
                </a:moveTo>
                <a:lnTo>
                  <a:pt x="4420003" y="0"/>
                </a:lnTo>
                <a:lnTo>
                  <a:pt x="4420003" y="5975350"/>
                </a:lnTo>
                <a:lnTo>
                  <a:pt x="0" y="597535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Grand Title">
            <a:extLst>
              <a:ext uri="{FF2B5EF4-FFF2-40B4-BE49-F238E27FC236}">
                <a16:creationId xmlns:a16="http://schemas.microsoft.com/office/drawing/2014/main" id="{6749DA11-20EE-4084-BD15-2C450E9EEED2}"/>
              </a:ext>
            </a:extLst>
          </p:cNvPr>
          <p:cNvSpPr txBox="1"/>
          <p:nvPr/>
        </p:nvSpPr>
        <p:spPr>
          <a:xfrm>
            <a:off x="5121062" y="224715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About </a:t>
            </a:r>
            <a:r>
              <a:rPr lang="en-US" sz="3300">
                <a:solidFill>
                  <a:schemeClr val="accent1"/>
                </a:solidFill>
                <a:latin typeface="+mj-lt"/>
              </a:rPr>
              <a:t>Company</a:t>
            </a:r>
            <a:endParaRPr lang="en-ID" sz="33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7501518" y="4159448"/>
            <a:ext cx="1286192" cy="246221"/>
            <a:chOff x="3551036" y="4087599"/>
            <a:chExt cx="1715146" cy="328338"/>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0" name="TextBox 29">
              <a:extLst>
                <a:ext uri="{FF2B5EF4-FFF2-40B4-BE49-F238E27FC236}">
                  <a16:creationId xmlns:a16="http://schemas.microsoft.com/office/drawing/2014/main" id="{90AF1BA4-EEE8-4AD1-8D27-518048FD747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4724002" y="2832822"/>
            <a:ext cx="4063707" cy="1184940"/>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05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2247159"/>
            <a:ext cx="4419999" cy="2363682"/>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731322" y="3184005"/>
            <a:ext cx="2957355" cy="942566"/>
          </a:xfrm>
          <a:prstGeom prst="rect">
            <a:avLst/>
          </a:prstGeom>
          <a:noFill/>
        </p:spPr>
        <p:txBody>
          <a:bodyPr wrap="square" lIns="0" tIns="0" rIns="0" bIns="0" rtlCol="0">
            <a:spAutoFit/>
          </a:bodyPr>
          <a:lstStyle/>
          <a:p>
            <a:pPr algn="ct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05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452326" y="2663333"/>
            <a:ext cx="1515348" cy="278329"/>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sz="1349"/>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sz="1349"/>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3361906" y="1920388"/>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240275" y="4226771"/>
            <a:ext cx="836526" cy="83652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87884" y="124384"/>
            <a:ext cx="1156753" cy="106831"/>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6962193" y="6285724"/>
            <a:ext cx="1987761" cy="280951"/>
            <a:chOff x="9284132" y="6232525"/>
            <a:chExt cx="2650693"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7</a:t>
              </a:fld>
              <a:endParaRPr lang="en-US" sz="750">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6195576" y="2183322"/>
            <a:ext cx="2432037" cy="4674678"/>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34" name="PpHolder2">
            <a:extLst>
              <a:ext uri="{FF2B5EF4-FFF2-40B4-BE49-F238E27FC236}">
                <a16:creationId xmlns:a16="http://schemas.microsoft.com/office/drawing/2014/main" id="{F913F0AE-7B8D-462E-8073-B443590035F6}"/>
              </a:ext>
            </a:extLst>
          </p:cNvPr>
          <p:cNvSpPr/>
          <p:nvPr/>
        </p:nvSpPr>
        <p:spPr>
          <a:xfrm>
            <a:off x="0" y="3225232"/>
            <a:ext cx="5857112" cy="3629913"/>
          </a:xfrm>
          <a:custGeom>
            <a:avLst/>
            <a:gdLst>
              <a:gd name="connsiteX0" fmla="*/ 0 w 5857112"/>
              <a:gd name="connsiteY0" fmla="*/ 0 h 3629913"/>
              <a:gd name="connsiteX1" fmla="*/ 5857112 w 5857112"/>
              <a:gd name="connsiteY1" fmla="*/ 0 h 3629913"/>
              <a:gd name="connsiteX2" fmla="*/ 5857112 w 5857112"/>
              <a:gd name="connsiteY2" fmla="*/ 3629913 h 3629913"/>
              <a:gd name="connsiteX3" fmla="*/ 0 w 5857112"/>
              <a:gd name="connsiteY3" fmla="*/ 3629913 h 3629913"/>
            </a:gdLst>
            <a:ahLst/>
            <a:cxnLst>
              <a:cxn ang="0">
                <a:pos x="connsiteX0" y="connsiteY0"/>
              </a:cxn>
              <a:cxn ang="0">
                <a:pos x="connsiteX1" y="connsiteY1"/>
              </a:cxn>
              <a:cxn ang="0">
                <a:pos x="connsiteX2" y="connsiteY2"/>
              </a:cxn>
              <a:cxn ang="0">
                <a:pos x="connsiteX3" y="connsiteY3"/>
              </a:cxn>
            </a:cxnLst>
            <a:rect l="l" t="t" r="r" b="b"/>
            <a:pathLst>
              <a:path w="5857112" h="3629913">
                <a:moveTo>
                  <a:pt x="0" y="0"/>
                </a:moveTo>
                <a:lnTo>
                  <a:pt x="5857112" y="0"/>
                </a:lnTo>
                <a:lnTo>
                  <a:pt x="5857112" y="3629913"/>
                </a:lnTo>
                <a:lnTo>
                  <a:pt x="0" y="362991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Rectangle 28">
            <a:extLst>
              <a:ext uri="{FF2B5EF4-FFF2-40B4-BE49-F238E27FC236}">
                <a16:creationId xmlns:a16="http://schemas.microsoft.com/office/drawing/2014/main" id="{190CA9F1-DEBA-4EC4-BA86-33BA7B5A8935}"/>
              </a:ext>
            </a:extLst>
          </p:cNvPr>
          <p:cNvSpPr>
            <a:spLocks/>
          </p:cNvSpPr>
          <p:nvPr/>
        </p:nvSpPr>
        <p:spPr>
          <a:xfrm>
            <a:off x="0" y="3225230"/>
            <a:ext cx="4008200" cy="36299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4553360" y="4593258"/>
            <a:ext cx="4590640" cy="1494914"/>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5099974" y="5186904"/>
            <a:ext cx="3408469" cy="600164"/>
          </a:xfrm>
          <a:prstGeom prst="rect">
            <a:avLst/>
          </a:prstGeom>
          <a:noFill/>
        </p:spPr>
        <p:txBody>
          <a:bodyPr wrap="square" lIns="0" tIns="0" rIns="0" bIns="0" rtlCol="0">
            <a:spAutoFit/>
          </a:bodyPr>
          <a:lstStyle/>
          <a:p>
            <a:pPr algn="r">
              <a:lnSpc>
                <a:spcPct val="150000"/>
              </a:lnSpc>
            </a:pPr>
            <a:r>
              <a:rPr lang="en-US" sz="9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9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7385676" y="4868748"/>
            <a:ext cx="1122767" cy="276999"/>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350">
                <a:solidFill>
                  <a:schemeClr val="bg1"/>
                </a:solidFill>
              </a:rPr>
              <a:t>Since 2020</a:t>
            </a:r>
            <a:endParaRPr lang="en-ID" sz="12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562850" y="2613351"/>
            <a:ext cx="3169796" cy="484748"/>
          </a:xfrm>
          <a:prstGeom prst="rect">
            <a:avLst/>
          </a:prstGeom>
          <a:noFill/>
        </p:spPr>
        <p:txBody>
          <a:bodyPr wrap="square" lIns="0" tIns="0" rIns="0" bIns="0" rtlCol="0" anchor="t" anchorCtr="0">
            <a:spAutoFit/>
          </a:bodyPr>
          <a:lstStyle/>
          <a:p>
            <a:r>
              <a:rPr lang="en-US" sz="3150">
                <a:solidFill>
                  <a:schemeClr val="tx1">
                    <a:lumMod val="75000"/>
                    <a:lumOff val="25000"/>
                  </a:schemeClr>
                </a:solidFill>
                <a:latin typeface="+mj-lt"/>
              </a:rPr>
              <a:t>Our </a:t>
            </a:r>
            <a:r>
              <a:rPr lang="en-US" sz="3150">
                <a:solidFill>
                  <a:schemeClr val="accent1"/>
                </a:solidFill>
                <a:latin typeface="+mj-lt"/>
              </a:rPr>
              <a:t>History</a:t>
            </a:r>
            <a:endParaRPr lang="en-ID" sz="315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562850" y="5919481"/>
            <a:ext cx="1298931" cy="246221"/>
            <a:chOff x="3551036" y="4087599"/>
            <a:chExt cx="1715146" cy="328338"/>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562850" y="3446043"/>
            <a:ext cx="2957355" cy="942566"/>
          </a:xfrm>
          <a:prstGeom prst="rect">
            <a:avLst/>
          </a:prstGeom>
          <a:noFill/>
        </p:spPr>
        <p:txBody>
          <a:bodyPr wrap="square" lIns="0" tIns="0" rIns="0" bIns="0" rtlCol="0">
            <a:spAutoFit/>
          </a:bodyPr>
          <a:lstStyle/>
          <a:p>
            <a:pPr>
              <a:lnSpc>
                <a:spcPct val="150000"/>
              </a:lnSpc>
            </a:pPr>
            <a:r>
              <a:rPr lang="en-US" sz="1050" b="1">
                <a:solidFill>
                  <a:schemeClr val="bg1"/>
                </a:solidFill>
              </a:rPr>
              <a:t>asuscipit eros iste metus auctor dapibus quams turpisa antes dolor elementum volutpa tincidunt dapibus integer mollis da velas magna hendrerit eleifend nulla dictum pellentesqueds</a:t>
            </a:r>
            <a:endParaRPr lang="en-ID" sz="105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562850" y="4553318"/>
            <a:ext cx="2957355" cy="1184940"/>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05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7563183" y="3157825"/>
            <a:ext cx="1181638" cy="118163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6266566" y="2835827"/>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8</a:t>
              </a:fld>
              <a:endParaRPr lang="en-US" sz="750">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524078" y="1937651"/>
            <a:ext cx="1441117" cy="144111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2957128" y="3975543"/>
            <a:ext cx="6186872" cy="121319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4783432" y="1701743"/>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Company </a:t>
            </a:r>
            <a:r>
              <a:rPr lang="en-US" sz="3300">
                <a:solidFill>
                  <a:schemeClr val="accent1"/>
                </a:solidFill>
                <a:latin typeface="+mj-lt"/>
              </a:rPr>
              <a:t>Concern</a:t>
            </a:r>
            <a:endParaRPr lang="en-ID" sz="33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7163888" y="3428998"/>
            <a:ext cx="1286192" cy="246221"/>
            <a:chOff x="3551036" y="4087599"/>
            <a:chExt cx="1715146" cy="328338"/>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DE5B3B1E-DD12-4494-AC13-B8ED95F0E581}"/>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3635355" y="2309174"/>
            <a:ext cx="4814725"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05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306083" y="2209506"/>
            <a:ext cx="4315204" cy="4648493"/>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 name="Oval 4">
            <a:extLst>
              <a:ext uri="{FF2B5EF4-FFF2-40B4-BE49-F238E27FC236}">
                <a16:creationId xmlns:a16="http://schemas.microsoft.com/office/drawing/2014/main" id="{D04B9DF2-A5AF-4921-A03A-FA4600D9678A}"/>
              </a:ext>
            </a:extLst>
          </p:cNvPr>
          <p:cNvSpPr/>
          <p:nvPr/>
        </p:nvSpPr>
        <p:spPr>
          <a:xfrm>
            <a:off x="794168" y="3975543"/>
            <a:ext cx="1213195" cy="1213195"/>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3420732" y="3656205"/>
            <a:ext cx="513778" cy="51377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3711758" y="4155697"/>
            <a:ext cx="3792954" cy="800219"/>
          </a:xfrm>
          <a:prstGeom prst="rect">
            <a:avLst/>
          </a:prstGeom>
          <a:noFill/>
        </p:spPr>
        <p:txBody>
          <a:bodyPr wrap="square" lIns="0" tIns="0" rIns="0" bIns="0" rtlCol="0">
            <a:spAutoFit/>
          </a:bodyPr>
          <a:lstStyle/>
          <a:p>
            <a:pPr algn="r">
              <a:lnSpc>
                <a:spcPct val="150000"/>
              </a:lnSpc>
            </a:pPr>
            <a:r>
              <a:rPr lang="en-US" sz="1200" b="1">
                <a:solidFill>
                  <a:schemeClr val="tx1">
                    <a:lumMod val="65000"/>
                    <a:lumOff val="35000"/>
                  </a:schemeClr>
                </a:solidFill>
              </a:rPr>
              <a:t>asuscipit eros metus auctor dapibus quam aliquam sied pretium tincidunt dapibus integer mollis da vel magna hendrit eleifend nullas dictum</a:t>
            </a:r>
            <a:endParaRPr lang="en-ID" sz="12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7747362" y="4293924"/>
            <a:ext cx="650820" cy="623119"/>
          </a:xfrm>
          <a:prstGeom prst="rect">
            <a:avLst/>
          </a:prstGeom>
          <a:noFill/>
        </p:spPr>
        <p:txBody>
          <a:bodyPr wrap="none" lIns="0" tIns="0" rIns="0" bIns="0" rtlCol="0" anchor="t" anchorCtr="0">
            <a:spAutoFit/>
          </a:bodyPr>
          <a:lstStyle/>
          <a:p>
            <a:pPr algn="r"/>
            <a:r>
              <a:rPr lang="en-US" sz="4049">
                <a:solidFill>
                  <a:schemeClr val="accent1"/>
                </a:solidFill>
                <a:latin typeface="+mj-lt"/>
              </a:rPr>
              <a:t>4K</a:t>
            </a:r>
            <a:endParaRPr lang="en-ID" sz="4049">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172968" y="4354344"/>
            <a:ext cx="455596" cy="45559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9</a:t>
              </a:fld>
              <a:endParaRPr lang="en-US" sz="750">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Hero Color">
      <a:dk1>
        <a:sysClr val="windowText" lastClr="000000"/>
      </a:dk1>
      <a:lt1>
        <a:sysClr val="window" lastClr="FFFFFF"/>
      </a:lt1>
      <a:dk2>
        <a:srgbClr val="394656"/>
      </a:dk2>
      <a:lt2>
        <a:srgbClr val="B4B3B2"/>
      </a:lt2>
      <a:accent1>
        <a:srgbClr val="EF4437"/>
      </a:accent1>
      <a:accent2>
        <a:srgbClr val="EF594A"/>
      </a:accent2>
      <a:accent3>
        <a:srgbClr val="EE6B5D"/>
      </a:accent3>
      <a:accent4>
        <a:srgbClr val="EE7B70"/>
      </a:accent4>
      <a:accent5>
        <a:srgbClr val="EE8A84"/>
      </a:accent5>
      <a:accent6>
        <a:srgbClr val="EE999A"/>
      </a:accent6>
      <a:hlink>
        <a:srgbClr val="0563C1"/>
      </a:hlink>
      <a:folHlink>
        <a:srgbClr val="954F72"/>
      </a:folHlink>
    </a:clrScheme>
    <a:fontScheme name="Hero Font">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13307</TotalTime>
  <Words>1857</Words>
  <Application>Microsoft Office PowerPoint</Application>
  <PresentationFormat>On-screen Show (4:3)</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621</cp:revision>
  <dcterms:created xsi:type="dcterms:W3CDTF">2018-11-06T00:42:49Z</dcterms:created>
  <dcterms:modified xsi:type="dcterms:W3CDTF">2020-09-03T16:25:24Z</dcterms:modified>
</cp:coreProperties>
</file>