
<file path=[Content_Types].xml><?xml version="1.0" encoding="utf-8"?>
<Types xmlns="http://schemas.openxmlformats.org/package/2006/content-types">
  <Default Extension="fntdata" ContentType="application/x-fontdata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2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9144000" cy="5143500" type="screen16x9"/>
  <p:notesSz cx="6858000" cy="9144000"/>
  <p:embeddedFontLst>
    <p:embeddedFont>
      <p:font typeface="Mulish" panose="020B0604020202020204" charset="0"/>
      <p:regular r:id="rId23"/>
      <p:bold r:id="rId24"/>
      <p:italic r:id="rId25"/>
      <p:boldItalic r:id="rId26"/>
    </p:embeddedFont>
    <p:embeddedFont>
      <p:font typeface="Mulish Regular" panose="020B0604020202020204" charset="0"/>
      <p:regular r:id="rId27"/>
      <p:bold r:id="rId28"/>
      <p:italic r:id="rId29"/>
      <p:boldItalic r:id="rId30"/>
    </p:embeddedFont>
    <p:embeddedFont>
      <p:font typeface="Newsreader" panose="020B0604020202020204" charset="0"/>
      <p:regular r:id="rId31"/>
      <p:bold r:id="rId32"/>
      <p:italic r:id="rId33"/>
      <p:boldItalic r:id="rId34"/>
    </p:embeddedFont>
    <p:embeddedFont>
      <p:font typeface="Questrial" panose="020B0604020202020204" charset="0"/>
      <p:regular r:id="rId35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421">
          <p15:clr>
            <a:srgbClr val="A4A3A4"/>
          </p15:clr>
        </p15:guide>
        <p15:guide id="2" pos="5760">
          <p15:clr>
            <a:srgbClr val="A4A3A4"/>
          </p15:clr>
        </p15:guide>
        <p15:guide id="3" pos="421">
          <p15:clr>
            <a:srgbClr val="9AA0A6"/>
          </p15:clr>
        </p15:guide>
        <p15:guide id="4" pos="5340">
          <p15:clr>
            <a:srgbClr val="9AA0A6"/>
          </p15:clr>
        </p15:guide>
        <p15:guide id="5" orient="horz" pos="2819">
          <p15:clr>
            <a:srgbClr val="9AA0A6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5" d="100"/>
          <a:sy n="145" d="100"/>
        </p:scale>
        <p:origin x="2244" y="114"/>
      </p:cViewPr>
      <p:guideLst>
        <p:guide orient="horz" pos="421"/>
        <p:guide pos="5760"/>
        <p:guide pos="421"/>
        <p:guide pos="5340"/>
        <p:guide orient="horz" pos="281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font" Target="fonts/font4.fntdata"/><Relationship Id="rId39" Type="http://schemas.openxmlformats.org/officeDocument/2006/relationships/tableStyles" Target="tableStyles.xml"/><Relationship Id="rId21" Type="http://schemas.openxmlformats.org/officeDocument/2006/relationships/slide" Target="slides/slide20.xml"/><Relationship Id="rId34" Type="http://schemas.openxmlformats.org/officeDocument/2006/relationships/font" Target="fonts/font12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font" Target="fonts/font3.fntdata"/><Relationship Id="rId33" Type="http://schemas.openxmlformats.org/officeDocument/2006/relationships/font" Target="fonts/font11.fntdata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font" Target="fonts/font7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font" Target="fonts/font2.fntdata"/><Relationship Id="rId32" Type="http://schemas.openxmlformats.org/officeDocument/2006/relationships/font" Target="fonts/font10.fntdata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font" Target="fonts/font1.fntdata"/><Relationship Id="rId28" Type="http://schemas.openxmlformats.org/officeDocument/2006/relationships/font" Target="fonts/font6.fntdata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font" Target="fonts/font9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font" Target="fonts/font5.fntdata"/><Relationship Id="rId30" Type="http://schemas.openxmlformats.org/officeDocument/2006/relationships/font" Target="fonts/font8.fntdata"/><Relationship Id="rId35" Type="http://schemas.openxmlformats.org/officeDocument/2006/relationships/font" Target="fonts/font13.fntdata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Google Shape;191;ge75b413a58_1_12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2" name="Google Shape;192;ge75b413a58_1_12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Google Shape;206;ge75b413a58_1_1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7" name="Google Shape;207;ge75b413a58_1_1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ge75b413a58_1_16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4" name="Google Shape;224;ge75b413a58_1_16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ge75b413a58_1_21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7" name="Google Shape;237;ge75b413a58_1_21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ge75b413a58_1_17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3" name="Google Shape;253;ge75b413a58_1_17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e75b413a58_1_20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e75b413a58_1_20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ge75b413a58_1_2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9" name="Google Shape;279;ge75b413a58_1_2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" name="Google Shape;296;ge75b413a58_1_2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7" name="Google Shape;297;ge75b413a58_1_2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9" name="Google Shape;319;ge75b413a58_1_27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0" name="Google Shape;320;ge75b413a58_1_27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9" name="Google Shape;339;ge75b413a58_1_30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0" name="Google Shape;340;ge75b413a58_1_30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e75b413a58_0_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Google Shape;66;ge75b413a58_0_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ge75b413a58_1_33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Google Shape;353;ge75b413a58_1_33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e75b413a58_0_4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e75b413a58_0_4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e75b413a58_0_5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Google Shape;92;ge75b413a58_0_5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e75b413a58_1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e75b413a58_1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ge75b413a58_1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0" name="Google Shape;120;ge75b413a58_1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ge75b413a58_1_5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Google Shape;137;ge75b413a58_1_5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ge75b413a58_1_8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5" name="Google Shape;155;ge75b413a58_1_8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ge75b413a58_1_10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0" name="Google Shape;170;ge75b413a58_1_10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/>
          <p:nvPr/>
        </p:nvSpPr>
        <p:spPr>
          <a:xfrm>
            <a:off x="-15625" y="8300"/>
            <a:ext cx="1177800" cy="5143500"/>
          </a:xfrm>
          <a:prstGeom prst="rect">
            <a:avLst/>
          </a:prstGeom>
          <a:solidFill>
            <a:srgbClr val="989A9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5" name="Google Shape;55;p13"/>
          <p:cNvSpPr txBox="1"/>
          <p:nvPr/>
        </p:nvSpPr>
        <p:spPr>
          <a:xfrm>
            <a:off x="4724400" y="1830550"/>
            <a:ext cx="3978900" cy="184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4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Company</a:t>
            </a:r>
            <a:endParaRPr sz="54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400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         </a:t>
            </a:r>
            <a:r>
              <a:rPr lang="en" sz="5400" b="1">
                <a:solidFill>
                  <a:srgbClr val="F3E75C"/>
                </a:solidFill>
                <a:latin typeface="Questrial"/>
                <a:ea typeface="Questrial"/>
                <a:cs typeface="Questrial"/>
                <a:sym typeface="Questrial"/>
              </a:rPr>
              <a:t>Profile</a:t>
            </a:r>
            <a:endParaRPr sz="5400" b="1">
              <a:solidFill>
                <a:srgbClr val="F3E75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56" name="Google Shape;56;p13"/>
          <p:cNvCxnSpPr/>
          <p:nvPr/>
        </p:nvCxnSpPr>
        <p:spPr>
          <a:xfrm>
            <a:off x="4901750" y="3161575"/>
            <a:ext cx="877800" cy="0"/>
          </a:xfrm>
          <a:prstGeom prst="straightConnector1">
            <a:avLst/>
          </a:prstGeom>
          <a:noFill/>
          <a:ln w="38100" cap="flat" cmpd="sng">
            <a:solidFill>
              <a:srgbClr val="989A9C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57" name="Google Shape;57;p13"/>
          <p:cNvSpPr txBox="1"/>
          <p:nvPr/>
        </p:nvSpPr>
        <p:spPr>
          <a:xfrm>
            <a:off x="1675050" y="552875"/>
            <a:ext cx="3406500" cy="323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b="1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Minimalist Presentation 2022</a:t>
            </a:r>
            <a:endParaRPr sz="900" b="1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5535000" y="4168475"/>
            <a:ext cx="30177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b="1" i="1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September 20, 2023</a:t>
            </a:r>
            <a:endParaRPr sz="800" b="1" i="1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b="1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pic>
        <p:nvPicPr>
          <p:cNvPr id="59" name="Google Shape;59;p13"/>
          <p:cNvPicPr preferRelativeResize="0"/>
          <p:nvPr/>
        </p:nvPicPr>
        <p:blipFill rotWithShape="1">
          <a:blip r:embed="rId3">
            <a:alphaModFix/>
          </a:blip>
          <a:srcRect l="2838" r="2848"/>
          <a:stretch/>
        </p:blipFill>
        <p:spPr>
          <a:xfrm>
            <a:off x="667600" y="1099825"/>
            <a:ext cx="3507271" cy="3376177"/>
          </a:xfrm>
          <a:prstGeom prst="rect">
            <a:avLst/>
          </a:prstGeom>
          <a:noFill/>
          <a:ln>
            <a:noFill/>
          </a:ln>
        </p:spPr>
      </p:pic>
      <p:sp>
        <p:nvSpPr>
          <p:cNvPr id="60" name="Google Shape;60;p13"/>
          <p:cNvSpPr/>
          <p:nvPr/>
        </p:nvSpPr>
        <p:spPr>
          <a:xfrm>
            <a:off x="7598675" y="667950"/>
            <a:ext cx="877800" cy="877800"/>
          </a:xfrm>
          <a:prstGeom prst="ellipse">
            <a:avLst/>
          </a:prstGeom>
          <a:noFill/>
          <a:ln w="28575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61" name="Google Shape;61;p13"/>
          <p:cNvGrpSpPr/>
          <p:nvPr/>
        </p:nvGrpSpPr>
        <p:grpSpPr>
          <a:xfrm>
            <a:off x="7882622" y="951897"/>
            <a:ext cx="309906" cy="309906"/>
            <a:chOff x="1317650" y="365150"/>
            <a:chExt cx="4888100" cy="4888100"/>
          </a:xfrm>
        </p:grpSpPr>
        <p:sp>
          <p:nvSpPr>
            <p:cNvPr id="62" name="Google Shape;62;p13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989A9C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" name="Google Shape;63;p13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989A9C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Google Shape;194;p22"/>
          <p:cNvSpPr txBox="1"/>
          <p:nvPr/>
        </p:nvSpPr>
        <p:spPr>
          <a:xfrm>
            <a:off x="6837425" y="3976425"/>
            <a:ext cx="1731000" cy="70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4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2018</a:t>
            </a:r>
            <a:endParaRPr sz="34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195" name="Google Shape;195;p22"/>
          <p:cNvCxnSpPr/>
          <p:nvPr/>
        </p:nvCxnSpPr>
        <p:spPr>
          <a:xfrm>
            <a:off x="2094125" y="4476000"/>
            <a:ext cx="2403000" cy="0"/>
          </a:xfrm>
          <a:prstGeom prst="straightConnector1">
            <a:avLst/>
          </a:prstGeom>
          <a:noFill/>
          <a:ln w="38100" cap="flat" cmpd="sng">
            <a:solidFill>
              <a:srgbClr val="989A9C"/>
            </a:solidFill>
            <a:prstDash val="solid"/>
            <a:round/>
            <a:headEnd type="none" w="med" len="med"/>
            <a:tailEnd type="none" w="med" len="med"/>
          </a:ln>
        </p:spPr>
      </p:cxnSp>
      <p:pic>
        <p:nvPicPr>
          <p:cNvPr id="196" name="Google Shape;196;p22"/>
          <p:cNvPicPr preferRelativeResize="0"/>
          <p:nvPr/>
        </p:nvPicPr>
        <p:blipFill rotWithShape="1">
          <a:blip r:embed="rId3">
            <a:alphaModFix/>
          </a:blip>
          <a:srcRect t="2043" b="2033"/>
          <a:stretch/>
        </p:blipFill>
        <p:spPr>
          <a:xfrm>
            <a:off x="3861250" y="0"/>
            <a:ext cx="2471124" cy="2152072"/>
          </a:xfrm>
          <a:prstGeom prst="rect">
            <a:avLst/>
          </a:prstGeom>
          <a:noFill/>
          <a:ln>
            <a:noFill/>
          </a:ln>
        </p:spPr>
      </p:pic>
      <p:sp>
        <p:nvSpPr>
          <p:cNvPr id="197" name="Google Shape;197;p22"/>
          <p:cNvSpPr/>
          <p:nvPr/>
        </p:nvSpPr>
        <p:spPr>
          <a:xfrm>
            <a:off x="685675" y="3770900"/>
            <a:ext cx="708000" cy="708000"/>
          </a:xfrm>
          <a:prstGeom prst="ellipse">
            <a:avLst/>
          </a:prstGeom>
          <a:noFill/>
          <a:ln w="19050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98" name="Google Shape;198;p22"/>
          <p:cNvSpPr txBox="1"/>
          <p:nvPr/>
        </p:nvSpPr>
        <p:spPr>
          <a:xfrm>
            <a:off x="625975" y="3840200"/>
            <a:ext cx="8274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09</a:t>
            </a:r>
            <a:endParaRPr sz="25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99" name="Google Shape;199;p22"/>
          <p:cNvSpPr txBox="1"/>
          <p:nvPr/>
        </p:nvSpPr>
        <p:spPr>
          <a:xfrm>
            <a:off x="560850" y="2491263"/>
            <a:ext cx="3623400" cy="861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Aut fugit, sed quia consequuntur magniqui ratione vol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uptatem sequi nesciunteque porroquisquam est, quisd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oloredmipsu</a:t>
            </a:r>
            <a:r>
              <a:rPr lang="en" sz="800">
                <a:solidFill>
                  <a:srgbClr val="989A9C"/>
                </a:solidFill>
                <a:highlight>
                  <a:srgbClr val="FFFFFF"/>
                </a:highlight>
                <a:latin typeface="Mulish"/>
                <a:ea typeface="Mulish"/>
                <a:cs typeface="Mulish"/>
                <a:sym typeface="Mulish"/>
              </a:rPr>
              <a:t>onsectetur, adipisci velit, sed quia non nu</a:t>
            </a:r>
            <a:endParaRPr sz="800">
              <a:solidFill>
                <a:srgbClr val="989A9C"/>
              </a:solidFill>
              <a:highlight>
                <a:srgbClr val="FFFFFF"/>
              </a:highlight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highlight>
                  <a:srgbClr val="FFFFFF"/>
                </a:highlight>
                <a:latin typeface="Mulish"/>
                <a:ea typeface="Mulish"/>
                <a:cs typeface="Mulish"/>
                <a:sym typeface="Mulish"/>
              </a:rPr>
              <a:t>mquam eius modi tem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200" name="Google Shape;200;p22"/>
          <p:cNvSpPr txBox="1"/>
          <p:nvPr/>
        </p:nvSpPr>
        <p:spPr>
          <a:xfrm>
            <a:off x="515200" y="442075"/>
            <a:ext cx="3858900" cy="193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7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Project</a:t>
            </a:r>
            <a:endParaRPr sz="57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7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    Name</a:t>
            </a:r>
            <a:endParaRPr sz="57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01" name="Google Shape;201;p22"/>
          <p:cNvSpPr txBox="1"/>
          <p:nvPr/>
        </p:nvSpPr>
        <p:spPr>
          <a:xfrm>
            <a:off x="4223500" y="4221000"/>
            <a:ext cx="3000000" cy="38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 i="1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Fashion, Creative Direction</a:t>
            </a:r>
            <a:endParaRPr sz="1300" i="1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pic>
        <p:nvPicPr>
          <p:cNvPr id="202" name="Google Shape;202;p22"/>
          <p:cNvPicPr preferRelativeResize="0"/>
          <p:nvPr/>
        </p:nvPicPr>
        <p:blipFill rotWithShape="1">
          <a:blip r:embed="rId3">
            <a:alphaModFix/>
          </a:blip>
          <a:srcRect t="15682" b="15682"/>
          <a:stretch/>
        </p:blipFill>
        <p:spPr>
          <a:xfrm>
            <a:off x="3861250" y="2294326"/>
            <a:ext cx="2471135" cy="1539825"/>
          </a:xfrm>
          <a:prstGeom prst="rect">
            <a:avLst/>
          </a:prstGeom>
          <a:noFill/>
          <a:ln>
            <a:noFill/>
          </a:ln>
        </p:spPr>
      </p:pic>
      <p:pic>
        <p:nvPicPr>
          <p:cNvPr id="203" name="Google Shape;203;p22"/>
          <p:cNvPicPr preferRelativeResize="0"/>
          <p:nvPr/>
        </p:nvPicPr>
        <p:blipFill rotWithShape="1">
          <a:blip r:embed="rId3">
            <a:alphaModFix/>
          </a:blip>
          <a:srcRect t="7461" b="7461"/>
          <a:stretch/>
        </p:blipFill>
        <p:spPr>
          <a:xfrm>
            <a:off x="6486400" y="2294338"/>
            <a:ext cx="1993546" cy="1539825"/>
          </a:xfrm>
          <a:prstGeom prst="rect">
            <a:avLst/>
          </a:prstGeom>
          <a:noFill/>
          <a:ln>
            <a:noFill/>
          </a:ln>
        </p:spPr>
      </p:pic>
      <p:pic>
        <p:nvPicPr>
          <p:cNvPr id="204" name="Google Shape;204;p22"/>
          <p:cNvPicPr preferRelativeResize="0"/>
          <p:nvPr/>
        </p:nvPicPr>
        <p:blipFill rotWithShape="1">
          <a:blip r:embed="rId3">
            <a:alphaModFix/>
          </a:blip>
          <a:srcRect l="8785" r="8794"/>
          <a:stretch/>
        </p:blipFill>
        <p:spPr>
          <a:xfrm>
            <a:off x="6486400" y="0"/>
            <a:ext cx="1953704" cy="215207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p23"/>
          <p:cNvSpPr/>
          <p:nvPr/>
        </p:nvSpPr>
        <p:spPr>
          <a:xfrm>
            <a:off x="5094750" y="3651975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0" name="Google Shape;210;p23"/>
          <p:cNvSpPr txBox="1"/>
          <p:nvPr/>
        </p:nvSpPr>
        <p:spPr>
          <a:xfrm>
            <a:off x="3091950" y="469650"/>
            <a:ext cx="5570700" cy="1015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4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Project Name</a:t>
            </a:r>
            <a:endParaRPr sz="54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11" name="Google Shape;211;p23"/>
          <p:cNvSpPr/>
          <p:nvPr/>
        </p:nvSpPr>
        <p:spPr>
          <a:xfrm>
            <a:off x="0" y="8300"/>
            <a:ext cx="2296800" cy="5143500"/>
          </a:xfrm>
          <a:prstGeom prst="rect">
            <a:avLst/>
          </a:prstGeom>
          <a:solidFill>
            <a:srgbClr val="F3E75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rgbClr val="474747"/>
              </a:solidFill>
            </a:endParaRPr>
          </a:p>
        </p:txBody>
      </p:sp>
      <p:sp>
        <p:nvSpPr>
          <p:cNvPr id="212" name="Google Shape;212;p23"/>
          <p:cNvSpPr txBox="1"/>
          <p:nvPr/>
        </p:nvSpPr>
        <p:spPr>
          <a:xfrm>
            <a:off x="6323775" y="3606188"/>
            <a:ext cx="1731000" cy="70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4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2019</a:t>
            </a:r>
            <a:endParaRPr sz="34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213" name="Google Shape;213;p23"/>
          <p:cNvPicPr preferRelativeResize="0"/>
          <p:nvPr/>
        </p:nvPicPr>
        <p:blipFill rotWithShape="1">
          <a:blip r:embed="rId3">
            <a:alphaModFix/>
          </a:blip>
          <a:srcRect l="22293" r="22293"/>
          <a:stretch/>
        </p:blipFill>
        <p:spPr>
          <a:xfrm>
            <a:off x="667600" y="1806575"/>
            <a:ext cx="1629205" cy="2669352"/>
          </a:xfrm>
          <a:prstGeom prst="rect">
            <a:avLst/>
          </a:prstGeom>
          <a:noFill/>
          <a:ln>
            <a:noFill/>
          </a:ln>
        </p:spPr>
      </p:pic>
      <p:sp>
        <p:nvSpPr>
          <p:cNvPr id="214" name="Google Shape;214;p23"/>
          <p:cNvSpPr txBox="1"/>
          <p:nvPr/>
        </p:nvSpPr>
        <p:spPr>
          <a:xfrm>
            <a:off x="438750" y="631350"/>
            <a:ext cx="10092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10</a:t>
            </a:r>
            <a:endParaRPr sz="3200"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15" name="Google Shape;215;p23"/>
          <p:cNvSpPr txBox="1"/>
          <p:nvPr/>
        </p:nvSpPr>
        <p:spPr>
          <a:xfrm>
            <a:off x="4945025" y="2207175"/>
            <a:ext cx="3623400" cy="861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Aut fugit, sed quia consequuntur magniqui ratione voluptate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mssequi nesciunteque porroquisquam est, quisdoloredmipsu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highlight>
                  <a:srgbClr val="FFFFFF"/>
                </a:highlight>
                <a:latin typeface="Mulish"/>
                <a:ea typeface="Mulish"/>
                <a:cs typeface="Mulish"/>
                <a:sym typeface="Mulish"/>
              </a:rPr>
              <a:t>onsectetur, adipisci velit, sed quia non numquam eius modite</a:t>
            </a:r>
            <a:endParaRPr sz="800">
              <a:solidFill>
                <a:srgbClr val="989A9C"/>
              </a:solidFill>
              <a:highlight>
                <a:srgbClr val="FFFFFF"/>
              </a:highlight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highlight>
                  <a:srgbClr val="FFFFFF"/>
                </a:highlight>
                <a:latin typeface="Mulish"/>
                <a:ea typeface="Mulish"/>
                <a:cs typeface="Mulish"/>
                <a:sym typeface="Mulish"/>
              </a:rPr>
              <a:t>m</a:t>
            </a: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Aut fugit, sed quia consequuntur magniqui ratione volupta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216" name="Google Shape;216;p23"/>
          <p:cNvSpPr txBox="1"/>
          <p:nvPr/>
        </p:nvSpPr>
        <p:spPr>
          <a:xfrm>
            <a:off x="6323775" y="4249613"/>
            <a:ext cx="3000000" cy="38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Fashion, Creative Direction</a:t>
            </a:r>
            <a:endParaRPr sz="13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cxnSp>
        <p:nvCxnSpPr>
          <p:cNvPr id="217" name="Google Shape;217;p23"/>
          <p:cNvCxnSpPr/>
          <p:nvPr/>
        </p:nvCxnSpPr>
        <p:spPr>
          <a:xfrm>
            <a:off x="5039175" y="1760600"/>
            <a:ext cx="1122900" cy="0"/>
          </a:xfrm>
          <a:prstGeom prst="straightConnector1">
            <a:avLst/>
          </a:prstGeom>
          <a:noFill/>
          <a:ln w="38100" cap="flat" cmpd="sng">
            <a:solidFill>
              <a:srgbClr val="989A9C"/>
            </a:solidFill>
            <a:prstDash val="solid"/>
            <a:round/>
            <a:headEnd type="none" w="med" len="med"/>
            <a:tailEnd type="none" w="med" len="med"/>
          </a:ln>
        </p:spPr>
      </p:cxnSp>
      <p:grpSp>
        <p:nvGrpSpPr>
          <p:cNvPr id="218" name="Google Shape;218;p23"/>
          <p:cNvGrpSpPr/>
          <p:nvPr/>
        </p:nvGrpSpPr>
        <p:grpSpPr>
          <a:xfrm>
            <a:off x="5373358" y="3930583"/>
            <a:ext cx="306484" cy="306484"/>
            <a:chOff x="1317650" y="365150"/>
            <a:chExt cx="4888100" cy="4888100"/>
          </a:xfrm>
        </p:grpSpPr>
        <p:sp>
          <p:nvSpPr>
            <p:cNvPr id="219" name="Google Shape;219;p23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989A9C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0" name="Google Shape;220;p23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989A9C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pic>
        <p:nvPicPr>
          <p:cNvPr id="221" name="Google Shape;221;p23"/>
          <p:cNvPicPr preferRelativeResize="0"/>
          <p:nvPr/>
        </p:nvPicPr>
        <p:blipFill rotWithShape="1">
          <a:blip r:embed="rId3">
            <a:alphaModFix/>
          </a:blip>
          <a:srcRect l="16697" r="16697"/>
          <a:stretch/>
        </p:blipFill>
        <p:spPr>
          <a:xfrm>
            <a:off x="2552200" y="1806575"/>
            <a:ext cx="1958179" cy="266934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89A9C"/>
        </a:solidFill>
        <a:effectLst/>
      </p:bgPr>
    </p:bg>
    <p:spTree>
      <p:nvGrpSpPr>
        <p:cNvPr id="1" name="Shape 2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6" name="Google Shape;226;p24"/>
          <p:cNvSpPr/>
          <p:nvPr/>
        </p:nvSpPr>
        <p:spPr>
          <a:xfrm>
            <a:off x="6059775" y="667950"/>
            <a:ext cx="2416800" cy="3807900"/>
          </a:xfrm>
          <a:prstGeom prst="rect">
            <a:avLst/>
          </a:prstGeom>
          <a:solidFill>
            <a:srgbClr val="F3E75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27" name="Google Shape;227;p24"/>
          <p:cNvSpPr txBox="1"/>
          <p:nvPr/>
        </p:nvSpPr>
        <p:spPr>
          <a:xfrm>
            <a:off x="586775" y="2731250"/>
            <a:ext cx="4454700" cy="861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Aut fugit, sed quia consequuntur magniqui ratione voluptatem sequi nesciuisq</a:t>
            </a:r>
            <a:endParaRPr sz="8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uam est, qui doloredmipsuquia dolor sit amcoeiectetur, adipiscieAut fugiit, sed</a:t>
            </a:r>
            <a:endParaRPr sz="8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quia consequuntur magniqui ratione voluptatem sequi nesciunteqeue porroqui</a:t>
            </a:r>
            <a:endParaRPr sz="8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squam est, quisd oloredmipsntur magniqui ratione voluptatem sequi nesdciuis</a:t>
            </a:r>
            <a:endParaRPr sz="8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228" name="Google Shape;228;p24"/>
          <p:cNvSpPr/>
          <p:nvPr/>
        </p:nvSpPr>
        <p:spPr>
          <a:xfrm>
            <a:off x="685775" y="3859719"/>
            <a:ext cx="616200" cy="616200"/>
          </a:xfrm>
          <a:prstGeom prst="ellipse">
            <a:avLst/>
          </a:prstGeom>
          <a:noFill/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29" name="Google Shape;229;p24"/>
          <p:cNvSpPr txBox="1"/>
          <p:nvPr/>
        </p:nvSpPr>
        <p:spPr>
          <a:xfrm>
            <a:off x="633875" y="3929319"/>
            <a:ext cx="720000" cy="477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 b="1">
                <a:solidFill>
                  <a:srgbClr val="F3E75C"/>
                </a:solidFill>
                <a:latin typeface="Questrial"/>
                <a:ea typeface="Questrial"/>
                <a:cs typeface="Questrial"/>
                <a:sym typeface="Questrial"/>
              </a:rPr>
              <a:t>11</a:t>
            </a:r>
            <a:endParaRPr sz="1900" b="1">
              <a:solidFill>
                <a:srgbClr val="F3E75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230" name="Google Shape;230;p24"/>
          <p:cNvCxnSpPr/>
          <p:nvPr/>
        </p:nvCxnSpPr>
        <p:spPr>
          <a:xfrm rot="10800000">
            <a:off x="1713475" y="4167825"/>
            <a:ext cx="2503500" cy="0"/>
          </a:xfrm>
          <a:prstGeom prst="straightConnector1">
            <a:avLst/>
          </a:prstGeom>
          <a:noFill/>
          <a:ln w="38100" cap="flat" cmpd="sng">
            <a:solidFill>
              <a:srgbClr val="FFFFFF"/>
            </a:solidFill>
            <a:prstDash val="solid"/>
            <a:round/>
            <a:headEnd type="none" w="med" len="med"/>
            <a:tailEnd type="none" w="med" len="med"/>
          </a:ln>
        </p:spPr>
      </p:cxnSp>
      <p:pic>
        <p:nvPicPr>
          <p:cNvPr id="231" name="Google Shape;231;p24"/>
          <p:cNvPicPr preferRelativeResize="0"/>
          <p:nvPr/>
        </p:nvPicPr>
        <p:blipFill rotWithShape="1">
          <a:blip r:embed="rId3">
            <a:alphaModFix/>
          </a:blip>
          <a:srcRect l="3218" r="3218"/>
          <a:stretch/>
        </p:blipFill>
        <p:spPr>
          <a:xfrm>
            <a:off x="685775" y="667950"/>
            <a:ext cx="1779852" cy="1727122"/>
          </a:xfrm>
          <a:prstGeom prst="rect">
            <a:avLst/>
          </a:prstGeom>
          <a:noFill/>
          <a:ln>
            <a:noFill/>
          </a:ln>
        </p:spPr>
      </p:pic>
      <p:pic>
        <p:nvPicPr>
          <p:cNvPr id="232" name="Google Shape;232;p24"/>
          <p:cNvPicPr preferRelativeResize="0"/>
          <p:nvPr/>
        </p:nvPicPr>
        <p:blipFill rotWithShape="1">
          <a:blip r:embed="rId3">
            <a:alphaModFix/>
          </a:blip>
          <a:srcRect l="3218" r="3218"/>
          <a:stretch/>
        </p:blipFill>
        <p:spPr>
          <a:xfrm>
            <a:off x="2690913" y="667950"/>
            <a:ext cx="1779851" cy="1727124"/>
          </a:xfrm>
          <a:prstGeom prst="rect">
            <a:avLst/>
          </a:prstGeom>
          <a:noFill/>
          <a:ln>
            <a:noFill/>
          </a:ln>
        </p:spPr>
      </p:pic>
      <p:pic>
        <p:nvPicPr>
          <p:cNvPr id="233" name="Google Shape;233;p24"/>
          <p:cNvPicPr preferRelativeResize="0"/>
          <p:nvPr/>
        </p:nvPicPr>
        <p:blipFill rotWithShape="1">
          <a:blip r:embed="rId3">
            <a:alphaModFix/>
          </a:blip>
          <a:srcRect t="24003" b="24008"/>
          <a:stretch/>
        </p:blipFill>
        <p:spPr>
          <a:xfrm>
            <a:off x="4887850" y="944800"/>
            <a:ext cx="3227428" cy="1523402"/>
          </a:xfrm>
          <a:prstGeom prst="rect">
            <a:avLst/>
          </a:prstGeom>
          <a:noFill/>
          <a:ln>
            <a:noFill/>
          </a:ln>
        </p:spPr>
      </p:pic>
      <p:pic>
        <p:nvPicPr>
          <p:cNvPr id="234" name="Google Shape;234;p24"/>
          <p:cNvPicPr preferRelativeResize="0"/>
          <p:nvPr/>
        </p:nvPicPr>
        <p:blipFill rotWithShape="1">
          <a:blip r:embed="rId3">
            <a:alphaModFix/>
          </a:blip>
          <a:srcRect t="24003" b="24008"/>
          <a:stretch/>
        </p:blipFill>
        <p:spPr>
          <a:xfrm>
            <a:off x="4887850" y="2675600"/>
            <a:ext cx="3227440" cy="15234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3E75C"/>
        </a:solidFill>
        <a:effectLst/>
      </p:bgPr>
    </p:bg>
    <p:spTree>
      <p:nvGrpSpPr>
        <p:cNvPr id="1" name="Shape 2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" name="Google Shape;239;p25"/>
          <p:cNvSpPr txBox="1"/>
          <p:nvPr/>
        </p:nvSpPr>
        <p:spPr>
          <a:xfrm>
            <a:off x="553325" y="458600"/>
            <a:ext cx="3480900" cy="1000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300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Portfolio</a:t>
            </a:r>
            <a:endParaRPr sz="5300"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240" name="Google Shape;240;p25"/>
          <p:cNvPicPr preferRelativeResize="0"/>
          <p:nvPr/>
        </p:nvPicPr>
        <p:blipFill rotWithShape="1">
          <a:blip r:embed="rId3">
            <a:alphaModFix/>
          </a:blip>
          <a:srcRect t="19235" b="19229"/>
          <a:stretch/>
        </p:blipFill>
        <p:spPr>
          <a:xfrm>
            <a:off x="667600" y="1615875"/>
            <a:ext cx="3785552" cy="2114900"/>
          </a:xfrm>
          <a:prstGeom prst="rect">
            <a:avLst/>
          </a:prstGeom>
          <a:noFill/>
          <a:ln>
            <a:noFill/>
          </a:ln>
        </p:spPr>
      </p:pic>
      <p:sp>
        <p:nvSpPr>
          <p:cNvPr id="241" name="Google Shape;241;p25"/>
          <p:cNvSpPr txBox="1"/>
          <p:nvPr/>
        </p:nvSpPr>
        <p:spPr>
          <a:xfrm>
            <a:off x="550550" y="4147763"/>
            <a:ext cx="30000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474747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www.reallygreatsite</a:t>
            </a:r>
            <a:endParaRPr sz="16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242" name="Google Shape;242;p25"/>
          <p:cNvSpPr txBox="1"/>
          <p:nvPr/>
        </p:nvSpPr>
        <p:spPr>
          <a:xfrm>
            <a:off x="6588400" y="2301750"/>
            <a:ext cx="30000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Sed ut perspiciatis unde omnis isteors</a:t>
            </a:r>
            <a:endParaRPr sz="800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it voluptatem accusantium ue laudanti</a:t>
            </a:r>
            <a:endParaRPr sz="800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um, totam rem apeque ipsa quae ab il</a:t>
            </a:r>
            <a:endParaRPr sz="800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243" name="Google Shape;243;p25"/>
          <p:cNvSpPr/>
          <p:nvPr/>
        </p:nvSpPr>
        <p:spPr>
          <a:xfrm>
            <a:off x="7616250" y="3583625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474747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44" name="Google Shape;244;p25"/>
          <p:cNvSpPr txBox="1"/>
          <p:nvPr/>
        </p:nvSpPr>
        <p:spPr>
          <a:xfrm>
            <a:off x="7543500" y="3730775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12</a:t>
            </a:r>
            <a:endParaRPr sz="2500"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245" name="Google Shape;245;p25"/>
          <p:cNvCxnSpPr/>
          <p:nvPr/>
        </p:nvCxnSpPr>
        <p:spPr>
          <a:xfrm>
            <a:off x="3260638" y="4363325"/>
            <a:ext cx="1192500" cy="0"/>
          </a:xfrm>
          <a:prstGeom prst="straightConnector1">
            <a:avLst/>
          </a:prstGeom>
          <a:noFill/>
          <a:ln w="38100" cap="flat" cmpd="sng">
            <a:solidFill>
              <a:srgbClr val="474747"/>
            </a:solidFill>
            <a:prstDash val="solid"/>
            <a:round/>
            <a:headEnd type="none" w="med" len="med"/>
            <a:tailEnd type="none" w="med" len="med"/>
          </a:ln>
        </p:spPr>
      </p:cxnSp>
      <p:pic>
        <p:nvPicPr>
          <p:cNvPr id="246" name="Google Shape;246;p25"/>
          <p:cNvPicPr preferRelativeResize="0"/>
          <p:nvPr/>
        </p:nvPicPr>
        <p:blipFill rotWithShape="1">
          <a:blip r:embed="rId3">
            <a:alphaModFix/>
          </a:blip>
          <a:srcRect t="21418" b="21418"/>
          <a:stretch/>
        </p:blipFill>
        <p:spPr>
          <a:xfrm>
            <a:off x="4995600" y="0"/>
            <a:ext cx="3480900" cy="1806552"/>
          </a:xfrm>
          <a:prstGeom prst="rect">
            <a:avLst/>
          </a:prstGeom>
          <a:noFill/>
          <a:ln>
            <a:noFill/>
          </a:ln>
        </p:spPr>
      </p:pic>
      <p:pic>
        <p:nvPicPr>
          <p:cNvPr id="247" name="Google Shape;247;p25"/>
          <p:cNvPicPr preferRelativeResize="0"/>
          <p:nvPr/>
        </p:nvPicPr>
        <p:blipFill rotWithShape="1">
          <a:blip r:embed="rId3">
            <a:alphaModFix/>
          </a:blip>
          <a:srcRect t="5484" b="5484"/>
          <a:stretch/>
        </p:blipFill>
        <p:spPr>
          <a:xfrm>
            <a:off x="4965675" y="3474051"/>
            <a:ext cx="2065305" cy="166945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248" name="Google Shape;248;p25"/>
          <p:cNvGrpSpPr/>
          <p:nvPr/>
        </p:nvGrpSpPr>
        <p:grpSpPr>
          <a:xfrm>
            <a:off x="5397782" y="2424741"/>
            <a:ext cx="431130" cy="431130"/>
            <a:chOff x="1317650" y="365150"/>
            <a:chExt cx="4888100" cy="4888100"/>
          </a:xfrm>
        </p:grpSpPr>
        <p:sp>
          <p:nvSpPr>
            <p:cNvPr id="249" name="Google Shape;249;p25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474747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0" name="Google Shape;250;p25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474747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26"/>
          <p:cNvSpPr txBox="1"/>
          <p:nvPr/>
        </p:nvSpPr>
        <p:spPr>
          <a:xfrm>
            <a:off x="542150" y="458600"/>
            <a:ext cx="3480900" cy="1000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3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Portfolio</a:t>
            </a:r>
            <a:endParaRPr sz="53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256" name="Google Shape;256;p26"/>
          <p:cNvPicPr preferRelativeResize="0"/>
          <p:nvPr/>
        </p:nvPicPr>
        <p:blipFill rotWithShape="1">
          <a:blip r:embed="rId3">
            <a:alphaModFix/>
          </a:blip>
          <a:srcRect l="21119" r="21113"/>
          <a:stretch/>
        </p:blipFill>
        <p:spPr>
          <a:xfrm>
            <a:off x="667600" y="1641650"/>
            <a:ext cx="1803272" cy="2834278"/>
          </a:xfrm>
          <a:prstGeom prst="rect">
            <a:avLst/>
          </a:prstGeom>
          <a:noFill/>
          <a:ln>
            <a:noFill/>
          </a:ln>
        </p:spPr>
      </p:pic>
      <p:sp>
        <p:nvSpPr>
          <p:cNvPr id="257" name="Google Shape;257;p26"/>
          <p:cNvSpPr txBox="1"/>
          <p:nvPr/>
        </p:nvSpPr>
        <p:spPr>
          <a:xfrm>
            <a:off x="5552700" y="4167225"/>
            <a:ext cx="30000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www.reallygreatsite</a:t>
            </a:r>
            <a:endParaRPr sz="16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258" name="Google Shape;258;p26"/>
          <p:cNvSpPr txBox="1"/>
          <p:nvPr/>
        </p:nvSpPr>
        <p:spPr>
          <a:xfrm>
            <a:off x="2866225" y="1780863"/>
            <a:ext cx="30000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Sed ut perspiciatis unde omnis isteors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it voluptatem accusantium ue laudanti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um, totam rem apeque ipsa quae ab il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pic>
        <p:nvPicPr>
          <p:cNvPr id="259" name="Google Shape;259;p26"/>
          <p:cNvPicPr preferRelativeResize="0"/>
          <p:nvPr/>
        </p:nvPicPr>
        <p:blipFill rotWithShape="1">
          <a:blip r:embed="rId3">
            <a:alphaModFix/>
          </a:blip>
          <a:srcRect l="5665" r="5674"/>
          <a:stretch/>
        </p:blipFill>
        <p:spPr>
          <a:xfrm>
            <a:off x="5347750" y="667950"/>
            <a:ext cx="3128748" cy="3203874"/>
          </a:xfrm>
          <a:prstGeom prst="rect">
            <a:avLst/>
          </a:prstGeom>
          <a:noFill/>
          <a:ln>
            <a:noFill/>
          </a:ln>
        </p:spPr>
      </p:pic>
      <p:sp>
        <p:nvSpPr>
          <p:cNvPr id="260" name="Google Shape;260;p26"/>
          <p:cNvSpPr/>
          <p:nvPr/>
        </p:nvSpPr>
        <p:spPr>
          <a:xfrm>
            <a:off x="3183825" y="2779725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1" name="Google Shape;261;p26"/>
          <p:cNvSpPr txBox="1"/>
          <p:nvPr/>
        </p:nvSpPr>
        <p:spPr>
          <a:xfrm>
            <a:off x="3111075" y="2926875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13</a:t>
            </a:r>
            <a:endParaRPr sz="25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262" name="Google Shape;262;p26"/>
          <p:cNvCxnSpPr/>
          <p:nvPr/>
        </p:nvCxnSpPr>
        <p:spPr>
          <a:xfrm>
            <a:off x="3092188" y="4167225"/>
            <a:ext cx="1192500" cy="0"/>
          </a:xfrm>
          <a:prstGeom prst="straightConnector1">
            <a:avLst/>
          </a:prstGeom>
          <a:noFill/>
          <a:ln w="38100" cap="flat" cmpd="sng">
            <a:solidFill>
              <a:srgbClr val="989A9C"/>
            </a:solidFill>
            <a:prstDash val="solid"/>
            <a:round/>
            <a:headEnd type="none" w="med" len="med"/>
            <a:tailEnd type="none" w="med" len="med"/>
          </a:ln>
        </p:spPr>
      </p:cxnSp>
      <p:grpSp>
        <p:nvGrpSpPr>
          <p:cNvPr id="263" name="Google Shape;263;p26"/>
          <p:cNvGrpSpPr/>
          <p:nvPr/>
        </p:nvGrpSpPr>
        <p:grpSpPr>
          <a:xfrm>
            <a:off x="3680927" y="1045400"/>
            <a:ext cx="366607" cy="366608"/>
            <a:chOff x="1317650" y="365150"/>
            <a:chExt cx="4888100" cy="4888100"/>
          </a:xfrm>
        </p:grpSpPr>
        <p:sp>
          <p:nvSpPr>
            <p:cNvPr id="264" name="Google Shape;264;p26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F3E75C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" name="Google Shape;265;p26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F3E75C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27"/>
          <p:cNvSpPr/>
          <p:nvPr/>
        </p:nvSpPr>
        <p:spPr>
          <a:xfrm>
            <a:off x="0" y="3738325"/>
            <a:ext cx="9144000" cy="1405200"/>
          </a:xfrm>
          <a:prstGeom prst="rect">
            <a:avLst/>
          </a:prstGeom>
          <a:solidFill>
            <a:srgbClr val="989A9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pic>
        <p:nvPicPr>
          <p:cNvPr id="271" name="Google Shape;271;p27"/>
          <p:cNvPicPr preferRelativeResize="0"/>
          <p:nvPr/>
        </p:nvPicPr>
        <p:blipFill rotWithShape="1">
          <a:blip r:embed="rId3">
            <a:alphaModFix/>
          </a:blip>
          <a:srcRect t="2043" b="2033"/>
          <a:stretch/>
        </p:blipFill>
        <p:spPr>
          <a:xfrm>
            <a:off x="3857800" y="654663"/>
            <a:ext cx="2471124" cy="2152073"/>
          </a:xfrm>
          <a:prstGeom prst="rect">
            <a:avLst/>
          </a:prstGeom>
          <a:noFill/>
          <a:ln>
            <a:noFill/>
          </a:ln>
        </p:spPr>
      </p:pic>
      <p:pic>
        <p:nvPicPr>
          <p:cNvPr id="272" name="Google Shape;272;p27"/>
          <p:cNvPicPr preferRelativeResize="0"/>
          <p:nvPr/>
        </p:nvPicPr>
        <p:blipFill rotWithShape="1">
          <a:blip r:embed="rId3">
            <a:alphaModFix/>
          </a:blip>
          <a:srcRect t="15682" b="15682"/>
          <a:stretch/>
        </p:blipFill>
        <p:spPr>
          <a:xfrm>
            <a:off x="3857800" y="2948988"/>
            <a:ext cx="2471131" cy="1539820"/>
          </a:xfrm>
          <a:prstGeom prst="rect">
            <a:avLst/>
          </a:prstGeom>
          <a:noFill/>
          <a:ln>
            <a:noFill/>
          </a:ln>
        </p:spPr>
      </p:pic>
      <p:pic>
        <p:nvPicPr>
          <p:cNvPr id="273" name="Google Shape;273;p27"/>
          <p:cNvPicPr preferRelativeResize="0"/>
          <p:nvPr/>
        </p:nvPicPr>
        <p:blipFill rotWithShape="1">
          <a:blip r:embed="rId3">
            <a:alphaModFix/>
          </a:blip>
          <a:srcRect l="15450" r="15450"/>
          <a:stretch/>
        </p:blipFill>
        <p:spPr>
          <a:xfrm>
            <a:off x="6482950" y="1869375"/>
            <a:ext cx="1993553" cy="2619448"/>
          </a:xfrm>
          <a:prstGeom prst="rect">
            <a:avLst/>
          </a:prstGeom>
          <a:noFill/>
          <a:ln>
            <a:noFill/>
          </a:ln>
        </p:spPr>
      </p:pic>
      <p:pic>
        <p:nvPicPr>
          <p:cNvPr id="274" name="Google Shape;274;p27"/>
          <p:cNvPicPr preferRelativeResize="0"/>
          <p:nvPr/>
        </p:nvPicPr>
        <p:blipFill rotWithShape="1">
          <a:blip r:embed="rId3">
            <a:alphaModFix/>
          </a:blip>
          <a:srcRect l="13804" r="13804"/>
          <a:stretch/>
        </p:blipFill>
        <p:spPr>
          <a:xfrm>
            <a:off x="667600" y="667950"/>
            <a:ext cx="3036175" cy="3807976"/>
          </a:xfrm>
          <a:prstGeom prst="rect">
            <a:avLst/>
          </a:prstGeom>
          <a:noFill/>
          <a:ln>
            <a:noFill/>
          </a:ln>
        </p:spPr>
      </p:pic>
      <p:sp>
        <p:nvSpPr>
          <p:cNvPr id="275" name="Google Shape;275;p27"/>
          <p:cNvSpPr/>
          <p:nvPr/>
        </p:nvSpPr>
        <p:spPr>
          <a:xfrm>
            <a:off x="7047875" y="667950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6" name="Google Shape;276;p27"/>
          <p:cNvSpPr txBox="1"/>
          <p:nvPr/>
        </p:nvSpPr>
        <p:spPr>
          <a:xfrm>
            <a:off x="6975125" y="815100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14</a:t>
            </a:r>
            <a:endParaRPr sz="25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Google Shape;281;p28"/>
          <p:cNvSpPr/>
          <p:nvPr/>
        </p:nvSpPr>
        <p:spPr>
          <a:xfrm>
            <a:off x="4923725" y="0"/>
            <a:ext cx="4220400" cy="5143500"/>
          </a:xfrm>
          <a:prstGeom prst="rect">
            <a:avLst/>
          </a:prstGeom>
          <a:solidFill>
            <a:srgbClr val="989A9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rgbClr val="373529"/>
              </a:solidFill>
            </a:endParaRPr>
          </a:p>
        </p:txBody>
      </p:sp>
      <p:sp>
        <p:nvSpPr>
          <p:cNvPr id="282" name="Google Shape;282;p28"/>
          <p:cNvSpPr txBox="1"/>
          <p:nvPr/>
        </p:nvSpPr>
        <p:spPr>
          <a:xfrm>
            <a:off x="576000" y="466450"/>
            <a:ext cx="3616500" cy="1816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3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Our</a:t>
            </a:r>
            <a:endParaRPr sz="53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300" b="1">
                <a:solidFill>
                  <a:srgbClr val="F3E75C"/>
                </a:solidFill>
                <a:latin typeface="Questrial"/>
                <a:ea typeface="Questrial"/>
                <a:cs typeface="Questrial"/>
                <a:sym typeface="Questrial"/>
              </a:rPr>
              <a:t>Process</a:t>
            </a:r>
            <a:endParaRPr sz="5300" b="1">
              <a:solidFill>
                <a:srgbClr val="F3E75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283" name="Google Shape;283;p28"/>
          <p:cNvCxnSpPr/>
          <p:nvPr/>
        </p:nvCxnSpPr>
        <p:spPr>
          <a:xfrm>
            <a:off x="2084013" y="1137875"/>
            <a:ext cx="1192500" cy="0"/>
          </a:xfrm>
          <a:prstGeom prst="straightConnector1">
            <a:avLst/>
          </a:prstGeom>
          <a:noFill/>
          <a:ln w="38100" cap="flat" cmpd="sng">
            <a:solidFill>
              <a:srgbClr val="989A9C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84" name="Google Shape;284;p28"/>
          <p:cNvSpPr txBox="1"/>
          <p:nvPr/>
        </p:nvSpPr>
        <p:spPr>
          <a:xfrm>
            <a:off x="5778975" y="923000"/>
            <a:ext cx="3000000" cy="4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Aut fugit, sed quia consequuntur magni dolo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luptatem sequi nesciunt. Neque porro quisqu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285" name="Google Shape;285;p28"/>
          <p:cNvSpPr txBox="1"/>
          <p:nvPr/>
        </p:nvSpPr>
        <p:spPr>
          <a:xfrm>
            <a:off x="5778975" y="589775"/>
            <a:ext cx="26589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Deep Research</a:t>
            </a:r>
            <a:endParaRPr sz="16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86" name="Google Shape;286;p28"/>
          <p:cNvSpPr txBox="1"/>
          <p:nvPr/>
        </p:nvSpPr>
        <p:spPr>
          <a:xfrm>
            <a:off x="5778975" y="1967550"/>
            <a:ext cx="3000000" cy="4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Aut fugit, sed quia consequuntur magni dolo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luptatem sequi nesciunt. Neque porro quisqu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287" name="Google Shape;287;p28"/>
          <p:cNvSpPr txBox="1"/>
          <p:nvPr/>
        </p:nvSpPr>
        <p:spPr>
          <a:xfrm>
            <a:off x="5778975" y="1634325"/>
            <a:ext cx="26589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Design</a:t>
            </a:r>
            <a:endParaRPr sz="16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88" name="Google Shape;288;p28"/>
          <p:cNvSpPr txBox="1"/>
          <p:nvPr/>
        </p:nvSpPr>
        <p:spPr>
          <a:xfrm>
            <a:off x="5731850" y="3074925"/>
            <a:ext cx="3000000" cy="4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Aut fugit, sed quia consequuntur magni dolo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luptatem sequi nesciunt. Neque porro quisqu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289" name="Google Shape;289;p28"/>
          <p:cNvSpPr txBox="1"/>
          <p:nvPr/>
        </p:nvSpPr>
        <p:spPr>
          <a:xfrm>
            <a:off x="5731850" y="2741700"/>
            <a:ext cx="26589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Finishing</a:t>
            </a:r>
            <a:endParaRPr sz="16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90" name="Google Shape;290;p28"/>
          <p:cNvSpPr txBox="1"/>
          <p:nvPr/>
        </p:nvSpPr>
        <p:spPr>
          <a:xfrm>
            <a:off x="5731850" y="4113900"/>
            <a:ext cx="3000000" cy="4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Aut fugit, sed quia consequuntur magni dolo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luptatem sequi nesciunt. Neque porro quisqu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291" name="Google Shape;291;p28"/>
          <p:cNvSpPr txBox="1"/>
          <p:nvPr/>
        </p:nvSpPr>
        <p:spPr>
          <a:xfrm>
            <a:off x="5731850" y="3780675"/>
            <a:ext cx="26589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Ready to ship</a:t>
            </a:r>
            <a:endParaRPr sz="16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292" name="Google Shape;292;p28"/>
          <p:cNvPicPr preferRelativeResize="0"/>
          <p:nvPr/>
        </p:nvPicPr>
        <p:blipFill rotWithShape="1">
          <a:blip r:embed="rId3">
            <a:alphaModFix/>
          </a:blip>
          <a:srcRect t="20114" b="20108"/>
          <a:stretch/>
        </p:blipFill>
        <p:spPr>
          <a:xfrm>
            <a:off x="667600" y="2460150"/>
            <a:ext cx="3714279" cy="2015772"/>
          </a:xfrm>
          <a:prstGeom prst="rect">
            <a:avLst/>
          </a:prstGeom>
          <a:noFill/>
          <a:ln>
            <a:noFill/>
          </a:ln>
        </p:spPr>
      </p:pic>
      <p:sp>
        <p:nvSpPr>
          <p:cNvPr id="293" name="Google Shape;293;p28"/>
          <p:cNvSpPr/>
          <p:nvPr/>
        </p:nvSpPr>
        <p:spPr>
          <a:xfrm>
            <a:off x="3446775" y="1334250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94" name="Google Shape;294;p28"/>
          <p:cNvSpPr txBox="1"/>
          <p:nvPr/>
        </p:nvSpPr>
        <p:spPr>
          <a:xfrm>
            <a:off x="3374025" y="1481400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15</a:t>
            </a:r>
            <a:endParaRPr sz="25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89A9C"/>
        </a:solidFill>
        <a:effectLst/>
      </p:bgPr>
    </p:bg>
    <p:spTree>
      <p:nvGrpSpPr>
        <p:cNvPr id="1" name="Shape 2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99" name="Google Shape;299;p29"/>
          <p:cNvPicPr preferRelativeResize="0"/>
          <p:nvPr/>
        </p:nvPicPr>
        <p:blipFill rotWithShape="1">
          <a:blip r:embed="rId3">
            <a:alphaModFix/>
          </a:blip>
          <a:srcRect t="41934" b="41935"/>
          <a:stretch/>
        </p:blipFill>
        <p:spPr>
          <a:xfrm>
            <a:off x="0" y="3804400"/>
            <a:ext cx="9144001" cy="1339099"/>
          </a:xfrm>
          <a:prstGeom prst="rect">
            <a:avLst/>
          </a:prstGeom>
          <a:noFill/>
          <a:ln>
            <a:noFill/>
          </a:ln>
        </p:spPr>
      </p:pic>
      <p:sp>
        <p:nvSpPr>
          <p:cNvPr id="300" name="Google Shape;300;p29"/>
          <p:cNvSpPr txBox="1"/>
          <p:nvPr/>
        </p:nvSpPr>
        <p:spPr>
          <a:xfrm>
            <a:off x="5476625" y="727025"/>
            <a:ext cx="3000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 b="1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Minimalist Presentation 2022</a:t>
            </a:r>
            <a:endParaRPr sz="1200" b="1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301" name="Google Shape;301;p29"/>
          <p:cNvSpPr txBox="1"/>
          <p:nvPr/>
        </p:nvSpPr>
        <p:spPr>
          <a:xfrm>
            <a:off x="591400" y="534575"/>
            <a:ext cx="4101600" cy="754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7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Our Pricelist</a:t>
            </a:r>
            <a:endParaRPr sz="37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302" name="Google Shape;302;p29"/>
          <p:cNvCxnSpPr/>
          <p:nvPr/>
        </p:nvCxnSpPr>
        <p:spPr>
          <a:xfrm>
            <a:off x="3867938" y="911675"/>
            <a:ext cx="1569300" cy="0"/>
          </a:xfrm>
          <a:prstGeom prst="straightConnector1">
            <a:avLst/>
          </a:prstGeom>
          <a:noFill/>
          <a:ln w="38100" cap="flat" cmpd="sng">
            <a:solidFill>
              <a:srgbClr val="FFFFFF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303" name="Google Shape;303;p29"/>
          <p:cNvSpPr/>
          <p:nvPr/>
        </p:nvSpPr>
        <p:spPr>
          <a:xfrm>
            <a:off x="3574050" y="1633725"/>
            <a:ext cx="2230200" cy="2842200"/>
          </a:xfrm>
          <a:prstGeom prst="rect">
            <a:avLst/>
          </a:prstGeom>
          <a:solidFill>
            <a:srgbClr val="F3E75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4" name="Google Shape;304;p29"/>
          <p:cNvSpPr txBox="1"/>
          <p:nvPr/>
        </p:nvSpPr>
        <p:spPr>
          <a:xfrm>
            <a:off x="3802050" y="2262625"/>
            <a:ext cx="1774200" cy="9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700" b="1">
                <a:solidFill>
                  <a:srgbClr val="373529"/>
                </a:solidFill>
                <a:latin typeface="Questrial"/>
                <a:ea typeface="Questrial"/>
                <a:cs typeface="Questrial"/>
                <a:sym typeface="Questrial"/>
              </a:rPr>
              <a:t>$35</a:t>
            </a:r>
            <a:endParaRPr sz="4700" b="1">
              <a:solidFill>
                <a:srgbClr val="373529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05" name="Google Shape;305;p29"/>
          <p:cNvSpPr txBox="1"/>
          <p:nvPr/>
        </p:nvSpPr>
        <p:spPr>
          <a:xfrm>
            <a:off x="3802050" y="1942700"/>
            <a:ext cx="17742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 b="1">
                <a:solidFill>
                  <a:srgbClr val="373529"/>
                </a:solidFill>
                <a:latin typeface="Questrial"/>
                <a:ea typeface="Questrial"/>
                <a:cs typeface="Questrial"/>
                <a:sym typeface="Questrial"/>
              </a:rPr>
              <a:t>Premium</a:t>
            </a:r>
            <a:endParaRPr sz="1200" b="1">
              <a:solidFill>
                <a:srgbClr val="373529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06" name="Google Shape;306;p29"/>
          <p:cNvSpPr txBox="1"/>
          <p:nvPr/>
        </p:nvSpPr>
        <p:spPr>
          <a:xfrm>
            <a:off x="3690900" y="3127300"/>
            <a:ext cx="19965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373529"/>
                </a:solidFill>
                <a:latin typeface="Mulish"/>
                <a:ea typeface="Mulish"/>
                <a:cs typeface="Mulish"/>
                <a:sym typeface="Mulish"/>
              </a:rPr>
              <a:t>Aut fugit, sed quiadsc</a:t>
            </a:r>
            <a:endParaRPr sz="800">
              <a:solidFill>
                <a:srgbClr val="373529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373529"/>
                </a:solidFill>
                <a:latin typeface="Mulish"/>
                <a:ea typeface="Mulish"/>
                <a:cs typeface="Mulish"/>
                <a:sym typeface="Mulish"/>
              </a:rPr>
              <a:t>qui ratione voluesciueq</a:t>
            </a:r>
            <a:endParaRPr sz="800">
              <a:solidFill>
                <a:srgbClr val="373529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373529"/>
                </a:solidFill>
                <a:latin typeface="Mulish"/>
                <a:ea typeface="Mulish"/>
                <a:cs typeface="Mulish"/>
                <a:sym typeface="Mulish"/>
              </a:rPr>
              <a:t>ue porroqui doloredpsu</a:t>
            </a:r>
            <a:endParaRPr sz="800">
              <a:solidFill>
                <a:srgbClr val="373529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cxnSp>
        <p:nvCxnSpPr>
          <p:cNvPr id="307" name="Google Shape;307;p29"/>
          <p:cNvCxnSpPr/>
          <p:nvPr/>
        </p:nvCxnSpPr>
        <p:spPr>
          <a:xfrm>
            <a:off x="4120650" y="4005400"/>
            <a:ext cx="1137000" cy="0"/>
          </a:xfrm>
          <a:prstGeom prst="straightConnector1">
            <a:avLst/>
          </a:prstGeom>
          <a:noFill/>
          <a:ln w="19050" cap="flat" cmpd="sng">
            <a:solidFill>
              <a:srgbClr val="37352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308" name="Google Shape;308;p29"/>
          <p:cNvSpPr/>
          <p:nvPr/>
        </p:nvSpPr>
        <p:spPr>
          <a:xfrm>
            <a:off x="1089150" y="1633725"/>
            <a:ext cx="2230200" cy="2842200"/>
          </a:xfrm>
          <a:prstGeom prst="rect">
            <a:avLst/>
          </a:prstGeom>
          <a:solidFill>
            <a:srgbClr val="F3E75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9" name="Google Shape;309;p29"/>
          <p:cNvSpPr txBox="1"/>
          <p:nvPr/>
        </p:nvSpPr>
        <p:spPr>
          <a:xfrm>
            <a:off x="1317150" y="2262625"/>
            <a:ext cx="1774200" cy="9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700" b="1">
                <a:solidFill>
                  <a:srgbClr val="373529"/>
                </a:solidFill>
                <a:latin typeface="Questrial"/>
                <a:ea typeface="Questrial"/>
                <a:cs typeface="Questrial"/>
                <a:sym typeface="Questrial"/>
              </a:rPr>
              <a:t>$25</a:t>
            </a:r>
            <a:endParaRPr sz="4700" b="1">
              <a:solidFill>
                <a:srgbClr val="373529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10" name="Google Shape;310;p29"/>
          <p:cNvSpPr txBox="1"/>
          <p:nvPr/>
        </p:nvSpPr>
        <p:spPr>
          <a:xfrm>
            <a:off x="1317150" y="1942700"/>
            <a:ext cx="17742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 b="1">
                <a:solidFill>
                  <a:srgbClr val="373529"/>
                </a:solidFill>
                <a:latin typeface="Questrial"/>
                <a:ea typeface="Questrial"/>
                <a:cs typeface="Questrial"/>
                <a:sym typeface="Questrial"/>
              </a:rPr>
              <a:t>Regular</a:t>
            </a:r>
            <a:endParaRPr sz="1200" b="1">
              <a:solidFill>
                <a:srgbClr val="373529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11" name="Google Shape;311;p29"/>
          <p:cNvSpPr txBox="1"/>
          <p:nvPr/>
        </p:nvSpPr>
        <p:spPr>
          <a:xfrm>
            <a:off x="1206000" y="3127300"/>
            <a:ext cx="19965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373529"/>
                </a:solidFill>
                <a:latin typeface="Mulish"/>
                <a:ea typeface="Mulish"/>
                <a:cs typeface="Mulish"/>
                <a:sym typeface="Mulish"/>
              </a:rPr>
              <a:t>Aut fugit, sed quiadsc</a:t>
            </a:r>
            <a:endParaRPr sz="800">
              <a:solidFill>
                <a:srgbClr val="373529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373529"/>
                </a:solidFill>
                <a:latin typeface="Mulish"/>
                <a:ea typeface="Mulish"/>
                <a:cs typeface="Mulish"/>
                <a:sym typeface="Mulish"/>
              </a:rPr>
              <a:t>qui ratione voluesciueq</a:t>
            </a:r>
            <a:endParaRPr sz="800">
              <a:solidFill>
                <a:srgbClr val="373529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373529"/>
                </a:solidFill>
                <a:latin typeface="Mulish"/>
                <a:ea typeface="Mulish"/>
                <a:cs typeface="Mulish"/>
                <a:sym typeface="Mulish"/>
              </a:rPr>
              <a:t>ue porroqui doloredpsu</a:t>
            </a:r>
            <a:endParaRPr sz="800">
              <a:solidFill>
                <a:srgbClr val="373529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cxnSp>
        <p:nvCxnSpPr>
          <p:cNvPr id="312" name="Google Shape;312;p29"/>
          <p:cNvCxnSpPr/>
          <p:nvPr/>
        </p:nvCxnSpPr>
        <p:spPr>
          <a:xfrm>
            <a:off x="1635750" y="4005400"/>
            <a:ext cx="1137000" cy="0"/>
          </a:xfrm>
          <a:prstGeom prst="straightConnector1">
            <a:avLst/>
          </a:prstGeom>
          <a:noFill/>
          <a:ln w="19050" cap="flat" cmpd="sng">
            <a:solidFill>
              <a:srgbClr val="37352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313" name="Google Shape;313;p29"/>
          <p:cNvSpPr/>
          <p:nvPr/>
        </p:nvSpPr>
        <p:spPr>
          <a:xfrm>
            <a:off x="6050000" y="1633725"/>
            <a:ext cx="2230200" cy="2842200"/>
          </a:xfrm>
          <a:prstGeom prst="rect">
            <a:avLst/>
          </a:prstGeom>
          <a:solidFill>
            <a:srgbClr val="F3E75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14" name="Google Shape;314;p29"/>
          <p:cNvSpPr txBox="1"/>
          <p:nvPr/>
        </p:nvSpPr>
        <p:spPr>
          <a:xfrm>
            <a:off x="6278000" y="2262625"/>
            <a:ext cx="1774200" cy="9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700" b="1">
                <a:solidFill>
                  <a:srgbClr val="373529"/>
                </a:solidFill>
                <a:latin typeface="Questrial"/>
                <a:ea typeface="Questrial"/>
                <a:cs typeface="Questrial"/>
                <a:sym typeface="Questrial"/>
              </a:rPr>
              <a:t>$45</a:t>
            </a:r>
            <a:endParaRPr sz="4700" b="1">
              <a:solidFill>
                <a:srgbClr val="373529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15" name="Google Shape;315;p29"/>
          <p:cNvSpPr txBox="1"/>
          <p:nvPr/>
        </p:nvSpPr>
        <p:spPr>
          <a:xfrm>
            <a:off x="6278000" y="1942700"/>
            <a:ext cx="17742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 b="1">
                <a:solidFill>
                  <a:srgbClr val="373529"/>
                </a:solidFill>
                <a:latin typeface="Questrial"/>
                <a:ea typeface="Questrial"/>
                <a:cs typeface="Questrial"/>
                <a:sym typeface="Questrial"/>
              </a:rPr>
              <a:t>Exclusive</a:t>
            </a:r>
            <a:endParaRPr sz="1200" b="1">
              <a:solidFill>
                <a:srgbClr val="373529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16" name="Google Shape;316;p29"/>
          <p:cNvSpPr txBox="1"/>
          <p:nvPr/>
        </p:nvSpPr>
        <p:spPr>
          <a:xfrm>
            <a:off x="6166850" y="3127300"/>
            <a:ext cx="19965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373529"/>
                </a:solidFill>
                <a:latin typeface="Mulish"/>
                <a:ea typeface="Mulish"/>
                <a:cs typeface="Mulish"/>
                <a:sym typeface="Mulish"/>
              </a:rPr>
              <a:t>Aut fugit, sed quiadsc</a:t>
            </a:r>
            <a:endParaRPr sz="800">
              <a:solidFill>
                <a:srgbClr val="373529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373529"/>
                </a:solidFill>
                <a:latin typeface="Mulish"/>
                <a:ea typeface="Mulish"/>
                <a:cs typeface="Mulish"/>
                <a:sym typeface="Mulish"/>
              </a:rPr>
              <a:t>qui ratione voluesciueq</a:t>
            </a:r>
            <a:endParaRPr sz="800">
              <a:solidFill>
                <a:srgbClr val="373529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373529"/>
                </a:solidFill>
                <a:latin typeface="Mulish"/>
                <a:ea typeface="Mulish"/>
                <a:cs typeface="Mulish"/>
                <a:sym typeface="Mulish"/>
              </a:rPr>
              <a:t>ue porroqui doloredpsu</a:t>
            </a:r>
            <a:endParaRPr sz="800">
              <a:solidFill>
                <a:srgbClr val="373529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cxnSp>
        <p:nvCxnSpPr>
          <p:cNvPr id="317" name="Google Shape;317;p29"/>
          <p:cNvCxnSpPr/>
          <p:nvPr/>
        </p:nvCxnSpPr>
        <p:spPr>
          <a:xfrm>
            <a:off x="6596600" y="4005400"/>
            <a:ext cx="1137000" cy="0"/>
          </a:xfrm>
          <a:prstGeom prst="straightConnector1">
            <a:avLst/>
          </a:prstGeom>
          <a:noFill/>
          <a:ln w="19050" cap="flat" cmpd="sng">
            <a:solidFill>
              <a:srgbClr val="373529"/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22" name="Google Shape;322;p30"/>
          <p:cNvPicPr preferRelativeResize="0"/>
          <p:nvPr/>
        </p:nvPicPr>
        <p:blipFill rotWithShape="1">
          <a:blip r:embed="rId3">
            <a:alphaModFix/>
          </a:blip>
          <a:srcRect t="8553" b="8561"/>
          <a:stretch/>
        </p:blipFill>
        <p:spPr>
          <a:xfrm>
            <a:off x="5652425" y="1947462"/>
            <a:ext cx="2104174" cy="1583499"/>
          </a:xfrm>
          <a:prstGeom prst="rect">
            <a:avLst/>
          </a:prstGeom>
          <a:noFill/>
          <a:ln>
            <a:noFill/>
          </a:ln>
        </p:spPr>
      </p:pic>
      <p:pic>
        <p:nvPicPr>
          <p:cNvPr id="323" name="Google Shape;323;p30"/>
          <p:cNvPicPr preferRelativeResize="0"/>
          <p:nvPr/>
        </p:nvPicPr>
        <p:blipFill rotWithShape="1">
          <a:blip r:embed="rId3">
            <a:alphaModFix/>
          </a:blip>
          <a:srcRect t="8553" b="8561"/>
          <a:stretch/>
        </p:blipFill>
        <p:spPr>
          <a:xfrm>
            <a:off x="3155625" y="1947463"/>
            <a:ext cx="2104171" cy="1583500"/>
          </a:xfrm>
          <a:prstGeom prst="rect">
            <a:avLst/>
          </a:prstGeom>
          <a:noFill/>
          <a:ln>
            <a:noFill/>
          </a:ln>
        </p:spPr>
      </p:pic>
      <p:pic>
        <p:nvPicPr>
          <p:cNvPr id="324" name="Google Shape;324;p30"/>
          <p:cNvPicPr preferRelativeResize="0"/>
          <p:nvPr/>
        </p:nvPicPr>
        <p:blipFill rotWithShape="1">
          <a:blip r:embed="rId3">
            <a:alphaModFix/>
          </a:blip>
          <a:srcRect t="8116" b="8116"/>
          <a:stretch/>
        </p:blipFill>
        <p:spPr>
          <a:xfrm>
            <a:off x="680975" y="1947462"/>
            <a:ext cx="2082026" cy="1583501"/>
          </a:xfrm>
          <a:prstGeom prst="rect">
            <a:avLst/>
          </a:prstGeom>
          <a:noFill/>
          <a:ln>
            <a:noFill/>
          </a:ln>
        </p:spPr>
      </p:pic>
      <p:sp>
        <p:nvSpPr>
          <p:cNvPr id="325" name="Google Shape;325;p30"/>
          <p:cNvSpPr txBox="1"/>
          <p:nvPr/>
        </p:nvSpPr>
        <p:spPr>
          <a:xfrm>
            <a:off x="581250" y="466450"/>
            <a:ext cx="3616500" cy="1000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3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Testimonial</a:t>
            </a:r>
            <a:endParaRPr sz="53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26" name="Google Shape;326;p30"/>
          <p:cNvSpPr/>
          <p:nvPr/>
        </p:nvSpPr>
        <p:spPr>
          <a:xfrm>
            <a:off x="7618575" y="667938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27" name="Google Shape;327;p30"/>
          <p:cNvSpPr txBox="1"/>
          <p:nvPr/>
        </p:nvSpPr>
        <p:spPr>
          <a:xfrm>
            <a:off x="7545825" y="815088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17</a:t>
            </a:r>
            <a:endParaRPr sz="25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28" name="Google Shape;328;p30"/>
          <p:cNvSpPr txBox="1"/>
          <p:nvPr/>
        </p:nvSpPr>
        <p:spPr>
          <a:xfrm>
            <a:off x="581250" y="3999225"/>
            <a:ext cx="28026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 “The material is really comfor-</a:t>
            </a:r>
            <a:endParaRPr sz="8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table.  This is absolutely my favourite store!”</a:t>
            </a:r>
            <a:endParaRPr sz="8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329" name="Google Shape;329;p30"/>
          <p:cNvSpPr txBox="1"/>
          <p:nvPr/>
        </p:nvSpPr>
        <p:spPr>
          <a:xfrm>
            <a:off x="3055900" y="3999225"/>
            <a:ext cx="2802600" cy="4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“Best store in town! Definitely</a:t>
            </a:r>
            <a:endParaRPr sz="8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will visit regularly”</a:t>
            </a:r>
            <a:endParaRPr sz="8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330" name="Google Shape;330;p30"/>
          <p:cNvSpPr txBox="1"/>
          <p:nvPr/>
        </p:nvSpPr>
        <p:spPr>
          <a:xfrm>
            <a:off x="5552700" y="3999225"/>
            <a:ext cx="2802600" cy="4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“Best product, I highly </a:t>
            </a:r>
            <a:endParaRPr sz="8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recommend this.”</a:t>
            </a:r>
            <a:endParaRPr sz="8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331" name="Google Shape;331;p30"/>
          <p:cNvSpPr txBox="1"/>
          <p:nvPr/>
        </p:nvSpPr>
        <p:spPr>
          <a:xfrm>
            <a:off x="4618575" y="815100"/>
            <a:ext cx="3000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 b="1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Minimalist Presentation 2022</a:t>
            </a:r>
            <a:endParaRPr sz="1200" b="1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grpSp>
        <p:nvGrpSpPr>
          <p:cNvPr id="332" name="Google Shape;332;p30"/>
          <p:cNvGrpSpPr/>
          <p:nvPr/>
        </p:nvGrpSpPr>
        <p:grpSpPr>
          <a:xfrm>
            <a:off x="7974469" y="3973897"/>
            <a:ext cx="502008" cy="502008"/>
            <a:chOff x="1317650" y="365150"/>
            <a:chExt cx="4888100" cy="4888100"/>
          </a:xfrm>
        </p:grpSpPr>
        <p:sp>
          <p:nvSpPr>
            <p:cNvPr id="333" name="Google Shape;333;p30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989A9C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30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989A9C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35" name="Google Shape;335;p30"/>
          <p:cNvSpPr txBox="1"/>
          <p:nvPr/>
        </p:nvSpPr>
        <p:spPr>
          <a:xfrm>
            <a:off x="581250" y="3645225"/>
            <a:ext cx="28026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Taylor Alonso, Job Position</a:t>
            </a:r>
            <a:endParaRPr sz="11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336" name="Google Shape;336;p30"/>
          <p:cNvSpPr txBox="1"/>
          <p:nvPr/>
        </p:nvSpPr>
        <p:spPr>
          <a:xfrm>
            <a:off x="3055900" y="3645225"/>
            <a:ext cx="28026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Olivia Wilson, Job Position</a:t>
            </a:r>
            <a:endParaRPr sz="11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337" name="Google Shape;337;p30"/>
          <p:cNvSpPr txBox="1"/>
          <p:nvPr/>
        </p:nvSpPr>
        <p:spPr>
          <a:xfrm>
            <a:off x="5521375" y="3645225"/>
            <a:ext cx="28026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Teddy Yu, Job Position</a:t>
            </a:r>
            <a:endParaRPr sz="11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3E75C"/>
        </a:solidFill>
        <a:effectLst/>
      </p:bgPr>
    </p:bg>
    <p:spTree>
      <p:nvGrpSpPr>
        <p:cNvPr id="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p31"/>
          <p:cNvSpPr txBox="1"/>
          <p:nvPr/>
        </p:nvSpPr>
        <p:spPr>
          <a:xfrm>
            <a:off x="3352051" y="1730400"/>
            <a:ext cx="3880500" cy="103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500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Thank You</a:t>
            </a:r>
            <a:endParaRPr sz="5500"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43" name="Google Shape;343;p31"/>
          <p:cNvSpPr/>
          <p:nvPr/>
        </p:nvSpPr>
        <p:spPr>
          <a:xfrm>
            <a:off x="7618575" y="667938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474747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4" name="Google Shape;344;p31"/>
          <p:cNvSpPr txBox="1"/>
          <p:nvPr/>
        </p:nvSpPr>
        <p:spPr>
          <a:xfrm>
            <a:off x="7545825" y="815088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18</a:t>
            </a:r>
            <a:endParaRPr sz="2500"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45" name="Google Shape;345;p31"/>
          <p:cNvSpPr txBox="1"/>
          <p:nvPr/>
        </p:nvSpPr>
        <p:spPr>
          <a:xfrm>
            <a:off x="2535000" y="591750"/>
            <a:ext cx="3000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 b="1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Minimalist Presentation 2022</a:t>
            </a:r>
            <a:endParaRPr sz="1200" b="1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346" name="Google Shape;346;p31"/>
          <p:cNvSpPr/>
          <p:nvPr/>
        </p:nvSpPr>
        <p:spPr>
          <a:xfrm>
            <a:off x="-15625" y="8300"/>
            <a:ext cx="1609800" cy="5143500"/>
          </a:xfrm>
          <a:prstGeom prst="rect">
            <a:avLst/>
          </a:prstGeom>
          <a:solidFill>
            <a:srgbClr val="989A9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7" name="Google Shape;347;p31"/>
          <p:cNvSpPr txBox="1"/>
          <p:nvPr/>
        </p:nvSpPr>
        <p:spPr>
          <a:xfrm>
            <a:off x="5535000" y="4168475"/>
            <a:ext cx="3017700" cy="554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i="1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September 20, 2023</a:t>
            </a:r>
            <a:endParaRPr b="1" i="1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endParaRPr sz="1000" b="1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348" name="Google Shape;348;p31"/>
          <p:cNvSpPr txBox="1"/>
          <p:nvPr/>
        </p:nvSpPr>
        <p:spPr>
          <a:xfrm>
            <a:off x="4455675" y="2806075"/>
            <a:ext cx="53211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Aut fugit, sed quia consequuntur magni dolores  quiio luptat</a:t>
            </a:r>
            <a:endParaRPr sz="8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em sequi nesciunt. Neque porro quisqu estold</a:t>
            </a:r>
            <a:r>
              <a:rPr lang="en" sz="800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oluptatem</a:t>
            </a:r>
            <a:endParaRPr sz="800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Frec defx sequi nesciunteque porroquisquam est</a:t>
            </a:r>
            <a:endParaRPr sz="8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cxnSp>
        <p:nvCxnSpPr>
          <p:cNvPr id="349" name="Google Shape;349;p31"/>
          <p:cNvCxnSpPr/>
          <p:nvPr/>
        </p:nvCxnSpPr>
        <p:spPr>
          <a:xfrm>
            <a:off x="3489213" y="3005388"/>
            <a:ext cx="752700" cy="0"/>
          </a:xfrm>
          <a:prstGeom prst="straightConnector1">
            <a:avLst/>
          </a:prstGeom>
          <a:noFill/>
          <a:ln w="38100" cap="flat" cmpd="sng">
            <a:solidFill>
              <a:srgbClr val="474747"/>
            </a:solidFill>
            <a:prstDash val="solid"/>
            <a:round/>
            <a:headEnd type="none" w="med" len="med"/>
            <a:tailEnd type="none" w="med" len="med"/>
          </a:ln>
        </p:spPr>
      </p:cxnSp>
      <p:pic>
        <p:nvPicPr>
          <p:cNvPr id="350" name="Google Shape;350;p31"/>
          <p:cNvPicPr preferRelativeResize="0"/>
          <p:nvPr/>
        </p:nvPicPr>
        <p:blipFill rotWithShape="1">
          <a:blip r:embed="rId3">
            <a:alphaModFix/>
          </a:blip>
          <a:srcRect l="19676" r="19670"/>
          <a:stretch/>
        </p:blipFill>
        <p:spPr>
          <a:xfrm>
            <a:off x="667600" y="1384500"/>
            <a:ext cx="2065222" cy="309142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89A9C"/>
        </a:solidFill>
        <a:effectLst/>
      </p:bgPr>
    </p:bg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4"/>
          <p:cNvSpPr txBox="1"/>
          <p:nvPr/>
        </p:nvSpPr>
        <p:spPr>
          <a:xfrm>
            <a:off x="3096400" y="555700"/>
            <a:ext cx="5449800" cy="1403700"/>
          </a:xfrm>
          <a:prstGeom prst="rect">
            <a:avLst/>
          </a:prstGeom>
          <a:solidFill>
            <a:srgbClr val="989A9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3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We’ll show you</a:t>
            </a:r>
            <a:endParaRPr sz="33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3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how we build our </a:t>
            </a:r>
            <a:r>
              <a:rPr lang="en" sz="3300">
                <a:solidFill>
                  <a:srgbClr val="F3E75C"/>
                </a:solidFill>
                <a:latin typeface="Mulish"/>
                <a:ea typeface="Mulish"/>
                <a:cs typeface="Mulish"/>
                <a:sym typeface="Mulish"/>
              </a:rPr>
              <a:t>business </a:t>
            </a:r>
            <a:r>
              <a:rPr lang="en" sz="33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in awesome ways</a:t>
            </a:r>
            <a:endParaRPr sz="3300" b="1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69" name="Google Shape;69;p14"/>
          <p:cNvSpPr txBox="1"/>
          <p:nvPr/>
        </p:nvSpPr>
        <p:spPr>
          <a:xfrm>
            <a:off x="563050" y="2841200"/>
            <a:ext cx="3408900" cy="861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Sed ut perspiciatis unde omnis iste natus errorisit voluptatem accusantium doloremque laudantium, totam rem aperiam, ea</a:t>
            </a:r>
            <a:endParaRPr sz="800" dirty="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que ipsa quae ab illot perspiciatis unorisit voluptatem accusd</a:t>
            </a:r>
            <a:endParaRPr sz="800" dirty="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800" dirty="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m sequi nesciunteque porroquisquam est, quisderoloredmips</a:t>
            </a:r>
            <a:endParaRPr sz="800" dirty="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70" name="Google Shape;70;p14"/>
          <p:cNvSpPr/>
          <p:nvPr/>
        </p:nvSpPr>
        <p:spPr>
          <a:xfrm>
            <a:off x="680600" y="667950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1" name="Google Shape;71;p14"/>
          <p:cNvSpPr txBox="1"/>
          <p:nvPr/>
        </p:nvSpPr>
        <p:spPr>
          <a:xfrm>
            <a:off x="607850" y="815100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01</a:t>
            </a:r>
            <a:endParaRPr sz="25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72" name="Google Shape;72;p14"/>
          <p:cNvCxnSpPr/>
          <p:nvPr/>
        </p:nvCxnSpPr>
        <p:spPr>
          <a:xfrm>
            <a:off x="2212225" y="2558225"/>
            <a:ext cx="1220400" cy="0"/>
          </a:xfrm>
          <a:prstGeom prst="straightConnector1">
            <a:avLst/>
          </a:prstGeom>
          <a:noFill/>
          <a:ln w="38100" cap="flat" cmpd="sng">
            <a:solidFill>
              <a:srgbClr val="FFFFFF"/>
            </a:solidFill>
            <a:prstDash val="solid"/>
            <a:round/>
            <a:headEnd type="none" w="med" len="med"/>
            <a:tailEnd type="none" w="med" len="med"/>
          </a:ln>
        </p:spPr>
      </p:cxnSp>
      <p:pic>
        <p:nvPicPr>
          <p:cNvPr id="73" name="Google Shape;73;p14"/>
          <p:cNvPicPr preferRelativeResize="0"/>
          <p:nvPr/>
        </p:nvPicPr>
        <p:blipFill rotWithShape="1">
          <a:blip r:embed="rId3">
            <a:alphaModFix/>
          </a:blip>
          <a:srcRect l="2839" r="2839"/>
          <a:stretch/>
        </p:blipFill>
        <p:spPr>
          <a:xfrm>
            <a:off x="4132950" y="2072225"/>
            <a:ext cx="2497127" cy="2403776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74" name="Google Shape;74;p14"/>
          <p:cNvGrpSpPr/>
          <p:nvPr/>
        </p:nvGrpSpPr>
        <p:grpSpPr>
          <a:xfrm>
            <a:off x="7907162" y="3906655"/>
            <a:ext cx="569464" cy="569464"/>
            <a:chOff x="1317650" y="365150"/>
            <a:chExt cx="4888100" cy="4888100"/>
          </a:xfrm>
        </p:grpSpPr>
        <p:sp>
          <p:nvSpPr>
            <p:cNvPr id="75" name="Google Shape;75;p14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FFFFFF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" name="Google Shape;76;p14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FFFFFF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89A9C"/>
        </a:solidFill>
        <a:effectLst/>
      </p:bgPr>
    </p:bg>
    <p:spTree>
      <p:nvGrpSpPr>
        <p:cNvPr id="1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32"/>
          <p:cNvSpPr txBox="1"/>
          <p:nvPr/>
        </p:nvSpPr>
        <p:spPr>
          <a:xfrm>
            <a:off x="596925" y="1615025"/>
            <a:ext cx="4099200" cy="253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1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Stay In </a:t>
            </a:r>
            <a:endParaRPr sz="51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100" b="1">
                <a:solidFill>
                  <a:srgbClr val="F3E75C"/>
                </a:solidFill>
                <a:latin typeface="Questrial"/>
                <a:ea typeface="Questrial"/>
                <a:cs typeface="Questrial"/>
                <a:sym typeface="Questrial"/>
              </a:rPr>
              <a:t>Touch</a:t>
            </a:r>
            <a:r>
              <a:rPr lang="en" sz="51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 With</a:t>
            </a:r>
            <a:endParaRPr sz="51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1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Us</a:t>
            </a:r>
            <a:endParaRPr sz="51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356" name="Google Shape;356;p32"/>
          <p:cNvPicPr preferRelativeResize="0"/>
          <p:nvPr/>
        </p:nvPicPr>
        <p:blipFill rotWithShape="1">
          <a:blip r:embed="rId3">
            <a:alphaModFix/>
          </a:blip>
          <a:srcRect t="10006" b="10006"/>
          <a:stretch/>
        </p:blipFill>
        <p:spPr>
          <a:xfrm>
            <a:off x="4422350" y="0"/>
            <a:ext cx="3480906" cy="2527805"/>
          </a:xfrm>
          <a:prstGeom prst="rect">
            <a:avLst/>
          </a:prstGeom>
          <a:noFill/>
          <a:ln>
            <a:noFill/>
          </a:ln>
        </p:spPr>
      </p:pic>
      <p:sp>
        <p:nvSpPr>
          <p:cNvPr id="357" name="Google Shape;357;p32"/>
          <p:cNvSpPr/>
          <p:nvPr/>
        </p:nvSpPr>
        <p:spPr>
          <a:xfrm>
            <a:off x="5080775" y="1947900"/>
            <a:ext cx="3395700" cy="2527800"/>
          </a:xfrm>
          <a:prstGeom prst="rect">
            <a:avLst/>
          </a:prstGeom>
          <a:solidFill>
            <a:srgbClr val="F3E75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58" name="Google Shape;358;p32"/>
          <p:cNvSpPr txBox="1"/>
          <p:nvPr/>
        </p:nvSpPr>
        <p:spPr>
          <a:xfrm>
            <a:off x="5530050" y="2406350"/>
            <a:ext cx="3000000" cy="98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 b="1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@reallygreassite</a:t>
            </a:r>
            <a:endParaRPr sz="1300" b="1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 b="1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hello@reallygreatsite.com</a:t>
            </a:r>
            <a:endParaRPr sz="1300" b="1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 b="1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www.reallygreatsite.com</a:t>
            </a:r>
            <a:endParaRPr sz="1300" b="1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359" name="Google Shape;359;p32"/>
          <p:cNvSpPr txBox="1"/>
          <p:nvPr/>
        </p:nvSpPr>
        <p:spPr>
          <a:xfrm>
            <a:off x="5530050" y="3493025"/>
            <a:ext cx="3000000" cy="53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b="1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123 Anywhere St., Any City, ST 12345 </a:t>
            </a:r>
            <a:endParaRPr sz="900" b="1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 b="1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+123-456-7890</a:t>
            </a:r>
            <a:endParaRPr sz="900" b="1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cxnSp>
        <p:nvCxnSpPr>
          <p:cNvPr id="360" name="Google Shape;360;p32"/>
          <p:cNvCxnSpPr/>
          <p:nvPr/>
        </p:nvCxnSpPr>
        <p:spPr>
          <a:xfrm>
            <a:off x="2436088" y="4007025"/>
            <a:ext cx="1875000" cy="0"/>
          </a:xfrm>
          <a:prstGeom prst="straightConnector1">
            <a:avLst/>
          </a:prstGeom>
          <a:noFill/>
          <a:ln w="38100" cap="flat" cmpd="sng">
            <a:solidFill>
              <a:srgbClr val="FFFFFF"/>
            </a:solidFill>
            <a:prstDash val="solid"/>
            <a:round/>
            <a:headEnd type="none" w="med" len="med"/>
            <a:tailEnd type="none" w="med" len="med"/>
          </a:ln>
        </p:spPr>
      </p:cxnSp>
      <p:grpSp>
        <p:nvGrpSpPr>
          <p:cNvPr id="361" name="Google Shape;361;p32"/>
          <p:cNvGrpSpPr/>
          <p:nvPr/>
        </p:nvGrpSpPr>
        <p:grpSpPr>
          <a:xfrm>
            <a:off x="3265269" y="808156"/>
            <a:ext cx="449216" cy="449216"/>
            <a:chOff x="1317650" y="365150"/>
            <a:chExt cx="4888100" cy="4888100"/>
          </a:xfrm>
        </p:grpSpPr>
        <p:sp>
          <p:nvSpPr>
            <p:cNvPr id="362" name="Google Shape;362;p32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FFFFFF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32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FFFFFF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5"/>
          <p:cNvSpPr txBox="1"/>
          <p:nvPr/>
        </p:nvSpPr>
        <p:spPr>
          <a:xfrm>
            <a:off x="591400" y="591750"/>
            <a:ext cx="3000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 b="1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Minimalist Presentation 2022</a:t>
            </a:r>
            <a:endParaRPr sz="1200" b="1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82" name="Google Shape;82;p15"/>
          <p:cNvSpPr/>
          <p:nvPr/>
        </p:nvSpPr>
        <p:spPr>
          <a:xfrm>
            <a:off x="6454975" y="8300"/>
            <a:ext cx="2689200" cy="5143500"/>
          </a:xfrm>
          <a:prstGeom prst="rect">
            <a:avLst/>
          </a:prstGeom>
          <a:solidFill>
            <a:srgbClr val="F3E75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3" name="Google Shape;83;p15"/>
          <p:cNvSpPr txBox="1"/>
          <p:nvPr/>
        </p:nvSpPr>
        <p:spPr>
          <a:xfrm>
            <a:off x="544250" y="1151525"/>
            <a:ext cx="3000000" cy="9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7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Index</a:t>
            </a:r>
            <a:endParaRPr sz="47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84" name="Google Shape;84;p15"/>
          <p:cNvCxnSpPr/>
          <p:nvPr/>
        </p:nvCxnSpPr>
        <p:spPr>
          <a:xfrm>
            <a:off x="2465850" y="1685975"/>
            <a:ext cx="675300" cy="0"/>
          </a:xfrm>
          <a:prstGeom prst="straightConnector1">
            <a:avLst/>
          </a:prstGeom>
          <a:noFill/>
          <a:ln w="38100" cap="flat" cmpd="sng">
            <a:solidFill>
              <a:srgbClr val="989A9C"/>
            </a:solidFill>
            <a:prstDash val="solid"/>
            <a:round/>
            <a:headEnd type="none" w="med" len="med"/>
            <a:tailEnd type="none" w="med" len="med"/>
          </a:ln>
        </p:spPr>
      </p:cxnSp>
      <p:pic>
        <p:nvPicPr>
          <p:cNvPr id="85" name="Google Shape;85;p15"/>
          <p:cNvPicPr preferRelativeResize="0"/>
          <p:nvPr/>
        </p:nvPicPr>
        <p:blipFill rotWithShape="1">
          <a:blip r:embed="rId3">
            <a:alphaModFix/>
          </a:blip>
          <a:srcRect l="2838" r="2848"/>
          <a:stretch/>
        </p:blipFill>
        <p:spPr>
          <a:xfrm>
            <a:off x="0" y="2422851"/>
            <a:ext cx="2834900" cy="2728949"/>
          </a:xfrm>
          <a:prstGeom prst="rect">
            <a:avLst/>
          </a:prstGeom>
          <a:noFill/>
          <a:ln>
            <a:noFill/>
          </a:ln>
        </p:spPr>
      </p:pic>
      <p:sp>
        <p:nvSpPr>
          <p:cNvPr id="86" name="Google Shape;86;p15"/>
          <p:cNvSpPr txBox="1"/>
          <p:nvPr/>
        </p:nvSpPr>
        <p:spPr>
          <a:xfrm>
            <a:off x="3544250" y="1519650"/>
            <a:ext cx="3000000" cy="2862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Intro &amp; Index</a:t>
            </a:r>
            <a:endParaRPr sz="12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Company Profile</a:t>
            </a:r>
            <a:endParaRPr sz="12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About Us</a:t>
            </a:r>
            <a:endParaRPr sz="1200" b="1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Founder Speech </a:t>
            </a:r>
            <a:endParaRPr sz="12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Meet the Team</a:t>
            </a:r>
            <a:endParaRPr sz="12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Project Portfolio</a:t>
            </a:r>
            <a:endParaRPr sz="12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Our Process </a:t>
            </a:r>
            <a:endParaRPr sz="12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Our Services</a:t>
            </a:r>
            <a:endParaRPr sz="12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Client Testimonial</a:t>
            </a:r>
            <a:endParaRPr sz="12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989A9C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Contact</a:t>
            </a:r>
            <a:endParaRPr sz="1200">
              <a:solidFill>
                <a:srgbClr val="989A9C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87" name="Google Shape;87;p15"/>
          <p:cNvSpPr/>
          <p:nvPr/>
        </p:nvSpPr>
        <p:spPr>
          <a:xfrm>
            <a:off x="7540050" y="3607550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3735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8" name="Google Shape;88;p15"/>
          <p:cNvSpPr txBox="1"/>
          <p:nvPr/>
        </p:nvSpPr>
        <p:spPr>
          <a:xfrm>
            <a:off x="7467300" y="3754700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373529"/>
                </a:solidFill>
                <a:latin typeface="Questrial"/>
                <a:ea typeface="Questrial"/>
                <a:cs typeface="Questrial"/>
                <a:sym typeface="Questrial"/>
              </a:rPr>
              <a:t>02</a:t>
            </a:r>
            <a:endParaRPr sz="2500" b="1">
              <a:solidFill>
                <a:srgbClr val="373529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89" name="Google Shape;89;p15"/>
          <p:cNvPicPr preferRelativeResize="0"/>
          <p:nvPr/>
        </p:nvPicPr>
        <p:blipFill rotWithShape="1">
          <a:blip r:embed="rId3">
            <a:alphaModFix/>
          </a:blip>
          <a:srcRect t="8200" b="8208"/>
          <a:stretch/>
        </p:blipFill>
        <p:spPr>
          <a:xfrm>
            <a:off x="5641600" y="961050"/>
            <a:ext cx="2834897" cy="21515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89A9C"/>
        </a:solidFill>
        <a:effectLst/>
      </p:bgPr>
    </p:bg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6"/>
          <p:cNvSpPr txBox="1"/>
          <p:nvPr/>
        </p:nvSpPr>
        <p:spPr>
          <a:xfrm>
            <a:off x="2241250" y="481325"/>
            <a:ext cx="3000000" cy="80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 b="1">
                <a:solidFill>
                  <a:srgbClr val="F3E75C"/>
                </a:solidFill>
                <a:latin typeface="Questrial"/>
                <a:ea typeface="Questrial"/>
                <a:cs typeface="Questrial"/>
                <a:sym typeface="Questrial"/>
              </a:rPr>
              <a:t>About</a:t>
            </a:r>
            <a:r>
              <a:rPr lang="en" sz="40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 Us</a:t>
            </a:r>
            <a:endParaRPr sz="40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95" name="Google Shape;95;p16"/>
          <p:cNvSpPr txBox="1"/>
          <p:nvPr/>
        </p:nvSpPr>
        <p:spPr>
          <a:xfrm>
            <a:off x="3641350" y="1386075"/>
            <a:ext cx="4504200" cy="861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Aut fugit, sed quia consequuntur magni dolores eos quio</a:t>
            </a:r>
            <a:endParaRPr sz="8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luptatem sequi nesciunt. Neque porro quisquai doloredm</a:t>
            </a:r>
            <a:endParaRPr sz="8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ipsum quia dolor sit amet, consectetur, aelit, sed quia non</a:t>
            </a:r>
            <a:endParaRPr sz="8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"/>
                <a:ea typeface="Mulish"/>
                <a:cs typeface="Mulish"/>
                <a:sym typeface="Mulish"/>
              </a:rPr>
              <a:t>numquam eius modi tempora incdabore et dolore maseeg</a:t>
            </a:r>
            <a:endParaRPr sz="8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96" name="Google Shape;96;p16"/>
          <p:cNvSpPr/>
          <p:nvPr/>
        </p:nvSpPr>
        <p:spPr>
          <a:xfrm>
            <a:off x="683050" y="667950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16"/>
          <p:cNvSpPr txBox="1"/>
          <p:nvPr/>
        </p:nvSpPr>
        <p:spPr>
          <a:xfrm>
            <a:off x="610300" y="815100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03</a:t>
            </a:r>
            <a:endParaRPr sz="25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98" name="Google Shape;98;p16"/>
          <p:cNvCxnSpPr/>
          <p:nvPr/>
        </p:nvCxnSpPr>
        <p:spPr>
          <a:xfrm>
            <a:off x="2316675" y="1817025"/>
            <a:ext cx="1005000" cy="0"/>
          </a:xfrm>
          <a:prstGeom prst="straightConnector1">
            <a:avLst/>
          </a:prstGeom>
          <a:noFill/>
          <a:ln w="38100" cap="flat" cmpd="sng">
            <a:solidFill>
              <a:srgbClr val="FFFFFF"/>
            </a:solidFill>
            <a:prstDash val="solid"/>
            <a:round/>
            <a:headEnd type="none" w="med" len="med"/>
            <a:tailEnd type="none" w="med" len="med"/>
          </a:ln>
        </p:spPr>
      </p:cxnSp>
      <p:pic>
        <p:nvPicPr>
          <p:cNvPr id="99" name="Google Shape;99;p16"/>
          <p:cNvPicPr preferRelativeResize="0"/>
          <p:nvPr/>
        </p:nvPicPr>
        <p:blipFill rotWithShape="1">
          <a:blip r:embed="rId3">
            <a:alphaModFix/>
          </a:blip>
          <a:srcRect t="24224" b="24224"/>
          <a:stretch/>
        </p:blipFill>
        <p:spPr>
          <a:xfrm>
            <a:off x="667600" y="2621950"/>
            <a:ext cx="3962175" cy="1854524"/>
          </a:xfrm>
          <a:prstGeom prst="rect">
            <a:avLst/>
          </a:prstGeom>
          <a:noFill/>
          <a:ln>
            <a:noFill/>
          </a:ln>
        </p:spPr>
      </p:pic>
      <p:sp>
        <p:nvSpPr>
          <p:cNvPr id="100" name="Google Shape;100;p16"/>
          <p:cNvSpPr txBox="1"/>
          <p:nvPr/>
        </p:nvSpPr>
        <p:spPr>
          <a:xfrm>
            <a:off x="5460600" y="2682988"/>
            <a:ext cx="3448800" cy="70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4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Our </a:t>
            </a:r>
            <a:r>
              <a:rPr lang="en" sz="3400" b="1">
                <a:solidFill>
                  <a:srgbClr val="F3E75C"/>
                </a:solidFill>
                <a:latin typeface="Questrial"/>
                <a:ea typeface="Questrial"/>
                <a:cs typeface="Questrial"/>
                <a:sym typeface="Questrial"/>
              </a:rPr>
              <a:t>Journey</a:t>
            </a:r>
            <a:endParaRPr sz="3400" b="1">
              <a:solidFill>
                <a:srgbClr val="F3E75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01" name="Google Shape;101;p16"/>
          <p:cNvSpPr txBox="1"/>
          <p:nvPr/>
        </p:nvSpPr>
        <p:spPr>
          <a:xfrm>
            <a:off x="5460600" y="3501575"/>
            <a:ext cx="4504200" cy="861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Newsreader"/>
                <a:ea typeface="Newsreader"/>
                <a:cs typeface="Newsreader"/>
                <a:sym typeface="Newsreader"/>
              </a:rPr>
              <a:t>luptatem sequi nesciunt. Neque porro quisquam est, qui doloredm</a:t>
            </a:r>
            <a:endParaRPr sz="800">
              <a:solidFill>
                <a:srgbClr val="FFFFFF"/>
              </a:solidFill>
              <a:latin typeface="Newsreader"/>
              <a:ea typeface="Newsreader"/>
              <a:cs typeface="Newsreader"/>
              <a:sym typeface="Newsreade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Newsreader"/>
                <a:ea typeface="Newsreader"/>
                <a:cs typeface="Newsreader"/>
                <a:sym typeface="Newsreader"/>
              </a:rPr>
              <a:t>ipsum quia dolor sit amet, consectetur, adipisci velit, sed quia non</a:t>
            </a:r>
            <a:endParaRPr sz="800">
              <a:solidFill>
                <a:srgbClr val="FFFFFF"/>
              </a:solidFill>
              <a:latin typeface="Newsreader"/>
              <a:ea typeface="Newsreader"/>
              <a:cs typeface="Newsreader"/>
              <a:sym typeface="Newsreade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Newsreader"/>
                <a:ea typeface="Newsreader"/>
                <a:cs typeface="Newsreader"/>
                <a:sym typeface="Newsreader"/>
              </a:rPr>
              <a:t>numquam eius modi tempora incidunt ut labore et dolore maseeg</a:t>
            </a:r>
            <a:endParaRPr sz="800">
              <a:solidFill>
                <a:srgbClr val="FFFFFF"/>
              </a:solidFill>
              <a:latin typeface="Newsreader"/>
              <a:ea typeface="Newsreader"/>
              <a:cs typeface="Newsreader"/>
              <a:sym typeface="Newsreade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FFFFFF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grpSp>
        <p:nvGrpSpPr>
          <p:cNvPr id="102" name="Google Shape;102;p16"/>
          <p:cNvGrpSpPr/>
          <p:nvPr/>
        </p:nvGrpSpPr>
        <p:grpSpPr>
          <a:xfrm>
            <a:off x="7822105" y="667962"/>
            <a:ext cx="633498" cy="633498"/>
            <a:chOff x="1317650" y="365150"/>
            <a:chExt cx="4888100" cy="4888100"/>
          </a:xfrm>
        </p:grpSpPr>
        <p:sp>
          <p:nvSpPr>
            <p:cNvPr id="103" name="Google Shape;103;p16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FFFFFF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" name="Google Shape;104;p16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FFFFFF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17"/>
          <p:cNvSpPr txBox="1"/>
          <p:nvPr/>
        </p:nvSpPr>
        <p:spPr>
          <a:xfrm>
            <a:off x="591400" y="591750"/>
            <a:ext cx="3000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 b="1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Minimalist Presentation 2022</a:t>
            </a:r>
            <a:endParaRPr sz="1200" b="1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110" name="Google Shape;110;p17"/>
          <p:cNvSpPr txBox="1"/>
          <p:nvPr/>
        </p:nvSpPr>
        <p:spPr>
          <a:xfrm>
            <a:off x="557675" y="1050425"/>
            <a:ext cx="3863400" cy="1693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9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Company</a:t>
            </a:r>
            <a:endParaRPr sz="49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9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        History</a:t>
            </a:r>
            <a:endParaRPr sz="49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11" name="Google Shape;111;p17"/>
          <p:cNvSpPr txBox="1"/>
          <p:nvPr/>
        </p:nvSpPr>
        <p:spPr>
          <a:xfrm>
            <a:off x="4450075" y="3760975"/>
            <a:ext cx="41205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Aut fugit, sed quia consequuntur magni doloreseosqui ratione voluptatem sequ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nesciunt. Neque porroquisquam est, qui doloredmipsum quia dolamcoeiectetur, adipiconsequuntur magni doloreseosqui rredsci velit, sed quinsequuntur magni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112" name="Google Shape;112;p17"/>
          <p:cNvSpPr/>
          <p:nvPr/>
        </p:nvSpPr>
        <p:spPr>
          <a:xfrm>
            <a:off x="5143600" y="8300"/>
            <a:ext cx="4000800" cy="2324400"/>
          </a:xfrm>
          <a:prstGeom prst="rect">
            <a:avLst/>
          </a:prstGeom>
          <a:solidFill>
            <a:srgbClr val="F3E75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pic>
        <p:nvPicPr>
          <p:cNvPr id="113" name="Google Shape;113;p17"/>
          <p:cNvPicPr preferRelativeResize="0"/>
          <p:nvPr/>
        </p:nvPicPr>
        <p:blipFill rotWithShape="1">
          <a:blip r:embed="rId3">
            <a:alphaModFix/>
          </a:blip>
          <a:srcRect t="11402" b="11395"/>
          <a:stretch/>
        </p:blipFill>
        <p:spPr>
          <a:xfrm>
            <a:off x="4572000" y="961050"/>
            <a:ext cx="3547749" cy="2486677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114" name="Google Shape;114;p17"/>
          <p:cNvCxnSpPr/>
          <p:nvPr/>
        </p:nvCxnSpPr>
        <p:spPr>
          <a:xfrm>
            <a:off x="993875" y="2173325"/>
            <a:ext cx="0" cy="1274400"/>
          </a:xfrm>
          <a:prstGeom prst="straightConnector1">
            <a:avLst/>
          </a:prstGeom>
          <a:noFill/>
          <a:ln w="38100" cap="flat" cmpd="sng">
            <a:solidFill>
              <a:srgbClr val="989A9C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15" name="Google Shape;115;p17"/>
          <p:cNvSpPr/>
          <p:nvPr/>
        </p:nvSpPr>
        <p:spPr>
          <a:xfrm>
            <a:off x="685775" y="3859719"/>
            <a:ext cx="616200" cy="616200"/>
          </a:xfrm>
          <a:prstGeom prst="ellipse">
            <a:avLst/>
          </a:prstGeom>
          <a:noFill/>
          <a:ln w="19050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6" name="Google Shape;116;p17"/>
          <p:cNvSpPr txBox="1"/>
          <p:nvPr/>
        </p:nvSpPr>
        <p:spPr>
          <a:xfrm>
            <a:off x="633875" y="3929319"/>
            <a:ext cx="720000" cy="477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04</a:t>
            </a:r>
            <a:endParaRPr sz="19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117" name="Google Shape;117;p17"/>
          <p:cNvPicPr preferRelativeResize="0"/>
          <p:nvPr/>
        </p:nvPicPr>
        <p:blipFill rotWithShape="1">
          <a:blip r:embed="rId3">
            <a:alphaModFix/>
          </a:blip>
          <a:srcRect t="651" b="651"/>
          <a:stretch/>
        </p:blipFill>
        <p:spPr>
          <a:xfrm>
            <a:off x="1739225" y="3106100"/>
            <a:ext cx="2273598" cy="2037401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3E75C"/>
        </a:solidFill>
        <a:effectLst/>
      </p:bgPr>
    </p:bg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8"/>
          <p:cNvSpPr/>
          <p:nvPr/>
        </p:nvSpPr>
        <p:spPr>
          <a:xfrm>
            <a:off x="6847625" y="8300"/>
            <a:ext cx="2296800" cy="5143500"/>
          </a:xfrm>
          <a:prstGeom prst="rect">
            <a:avLst/>
          </a:prstGeom>
          <a:solidFill>
            <a:srgbClr val="989A9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3" name="Google Shape;123;p18"/>
          <p:cNvSpPr txBox="1"/>
          <p:nvPr/>
        </p:nvSpPr>
        <p:spPr>
          <a:xfrm>
            <a:off x="2051175" y="591750"/>
            <a:ext cx="3177900" cy="939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900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Our Value</a:t>
            </a:r>
            <a:endParaRPr sz="4900"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24" name="Google Shape;124;p18"/>
          <p:cNvSpPr txBox="1"/>
          <p:nvPr/>
        </p:nvSpPr>
        <p:spPr>
          <a:xfrm rot="5400000">
            <a:off x="6886225" y="2849400"/>
            <a:ext cx="3000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 b="1">
                <a:solidFill>
                  <a:srgbClr val="F6F1ED"/>
                </a:solidFill>
                <a:latin typeface="Mulish"/>
                <a:ea typeface="Mulish"/>
                <a:cs typeface="Mulish"/>
                <a:sym typeface="Mulish"/>
              </a:rPr>
              <a:t>Minimalist Presentation 2022</a:t>
            </a:r>
            <a:endParaRPr sz="1200" b="1">
              <a:solidFill>
                <a:srgbClr val="F6F1ED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125" name="Google Shape;125;p18"/>
          <p:cNvSpPr/>
          <p:nvPr/>
        </p:nvSpPr>
        <p:spPr>
          <a:xfrm>
            <a:off x="664150" y="667950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474747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6" name="Google Shape;126;p18"/>
          <p:cNvSpPr txBox="1"/>
          <p:nvPr/>
        </p:nvSpPr>
        <p:spPr>
          <a:xfrm>
            <a:off x="591400" y="815100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05</a:t>
            </a:r>
            <a:endParaRPr sz="2500"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127" name="Google Shape;127;p18"/>
          <p:cNvPicPr preferRelativeResize="0"/>
          <p:nvPr/>
        </p:nvPicPr>
        <p:blipFill rotWithShape="1">
          <a:blip r:embed="rId3">
            <a:alphaModFix/>
          </a:blip>
          <a:srcRect l="21136" r="21130"/>
          <a:stretch/>
        </p:blipFill>
        <p:spPr>
          <a:xfrm>
            <a:off x="6386207" y="1927725"/>
            <a:ext cx="1405976" cy="2211077"/>
          </a:xfrm>
          <a:prstGeom prst="rect">
            <a:avLst/>
          </a:prstGeom>
          <a:noFill/>
          <a:ln>
            <a:noFill/>
          </a:ln>
        </p:spPr>
      </p:pic>
      <p:sp>
        <p:nvSpPr>
          <p:cNvPr id="128" name="Google Shape;128;p18"/>
          <p:cNvSpPr txBox="1"/>
          <p:nvPr/>
        </p:nvSpPr>
        <p:spPr>
          <a:xfrm>
            <a:off x="591400" y="2012950"/>
            <a:ext cx="3177900" cy="538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300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Vision &amp; Mission</a:t>
            </a:r>
            <a:endParaRPr sz="2300"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29" name="Google Shape;129;p18"/>
          <p:cNvSpPr txBox="1"/>
          <p:nvPr/>
        </p:nvSpPr>
        <p:spPr>
          <a:xfrm>
            <a:off x="591400" y="2698200"/>
            <a:ext cx="3000000" cy="160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Luptatem sequi nesciunt. Neque porro quisquaeste</a:t>
            </a:r>
            <a:endParaRPr sz="8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ipsum quia dolor sit amet, consectetur, adipisci vetg</a:t>
            </a:r>
            <a:endParaRPr sz="8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numquam eius modi tempora incidunt ut labo edre</a:t>
            </a:r>
            <a:endParaRPr sz="8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tatem sequi nesciunt. Neque porro quisquasem este</a:t>
            </a:r>
            <a:endParaRPr sz="8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474747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ipsum quiapsumfde quia dolor sit amet, consectetur, adipisci vet vdor sit amet, consectfhred velvets ieye</a:t>
            </a:r>
            <a:endParaRPr sz="8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474747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cxnSp>
        <p:nvCxnSpPr>
          <p:cNvPr id="130" name="Google Shape;130;p18"/>
          <p:cNvCxnSpPr/>
          <p:nvPr/>
        </p:nvCxnSpPr>
        <p:spPr>
          <a:xfrm>
            <a:off x="4590413" y="1850775"/>
            <a:ext cx="1122900" cy="0"/>
          </a:xfrm>
          <a:prstGeom prst="straightConnector1">
            <a:avLst/>
          </a:prstGeom>
          <a:noFill/>
          <a:ln w="38100" cap="flat" cmpd="sng">
            <a:solidFill>
              <a:srgbClr val="474747"/>
            </a:solidFill>
            <a:prstDash val="solid"/>
            <a:round/>
            <a:headEnd type="none" w="med" len="med"/>
            <a:tailEnd type="none" w="med" len="med"/>
          </a:ln>
        </p:spPr>
      </p:cxnSp>
      <p:pic>
        <p:nvPicPr>
          <p:cNvPr id="131" name="Google Shape;131;p18"/>
          <p:cNvPicPr preferRelativeResize="0"/>
          <p:nvPr/>
        </p:nvPicPr>
        <p:blipFill rotWithShape="1">
          <a:blip r:embed="rId3">
            <a:alphaModFix/>
          </a:blip>
          <a:srcRect l="9029" r="9037"/>
          <a:stretch/>
        </p:blipFill>
        <p:spPr>
          <a:xfrm>
            <a:off x="4154147" y="2360425"/>
            <a:ext cx="1995429" cy="2211082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32" name="Google Shape;132;p18"/>
          <p:cNvGrpSpPr/>
          <p:nvPr/>
        </p:nvGrpSpPr>
        <p:grpSpPr>
          <a:xfrm>
            <a:off x="8006742" y="667942"/>
            <a:ext cx="469746" cy="469746"/>
            <a:chOff x="1317650" y="365150"/>
            <a:chExt cx="4888100" cy="4888100"/>
          </a:xfrm>
        </p:grpSpPr>
        <p:sp>
          <p:nvSpPr>
            <p:cNvPr id="133" name="Google Shape;133;p18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F6F1ED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" name="Google Shape;134;p18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F6F1ED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19"/>
          <p:cNvSpPr txBox="1"/>
          <p:nvPr/>
        </p:nvSpPr>
        <p:spPr>
          <a:xfrm>
            <a:off x="574875" y="473950"/>
            <a:ext cx="3177900" cy="90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7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Milestone</a:t>
            </a:r>
            <a:endParaRPr sz="47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40" name="Google Shape;140;p19"/>
          <p:cNvSpPr txBox="1"/>
          <p:nvPr/>
        </p:nvSpPr>
        <p:spPr>
          <a:xfrm>
            <a:off x="574875" y="4211850"/>
            <a:ext cx="3000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 b="1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Minimalist Presentation 2022</a:t>
            </a:r>
            <a:endParaRPr sz="1200" b="1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cxnSp>
        <p:nvCxnSpPr>
          <p:cNvPr id="141" name="Google Shape;141;p19"/>
          <p:cNvCxnSpPr/>
          <p:nvPr/>
        </p:nvCxnSpPr>
        <p:spPr>
          <a:xfrm>
            <a:off x="4120488" y="1019800"/>
            <a:ext cx="2719200" cy="0"/>
          </a:xfrm>
          <a:prstGeom prst="straightConnector1">
            <a:avLst/>
          </a:prstGeom>
          <a:noFill/>
          <a:ln w="38100" cap="flat" cmpd="sng">
            <a:solidFill>
              <a:srgbClr val="989A9C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42" name="Google Shape;142;p19"/>
          <p:cNvSpPr txBox="1"/>
          <p:nvPr/>
        </p:nvSpPr>
        <p:spPr>
          <a:xfrm>
            <a:off x="4020725" y="1927325"/>
            <a:ext cx="2052600" cy="477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2019</a:t>
            </a:r>
            <a:endParaRPr sz="19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43" name="Google Shape;143;p19"/>
          <p:cNvSpPr txBox="1"/>
          <p:nvPr/>
        </p:nvSpPr>
        <p:spPr>
          <a:xfrm>
            <a:off x="4020725" y="2389025"/>
            <a:ext cx="30000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Sed ut perspiciatis unde omnis isteors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it voluptatem accusantium ue laudanti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um, totam rem apeque ipsa quae ab il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pic>
        <p:nvPicPr>
          <p:cNvPr id="144" name="Google Shape;144;p19"/>
          <p:cNvPicPr preferRelativeResize="0"/>
          <p:nvPr/>
        </p:nvPicPr>
        <p:blipFill rotWithShape="1">
          <a:blip r:embed="rId3">
            <a:alphaModFix/>
          </a:blip>
          <a:srcRect t="12484" b="12484"/>
          <a:stretch/>
        </p:blipFill>
        <p:spPr>
          <a:xfrm>
            <a:off x="0" y="1548075"/>
            <a:ext cx="3345327" cy="2278874"/>
          </a:xfrm>
          <a:prstGeom prst="rect">
            <a:avLst/>
          </a:prstGeom>
          <a:noFill/>
          <a:ln>
            <a:noFill/>
          </a:ln>
        </p:spPr>
      </p:pic>
      <p:sp>
        <p:nvSpPr>
          <p:cNvPr id="145" name="Google Shape;145;p19"/>
          <p:cNvSpPr txBox="1"/>
          <p:nvPr/>
        </p:nvSpPr>
        <p:spPr>
          <a:xfrm>
            <a:off x="4010550" y="3451625"/>
            <a:ext cx="2052600" cy="477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2021</a:t>
            </a:r>
            <a:endParaRPr sz="19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46" name="Google Shape;146;p19"/>
          <p:cNvSpPr txBox="1"/>
          <p:nvPr/>
        </p:nvSpPr>
        <p:spPr>
          <a:xfrm>
            <a:off x="4010550" y="3913325"/>
            <a:ext cx="30000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Sed ut perspiciatis unde omnis isteors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it voluptatem accusantium ue laudanti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um, totam rem apeque ipsa quae ab il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147" name="Google Shape;147;p19"/>
          <p:cNvSpPr txBox="1"/>
          <p:nvPr/>
        </p:nvSpPr>
        <p:spPr>
          <a:xfrm>
            <a:off x="6643775" y="1917150"/>
            <a:ext cx="2052600" cy="477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2020</a:t>
            </a:r>
            <a:endParaRPr sz="19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48" name="Google Shape;148;p19"/>
          <p:cNvSpPr txBox="1"/>
          <p:nvPr/>
        </p:nvSpPr>
        <p:spPr>
          <a:xfrm>
            <a:off x="6643775" y="2378850"/>
            <a:ext cx="30000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Sed ut perspiciatis unde omnis isteors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it voluptatem accusantium ue laudanti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um, totam rem apeque ipsa quae ab il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149" name="Google Shape;149;p19"/>
          <p:cNvSpPr txBox="1"/>
          <p:nvPr/>
        </p:nvSpPr>
        <p:spPr>
          <a:xfrm>
            <a:off x="6633600" y="3441450"/>
            <a:ext cx="2052600" cy="477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2022</a:t>
            </a:r>
            <a:endParaRPr sz="19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50" name="Google Shape;150;p19"/>
          <p:cNvSpPr txBox="1"/>
          <p:nvPr/>
        </p:nvSpPr>
        <p:spPr>
          <a:xfrm>
            <a:off x="6633600" y="3903150"/>
            <a:ext cx="3000000" cy="67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Sed ut perspiciatis unde omnis isteors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it voluptatem accusantium ue laudanti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um, totam rem apeque ipsa quae ab il</a:t>
            </a:r>
            <a:endParaRPr sz="800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sp>
        <p:nvSpPr>
          <p:cNvPr id="151" name="Google Shape;151;p19"/>
          <p:cNvSpPr/>
          <p:nvPr/>
        </p:nvSpPr>
        <p:spPr>
          <a:xfrm>
            <a:off x="7628050" y="667950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2" name="Google Shape;152;p19"/>
          <p:cNvSpPr txBox="1"/>
          <p:nvPr/>
        </p:nvSpPr>
        <p:spPr>
          <a:xfrm>
            <a:off x="7555300" y="815100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F3E75C"/>
                </a:solidFill>
                <a:latin typeface="Questrial"/>
                <a:ea typeface="Questrial"/>
                <a:cs typeface="Questrial"/>
                <a:sym typeface="Questrial"/>
              </a:rPr>
              <a:t>06</a:t>
            </a:r>
            <a:endParaRPr sz="2500" b="1">
              <a:solidFill>
                <a:srgbClr val="F3E75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p20"/>
          <p:cNvSpPr/>
          <p:nvPr/>
        </p:nvSpPr>
        <p:spPr>
          <a:xfrm>
            <a:off x="400" y="8300"/>
            <a:ext cx="6501600" cy="5143500"/>
          </a:xfrm>
          <a:prstGeom prst="rect">
            <a:avLst/>
          </a:prstGeom>
          <a:solidFill>
            <a:srgbClr val="989A9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8" name="Google Shape;158;p20"/>
          <p:cNvSpPr txBox="1"/>
          <p:nvPr/>
        </p:nvSpPr>
        <p:spPr>
          <a:xfrm>
            <a:off x="573225" y="614650"/>
            <a:ext cx="3408300" cy="95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0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Founder</a:t>
            </a:r>
            <a:endParaRPr sz="50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cxnSp>
        <p:nvCxnSpPr>
          <p:cNvPr id="159" name="Google Shape;159;p20"/>
          <p:cNvCxnSpPr/>
          <p:nvPr/>
        </p:nvCxnSpPr>
        <p:spPr>
          <a:xfrm>
            <a:off x="879625" y="1951050"/>
            <a:ext cx="1005000" cy="0"/>
          </a:xfrm>
          <a:prstGeom prst="straightConnector1">
            <a:avLst/>
          </a:prstGeom>
          <a:noFill/>
          <a:ln w="38100" cap="flat" cmpd="sng">
            <a:solidFill>
              <a:srgbClr val="FFFFFF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60" name="Google Shape;160;p20"/>
          <p:cNvSpPr txBox="1"/>
          <p:nvPr/>
        </p:nvSpPr>
        <p:spPr>
          <a:xfrm>
            <a:off x="2080950" y="1720200"/>
            <a:ext cx="30000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>
                <a:solidFill>
                  <a:srgbClr val="F3E75C"/>
                </a:solidFill>
                <a:latin typeface="Questrial"/>
                <a:ea typeface="Questrial"/>
                <a:cs typeface="Questrial"/>
                <a:sym typeface="Questrial"/>
              </a:rPr>
              <a:t>Morgan Maxwell</a:t>
            </a:r>
            <a:endParaRPr sz="1800" b="1">
              <a:solidFill>
                <a:srgbClr val="F3E75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61" name="Google Shape;161;p20"/>
          <p:cNvSpPr txBox="1"/>
          <p:nvPr/>
        </p:nvSpPr>
        <p:spPr>
          <a:xfrm>
            <a:off x="1830825" y="2398125"/>
            <a:ext cx="4431300" cy="160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Luptatem sequi nesciunt. Neque porro quisquaeste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ipsum quia dolor sit amet, consectetur, adipisci etg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numquam eius modi tempora incidunt ut labo edre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tatem sequi nesciunt. Neque porro quisquasem ese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ipsum quiapsumfde quia dolor sit amet, consectetu,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FFFFFF"/>
                </a:solidFill>
                <a:latin typeface="Mulish Regular"/>
                <a:ea typeface="Mulish Regular"/>
                <a:cs typeface="Mulish Regular"/>
                <a:sym typeface="Mulish Regular"/>
              </a:rPr>
              <a:t>adipisci vet vdor sit amet, consectfhred velvets ieye</a:t>
            </a: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  <a:p>
            <a:pPr marL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800">
              <a:solidFill>
                <a:srgbClr val="FFFFFF"/>
              </a:solidFill>
              <a:latin typeface="Mulish Regular"/>
              <a:ea typeface="Mulish Regular"/>
              <a:cs typeface="Mulish Regular"/>
              <a:sym typeface="Mulish Regular"/>
            </a:endParaRPr>
          </a:p>
        </p:txBody>
      </p:sp>
      <p:sp>
        <p:nvSpPr>
          <p:cNvPr id="162" name="Google Shape;162;p20"/>
          <p:cNvSpPr/>
          <p:nvPr/>
        </p:nvSpPr>
        <p:spPr>
          <a:xfrm>
            <a:off x="685775" y="3859719"/>
            <a:ext cx="616200" cy="616200"/>
          </a:xfrm>
          <a:prstGeom prst="ellipse">
            <a:avLst/>
          </a:prstGeom>
          <a:noFill/>
          <a:ln w="19050" cap="flat" cmpd="sng">
            <a:solidFill>
              <a:srgbClr val="F6F1E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3" name="Google Shape;163;p20"/>
          <p:cNvSpPr txBox="1"/>
          <p:nvPr/>
        </p:nvSpPr>
        <p:spPr>
          <a:xfrm>
            <a:off x="633875" y="3929319"/>
            <a:ext cx="720000" cy="477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 b="1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rPr>
              <a:t>07</a:t>
            </a:r>
            <a:endParaRPr sz="1900" b="1">
              <a:solidFill>
                <a:srgbClr val="FFFFFF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164" name="Google Shape;164;p20"/>
          <p:cNvPicPr preferRelativeResize="0"/>
          <p:nvPr/>
        </p:nvPicPr>
        <p:blipFill rotWithShape="1">
          <a:blip r:embed="rId3">
            <a:alphaModFix/>
          </a:blip>
          <a:srcRect l="16796" r="16789"/>
          <a:stretch/>
        </p:blipFill>
        <p:spPr>
          <a:xfrm>
            <a:off x="5496975" y="912850"/>
            <a:ext cx="1995426" cy="2727897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65" name="Google Shape;165;p20"/>
          <p:cNvGrpSpPr/>
          <p:nvPr/>
        </p:nvGrpSpPr>
        <p:grpSpPr>
          <a:xfrm>
            <a:off x="7999520" y="3998929"/>
            <a:ext cx="477079" cy="477079"/>
            <a:chOff x="1317650" y="365150"/>
            <a:chExt cx="4888100" cy="4888100"/>
          </a:xfrm>
        </p:grpSpPr>
        <p:sp>
          <p:nvSpPr>
            <p:cNvPr id="166" name="Google Shape;166;p20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0"/>
                  </a:moveTo>
                  <a:lnTo>
                    <a:pt x="195523" y="195523"/>
                  </a:lnTo>
                  <a:lnTo>
                    <a:pt x="0" y="195523"/>
                  </a:lnTo>
                </a:path>
              </a:pathLst>
            </a:custGeom>
            <a:noFill/>
            <a:ln w="38100" cap="flat" cmpd="sng">
              <a:solidFill>
                <a:srgbClr val="474747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" name="Google Shape;167;p20"/>
            <p:cNvSpPr/>
            <p:nvPr/>
          </p:nvSpPr>
          <p:spPr>
            <a:xfrm>
              <a:off x="1317650" y="365150"/>
              <a:ext cx="4888100" cy="4888100"/>
            </a:xfrm>
            <a:custGeom>
              <a:avLst/>
              <a:gdLst/>
              <a:ahLst/>
              <a:cxnLst/>
              <a:rect l="l" t="t" r="r" b="b"/>
              <a:pathLst>
                <a:path w="195524" h="195524" fill="none" extrusionOk="0">
                  <a:moveTo>
                    <a:pt x="195523" y="195523"/>
                  </a:moveTo>
                  <a:lnTo>
                    <a:pt x="0" y="0"/>
                  </a:lnTo>
                </a:path>
              </a:pathLst>
            </a:custGeom>
            <a:noFill/>
            <a:ln w="38100" cap="flat" cmpd="sng">
              <a:solidFill>
                <a:srgbClr val="474747"/>
              </a:solidFill>
              <a:prstDash val="solid"/>
              <a:miter lim="71567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21"/>
          <p:cNvSpPr/>
          <p:nvPr/>
        </p:nvSpPr>
        <p:spPr>
          <a:xfrm>
            <a:off x="0" y="2348400"/>
            <a:ext cx="7616400" cy="2127600"/>
          </a:xfrm>
          <a:prstGeom prst="rect">
            <a:avLst/>
          </a:prstGeom>
          <a:solidFill>
            <a:srgbClr val="F3E75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3" name="Google Shape;173;p21"/>
          <p:cNvSpPr txBox="1"/>
          <p:nvPr/>
        </p:nvSpPr>
        <p:spPr>
          <a:xfrm>
            <a:off x="552025" y="480450"/>
            <a:ext cx="4254000" cy="80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Meet The Team</a:t>
            </a:r>
            <a:endParaRPr sz="40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74" name="Google Shape;174;p21"/>
          <p:cNvSpPr/>
          <p:nvPr/>
        </p:nvSpPr>
        <p:spPr>
          <a:xfrm>
            <a:off x="7616250" y="667950"/>
            <a:ext cx="863700" cy="863700"/>
          </a:xfrm>
          <a:prstGeom prst="ellipse">
            <a:avLst/>
          </a:prstGeom>
          <a:noFill/>
          <a:ln w="28575" cap="flat" cmpd="sng">
            <a:solidFill>
              <a:srgbClr val="989A9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5" name="Google Shape;175;p21"/>
          <p:cNvSpPr txBox="1"/>
          <p:nvPr/>
        </p:nvSpPr>
        <p:spPr>
          <a:xfrm>
            <a:off x="7543500" y="815100"/>
            <a:ext cx="1009200" cy="56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 b="1">
                <a:solidFill>
                  <a:srgbClr val="989A9C"/>
                </a:solidFill>
                <a:latin typeface="Questrial"/>
                <a:ea typeface="Questrial"/>
                <a:cs typeface="Questrial"/>
                <a:sym typeface="Questrial"/>
              </a:rPr>
              <a:t>08</a:t>
            </a:r>
            <a:endParaRPr sz="2500" b="1">
              <a:solidFill>
                <a:srgbClr val="989A9C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pic>
        <p:nvPicPr>
          <p:cNvPr id="176" name="Google Shape;176;p21"/>
          <p:cNvPicPr preferRelativeResize="0"/>
          <p:nvPr/>
        </p:nvPicPr>
        <p:blipFill rotWithShape="1">
          <a:blip r:embed="rId3">
            <a:alphaModFix/>
          </a:blip>
          <a:srcRect l="18171" r="18178"/>
          <a:stretch/>
        </p:blipFill>
        <p:spPr>
          <a:xfrm>
            <a:off x="664750" y="1649513"/>
            <a:ext cx="1282699" cy="1829660"/>
          </a:xfrm>
          <a:prstGeom prst="rect">
            <a:avLst/>
          </a:prstGeom>
          <a:noFill/>
          <a:ln>
            <a:noFill/>
          </a:ln>
        </p:spPr>
      </p:pic>
      <p:sp>
        <p:nvSpPr>
          <p:cNvPr id="177" name="Google Shape;177;p21"/>
          <p:cNvSpPr txBox="1"/>
          <p:nvPr/>
        </p:nvSpPr>
        <p:spPr>
          <a:xfrm rot="5400000">
            <a:off x="6791850" y="2791275"/>
            <a:ext cx="3000000" cy="369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 b="1">
                <a:solidFill>
                  <a:srgbClr val="989A9C"/>
                </a:solidFill>
                <a:latin typeface="Mulish"/>
                <a:ea typeface="Mulish"/>
                <a:cs typeface="Mulish"/>
                <a:sym typeface="Mulish"/>
              </a:rPr>
              <a:t>Minimalist Presentation 2022</a:t>
            </a:r>
            <a:endParaRPr sz="1200" b="1">
              <a:solidFill>
                <a:srgbClr val="989A9C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cxnSp>
        <p:nvCxnSpPr>
          <p:cNvPr id="178" name="Google Shape;178;p21"/>
          <p:cNvCxnSpPr/>
          <p:nvPr/>
        </p:nvCxnSpPr>
        <p:spPr>
          <a:xfrm>
            <a:off x="4629638" y="936800"/>
            <a:ext cx="1134300" cy="0"/>
          </a:xfrm>
          <a:prstGeom prst="straightConnector1">
            <a:avLst/>
          </a:prstGeom>
          <a:noFill/>
          <a:ln w="38100" cap="flat" cmpd="sng">
            <a:solidFill>
              <a:srgbClr val="989A9C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79" name="Google Shape;179;p21"/>
          <p:cNvSpPr txBox="1"/>
          <p:nvPr/>
        </p:nvSpPr>
        <p:spPr>
          <a:xfrm>
            <a:off x="512750" y="3593100"/>
            <a:ext cx="1586700" cy="4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Teddy Yu</a:t>
            </a:r>
            <a:endParaRPr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80" name="Google Shape;180;p21"/>
          <p:cNvSpPr txBox="1"/>
          <p:nvPr/>
        </p:nvSpPr>
        <p:spPr>
          <a:xfrm>
            <a:off x="512750" y="3855700"/>
            <a:ext cx="1586700" cy="33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As a job position</a:t>
            </a:r>
            <a:endParaRPr sz="1000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pic>
        <p:nvPicPr>
          <p:cNvPr id="181" name="Google Shape;181;p21"/>
          <p:cNvPicPr preferRelativeResize="0"/>
          <p:nvPr/>
        </p:nvPicPr>
        <p:blipFill rotWithShape="1">
          <a:blip r:embed="rId3">
            <a:alphaModFix/>
          </a:blip>
          <a:srcRect l="18171" r="18178"/>
          <a:stretch/>
        </p:blipFill>
        <p:spPr>
          <a:xfrm>
            <a:off x="2316625" y="1649513"/>
            <a:ext cx="1282699" cy="1829664"/>
          </a:xfrm>
          <a:prstGeom prst="rect">
            <a:avLst/>
          </a:prstGeom>
          <a:noFill/>
          <a:ln>
            <a:noFill/>
          </a:ln>
        </p:spPr>
      </p:pic>
      <p:sp>
        <p:nvSpPr>
          <p:cNvPr id="182" name="Google Shape;182;p21"/>
          <p:cNvSpPr txBox="1"/>
          <p:nvPr/>
        </p:nvSpPr>
        <p:spPr>
          <a:xfrm>
            <a:off x="2164625" y="3593100"/>
            <a:ext cx="1586700" cy="4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Olivia Wilson</a:t>
            </a:r>
            <a:endParaRPr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83" name="Google Shape;183;p21"/>
          <p:cNvSpPr txBox="1"/>
          <p:nvPr/>
        </p:nvSpPr>
        <p:spPr>
          <a:xfrm>
            <a:off x="2164625" y="3855700"/>
            <a:ext cx="1586700" cy="33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As a job position</a:t>
            </a:r>
            <a:endParaRPr sz="1000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pic>
        <p:nvPicPr>
          <p:cNvPr id="184" name="Google Shape;184;p21"/>
          <p:cNvPicPr preferRelativeResize="0"/>
          <p:nvPr/>
        </p:nvPicPr>
        <p:blipFill rotWithShape="1">
          <a:blip r:embed="rId3">
            <a:alphaModFix/>
          </a:blip>
          <a:srcRect l="18171" r="18178"/>
          <a:stretch/>
        </p:blipFill>
        <p:spPr>
          <a:xfrm>
            <a:off x="3968500" y="1649513"/>
            <a:ext cx="1282695" cy="1829664"/>
          </a:xfrm>
          <a:prstGeom prst="rect">
            <a:avLst/>
          </a:prstGeom>
          <a:noFill/>
          <a:ln>
            <a:noFill/>
          </a:ln>
        </p:spPr>
      </p:pic>
      <p:sp>
        <p:nvSpPr>
          <p:cNvPr id="185" name="Google Shape;185;p21"/>
          <p:cNvSpPr txBox="1"/>
          <p:nvPr/>
        </p:nvSpPr>
        <p:spPr>
          <a:xfrm>
            <a:off x="3816500" y="3593100"/>
            <a:ext cx="1586700" cy="4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Taylor Alonso</a:t>
            </a:r>
            <a:endParaRPr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86" name="Google Shape;186;p21"/>
          <p:cNvSpPr txBox="1"/>
          <p:nvPr/>
        </p:nvSpPr>
        <p:spPr>
          <a:xfrm>
            <a:off x="3816500" y="3855700"/>
            <a:ext cx="1586700" cy="33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As a job position</a:t>
            </a:r>
            <a:endParaRPr sz="1000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  <p:pic>
        <p:nvPicPr>
          <p:cNvPr id="187" name="Google Shape;187;p21"/>
          <p:cNvPicPr preferRelativeResize="0"/>
          <p:nvPr/>
        </p:nvPicPr>
        <p:blipFill rotWithShape="1">
          <a:blip r:embed="rId3">
            <a:alphaModFix/>
          </a:blip>
          <a:srcRect l="18171" r="18178"/>
          <a:stretch/>
        </p:blipFill>
        <p:spPr>
          <a:xfrm>
            <a:off x="5679525" y="1637475"/>
            <a:ext cx="1282695" cy="1829664"/>
          </a:xfrm>
          <a:prstGeom prst="rect">
            <a:avLst/>
          </a:prstGeom>
          <a:noFill/>
          <a:ln>
            <a:noFill/>
          </a:ln>
        </p:spPr>
      </p:pic>
      <p:sp>
        <p:nvSpPr>
          <p:cNvPr id="188" name="Google Shape;188;p21"/>
          <p:cNvSpPr txBox="1"/>
          <p:nvPr/>
        </p:nvSpPr>
        <p:spPr>
          <a:xfrm>
            <a:off x="5527525" y="3581063"/>
            <a:ext cx="1586700" cy="4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474747"/>
                </a:solidFill>
                <a:latin typeface="Questrial"/>
                <a:ea typeface="Questrial"/>
                <a:cs typeface="Questrial"/>
                <a:sym typeface="Questrial"/>
              </a:rPr>
              <a:t>Claudia Alves</a:t>
            </a:r>
            <a:endParaRPr b="1">
              <a:solidFill>
                <a:srgbClr val="474747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89" name="Google Shape;189;p21"/>
          <p:cNvSpPr txBox="1"/>
          <p:nvPr/>
        </p:nvSpPr>
        <p:spPr>
          <a:xfrm>
            <a:off x="5527525" y="3843663"/>
            <a:ext cx="1586700" cy="33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rgbClr val="474747"/>
                </a:solidFill>
                <a:latin typeface="Mulish"/>
                <a:ea typeface="Mulish"/>
                <a:cs typeface="Mulish"/>
                <a:sym typeface="Mulish"/>
              </a:rPr>
              <a:t>As a job position</a:t>
            </a:r>
            <a:endParaRPr sz="1000">
              <a:solidFill>
                <a:srgbClr val="474747"/>
              </a:solidFill>
              <a:latin typeface="Mulish"/>
              <a:ea typeface="Mulish"/>
              <a:cs typeface="Mulish"/>
              <a:sym typeface="Mulish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844</Words>
  <Application>Microsoft Office PowerPoint</Application>
  <PresentationFormat>On-screen Show (16:9)</PresentationFormat>
  <Paragraphs>183</Paragraphs>
  <Slides>20</Slides>
  <Notes>20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6" baseType="lpstr">
      <vt:lpstr>Mulish Regular</vt:lpstr>
      <vt:lpstr>Questrial</vt:lpstr>
      <vt:lpstr>Newsreader</vt:lpstr>
      <vt:lpstr>Arial</vt:lpstr>
      <vt:lpstr>Mulish</vt:lpstr>
      <vt:lpstr>Simple Light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WIN10</cp:lastModifiedBy>
  <cp:revision>1</cp:revision>
  <dcterms:modified xsi:type="dcterms:W3CDTF">2021-08-13T03:33:20Z</dcterms:modified>
</cp:coreProperties>
</file>