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56" r:id="rId2"/>
    <p:sldId id="257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309" r:id="rId13"/>
    <p:sldId id="311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10" r:id="rId28"/>
    <p:sldId id="312" r:id="rId29"/>
    <p:sldId id="313" r:id="rId30"/>
    <p:sldId id="31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90"/>
      </p:cViewPr>
      <p:guideLst>
        <p:guide orient="horz" pos="2160"/>
        <p:guide pos="381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53" d="100"/>
          <a:sy n="53" d="100"/>
        </p:scale>
        <p:origin x="198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48A7301-FDE8-4A6D-A9E4-568BAFB9890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B4E905-92B1-4AC3-89BE-516FB2E13F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B9348-B69A-4D90-AF31-80A3B05F1239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59A0F8-D642-494F-A822-A1D51803C51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8D359-3363-4EE2-AE4F-D910C01978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4CD53-3F81-47EA-8D48-00FDBB9DE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61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7DE7FABA-466C-4A31-8108-C332BC1687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87156" y="2523130"/>
            <a:ext cx="1951628" cy="181174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83D8A049-523A-4FFB-82F6-DFCEC181514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290412" y="2523130"/>
            <a:ext cx="1901588" cy="181174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0E81322-83D5-4CFD-9CAA-4F7C9527C8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6FBC1112-0D1D-4C4F-8AEE-973A2A9351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21628" y="2135875"/>
            <a:ext cx="2785940" cy="258625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66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4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114196" y="1624084"/>
            <a:ext cx="6077803" cy="3657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145206" y="682388"/>
            <a:ext cx="4585647" cy="275684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77800" dist="127000" dir="2700000" algn="tl" rotWithShape="0">
              <a:prstClr val="black">
                <a:alpha val="2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857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43AFCF0-F1DB-4EFA-87EC-D8DC8AD16391}"/>
              </a:ext>
            </a:extLst>
          </p:cNvPr>
          <p:cNvSpPr/>
          <p:nvPr userDrawn="1"/>
        </p:nvSpPr>
        <p:spPr>
          <a:xfrm>
            <a:off x="4625078" y="2254914"/>
            <a:ext cx="6091649" cy="34487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157445" y="2600873"/>
            <a:ext cx="3738172" cy="27568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527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703928" y="2511188"/>
            <a:ext cx="3278022" cy="27568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432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705600" y="3241343"/>
            <a:ext cx="5486400" cy="3616657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77800" dist="101600" dir="10800000" algn="r" rotWithShape="0">
              <a:prstClr val="black">
                <a:alpha val="2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303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542197" y="2064224"/>
            <a:ext cx="9116704" cy="27295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632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100550" y="0"/>
            <a:ext cx="364395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7922526" cy="310515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77800" dist="114300" dir="10800000" algn="r" rotWithShape="0">
              <a:prstClr val="black">
                <a:alpha val="2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1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55091" y="682387"/>
            <a:ext cx="10959153" cy="55273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07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" y="3422177"/>
            <a:ext cx="5213445" cy="27602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415654" y="0"/>
            <a:ext cx="3712191" cy="4353636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77800" dist="101600" dir="5400000" algn="t" rotWithShape="0">
              <a:prstClr val="black">
                <a:alpha val="2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448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48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398292" y="709683"/>
            <a:ext cx="2743201" cy="5486401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77800" dist="101600" dir="10800000" algn="r" rotWithShape="0">
              <a:prstClr val="black">
                <a:alpha val="2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09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3398293"/>
            <a:ext cx="5204346" cy="186974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1143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3220871" y="3664424"/>
            <a:ext cx="1337480" cy="1337480"/>
          </a:xfrm>
          <a:custGeom>
            <a:avLst/>
            <a:gdLst>
              <a:gd name="connsiteX0" fmla="*/ 668740 w 1337480"/>
              <a:gd name="connsiteY0" fmla="*/ 0 h 1337480"/>
              <a:gd name="connsiteX1" fmla="*/ 1337480 w 1337480"/>
              <a:gd name="connsiteY1" fmla="*/ 668740 h 1337480"/>
              <a:gd name="connsiteX2" fmla="*/ 668740 w 1337480"/>
              <a:gd name="connsiteY2" fmla="*/ 1337480 h 1337480"/>
              <a:gd name="connsiteX3" fmla="*/ 0 w 1337480"/>
              <a:gd name="connsiteY3" fmla="*/ 668740 h 1337480"/>
              <a:gd name="connsiteX4" fmla="*/ 668740 w 1337480"/>
              <a:gd name="connsiteY4" fmla="*/ 0 h 133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80" h="1337480">
                <a:moveTo>
                  <a:pt x="668740" y="0"/>
                </a:moveTo>
                <a:cubicBezTo>
                  <a:pt x="1038075" y="0"/>
                  <a:pt x="1337480" y="299405"/>
                  <a:pt x="1337480" y="668740"/>
                </a:cubicBezTo>
                <a:cubicBezTo>
                  <a:pt x="1337480" y="1038075"/>
                  <a:pt x="1038075" y="1337480"/>
                  <a:pt x="668740" y="1337480"/>
                </a:cubicBezTo>
                <a:cubicBezTo>
                  <a:pt x="299405" y="1337480"/>
                  <a:pt x="0" y="1038075"/>
                  <a:pt x="0" y="668740"/>
                </a:cubicBezTo>
                <a:cubicBezTo>
                  <a:pt x="0" y="299405"/>
                  <a:pt x="299405" y="0"/>
                  <a:pt x="66874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895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96000" y="682389"/>
            <a:ext cx="2620370" cy="27295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505804" y="3411941"/>
            <a:ext cx="2620370" cy="27295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722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804313" y="696036"/>
            <a:ext cx="2713630" cy="27295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544471" y="2511189"/>
            <a:ext cx="3616657" cy="272955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77800" dist="114300" dir="13500000" algn="br" rotWithShape="0">
              <a:prstClr val="black">
                <a:alpha val="2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16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370996" y="0"/>
            <a:ext cx="8821003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575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083300" y="3441700"/>
            <a:ext cx="4597400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375400" y="3714750"/>
            <a:ext cx="1282700" cy="1282700"/>
          </a:xfrm>
          <a:custGeom>
            <a:avLst/>
            <a:gdLst>
              <a:gd name="connsiteX0" fmla="*/ 895350 w 1790700"/>
              <a:gd name="connsiteY0" fmla="*/ 0 h 1790700"/>
              <a:gd name="connsiteX1" fmla="*/ 1790700 w 1790700"/>
              <a:gd name="connsiteY1" fmla="*/ 895350 h 1790700"/>
              <a:gd name="connsiteX2" fmla="*/ 895350 w 1790700"/>
              <a:gd name="connsiteY2" fmla="*/ 1790700 h 1790700"/>
              <a:gd name="connsiteX3" fmla="*/ 0 w 1790700"/>
              <a:gd name="connsiteY3" fmla="*/ 895350 h 1790700"/>
              <a:gd name="connsiteX4" fmla="*/ 895350 w 1790700"/>
              <a:gd name="connsiteY4" fmla="*/ 0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0700" h="1790700">
                <a:moveTo>
                  <a:pt x="895350" y="0"/>
                </a:moveTo>
                <a:cubicBezTo>
                  <a:pt x="1389838" y="0"/>
                  <a:pt x="1790700" y="400862"/>
                  <a:pt x="1790700" y="895350"/>
                </a:cubicBezTo>
                <a:cubicBezTo>
                  <a:pt x="1790700" y="1389838"/>
                  <a:pt x="1389838" y="1790700"/>
                  <a:pt x="895350" y="1790700"/>
                </a:cubicBezTo>
                <a:cubicBezTo>
                  <a:pt x="400862" y="1790700"/>
                  <a:pt x="0" y="1389838"/>
                  <a:pt x="0" y="895350"/>
                </a:cubicBezTo>
                <a:cubicBezTo>
                  <a:pt x="0" y="400862"/>
                  <a:pt x="400862" y="0"/>
                  <a:pt x="89535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375400" y="1885950"/>
            <a:ext cx="1282700" cy="1282700"/>
          </a:xfrm>
          <a:custGeom>
            <a:avLst/>
            <a:gdLst>
              <a:gd name="connsiteX0" fmla="*/ 895350 w 1790700"/>
              <a:gd name="connsiteY0" fmla="*/ 0 h 1790700"/>
              <a:gd name="connsiteX1" fmla="*/ 1790700 w 1790700"/>
              <a:gd name="connsiteY1" fmla="*/ 895350 h 1790700"/>
              <a:gd name="connsiteX2" fmla="*/ 895350 w 1790700"/>
              <a:gd name="connsiteY2" fmla="*/ 1790700 h 1790700"/>
              <a:gd name="connsiteX3" fmla="*/ 0 w 1790700"/>
              <a:gd name="connsiteY3" fmla="*/ 895350 h 1790700"/>
              <a:gd name="connsiteX4" fmla="*/ 895350 w 1790700"/>
              <a:gd name="connsiteY4" fmla="*/ 0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0700" h="1790700">
                <a:moveTo>
                  <a:pt x="895350" y="0"/>
                </a:moveTo>
                <a:cubicBezTo>
                  <a:pt x="1389838" y="0"/>
                  <a:pt x="1790700" y="400862"/>
                  <a:pt x="1790700" y="895350"/>
                </a:cubicBezTo>
                <a:cubicBezTo>
                  <a:pt x="1790700" y="1389838"/>
                  <a:pt x="1389838" y="1790700"/>
                  <a:pt x="895350" y="1790700"/>
                </a:cubicBezTo>
                <a:cubicBezTo>
                  <a:pt x="400862" y="1790700"/>
                  <a:pt x="0" y="1389838"/>
                  <a:pt x="0" y="895350"/>
                </a:cubicBezTo>
                <a:cubicBezTo>
                  <a:pt x="0" y="400862"/>
                  <a:pt x="400862" y="0"/>
                  <a:pt x="89535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196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38FB13B-B263-45C1-8D98-A38A904ED863}"/>
              </a:ext>
            </a:extLst>
          </p:cNvPr>
          <p:cNvSpPr/>
          <p:nvPr userDrawn="1"/>
        </p:nvSpPr>
        <p:spPr>
          <a:xfrm>
            <a:off x="-1" y="696037"/>
            <a:ext cx="9757955" cy="5486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46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059605" y="2538484"/>
            <a:ext cx="2731827" cy="43195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711959"/>
            <a:ext cx="2470245" cy="27545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907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85800"/>
            <a:ext cx="4312693" cy="5486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442949" y="3411940"/>
            <a:ext cx="2795257" cy="184244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77800" dist="101600" dir="10800000" algn="r" rotWithShape="0">
              <a:prstClr val="black">
                <a:alpha val="2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AA3D568E-ED38-4866-9D74-A177C032C9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58013" y="3411940"/>
            <a:ext cx="2795257" cy="184244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77800" dist="101600" dir="10800000" algn="r" rotWithShape="0">
              <a:prstClr val="black">
                <a:alpha val="2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2236DF09-6D6A-4083-8A03-B0350D0AE5A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73077" y="3411940"/>
            <a:ext cx="2795257" cy="184244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77800" dist="101600" dir="10800000" algn="r" rotWithShape="0">
              <a:prstClr val="black">
                <a:alpha val="2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544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811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262651" y="2866030"/>
            <a:ext cx="7929349" cy="399197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343701" y="3411940"/>
            <a:ext cx="2674962" cy="1869744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77800" dist="101600" dir="10800000" algn="r" rotWithShape="0">
              <a:prstClr val="black">
                <a:alpha val="2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196084" y="3411940"/>
            <a:ext cx="2674962" cy="1869744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77800" dist="101600" dir="10800000" algn="r" rotWithShape="0">
              <a:prstClr val="black">
                <a:alpha val="2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70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7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364173" y="3439236"/>
            <a:ext cx="2731827" cy="34187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096000" y="1600011"/>
            <a:ext cx="2731827" cy="18265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240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253551" y="0"/>
            <a:ext cx="3684897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764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" y="0"/>
            <a:ext cx="3998794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501255" y="0"/>
            <a:ext cx="4574274" cy="68580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146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071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11887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45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5513696" y="668741"/>
            <a:ext cx="4249003" cy="2743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2756848" y="668740"/>
            <a:ext cx="2586251" cy="2743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668740"/>
            <a:ext cx="2586251" cy="2743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95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564943" y="709682"/>
            <a:ext cx="4531057" cy="54591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50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9594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4339988"/>
            <a:ext cx="12192000" cy="25180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271749" y="2511188"/>
            <a:ext cx="3698544" cy="434681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77800" dist="127000" dir="5400000" algn="t" rotWithShape="0">
              <a:prstClr val="black">
                <a:alpha val="2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250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177051" y="1583140"/>
            <a:ext cx="7014949" cy="27568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54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4819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80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8C64E184-F19B-46AA-9747-05363B1CB4B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220F592-EA1B-4A7A-A4BE-36B336C1B7B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5962F48-833C-4716-84EA-66D4518035DD}"/>
              </a:ext>
            </a:extLst>
          </p:cNvPr>
          <p:cNvGrpSpPr/>
          <p:nvPr/>
        </p:nvGrpSpPr>
        <p:grpSpPr>
          <a:xfrm>
            <a:off x="0" y="0"/>
            <a:ext cx="682581" cy="682581"/>
            <a:chOff x="0" y="0"/>
            <a:chExt cx="682581" cy="68258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641C15C-A13E-461C-AD2D-F817C9F1D995}"/>
                </a:ext>
              </a:extLst>
            </p:cNvPr>
            <p:cNvSpPr/>
            <p:nvPr/>
          </p:nvSpPr>
          <p:spPr>
            <a:xfrm>
              <a:off x="0" y="0"/>
              <a:ext cx="682581" cy="6825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E10EA53-8B83-410A-89CA-CE07BB1221C0}"/>
                </a:ext>
              </a:extLst>
            </p:cNvPr>
            <p:cNvGrpSpPr/>
            <p:nvPr/>
          </p:nvGrpSpPr>
          <p:grpSpPr>
            <a:xfrm flipH="1">
              <a:off x="177009" y="268676"/>
              <a:ext cx="328562" cy="136560"/>
              <a:chOff x="177009" y="268676"/>
              <a:chExt cx="328562" cy="136560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032377F4-10EE-4F2D-A01F-3E2D5A90D6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009" y="268676"/>
                <a:ext cx="328562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1BA1E66C-0102-485B-8F3D-9D37BBF322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009" y="338600"/>
                <a:ext cx="237122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7FD97110-5356-4959-A226-289B20D2BB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009" y="405236"/>
                <a:ext cx="164281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12F591D7-B74B-48FE-8F84-083887F77F42}"/>
              </a:ext>
            </a:extLst>
          </p:cNvPr>
          <p:cNvSpPr txBox="1"/>
          <p:nvPr/>
        </p:nvSpPr>
        <p:spPr>
          <a:xfrm>
            <a:off x="1443658" y="1836168"/>
            <a:ext cx="43336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+mj-lt"/>
              </a:rPr>
              <a:t>Quality Electrical Service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8166791-85B4-44B7-8467-C67C017DEF14}"/>
              </a:ext>
            </a:extLst>
          </p:cNvPr>
          <p:cNvSpPr/>
          <p:nvPr/>
        </p:nvSpPr>
        <p:spPr>
          <a:xfrm>
            <a:off x="1455313" y="3561339"/>
            <a:ext cx="3726286" cy="827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metus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commodo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nisl</a:t>
            </a:r>
            <a:r>
              <a:rPr lang="en-US" sz="1100" dirty="0">
                <a:solidFill>
                  <a:schemeClr val="bg1"/>
                </a:solidFill>
              </a:rPr>
              <a:t> non, </a:t>
            </a:r>
            <a:r>
              <a:rPr lang="en-US" sz="1100" dirty="0" err="1">
                <a:solidFill>
                  <a:schemeClr val="bg1"/>
                </a:solidFill>
              </a:rPr>
              <a:t>finibus</a:t>
            </a:r>
            <a:r>
              <a:rPr lang="en-US" sz="1100" dirty="0">
                <a:solidFill>
                  <a:schemeClr val="bg1"/>
                </a:solidFill>
              </a:rPr>
              <a:t> sem. In urna purus, fermentum nec massa sed, 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33587501-544E-424F-BC9D-0BF3E88F5450}"/>
              </a:ext>
            </a:extLst>
          </p:cNvPr>
          <p:cNvSpPr/>
          <p:nvPr/>
        </p:nvSpPr>
        <p:spPr>
          <a:xfrm>
            <a:off x="1549400" y="4945987"/>
            <a:ext cx="1143000" cy="2921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2"/>
                </a:solidFill>
              </a:rPr>
              <a:t>More Service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3BC17DA-71F4-4975-899B-1F46C0DDA591}"/>
              </a:ext>
            </a:extLst>
          </p:cNvPr>
          <p:cNvGrpSpPr/>
          <p:nvPr/>
        </p:nvGrpSpPr>
        <p:grpSpPr>
          <a:xfrm>
            <a:off x="8229600" y="513139"/>
            <a:ext cx="3475436" cy="261610"/>
            <a:chOff x="8229600" y="513139"/>
            <a:chExt cx="3475436" cy="261610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0B406D5-6588-4B72-A488-A5B797FEF130}"/>
                </a:ext>
              </a:extLst>
            </p:cNvPr>
            <p:cNvGrpSpPr/>
            <p:nvPr/>
          </p:nvGrpSpPr>
          <p:grpSpPr>
            <a:xfrm>
              <a:off x="8229600" y="513139"/>
              <a:ext cx="3475436" cy="261610"/>
              <a:chOff x="1442434" y="551776"/>
              <a:chExt cx="3475436" cy="261610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C64959E-C0E0-42BB-9E53-CDB296FC4CF1}"/>
                  </a:ext>
                </a:extLst>
              </p:cNvPr>
              <p:cNvSpPr txBox="1"/>
              <p:nvPr/>
            </p:nvSpPr>
            <p:spPr>
              <a:xfrm>
                <a:off x="1442434" y="551776"/>
                <a:ext cx="54213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About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0A09C77-6C97-439E-8276-5339590BB8C8}"/>
                  </a:ext>
                </a:extLst>
              </p:cNvPr>
              <p:cNvSpPr txBox="1"/>
              <p:nvPr/>
            </p:nvSpPr>
            <p:spPr>
              <a:xfrm>
                <a:off x="2305319" y="551776"/>
                <a:ext cx="61587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Service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0389D0C-64E5-4733-BAF1-94F192519A2A}"/>
                  </a:ext>
                </a:extLst>
              </p:cNvPr>
              <p:cNvSpPr txBox="1"/>
              <p:nvPr/>
            </p:nvSpPr>
            <p:spPr>
              <a:xfrm>
                <a:off x="3241942" y="551776"/>
                <a:ext cx="70564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Portfolio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C58CEFC-4BEB-43EF-A5FC-16DFE989B50C}"/>
                  </a:ext>
                </a:extLst>
              </p:cNvPr>
              <p:cNvSpPr txBox="1"/>
              <p:nvPr/>
            </p:nvSpPr>
            <p:spPr>
              <a:xfrm>
                <a:off x="4268333" y="551776"/>
                <a:ext cx="64953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Contact</a:t>
                </a:r>
              </a:p>
            </p:txBody>
          </p:sp>
        </p:grp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6ED3E39-95F6-41AE-9A46-AEAB38817EC8}"/>
                </a:ext>
              </a:extLst>
            </p:cNvPr>
            <p:cNvCxnSpPr/>
            <p:nvPr/>
          </p:nvCxnSpPr>
          <p:spPr>
            <a:xfrm>
              <a:off x="8268848" y="761870"/>
              <a:ext cx="476519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F8C03A3D-06A1-4B6B-9920-9F22909B5AD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8" r="19708"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D9BB222B-620C-4F48-B202-A9BC18C3903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96" r="20496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FC04A7E5-1D84-4CF9-BFA7-A5D6E541F0C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8" r="19718"/>
          <a:stretch>
            <a:fillRect/>
          </a:stretch>
        </p:blipFill>
        <p:spPr/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F9051B56-CD56-4314-B39C-6B4EF88CF2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92485" y="3173599"/>
            <a:ext cx="510802" cy="510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468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23" grpId="0"/>
      <p:bldP spid="3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6BE909BE-1AE3-44FF-8EE5-F3C488D62FD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60" b="15060"/>
          <a:stretch>
            <a:fillRect/>
          </a:stretch>
        </p:blipFill>
        <p:spPr/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7D8A62CB-5499-4248-908E-F31AD8910CED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2630658" y="3812345"/>
            <a:chExt cx="1216856" cy="49237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FCBEE2A-5636-4D0B-B754-E96899C37DB3}"/>
                </a:ext>
              </a:extLst>
            </p:cNvPr>
            <p:cNvSpPr/>
            <p:nvPr/>
          </p:nvSpPr>
          <p:spPr>
            <a:xfrm>
              <a:off x="2630658" y="3812345"/>
              <a:ext cx="492370" cy="492370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A72FAAA-D9D4-497A-904D-1D6B2B9467B9}"/>
                </a:ext>
              </a:extLst>
            </p:cNvPr>
            <p:cNvGrpSpPr/>
            <p:nvPr/>
          </p:nvGrpSpPr>
          <p:grpSpPr>
            <a:xfrm>
              <a:off x="3355144" y="3812345"/>
              <a:ext cx="492370" cy="492370"/>
              <a:chOff x="3657600" y="4058530"/>
              <a:chExt cx="379828" cy="379828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41E857A-26AF-4E3A-9CCA-F5F5FD4C72DB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06F4888-AF8A-4F1F-9A44-BD729F0C7C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6A1FA927-709B-4C7C-BA9E-49BCDDC16EAE}"/>
              </a:ext>
            </a:extLst>
          </p:cNvPr>
          <p:cNvSpPr/>
          <p:nvPr/>
        </p:nvSpPr>
        <p:spPr>
          <a:xfrm>
            <a:off x="543063" y="5894363"/>
            <a:ext cx="1313645" cy="319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C57B5F1-2AE1-46A2-8CAF-F4540EE81EDF}"/>
              </a:ext>
            </a:extLst>
          </p:cNvPr>
          <p:cNvSpPr/>
          <p:nvPr/>
        </p:nvSpPr>
        <p:spPr>
          <a:xfrm>
            <a:off x="1475305" y="2354239"/>
            <a:ext cx="2924288" cy="1843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tincidunt, eros in auctor fringilla</a:t>
            </a: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dolor sit amet</a:t>
            </a:r>
            <a:r>
              <a:rPr lang="id-ID" sz="1100" b="1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,</a:t>
            </a: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 lacus nulla ac netus nibh aliquet, porttitor ligula justo libero vivamus</a:t>
            </a:r>
            <a:endParaRPr lang="id-ID" sz="1100" dirty="0">
              <a:solidFill>
                <a:schemeClr val="tx1">
                  <a:lumMod val="50000"/>
                  <a:lumOff val="50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9" name="Rounded Rectangle 6">
            <a:extLst>
              <a:ext uri="{FF2B5EF4-FFF2-40B4-BE49-F238E27FC236}">
                <a16:creationId xmlns:a16="http://schemas.microsoft.com/office/drawing/2014/main" id="{ED5F971F-72C3-4B20-BFF1-8C25D7E28B05}"/>
              </a:ext>
            </a:extLst>
          </p:cNvPr>
          <p:cNvSpPr/>
          <p:nvPr/>
        </p:nvSpPr>
        <p:spPr>
          <a:xfrm>
            <a:off x="1475305" y="4670571"/>
            <a:ext cx="1135798" cy="313898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Learn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AB577BE-423F-4EE7-A6A1-B84E8A3F5A01}"/>
              </a:ext>
            </a:extLst>
          </p:cNvPr>
          <p:cNvSpPr/>
          <p:nvPr/>
        </p:nvSpPr>
        <p:spPr>
          <a:xfrm>
            <a:off x="7072743" y="3507474"/>
            <a:ext cx="3643952" cy="16650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1099">
            <a:extLst>
              <a:ext uri="{FF2B5EF4-FFF2-40B4-BE49-F238E27FC236}">
                <a16:creationId xmlns:a16="http://schemas.microsoft.com/office/drawing/2014/main" id="{3306E7D8-3FE3-4A1A-897E-83E9CAF18580}"/>
              </a:ext>
            </a:extLst>
          </p:cNvPr>
          <p:cNvSpPr>
            <a:spLocks noEditPoints="1"/>
          </p:cNvSpPr>
          <p:nvPr/>
        </p:nvSpPr>
        <p:spPr bwMode="auto">
          <a:xfrm>
            <a:off x="7577712" y="3989974"/>
            <a:ext cx="307510" cy="309618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DB69456-1D03-4281-84C2-1FA0DEC99A10}"/>
              </a:ext>
            </a:extLst>
          </p:cNvPr>
          <p:cNvSpPr/>
          <p:nvPr/>
        </p:nvSpPr>
        <p:spPr>
          <a:xfrm>
            <a:off x="8004854" y="3845905"/>
            <a:ext cx="1629476" cy="381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Always Listening</a:t>
            </a:r>
            <a:endParaRPr lang="id-ID" sz="1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4921C71-83B2-4192-89E9-65F7D1B3E2B9}"/>
              </a:ext>
            </a:extLst>
          </p:cNvPr>
          <p:cNvSpPr/>
          <p:nvPr/>
        </p:nvSpPr>
        <p:spPr>
          <a:xfrm>
            <a:off x="8004855" y="4227356"/>
            <a:ext cx="241159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72C9B06-4C60-49D8-BA97-1129A10A97BE}"/>
              </a:ext>
            </a:extLst>
          </p:cNvPr>
          <p:cNvSpPr txBox="1"/>
          <p:nvPr/>
        </p:nvSpPr>
        <p:spPr>
          <a:xfrm>
            <a:off x="1475305" y="1323832"/>
            <a:ext cx="33305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Features</a:t>
            </a:r>
          </a:p>
        </p:txBody>
      </p:sp>
    </p:spTree>
    <p:extLst>
      <p:ext uri="{BB962C8B-B14F-4D97-AF65-F5344CB8AC3E}">
        <p14:creationId xmlns:p14="http://schemas.microsoft.com/office/powerpoint/2010/main" val="3424320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19" grpId="0" animBg="1"/>
      <p:bldP spid="20" grpId="0" animBg="1"/>
      <p:bldP spid="21" grpId="0" animBg="1"/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7D8A62CB-5499-4248-908E-F31AD8910CED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2630658" y="3812345"/>
            <a:chExt cx="1216856" cy="49237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FCBEE2A-5636-4D0B-B754-E96899C37DB3}"/>
                </a:ext>
              </a:extLst>
            </p:cNvPr>
            <p:cNvSpPr/>
            <p:nvPr/>
          </p:nvSpPr>
          <p:spPr>
            <a:xfrm>
              <a:off x="2630658" y="3812345"/>
              <a:ext cx="492370" cy="492370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A72FAAA-D9D4-497A-904D-1D6B2B9467B9}"/>
                </a:ext>
              </a:extLst>
            </p:cNvPr>
            <p:cNvGrpSpPr/>
            <p:nvPr/>
          </p:nvGrpSpPr>
          <p:grpSpPr>
            <a:xfrm>
              <a:off x="3355144" y="3812345"/>
              <a:ext cx="492370" cy="492370"/>
              <a:chOff x="3657600" y="4058530"/>
              <a:chExt cx="379828" cy="379828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41E857A-26AF-4E3A-9CCA-F5F5FD4C72DB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06F4888-AF8A-4F1F-9A44-BD729F0C7C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6A1FA927-709B-4C7C-BA9E-49BCDDC16EAE}"/>
              </a:ext>
            </a:extLst>
          </p:cNvPr>
          <p:cNvSpPr/>
          <p:nvPr/>
        </p:nvSpPr>
        <p:spPr>
          <a:xfrm>
            <a:off x="543063" y="5894363"/>
            <a:ext cx="1313645" cy="319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903B23-3722-4C8A-95C0-042B75C31CC4}"/>
              </a:ext>
            </a:extLst>
          </p:cNvPr>
          <p:cNvSpPr txBox="1"/>
          <p:nvPr/>
        </p:nvSpPr>
        <p:spPr>
          <a:xfrm>
            <a:off x="1429555" y="1407844"/>
            <a:ext cx="3236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Service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6AB712F-D7D2-4B5E-AADE-699C827A4D59}"/>
              </a:ext>
            </a:extLst>
          </p:cNvPr>
          <p:cNvSpPr/>
          <p:nvPr/>
        </p:nvSpPr>
        <p:spPr>
          <a:xfrm>
            <a:off x="1528550" y="3922325"/>
            <a:ext cx="2916873" cy="16513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5228CF5-A8ED-47C1-93D7-2EF7F0CB1697}"/>
              </a:ext>
            </a:extLst>
          </p:cNvPr>
          <p:cNvSpPr/>
          <p:nvPr/>
        </p:nvSpPr>
        <p:spPr>
          <a:xfrm>
            <a:off x="4635290" y="3922325"/>
            <a:ext cx="2916873" cy="16513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A22DA33-A490-4DD9-8328-6C4590AE0733}"/>
              </a:ext>
            </a:extLst>
          </p:cNvPr>
          <p:cNvSpPr/>
          <p:nvPr/>
        </p:nvSpPr>
        <p:spPr>
          <a:xfrm>
            <a:off x="7742029" y="3922325"/>
            <a:ext cx="2916873" cy="165137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79ECDD4-9785-41A1-A6AA-56E646512111}"/>
              </a:ext>
            </a:extLst>
          </p:cNvPr>
          <p:cNvSpPr/>
          <p:nvPr/>
        </p:nvSpPr>
        <p:spPr>
          <a:xfrm>
            <a:off x="2180681" y="4137401"/>
            <a:ext cx="1612610" cy="381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Keyword Here</a:t>
            </a:r>
            <a:endParaRPr lang="id-ID" sz="1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8790C4B-858F-4297-90A9-7D9850E6B060}"/>
              </a:ext>
            </a:extLst>
          </p:cNvPr>
          <p:cNvSpPr/>
          <p:nvPr/>
        </p:nvSpPr>
        <p:spPr>
          <a:xfrm>
            <a:off x="1782958" y="4647425"/>
            <a:ext cx="2408055" cy="573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F71FC03-209A-407E-9805-D4AF38194BA2}"/>
              </a:ext>
            </a:extLst>
          </p:cNvPr>
          <p:cNvSpPr/>
          <p:nvPr/>
        </p:nvSpPr>
        <p:spPr>
          <a:xfrm>
            <a:off x="5292181" y="4137401"/>
            <a:ext cx="1612610" cy="381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Keyword Here</a:t>
            </a:r>
            <a:endParaRPr lang="id-ID" sz="1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E1D3C0B-2676-4341-B17A-70D4BBCC376C}"/>
              </a:ext>
            </a:extLst>
          </p:cNvPr>
          <p:cNvSpPr/>
          <p:nvPr/>
        </p:nvSpPr>
        <p:spPr>
          <a:xfrm>
            <a:off x="4894458" y="4647425"/>
            <a:ext cx="2408055" cy="573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840F297-5016-4DF4-BF1A-3D0E29807007}"/>
              </a:ext>
            </a:extLst>
          </p:cNvPr>
          <p:cNvSpPr/>
          <p:nvPr/>
        </p:nvSpPr>
        <p:spPr>
          <a:xfrm>
            <a:off x="8403681" y="4137401"/>
            <a:ext cx="1612610" cy="381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Keyword Here</a:t>
            </a:r>
            <a:endParaRPr lang="id-ID" sz="1400" b="1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058CC52-829C-4339-81A8-AFB74A6912B0}"/>
              </a:ext>
            </a:extLst>
          </p:cNvPr>
          <p:cNvSpPr/>
          <p:nvPr/>
        </p:nvSpPr>
        <p:spPr>
          <a:xfrm>
            <a:off x="8005958" y="4647425"/>
            <a:ext cx="240805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4C881FB-20A2-4254-B8E9-BDCFA6623A13}"/>
              </a:ext>
            </a:extLst>
          </p:cNvPr>
          <p:cNvSpPr/>
          <p:nvPr/>
        </p:nvSpPr>
        <p:spPr>
          <a:xfrm>
            <a:off x="1475305" y="2279505"/>
            <a:ext cx="2924288" cy="827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A8140DD2-FDDC-4C6B-B0FA-6A4048191B6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5" r="31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44113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77ECD50-558E-4205-80BB-585B08010694}"/>
              </a:ext>
            </a:extLst>
          </p:cNvPr>
          <p:cNvSpPr txBox="1"/>
          <p:nvPr/>
        </p:nvSpPr>
        <p:spPr>
          <a:xfrm>
            <a:off x="3964019" y="1000421"/>
            <a:ext cx="431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CC1D83C-02AF-4095-81BC-8F6308FED6A4}"/>
              </a:ext>
            </a:extLst>
          </p:cNvPr>
          <p:cNvSpPr/>
          <p:nvPr/>
        </p:nvSpPr>
        <p:spPr>
          <a:xfrm>
            <a:off x="804108" y="3525290"/>
            <a:ext cx="22478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Mona </a:t>
            </a:r>
            <a:r>
              <a:rPr lang="en-US" sz="2000" b="1" dirty="0" err="1">
                <a:solidFill>
                  <a:schemeClr val="tx1">
                    <a:lumMod val="85000"/>
                    <a:lumOff val="1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Lezine</a:t>
            </a:r>
            <a:endParaRPr lang="id-ID" sz="2000" b="1" dirty="0">
              <a:solidFill>
                <a:schemeClr val="tx1">
                  <a:lumMod val="85000"/>
                  <a:lumOff val="1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DA9ACB-08B6-4B91-BA6D-4C983F971676}"/>
              </a:ext>
            </a:extLst>
          </p:cNvPr>
          <p:cNvSpPr/>
          <p:nvPr/>
        </p:nvSpPr>
        <p:spPr>
          <a:xfrm>
            <a:off x="1253713" y="3927466"/>
            <a:ext cx="1798214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Head Of Partnership</a:t>
            </a:r>
            <a:endParaRPr lang="id-ID" sz="1100" dirty="0">
              <a:solidFill>
                <a:schemeClr val="tx1">
                  <a:lumMod val="50000"/>
                  <a:lumOff val="50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302D10C-1256-4971-B038-962055210AA9}"/>
              </a:ext>
            </a:extLst>
          </p:cNvPr>
          <p:cNvGrpSpPr/>
          <p:nvPr/>
        </p:nvGrpSpPr>
        <p:grpSpPr>
          <a:xfrm>
            <a:off x="2438400" y="4353203"/>
            <a:ext cx="476378" cy="92658"/>
            <a:chOff x="10671408" y="6050672"/>
            <a:chExt cx="923261" cy="179579"/>
          </a:xfrm>
          <a:solidFill>
            <a:schemeClr val="accent2"/>
          </a:solidFill>
        </p:grpSpPr>
        <p:grpSp>
          <p:nvGrpSpPr>
            <p:cNvPr id="20" name="Group 673">
              <a:extLst>
                <a:ext uri="{FF2B5EF4-FFF2-40B4-BE49-F238E27FC236}">
                  <a16:creationId xmlns:a16="http://schemas.microsoft.com/office/drawing/2014/main" id="{3AF8EF64-BA3A-4ED7-9E75-FB5B8D665FB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417315" y="6050672"/>
              <a:ext cx="177354" cy="179579"/>
              <a:chOff x="6267" y="2329"/>
              <a:chExt cx="797" cy="807"/>
            </a:xfrm>
            <a:grpFill/>
          </p:grpSpPr>
          <p:sp>
            <p:nvSpPr>
              <p:cNvPr id="24" name="Freeform 675">
                <a:extLst>
                  <a:ext uri="{FF2B5EF4-FFF2-40B4-BE49-F238E27FC236}">
                    <a16:creationId xmlns:a16="http://schemas.microsoft.com/office/drawing/2014/main" id="{E4F09343-16F4-4B68-A781-22696FDDF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6" y="2651"/>
                <a:ext cx="159" cy="162"/>
              </a:xfrm>
              <a:custGeom>
                <a:avLst/>
                <a:gdLst>
                  <a:gd name="T0" fmla="*/ 399 w 798"/>
                  <a:gd name="T1" fmla="*/ 0 h 646"/>
                  <a:gd name="T2" fmla="*/ 455 w 798"/>
                  <a:gd name="T3" fmla="*/ 3 h 646"/>
                  <a:gd name="T4" fmla="*/ 509 w 798"/>
                  <a:gd name="T5" fmla="*/ 12 h 646"/>
                  <a:gd name="T6" fmla="*/ 559 w 798"/>
                  <a:gd name="T7" fmla="*/ 27 h 646"/>
                  <a:gd name="T8" fmla="*/ 606 w 798"/>
                  <a:gd name="T9" fmla="*/ 47 h 646"/>
                  <a:gd name="T10" fmla="*/ 650 w 798"/>
                  <a:gd name="T11" fmla="*/ 72 h 646"/>
                  <a:gd name="T12" fmla="*/ 689 w 798"/>
                  <a:gd name="T13" fmla="*/ 102 h 646"/>
                  <a:gd name="T14" fmla="*/ 722 w 798"/>
                  <a:gd name="T15" fmla="*/ 134 h 646"/>
                  <a:gd name="T16" fmla="*/ 748 w 798"/>
                  <a:gd name="T17" fmla="*/ 167 h 646"/>
                  <a:gd name="T18" fmla="*/ 770 w 798"/>
                  <a:gd name="T19" fmla="*/ 204 h 646"/>
                  <a:gd name="T20" fmla="*/ 785 w 798"/>
                  <a:gd name="T21" fmla="*/ 241 h 646"/>
                  <a:gd name="T22" fmla="*/ 795 w 798"/>
                  <a:gd name="T23" fmla="*/ 281 h 646"/>
                  <a:gd name="T24" fmla="*/ 798 w 798"/>
                  <a:gd name="T25" fmla="*/ 323 h 646"/>
                  <a:gd name="T26" fmla="*/ 795 w 798"/>
                  <a:gd name="T27" fmla="*/ 366 h 646"/>
                  <a:gd name="T28" fmla="*/ 783 w 798"/>
                  <a:gd name="T29" fmla="*/ 409 h 646"/>
                  <a:gd name="T30" fmla="*/ 767 w 798"/>
                  <a:gd name="T31" fmla="*/ 448 h 646"/>
                  <a:gd name="T32" fmla="*/ 743 w 798"/>
                  <a:gd name="T33" fmla="*/ 485 h 646"/>
                  <a:gd name="T34" fmla="*/ 715 w 798"/>
                  <a:gd name="T35" fmla="*/ 520 h 646"/>
                  <a:gd name="T36" fmla="*/ 681 w 798"/>
                  <a:gd name="T37" fmla="*/ 551 h 646"/>
                  <a:gd name="T38" fmla="*/ 642 w 798"/>
                  <a:gd name="T39" fmla="*/ 578 h 646"/>
                  <a:gd name="T40" fmla="*/ 600 w 798"/>
                  <a:gd name="T41" fmla="*/ 601 h 646"/>
                  <a:gd name="T42" fmla="*/ 554 w 798"/>
                  <a:gd name="T43" fmla="*/ 621 h 646"/>
                  <a:gd name="T44" fmla="*/ 505 w 798"/>
                  <a:gd name="T45" fmla="*/ 634 h 646"/>
                  <a:gd name="T46" fmla="*/ 453 w 798"/>
                  <a:gd name="T47" fmla="*/ 643 h 646"/>
                  <a:gd name="T48" fmla="*/ 399 w 798"/>
                  <a:gd name="T49" fmla="*/ 646 h 646"/>
                  <a:gd name="T50" fmla="*/ 344 w 798"/>
                  <a:gd name="T51" fmla="*/ 643 h 646"/>
                  <a:gd name="T52" fmla="*/ 293 w 798"/>
                  <a:gd name="T53" fmla="*/ 634 h 646"/>
                  <a:gd name="T54" fmla="*/ 243 w 798"/>
                  <a:gd name="T55" fmla="*/ 621 h 646"/>
                  <a:gd name="T56" fmla="*/ 197 w 798"/>
                  <a:gd name="T57" fmla="*/ 601 h 646"/>
                  <a:gd name="T58" fmla="*/ 155 w 798"/>
                  <a:gd name="T59" fmla="*/ 578 h 646"/>
                  <a:gd name="T60" fmla="*/ 117 w 798"/>
                  <a:gd name="T61" fmla="*/ 551 h 646"/>
                  <a:gd name="T62" fmla="*/ 82 w 798"/>
                  <a:gd name="T63" fmla="*/ 520 h 646"/>
                  <a:gd name="T64" fmla="*/ 54 w 798"/>
                  <a:gd name="T65" fmla="*/ 485 h 646"/>
                  <a:gd name="T66" fmla="*/ 31 w 798"/>
                  <a:gd name="T67" fmla="*/ 448 h 646"/>
                  <a:gd name="T68" fmla="*/ 14 w 798"/>
                  <a:gd name="T69" fmla="*/ 409 h 646"/>
                  <a:gd name="T70" fmla="*/ 4 w 798"/>
                  <a:gd name="T71" fmla="*/ 366 h 646"/>
                  <a:gd name="T72" fmla="*/ 0 w 798"/>
                  <a:gd name="T73" fmla="*/ 323 h 646"/>
                  <a:gd name="T74" fmla="*/ 3 w 798"/>
                  <a:gd name="T75" fmla="*/ 281 h 646"/>
                  <a:gd name="T76" fmla="*/ 12 w 798"/>
                  <a:gd name="T77" fmla="*/ 241 h 646"/>
                  <a:gd name="T78" fmla="*/ 29 w 798"/>
                  <a:gd name="T79" fmla="*/ 204 h 646"/>
                  <a:gd name="T80" fmla="*/ 49 w 798"/>
                  <a:gd name="T81" fmla="*/ 167 h 646"/>
                  <a:gd name="T82" fmla="*/ 75 w 798"/>
                  <a:gd name="T83" fmla="*/ 134 h 646"/>
                  <a:gd name="T84" fmla="*/ 109 w 798"/>
                  <a:gd name="T85" fmla="*/ 102 h 646"/>
                  <a:gd name="T86" fmla="*/ 148 w 798"/>
                  <a:gd name="T87" fmla="*/ 72 h 646"/>
                  <a:gd name="T88" fmla="*/ 191 w 798"/>
                  <a:gd name="T89" fmla="*/ 47 h 646"/>
                  <a:gd name="T90" fmla="*/ 238 w 798"/>
                  <a:gd name="T91" fmla="*/ 27 h 646"/>
                  <a:gd name="T92" fmla="*/ 289 w 798"/>
                  <a:gd name="T93" fmla="*/ 12 h 646"/>
                  <a:gd name="T94" fmla="*/ 343 w 798"/>
                  <a:gd name="T95" fmla="*/ 3 h 646"/>
                  <a:gd name="T96" fmla="*/ 399 w 798"/>
                  <a:gd name="T97" fmla="*/ 0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646">
                    <a:moveTo>
                      <a:pt x="399" y="0"/>
                    </a:moveTo>
                    <a:lnTo>
                      <a:pt x="455" y="3"/>
                    </a:lnTo>
                    <a:lnTo>
                      <a:pt x="509" y="12"/>
                    </a:lnTo>
                    <a:lnTo>
                      <a:pt x="559" y="27"/>
                    </a:lnTo>
                    <a:lnTo>
                      <a:pt x="606" y="47"/>
                    </a:lnTo>
                    <a:lnTo>
                      <a:pt x="650" y="72"/>
                    </a:lnTo>
                    <a:lnTo>
                      <a:pt x="689" y="102"/>
                    </a:lnTo>
                    <a:lnTo>
                      <a:pt x="722" y="134"/>
                    </a:lnTo>
                    <a:lnTo>
                      <a:pt x="748" y="167"/>
                    </a:lnTo>
                    <a:lnTo>
                      <a:pt x="770" y="204"/>
                    </a:lnTo>
                    <a:lnTo>
                      <a:pt x="785" y="241"/>
                    </a:lnTo>
                    <a:lnTo>
                      <a:pt x="795" y="281"/>
                    </a:lnTo>
                    <a:lnTo>
                      <a:pt x="798" y="323"/>
                    </a:lnTo>
                    <a:lnTo>
                      <a:pt x="795" y="366"/>
                    </a:lnTo>
                    <a:lnTo>
                      <a:pt x="783" y="409"/>
                    </a:lnTo>
                    <a:lnTo>
                      <a:pt x="767" y="448"/>
                    </a:lnTo>
                    <a:lnTo>
                      <a:pt x="743" y="485"/>
                    </a:lnTo>
                    <a:lnTo>
                      <a:pt x="715" y="520"/>
                    </a:lnTo>
                    <a:lnTo>
                      <a:pt x="681" y="551"/>
                    </a:lnTo>
                    <a:lnTo>
                      <a:pt x="642" y="578"/>
                    </a:lnTo>
                    <a:lnTo>
                      <a:pt x="600" y="601"/>
                    </a:lnTo>
                    <a:lnTo>
                      <a:pt x="554" y="621"/>
                    </a:lnTo>
                    <a:lnTo>
                      <a:pt x="505" y="634"/>
                    </a:lnTo>
                    <a:lnTo>
                      <a:pt x="453" y="643"/>
                    </a:lnTo>
                    <a:lnTo>
                      <a:pt x="399" y="646"/>
                    </a:lnTo>
                    <a:lnTo>
                      <a:pt x="344" y="643"/>
                    </a:lnTo>
                    <a:lnTo>
                      <a:pt x="293" y="634"/>
                    </a:lnTo>
                    <a:lnTo>
                      <a:pt x="243" y="621"/>
                    </a:lnTo>
                    <a:lnTo>
                      <a:pt x="197" y="601"/>
                    </a:lnTo>
                    <a:lnTo>
                      <a:pt x="155" y="578"/>
                    </a:lnTo>
                    <a:lnTo>
                      <a:pt x="117" y="551"/>
                    </a:lnTo>
                    <a:lnTo>
                      <a:pt x="82" y="520"/>
                    </a:lnTo>
                    <a:lnTo>
                      <a:pt x="54" y="485"/>
                    </a:lnTo>
                    <a:lnTo>
                      <a:pt x="31" y="448"/>
                    </a:lnTo>
                    <a:lnTo>
                      <a:pt x="14" y="409"/>
                    </a:lnTo>
                    <a:lnTo>
                      <a:pt x="4" y="366"/>
                    </a:lnTo>
                    <a:lnTo>
                      <a:pt x="0" y="323"/>
                    </a:lnTo>
                    <a:lnTo>
                      <a:pt x="3" y="281"/>
                    </a:lnTo>
                    <a:lnTo>
                      <a:pt x="12" y="241"/>
                    </a:lnTo>
                    <a:lnTo>
                      <a:pt x="29" y="204"/>
                    </a:lnTo>
                    <a:lnTo>
                      <a:pt x="49" y="167"/>
                    </a:lnTo>
                    <a:lnTo>
                      <a:pt x="75" y="134"/>
                    </a:lnTo>
                    <a:lnTo>
                      <a:pt x="109" y="102"/>
                    </a:lnTo>
                    <a:lnTo>
                      <a:pt x="148" y="72"/>
                    </a:lnTo>
                    <a:lnTo>
                      <a:pt x="191" y="47"/>
                    </a:lnTo>
                    <a:lnTo>
                      <a:pt x="238" y="27"/>
                    </a:lnTo>
                    <a:lnTo>
                      <a:pt x="289" y="12"/>
                    </a:lnTo>
                    <a:lnTo>
                      <a:pt x="343" y="3"/>
                    </a:lnTo>
                    <a:lnTo>
                      <a:pt x="3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Freeform 676">
                <a:extLst>
                  <a:ext uri="{FF2B5EF4-FFF2-40B4-BE49-F238E27FC236}">
                    <a16:creationId xmlns:a16="http://schemas.microsoft.com/office/drawing/2014/main" id="{482B2F1E-6570-4F07-B9A9-ADC1085CCE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3" y="2555"/>
                <a:ext cx="77" cy="78"/>
              </a:xfrm>
              <a:custGeom>
                <a:avLst/>
                <a:gdLst>
                  <a:gd name="T0" fmla="*/ 334 w 385"/>
                  <a:gd name="T1" fmla="*/ 0 h 312"/>
                  <a:gd name="T2" fmla="*/ 385 w 385"/>
                  <a:gd name="T3" fmla="*/ 0 h 312"/>
                  <a:gd name="T4" fmla="*/ 385 w 385"/>
                  <a:gd name="T5" fmla="*/ 311 h 312"/>
                  <a:gd name="T6" fmla="*/ 1 w 385"/>
                  <a:gd name="T7" fmla="*/ 312 h 312"/>
                  <a:gd name="T8" fmla="*/ 0 w 385"/>
                  <a:gd name="T9" fmla="*/ 1 h 312"/>
                  <a:gd name="T10" fmla="*/ 334 w 385"/>
                  <a:gd name="T1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5" h="312">
                    <a:moveTo>
                      <a:pt x="334" y="0"/>
                    </a:moveTo>
                    <a:lnTo>
                      <a:pt x="385" y="0"/>
                    </a:lnTo>
                    <a:lnTo>
                      <a:pt x="385" y="311"/>
                    </a:lnTo>
                    <a:lnTo>
                      <a:pt x="1" y="312"/>
                    </a:lnTo>
                    <a:lnTo>
                      <a:pt x="0" y="1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6" name="Freeform 677">
                <a:extLst>
                  <a:ext uri="{FF2B5EF4-FFF2-40B4-BE49-F238E27FC236}">
                    <a16:creationId xmlns:a16="http://schemas.microsoft.com/office/drawing/2014/main" id="{A94EE999-5B59-497C-B887-4DCB7FEE44B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67" y="2329"/>
                <a:ext cx="797" cy="807"/>
              </a:xfrm>
              <a:custGeom>
                <a:avLst/>
                <a:gdLst>
                  <a:gd name="T0" fmla="*/ 1191 w 3987"/>
                  <a:gd name="T1" fmla="*/ 708 h 3229"/>
                  <a:gd name="T2" fmla="*/ 1047 w 3987"/>
                  <a:gd name="T3" fmla="*/ 761 h 3229"/>
                  <a:gd name="T4" fmla="*/ 939 w 3987"/>
                  <a:gd name="T5" fmla="*/ 849 h 3229"/>
                  <a:gd name="T6" fmla="*/ 873 w 3987"/>
                  <a:gd name="T7" fmla="*/ 964 h 3229"/>
                  <a:gd name="T8" fmla="*/ 860 w 3987"/>
                  <a:gd name="T9" fmla="*/ 2178 h 3229"/>
                  <a:gd name="T10" fmla="*/ 889 w 3987"/>
                  <a:gd name="T11" fmla="*/ 2306 h 3229"/>
                  <a:gd name="T12" fmla="*/ 970 w 3987"/>
                  <a:gd name="T13" fmla="*/ 2413 h 3229"/>
                  <a:gd name="T14" fmla="*/ 1092 w 3987"/>
                  <a:gd name="T15" fmla="*/ 2491 h 3229"/>
                  <a:gd name="T16" fmla="*/ 1243 w 3987"/>
                  <a:gd name="T17" fmla="*/ 2530 h 3229"/>
                  <a:gd name="T18" fmla="*/ 2744 w 3987"/>
                  <a:gd name="T19" fmla="*/ 2530 h 3229"/>
                  <a:gd name="T20" fmla="*/ 2896 w 3987"/>
                  <a:gd name="T21" fmla="*/ 2491 h 3229"/>
                  <a:gd name="T22" fmla="*/ 3017 w 3987"/>
                  <a:gd name="T23" fmla="*/ 2413 h 3229"/>
                  <a:gd name="T24" fmla="*/ 3098 w 3987"/>
                  <a:gd name="T25" fmla="*/ 2306 h 3229"/>
                  <a:gd name="T26" fmla="*/ 3128 w 3987"/>
                  <a:gd name="T27" fmla="*/ 2178 h 3229"/>
                  <a:gd name="T28" fmla="*/ 3114 w 3987"/>
                  <a:gd name="T29" fmla="*/ 964 h 3229"/>
                  <a:gd name="T30" fmla="*/ 3049 w 3987"/>
                  <a:gd name="T31" fmla="*/ 849 h 3229"/>
                  <a:gd name="T32" fmla="*/ 2940 w 3987"/>
                  <a:gd name="T33" fmla="*/ 761 h 3229"/>
                  <a:gd name="T34" fmla="*/ 2797 w 3987"/>
                  <a:gd name="T35" fmla="*/ 708 h 3229"/>
                  <a:gd name="T36" fmla="*/ 1298 w 3987"/>
                  <a:gd name="T37" fmla="*/ 697 h 3229"/>
                  <a:gd name="T38" fmla="*/ 2244 w 3987"/>
                  <a:gd name="T39" fmla="*/ 13 h 3229"/>
                  <a:gd name="T40" fmla="*/ 2600 w 3987"/>
                  <a:gd name="T41" fmla="*/ 77 h 3229"/>
                  <a:gd name="T42" fmla="*/ 2931 w 3987"/>
                  <a:gd name="T43" fmla="*/ 190 h 3229"/>
                  <a:gd name="T44" fmla="*/ 3226 w 3987"/>
                  <a:gd name="T45" fmla="*/ 348 h 3229"/>
                  <a:gd name="T46" fmla="*/ 3483 w 3987"/>
                  <a:gd name="T47" fmla="*/ 543 h 3229"/>
                  <a:gd name="T48" fmla="*/ 3695 w 3987"/>
                  <a:gd name="T49" fmla="*/ 774 h 3229"/>
                  <a:gd name="T50" fmla="*/ 3854 w 3987"/>
                  <a:gd name="T51" fmla="*/ 1032 h 3229"/>
                  <a:gd name="T52" fmla="*/ 3954 w 3987"/>
                  <a:gd name="T53" fmla="*/ 1314 h 3229"/>
                  <a:gd name="T54" fmla="*/ 3987 w 3987"/>
                  <a:gd name="T55" fmla="*/ 1615 h 3229"/>
                  <a:gd name="T56" fmla="*/ 3954 w 3987"/>
                  <a:gd name="T57" fmla="*/ 1916 h 3229"/>
                  <a:gd name="T58" fmla="*/ 3854 w 3987"/>
                  <a:gd name="T59" fmla="*/ 2197 h 3229"/>
                  <a:gd name="T60" fmla="*/ 3695 w 3987"/>
                  <a:gd name="T61" fmla="*/ 2456 h 3229"/>
                  <a:gd name="T62" fmla="*/ 3483 w 3987"/>
                  <a:gd name="T63" fmla="*/ 2686 h 3229"/>
                  <a:gd name="T64" fmla="*/ 3226 w 3987"/>
                  <a:gd name="T65" fmla="*/ 2882 h 3229"/>
                  <a:gd name="T66" fmla="*/ 2931 w 3987"/>
                  <a:gd name="T67" fmla="*/ 3039 h 3229"/>
                  <a:gd name="T68" fmla="*/ 2600 w 3987"/>
                  <a:gd name="T69" fmla="*/ 3152 h 3229"/>
                  <a:gd name="T70" fmla="*/ 2244 w 3987"/>
                  <a:gd name="T71" fmla="*/ 3216 h 3229"/>
                  <a:gd name="T72" fmla="*/ 1868 w 3987"/>
                  <a:gd name="T73" fmla="*/ 3225 h 3229"/>
                  <a:gd name="T74" fmla="*/ 1504 w 3987"/>
                  <a:gd name="T75" fmla="*/ 3180 h 3229"/>
                  <a:gd name="T76" fmla="*/ 1163 w 3987"/>
                  <a:gd name="T77" fmla="*/ 3082 h 3229"/>
                  <a:gd name="T78" fmla="*/ 855 w 3987"/>
                  <a:gd name="T79" fmla="*/ 2939 h 3229"/>
                  <a:gd name="T80" fmla="*/ 585 w 3987"/>
                  <a:gd name="T81" fmla="*/ 2756 h 3229"/>
                  <a:gd name="T82" fmla="*/ 358 w 3987"/>
                  <a:gd name="T83" fmla="*/ 2537 h 3229"/>
                  <a:gd name="T84" fmla="*/ 181 w 3987"/>
                  <a:gd name="T85" fmla="*/ 2286 h 3229"/>
                  <a:gd name="T86" fmla="*/ 61 w 3987"/>
                  <a:gd name="T87" fmla="*/ 2012 h 3229"/>
                  <a:gd name="T88" fmla="*/ 3 w 3987"/>
                  <a:gd name="T89" fmla="*/ 1717 h 3229"/>
                  <a:gd name="T90" fmla="*/ 16 w 3987"/>
                  <a:gd name="T91" fmla="*/ 1413 h 3229"/>
                  <a:gd name="T92" fmla="*/ 95 w 3987"/>
                  <a:gd name="T93" fmla="*/ 1124 h 3229"/>
                  <a:gd name="T94" fmla="*/ 234 w 3987"/>
                  <a:gd name="T95" fmla="*/ 856 h 3229"/>
                  <a:gd name="T96" fmla="*/ 428 w 3987"/>
                  <a:gd name="T97" fmla="*/ 616 h 3229"/>
                  <a:gd name="T98" fmla="*/ 671 w 3987"/>
                  <a:gd name="T99" fmla="*/ 408 h 3229"/>
                  <a:gd name="T100" fmla="*/ 954 w 3987"/>
                  <a:gd name="T101" fmla="*/ 237 h 3229"/>
                  <a:gd name="T102" fmla="*/ 1274 w 3987"/>
                  <a:gd name="T103" fmla="*/ 109 h 3229"/>
                  <a:gd name="T104" fmla="*/ 1622 w 3987"/>
                  <a:gd name="T105" fmla="*/ 28 h 3229"/>
                  <a:gd name="T106" fmla="*/ 1994 w 3987"/>
                  <a:gd name="T107" fmla="*/ 0 h 3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87" h="3229">
                    <a:moveTo>
                      <a:pt x="1298" y="697"/>
                    </a:moveTo>
                    <a:lnTo>
                      <a:pt x="1243" y="700"/>
                    </a:lnTo>
                    <a:lnTo>
                      <a:pt x="1191" y="708"/>
                    </a:lnTo>
                    <a:lnTo>
                      <a:pt x="1140" y="721"/>
                    </a:lnTo>
                    <a:lnTo>
                      <a:pt x="1092" y="738"/>
                    </a:lnTo>
                    <a:lnTo>
                      <a:pt x="1047" y="761"/>
                    </a:lnTo>
                    <a:lnTo>
                      <a:pt x="1008" y="787"/>
                    </a:lnTo>
                    <a:lnTo>
                      <a:pt x="970" y="816"/>
                    </a:lnTo>
                    <a:lnTo>
                      <a:pt x="939" y="849"/>
                    </a:lnTo>
                    <a:lnTo>
                      <a:pt x="912" y="885"/>
                    </a:lnTo>
                    <a:lnTo>
                      <a:pt x="889" y="923"/>
                    </a:lnTo>
                    <a:lnTo>
                      <a:pt x="873" y="964"/>
                    </a:lnTo>
                    <a:lnTo>
                      <a:pt x="863" y="1007"/>
                    </a:lnTo>
                    <a:lnTo>
                      <a:pt x="860" y="1051"/>
                    </a:lnTo>
                    <a:lnTo>
                      <a:pt x="860" y="2178"/>
                    </a:lnTo>
                    <a:lnTo>
                      <a:pt x="863" y="2223"/>
                    </a:lnTo>
                    <a:lnTo>
                      <a:pt x="873" y="2265"/>
                    </a:lnTo>
                    <a:lnTo>
                      <a:pt x="889" y="2306"/>
                    </a:lnTo>
                    <a:lnTo>
                      <a:pt x="912" y="2345"/>
                    </a:lnTo>
                    <a:lnTo>
                      <a:pt x="939" y="2380"/>
                    </a:lnTo>
                    <a:lnTo>
                      <a:pt x="970" y="2413"/>
                    </a:lnTo>
                    <a:lnTo>
                      <a:pt x="1008" y="2443"/>
                    </a:lnTo>
                    <a:lnTo>
                      <a:pt x="1047" y="2469"/>
                    </a:lnTo>
                    <a:lnTo>
                      <a:pt x="1092" y="2491"/>
                    </a:lnTo>
                    <a:lnTo>
                      <a:pt x="1140" y="2508"/>
                    </a:lnTo>
                    <a:lnTo>
                      <a:pt x="1191" y="2521"/>
                    </a:lnTo>
                    <a:lnTo>
                      <a:pt x="1243" y="2530"/>
                    </a:lnTo>
                    <a:lnTo>
                      <a:pt x="1298" y="2533"/>
                    </a:lnTo>
                    <a:lnTo>
                      <a:pt x="2689" y="2533"/>
                    </a:lnTo>
                    <a:lnTo>
                      <a:pt x="2744" y="2530"/>
                    </a:lnTo>
                    <a:lnTo>
                      <a:pt x="2797" y="2521"/>
                    </a:lnTo>
                    <a:lnTo>
                      <a:pt x="2847" y="2508"/>
                    </a:lnTo>
                    <a:lnTo>
                      <a:pt x="2896" y="2491"/>
                    </a:lnTo>
                    <a:lnTo>
                      <a:pt x="2940" y="2469"/>
                    </a:lnTo>
                    <a:lnTo>
                      <a:pt x="2981" y="2443"/>
                    </a:lnTo>
                    <a:lnTo>
                      <a:pt x="3017" y="2413"/>
                    </a:lnTo>
                    <a:lnTo>
                      <a:pt x="3049" y="2380"/>
                    </a:lnTo>
                    <a:lnTo>
                      <a:pt x="3077" y="2345"/>
                    </a:lnTo>
                    <a:lnTo>
                      <a:pt x="3098" y="2306"/>
                    </a:lnTo>
                    <a:lnTo>
                      <a:pt x="3114" y="2265"/>
                    </a:lnTo>
                    <a:lnTo>
                      <a:pt x="3124" y="2223"/>
                    </a:lnTo>
                    <a:lnTo>
                      <a:pt x="3128" y="2178"/>
                    </a:lnTo>
                    <a:lnTo>
                      <a:pt x="3128" y="1051"/>
                    </a:lnTo>
                    <a:lnTo>
                      <a:pt x="3124" y="1007"/>
                    </a:lnTo>
                    <a:lnTo>
                      <a:pt x="3114" y="964"/>
                    </a:lnTo>
                    <a:lnTo>
                      <a:pt x="3098" y="923"/>
                    </a:lnTo>
                    <a:lnTo>
                      <a:pt x="3077" y="885"/>
                    </a:lnTo>
                    <a:lnTo>
                      <a:pt x="3049" y="849"/>
                    </a:lnTo>
                    <a:lnTo>
                      <a:pt x="3017" y="816"/>
                    </a:lnTo>
                    <a:lnTo>
                      <a:pt x="2981" y="787"/>
                    </a:lnTo>
                    <a:lnTo>
                      <a:pt x="2940" y="761"/>
                    </a:lnTo>
                    <a:lnTo>
                      <a:pt x="2896" y="738"/>
                    </a:lnTo>
                    <a:lnTo>
                      <a:pt x="2847" y="721"/>
                    </a:lnTo>
                    <a:lnTo>
                      <a:pt x="2797" y="708"/>
                    </a:lnTo>
                    <a:lnTo>
                      <a:pt x="2744" y="700"/>
                    </a:lnTo>
                    <a:lnTo>
                      <a:pt x="2689" y="697"/>
                    </a:lnTo>
                    <a:lnTo>
                      <a:pt x="1298" y="697"/>
                    </a:lnTo>
                    <a:close/>
                    <a:moveTo>
                      <a:pt x="1994" y="0"/>
                    </a:moveTo>
                    <a:lnTo>
                      <a:pt x="2120" y="4"/>
                    </a:lnTo>
                    <a:lnTo>
                      <a:pt x="2244" y="13"/>
                    </a:lnTo>
                    <a:lnTo>
                      <a:pt x="2365" y="28"/>
                    </a:lnTo>
                    <a:lnTo>
                      <a:pt x="2484" y="50"/>
                    </a:lnTo>
                    <a:lnTo>
                      <a:pt x="2600" y="77"/>
                    </a:lnTo>
                    <a:lnTo>
                      <a:pt x="2714" y="109"/>
                    </a:lnTo>
                    <a:lnTo>
                      <a:pt x="2824" y="148"/>
                    </a:lnTo>
                    <a:lnTo>
                      <a:pt x="2931" y="190"/>
                    </a:lnTo>
                    <a:lnTo>
                      <a:pt x="3033" y="237"/>
                    </a:lnTo>
                    <a:lnTo>
                      <a:pt x="3132" y="290"/>
                    </a:lnTo>
                    <a:lnTo>
                      <a:pt x="3226" y="348"/>
                    </a:lnTo>
                    <a:lnTo>
                      <a:pt x="3318" y="408"/>
                    </a:lnTo>
                    <a:lnTo>
                      <a:pt x="3404" y="474"/>
                    </a:lnTo>
                    <a:lnTo>
                      <a:pt x="3483" y="543"/>
                    </a:lnTo>
                    <a:lnTo>
                      <a:pt x="3559" y="616"/>
                    </a:lnTo>
                    <a:lnTo>
                      <a:pt x="3631" y="693"/>
                    </a:lnTo>
                    <a:lnTo>
                      <a:pt x="3695" y="774"/>
                    </a:lnTo>
                    <a:lnTo>
                      <a:pt x="3754" y="856"/>
                    </a:lnTo>
                    <a:lnTo>
                      <a:pt x="3806" y="943"/>
                    </a:lnTo>
                    <a:lnTo>
                      <a:pt x="3854" y="1032"/>
                    </a:lnTo>
                    <a:lnTo>
                      <a:pt x="3894" y="1124"/>
                    </a:lnTo>
                    <a:lnTo>
                      <a:pt x="3927" y="1218"/>
                    </a:lnTo>
                    <a:lnTo>
                      <a:pt x="3954" y="1314"/>
                    </a:lnTo>
                    <a:lnTo>
                      <a:pt x="3972" y="1413"/>
                    </a:lnTo>
                    <a:lnTo>
                      <a:pt x="3984" y="1513"/>
                    </a:lnTo>
                    <a:lnTo>
                      <a:pt x="3987" y="1615"/>
                    </a:lnTo>
                    <a:lnTo>
                      <a:pt x="3984" y="1717"/>
                    </a:lnTo>
                    <a:lnTo>
                      <a:pt x="3972" y="1817"/>
                    </a:lnTo>
                    <a:lnTo>
                      <a:pt x="3954" y="1916"/>
                    </a:lnTo>
                    <a:lnTo>
                      <a:pt x="3927" y="2012"/>
                    </a:lnTo>
                    <a:lnTo>
                      <a:pt x="3894" y="2105"/>
                    </a:lnTo>
                    <a:lnTo>
                      <a:pt x="3854" y="2197"/>
                    </a:lnTo>
                    <a:lnTo>
                      <a:pt x="3806" y="2286"/>
                    </a:lnTo>
                    <a:lnTo>
                      <a:pt x="3754" y="2373"/>
                    </a:lnTo>
                    <a:lnTo>
                      <a:pt x="3695" y="2456"/>
                    </a:lnTo>
                    <a:lnTo>
                      <a:pt x="3631" y="2537"/>
                    </a:lnTo>
                    <a:lnTo>
                      <a:pt x="3559" y="2613"/>
                    </a:lnTo>
                    <a:lnTo>
                      <a:pt x="3483" y="2686"/>
                    </a:lnTo>
                    <a:lnTo>
                      <a:pt x="3404" y="2756"/>
                    </a:lnTo>
                    <a:lnTo>
                      <a:pt x="3318" y="2821"/>
                    </a:lnTo>
                    <a:lnTo>
                      <a:pt x="3226" y="2882"/>
                    </a:lnTo>
                    <a:lnTo>
                      <a:pt x="3132" y="2939"/>
                    </a:lnTo>
                    <a:lnTo>
                      <a:pt x="3033" y="2992"/>
                    </a:lnTo>
                    <a:lnTo>
                      <a:pt x="2931" y="3039"/>
                    </a:lnTo>
                    <a:lnTo>
                      <a:pt x="2824" y="3082"/>
                    </a:lnTo>
                    <a:lnTo>
                      <a:pt x="2714" y="3120"/>
                    </a:lnTo>
                    <a:lnTo>
                      <a:pt x="2600" y="3152"/>
                    </a:lnTo>
                    <a:lnTo>
                      <a:pt x="2484" y="3180"/>
                    </a:lnTo>
                    <a:lnTo>
                      <a:pt x="2365" y="3201"/>
                    </a:lnTo>
                    <a:lnTo>
                      <a:pt x="2244" y="3216"/>
                    </a:lnTo>
                    <a:lnTo>
                      <a:pt x="2120" y="3225"/>
                    </a:lnTo>
                    <a:lnTo>
                      <a:pt x="1994" y="3229"/>
                    </a:lnTo>
                    <a:lnTo>
                      <a:pt x="1868" y="3225"/>
                    </a:lnTo>
                    <a:lnTo>
                      <a:pt x="1743" y="3216"/>
                    </a:lnTo>
                    <a:lnTo>
                      <a:pt x="1622" y="3201"/>
                    </a:lnTo>
                    <a:lnTo>
                      <a:pt x="1504" y="3180"/>
                    </a:lnTo>
                    <a:lnTo>
                      <a:pt x="1387" y="3152"/>
                    </a:lnTo>
                    <a:lnTo>
                      <a:pt x="1274" y="3120"/>
                    </a:lnTo>
                    <a:lnTo>
                      <a:pt x="1163" y="3082"/>
                    </a:lnTo>
                    <a:lnTo>
                      <a:pt x="1057" y="3039"/>
                    </a:lnTo>
                    <a:lnTo>
                      <a:pt x="954" y="2992"/>
                    </a:lnTo>
                    <a:lnTo>
                      <a:pt x="855" y="2939"/>
                    </a:lnTo>
                    <a:lnTo>
                      <a:pt x="761" y="2882"/>
                    </a:lnTo>
                    <a:lnTo>
                      <a:pt x="671" y="2821"/>
                    </a:lnTo>
                    <a:lnTo>
                      <a:pt x="585" y="2756"/>
                    </a:lnTo>
                    <a:lnTo>
                      <a:pt x="504" y="2686"/>
                    </a:lnTo>
                    <a:lnTo>
                      <a:pt x="428" y="2613"/>
                    </a:lnTo>
                    <a:lnTo>
                      <a:pt x="358" y="2537"/>
                    </a:lnTo>
                    <a:lnTo>
                      <a:pt x="293" y="2456"/>
                    </a:lnTo>
                    <a:lnTo>
                      <a:pt x="234" y="2373"/>
                    </a:lnTo>
                    <a:lnTo>
                      <a:pt x="181" y="2286"/>
                    </a:lnTo>
                    <a:lnTo>
                      <a:pt x="134" y="2197"/>
                    </a:lnTo>
                    <a:lnTo>
                      <a:pt x="95" y="2105"/>
                    </a:lnTo>
                    <a:lnTo>
                      <a:pt x="61" y="2012"/>
                    </a:lnTo>
                    <a:lnTo>
                      <a:pt x="35" y="1916"/>
                    </a:lnTo>
                    <a:lnTo>
                      <a:pt x="16" y="1817"/>
                    </a:lnTo>
                    <a:lnTo>
                      <a:pt x="3" y="1717"/>
                    </a:lnTo>
                    <a:lnTo>
                      <a:pt x="0" y="1615"/>
                    </a:lnTo>
                    <a:lnTo>
                      <a:pt x="3" y="1513"/>
                    </a:lnTo>
                    <a:lnTo>
                      <a:pt x="16" y="1413"/>
                    </a:lnTo>
                    <a:lnTo>
                      <a:pt x="35" y="1314"/>
                    </a:lnTo>
                    <a:lnTo>
                      <a:pt x="61" y="1218"/>
                    </a:lnTo>
                    <a:lnTo>
                      <a:pt x="95" y="1124"/>
                    </a:lnTo>
                    <a:lnTo>
                      <a:pt x="134" y="1032"/>
                    </a:lnTo>
                    <a:lnTo>
                      <a:pt x="181" y="943"/>
                    </a:lnTo>
                    <a:lnTo>
                      <a:pt x="234" y="856"/>
                    </a:lnTo>
                    <a:lnTo>
                      <a:pt x="293" y="774"/>
                    </a:lnTo>
                    <a:lnTo>
                      <a:pt x="358" y="693"/>
                    </a:lnTo>
                    <a:lnTo>
                      <a:pt x="428" y="616"/>
                    </a:lnTo>
                    <a:lnTo>
                      <a:pt x="504" y="543"/>
                    </a:lnTo>
                    <a:lnTo>
                      <a:pt x="585" y="474"/>
                    </a:lnTo>
                    <a:lnTo>
                      <a:pt x="671" y="408"/>
                    </a:lnTo>
                    <a:lnTo>
                      <a:pt x="761" y="348"/>
                    </a:lnTo>
                    <a:lnTo>
                      <a:pt x="855" y="290"/>
                    </a:lnTo>
                    <a:lnTo>
                      <a:pt x="954" y="237"/>
                    </a:lnTo>
                    <a:lnTo>
                      <a:pt x="1057" y="190"/>
                    </a:lnTo>
                    <a:lnTo>
                      <a:pt x="1163" y="148"/>
                    </a:lnTo>
                    <a:lnTo>
                      <a:pt x="1274" y="109"/>
                    </a:lnTo>
                    <a:lnTo>
                      <a:pt x="1387" y="77"/>
                    </a:lnTo>
                    <a:lnTo>
                      <a:pt x="1504" y="50"/>
                    </a:lnTo>
                    <a:lnTo>
                      <a:pt x="1622" y="28"/>
                    </a:lnTo>
                    <a:lnTo>
                      <a:pt x="1743" y="13"/>
                    </a:lnTo>
                    <a:lnTo>
                      <a:pt x="1868" y="4"/>
                    </a:lnTo>
                    <a:lnTo>
                      <a:pt x="19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7" name="Freeform 678">
                <a:extLst>
                  <a:ext uri="{FF2B5EF4-FFF2-40B4-BE49-F238E27FC236}">
                    <a16:creationId xmlns:a16="http://schemas.microsoft.com/office/drawing/2014/main" id="{D8D9EDCD-C3C3-482D-BF64-0AD5DF0D38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685"/>
                <a:ext cx="365" cy="232"/>
              </a:xfrm>
              <a:custGeom>
                <a:avLst/>
                <a:gdLst>
                  <a:gd name="T0" fmla="*/ 0 w 1826"/>
                  <a:gd name="T1" fmla="*/ 0 h 928"/>
                  <a:gd name="T2" fmla="*/ 338 w 1826"/>
                  <a:gd name="T3" fmla="*/ 0 h 928"/>
                  <a:gd name="T4" fmla="*/ 319 w 1826"/>
                  <a:gd name="T5" fmla="*/ 45 h 928"/>
                  <a:gd name="T6" fmla="*/ 304 w 1826"/>
                  <a:gd name="T7" fmla="*/ 92 h 928"/>
                  <a:gd name="T8" fmla="*/ 296 w 1826"/>
                  <a:gd name="T9" fmla="*/ 139 h 928"/>
                  <a:gd name="T10" fmla="*/ 293 w 1826"/>
                  <a:gd name="T11" fmla="*/ 189 h 928"/>
                  <a:gd name="T12" fmla="*/ 297 w 1826"/>
                  <a:gd name="T13" fmla="*/ 243 h 928"/>
                  <a:gd name="T14" fmla="*/ 307 w 1826"/>
                  <a:gd name="T15" fmla="*/ 296 h 928"/>
                  <a:gd name="T16" fmla="*/ 324 w 1826"/>
                  <a:gd name="T17" fmla="*/ 347 h 928"/>
                  <a:gd name="T18" fmla="*/ 348 w 1826"/>
                  <a:gd name="T19" fmla="*/ 396 h 928"/>
                  <a:gd name="T20" fmla="*/ 378 w 1826"/>
                  <a:gd name="T21" fmla="*/ 442 h 928"/>
                  <a:gd name="T22" fmla="*/ 413 w 1826"/>
                  <a:gd name="T23" fmla="*/ 485 h 928"/>
                  <a:gd name="T24" fmla="*/ 453 w 1826"/>
                  <a:gd name="T25" fmla="*/ 525 h 928"/>
                  <a:gd name="T26" fmla="*/ 498 w 1826"/>
                  <a:gd name="T27" fmla="*/ 561 h 928"/>
                  <a:gd name="T28" fmla="*/ 546 w 1826"/>
                  <a:gd name="T29" fmla="*/ 594 h 928"/>
                  <a:gd name="T30" fmla="*/ 600 w 1826"/>
                  <a:gd name="T31" fmla="*/ 622 h 928"/>
                  <a:gd name="T32" fmla="*/ 657 w 1826"/>
                  <a:gd name="T33" fmla="*/ 646 h 928"/>
                  <a:gd name="T34" fmla="*/ 717 w 1826"/>
                  <a:gd name="T35" fmla="*/ 665 h 928"/>
                  <a:gd name="T36" fmla="*/ 780 w 1826"/>
                  <a:gd name="T37" fmla="*/ 679 h 928"/>
                  <a:gd name="T38" fmla="*/ 846 w 1826"/>
                  <a:gd name="T39" fmla="*/ 688 h 928"/>
                  <a:gd name="T40" fmla="*/ 913 w 1826"/>
                  <a:gd name="T41" fmla="*/ 691 h 928"/>
                  <a:gd name="T42" fmla="*/ 981 w 1826"/>
                  <a:gd name="T43" fmla="*/ 688 h 928"/>
                  <a:gd name="T44" fmla="*/ 1045 w 1826"/>
                  <a:gd name="T45" fmla="*/ 679 h 928"/>
                  <a:gd name="T46" fmla="*/ 1109 w 1826"/>
                  <a:gd name="T47" fmla="*/ 665 h 928"/>
                  <a:gd name="T48" fmla="*/ 1169 w 1826"/>
                  <a:gd name="T49" fmla="*/ 646 h 928"/>
                  <a:gd name="T50" fmla="*/ 1226 w 1826"/>
                  <a:gd name="T51" fmla="*/ 622 h 928"/>
                  <a:gd name="T52" fmla="*/ 1279 w 1826"/>
                  <a:gd name="T53" fmla="*/ 594 h 928"/>
                  <a:gd name="T54" fmla="*/ 1329 w 1826"/>
                  <a:gd name="T55" fmla="*/ 561 h 928"/>
                  <a:gd name="T56" fmla="*/ 1373 w 1826"/>
                  <a:gd name="T57" fmla="*/ 525 h 928"/>
                  <a:gd name="T58" fmla="*/ 1413 w 1826"/>
                  <a:gd name="T59" fmla="*/ 485 h 928"/>
                  <a:gd name="T60" fmla="*/ 1448 w 1826"/>
                  <a:gd name="T61" fmla="*/ 442 h 928"/>
                  <a:gd name="T62" fmla="*/ 1478 w 1826"/>
                  <a:gd name="T63" fmla="*/ 396 h 928"/>
                  <a:gd name="T64" fmla="*/ 1502 w 1826"/>
                  <a:gd name="T65" fmla="*/ 347 h 928"/>
                  <a:gd name="T66" fmla="*/ 1519 w 1826"/>
                  <a:gd name="T67" fmla="*/ 296 h 928"/>
                  <a:gd name="T68" fmla="*/ 1529 w 1826"/>
                  <a:gd name="T69" fmla="*/ 243 h 928"/>
                  <a:gd name="T70" fmla="*/ 1533 w 1826"/>
                  <a:gd name="T71" fmla="*/ 189 h 928"/>
                  <a:gd name="T72" fmla="*/ 1531 w 1826"/>
                  <a:gd name="T73" fmla="*/ 139 h 928"/>
                  <a:gd name="T74" fmla="*/ 1521 w 1826"/>
                  <a:gd name="T75" fmla="*/ 92 h 928"/>
                  <a:gd name="T76" fmla="*/ 1507 w 1826"/>
                  <a:gd name="T77" fmla="*/ 45 h 928"/>
                  <a:gd name="T78" fmla="*/ 1487 w 1826"/>
                  <a:gd name="T79" fmla="*/ 0 h 928"/>
                  <a:gd name="T80" fmla="*/ 1826 w 1826"/>
                  <a:gd name="T81" fmla="*/ 0 h 928"/>
                  <a:gd name="T82" fmla="*/ 1826 w 1826"/>
                  <a:gd name="T83" fmla="*/ 752 h 928"/>
                  <a:gd name="T84" fmla="*/ 1822 w 1826"/>
                  <a:gd name="T85" fmla="*/ 783 h 928"/>
                  <a:gd name="T86" fmla="*/ 1812 w 1826"/>
                  <a:gd name="T87" fmla="*/ 814 h 928"/>
                  <a:gd name="T88" fmla="*/ 1796 w 1826"/>
                  <a:gd name="T89" fmla="*/ 841 h 928"/>
                  <a:gd name="T90" fmla="*/ 1775 w 1826"/>
                  <a:gd name="T91" fmla="*/ 865 h 928"/>
                  <a:gd name="T92" fmla="*/ 1749 w 1826"/>
                  <a:gd name="T93" fmla="*/ 886 h 928"/>
                  <a:gd name="T94" fmla="*/ 1718 w 1826"/>
                  <a:gd name="T95" fmla="*/ 904 h 928"/>
                  <a:gd name="T96" fmla="*/ 1684 w 1826"/>
                  <a:gd name="T97" fmla="*/ 917 h 928"/>
                  <a:gd name="T98" fmla="*/ 1648 w 1826"/>
                  <a:gd name="T99" fmla="*/ 925 h 928"/>
                  <a:gd name="T100" fmla="*/ 1608 w 1826"/>
                  <a:gd name="T101" fmla="*/ 928 h 928"/>
                  <a:gd name="T102" fmla="*/ 217 w 1826"/>
                  <a:gd name="T103" fmla="*/ 928 h 928"/>
                  <a:gd name="T104" fmla="*/ 179 w 1826"/>
                  <a:gd name="T105" fmla="*/ 925 h 928"/>
                  <a:gd name="T106" fmla="*/ 141 w 1826"/>
                  <a:gd name="T107" fmla="*/ 917 h 928"/>
                  <a:gd name="T108" fmla="*/ 107 w 1826"/>
                  <a:gd name="T109" fmla="*/ 904 h 928"/>
                  <a:gd name="T110" fmla="*/ 77 w 1826"/>
                  <a:gd name="T111" fmla="*/ 886 h 928"/>
                  <a:gd name="T112" fmla="*/ 51 w 1826"/>
                  <a:gd name="T113" fmla="*/ 865 h 928"/>
                  <a:gd name="T114" fmla="*/ 30 w 1826"/>
                  <a:gd name="T115" fmla="*/ 841 h 928"/>
                  <a:gd name="T116" fmla="*/ 14 w 1826"/>
                  <a:gd name="T117" fmla="*/ 814 h 928"/>
                  <a:gd name="T118" fmla="*/ 4 w 1826"/>
                  <a:gd name="T119" fmla="*/ 783 h 928"/>
                  <a:gd name="T120" fmla="*/ 0 w 1826"/>
                  <a:gd name="T121" fmla="*/ 752 h 928"/>
                  <a:gd name="T122" fmla="*/ 0 w 1826"/>
                  <a:gd name="T123" fmla="*/ 0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26" h="928">
                    <a:moveTo>
                      <a:pt x="0" y="0"/>
                    </a:moveTo>
                    <a:lnTo>
                      <a:pt x="338" y="0"/>
                    </a:lnTo>
                    <a:lnTo>
                      <a:pt x="319" y="45"/>
                    </a:lnTo>
                    <a:lnTo>
                      <a:pt x="304" y="92"/>
                    </a:lnTo>
                    <a:lnTo>
                      <a:pt x="296" y="139"/>
                    </a:lnTo>
                    <a:lnTo>
                      <a:pt x="293" y="189"/>
                    </a:lnTo>
                    <a:lnTo>
                      <a:pt x="297" y="243"/>
                    </a:lnTo>
                    <a:lnTo>
                      <a:pt x="307" y="296"/>
                    </a:lnTo>
                    <a:lnTo>
                      <a:pt x="324" y="347"/>
                    </a:lnTo>
                    <a:lnTo>
                      <a:pt x="348" y="396"/>
                    </a:lnTo>
                    <a:lnTo>
                      <a:pt x="378" y="442"/>
                    </a:lnTo>
                    <a:lnTo>
                      <a:pt x="413" y="485"/>
                    </a:lnTo>
                    <a:lnTo>
                      <a:pt x="453" y="525"/>
                    </a:lnTo>
                    <a:lnTo>
                      <a:pt x="498" y="561"/>
                    </a:lnTo>
                    <a:lnTo>
                      <a:pt x="546" y="594"/>
                    </a:lnTo>
                    <a:lnTo>
                      <a:pt x="600" y="622"/>
                    </a:lnTo>
                    <a:lnTo>
                      <a:pt x="657" y="646"/>
                    </a:lnTo>
                    <a:lnTo>
                      <a:pt x="717" y="665"/>
                    </a:lnTo>
                    <a:lnTo>
                      <a:pt x="780" y="679"/>
                    </a:lnTo>
                    <a:lnTo>
                      <a:pt x="846" y="688"/>
                    </a:lnTo>
                    <a:lnTo>
                      <a:pt x="913" y="691"/>
                    </a:lnTo>
                    <a:lnTo>
                      <a:pt x="981" y="688"/>
                    </a:lnTo>
                    <a:lnTo>
                      <a:pt x="1045" y="679"/>
                    </a:lnTo>
                    <a:lnTo>
                      <a:pt x="1109" y="665"/>
                    </a:lnTo>
                    <a:lnTo>
                      <a:pt x="1169" y="646"/>
                    </a:lnTo>
                    <a:lnTo>
                      <a:pt x="1226" y="622"/>
                    </a:lnTo>
                    <a:lnTo>
                      <a:pt x="1279" y="594"/>
                    </a:lnTo>
                    <a:lnTo>
                      <a:pt x="1329" y="561"/>
                    </a:lnTo>
                    <a:lnTo>
                      <a:pt x="1373" y="525"/>
                    </a:lnTo>
                    <a:lnTo>
                      <a:pt x="1413" y="485"/>
                    </a:lnTo>
                    <a:lnTo>
                      <a:pt x="1448" y="442"/>
                    </a:lnTo>
                    <a:lnTo>
                      <a:pt x="1478" y="396"/>
                    </a:lnTo>
                    <a:lnTo>
                      <a:pt x="1502" y="347"/>
                    </a:lnTo>
                    <a:lnTo>
                      <a:pt x="1519" y="296"/>
                    </a:lnTo>
                    <a:lnTo>
                      <a:pt x="1529" y="243"/>
                    </a:lnTo>
                    <a:lnTo>
                      <a:pt x="1533" y="189"/>
                    </a:lnTo>
                    <a:lnTo>
                      <a:pt x="1531" y="139"/>
                    </a:lnTo>
                    <a:lnTo>
                      <a:pt x="1521" y="92"/>
                    </a:lnTo>
                    <a:lnTo>
                      <a:pt x="1507" y="45"/>
                    </a:lnTo>
                    <a:lnTo>
                      <a:pt x="1487" y="0"/>
                    </a:lnTo>
                    <a:lnTo>
                      <a:pt x="1826" y="0"/>
                    </a:lnTo>
                    <a:lnTo>
                      <a:pt x="1826" y="752"/>
                    </a:lnTo>
                    <a:lnTo>
                      <a:pt x="1822" y="783"/>
                    </a:lnTo>
                    <a:lnTo>
                      <a:pt x="1812" y="814"/>
                    </a:lnTo>
                    <a:lnTo>
                      <a:pt x="1796" y="841"/>
                    </a:lnTo>
                    <a:lnTo>
                      <a:pt x="1775" y="865"/>
                    </a:lnTo>
                    <a:lnTo>
                      <a:pt x="1749" y="886"/>
                    </a:lnTo>
                    <a:lnTo>
                      <a:pt x="1718" y="904"/>
                    </a:lnTo>
                    <a:lnTo>
                      <a:pt x="1684" y="917"/>
                    </a:lnTo>
                    <a:lnTo>
                      <a:pt x="1648" y="925"/>
                    </a:lnTo>
                    <a:lnTo>
                      <a:pt x="1608" y="928"/>
                    </a:lnTo>
                    <a:lnTo>
                      <a:pt x="217" y="928"/>
                    </a:lnTo>
                    <a:lnTo>
                      <a:pt x="179" y="925"/>
                    </a:lnTo>
                    <a:lnTo>
                      <a:pt x="141" y="917"/>
                    </a:lnTo>
                    <a:lnTo>
                      <a:pt x="107" y="904"/>
                    </a:lnTo>
                    <a:lnTo>
                      <a:pt x="77" y="886"/>
                    </a:lnTo>
                    <a:lnTo>
                      <a:pt x="51" y="865"/>
                    </a:lnTo>
                    <a:lnTo>
                      <a:pt x="30" y="841"/>
                    </a:lnTo>
                    <a:lnTo>
                      <a:pt x="14" y="814"/>
                    </a:lnTo>
                    <a:lnTo>
                      <a:pt x="4" y="783"/>
                    </a:lnTo>
                    <a:lnTo>
                      <a:pt x="0" y="7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21" name="Freeform 850">
              <a:extLst>
                <a:ext uri="{FF2B5EF4-FFF2-40B4-BE49-F238E27FC236}">
                  <a16:creationId xmlns:a16="http://schemas.microsoft.com/office/drawing/2014/main" id="{16624B6A-CDE6-4F21-A1BD-F7F819F876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58154" y="6060306"/>
              <a:ext cx="169279" cy="169279"/>
            </a:xfrm>
            <a:custGeom>
              <a:avLst/>
              <a:gdLst>
                <a:gd name="T0" fmla="*/ 538 w 3619"/>
                <a:gd name="T1" fmla="*/ 1378 h 3620"/>
                <a:gd name="T2" fmla="*/ 538 w 3619"/>
                <a:gd name="T3" fmla="*/ 3174 h 3620"/>
                <a:gd name="T4" fmla="*/ 1025 w 3619"/>
                <a:gd name="T5" fmla="*/ 3221 h 3620"/>
                <a:gd name="T6" fmla="*/ 1117 w 3619"/>
                <a:gd name="T7" fmla="*/ 3152 h 3620"/>
                <a:gd name="T8" fmla="*/ 1093 w 3619"/>
                <a:gd name="T9" fmla="*/ 1359 h 3620"/>
                <a:gd name="T10" fmla="*/ 2547 w 3619"/>
                <a:gd name="T11" fmla="*/ 1302 h 3620"/>
                <a:gd name="T12" fmla="*/ 2269 w 3619"/>
                <a:gd name="T13" fmla="*/ 1342 h 3620"/>
                <a:gd name="T14" fmla="*/ 2085 w 3619"/>
                <a:gd name="T15" fmla="*/ 1449 h 3620"/>
                <a:gd name="T16" fmla="*/ 1985 w 3619"/>
                <a:gd name="T17" fmla="*/ 1418 h 3620"/>
                <a:gd name="T18" fmla="*/ 1920 w 3619"/>
                <a:gd name="T19" fmla="*/ 1334 h 3620"/>
                <a:gd name="T20" fmla="*/ 1415 w 3619"/>
                <a:gd name="T21" fmla="*/ 1356 h 3620"/>
                <a:gd name="T22" fmla="*/ 1392 w 3619"/>
                <a:gd name="T23" fmla="*/ 3157 h 3620"/>
                <a:gd name="T24" fmla="*/ 1476 w 3619"/>
                <a:gd name="T25" fmla="*/ 3221 h 3620"/>
                <a:gd name="T26" fmla="*/ 1973 w 3619"/>
                <a:gd name="T27" fmla="*/ 3178 h 3620"/>
                <a:gd name="T28" fmla="*/ 1990 w 3619"/>
                <a:gd name="T29" fmla="*/ 2170 h 3620"/>
                <a:gd name="T30" fmla="*/ 2023 w 3619"/>
                <a:gd name="T31" fmla="*/ 2036 h 3620"/>
                <a:gd name="T32" fmla="*/ 2101 w 3619"/>
                <a:gd name="T33" fmla="*/ 1905 h 3620"/>
                <a:gd name="T34" fmla="*/ 2241 w 3619"/>
                <a:gd name="T35" fmla="*/ 1824 h 3620"/>
                <a:gd name="T36" fmla="*/ 2432 w 3619"/>
                <a:gd name="T37" fmla="*/ 1833 h 3620"/>
                <a:gd name="T38" fmla="*/ 2553 w 3619"/>
                <a:gd name="T39" fmla="*/ 1923 h 3620"/>
                <a:gd name="T40" fmla="*/ 2611 w 3619"/>
                <a:gd name="T41" fmla="*/ 2060 h 3620"/>
                <a:gd name="T42" fmla="*/ 2630 w 3619"/>
                <a:gd name="T43" fmla="*/ 2204 h 3620"/>
                <a:gd name="T44" fmla="*/ 2630 w 3619"/>
                <a:gd name="T45" fmla="*/ 2320 h 3620"/>
                <a:gd name="T46" fmla="*/ 2655 w 3619"/>
                <a:gd name="T47" fmla="*/ 3196 h 3620"/>
                <a:gd name="T48" fmla="*/ 3175 w 3619"/>
                <a:gd name="T49" fmla="*/ 3218 h 3620"/>
                <a:gd name="T50" fmla="*/ 3240 w 3619"/>
                <a:gd name="T51" fmla="*/ 3134 h 3620"/>
                <a:gd name="T52" fmla="*/ 3238 w 3619"/>
                <a:gd name="T53" fmla="*/ 2160 h 3620"/>
                <a:gd name="T54" fmla="*/ 3224 w 3619"/>
                <a:gd name="T55" fmla="*/ 1948 h 3620"/>
                <a:gd name="T56" fmla="*/ 3178 w 3619"/>
                <a:gd name="T57" fmla="*/ 1733 h 3620"/>
                <a:gd name="T58" fmla="*/ 3082 w 3619"/>
                <a:gd name="T59" fmla="*/ 1540 h 3620"/>
                <a:gd name="T60" fmla="*/ 2920 w 3619"/>
                <a:gd name="T61" fmla="*/ 1391 h 3620"/>
                <a:gd name="T62" fmla="*/ 2673 w 3619"/>
                <a:gd name="T63" fmla="*/ 1309 h 3620"/>
                <a:gd name="T64" fmla="*/ 727 w 3619"/>
                <a:gd name="T65" fmla="*/ 411 h 3620"/>
                <a:gd name="T66" fmla="*/ 534 w 3619"/>
                <a:gd name="T67" fmla="*/ 529 h 3620"/>
                <a:gd name="T68" fmla="*/ 440 w 3619"/>
                <a:gd name="T69" fmla="*/ 736 h 3620"/>
                <a:gd name="T70" fmla="*/ 483 w 3619"/>
                <a:gd name="T71" fmla="*/ 965 h 3620"/>
                <a:gd name="T72" fmla="*/ 641 w 3619"/>
                <a:gd name="T73" fmla="*/ 1125 h 3620"/>
                <a:gd name="T74" fmla="*/ 870 w 3619"/>
                <a:gd name="T75" fmla="*/ 1167 h 3620"/>
                <a:gd name="T76" fmla="*/ 1079 w 3619"/>
                <a:gd name="T77" fmla="*/ 1072 h 3620"/>
                <a:gd name="T78" fmla="*/ 1195 w 3619"/>
                <a:gd name="T79" fmla="*/ 880 h 3620"/>
                <a:gd name="T80" fmla="*/ 1182 w 3619"/>
                <a:gd name="T81" fmla="*/ 646 h 3620"/>
                <a:gd name="T82" fmla="*/ 1042 w 3619"/>
                <a:gd name="T83" fmla="*/ 469 h 3620"/>
                <a:gd name="T84" fmla="*/ 822 w 3619"/>
                <a:gd name="T85" fmla="*/ 399 h 3620"/>
                <a:gd name="T86" fmla="*/ 3420 w 3619"/>
                <a:gd name="T87" fmla="*/ 27 h 3620"/>
                <a:gd name="T88" fmla="*/ 3575 w 3619"/>
                <a:gd name="T89" fmla="*/ 162 h 3620"/>
                <a:gd name="T90" fmla="*/ 3619 w 3619"/>
                <a:gd name="T91" fmla="*/ 3293 h 3620"/>
                <a:gd name="T92" fmla="*/ 3551 w 3619"/>
                <a:gd name="T93" fmla="*/ 3493 h 3620"/>
                <a:gd name="T94" fmla="*/ 3379 w 3619"/>
                <a:gd name="T95" fmla="*/ 3609 h 3620"/>
                <a:gd name="T96" fmla="*/ 241 w 3619"/>
                <a:gd name="T97" fmla="*/ 3609 h 3620"/>
                <a:gd name="T98" fmla="*/ 68 w 3619"/>
                <a:gd name="T99" fmla="*/ 3493 h 3620"/>
                <a:gd name="T100" fmla="*/ 0 w 3619"/>
                <a:gd name="T101" fmla="*/ 3293 h 3620"/>
                <a:gd name="T102" fmla="*/ 45 w 3619"/>
                <a:gd name="T103" fmla="*/ 162 h 3620"/>
                <a:gd name="T104" fmla="*/ 200 w 3619"/>
                <a:gd name="T105" fmla="*/ 27 h 3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19" h="3620">
                  <a:moveTo>
                    <a:pt x="619" y="1330"/>
                  </a:moveTo>
                  <a:lnTo>
                    <a:pt x="594" y="1334"/>
                  </a:lnTo>
                  <a:lnTo>
                    <a:pt x="572" y="1343"/>
                  </a:lnTo>
                  <a:lnTo>
                    <a:pt x="552" y="1359"/>
                  </a:lnTo>
                  <a:lnTo>
                    <a:pt x="538" y="1378"/>
                  </a:lnTo>
                  <a:lnTo>
                    <a:pt x="528" y="1401"/>
                  </a:lnTo>
                  <a:lnTo>
                    <a:pt x="524" y="1426"/>
                  </a:lnTo>
                  <a:lnTo>
                    <a:pt x="524" y="3126"/>
                  </a:lnTo>
                  <a:lnTo>
                    <a:pt x="528" y="3152"/>
                  </a:lnTo>
                  <a:lnTo>
                    <a:pt x="538" y="3174"/>
                  </a:lnTo>
                  <a:lnTo>
                    <a:pt x="552" y="3193"/>
                  </a:lnTo>
                  <a:lnTo>
                    <a:pt x="572" y="3208"/>
                  </a:lnTo>
                  <a:lnTo>
                    <a:pt x="594" y="3218"/>
                  </a:lnTo>
                  <a:lnTo>
                    <a:pt x="619" y="3221"/>
                  </a:lnTo>
                  <a:lnTo>
                    <a:pt x="1025" y="3221"/>
                  </a:lnTo>
                  <a:lnTo>
                    <a:pt x="1050" y="3218"/>
                  </a:lnTo>
                  <a:lnTo>
                    <a:pt x="1073" y="3208"/>
                  </a:lnTo>
                  <a:lnTo>
                    <a:pt x="1093" y="3193"/>
                  </a:lnTo>
                  <a:lnTo>
                    <a:pt x="1107" y="3174"/>
                  </a:lnTo>
                  <a:lnTo>
                    <a:pt x="1117" y="3152"/>
                  </a:lnTo>
                  <a:lnTo>
                    <a:pt x="1120" y="3126"/>
                  </a:lnTo>
                  <a:lnTo>
                    <a:pt x="1120" y="1426"/>
                  </a:lnTo>
                  <a:lnTo>
                    <a:pt x="1117" y="1401"/>
                  </a:lnTo>
                  <a:lnTo>
                    <a:pt x="1107" y="1378"/>
                  </a:lnTo>
                  <a:lnTo>
                    <a:pt x="1093" y="1359"/>
                  </a:lnTo>
                  <a:lnTo>
                    <a:pt x="1073" y="1343"/>
                  </a:lnTo>
                  <a:lnTo>
                    <a:pt x="1050" y="1334"/>
                  </a:lnTo>
                  <a:lnTo>
                    <a:pt x="1025" y="1330"/>
                  </a:lnTo>
                  <a:lnTo>
                    <a:pt x="619" y="1330"/>
                  </a:lnTo>
                  <a:close/>
                  <a:moveTo>
                    <a:pt x="2547" y="1302"/>
                  </a:moveTo>
                  <a:lnTo>
                    <a:pt x="2482" y="1304"/>
                  </a:lnTo>
                  <a:lnTo>
                    <a:pt x="2422" y="1308"/>
                  </a:lnTo>
                  <a:lnTo>
                    <a:pt x="2367" y="1317"/>
                  </a:lnTo>
                  <a:lnTo>
                    <a:pt x="2315" y="1328"/>
                  </a:lnTo>
                  <a:lnTo>
                    <a:pt x="2269" y="1342"/>
                  </a:lnTo>
                  <a:lnTo>
                    <a:pt x="2225" y="1359"/>
                  </a:lnTo>
                  <a:lnTo>
                    <a:pt x="2185" y="1379"/>
                  </a:lnTo>
                  <a:lnTo>
                    <a:pt x="2149" y="1400"/>
                  </a:lnTo>
                  <a:lnTo>
                    <a:pt x="2115" y="1423"/>
                  </a:lnTo>
                  <a:lnTo>
                    <a:pt x="2085" y="1449"/>
                  </a:lnTo>
                  <a:lnTo>
                    <a:pt x="2057" y="1476"/>
                  </a:lnTo>
                  <a:lnTo>
                    <a:pt x="2031" y="1504"/>
                  </a:lnTo>
                  <a:lnTo>
                    <a:pt x="2007" y="1535"/>
                  </a:lnTo>
                  <a:lnTo>
                    <a:pt x="1985" y="1566"/>
                  </a:lnTo>
                  <a:lnTo>
                    <a:pt x="1985" y="1418"/>
                  </a:lnTo>
                  <a:lnTo>
                    <a:pt x="1982" y="1395"/>
                  </a:lnTo>
                  <a:lnTo>
                    <a:pt x="1973" y="1374"/>
                  </a:lnTo>
                  <a:lnTo>
                    <a:pt x="1959" y="1356"/>
                  </a:lnTo>
                  <a:lnTo>
                    <a:pt x="1941" y="1342"/>
                  </a:lnTo>
                  <a:lnTo>
                    <a:pt x="1920" y="1334"/>
                  </a:lnTo>
                  <a:lnTo>
                    <a:pt x="1897" y="1330"/>
                  </a:lnTo>
                  <a:lnTo>
                    <a:pt x="1476" y="1330"/>
                  </a:lnTo>
                  <a:lnTo>
                    <a:pt x="1453" y="1334"/>
                  </a:lnTo>
                  <a:lnTo>
                    <a:pt x="1432" y="1342"/>
                  </a:lnTo>
                  <a:lnTo>
                    <a:pt x="1415" y="1356"/>
                  </a:lnTo>
                  <a:lnTo>
                    <a:pt x="1400" y="1374"/>
                  </a:lnTo>
                  <a:lnTo>
                    <a:pt x="1392" y="1395"/>
                  </a:lnTo>
                  <a:lnTo>
                    <a:pt x="1389" y="1418"/>
                  </a:lnTo>
                  <a:lnTo>
                    <a:pt x="1389" y="3134"/>
                  </a:lnTo>
                  <a:lnTo>
                    <a:pt x="1392" y="3157"/>
                  </a:lnTo>
                  <a:lnTo>
                    <a:pt x="1400" y="3178"/>
                  </a:lnTo>
                  <a:lnTo>
                    <a:pt x="1415" y="3196"/>
                  </a:lnTo>
                  <a:lnTo>
                    <a:pt x="1432" y="3209"/>
                  </a:lnTo>
                  <a:lnTo>
                    <a:pt x="1453" y="3218"/>
                  </a:lnTo>
                  <a:lnTo>
                    <a:pt x="1476" y="3221"/>
                  </a:lnTo>
                  <a:lnTo>
                    <a:pt x="1897" y="3221"/>
                  </a:lnTo>
                  <a:lnTo>
                    <a:pt x="1920" y="3218"/>
                  </a:lnTo>
                  <a:lnTo>
                    <a:pt x="1941" y="3209"/>
                  </a:lnTo>
                  <a:lnTo>
                    <a:pt x="1959" y="3196"/>
                  </a:lnTo>
                  <a:lnTo>
                    <a:pt x="1973" y="3178"/>
                  </a:lnTo>
                  <a:lnTo>
                    <a:pt x="1982" y="3157"/>
                  </a:lnTo>
                  <a:lnTo>
                    <a:pt x="1985" y="3134"/>
                  </a:lnTo>
                  <a:lnTo>
                    <a:pt x="1985" y="2214"/>
                  </a:lnTo>
                  <a:lnTo>
                    <a:pt x="1988" y="2193"/>
                  </a:lnTo>
                  <a:lnTo>
                    <a:pt x="1990" y="2170"/>
                  </a:lnTo>
                  <a:lnTo>
                    <a:pt x="1994" y="2146"/>
                  </a:lnTo>
                  <a:lnTo>
                    <a:pt x="2000" y="2119"/>
                  </a:lnTo>
                  <a:lnTo>
                    <a:pt x="2006" y="2093"/>
                  </a:lnTo>
                  <a:lnTo>
                    <a:pt x="2014" y="2065"/>
                  </a:lnTo>
                  <a:lnTo>
                    <a:pt x="2023" y="2036"/>
                  </a:lnTo>
                  <a:lnTo>
                    <a:pt x="2035" y="2009"/>
                  </a:lnTo>
                  <a:lnTo>
                    <a:pt x="2048" y="1981"/>
                  </a:lnTo>
                  <a:lnTo>
                    <a:pt x="2064" y="1955"/>
                  </a:lnTo>
                  <a:lnTo>
                    <a:pt x="2081" y="1930"/>
                  </a:lnTo>
                  <a:lnTo>
                    <a:pt x="2101" y="1905"/>
                  </a:lnTo>
                  <a:lnTo>
                    <a:pt x="2123" y="1883"/>
                  </a:lnTo>
                  <a:lnTo>
                    <a:pt x="2149" y="1865"/>
                  </a:lnTo>
                  <a:lnTo>
                    <a:pt x="2176" y="1847"/>
                  </a:lnTo>
                  <a:lnTo>
                    <a:pt x="2207" y="1834"/>
                  </a:lnTo>
                  <a:lnTo>
                    <a:pt x="2241" y="1824"/>
                  </a:lnTo>
                  <a:lnTo>
                    <a:pt x="2279" y="1817"/>
                  </a:lnTo>
                  <a:lnTo>
                    <a:pt x="2318" y="1815"/>
                  </a:lnTo>
                  <a:lnTo>
                    <a:pt x="2360" y="1817"/>
                  </a:lnTo>
                  <a:lnTo>
                    <a:pt x="2398" y="1823"/>
                  </a:lnTo>
                  <a:lnTo>
                    <a:pt x="2432" y="1833"/>
                  </a:lnTo>
                  <a:lnTo>
                    <a:pt x="2461" y="1845"/>
                  </a:lnTo>
                  <a:lnTo>
                    <a:pt x="2489" y="1861"/>
                  </a:lnTo>
                  <a:lnTo>
                    <a:pt x="2513" y="1880"/>
                  </a:lnTo>
                  <a:lnTo>
                    <a:pt x="2534" y="1901"/>
                  </a:lnTo>
                  <a:lnTo>
                    <a:pt x="2553" y="1923"/>
                  </a:lnTo>
                  <a:lnTo>
                    <a:pt x="2569" y="1948"/>
                  </a:lnTo>
                  <a:lnTo>
                    <a:pt x="2583" y="1975"/>
                  </a:lnTo>
                  <a:lnTo>
                    <a:pt x="2594" y="2002"/>
                  </a:lnTo>
                  <a:lnTo>
                    <a:pt x="2604" y="2031"/>
                  </a:lnTo>
                  <a:lnTo>
                    <a:pt x="2611" y="2060"/>
                  </a:lnTo>
                  <a:lnTo>
                    <a:pt x="2618" y="2089"/>
                  </a:lnTo>
                  <a:lnTo>
                    <a:pt x="2622" y="2119"/>
                  </a:lnTo>
                  <a:lnTo>
                    <a:pt x="2626" y="2148"/>
                  </a:lnTo>
                  <a:lnTo>
                    <a:pt x="2628" y="2176"/>
                  </a:lnTo>
                  <a:lnTo>
                    <a:pt x="2630" y="2204"/>
                  </a:lnTo>
                  <a:lnTo>
                    <a:pt x="2630" y="2231"/>
                  </a:lnTo>
                  <a:lnTo>
                    <a:pt x="2630" y="2256"/>
                  </a:lnTo>
                  <a:lnTo>
                    <a:pt x="2630" y="2280"/>
                  </a:lnTo>
                  <a:lnTo>
                    <a:pt x="2630" y="2301"/>
                  </a:lnTo>
                  <a:lnTo>
                    <a:pt x="2630" y="2320"/>
                  </a:lnTo>
                  <a:lnTo>
                    <a:pt x="2630" y="2336"/>
                  </a:lnTo>
                  <a:lnTo>
                    <a:pt x="2630" y="3134"/>
                  </a:lnTo>
                  <a:lnTo>
                    <a:pt x="2632" y="3157"/>
                  </a:lnTo>
                  <a:lnTo>
                    <a:pt x="2641" y="3178"/>
                  </a:lnTo>
                  <a:lnTo>
                    <a:pt x="2655" y="3196"/>
                  </a:lnTo>
                  <a:lnTo>
                    <a:pt x="2673" y="3209"/>
                  </a:lnTo>
                  <a:lnTo>
                    <a:pt x="2694" y="3218"/>
                  </a:lnTo>
                  <a:lnTo>
                    <a:pt x="2717" y="3221"/>
                  </a:lnTo>
                  <a:lnTo>
                    <a:pt x="3152" y="3221"/>
                  </a:lnTo>
                  <a:lnTo>
                    <a:pt x="3175" y="3218"/>
                  </a:lnTo>
                  <a:lnTo>
                    <a:pt x="3196" y="3209"/>
                  </a:lnTo>
                  <a:lnTo>
                    <a:pt x="3214" y="3196"/>
                  </a:lnTo>
                  <a:lnTo>
                    <a:pt x="3228" y="3178"/>
                  </a:lnTo>
                  <a:lnTo>
                    <a:pt x="3237" y="3157"/>
                  </a:lnTo>
                  <a:lnTo>
                    <a:pt x="3240" y="3134"/>
                  </a:lnTo>
                  <a:lnTo>
                    <a:pt x="3240" y="2311"/>
                  </a:lnTo>
                  <a:lnTo>
                    <a:pt x="3240" y="2276"/>
                  </a:lnTo>
                  <a:lnTo>
                    <a:pt x="3239" y="2238"/>
                  </a:lnTo>
                  <a:lnTo>
                    <a:pt x="3239" y="2200"/>
                  </a:lnTo>
                  <a:lnTo>
                    <a:pt x="3238" y="2160"/>
                  </a:lnTo>
                  <a:lnTo>
                    <a:pt x="3237" y="2119"/>
                  </a:lnTo>
                  <a:lnTo>
                    <a:pt x="3235" y="2077"/>
                  </a:lnTo>
                  <a:lnTo>
                    <a:pt x="3233" y="2034"/>
                  </a:lnTo>
                  <a:lnTo>
                    <a:pt x="3228" y="1991"/>
                  </a:lnTo>
                  <a:lnTo>
                    <a:pt x="3224" y="1948"/>
                  </a:lnTo>
                  <a:lnTo>
                    <a:pt x="3217" y="1904"/>
                  </a:lnTo>
                  <a:lnTo>
                    <a:pt x="3210" y="1861"/>
                  </a:lnTo>
                  <a:lnTo>
                    <a:pt x="3201" y="1818"/>
                  </a:lnTo>
                  <a:lnTo>
                    <a:pt x="3190" y="1775"/>
                  </a:lnTo>
                  <a:lnTo>
                    <a:pt x="3178" y="1733"/>
                  </a:lnTo>
                  <a:lnTo>
                    <a:pt x="3163" y="1693"/>
                  </a:lnTo>
                  <a:lnTo>
                    <a:pt x="3146" y="1652"/>
                  </a:lnTo>
                  <a:lnTo>
                    <a:pt x="3127" y="1613"/>
                  </a:lnTo>
                  <a:lnTo>
                    <a:pt x="3106" y="1576"/>
                  </a:lnTo>
                  <a:lnTo>
                    <a:pt x="3082" y="1540"/>
                  </a:lnTo>
                  <a:lnTo>
                    <a:pt x="3055" y="1505"/>
                  </a:lnTo>
                  <a:lnTo>
                    <a:pt x="3027" y="1473"/>
                  </a:lnTo>
                  <a:lnTo>
                    <a:pt x="2994" y="1444"/>
                  </a:lnTo>
                  <a:lnTo>
                    <a:pt x="2958" y="1416"/>
                  </a:lnTo>
                  <a:lnTo>
                    <a:pt x="2920" y="1391"/>
                  </a:lnTo>
                  <a:lnTo>
                    <a:pt x="2878" y="1368"/>
                  </a:lnTo>
                  <a:lnTo>
                    <a:pt x="2833" y="1349"/>
                  </a:lnTo>
                  <a:lnTo>
                    <a:pt x="2783" y="1332"/>
                  </a:lnTo>
                  <a:lnTo>
                    <a:pt x="2730" y="1319"/>
                  </a:lnTo>
                  <a:lnTo>
                    <a:pt x="2673" y="1309"/>
                  </a:lnTo>
                  <a:lnTo>
                    <a:pt x="2612" y="1304"/>
                  </a:lnTo>
                  <a:lnTo>
                    <a:pt x="2547" y="1302"/>
                  </a:lnTo>
                  <a:close/>
                  <a:moveTo>
                    <a:pt x="822" y="399"/>
                  </a:moveTo>
                  <a:lnTo>
                    <a:pt x="773" y="402"/>
                  </a:lnTo>
                  <a:lnTo>
                    <a:pt x="727" y="411"/>
                  </a:lnTo>
                  <a:lnTo>
                    <a:pt x="683" y="426"/>
                  </a:lnTo>
                  <a:lnTo>
                    <a:pt x="641" y="444"/>
                  </a:lnTo>
                  <a:lnTo>
                    <a:pt x="603" y="469"/>
                  </a:lnTo>
                  <a:lnTo>
                    <a:pt x="566" y="497"/>
                  </a:lnTo>
                  <a:lnTo>
                    <a:pt x="534" y="529"/>
                  </a:lnTo>
                  <a:lnTo>
                    <a:pt x="506" y="564"/>
                  </a:lnTo>
                  <a:lnTo>
                    <a:pt x="483" y="604"/>
                  </a:lnTo>
                  <a:lnTo>
                    <a:pt x="463" y="646"/>
                  </a:lnTo>
                  <a:lnTo>
                    <a:pt x="448" y="690"/>
                  </a:lnTo>
                  <a:lnTo>
                    <a:pt x="440" y="736"/>
                  </a:lnTo>
                  <a:lnTo>
                    <a:pt x="437" y="785"/>
                  </a:lnTo>
                  <a:lnTo>
                    <a:pt x="440" y="833"/>
                  </a:lnTo>
                  <a:lnTo>
                    <a:pt x="448" y="880"/>
                  </a:lnTo>
                  <a:lnTo>
                    <a:pt x="463" y="924"/>
                  </a:lnTo>
                  <a:lnTo>
                    <a:pt x="483" y="965"/>
                  </a:lnTo>
                  <a:lnTo>
                    <a:pt x="506" y="1005"/>
                  </a:lnTo>
                  <a:lnTo>
                    <a:pt x="534" y="1040"/>
                  </a:lnTo>
                  <a:lnTo>
                    <a:pt x="566" y="1072"/>
                  </a:lnTo>
                  <a:lnTo>
                    <a:pt x="603" y="1101"/>
                  </a:lnTo>
                  <a:lnTo>
                    <a:pt x="641" y="1125"/>
                  </a:lnTo>
                  <a:lnTo>
                    <a:pt x="683" y="1144"/>
                  </a:lnTo>
                  <a:lnTo>
                    <a:pt x="727" y="1158"/>
                  </a:lnTo>
                  <a:lnTo>
                    <a:pt x="773" y="1167"/>
                  </a:lnTo>
                  <a:lnTo>
                    <a:pt x="822" y="1170"/>
                  </a:lnTo>
                  <a:lnTo>
                    <a:pt x="870" y="1167"/>
                  </a:lnTo>
                  <a:lnTo>
                    <a:pt x="917" y="1158"/>
                  </a:lnTo>
                  <a:lnTo>
                    <a:pt x="962" y="1144"/>
                  </a:lnTo>
                  <a:lnTo>
                    <a:pt x="1004" y="1125"/>
                  </a:lnTo>
                  <a:lnTo>
                    <a:pt x="1042" y="1101"/>
                  </a:lnTo>
                  <a:lnTo>
                    <a:pt x="1079" y="1072"/>
                  </a:lnTo>
                  <a:lnTo>
                    <a:pt x="1111" y="1040"/>
                  </a:lnTo>
                  <a:lnTo>
                    <a:pt x="1138" y="1005"/>
                  </a:lnTo>
                  <a:lnTo>
                    <a:pt x="1162" y="965"/>
                  </a:lnTo>
                  <a:lnTo>
                    <a:pt x="1182" y="924"/>
                  </a:lnTo>
                  <a:lnTo>
                    <a:pt x="1195" y="880"/>
                  </a:lnTo>
                  <a:lnTo>
                    <a:pt x="1204" y="833"/>
                  </a:lnTo>
                  <a:lnTo>
                    <a:pt x="1208" y="785"/>
                  </a:lnTo>
                  <a:lnTo>
                    <a:pt x="1204" y="736"/>
                  </a:lnTo>
                  <a:lnTo>
                    <a:pt x="1195" y="690"/>
                  </a:lnTo>
                  <a:lnTo>
                    <a:pt x="1182" y="646"/>
                  </a:lnTo>
                  <a:lnTo>
                    <a:pt x="1162" y="604"/>
                  </a:lnTo>
                  <a:lnTo>
                    <a:pt x="1138" y="564"/>
                  </a:lnTo>
                  <a:lnTo>
                    <a:pt x="1111" y="529"/>
                  </a:lnTo>
                  <a:lnTo>
                    <a:pt x="1079" y="497"/>
                  </a:lnTo>
                  <a:lnTo>
                    <a:pt x="1042" y="469"/>
                  </a:lnTo>
                  <a:lnTo>
                    <a:pt x="1004" y="444"/>
                  </a:lnTo>
                  <a:lnTo>
                    <a:pt x="962" y="426"/>
                  </a:lnTo>
                  <a:lnTo>
                    <a:pt x="917" y="411"/>
                  </a:lnTo>
                  <a:lnTo>
                    <a:pt x="870" y="402"/>
                  </a:lnTo>
                  <a:lnTo>
                    <a:pt x="822" y="399"/>
                  </a:lnTo>
                  <a:close/>
                  <a:moveTo>
                    <a:pt x="328" y="0"/>
                  </a:moveTo>
                  <a:lnTo>
                    <a:pt x="3292" y="0"/>
                  </a:lnTo>
                  <a:lnTo>
                    <a:pt x="3337" y="4"/>
                  </a:lnTo>
                  <a:lnTo>
                    <a:pt x="3379" y="12"/>
                  </a:lnTo>
                  <a:lnTo>
                    <a:pt x="3420" y="27"/>
                  </a:lnTo>
                  <a:lnTo>
                    <a:pt x="3458" y="45"/>
                  </a:lnTo>
                  <a:lnTo>
                    <a:pt x="3493" y="69"/>
                  </a:lnTo>
                  <a:lnTo>
                    <a:pt x="3524" y="96"/>
                  </a:lnTo>
                  <a:lnTo>
                    <a:pt x="3551" y="128"/>
                  </a:lnTo>
                  <a:lnTo>
                    <a:pt x="3575" y="162"/>
                  </a:lnTo>
                  <a:lnTo>
                    <a:pt x="3594" y="201"/>
                  </a:lnTo>
                  <a:lnTo>
                    <a:pt x="3608" y="241"/>
                  </a:lnTo>
                  <a:lnTo>
                    <a:pt x="3617" y="283"/>
                  </a:lnTo>
                  <a:lnTo>
                    <a:pt x="3619" y="328"/>
                  </a:lnTo>
                  <a:lnTo>
                    <a:pt x="3619" y="3293"/>
                  </a:lnTo>
                  <a:lnTo>
                    <a:pt x="3617" y="3337"/>
                  </a:lnTo>
                  <a:lnTo>
                    <a:pt x="3608" y="3380"/>
                  </a:lnTo>
                  <a:lnTo>
                    <a:pt x="3594" y="3420"/>
                  </a:lnTo>
                  <a:lnTo>
                    <a:pt x="3575" y="3458"/>
                  </a:lnTo>
                  <a:lnTo>
                    <a:pt x="3551" y="3493"/>
                  </a:lnTo>
                  <a:lnTo>
                    <a:pt x="3524" y="3524"/>
                  </a:lnTo>
                  <a:lnTo>
                    <a:pt x="3493" y="3551"/>
                  </a:lnTo>
                  <a:lnTo>
                    <a:pt x="3458" y="3576"/>
                  </a:lnTo>
                  <a:lnTo>
                    <a:pt x="3420" y="3594"/>
                  </a:lnTo>
                  <a:lnTo>
                    <a:pt x="3379" y="3609"/>
                  </a:lnTo>
                  <a:lnTo>
                    <a:pt x="3337" y="3618"/>
                  </a:lnTo>
                  <a:lnTo>
                    <a:pt x="3292" y="3620"/>
                  </a:lnTo>
                  <a:lnTo>
                    <a:pt x="328" y="3620"/>
                  </a:lnTo>
                  <a:lnTo>
                    <a:pt x="283" y="3618"/>
                  </a:lnTo>
                  <a:lnTo>
                    <a:pt x="241" y="3609"/>
                  </a:lnTo>
                  <a:lnTo>
                    <a:pt x="200" y="3594"/>
                  </a:lnTo>
                  <a:lnTo>
                    <a:pt x="163" y="3576"/>
                  </a:lnTo>
                  <a:lnTo>
                    <a:pt x="128" y="3551"/>
                  </a:lnTo>
                  <a:lnTo>
                    <a:pt x="96" y="3524"/>
                  </a:lnTo>
                  <a:lnTo>
                    <a:pt x="68" y="3493"/>
                  </a:lnTo>
                  <a:lnTo>
                    <a:pt x="45" y="3458"/>
                  </a:lnTo>
                  <a:lnTo>
                    <a:pt x="26" y="3420"/>
                  </a:lnTo>
                  <a:lnTo>
                    <a:pt x="12" y="3380"/>
                  </a:lnTo>
                  <a:lnTo>
                    <a:pt x="3" y="3337"/>
                  </a:lnTo>
                  <a:lnTo>
                    <a:pt x="0" y="3293"/>
                  </a:lnTo>
                  <a:lnTo>
                    <a:pt x="0" y="328"/>
                  </a:lnTo>
                  <a:lnTo>
                    <a:pt x="3" y="283"/>
                  </a:lnTo>
                  <a:lnTo>
                    <a:pt x="12" y="241"/>
                  </a:lnTo>
                  <a:lnTo>
                    <a:pt x="26" y="201"/>
                  </a:lnTo>
                  <a:lnTo>
                    <a:pt x="45" y="162"/>
                  </a:lnTo>
                  <a:lnTo>
                    <a:pt x="68" y="128"/>
                  </a:lnTo>
                  <a:lnTo>
                    <a:pt x="96" y="96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0" y="27"/>
                  </a:lnTo>
                  <a:lnTo>
                    <a:pt x="241" y="12"/>
                  </a:lnTo>
                  <a:lnTo>
                    <a:pt x="283" y="4"/>
                  </a:lnTo>
                  <a:lnTo>
                    <a:pt x="3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Freeform 1536">
              <a:extLst>
                <a:ext uri="{FF2B5EF4-FFF2-40B4-BE49-F238E27FC236}">
                  <a16:creationId xmlns:a16="http://schemas.microsoft.com/office/drawing/2014/main" id="{57E89EB5-0A2F-4BB2-85BA-53F64CCF50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1408" y="6050673"/>
              <a:ext cx="177332" cy="179578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BA4543BB-78E2-4E4B-B0DD-B6CE90EAAC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13981" y="6050672"/>
              <a:ext cx="176474" cy="178913"/>
            </a:xfrm>
            <a:custGeom>
              <a:avLst/>
              <a:gdLst>
                <a:gd name="T0" fmla="*/ 1686 w 3263"/>
                <a:gd name="T1" fmla="*/ 759 h 3314"/>
                <a:gd name="T2" fmla="*/ 1577 w 3263"/>
                <a:gd name="T3" fmla="*/ 794 h 3314"/>
                <a:gd name="T4" fmla="*/ 1496 w 3263"/>
                <a:gd name="T5" fmla="*/ 850 h 3314"/>
                <a:gd name="T6" fmla="*/ 1439 w 3263"/>
                <a:gd name="T7" fmla="*/ 920 h 3314"/>
                <a:gd name="T8" fmla="*/ 1403 w 3263"/>
                <a:gd name="T9" fmla="*/ 1000 h 3314"/>
                <a:gd name="T10" fmla="*/ 1384 w 3263"/>
                <a:gd name="T11" fmla="*/ 1081 h 3314"/>
                <a:gd name="T12" fmla="*/ 1379 w 3263"/>
                <a:gd name="T13" fmla="*/ 1156 h 3314"/>
                <a:gd name="T14" fmla="*/ 1192 w 3263"/>
                <a:gd name="T15" fmla="*/ 1715 h 3314"/>
                <a:gd name="T16" fmla="*/ 1772 w 3263"/>
                <a:gd name="T17" fmla="*/ 2676 h 3314"/>
                <a:gd name="T18" fmla="*/ 2072 w 3263"/>
                <a:gd name="T19" fmla="*/ 1376 h 3314"/>
                <a:gd name="T20" fmla="*/ 1774 w 3263"/>
                <a:gd name="T21" fmla="*/ 1153 h 3314"/>
                <a:gd name="T22" fmla="*/ 1795 w 3263"/>
                <a:gd name="T23" fmla="*/ 1107 h 3314"/>
                <a:gd name="T24" fmla="*/ 1831 w 3263"/>
                <a:gd name="T25" fmla="*/ 1087 h 3314"/>
                <a:gd name="T26" fmla="*/ 2066 w 3263"/>
                <a:gd name="T27" fmla="*/ 1084 h 3314"/>
                <a:gd name="T28" fmla="*/ 1632 w 3263"/>
                <a:gd name="T29" fmla="*/ 0 h 3314"/>
                <a:gd name="T30" fmla="*/ 1935 w 3263"/>
                <a:gd name="T31" fmla="*/ 29 h 3314"/>
                <a:gd name="T32" fmla="*/ 2221 w 3263"/>
                <a:gd name="T33" fmla="*/ 112 h 3314"/>
                <a:gd name="T34" fmla="*/ 2482 w 3263"/>
                <a:gd name="T35" fmla="*/ 243 h 3314"/>
                <a:gd name="T36" fmla="*/ 2715 w 3263"/>
                <a:gd name="T37" fmla="*/ 418 h 3314"/>
                <a:gd name="T38" fmla="*/ 2912 w 3263"/>
                <a:gd name="T39" fmla="*/ 632 h 3314"/>
                <a:gd name="T40" fmla="*/ 3072 w 3263"/>
                <a:gd name="T41" fmla="*/ 879 h 3314"/>
                <a:gd name="T42" fmla="*/ 3186 w 3263"/>
                <a:gd name="T43" fmla="*/ 1153 h 3314"/>
                <a:gd name="T44" fmla="*/ 3250 w 3263"/>
                <a:gd name="T45" fmla="*/ 1450 h 3314"/>
                <a:gd name="T46" fmla="*/ 3259 w 3263"/>
                <a:gd name="T47" fmla="*/ 1762 h 3314"/>
                <a:gd name="T48" fmla="*/ 3214 w 3263"/>
                <a:gd name="T49" fmla="*/ 2064 h 3314"/>
                <a:gd name="T50" fmla="*/ 3115 w 3263"/>
                <a:gd name="T51" fmla="*/ 2346 h 3314"/>
                <a:gd name="T52" fmla="*/ 2971 w 3263"/>
                <a:gd name="T53" fmla="*/ 2603 h 3314"/>
                <a:gd name="T54" fmla="*/ 2785 w 3263"/>
                <a:gd name="T55" fmla="*/ 2828 h 3314"/>
                <a:gd name="T56" fmla="*/ 2562 w 3263"/>
                <a:gd name="T57" fmla="*/ 3017 h 3314"/>
                <a:gd name="T58" fmla="*/ 2310 w 3263"/>
                <a:gd name="T59" fmla="*/ 3163 h 3314"/>
                <a:gd name="T60" fmla="*/ 2033 w 3263"/>
                <a:gd name="T61" fmla="*/ 3263 h 3314"/>
                <a:gd name="T62" fmla="*/ 1735 w 3263"/>
                <a:gd name="T63" fmla="*/ 3310 h 3314"/>
                <a:gd name="T64" fmla="*/ 1427 w 3263"/>
                <a:gd name="T65" fmla="*/ 3301 h 3314"/>
                <a:gd name="T66" fmla="*/ 1135 w 3263"/>
                <a:gd name="T67" fmla="*/ 3235 h 3314"/>
                <a:gd name="T68" fmla="*/ 865 w 3263"/>
                <a:gd name="T69" fmla="*/ 3119 h 3314"/>
                <a:gd name="T70" fmla="*/ 622 w 3263"/>
                <a:gd name="T71" fmla="*/ 2958 h 3314"/>
                <a:gd name="T72" fmla="*/ 412 w 3263"/>
                <a:gd name="T73" fmla="*/ 2757 h 3314"/>
                <a:gd name="T74" fmla="*/ 240 w 3263"/>
                <a:gd name="T75" fmla="*/ 2520 h 3314"/>
                <a:gd name="T76" fmla="*/ 110 w 3263"/>
                <a:gd name="T77" fmla="*/ 2255 h 3314"/>
                <a:gd name="T78" fmla="*/ 29 w 3263"/>
                <a:gd name="T79" fmla="*/ 1966 h 3314"/>
                <a:gd name="T80" fmla="*/ 0 w 3263"/>
                <a:gd name="T81" fmla="*/ 1657 h 3314"/>
                <a:gd name="T82" fmla="*/ 29 w 3263"/>
                <a:gd name="T83" fmla="*/ 1348 h 3314"/>
                <a:gd name="T84" fmla="*/ 110 w 3263"/>
                <a:gd name="T85" fmla="*/ 1059 h 3314"/>
                <a:gd name="T86" fmla="*/ 240 w 3263"/>
                <a:gd name="T87" fmla="*/ 794 h 3314"/>
                <a:gd name="T88" fmla="*/ 412 w 3263"/>
                <a:gd name="T89" fmla="*/ 557 h 3314"/>
                <a:gd name="T90" fmla="*/ 622 w 3263"/>
                <a:gd name="T91" fmla="*/ 356 h 3314"/>
                <a:gd name="T92" fmla="*/ 865 w 3263"/>
                <a:gd name="T93" fmla="*/ 195 h 3314"/>
                <a:gd name="T94" fmla="*/ 1135 w 3263"/>
                <a:gd name="T95" fmla="*/ 79 h 3314"/>
                <a:gd name="T96" fmla="*/ 1427 w 3263"/>
                <a:gd name="T97" fmla="*/ 13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63" h="3314">
                  <a:moveTo>
                    <a:pt x="1776" y="753"/>
                  </a:moveTo>
                  <a:lnTo>
                    <a:pt x="1729" y="754"/>
                  </a:lnTo>
                  <a:lnTo>
                    <a:pt x="1686" y="759"/>
                  </a:lnTo>
                  <a:lnTo>
                    <a:pt x="1646" y="769"/>
                  </a:lnTo>
                  <a:lnTo>
                    <a:pt x="1610" y="780"/>
                  </a:lnTo>
                  <a:lnTo>
                    <a:pt x="1577" y="794"/>
                  </a:lnTo>
                  <a:lnTo>
                    <a:pt x="1547" y="810"/>
                  </a:lnTo>
                  <a:lnTo>
                    <a:pt x="1521" y="829"/>
                  </a:lnTo>
                  <a:lnTo>
                    <a:pt x="1496" y="850"/>
                  </a:lnTo>
                  <a:lnTo>
                    <a:pt x="1475" y="871"/>
                  </a:lnTo>
                  <a:lnTo>
                    <a:pt x="1456" y="895"/>
                  </a:lnTo>
                  <a:lnTo>
                    <a:pt x="1439" y="920"/>
                  </a:lnTo>
                  <a:lnTo>
                    <a:pt x="1426" y="946"/>
                  </a:lnTo>
                  <a:lnTo>
                    <a:pt x="1413" y="973"/>
                  </a:lnTo>
                  <a:lnTo>
                    <a:pt x="1403" y="1000"/>
                  </a:lnTo>
                  <a:lnTo>
                    <a:pt x="1395" y="1027"/>
                  </a:lnTo>
                  <a:lnTo>
                    <a:pt x="1389" y="1054"/>
                  </a:lnTo>
                  <a:lnTo>
                    <a:pt x="1384" y="1081"/>
                  </a:lnTo>
                  <a:lnTo>
                    <a:pt x="1381" y="1107"/>
                  </a:lnTo>
                  <a:lnTo>
                    <a:pt x="1379" y="1132"/>
                  </a:lnTo>
                  <a:lnTo>
                    <a:pt x="1379" y="1156"/>
                  </a:lnTo>
                  <a:lnTo>
                    <a:pt x="1379" y="1376"/>
                  </a:lnTo>
                  <a:lnTo>
                    <a:pt x="1192" y="1376"/>
                  </a:lnTo>
                  <a:lnTo>
                    <a:pt x="1192" y="1715"/>
                  </a:lnTo>
                  <a:lnTo>
                    <a:pt x="1379" y="1715"/>
                  </a:lnTo>
                  <a:lnTo>
                    <a:pt x="1379" y="2676"/>
                  </a:lnTo>
                  <a:lnTo>
                    <a:pt x="1772" y="2676"/>
                  </a:lnTo>
                  <a:lnTo>
                    <a:pt x="1772" y="1715"/>
                  </a:lnTo>
                  <a:lnTo>
                    <a:pt x="2037" y="1715"/>
                  </a:lnTo>
                  <a:lnTo>
                    <a:pt x="2072" y="1376"/>
                  </a:lnTo>
                  <a:lnTo>
                    <a:pt x="1772" y="1376"/>
                  </a:lnTo>
                  <a:lnTo>
                    <a:pt x="1772" y="1176"/>
                  </a:lnTo>
                  <a:lnTo>
                    <a:pt x="1774" y="1153"/>
                  </a:lnTo>
                  <a:lnTo>
                    <a:pt x="1779" y="1135"/>
                  </a:lnTo>
                  <a:lnTo>
                    <a:pt x="1786" y="1119"/>
                  </a:lnTo>
                  <a:lnTo>
                    <a:pt x="1795" y="1107"/>
                  </a:lnTo>
                  <a:lnTo>
                    <a:pt x="1806" y="1097"/>
                  </a:lnTo>
                  <a:lnTo>
                    <a:pt x="1819" y="1091"/>
                  </a:lnTo>
                  <a:lnTo>
                    <a:pt x="1831" y="1087"/>
                  </a:lnTo>
                  <a:lnTo>
                    <a:pt x="1843" y="1085"/>
                  </a:lnTo>
                  <a:lnTo>
                    <a:pt x="1855" y="1084"/>
                  </a:lnTo>
                  <a:lnTo>
                    <a:pt x="2066" y="1084"/>
                  </a:lnTo>
                  <a:lnTo>
                    <a:pt x="2066" y="754"/>
                  </a:lnTo>
                  <a:lnTo>
                    <a:pt x="1776" y="753"/>
                  </a:lnTo>
                  <a:close/>
                  <a:moveTo>
                    <a:pt x="1632" y="0"/>
                  </a:moveTo>
                  <a:lnTo>
                    <a:pt x="1735" y="4"/>
                  </a:lnTo>
                  <a:lnTo>
                    <a:pt x="1836" y="13"/>
                  </a:lnTo>
                  <a:lnTo>
                    <a:pt x="1935" y="29"/>
                  </a:lnTo>
                  <a:lnTo>
                    <a:pt x="2033" y="51"/>
                  </a:lnTo>
                  <a:lnTo>
                    <a:pt x="2128" y="79"/>
                  </a:lnTo>
                  <a:lnTo>
                    <a:pt x="2221" y="112"/>
                  </a:lnTo>
                  <a:lnTo>
                    <a:pt x="2310" y="151"/>
                  </a:lnTo>
                  <a:lnTo>
                    <a:pt x="2398" y="195"/>
                  </a:lnTo>
                  <a:lnTo>
                    <a:pt x="2482" y="243"/>
                  </a:lnTo>
                  <a:lnTo>
                    <a:pt x="2562" y="297"/>
                  </a:lnTo>
                  <a:lnTo>
                    <a:pt x="2640" y="356"/>
                  </a:lnTo>
                  <a:lnTo>
                    <a:pt x="2715" y="418"/>
                  </a:lnTo>
                  <a:lnTo>
                    <a:pt x="2785" y="486"/>
                  </a:lnTo>
                  <a:lnTo>
                    <a:pt x="2850" y="557"/>
                  </a:lnTo>
                  <a:lnTo>
                    <a:pt x="2912" y="632"/>
                  </a:lnTo>
                  <a:lnTo>
                    <a:pt x="2971" y="711"/>
                  </a:lnTo>
                  <a:lnTo>
                    <a:pt x="3024" y="794"/>
                  </a:lnTo>
                  <a:lnTo>
                    <a:pt x="3072" y="879"/>
                  </a:lnTo>
                  <a:lnTo>
                    <a:pt x="3115" y="968"/>
                  </a:lnTo>
                  <a:lnTo>
                    <a:pt x="3153" y="1059"/>
                  </a:lnTo>
                  <a:lnTo>
                    <a:pt x="3186" y="1153"/>
                  </a:lnTo>
                  <a:lnTo>
                    <a:pt x="3214" y="1250"/>
                  </a:lnTo>
                  <a:lnTo>
                    <a:pt x="3235" y="1348"/>
                  </a:lnTo>
                  <a:lnTo>
                    <a:pt x="3250" y="1450"/>
                  </a:lnTo>
                  <a:lnTo>
                    <a:pt x="3259" y="1552"/>
                  </a:lnTo>
                  <a:lnTo>
                    <a:pt x="3263" y="1657"/>
                  </a:lnTo>
                  <a:lnTo>
                    <a:pt x="3259" y="1762"/>
                  </a:lnTo>
                  <a:lnTo>
                    <a:pt x="3250" y="1864"/>
                  </a:lnTo>
                  <a:lnTo>
                    <a:pt x="3235" y="1966"/>
                  </a:lnTo>
                  <a:lnTo>
                    <a:pt x="3214" y="2064"/>
                  </a:lnTo>
                  <a:lnTo>
                    <a:pt x="3186" y="2161"/>
                  </a:lnTo>
                  <a:lnTo>
                    <a:pt x="3153" y="2255"/>
                  </a:lnTo>
                  <a:lnTo>
                    <a:pt x="3115" y="2346"/>
                  </a:lnTo>
                  <a:lnTo>
                    <a:pt x="3072" y="2435"/>
                  </a:lnTo>
                  <a:lnTo>
                    <a:pt x="3024" y="2520"/>
                  </a:lnTo>
                  <a:lnTo>
                    <a:pt x="2971" y="2603"/>
                  </a:lnTo>
                  <a:lnTo>
                    <a:pt x="2912" y="2682"/>
                  </a:lnTo>
                  <a:lnTo>
                    <a:pt x="2850" y="2757"/>
                  </a:lnTo>
                  <a:lnTo>
                    <a:pt x="2785" y="2828"/>
                  </a:lnTo>
                  <a:lnTo>
                    <a:pt x="2715" y="2895"/>
                  </a:lnTo>
                  <a:lnTo>
                    <a:pt x="2640" y="2958"/>
                  </a:lnTo>
                  <a:lnTo>
                    <a:pt x="2562" y="3017"/>
                  </a:lnTo>
                  <a:lnTo>
                    <a:pt x="2482" y="3071"/>
                  </a:lnTo>
                  <a:lnTo>
                    <a:pt x="2398" y="3119"/>
                  </a:lnTo>
                  <a:lnTo>
                    <a:pt x="2310" y="3163"/>
                  </a:lnTo>
                  <a:lnTo>
                    <a:pt x="2221" y="3202"/>
                  </a:lnTo>
                  <a:lnTo>
                    <a:pt x="2128" y="3235"/>
                  </a:lnTo>
                  <a:lnTo>
                    <a:pt x="2033" y="3263"/>
                  </a:lnTo>
                  <a:lnTo>
                    <a:pt x="1935" y="3285"/>
                  </a:lnTo>
                  <a:lnTo>
                    <a:pt x="1836" y="3301"/>
                  </a:lnTo>
                  <a:lnTo>
                    <a:pt x="1735" y="3310"/>
                  </a:lnTo>
                  <a:lnTo>
                    <a:pt x="1632" y="3314"/>
                  </a:lnTo>
                  <a:lnTo>
                    <a:pt x="1529" y="3310"/>
                  </a:lnTo>
                  <a:lnTo>
                    <a:pt x="1427" y="3301"/>
                  </a:lnTo>
                  <a:lnTo>
                    <a:pt x="1328" y="3285"/>
                  </a:lnTo>
                  <a:lnTo>
                    <a:pt x="1231" y="3263"/>
                  </a:lnTo>
                  <a:lnTo>
                    <a:pt x="1135" y="3235"/>
                  </a:lnTo>
                  <a:lnTo>
                    <a:pt x="1043" y="3202"/>
                  </a:lnTo>
                  <a:lnTo>
                    <a:pt x="952" y="3163"/>
                  </a:lnTo>
                  <a:lnTo>
                    <a:pt x="865" y="3119"/>
                  </a:lnTo>
                  <a:lnTo>
                    <a:pt x="781" y="3071"/>
                  </a:lnTo>
                  <a:lnTo>
                    <a:pt x="700" y="3017"/>
                  </a:lnTo>
                  <a:lnTo>
                    <a:pt x="622" y="2958"/>
                  </a:lnTo>
                  <a:lnTo>
                    <a:pt x="549" y="2895"/>
                  </a:lnTo>
                  <a:lnTo>
                    <a:pt x="479" y="2828"/>
                  </a:lnTo>
                  <a:lnTo>
                    <a:pt x="412" y="2757"/>
                  </a:lnTo>
                  <a:lnTo>
                    <a:pt x="350" y="2682"/>
                  </a:lnTo>
                  <a:lnTo>
                    <a:pt x="293" y="2603"/>
                  </a:lnTo>
                  <a:lnTo>
                    <a:pt x="240" y="2520"/>
                  </a:lnTo>
                  <a:lnTo>
                    <a:pt x="192" y="2435"/>
                  </a:lnTo>
                  <a:lnTo>
                    <a:pt x="148" y="2346"/>
                  </a:lnTo>
                  <a:lnTo>
                    <a:pt x="110" y="2255"/>
                  </a:lnTo>
                  <a:lnTo>
                    <a:pt x="78" y="2161"/>
                  </a:lnTo>
                  <a:lnTo>
                    <a:pt x="50" y="2064"/>
                  </a:lnTo>
                  <a:lnTo>
                    <a:pt x="29" y="1966"/>
                  </a:lnTo>
                  <a:lnTo>
                    <a:pt x="13" y="1864"/>
                  </a:lnTo>
                  <a:lnTo>
                    <a:pt x="3" y="1762"/>
                  </a:lnTo>
                  <a:lnTo>
                    <a:pt x="0" y="1657"/>
                  </a:lnTo>
                  <a:lnTo>
                    <a:pt x="3" y="1552"/>
                  </a:lnTo>
                  <a:lnTo>
                    <a:pt x="13" y="1450"/>
                  </a:lnTo>
                  <a:lnTo>
                    <a:pt x="29" y="1348"/>
                  </a:lnTo>
                  <a:lnTo>
                    <a:pt x="50" y="1250"/>
                  </a:lnTo>
                  <a:lnTo>
                    <a:pt x="78" y="1153"/>
                  </a:lnTo>
                  <a:lnTo>
                    <a:pt x="110" y="1059"/>
                  </a:lnTo>
                  <a:lnTo>
                    <a:pt x="148" y="968"/>
                  </a:lnTo>
                  <a:lnTo>
                    <a:pt x="192" y="879"/>
                  </a:lnTo>
                  <a:lnTo>
                    <a:pt x="240" y="794"/>
                  </a:lnTo>
                  <a:lnTo>
                    <a:pt x="293" y="711"/>
                  </a:lnTo>
                  <a:lnTo>
                    <a:pt x="350" y="632"/>
                  </a:lnTo>
                  <a:lnTo>
                    <a:pt x="412" y="557"/>
                  </a:lnTo>
                  <a:lnTo>
                    <a:pt x="479" y="486"/>
                  </a:lnTo>
                  <a:lnTo>
                    <a:pt x="549" y="418"/>
                  </a:lnTo>
                  <a:lnTo>
                    <a:pt x="622" y="356"/>
                  </a:lnTo>
                  <a:lnTo>
                    <a:pt x="700" y="297"/>
                  </a:lnTo>
                  <a:lnTo>
                    <a:pt x="781" y="243"/>
                  </a:lnTo>
                  <a:lnTo>
                    <a:pt x="865" y="195"/>
                  </a:lnTo>
                  <a:lnTo>
                    <a:pt x="952" y="151"/>
                  </a:lnTo>
                  <a:lnTo>
                    <a:pt x="1043" y="112"/>
                  </a:lnTo>
                  <a:lnTo>
                    <a:pt x="1135" y="79"/>
                  </a:lnTo>
                  <a:lnTo>
                    <a:pt x="1231" y="51"/>
                  </a:lnTo>
                  <a:lnTo>
                    <a:pt x="1328" y="29"/>
                  </a:lnTo>
                  <a:lnTo>
                    <a:pt x="1427" y="13"/>
                  </a:lnTo>
                  <a:lnTo>
                    <a:pt x="1529" y="4"/>
                  </a:lnTo>
                  <a:lnTo>
                    <a:pt x="16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222894E5-00C4-44A6-9E09-A371F38E2072}"/>
              </a:ext>
            </a:extLst>
          </p:cNvPr>
          <p:cNvSpPr/>
          <p:nvPr/>
        </p:nvSpPr>
        <p:spPr>
          <a:xfrm>
            <a:off x="1253713" y="4546165"/>
            <a:ext cx="1798214" cy="579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netus nibh aliquet,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757F220-4BFB-4A35-8327-43B95AD19A82}"/>
              </a:ext>
            </a:extLst>
          </p:cNvPr>
          <p:cNvSpPr/>
          <p:nvPr/>
        </p:nvSpPr>
        <p:spPr>
          <a:xfrm>
            <a:off x="9171273" y="3411940"/>
            <a:ext cx="2247819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err="1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Vadir</a:t>
            </a:r>
            <a:r>
              <a:rPr lang="en-US" sz="2000" b="1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Maetao</a:t>
            </a:r>
            <a:endParaRPr lang="id-ID" sz="2000" b="1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1BE85AF-4ED3-45A5-9840-FCA33AFB42EC}"/>
              </a:ext>
            </a:extLst>
          </p:cNvPr>
          <p:cNvSpPr/>
          <p:nvPr/>
        </p:nvSpPr>
        <p:spPr>
          <a:xfrm>
            <a:off x="9171273" y="3927466"/>
            <a:ext cx="1798214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Head Of Partnership</a:t>
            </a:r>
            <a:endParaRPr lang="id-ID" sz="11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C0062F6-492B-4240-8824-53F7E781A66F}"/>
              </a:ext>
            </a:extLst>
          </p:cNvPr>
          <p:cNvGrpSpPr/>
          <p:nvPr/>
        </p:nvGrpSpPr>
        <p:grpSpPr>
          <a:xfrm>
            <a:off x="9271000" y="4353203"/>
            <a:ext cx="476378" cy="92658"/>
            <a:chOff x="10671408" y="6050672"/>
            <a:chExt cx="923261" cy="179579"/>
          </a:xfrm>
          <a:solidFill>
            <a:schemeClr val="bg1"/>
          </a:solidFill>
        </p:grpSpPr>
        <p:grpSp>
          <p:nvGrpSpPr>
            <p:cNvPr id="32" name="Group 673">
              <a:extLst>
                <a:ext uri="{FF2B5EF4-FFF2-40B4-BE49-F238E27FC236}">
                  <a16:creationId xmlns:a16="http://schemas.microsoft.com/office/drawing/2014/main" id="{5ABF6D90-4373-4890-A8EE-B86596CC2DA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417315" y="6050672"/>
              <a:ext cx="177354" cy="179579"/>
              <a:chOff x="6267" y="2329"/>
              <a:chExt cx="797" cy="807"/>
            </a:xfrm>
            <a:grpFill/>
          </p:grpSpPr>
          <p:sp>
            <p:nvSpPr>
              <p:cNvPr id="36" name="Freeform 675">
                <a:extLst>
                  <a:ext uri="{FF2B5EF4-FFF2-40B4-BE49-F238E27FC236}">
                    <a16:creationId xmlns:a16="http://schemas.microsoft.com/office/drawing/2014/main" id="{77A132C2-1701-48E6-9FA6-74FB43FC29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6" y="2651"/>
                <a:ext cx="159" cy="162"/>
              </a:xfrm>
              <a:custGeom>
                <a:avLst/>
                <a:gdLst>
                  <a:gd name="T0" fmla="*/ 399 w 798"/>
                  <a:gd name="T1" fmla="*/ 0 h 646"/>
                  <a:gd name="T2" fmla="*/ 455 w 798"/>
                  <a:gd name="T3" fmla="*/ 3 h 646"/>
                  <a:gd name="T4" fmla="*/ 509 w 798"/>
                  <a:gd name="T5" fmla="*/ 12 h 646"/>
                  <a:gd name="T6" fmla="*/ 559 w 798"/>
                  <a:gd name="T7" fmla="*/ 27 h 646"/>
                  <a:gd name="T8" fmla="*/ 606 w 798"/>
                  <a:gd name="T9" fmla="*/ 47 h 646"/>
                  <a:gd name="T10" fmla="*/ 650 w 798"/>
                  <a:gd name="T11" fmla="*/ 72 h 646"/>
                  <a:gd name="T12" fmla="*/ 689 w 798"/>
                  <a:gd name="T13" fmla="*/ 102 h 646"/>
                  <a:gd name="T14" fmla="*/ 722 w 798"/>
                  <a:gd name="T15" fmla="*/ 134 h 646"/>
                  <a:gd name="T16" fmla="*/ 748 w 798"/>
                  <a:gd name="T17" fmla="*/ 167 h 646"/>
                  <a:gd name="T18" fmla="*/ 770 w 798"/>
                  <a:gd name="T19" fmla="*/ 204 h 646"/>
                  <a:gd name="T20" fmla="*/ 785 w 798"/>
                  <a:gd name="T21" fmla="*/ 241 h 646"/>
                  <a:gd name="T22" fmla="*/ 795 w 798"/>
                  <a:gd name="T23" fmla="*/ 281 h 646"/>
                  <a:gd name="T24" fmla="*/ 798 w 798"/>
                  <a:gd name="T25" fmla="*/ 323 h 646"/>
                  <a:gd name="T26" fmla="*/ 795 w 798"/>
                  <a:gd name="T27" fmla="*/ 366 h 646"/>
                  <a:gd name="T28" fmla="*/ 783 w 798"/>
                  <a:gd name="T29" fmla="*/ 409 h 646"/>
                  <a:gd name="T30" fmla="*/ 767 w 798"/>
                  <a:gd name="T31" fmla="*/ 448 h 646"/>
                  <a:gd name="T32" fmla="*/ 743 w 798"/>
                  <a:gd name="T33" fmla="*/ 485 h 646"/>
                  <a:gd name="T34" fmla="*/ 715 w 798"/>
                  <a:gd name="T35" fmla="*/ 520 h 646"/>
                  <a:gd name="T36" fmla="*/ 681 w 798"/>
                  <a:gd name="T37" fmla="*/ 551 h 646"/>
                  <a:gd name="T38" fmla="*/ 642 w 798"/>
                  <a:gd name="T39" fmla="*/ 578 h 646"/>
                  <a:gd name="T40" fmla="*/ 600 w 798"/>
                  <a:gd name="T41" fmla="*/ 601 h 646"/>
                  <a:gd name="T42" fmla="*/ 554 w 798"/>
                  <a:gd name="T43" fmla="*/ 621 h 646"/>
                  <a:gd name="T44" fmla="*/ 505 w 798"/>
                  <a:gd name="T45" fmla="*/ 634 h 646"/>
                  <a:gd name="T46" fmla="*/ 453 w 798"/>
                  <a:gd name="T47" fmla="*/ 643 h 646"/>
                  <a:gd name="T48" fmla="*/ 399 w 798"/>
                  <a:gd name="T49" fmla="*/ 646 h 646"/>
                  <a:gd name="T50" fmla="*/ 344 w 798"/>
                  <a:gd name="T51" fmla="*/ 643 h 646"/>
                  <a:gd name="T52" fmla="*/ 293 w 798"/>
                  <a:gd name="T53" fmla="*/ 634 h 646"/>
                  <a:gd name="T54" fmla="*/ 243 w 798"/>
                  <a:gd name="T55" fmla="*/ 621 h 646"/>
                  <a:gd name="T56" fmla="*/ 197 w 798"/>
                  <a:gd name="T57" fmla="*/ 601 h 646"/>
                  <a:gd name="T58" fmla="*/ 155 w 798"/>
                  <a:gd name="T59" fmla="*/ 578 h 646"/>
                  <a:gd name="T60" fmla="*/ 117 w 798"/>
                  <a:gd name="T61" fmla="*/ 551 h 646"/>
                  <a:gd name="T62" fmla="*/ 82 w 798"/>
                  <a:gd name="T63" fmla="*/ 520 h 646"/>
                  <a:gd name="T64" fmla="*/ 54 w 798"/>
                  <a:gd name="T65" fmla="*/ 485 h 646"/>
                  <a:gd name="T66" fmla="*/ 31 w 798"/>
                  <a:gd name="T67" fmla="*/ 448 h 646"/>
                  <a:gd name="T68" fmla="*/ 14 w 798"/>
                  <a:gd name="T69" fmla="*/ 409 h 646"/>
                  <a:gd name="T70" fmla="*/ 4 w 798"/>
                  <a:gd name="T71" fmla="*/ 366 h 646"/>
                  <a:gd name="T72" fmla="*/ 0 w 798"/>
                  <a:gd name="T73" fmla="*/ 323 h 646"/>
                  <a:gd name="T74" fmla="*/ 3 w 798"/>
                  <a:gd name="T75" fmla="*/ 281 h 646"/>
                  <a:gd name="T76" fmla="*/ 12 w 798"/>
                  <a:gd name="T77" fmla="*/ 241 h 646"/>
                  <a:gd name="T78" fmla="*/ 29 w 798"/>
                  <a:gd name="T79" fmla="*/ 204 h 646"/>
                  <a:gd name="T80" fmla="*/ 49 w 798"/>
                  <a:gd name="T81" fmla="*/ 167 h 646"/>
                  <a:gd name="T82" fmla="*/ 75 w 798"/>
                  <a:gd name="T83" fmla="*/ 134 h 646"/>
                  <a:gd name="T84" fmla="*/ 109 w 798"/>
                  <a:gd name="T85" fmla="*/ 102 h 646"/>
                  <a:gd name="T86" fmla="*/ 148 w 798"/>
                  <a:gd name="T87" fmla="*/ 72 h 646"/>
                  <a:gd name="T88" fmla="*/ 191 w 798"/>
                  <a:gd name="T89" fmla="*/ 47 h 646"/>
                  <a:gd name="T90" fmla="*/ 238 w 798"/>
                  <a:gd name="T91" fmla="*/ 27 h 646"/>
                  <a:gd name="T92" fmla="*/ 289 w 798"/>
                  <a:gd name="T93" fmla="*/ 12 h 646"/>
                  <a:gd name="T94" fmla="*/ 343 w 798"/>
                  <a:gd name="T95" fmla="*/ 3 h 646"/>
                  <a:gd name="T96" fmla="*/ 399 w 798"/>
                  <a:gd name="T97" fmla="*/ 0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646">
                    <a:moveTo>
                      <a:pt x="399" y="0"/>
                    </a:moveTo>
                    <a:lnTo>
                      <a:pt x="455" y="3"/>
                    </a:lnTo>
                    <a:lnTo>
                      <a:pt x="509" y="12"/>
                    </a:lnTo>
                    <a:lnTo>
                      <a:pt x="559" y="27"/>
                    </a:lnTo>
                    <a:lnTo>
                      <a:pt x="606" y="47"/>
                    </a:lnTo>
                    <a:lnTo>
                      <a:pt x="650" y="72"/>
                    </a:lnTo>
                    <a:lnTo>
                      <a:pt x="689" y="102"/>
                    </a:lnTo>
                    <a:lnTo>
                      <a:pt x="722" y="134"/>
                    </a:lnTo>
                    <a:lnTo>
                      <a:pt x="748" y="167"/>
                    </a:lnTo>
                    <a:lnTo>
                      <a:pt x="770" y="204"/>
                    </a:lnTo>
                    <a:lnTo>
                      <a:pt x="785" y="241"/>
                    </a:lnTo>
                    <a:lnTo>
                      <a:pt x="795" y="281"/>
                    </a:lnTo>
                    <a:lnTo>
                      <a:pt x="798" y="323"/>
                    </a:lnTo>
                    <a:lnTo>
                      <a:pt x="795" y="366"/>
                    </a:lnTo>
                    <a:lnTo>
                      <a:pt x="783" y="409"/>
                    </a:lnTo>
                    <a:lnTo>
                      <a:pt x="767" y="448"/>
                    </a:lnTo>
                    <a:lnTo>
                      <a:pt x="743" y="485"/>
                    </a:lnTo>
                    <a:lnTo>
                      <a:pt x="715" y="520"/>
                    </a:lnTo>
                    <a:lnTo>
                      <a:pt x="681" y="551"/>
                    </a:lnTo>
                    <a:lnTo>
                      <a:pt x="642" y="578"/>
                    </a:lnTo>
                    <a:lnTo>
                      <a:pt x="600" y="601"/>
                    </a:lnTo>
                    <a:lnTo>
                      <a:pt x="554" y="621"/>
                    </a:lnTo>
                    <a:lnTo>
                      <a:pt x="505" y="634"/>
                    </a:lnTo>
                    <a:lnTo>
                      <a:pt x="453" y="643"/>
                    </a:lnTo>
                    <a:lnTo>
                      <a:pt x="399" y="646"/>
                    </a:lnTo>
                    <a:lnTo>
                      <a:pt x="344" y="643"/>
                    </a:lnTo>
                    <a:lnTo>
                      <a:pt x="293" y="634"/>
                    </a:lnTo>
                    <a:lnTo>
                      <a:pt x="243" y="621"/>
                    </a:lnTo>
                    <a:lnTo>
                      <a:pt x="197" y="601"/>
                    </a:lnTo>
                    <a:lnTo>
                      <a:pt x="155" y="578"/>
                    </a:lnTo>
                    <a:lnTo>
                      <a:pt x="117" y="551"/>
                    </a:lnTo>
                    <a:lnTo>
                      <a:pt x="82" y="520"/>
                    </a:lnTo>
                    <a:lnTo>
                      <a:pt x="54" y="485"/>
                    </a:lnTo>
                    <a:lnTo>
                      <a:pt x="31" y="448"/>
                    </a:lnTo>
                    <a:lnTo>
                      <a:pt x="14" y="409"/>
                    </a:lnTo>
                    <a:lnTo>
                      <a:pt x="4" y="366"/>
                    </a:lnTo>
                    <a:lnTo>
                      <a:pt x="0" y="323"/>
                    </a:lnTo>
                    <a:lnTo>
                      <a:pt x="3" y="281"/>
                    </a:lnTo>
                    <a:lnTo>
                      <a:pt x="12" y="241"/>
                    </a:lnTo>
                    <a:lnTo>
                      <a:pt x="29" y="204"/>
                    </a:lnTo>
                    <a:lnTo>
                      <a:pt x="49" y="167"/>
                    </a:lnTo>
                    <a:lnTo>
                      <a:pt x="75" y="134"/>
                    </a:lnTo>
                    <a:lnTo>
                      <a:pt x="109" y="102"/>
                    </a:lnTo>
                    <a:lnTo>
                      <a:pt x="148" y="72"/>
                    </a:lnTo>
                    <a:lnTo>
                      <a:pt x="191" y="47"/>
                    </a:lnTo>
                    <a:lnTo>
                      <a:pt x="238" y="27"/>
                    </a:lnTo>
                    <a:lnTo>
                      <a:pt x="289" y="12"/>
                    </a:lnTo>
                    <a:lnTo>
                      <a:pt x="343" y="3"/>
                    </a:lnTo>
                    <a:lnTo>
                      <a:pt x="3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676">
                <a:extLst>
                  <a:ext uri="{FF2B5EF4-FFF2-40B4-BE49-F238E27FC236}">
                    <a16:creationId xmlns:a16="http://schemas.microsoft.com/office/drawing/2014/main" id="{E02B2550-CDED-44B3-AC7C-3CE98513BF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3" y="2555"/>
                <a:ext cx="77" cy="78"/>
              </a:xfrm>
              <a:custGeom>
                <a:avLst/>
                <a:gdLst>
                  <a:gd name="T0" fmla="*/ 334 w 385"/>
                  <a:gd name="T1" fmla="*/ 0 h 312"/>
                  <a:gd name="T2" fmla="*/ 385 w 385"/>
                  <a:gd name="T3" fmla="*/ 0 h 312"/>
                  <a:gd name="T4" fmla="*/ 385 w 385"/>
                  <a:gd name="T5" fmla="*/ 311 h 312"/>
                  <a:gd name="T6" fmla="*/ 1 w 385"/>
                  <a:gd name="T7" fmla="*/ 312 h 312"/>
                  <a:gd name="T8" fmla="*/ 0 w 385"/>
                  <a:gd name="T9" fmla="*/ 1 h 312"/>
                  <a:gd name="T10" fmla="*/ 334 w 385"/>
                  <a:gd name="T1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5" h="312">
                    <a:moveTo>
                      <a:pt x="334" y="0"/>
                    </a:moveTo>
                    <a:lnTo>
                      <a:pt x="385" y="0"/>
                    </a:lnTo>
                    <a:lnTo>
                      <a:pt x="385" y="311"/>
                    </a:lnTo>
                    <a:lnTo>
                      <a:pt x="1" y="312"/>
                    </a:lnTo>
                    <a:lnTo>
                      <a:pt x="0" y="1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677">
                <a:extLst>
                  <a:ext uri="{FF2B5EF4-FFF2-40B4-BE49-F238E27FC236}">
                    <a16:creationId xmlns:a16="http://schemas.microsoft.com/office/drawing/2014/main" id="{C9DED1C4-993C-4066-B8DA-7F0DB29B3A1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67" y="2329"/>
                <a:ext cx="797" cy="807"/>
              </a:xfrm>
              <a:custGeom>
                <a:avLst/>
                <a:gdLst>
                  <a:gd name="T0" fmla="*/ 1191 w 3987"/>
                  <a:gd name="T1" fmla="*/ 708 h 3229"/>
                  <a:gd name="T2" fmla="*/ 1047 w 3987"/>
                  <a:gd name="T3" fmla="*/ 761 h 3229"/>
                  <a:gd name="T4" fmla="*/ 939 w 3987"/>
                  <a:gd name="T5" fmla="*/ 849 h 3229"/>
                  <a:gd name="T6" fmla="*/ 873 w 3987"/>
                  <a:gd name="T7" fmla="*/ 964 h 3229"/>
                  <a:gd name="T8" fmla="*/ 860 w 3987"/>
                  <a:gd name="T9" fmla="*/ 2178 h 3229"/>
                  <a:gd name="T10" fmla="*/ 889 w 3987"/>
                  <a:gd name="T11" fmla="*/ 2306 h 3229"/>
                  <a:gd name="T12" fmla="*/ 970 w 3987"/>
                  <a:gd name="T13" fmla="*/ 2413 h 3229"/>
                  <a:gd name="T14" fmla="*/ 1092 w 3987"/>
                  <a:gd name="T15" fmla="*/ 2491 h 3229"/>
                  <a:gd name="T16" fmla="*/ 1243 w 3987"/>
                  <a:gd name="T17" fmla="*/ 2530 h 3229"/>
                  <a:gd name="T18" fmla="*/ 2744 w 3987"/>
                  <a:gd name="T19" fmla="*/ 2530 h 3229"/>
                  <a:gd name="T20" fmla="*/ 2896 w 3987"/>
                  <a:gd name="T21" fmla="*/ 2491 h 3229"/>
                  <a:gd name="T22" fmla="*/ 3017 w 3987"/>
                  <a:gd name="T23" fmla="*/ 2413 h 3229"/>
                  <a:gd name="T24" fmla="*/ 3098 w 3987"/>
                  <a:gd name="T25" fmla="*/ 2306 h 3229"/>
                  <a:gd name="T26" fmla="*/ 3128 w 3987"/>
                  <a:gd name="T27" fmla="*/ 2178 h 3229"/>
                  <a:gd name="T28" fmla="*/ 3114 w 3987"/>
                  <a:gd name="T29" fmla="*/ 964 h 3229"/>
                  <a:gd name="T30" fmla="*/ 3049 w 3987"/>
                  <a:gd name="T31" fmla="*/ 849 h 3229"/>
                  <a:gd name="T32" fmla="*/ 2940 w 3987"/>
                  <a:gd name="T33" fmla="*/ 761 h 3229"/>
                  <a:gd name="T34" fmla="*/ 2797 w 3987"/>
                  <a:gd name="T35" fmla="*/ 708 h 3229"/>
                  <a:gd name="T36" fmla="*/ 1298 w 3987"/>
                  <a:gd name="T37" fmla="*/ 697 h 3229"/>
                  <a:gd name="T38" fmla="*/ 2244 w 3987"/>
                  <a:gd name="T39" fmla="*/ 13 h 3229"/>
                  <a:gd name="T40" fmla="*/ 2600 w 3987"/>
                  <a:gd name="T41" fmla="*/ 77 h 3229"/>
                  <a:gd name="T42" fmla="*/ 2931 w 3987"/>
                  <a:gd name="T43" fmla="*/ 190 h 3229"/>
                  <a:gd name="T44" fmla="*/ 3226 w 3987"/>
                  <a:gd name="T45" fmla="*/ 348 h 3229"/>
                  <a:gd name="T46" fmla="*/ 3483 w 3987"/>
                  <a:gd name="T47" fmla="*/ 543 h 3229"/>
                  <a:gd name="T48" fmla="*/ 3695 w 3987"/>
                  <a:gd name="T49" fmla="*/ 774 h 3229"/>
                  <a:gd name="T50" fmla="*/ 3854 w 3987"/>
                  <a:gd name="T51" fmla="*/ 1032 h 3229"/>
                  <a:gd name="T52" fmla="*/ 3954 w 3987"/>
                  <a:gd name="T53" fmla="*/ 1314 h 3229"/>
                  <a:gd name="T54" fmla="*/ 3987 w 3987"/>
                  <a:gd name="T55" fmla="*/ 1615 h 3229"/>
                  <a:gd name="T56" fmla="*/ 3954 w 3987"/>
                  <a:gd name="T57" fmla="*/ 1916 h 3229"/>
                  <a:gd name="T58" fmla="*/ 3854 w 3987"/>
                  <a:gd name="T59" fmla="*/ 2197 h 3229"/>
                  <a:gd name="T60" fmla="*/ 3695 w 3987"/>
                  <a:gd name="T61" fmla="*/ 2456 h 3229"/>
                  <a:gd name="T62" fmla="*/ 3483 w 3987"/>
                  <a:gd name="T63" fmla="*/ 2686 h 3229"/>
                  <a:gd name="T64" fmla="*/ 3226 w 3987"/>
                  <a:gd name="T65" fmla="*/ 2882 h 3229"/>
                  <a:gd name="T66" fmla="*/ 2931 w 3987"/>
                  <a:gd name="T67" fmla="*/ 3039 h 3229"/>
                  <a:gd name="T68" fmla="*/ 2600 w 3987"/>
                  <a:gd name="T69" fmla="*/ 3152 h 3229"/>
                  <a:gd name="T70" fmla="*/ 2244 w 3987"/>
                  <a:gd name="T71" fmla="*/ 3216 h 3229"/>
                  <a:gd name="T72" fmla="*/ 1868 w 3987"/>
                  <a:gd name="T73" fmla="*/ 3225 h 3229"/>
                  <a:gd name="T74" fmla="*/ 1504 w 3987"/>
                  <a:gd name="T75" fmla="*/ 3180 h 3229"/>
                  <a:gd name="T76" fmla="*/ 1163 w 3987"/>
                  <a:gd name="T77" fmla="*/ 3082 h 3229"/>
                  <a:gd name="T78" fmla="*/ 855 w 3987"/>
                  <a:gd name="T79" fmla="*/ 2939 h 3229"/>
                  <a:gd name="T80" fmla="*/ 585 w 3987"/>
                  <a:gd name="T81" fmla="*/ 2756 h 3229"/>
                  <a:gd name="T82" fmla="*/ 358 w 3987"/>
                  <a:gd name="T83" fmla="*/ 2537 h 3229"/>
                  <a:gd name="T84" fmla="*/ 181 w 3987"/>
                  <a:gd name="T85" fmla="*/ 2286 h 3229"/>
                  <a:gd name="T86" fmla="*/ 61 w 3987"/>
                  <a:gd name="T87" fmla="*/ 2012 h 3229"/>
                  <a:gd name="T88" fmla="*/ 3 w 3987"/>
                  <a:gd name="T89" fmla="*/ 1717 h 3229"/>
                  <a:gd name="T90" fmla="*/ 16 w 3987"/>
                  <a:gd name="T91" fmla="*/ 1413 h 3229"/>
                  <a:gd name="T92" fmla="*/ 95 w 3987"/>
                  <a:gd name="T93" fmla="*/ 1124 h 3229"/>
                  <a:gd name="T94" fmla="*/ 234 w 3987"/>
                  <a:gd name="T95" fmla="*/ 856 h 3229"/>
                  <a:gd name="T96" fmla="*/ 428 w 3987"/>
                  <a:gd name="T97" fmla="*/ 616 h 3229"/>
                  <a:gd name="T98" fmla="*/ 671 w 3987"/>
                  <a:gd name="T99" fmla="*/ 408 h 3229"/>
                  <a:gd name="T100" fmla="*/ 954 w 3987"/>
                  <a:gd name="T101" fmla="*/ 237 h 3229"/>
                  <a:gd name="T102" fmla="*/ 1274 w 3987"/>
                  <a:gd name="T103" fmla="*/ 109 h 3229"/>
                  <a:gd name="T104" fmla="*/ 1622 w 3987"/>
                  <a:gd name="T105" fmla="*/ 28 h 3229"/>
                  <a:gd name="T106" fmla="*/ 1994 w 3987"/>
                  <a:gd name="T107" fmla="*/ 0 h 3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87" h="3229">
                    <a:moveTo>
                      <a:pt x="1298" y="697"/>
                    </a:moveTo>
                    <a:lnTo>
                      <a:pt x="1243" y="700"/>
                    </a:lnTo>
                    <a:lnTo>
                      <a:pt x="1191" y="708"/>
                    </a:lnTo>
                    <a:lnTo>
                      <a:pt x="1140" y="721"/>
                    </a:lnTo>
                    <a:lnTo>
                      <a:pt x="1092" y="738"/>
                    </a:lnTo>
                    <a:lnTo>
                      <a:pt x="1047" y="761"/>
                    </a:lnTo>
                    <a:lnTo>
                      <a:pt x="1008" y="787"/>
                    </a:lnTo>
                    <a:lnTo>
                      <a:pt x="970" y="816"/>
                    </a:lnTo>
                    <a:lnTo>
                      <a:pt x="939" y="849"/>
                    </a:lnTo>
                    <a:lnTo>
                      <a:pt x="912" y="885"/>
                    </a:lnTo>
                    <a:lnTo>
                      <a:pt x="889" y="923"/>
                    </a:lnTo>
                    <a:lnTo>
                      <a:pt x="873" y="964"/>
                    </a:lnTo>
                    <a:lnTo>
                      <a:pt x="863" y="1007"/>
                    </a:lnTo>
                    <a:lnTo>
                      <a:pt x="860" y="1051"/>
                    </a:lnTo>
                    <a:lnTo>
                      <a:pt x="860" y="2178"/>
                    </a:lnTo>
                    <a:lnTo>
                      <a:pt x="863" y="2223"/>
                    </a:lnTo>
                    <a:lnTo>
                      <a:pt x="873" y="2265"/>
                    </a:lnTo>
                    <a:lnTo>
                      <a:pt x="889" y="2306"/>
                    </a:lnTo>
                    <a:lnTo>
                      <a:pt x="912" y="2345"/>
                    </a:lnTo>
                    <a:lnTo>
                      <a:pt x="939" y="2380"/>
                    </a:lnTo>
                    <a:lnTo>
                      <a:pt x="970" y="2413"/>
                    </a:lnTo>
                    <a:lnTo>
                      <a:pt x="1008" y="2443"/>
                    </a:lnTo>
                    <a:lnTo>
                      <a:pt x="1047" y="2469"/>
                    </a:lnTo>
                    <a:lnTo>
                      <a:pt x="1092" y="2491"/>
                    </a:lnTo>
                    <a:lnTo>
                      <a:pt x="1140" y="2508"/>
                    </a:lnTo>
                    <a:lnTo>
                      <a:pt x="1191" y="2521"/>
                    </a:lnTo>
                    <a:lnTo>
                      <a:pt x="1243" y="2530"/>
                    </a:lnTo>
                    <a:lnTo>
                      <a:pt x="1298" y="2533"/>
                    </a:lnTo>
                    <a:lnTo>
                      <a:pt x="2689" y="2533"/>
                    </a:lnTo>
                    <a:lnTo>
                      <a:pt x="2744" y="2530"/>
                    </a:lnTo>
                    <a:lnTo>
                      <a:pt x="2797" y="2521"/>
                    </a:lnTo>
                    <a:lnTo>
                      <a:pt x="2847" y="2508"/>
                    </a:lnTo>
                    <a:lnTo>
                      <a:pt x="2896" y="2491"/>
                    </a:lnTo>
                    <a:lnTo>
                      <a:pt x="2940" y="2469"/>
                    </a:lnTo>
                    <a:lnTo>
                      <a:pt x="2981" y="2443"/>
                    </a:lnTo>
                    <a:lnTo>
                      <a:pt x="3017" y="2413"/>
                    </a:lnTo>
                    <a:lnTo>
                      <a:pt x="3049" y="2380"/>
                    </a:lnTo>
                    <a:lnTo>
                      <a:pt x="3077" y="2345"/>
                    </a:lnTo>
                    <a:lnTo>
                      <a:pt x="3098" y="2306"/>
                    </a:lnTo>
                    <a:lnTo>
                      <a:pt x="3114" y="2265"/>
                    </a:lnTo>
                    <a:lnTo>
                      <a:pt x="3124" y="2223"/>
                    </a:lnTo>
                    <a:lnTo>
                      <a:pt x="3128" y="2178"/>
                    </a:lnTo>
                    <a:lnTo>
                      <a:pt x="3128" y="1051"/>
                    </a:lnTo>
                    <a:lnTo>
                      <a:pt x="3124" y="1007"/>
                    </a:lnTo>
                    <a:lnTo>
                      <a:pt x="3114" y="964"/>
                    </a:lnTo>
                    <a:lnTo>
                      <a:pt x="3098" y="923"/>
                    </a:lnTo>
                    <a:lnTo>
                      <a:pt x="3077" y="885"/>
                    </a:lnTo>
                    <a:lnTo>
                      <a:pt x="3049" y="849"/>
                    </a:lnTo>
                    <a:lnTo>
                      <a:pt x="3017" y="816"/>
                    </a:lnTo>
                    <a:lnTo>
                      <a:pt x="2981" y="787"/>
                    </a:lnTo>
                    <a:lnTo>
                      <a:pt x="2940" y="761"/>
                    </a:lnTo>
                    <a:lnTo>
                      <a:pt x="2896" y="738"/>
                    </a:lnTo>
                    <a:lnTo>
                      <a:pt x="2847" y="721"/>
                    </a:lnTo>
                    <a:lnTo>
                      <a:pt x="2797" y="708"/>
                    </a:lnTo>
                    <a:lnTo>
                      <a:pt x="2744" y="700"/>
                    </a:lnTo>
                    <a:lnTo>
                      <a:pt x="2689" y="697"/>
                    </a:lnTo>
                    <a:lnTo>
                      <a:pt x="1298" y="697"/>
                    </a:lnTo>
                    <a:close/>
                    <a:moveTo>
                      <a:pt x="1994" y="0"/>
                    </a:moveTo>
                    <a:lnTo>
                      <a:pt x="2120" y="4"/>
                    </a:lnTo>
                    <a:lnTo>
                      <a:pt x="2244" y="13"/>
                    </a:lnTo>
                    <a:lnTo>
                      <a:pt x="2365" y="28"/>
                    </a:lnTo>
                    <a:lnTo>
                      <a:pt x="2484" y="50"/>
                    </a:lnTo>
                    <a:lnTo>
                      <a:pt x="2600" y="77"/>
                    </a:lnTo>
                    <a:lnTo>
                      <a:pt x="2714" y="109"/>
                    </a:lnTo>
                    <a:lnTo>
                      <a:pt x="2824" y="148"/>
                    </a:lnTo>
                    <a:lnTo>
                      <a:pt x="2931" y="190"/>
                    </a:lnTo>
                    <a:lnTo>
                      <a:pt x="3033" y="237"/>
                    </a:lnTo>
                    <a:lnTo>
                      <a:pt x="3132" y="290"/>
                    </a:lnTo>
                    <a:lnTo>
                      <a:pt x="3226" y="348"/>
                    </a:lnTo>
                    <a:lnTo>
                      <a:pt x="3318" y="408"/>
                    </a:lnTo>
                    <a:lnTo>
                      <a:pt x="3404" y="474"/>
                    </a:lnTo>
                    <a:lnTo>
                      <a:pt x="3483" y="543"/>
                    </a:lnTo>
                    <a:lnTo>
                      <a:pt x="3559" y="616"/>
                    </a:lnTo>
                    <a:lnTo>
                      <a:pt x="3631" y="693"/>
                    </a:lnTo>
                    <a:lnTo>
                      <a:pt x="3695" y="774"/>
                    </a:lnTo>
                    <a:lnTo>
                      <a:pt x="3754" y="856"/>
                    </a:lnTo>
                    <a:lnTo>
                      <a:pt x="3806" y="943"/>
                    </a:lnTo>
                    <a:lnTo>
                      <a:pt x="3854" y="1032"/>
                    </a:lnTo>
                    <a:lnTo>
                      <a:pt x="3894" y="1124"/>
                    </a:lnTo>
                    <a:lnTo>
                      <a:pt x="3927" y="1218"/>
                    </a:lnTo>
                    <a:lnTo>
                      <a:pt x="3954" y="1314"/>
                    </a:lnTo>
                    <a:lnTo>
                      <a:pt x="3972" y="1413"/>
                    </a:lnTo>
                    <a:lnTo>
                      <a:pt x="3984" y="1513"/>
                    </a:lnTo>
                    <a:lnTo>
                      <a:pt x="3987" y="1615"/>
                    </a:lnTo>
                    <a:lnTo>
                      <a:pt x="3984" y="1717"/>
                    </a:lnTo>
                    <a:lnTo>
                      <a:pt x="3972" y="1817"/>
                    </a:lnTo>
                    <a:lnTo>
                      <a:pt x="3954" y="1916"/>
                    </a:lnTo>
                    <a:lnTo>
                      <a:pt x="3927" y="2012"/>
                    </a:lnTo>
                    <a:lnTo>
                      <a:pt x="3894" y="2105"/>
                    </a:lnTo>
                    <a:lnTo>
                      <a:pt x="3854" y="2197"/>
                    </a:lnTo>
                    <a:lnTo>
                      <a:pt x="3806" y="2286"/>
                    </a:lnTo>
                    <a:lnTo>
                      <a:pt x="3754" y="2373"/>
                    </a:lnTo>
                    <a:lnTo>
                      <a:pt x="3695" y="2456"/>
                    </a:lnTo>
                    <a:lnTo>
                      <a:pt x="3631" y="2537"/>
                    </a:lnTo>
                    <a:lnTo>
                      <a:pt x="3559" y="2613"/>
                    </a:lnTo>
                    <a:lnTo>
                      <a:pt x="3483" y="2686"/>
                    </a:lnTo>
                    <a:lnTo>
                      <a:pt x="3404" y="2756"/>
                    </a:lnTo>
                    <a:lnTo>
                      <a:pt x="3318" y="2821"/>
                    </a:lnTo>
                    <a:lnTo>
                      <a:pt x="3226" y="2882"/>
                    </a:lnTo>
                    <a:lnTo>
                      <a:pt x="3132" y="2939"/>
                    </a:lnTo>
                    <a:lnTo>
                      <a:pt x="3033" y="2992"/>
                    </a:lnTo>
                    <a:lnTo>
                      <a:pt x="2931" y="3039"/>
                    </a:lnTo>
                    <a:lnTo>
                      <a:pt x="2824" y="3082"/>
                    </a:lnTo>
                    <a:lnTo>
                      <a:pt x="2714" y="3120"/>
                    </a:lnTo>
                    <a:lnTo>
                      <a:pt x="2600" y="3152"/>
                    </a:lnTo>
                    <a:lnTo>
                      <a:pt x="2484" y="3180"/>
                    </a:lnTo>
                    <a:lnTo>
                      <a:pt x="2365" y="3201"/>
                    </a:lnTo>
                    <a:lnTo>
                      <a:pt x="2244" y="3216"/>
                    </a:lnTo>
                    <a:lnTo>
                      <a:pt x="2120" y="3225"/>
                    </a:lnTo>
                    <a:lnTo>
                      <a:pt x="1994" y="3229"/>
                    </a:lnTo>
                    <a:lnTo>
                      <a:pt x="1868" y="3225"/>
                    </a:lnTo>
                    <a:lnTo>
                      <a:pt x="1743" y="3216"/>
                    </a:lnTo>
                    <a:lnTo>
                      <a:pt x="1622" y="3201"/>
                    </a:lnTo>
                    <a:lnTo>
                      <a:pt x="1504" y="3180"/>
                    </a:lnTo>
                    <a:lnTo>
                      <a:pt x="1387" y="3152"/>
                    </a:lnTo>
                    <a:lnTo>
                      <a:pt x="1274" y="3120"/>
                    </a:lnTo>
                    <a:lnTo>
                      <a:pt x="1163" y="3082"/>
                    </a:lnTo>
                    <a:lnTo>
                      <a:pt x="1057" y="3039"/>
                    </a:lnTo>
                    <a:lnTo>
                      <a:pt x="954" y="2992"/>
                    </a:lnTo>
                    <a:lnTo>
                      <a:pt x="855" y="2939"/>
                    </a:lnTo>
                    <a:lnTo>
                      <a:pt x="761" y="2882"/>
                    </a:lnTo>
                    <a:lnTo>
                      <a:pt x="671" y="2821"/>
                    </a:lnTo>
                    <a:lnTo>
                      <a:pt x="585" y="2756"/>
                    </a:lnTo>
                    <a:lnTo>
                      <a:pt x="504" y="2686"/>
                    </a:lnTo>
                    <a:lnTo>
                      <a:pt x="428" y="2613"/>
                    </a:lnTo>
                    <a:lnTo>
                      <a:pt x="358" y="2537"/>
                    </a:lnTo>
                    <a:lnTo>
                      <a:pt x="293" y="2456"/>
                    </a:lnTo>
                    <a:lnTo>
                      <a:pt x="234" y="2373"/>
                    </a:lnTo>
                    <a:lnTo>
                      <a:pt x="181" y="2286"/>
                    </a:lnTo>
                    <a:lnTo>
                      <a:pt x="134" y="2197"/>
                    </a:lnTo>
                    <a:lnTo>
                      <a:pt x="95" y="2105"/>
                    </a:lnTo>
                    <a:lnTo>
                      <a:pt x="61" y="2012"/>
                    </a:lnTo>
                    <a:lnTo>
                      <a:pt x="35" y="1916"/>
                    </a:lnTo>
                    <a:lnTo>
                      <a:pt x="16" y="1817"/>
                    </a:lnTo>
                    <a:lnTo>
                      <a:pt x="3" y="1717"/>
                    </a:lnTo>
                    <a:lnTo>
                      <a:pt x="0" y="1615"/>
                    </a:lnTo>
                    <a:lnTo>
                      <a:pt x="3" y="1513"/>
                    </a:lnTo>
                    <a:lnTo>
                      <a:pt x="16" y="1413"/>
                    </a:lnTo>
                    <a:lnTo>
                      <a:pt x="35" y="1314"/>
                    </a:lnTo>
                    <a:lnTo>
                      <a:pt x="61" y="1218"/>
                    </a:lnTo>
                    <a:lnTo>
                      <a:pt x="95" y="1124"/>
                    </a:lnTo>
                    <a:lnTo>
                      <a:pt x="134" y="1032"/>
                    </a:lnTo>
                    <a:lnTo>
                      <a:pt x="181" y="943"/>
                    </a:lnTo>
                    <a:lnTo>
                      <a:pt x="234" y="856"/>
                    </a:lnTo>
                    <a:lnTo>
                      <a:pt x="293" y="774"/>
                    </a:lnTo>
                    <a:lnTo>
                      <a:pt x="358" y="693"/>
                    </a:lnTo>
                    <a:lnTo>
                      <a:pt x="428" y="616"/>
                    </a:lnTo>
                    <a:lnTo>
                      <a:pt x="504" y="543"/>
                    </a:lnTo>
                    <a:lnTo>
                      <a:pt x="585" y="474"/>
                    </a:lnTo>
                    <a:lnTo>
                      <a:pt x="671" y="408"/>
                    </a:lnTo>
                    <a:lnTo>
                      <a:pt x="761" y="348"/>
                    </a:lnTo>
                    <a:lnTo>
                      <a:pt x="855" y="290"/>
                    </a:lnTo>
                    <a:lnTo>
                      <a:pt x="954" y="237"/>
                    </a:lnTo>
                    <a:lnTo>
                      <a:pt x="1057" y="190"/>
                    </a:lnTo>
                    <a:lnTo>
                      <a:pt x="1163" y="148"/>
                    </a:lnTo>
                    <a:lnTo>
                      <a:pt x="1274" y="109"/>
                    </a:lnTo>
                    <a:lnTo>
                      <a:pt x="1387" y="77"/>
                    </a:lnTo>
                    <a:lnTo>
                      <a:pt x="1504" y="50"/>
                    </a:lnTo>
                    <a:lnTo>
                      <a:pt x="1622" y="28"/>
                    </a:lnTo>
                    <a:lnTo>
                      <a:pt x="1743" y="13"/>
                    </a:lnTo>
                    <a:lnTo>
                      <a:pt x="1868" y="4"/>
                    </a:lnTo>
                    <a:lnTo>
                      <a:pt x="19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678">
                <a:extLst>
                  <a:ext uri="{FF2B5EF4-FFF2-40B4-BE49-F238E27FC236}">
                    <a16:creationId xmlns:a16="http://schemas.microsoft.com/office/drawing/2014/main" id="{01F1D2BC-262D-4342-BD84-32C5123A5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685"/>
                <a:ext cx="365" cy="232"/>
              </a:xfrm>
              <a:custGeom>
                <a:avLst/>
                <a:gdLst>
                  <a:gd name="T0" fmla="*/ 0 w 1826"/>
                  <a:gd name="T1" fmla="*/ 0 h 928"/>
                  <a:gd name="T2" fmla="*/ 338 w 1826"/>
                  <a:gd name="T3" fmla="*/ 0 h 928"/>
                  <a:gd name="T4" fmla="*/ 319 w 1826"/>
                  <a:gd name="T5" fmla="*/ 45 h 928"/>
                  <a:gd name="T6" fmla="*/ 304 w 1826"/>
                  <a:gd name="T7" fmla="*/ 92 h 928"/>
                  <a:gd name="T8" fmla="*/ 296 w 1826"/>
                  <a:gd name="T9" fmla="*/ 139 h 928"/>
                  <a:gd name="T10" fmla="*/ 293 w 1826"/>
                  <a:gd name="T11" fmla="*/ 189 h 928"/>
                  <a:gd name="T12" fmla="*/ 297 w 1826"/>
                  <a:gd name="T13" fmla="*/ 243 h 928"/>
                  <a:gd name="T14" fmla="*/ 307 w 1826"/>
                  <a:gd name="T15" fmla="*/ 296 h 928"/>
                  <a:gd name="T16" fmla="*/ 324 w 1826"/>
                  <a:gd name="T17" fmla="*/ 347 h 928"/>
                  <a:gd name="T18" fmla="*/ 348 w 1826"/>
                  <a:gd name="T19" fmla="*/ 396 h 928"/>
                  <a:gd name="T20" fmla="*/ 378 w 1826"/>
                  <a:gd name="T21" fmla="*/ 442 h 928"/>
                  <a:gd name="T22" fmla="*/ 413 w 1826"/>
                  <a:gd name="T23" fmla="*/ 485 h 928"/>
                  <a:gd name="T24" fmla="*/ 453 w 1826"/>
                  <a:gd name="T25" fmla="*/ 525 h 928"/>
                  <a:gd name="T26" fmla="*/ 498 w 1826"/>
                  <a:gd name="T27" fmla="*/ 561 h 928"/>
                  <a:gd name="T28" fmla="*/ 546 w 1826"/>
                  <a:gd name="T29" fmla="*/ 594 h 928"/>
                  <a:gd name="T30" fmla="*/ 600 w 1826"/>
                  <a:gd name="T31" fmla="*/ 622 h 928"/>
                  <a:gd name="T32" fmla="*/ 657 w 1826"/>
                  <a:gd name="T33" fmla="*/ 646 h 928"/>
                  <a:gd name="T34" fmla="*/ 717 w 1826"/>
                  <a:gd name="T35" fmla="*/ 665 h 928"/>
                  <a:gd name="T36" fmla="*/ 780 w 1826"/>
                  <a:gd name="T37" fmla="*/ 679 h 928"/>
                  <a:gd name="T38" fmla="*/ 846 w 1826"/>
                  <a:gd name="T39" fmla="*/ 688 h 928"/>
                  <a:gd name="T40" fmla="*/ 913 w 1826"/>
                  <a:gd name="T41" fmla="*/ 691 h 928"/>
                  <a:gd name="T42" fmla="*/ 981 w 1826"/>
                  <a:gd name="T43" fmla="*/ 688 h 928"/>
                  <a:gd name="T44" fmla="*/ 1045 w 1826"/>
                  <a:gd name="T45" fmla="*/ 679 h 928"/>
                  <a:gd name="T46" fmla="*/ 1109 w 1826"/>
                  <a:gd name="T47" fmla="*/ 665 h 928"/>
                  <a:gd name="T48" fmla="*/ 1169 w 1826"/>
                  <a:gd name="T49" fmla="*/ 646 h 928"/>
                  <a:gd name="T50" fmla="*/ 1226 w 1826"/>
                  <a:gd name="T51" fmla="*/ 622 h 928"/>
                  <a:gd name="T52" fmla="*/ 1279 w 1826"/>
                  <a:gd name="T53" fmla="*/ 594 h 928"/>
                  <a:gd name="T54" fmla="*/ 1329 w 1826"/>
                  <a:gd name="T55" fmla="*/ 561 h 928"/>
                  <a:gd name="T56" fmla="*/ 1373 w 1826"/>
                  <a:gd name="T57" fmla="*/ 525 h 928"/>
                  <a:gd name="T58" fmla="*/ 1413 w 1826"/>
                  <a:gd name="T59" fmla="*/ 485 h 928"/>
                  <a:gd name="T60" fmla="*/ 1448 w 1826"/>
                  <a:gd name="T61" fmla="*/ 442 h 928"/>
                  <a:gd name="T62" fmla="*/ 1478 w 1826"/>
                  <a:gd name="T63" fmla="*/ 396 h 928"/>
                  <a:gd name="T64" fmla="*/ 1502 w 1826"/>
                  <a:gd name="T65" fmla="*/ 347 h 928"/>
                  <a:gd name="T66" fmla="*/ 1519 w 1826"/>
                  <a:gd name="T67" fmla="*/ 296 h 928"/>
                  <a:gd name="T68" fmla="*/ 1529 w 1826"/>
                  <a:gd name="T69" fmla="*/ 243 h 928"/>
                  <a:gd name="T70" fmla="*/ 1533 w 1826"/>
                  <a:gd name="T71" fmla="*/ 189 h 928"/>
                  <a:gd name="T72" fmla="*/ 1531 w 1826"/>
                  <a:gd name="T73" fmla="*/ 139 h 928"/>
                  <a:gd name="T74" fmla="*/ 1521 w 1826"/>
                  <a:gd name="T75" fmla="*/ 92 h 928"/>
                  <a:gd name="T76" fmla="*/ 1507 w 1826"/>
                  <a:gd name="T77" fmla="*/ 45 h 928"/>
                  <a:gd name="T78" fmla="*/ 1487 w 1826"/>
                  <a:gd name="T79" fmla="*/ 0 h 928"/>
                  <a:gd name="T80" fmla="*/ 1826 w 1826"/>
                  <a:gd name="T81" fmla="*/ 0 h 928"/>
                  <a:gd name="T82" fmla="*/ 1826 w 1826"/>
                  <a:gd name="T83" fmla="*/ 752 h 928"/>
                  <a:gd name="T84" fmla="*/ 1822 w 1826"/>
                  <a:gd name="T85" fmla="*/ 783 h 928"/>
                  <a:gd name="T86" fmla="*/ 1812 w 1826"/>
                  <a:gd name="T87" fmla="*/ 814 h 928"/>
                  <a:gd name="T88" fmla="*/ 1796 w 1826"/>
                  <a:gd name="T89" fmla="*/ 841 h 928"/>
                  <a:gd name="T90" fmla="*/ 1775 w 1826"/>
                  <a:gd name="T91" fmla="*/ 865 h 928"/>
                  <a:gd name="T92" fmla="*/ 1749 w 1826"/>
                  <a:gd name="T93" fmla="*/ 886 h 928"/>
                  <a:gd name="T94" fmla="*/ 1718 w 1826"/>
                  <a:gd name="T95" fmla="*/ 904 h 928"/>
                  <a:gd name="T96" fmla="*/ 1684 w 1826"/>
                  <a:gd name="T97" fmla="*/ 917 h 928"/>
                  <a:gd name="T98" fmla="*/ 1648 w 1826"/>
                  <a:gd name="T99" fmla="*/ 925 h 928"/>
                  <a:gd name="T100" fmla="*/ 1608 w 1826"/>
                  <a:gd name="T101" fmla="*/ 928 h 928"/>
                  <a:gd name="T102" fmla="*/ 217 w 1826"/>
                  <a:gd name="T103" fmla="*/ 928 h 928"/>
                  <a:gd name="T104" fmla="*/ 179 w 1826"/>
                  <a:gd name="T105" fmla="*/ 925 h 928"/>
                  <a:gd name="T106" fmla="*/ 141 w 1826"/>
                  <a:gd name="T107" fmla="*/ 917 h 928"/>
                  <a:gd name="T108" fmla="*/ 107 w 1826"/>
                  <a:gd name="T109" fmla="*/ 904 h 928"/>
                  <a:gd name="T110" fmla="*/ 77 w 1826"/>
                  <a:gd name="T111" fmla="*/ 886 h 928"/>
                  <a:gd name="T112" fmla="*/ 51 w 1826"/>
                  <a:gd name="T113" fmla="*/ 865 h 928"/>
                  <a:gd name="T114" fmla="*/ 30 w 1826"/>
                  <a:gd name="T115" fmla="*/ 841 h 928"/>
                  <a:gd name="T116" fmla="*/ 14 w 1826"/>
                  <a:gd name="T117" fmla="*/ 814 h 928"/>
                  <a:gd name="T118" fmla="*/ 4 w 1826"/>
                  <a:gd name="T119" fmla="*/ 783 h 928"/>
                  <a:gd name="T120" fmla="*/ 0 w 1826"/>
                  <a:gd name="T121" fmla="*/ 752 h 928"/>
                  <a:gd name="T122" fmla="*/ 0 w 1826"/>
                  <a:gd name="T123" fmla="*/ 0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26" h="928">
                    <a:moveTo>
                      <a:pt x="0" y="0"/>
                    </a:moveTo>
                    <a:lnTo>
                      <a:pt x="338" y="0"/>
                    </a:lnTo>
                    <a:lnTo>
                      <a:pt x="319" y="45"/>
                    </a:lnTo>
                    <a:lnTo>
                      <a:pt x="304" y="92"/>
                    </a:lnTo>
                    <a:lnTo>
                      <a:pt x="296" y="139"/>
                    </a:lnTo>
                    <a:lnTo>
                      <a:pt x="293" y="189"/>
                    </a:lnTo>
                    <a:lnTo>
                      <a:pt x="297" y="243"/>
                    </a:lnTo>
                    <a:lnTo>
                      <a:pt x="307" y="296"/>
                    </a:lnTo>
                    <a:lnTo>
                      <a:pt x="324" y="347"/>
                    </a:lnTo>
                    <a:lnTo>
                      <a:pt x="348" y="396"/>
                    </a:lnTo>
                    <a:lnTo>
                      <a:pt x="378" y="442"/>
                    </a:lnTo>
                    <a:lnTo>
                      <a:pt x="413" y="485"/>
                    </a:lnTo>
                    <a:lnTo>
                      <a:pt x="453" y="525"/>
                    </a:lnTo>
                    <a:lnTo>
                      <a:pt x="498" y="561"/>
                    </a:lnTo>
                    <a:lnTo>
                      <a:pt x="546" y="594"/>
                    </a:lnTo>
                    <a:lnTo>
                      <a:pt x="600" y="622"/>
                    </a:lnTo>
                    <a:lnTo>
                      <a:pt x="657" y="646"/>
                    </a:lnTo>
                    <a:lnTo>
                      <a:pt x="717" y="665"/>
                    </a:lnTo>
                    <a:lnTo>
                      <a:pt x="780" y="679"/>
                    </a:lnTo>
                    <a:lnTo>
                      <a:pt x="846" y="688"/>
                    </a:lnTo>
                    <a:lnTo>
                      <a:pt x="913" y="691"/>
                    </a:lnTo>
                    <a:lnTo>
                      <a:pt x="981" y="688"/>
                    </a:lnTo>
                    <a:lnTo>
                      <a:pt x="1045" y="679"/>
                    </a:lnTo>
                    <a:lnTo>
                      <a:pt x="1109" y="665"/>
                    </a:lnTo>
                    <a:lnTo>
                      <a:pt x="1169" y="646"/>
                    </a:lnTo>
                    <a:lnTo>
                      <a:pt x="1226" y="622"/>
                    </a:lnTo>
                    <a:lnTo>
                      <a:pt x="1279" y="594"/>
                    </a:lnTo>
                    <a:lnTo>
                      <a:pt x="1329" y="561"/>
                    </a:lnTo>
                    <a:lnTo>
                      <a:pt x="1373" y="525"/>
                    </a:lnTo>
                    <a:lnTo>
                      <a:pt x="1413" y="485"/>
                    </a:lnTo>
                    <a:lnTo>
                      <a:pt x="1448" y="442"/>
                    </a:lnTo>
                    <a:lnTo>
                      <a:pt x="1478" y="396"/>
                    </a:lnTo>
                    <a:lnTo>
                      <a:pt x="1502" y="347"/>
                    </a:lnTo>
                    <a:lnTo>
                      <a:pt x="1519" y="296"/>
                    </a:lnTo>
                    <a:lnTo>
                      <a:pt x="1529" y="243"/>
                    </a:lnTo>
                    <a:lnTo>
                      <a:pt x="1533" y="189"/>
                    </a:lnTo>
                    <a:lnTo>
                      <a:pt x="1531" y="139"/>
                    </a:lnTo>
                    <a:lnTo>
                      <a:pt x="1521" y="92"/>
                    </a:lnTo>
                    <a:lnTo>
                      <a:pt x="1507" y="45"/>
                    </a:lnTo>
                    <a:lnTo>
                      <a:pt x="1487" y="0"/>
                    </a:lnTo>
                    <a:lnTo>
                      <a:pt x="1826" y="0"/>
                    </a:lnTo>
                    <a:lnTo>
                      <a:pt x="1826" y="752"/>
                    </a:lnTo>
                    <a:lnTo>
                      <a:pt x="1822" y="783"/>
                    </a:lnTo>
                    <a:lnTo>
                      <a:pt x="1812" y="814"/>
                    </a:lnTo>
                    <a:lnTo>
                      <a:pt x="1796" y="841"/>
                    </a:lnTo>
                    <a:lnTo>
                      <a:pt x="1775" y="865"/>
                    </a:lnTo>
                    <a:lnTo>
                      <a:pt x="1749" y="886"/>
                    </a:lnTo>
                    <a:lnTo>
                      <a:pt x="1718" y="904"/>
                    </a:lnTo>
                    <a:lnTo>
                      <a:pt x="1684" y="917"/>
                    </a:lnTo>
                    <a:lnTo>
                      <a:pt x="1648" y="925"/>
                    </a:lnTo>
                    <a:lnTo>
                      <a:pt x="1608" y="928"/>
                    </a:lnTo>
                    <a:lnTo>
                      <a:pt x="217" y="928"/>
                    </a:lnTo>
                    <a:lnTo>
                      <a:pt x="179" y="925"/>
                    </a:lnTo>
                    <a:lnTo>
                      <a:pt x="141" y="917"/>
                    </a:lnTo>
                    <a:lnTo>
                      <a:pt x="107" y="904"/>
                    </a:lnTo>
                    <a:lnTo>
                      <a:pt x="77" y="886"/>
                    </a:lnTo>
                    <a:lnTo>
                      <a:pt x="51" y="865"/>
                    </a:lnTo>
                    <a:lnTo>
                      <a:pt x="30" y="841"/>
                    </a:lnTo>
                    <a:lnTo>
                      <a:pt x="14" y="814"/>
                    </a:lnTo>
                    <a:lnTo>
                      <a:pt x="4" y="783"/>
                    </a:lnTo>
                    <a:lnTo>
                      <a:pt x="0" y="7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3" name="Freeform 850">
              <a:extLst>
                <a:ext uri="{FF2B5EF4-FFF2-40B4-BE49-F238E27FC236}">
                  <a16:creationId xmlns:a16="http://schemas.microsoft.com/office/drawing/2014/main" id="{5986D5DE-1B17-49E1-AE4F-4891981499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58154" y="6060306"/>
              <a:ext cx="169279" cy="169279"/>
            </a:xfrm>
            <a:custGeom>
              <a:avLst/>
              <a:gdLst>
                <a:gd name="T0" fmla="*/ 538 w 3619"/>
                <a:gd name="T1" fmla="*/ 1378 h 3620"/>
                <a:gd name="T2" fmla="*/ 538 w 3619"/>
                <a:gd name="T3" fmla="*/ 3174 h 3620"/>
                <a:gd name="T4" fmla="*/ 1025 w 3619"/>
                <a:gd name="T5" fmla="*/ 3221 h 3620"/>
                <a:gd name="T6" fmla="*/ 1117 w 3619"/>
                <a:gd name="T7" fmla="*/ 3152 h 3620"/>
                <a:gd name="T8" fmla="*/ 1093 w 3619"/>
                <a:gd name="T9" fmla="*/ 1359 h 3620"/>
                <a:gd name="T10" fmla="*/ 2547 w 3619"/>
                <a:gd name="T11" fmla="*/ 1302 h 3620"/>
                <a:gd name="T12" fmla="*/ 2269 w 3619"/>
                <a:gd name="T13" fmla="*/ 1342 h 3620"/>
                <a:gd name="T14" fmla="*/ 2085 w 3619"/>
                <a:gd name="T15" fmla="*/ 1449 h 3620"/>
                <a:gd name="T16" fmla="*/ 1985 w 3619"/>
                <a:gd name="T17" fmla="*/ 1418 h 3620"/>
                <a:gd name="T18" fmla="*/ 1920 w 3619"/>
                <a:gd name="T19" fmla="*/ 1334 h 3620"/>
                <a:gd name="T20" fmla="*/ 1415 w 3619"/>
                <a:gd name="T21" fmla="*/ 1356 h 3620"/>
                <a:gd name="T22" fmla="*/ 1392 w 3619"/>
                <a:gd name="T23" fmla="*/ 3157 h 3620"/>
                <a:gd name="T24" fmla="*/ 1476 w 3619"/>
                <a:gd name="T25" fmla="*/ 3221 h 3620"/>
                <a:gd name="T26" fmla="*/ 1973 w 3619"/>
                <a:gd name="T27" fmla="*/ 3178 h 3620"/>
                <a:gd name="T28" fmla="*/ 1990 w 3619"/>
                <a:gd name="T29" fmla="*/ 2170 h 3620"/>
                <a:gd name="T30" fmla="*/ 2023 w 3619"/>
                <a:gd name="T31" fmla="*/ 2036 h 3620"/>
                <a:gd name="T32" fmla="*/ 2101 w 3619"/>
                <a:gd name="T33" fmla="*/ 1905 h 3620"/>
                <a:gd name="T34" fmla="*/ 2241 w 3619"/>
                <a:gd name="T35" fmla="*/ 1824 h 3620"/>
                <a:gd name="T36" fmla="*/ 2432 w 3619"/>
                <a:gd name="T37" fmla="*/ 1833 h 3620"/>
                <a:gd name="T38" fmla="*/ 2553 w 3619"/>
                <a:gd name="T39" fmla="*/ 1923 h 3620"/>
                <a:gd name="T40" fmla="*/ 2611 w 3619"/>
                <a:gd name="T41" fmla="*/ 2060 h 3620"/>
                <a:gd name="T42" fmla="*/ 2630 w 3619"/>
                <a:gd name="T43" fmla="*/ 2204 h 3620"/>
                <a:gd name="T44" fmla="*/ 2630 w 3619"/>
                <a:gd name="T45" fmla="*/ 2320 h 3620"/>
                <a:gd name="T46" fmla="*/ 2655 w 3619"/>
                <a:gd name="T47" fmla="*/ 3196 h 3620"/>
                <a:gd name="T48" fmla="*/ 3175 w 3619"/>
                <a:gd name="T49" fmla="*/ 3218 h 3620"/>
                <a:gd name="T50" fmla="*/ 3240 w 3619"/>
                <a:gd name="T51" fmla="*/ 3134 h 3620"/>
                <a:gd name="T52" fmla="*/ 3238 w 3619"/>
                <a:gd name="T53" fmla="*/ 2160 h 3620"/>
                <a:gd name="T54" fmla="*/ 3224 w 3619"/>
                <a:gd name="T55" fmla="*/ 1948 h 3620"/>
                <a:gd name="T56" fmla="*/ 3178 w 3619"/>
                <a:gd name="T57" fmla="*/ 1733 h 3620"/>
                <a:gd name="T58" fmla="*/ 3082 w 3619"/>
                <a:gd name="T59" fmla="*/ 1540 h 3620"/>
                <a:gd name="T60" fmla="*/ 2920 w 3619"/>
                <a:gd name="T61" fmla="*/ 1391 h 3620"/>
                <a:gd name="T62" fmla="*/ 2673 w 3619"/>
                <a:gd name="T63" fmla="*/ 1309 h 3620"/>
                <a:gd name="T64" fmla="*/ 727 w 3619"/>
                <a:gd name="T65" fmla="*/ 411 h 3620"/>
                <a:gd name="T66" fmla="*/ 534 w 3619"/>
                <a:gd name="T67" fmla="*/ 529 h 3620"/>
                <a:gd name="T68" fmla="*/ 440 w 3619"/>
                <a:gd name="T69" fmla="*/ 736 h 3620"/>
                <a:gd name="T70" fmla="*/ 483 w 3619"/>
                <a:gd name="T71" fmla="*/ 965 h 3620"/>
                <a:gd name="T72" fmla="*/ 641 w 3619"/>
                <a:gd name="T73" fmla="*/ 1125 h 3620"/>
                <a:gd name="T74" fmla="*/ 870 w 3619"/>
                <a:gd name="T75" fmla="*/ 1167 h 3620"/>
                <a:gd name="T76" fmla="*/ 1079 w 3619"/>
                <a:gd name="T77" fmla="*/ 1072 h 3620"/>
                <a:gd name="T78" fmla="*/ 1195 w 3619"/>
                <a:gd name="T79" fmla="*/ 880 h 3620"/>
                <a:gd name="T80" fmla="*/ 1182 w 3619"/>
                <a:gd name="T81" fmla="*/ 646 h 3620"/>
                <a:gd name="T82" fmla="*/ 1042 w 3619"/>
                <a:gd name="T83" fmla="*/ 469 h 3620"/>
                <a:gd name="T84" fmla="*/ 822 w 3619"/>
                <a:gd name="T85" fmla="*/ 399 h 3620"/>
                <a:gd name="T86" fmla="*/ 3420 w 3619"/>
                <a:gd name="T87" fmla="*/ 27 h 3620"/>
                <a:gd name="T88" fmla="*/ 3575 w 3619"/>
                <a:gd name="T89" fmla="*/ 162 h 3620"/>
                <a:gd name="T90" fmla="*/ 3619 w 3619"/>
                <a:gd name="T91" fmla="*/ 3293 h 3620"/>
                <a:gd name="T92" fmla="*/ 3551 w 3619"/>
                <a:gd name="T93" fmla="*/ 3493 h 3620"/>
                <a:gd name="T94" fmla="*/ 3379 w 3619"/>
                <a:gd name="T95" fmla="*/ 3609 h 3620"/>
                <a:gd name="T96" fmla="*/ 241 w 3619"/>
                <a:gd name="T97" fmla="*/ 3609 h 3620"/>
                <a:gd name="T98" fmla="*/ 68 w 3619"/>
                <a:gd name="T99" fmla="*/ 3493 h 3620"/>
                <a:gd name="T100" fmla="*/ 0 w 3619"/>
                <a:gd name="T101" fmla="*/ 3293 h 3620"/>
                <a:gd name="T102" fmla="*/ 45 w 3619"/>
                <a:gd name="T103" fmla="*/ 162 h 3620"/>
                <a:gd name="T104" fmla="*/ 200 w 3619"/>
                <a:gd name="T105" fmla="*/ 27 h 3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19" h="3620">
                  <a:moveTo>
                    <a:pt x="619" y="1330"/>
                  </a:moveTo>
                  <a:lnTo>
                    <a:pt x="594" y="1334"/>
                  </a:lnTo>
                  <a:lnTo>
                    <a:pt x="572" y="1343"/>
                  </a:lnTo>
                  <a:lnTo>
                    <a:pt x="552" y="1359"/>
                  </a:lnTo>
                  <a:lnTo>
                    <a:pt x="538" y="1378"/>
                  </a:lnTo>
                  <a:lnTo>
                    <a:pt x="528" y="1401"/>
                  </a:lnTo>
                  <a:lnTo>
                    <a:pt x="524" y="1426"/>
                  </a:lnTo>
                  <a:lnTo>
                    <a:pt x="524" y="3126"/>
                  </a:lnTo>
                  <a:lnTo>
                    <a:pt x="528" y="3152"/>
                  </a:lnTo>
                  <a:lnTo>
                    <a:pt x="538" y="3174"/>
                  </a:lnTo>
                  <a:lnTo>
                    <a:pt x="552" y="3193"/>
                  </a:lnTo>
                  <a:lnTo>
                    <a:pt x="572" y="3208"/>
                  </a:lnTo>
                  <a:lnTo>
                    <a:pt x="594" y="3218"/>
                  </a:lnTo>
                  <a:lnTo>
                    <a:pt x="619" y="3221"/>
                  </a:lnTo>
                  <a:lnTo>
                    <a:pt x="1025" y="3221"/>
                  </a:lnTo>
                  <a:lnTo>
                    <a:pt x="1050" y="3218"/>
                  </a:lnTo>
                  <a:lnTo>
                    <a:pt x="1073" y="3208"/>
                  </a:lnTo>
                  <a:lnTo>
                    <a:pt x="1093" y="3193"/>
                  </a:lnTo>
                  <a:lnTo>
                    <a:pt x="1107" y="3174"/>
                  </a:lnTo>
                  <a:lnTo>
                    <a:pt x="1117" y="3152"/>
                  </a:lnTo>
                  <a:lnTo>
                    <a:pt x="1120" y="3126"/>
                  </a:lnTo>
                  <a:lnTo>
                    <a:pt x="1120" y="1426"/>
                  </a:lnTo>
                  <a:lnTo>
                    <a:pt x="1117" y="1401"/>
                  </a:lnTo>
                  <a:lnTo>
                    <a:pt x="1107" y="1378"/>
                  </a:lnTo>
                  <a:lnTo>
                    <a:pt x="1093" y="1359"/>
                  </a:lnTo>
                  <a:lnTo>
                    <a:pt x="1073" y="1343"/>
                  </a:lnTo>
                  <a:lnTo>
                    <a:pt x="1050" y="1334"/>
                  </a:lnTo>
                  <a:lnTo>
                    <a:pt x="1025" y="1330"/>
                  </a:lnTo>
                  <a:lnTo>
                    <a:pt x="619" y="1330"/>
                  </a:lnTo>
                  <a:close/>
                  <a:moveTo>
                    <a:pt x="2547" y="1302"/>
                  </a:moveTo>
                  <a:lnTo>
                    <a:pt x="2482" y="1304"/>
                  </a:lnTo>
                  <a:lnTo>
                    <a:pt x="2422" y="1308"/>
                  </a:lnTo>
                  <a:lnTo>
                    <a:pt x="2367" y="1317"/>
                  </a:lnTo>
                  <a:lnTo>
                    <a:pt x="2315" y="1328"/>
                  </a:lnTo>
                  <a:lnTo>
                    <a:pt x="2269" y="1342"/>
                  </a:lnTo>
                  <a:lnTo>
                    <a:pt x="2225" y="1359"/>
                  </a:lnTo>
                  <a:lnTo>
                    <a:pt x="2185" y="1379"/>
                  </a:lnTo>
                  <a:lnTo>
                    <a:pt x="2149" y="1400"/>
                  </a:lnTo>
                  <a:lnTo>
                    <a:pt x="2115" y="1423"/>
                  </a:lnTo>
                  <a:lnTo>
                    <a:pt x="2085" y="1449"/>
                  </a:lnTo>
                  <a:lnTo>
                    <a:pt x="2057" y="1476"/>
                  </a:lnTo>
                  <a:lnTo>
                    <a:pt x="2031" y="1504"/>
                  </a:lnTo>
                  <a:lnTo>
                    <a:pt x="2007" y="1535"/>
                  </a:lnTo>
                  <a:lnTo>
                    <a:pt x="1985" y="1566"/>
                  </a:lnTo>
                  <a:lnTo>
                    <a:pt x="1985" y="1418"/>
                  </a:lnTo>
                  <a:lnTo>
                    <a:pt x="1982" y="1395"/>
                  </a:lnTo>
                  <a:lnTo>
                    <a:pt x="1973" y="1374"/>
                  </a:lnTo>
                  <a:lnTo>
                    <a:pt x="1959" y="1356"/>
                  </a:lnTo>
                  <a:lnTo>
                    <a:pt x="1941" y="1342"/>
                  </a:lnTo>
                  <a:lnTo>
                    <a:pt x="1920" y="1334"/>
                  </a:lnTo>
                  <a:lnTo>
                    <a:pt x="1897" y="1330"/>
                  </a:lnTo>
                  <a:lnTo>
                    <a:pt x="1476" y="1330"/>
                  </a:lnTo>
                  <a:lnTo>
                    <a:pt x="1453" y="1334"/>
                  </a:lnTo>
                  <a:lnTo>
                    <a:pt x="1432" y="1342"/>
                  </a:lnTo>
                  <a:lnTo>
                    <a:pt x="1415" y="1356"/>
                  </a:lnTo>
                  <a:lnTo>
                    <a:pt x="1400" y="1374"/>
                  </a:lnTo>
                  <a:lnTo>
                    <a:pt x="1392" y="1395"/>
                  </a:lnTo>
                  <a:lnTo>
                    <a:pt x="1389" y="1418"/>
                  </a:lnTo>
                  <a:lnTo>
                    <a:pt x="1389" y="3134"/>
                  </a:lnTo>
                  <a:lnTo>
                    <a:pt x="1392" y="3157"/>
                  </a:lnTo>
                  <a:lnTo>
                    <a:pt x="1400" y="3178"/>
                  </a:lnTo>
                  <a:lnTo>
                    <a:pt x="1415" y="3196"/>
                  </a:lnTo>
                  <a:lnTo>
                    <a:pt x="1432" y="3209"/>
                  </a:lnTo>
                  <a:lnTo>
                    <a:pt x="1453" y="3218"/>
                  </a:lnTo>
                  <a:lnTo>
                    <a:pt x="1476" y="3221"/>
                  </a:lnTo>
                  <a:lnTo>
                    <a:pt x="1897" y="3221"/>
                  </a:lnTo>
                  <a:lnTo>
                    <a:pt x="1920" y="3218"/>
                  </a:lnTo>
                  <a:lnTo>
                    <a:pt x="1941" y="3209"/>
                  </a:lnTo>
                  <a:lnTo>
                    <a:pt x="1959" y="3196"/>
                  </a:lnTo>
                  <a:lnTo>
                    <a:pt x="1973" y="3178"/>
                  </a:lnTo>
                  <a:lnTo>
                    <a:pt x="1982" y="3157"/>
                  </a:lnTo>
                  <a:lnTo>
                    <a:pt x="1985" y="3134"/>
                  </a:lnTo>
                  <a:lnTo>
                    <a:pt x="1985" y="2214"/>
                  </a:lnTo>
                  <a:lnTo>
                    <a:pt x="1988" y="2193"/>
                  </a:lnTo>
                  <a:lnTo>
                    <a:pt x="1990" y="2170"/>
                  </a:lnTo>
                  <a:lnTo>
                    <a:pt x="1994" y="2146"/>
                  </a:lnTo>
                  <a:lnTo>
                    <a:pt x="2000" y="2119"/>
                  </a:lnTo>
                  <a:lnTo>
                    <a:pt x="2006" y="2093"/>
                  </a:lnTo>
                  <a:lnTo>
                    <a:pt x="2014" y="2065"/>
                  </a:lnTo>
                  <a:lnTo>
                    <a:pt x="2023" y="2036"/>
                  </a:lnTo>
                  <a:lnTo>
                    <a:pt x="2035" y="2009"/>
                  </a:lnTo>
                  <a:lnTo>
                    <a:pt x="2048" y="1981"/>
                  </a:lnTo>
                  <a:lnTo>
                    <a:pt x="2064" y="1955"/>
                  </a:lnTo>
                  <a:lnTo>
                    <a:pt x="2081" y="1930"/>
                  </a:lnTo>
                  <a:lnTo>
                    <a:pt x="2101" y="1905"/>
                  </a:lnTo>
                  <a:lnTo>
                    <a:pt x="2123" y="1883"/>
                  </a:lnTo>
                  <a:lnTo>
                    <a:pt x="2149" y="1865"/>
                  </a:lnTo>
                  <a:lnTo>
                    <a:pt x="2176" y="1847"/>
                  </a:lnTo>
                  <a:lnTo>
                    <a:pt x="2207" y="1834"/>
                  </a:lnTo>
                  <a:lnTo>
                    <a:pt x="2241" y="1824"/>
                  </a:lnTo>
                  <a:lnTo>
                    <a:pt x="2279" y="1817"/>
                  </a:lnTo>
                  <a:lnTo>
                    <a:pt x="2318" y="1815"/>
                  </a:lnTo>
                  <a:lnTo>
                    <a:pt x="2360" y="1817"/>
                  </a:lnTo>
                  <a:lnTo>
                    <a:pt x="2398" y="1823"/>
                  </a:lnTo>
                  <a:lnTo>
                    <a:pt x="2432" y="1833"/>
                  </a:lnTo>
                  <a:lnTo>
                    <a:pt x="2461" y="1845"/>
                  </a:lnTo>
                  <a:lnTo>
                    <a:pt x="2489" y="1861"/>
                  </a:lnTo>
                  <a:lnTo>
                    <a:pt x="2513" y="1880"/>
                  </a:lnTo>
                  <a:lnTo>
                    <a:pt x="2534" y="1901"/>
                  </a:lnTo>
                  <a:lnTo>
                    <a:pt x="2553" y="1923"/>
                  </a:lnTo>
                  <a:lnTo>
                    <a:pt x="2569" y="1948"/>
                  </a:lnTo>
                  <a:lnTo>
                    <a:pt x="2583" y="1975"/>
                  </a:lnTo>
                  <a:lnTo>
                    <a:pt x="2594" y="2002"/>
                  </a:lnTo>
                  <a:lnTo>
                    <a:pt x="2604" y="2031"/>
                  </a:lnTo>
                  <a:lnTo>
                    <a:pt x="2611" y="2060"/>
                  </a:lnTo>
                  <a:lnTo>
                    <a:pt x="2618" y="2089"/>
                  </a:lnTo>
                  <a:lnTo>
                    <a:pt x="2622" y="2119"/>
                  </a:lnTo>
                  <a:lnTo>
                    <a:pt x="2626" y="2148"/>
                  </a:lnTo>
                  <a:lnTo>
                    <a:pt x="2628" y="2176"/>
                  </a:lnTo>
                  <a:lnTo>
                    <a:pt x="2630" y="2204"/>
                  </a:lnTo>
                  <a:lnTo>
                    <a:pt x="2630" y="2231"/>
                  </a:lnTo>
                  <a:lnTo>
                    <a:pt x="2630" y="2256"/>
                  </a:lnTo>
                  <a:lnTo>
                    <a:pt x="2630" y="2280"/>
                  </a:lnTo>
                  <a:lnTo>
                    <a:pt x="2630" y="2301"/>
                  </a:lnTo>
                  <a:lnTo>
                    <a:pt x="2630" y="2320"/>
                  </a:lnTo>
                  <a:lnTo>
                    <a:pt x="2630" y="2336"/>
                  </a:lnTo>
                  <a:lnTo>
                    <a:pt x="2630" y="3134"/>
                  </a:lnTo>
                  <a:lnTo>
                    <a:pt x="2632" y="3157"/>
                  </a:lnTo>
                  <a:lnTo>
                    <a:pt x="2641" y="3178"/>
                  </a:lnTo>
                  <a:lnTo>
                    <a:pt x="2655" y="3196"/>
                  </a:lnTo>
                  <a:lnTo>
                    <a:pt x="2673" y="3209"/>
                  </a:lnTo>
                  <a:lnTo>
                    <a:pt x="2694" y="3218"/>
                  </a:lnTo>
                  <a:lnTo>
                    <a:pt x="2717" y="3221"/>
                  </a:lnTo>
                  <a:lnTo>
                    <a:pt x="3152" y="3221"/>
                  </a:lnTo>
                  <a:lnTo>
                    <a:pt x="3175" y="3218"/>
                  </a:lnTo>
                  <a:lnTo>
                    <a:pt x="3196" y="3209"/>
                  </a:lnTo>
                  <a:lnTo>
                    <a:pt x="3214" y="3196"/>
                  </a:lnTo>
                  <a:lnTo>
                    <a:pt x="3228" y="3178"/>
                  </a:lnTo>
                  <a:lnTo>
                    <a:pt x="3237" y="3157"/>
                  </a:lnTo>
                  <a:lnTo>
                    <a:pt x="3240" y="3134"/>
                  </a:lnTo>
                  <a:lnTo>
                    <a:pt x="3240" y="2311"/>
                  </a:lnTo>
                  <a:lnTo>
                    <a:pt x="3240" y="2276"/>
                  </a:lnTo>
                  <a:lnTo>
                    <a:pt x="3239" y="2238"/>
                  </a:lnTo>
                  <a:lnTo>
                    <a:pt x="3239" y="2200"/>
                  </a:lnTo>
                  <a:lnTo>
                    <a:pt x="3238" y="2160"/>
                  </a:lnTo>
                  <a:lnTo>
                    <a:pt x="3237" y="2119"/>
                  </a:lnTo>
                  <a:lnTo>
                    <a:pt x="3235" y="2077"/>
                  </a:lnTo>
                  <a:lnTo>
                    <a:pt x="3233" y="2034"/>
                  </a:lnTo>
                  <a:lnTo>
                    <a:pt x="3228" y="1991"/>
                  </a:lnTo>
                  <a:lnTo>
                    <a:pt x="3224" y="1948"/>
                  </a:lnTo>
                  <a:lnTo>
                    <a:pt x="3217" y="1904"/>
                  </a:lnTo>
                  <a:lnTo>
                    <a:pt x="3210" y="1861"/>
                  </a:lnTo>
                  <a:lnTo>
                    <a:pt x="3201" y="1818"/>
                  </a:lnTo>
                  <a:lnTo>
                    <a:pt x="3190" y="1775"/>
                  </a:lnTo>
                  <a:lnTo>
                    <a:pt x="3178" y="1733"/>
                  </a:lnTo>
                  <a:lnTo>
                    <a:pt x="3163" y="1693"/>
                  </a:lnTo>
                  <a:lnTo>
                    <a:pt x="3146" y="1652"/>
                  </a:lnTo>
                  <a:lnTo>
                    <a:pt x="3127" y="1613"/>
                  </a:lnTo>
                  <a:lnTo>
                    <a:pt x="3106" y="1576"/>
                  </a:lnTo>
                  <a:lnTo>
                    <a:pt x="3082" y="1540"/>
                  </a:lnTo>
                  <a:lnTo>
                    <a:pt x="3055" y="1505"/>
                  </a:lnTo>
                  <a:lnTo>
                    <a:pt x="3027" y="1473"/>
                  </a:lnTo>
                  <a:lnTo>
                    <a:pt x="2994" y="1444"/>
                  </a:lnTo>
                  <a:lnTo>
                    <a:pt x="2958" y="1416"/>
                  </a:lnTo>
                  <a:lnTo>
                    <a:pt x="2920" y="1391"/>
                  </a:lnTo>
                  <a:lnTo>
                    <a:pt x="2878" y="1368"/>
                  </a:lnTo>
                  <a:lnTo>
                    <a:pt x="2833" y="1349"/>
                  </a:lnTo>
                  <a:lnTo>
                    <a:pt x="2783" y="1332"/>
                  </a:lnTo>
                  <a:lnTo>
                    <a:pt x="2730" y="1319"/>
                  </a:lnTo>
                  <a:lnTo>
                    <a:pt x="2673" y="1309"/>
                  </a:lnTo>
                  <a:lnTo>
                    <a:pt x="2612" y="1304"/>
                  </a:lnTo>
                  <a:lnTo>
                    <a:pt x="2547" y="1302"/>
                  </a:lnTo>
                  <a:close/>
                  <a:moveTo>
                    <a:pt x="822" y="399"/>
                  </a:moveTo>
                  <a:lnTo>
                    <a:pt x="773" y="402"/>
                  </a:lnTo>
                  <a:lnTo>
                    <a:pt x="727" y="411"/>
                  </a:lnTo>
                  <a:lnTo>
                    <a:pt x="683" y="426"/>
                  </a:lnTo>
                  <a:lnTo>
                    <a:pt x="641" y="444"/>
                  </a:lnTo>
                  <a:lnTo>
                    <a:pt x="603" y="469"/>
                  </a:lnTo>
                  <a:lnTo>
                    <a:pt x="566" y="497"/>
                  </a:lnTo>
                  <a:lnTo>
                    <a:pt x="534" y="529"/>
                  </a:lnTo>
                  <a:lnTo>
                    <a:pt x="506" y="564"/>
                  </a:lnTo>
                  <a:lnTo>
                    <a:pt x="483" y="604"/>
                  </a:lnTo>
                  <a:lnTo>
                    <a:pt x="463" y="646"/>
                  </a:lnTo>
                  <a:lnTo>
                    <a:pt x="448" y="690"/>
                  </a:lnTo>
                  <a:lnTo>
                    <a:pt x="440" y="736"/>
                  </a:lnTo>
                  <a:lnTo>
                    <a:pt x="437" y="785"/>
                  </a:lnTo>
                  <a:lnTo>
                    <a:pt x="440" y="833"/>
                  </a:lnTo>
                  <a:lnTo>
                    <a:pt x="448" y="880"/>
                  </a:lnTo>
                  <a:lnTo>
                    <a:pt x="463" y="924"/>
                  </a:lnTo>
                  <a:lnTo>
                    <a:pt x="483" y="965"/>
                  </a:lnTo>
                  <a:lnTo>
                    <a:pt x="506" y="1005"/>
                  </a:lnTo>
                  <a:lnTo>
                    <a:pt x="534" y="1040"/>
                  </a:lnTo>
                  <a:lnTo>
                    <a:pt x="566" y="1072"/>
                  </a:lnTo>
                  <a:lnTo>
                    <a:pt x="603" y="1101"/>
                  </a:lnTo>
                  <a:lnTo>
                    <a:pt x="641" y="1125"/>
                  </a:lnTo>
                  <a:lnTo>
                    <a:pt x="683" y="1144"/>
                  </a:lnTo>
                  <a:lnTo>
                    <a:pt x="727" y="1158"/>
                  </a:lnTo>
                  <a:lnTo>
                    <a:pt x="773" y="1167"/>
                  </a:lnTo>
                  <a:lnTo>
                    <a:pt x="822" y="1170"/>
                  </a:lnTo>
                  <a:lnTo>
                    <a:pt x="870" y="1167"/>
                  </a:lnTo>
                  <a:lnTo>
                    <a:pt x="917" y="1158"/>
                  </a:lnTo>
                  <a:lnTo>
                    <a:pt x="962" y="1144"/>
                  </a:lnTo>
                  <a:lnTo>
                    <a:pt x="1004" y="1125"/>
                  </a:lnTo>
                  <a:lnTo>
                    <a:pt x="1042" y="1101"/>
                  </a:lnTo>
                  <a:lnTo>
                    <a:pt x="1079" y="1072"/>
                  </a:lnTo>
                  <a:lnTo>
                    <a:pt x="1111" y="1040"/>
                  </a:lnTo>
                  <a:lnTo>
                    <a:pt x="1138" y="1005"/>
                  </a:lnTo>
                  <a:lnTo>
                    <a:pt x="1162" y="965"/>
                  </a:lnTo>
                  <a:lnTo>
                    <a:pt x="1182" y="924"/>
                  </a:lnTo>
                  <a:lnTo>
                    <a:pt x="1195" y="880"/>
                  </a:lnTo>
                  <a:lnTo>
                    <a:pt x="1204" y="833"/>
                  </a:lnTo>
                  <a:lnTo>
                    <a:pt x="1208" y="785"/>
                  </a:lnTo>
                  <a:lnTo>
                    <a:pt x="1204" y="736"/>
                  </a:lnTo>
                  <a:lnTo>
                    <a:pt x="1195" y="690"/>
                  </a:lnTo>
                  <a:lnTo>
                    <a:pt x="1182" y="646"/>
                  </a:lnTo>
                  <a:lnTo>
                    <a:pt x="1162" y="604"/>
                  </a:lnTo>
                  <a:lnTo>
                    <a:pt x="1138" y="564"/>
                  </a:lnTo>
                  <a:lnTo>
                    <a:pt x="1111" y="529"/>
                  </a:lnTo>
                  <a:lnTo>
                    <a:pt x="1079" y="497"/>
                  </a:lnTo>
                  <a:lnTo>
                    <a:pt x="1042" y="469"/>
                  </a:lnTo>
                  <a:lnTo>
                    <a:pt x="1004" y="444"/>
                  </a:lnTo>
                  <a:lnTo>
                    <a:pt x="962" y="426"/>
                  </a:lnTo>
                  <a:lnTo>
                    <a:pt x="917" y="411"/>
                  </a:lnTo>
                  <a:lnTo>
                    <a:pt x="870" y="402"/>
                  </a:lnTo>
                  <a:lnTo>
                    <a:pt x="822" y="399"/>
                  </a:lnTo>
                  <a:close/>
                  <a:moveTo>
                    <a:pt x="328" y="0"/>
                  </a:moveTo>
                  <a:lnTo>
                    <a:pt x="3292" y="0"/>
                  </a:lnTo>
                  <a:lnTo>
                    <a:pt x="3337" y="4"/>
                  </a:lnTo>
                  <a:lnTo>
                    <a:pt x="3379" y="12"/>
                  </a:lnTo>
                  <a:lnTo>
                    <a:pt x="3420" y="27"/>
                  </a:lnTo>
                  <a:lnTo>
                    <a:pt x="3458" y="45"/>
                  </a:lnTo>
                  <a:lnTo>
                    <a:pt x="3493" y="69"/>
                  </a:lnTo>
                  <a:lnTo>
                    <a:pt x="3524" y="96"/>
                  </a:lnTo>
                  <a:lnTo>
                    <a:pt x="3551" y="128"/>
                  </a:lnTo>
                  <a:lnTo>
                    <a:pt x="3575" y="162"/>
                  </a:lnTo>
                  <a:lnTo>
                    <a:pt x="3594" y="201"/>
                  </a:lnTo>
                  <a:lnTo>
                    <a:pt x="3608" y="241"/>
                  </a:lnTo>
                  <a:lnTo>
                    <a:pt x="3617" y="283"/>
                  </a:lnTo>
                  <a:lnTo>
                    <a:pt x="3619" y="328"/>
                  </a:lnTo>
                  <a:lnTo>
                    <a:pt x="3619" y="3293"/>
                  </a:lnTo>
                  <a:lnTo>
                    <a:pt x="3617" y="3337"/>
                  </a:lnTo>
                  <a:lnTo>
                    <a:pt x="3608" y="3380"/>
                  </a:lnTo>
                  <a:lnTo>
                    <a:pt x="3594" y="3420"/>
                  </a:lnTo>
                  <a:lnTo>
                    <a:pt x="3575" y="3458"/>
                  </a:lnTo>
                  <a:lnTo>
                    <a:pt x="3551" y="3493"/>
                  </a:lnTo>
                  <a:lnTo>
                    <a:pt x="3524" y="3524"/>
                  </a:lnTo>
                  <a:lnTo>
                    <a:pt x="3493" y="3551"/>
                  </a:lnTo>
                  <a:lnTo>
                    <a:pt x="3458" y="3576"/>
                  </a:lnTo>
                  <a:lnTo>
                    <a:pt x="3420" y="3594"/>
                  </a:lnTo>
                  <a:lnTo>
                    <a:pt x="3379" y="3609"/>
                  </a:lnTo>
                  <a:lnTo>
                    <a:pt x="3337" y="3618"/>
                  </a:lnTo>
                  <a:lnTo>
                    <a:pt x="3292" y="3620"/>
                  </a:lnTo>
                  <a:lnTo>
                    <a:pt x="328" y="3620"/>
                  </a:lnTo>
                  <a:lnTo>
                    <a:pt x="283" y="3618"/>
                  </a:lnTo>
                  <a:lnTo>
                    <a:pt x="241" y="3609"/>
                  </a:lnTo>
                  <a:lnTo>
                    <a:pt x="200" y="3594"/>
                  </a:lnTo>
                  <a:lnTo>
                    <a:pt x="163" y="3576"/>
                  </a:lnTo>
                  <a:lnTo>
                    <a:pt x="128" y="3551"/>
                  </a:lnTo>
                  <a:lnTo>
                    <a:pt x="96" y="3524"/>
                  </a:lnTo>
                  <a:lnTo>
                    <a:pt x="68" y="3493"/>
                  </a:lnTo>
                  <a:lnTo>
                    <a:pt x="45" y="3458"/>
                  </a:lnTo>
                  <a:lnTo>
                    <a:pt x="26" y="3420"/>
                  </a:lnTo>
                  <a:lnTo>
                    <a:pt x="12" y="3380"/>
                  </a:lnTo>
                  <a:lnTo>
                    <a:pt x="3" y="3337"/>
                  </a:lnTo>
                  <a:lnTo>
                    <a:pt x="0" y="3293"/>
                  </a:lnTo>
                  <a:lnTo>
                    <a:pt x="0" y="328"/>
                  </a:lnTo>
                  <a:lnTo>
                    <a:pt x="3" y="283"/>
                  </a:lnTo>
                  <a:lnTo>
                    <a:pt x="12" y="241"/>
                  </a:lnTo>
                  <a:lnTo>
                    <a:pt x="26" y="201"/>
                  </a:lnTo>
                  <a:lnTo>
                    <a:pt x="45" y="162"/>
                  </a:lnTo>
                  <a:lnTo>
                    <a:pt x="68" y="128"/>
                  </a:lnTo>
                  <a:lnTo>
                    <a:pt x="96" y="96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0" y="27"/>
                  </a:lnTo>
                  <a:lnTo>
                    <a:pt x="241" y="12"/>
                  </a:lnTo>
                  <a:lnTo>
                    <a:pt x="283" y="4"/>
                  </a:lnTo>
                  <a:lnTo>
                    <a:pt x="3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Freeform 1536">
              <a:extLst>
                <a:ext uri="{FF2B5EF4-FFF2-40B4-BE49-F238E27FC236}">
                  <a16:creationId xmlns:a16="http://schemas.microsoft.com/office/drawing/2014/main" id="{F256F971-63D4-4CE8-9A40-BA5D107D46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1408" y="6050673"/>
              <a:ext cx="177332" cy="179578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64BDDC6B-52FE-4056-8286-C8F9527D99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13981" y="6050672"/>
              <a:ext cx="176474" cy="178913"/>
            </a:xfrm>
            <a:custGeom>
              <a:avLst/>
              <a:gdLst>
                <a:gd name="T0" fmla="*/ 1686 w 3263"/>
                <a:gd name="T1" fmla="*/ 759 h 3314"/>
                <a:gd name="T2" fmla="*/ 1577 w 3263"/>
                <a:gd name="T3" fmla="*/ 794 h 3314"/>
                <a:gd name="T4" fmla="*/ 1496 w 3263"/>
                <a:gd name="T5" fmla="*/ 850 h 3314"/>
                <a:gd name="T6" fmla="*/ 1439 w 3263"/>
                <a:gd name="T7" fmla="*/ 920 h 3314"/>
                <a:gd name="T8" fmla="*/ 1403 w 3263"/>
                <a:gd name="T9" fmla="*/ 1000 h 3314"/>
                <a:gd name="T10" fmla="*/ 1384 w 3263"/>
                <a:gd name="T11" fmla="*/ 1081 h 3314"/>
                <a:gd name="T12" fmla="*/ 1379 w 3263"/>
                <a:gd name="T13" fmla="*/ 1156 h 3314"/>
                <a:gd name="T14" fmla="*/ 1192 w 3263"/>
                <a:gd name="T15" fmla="*/ 1715 h 3314"/>
                <a:gd name="T16" fmla="*/ 1772 w 3263"/>
                <a:gd name="T17" fmla="*/ 2676 h 3314"/>
                <a:gd name="T18" fmla="*/ 2072 w 3263"/>
                <a:gd name="T19" fmla="*/ 1376 h 3314"/>
                <a:gd name="T20" fmla="*/ 1774 w 3263"/>
                <a:gd name="T21" fmla="*/ 1153 h 3314"/>
                <a:gd name="T22" fmla="*/ 1795 w 3263"/>
                <a:gd name="T23" fmla="*/ 1107 h 3314"/>
                <a:gd name="T24" fmla="*/ 1831 w 3263"/>
                <a:gd name="T25" fmla="*/ 1087 h 3314"/>
                <a:gd name="T26" fmla="*/ 2066 w 3263"/>
                <a:gd name="T27" fmla="*/ 1084 h 3314"/>
                <a:gd name="T28" fmla="*/ 1632 w 3263"/>
                <a:gd name="T29" fmla="*/ 0 h 3314"/>
                <a:gd name="T30" fmla="*/ 1935 w 3263"/>
                <a:gd name="T31" fmla="*/ 29 h 3314"/>
                <a:gd name="T32" fmla="*/ 2221 w 3263"/>
                <a:gd name="T33" fmla="*/ 112 h 3314"/>
                <a:gd name="T34" fmla="*/ 2482 w 3263"/>
                <a:gd name="T35" fmla="*/ 243 h 3314"/>
                <a:gd name="T36" fmla="*/ 2715 w 3263"/>
                <a:gd name="T37" fmla="*/ 418 h 3314"/>
                <a:gd name="T38" fmla="*/ 2912 w 3263"/>
                <a:gd name="T39" fmla="*/ 632 h 3314"/>
                <a:gd name="T40" fmla="*/ 3072 w 3263"/>
                <a:gd name="T41" fmla="*/ 879 h 3314"/>
                <a:gd name="T42" fmla="*/ 3186 w 3263"/>
                <a:gd name="T43" fmla="*/ 1153 h 3314"/>
                <a:gd name="T44" fmla="*/ 3250 w 3263"/>
                <a:gd name="T45" fmla="*/ 1450 h 3314"/>
                <a:gd name="T46" fmla="*/ 3259 w 3263"/>
                <a:gd name="T47" fmla="*/ 1762 h 3314"/>
                <a:gd name="T48" fmla="*/ 3214 w 3263"/>
                <a:gd name="T49" fmla="*/ 2064 h 3314"/>
                <a:gd name="T50" fmla="*/ 3115 w 3263"/>
                <a:gd name="T51" fmla="*/ 2346 h 3314"/>
                <a:gd name="T52" fmla="*/ 2971 w 3263"/>
                <a:gd name="T53" fmla="*/ 2603 h 3314"/>
                <a:gd name="T54" fmla="*/ 2785 w 3263"/>
                <a:gd name="T55" fmla="*/ 2828 h 3314"/>
                <a:gd name="T56" fmla="*/ 2562 w 3263"/>
                <a:gd name="T57" fmla="*/ 3017 h 3314"/>
                <a:gd name="T58" fmla="*/ 2310 w 3263"/>
                <a:gd name="T59" fmla="*/ 3163 h 3314"/>
                <a:gd name="T60" fmla="*/ 2033 w 3263"/>
                <a:gd name="T61" fmla="*/ 3263 h 3314"/>
                <a:gd name="T62" fmla="*/ 1735 w 3263"/>
                <a:gd name="T63" fmla="*/ 3310 h 3314"/>
                <a:gd name="T64" fmla="*/ 1427 w 3263"/>
                <a:gd name="T65" fmla="*/ 3301 h 3314"/>
                <a:gd name="T66" fmla="*/ 1135 w 3263"/>
                <a:gd name="T67" fmla="*/ 3235 h 3314"/>
                <a:gd name="T68" fmla="*/ 865 w 3263"/>
                <a:gd name="T69" fmla="*/ 3119 h 3314"/>
                <a:gd name="T70" fmla="*/ 622 w 3263"/>
                <a:gd name="T71" fmla="*/ 2958 h 3314"/>
                <a:gd name="T72" fmla="*/ 412 w 3263"/>
                <a:gd name="T73" fmla="*/ 2757 h 3314"/>
                <a:gd name="T74" fmla="*/ 240 w 3263"/>
                <a:gd name="T75" fmla="*/ 2520 h 3314"/>
                <a:gd name="T76" fmla="*/ 110 w 3263"/>
                <a:gd name="T77" fmla="*/ 2255 h 3314"/>
                <a:gd name="T78" fmla="*/ 29 w 3263"/>
                <a:gd name="T79" fmla="*/ 1966 h 3314"/>
                <a:gd name="T80" fmla="*/ 0 w 3263"/>
                <a:gd name="T81" fmla="*/ 1657 h 3314"/>
                <a:gd name="T82" fmla="*/ 29 w 3263"/>
                <a:gd name="T83" fmla="*/ 1348 h 3314"/>
                <a:gd name="T84" fmla="*/ 110 w 3263"/>
                <a:gd name="T85" fmla="*/ 1059 h 3314"/>
                <a:gd name="T86" fmla="*/ 240 w 3263"/>
                <a:gd name="T87" fmla="*/ 794 h 3314"/>
                <a:gd name="T88" fmla="*/ 412 w 3263"/>
                <a:gd name="T89" fmla="*/ 557 h 3314"/>
                <a:gd name="T90" fmla="*/ 622 w 3263"/>
                <a:gd name="T91" fmla="*/ 356 h 3314"/>
                <a:gd name="T92" fmla="*/ 865 w 3263"/>
                <a:gd name="T93" fmla="*/ 195 h 3314"/>
                <a:gd name="T94" fmla="*/ 1135 w 3263"/>
                <a:gd name="T95" fmla="*/ 79 h 3314"/>
                <a:gd name="T96" fmla="*/ 1427 w 3263"/>
                <a:gd name="T97" fmla="*/ 13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63" h="3314">
                  <a:moveTo>
                    <a:pt x="1776" y="753"/>
                  </a:moveTo>
                  <a:lnTo>
                    <a:pt x="1729" y="754"/>
                  </a:lnTo>
                  <a:lnTo>
                    <a:pt x="1686" y="759"/>
                  </a:lnTo>
                  <a:lnTo>
                    <a:pt x="1646" y="769"/>
                  </a:lnTo>
                  <a:lnTo>
                    <a:pt x="1610" y="780"/>
                  </a:lnTo>
                  <a:lnTo>
                    <a:pt x="1577" y="794"/>
                  </a:lnTo>
                  <a:lnTo>
                    <a:pt x="1547" y="810"/>
                  </a:lnTo>
                  <a:lnTo>
                    <a:pt x="1521" y="829"/>
                  </a:lnTo>
                  <a:lnTo>
                    <a:pt x="1496" y="850"/>
                  </a:lnTo>
                  <a:lnTo>
                    <a:pt x="1475" y="871"/>
                  </a:lnTo>
                  <a:lnTo>
                    <a:pt x="1456" y="895"/>
                  </a:lnTo>
                  <a:lnTo>
                    <a:pt x="1439" y="920"/>
                  </a:lnTo>
                  <a:lnTo>
                    <a:pt x="1426" y="946"/>
                  </a:lnTo>
                  <a:lnTo>
                    <a:pt x="1413" y="973"/>
                  </a:lnTo>
                  <a:lnTo>
                    <a:pt x="1403" y="1000"/>
                  </a:lnTo>
                  <a:lnTo>
                    <a:pt x="1395" y="1027"/>
                  </a:lnTo>
                  <a:lnTo>
                    <a:pt x="1389" y="1054"/>
                  </a:lnTo>
                  <a:lnTo>
                    <a:pt x="1384" y="1081"/>
                  </a:lnTo>
                  <a:lnTo>
                    <a:pt x="1381" y="1107"/>
                  </a:lnTo>
                  <a:lnTo>
                    <a:pt x="1379" y="1132"/>
                  </a:lnTo>
                  <a:lnTo>
                    <a:pt x="1379" y="1156"/>
                  </a:lnTo>
                  <a:lnTo>
                    <a:pt x="1379" y="1376"/>
                  </a:lnTo>
                  <a:lnTo>
                    <a:pt x="1192" y="1376"/>
                  </a:lnTo>
                  <a:lnTo>
                    <a:pt x="1192" y="1715"/>
                  </a:lnTo>
                  <a:lnTo>
                    <a:pt x="1379" y="1715"/>
                  </a:lnTo>
                  <a:lnTo>
                    <a:pt x="1379" y="2676"/>
                  </a:lnTo>
                  <a:lnTo>
                    <a:pt x="1772" y="2676"/>
                  </a:lnTo>
                  <a:lnTo>
                    <a:pt x="1772" y="1715"/>
                  </a:lnTo>
                  <a:lnTo>
                    <a:pt x="2037" y="1715"/>
                  </a:lnTo>
                  <a:lnTo>
                    <a:pt x="2072" y="1376"/>
                  </a:lnTo>
                  <a:lnTo>
                    <a:pt x="1772" y="1376"/>
                  </a:lnTo>
                  <a:lnTo>
                    <a:pt x="1772" y="1176"/>
                  </a:lnTo>
                  <a:lnTo>
                    <a:pt x="1774" y="1153"/>
                  </a:lnTo>
                  <a:lnTo>
                    <a:pt x="1779" y="1135"/>
                  </a:lnTo>
                  <a:lnTo>
                    <a:pt x="1786" y="1119"/>
                  </a:lnTo>
                  <a:lnTo>
                    <a:pt x="1795" y="1107"/>
                  </a:lnTo>
                  <a:lnTo>
                    <a:pt x="1806" y="1097"/>
                  </a:lnTo>
                  <a:lnTo>
                    <a:pt x="1819" y="1091"/>
                  </a:lnTo>
                  <a:lnTo>
                    <a:pt x="1831" y="1087"/>
                  </a:lnTo>
                  <a:lnTo>
                    <a:pt x="1843" y="1085"/>
                  </a:lnTo>
                  <a:lnTo>
                    <a:pt x="1855" y="1084"/>
                  </a:lnTo>
                  <a:lnTo>
                    <a:pt x="2066" y="1084"/>
                  </a:lnTo>
                  <a:lnTo>
                    <a:pt x="2066" y="754"/>
                  </a:lnTo>
                  <a:lnTo>
                    <a:pt x="1776" y="753"/>
                  </a:lnTo>
                  <a:close/>
                  <a:moveTo>
                    <a:pt x="1632" y="0"/>
                  </a:moveTo>
                  <a:lnTo>
                    <a:pt x="1735" y="4"/>
                  </a:lnTo>
                  <a:lnTo>
                    <a:pt x="1836" y="13"/>
                  </a:lnTo>
                  <a:lnTo>
                    <a:pt x="1935" y="29"/>
                  </a:lnTo>
                  <a:lnTo>
                    <a:pt x="2033" y="51"/>
                  </a:lnTo>
                  <a:lnTo>
                    <a:pt x="2128" y="79"/>
                  </a:lnTo>
                  <a:lnTo>
                    <a:pt x="2221" y="112"/>
                  </a:lnTo>
                  <a:lnTo>
                    <a:pt x="2310" y="151"/>
                  </a:lnTo>
                  <a:lnTo>
                    <a:pt x="2398" y="195"/>
                  </a:lnTo>
                  <a:lnTo>
                    <a:pt x="2482" y="243"/>
                  </a:lnTo>
                  <a:lnTo>
                    <a:pt x="2562" y="297"/>
                  </a:lnTo>
                  <a:lnTo>
                    <a:pt x="2640" y="356"/>
                  </a:lnTo>
                  <a:lnTo>
                    <a:pt x="2715" y="418"/>
                  </a:lnTo>
                  <a:lnTo>
                    <a:pt x="2785" y="486"/>
                  </a:lnTo>
                  <a:lnTo>
                    <a:pt x="2850" y="557"/>
                  </a:lnTo>
                  <a:lnTo>
                    <a:pt x="2912" y="632"/>
                  </a:lnTo>
                  <a:lnTo>
                    <a:pt x="2971" y="711"/>
                  </a:lnTo>
                  <a:lnTo>
                    <a:pt x="3024" y="794"/>
                  </a:lnTo>
                  <a:lnTo>
                    <a:pt x="3072" y="879"/>
                  </a:lnTo>
                  <a:lnTo>
                    <a:pt x="3115" y="968"/>
                  </a:lnTo>
                  <a:lnTo>
                    <a:pt x="3153" y="1059"/>
                  </a:lnTo>
                  <a:lnTo>
                    <a:pt x="3186" y="1153"/>
                  </a:lnTo>
                  <a:lnTo>
                    <a:pt x="3214" y="1250"/>
                  </a:lnTo>
                  <a:lnTo>
                    <a:pt x="3235" y="1348"/>
                  </a:lnTo>
                  <a:lnTo>
                    <a:pt x="3250" y="1450"/>
                  </a:lnTo>
                  <a:lnTo>
                    <a:pt x="3259" y="1552"/>
                  </a:lnTo>
                  <a:lnTo>
                    <a:pt x="3263" y="1657"/>
                  </a:lnTo>
                  <a:lnTo>
                    <a:pt x="3259" y="1762"/>
                  </a:lnTo>
                  <a:lnTo>
                    <a:pt x="3250" y="1864"/>
                  </a:lnTo>
                  <a:lnTo>
                    <a:pt x="3235" y="1966"/>
                  </a:lnTo>
                  <a:lnTo>
                    <a:pt x="3214" y="2064"/>
                  </a:lnTo>
                  <a:lnTo>
                    <a:pt x="3186" y="2161"/>
                  </a:lnTo>
                  <a:lnTo>
                    <a:pt x="3153" y="2255"/>
                  </a:lnTo>
                  <a:lnTo>
                    <a:pt x="3115" y="2346"/>
                  </a:lnTo>
                  <a:lnTo>
                    <a:pt x="3072" y="2435"/>
                  </a:lnTo>
                  <a:lnTo>
                    <a:pt x="3024" y="2520"/>
                  </a:lnTo>
                  <a:lnTo>
                    <a:pt x="2971" y="2603"/>
                  </a:lnTo>
                  <a:lnTo>
                    <a:pt x="2912" y="2682"/>
                  </a:lnTo>
                  <a:lnTo>
                    <a:pt x="2850" y="2757"/>
                  </a:lnTo>
                  <a:lnTo>
                    <a:pt x="2785" y="2828"/>
                  </a:lnTo>
                  <a:lnTo>
                    <a:pt x="2715" y="2895"/>
                  </a:lnTo>
                  <a:lnTo>
                    <a:pt x="2640" y="2958"/>
                  </a:lnTo>
                  <a:lnTo>
                    <a:pt x="2562" y="3017"/>
                  </a:lnTo>
                  <a:lnTo>
                    <a:pt x="2482" y="3071"/>
                  </a:lnTo>
                  <a:lnTo>
                    <a:pt x="2398" y="3119"/>
                  </a:lnTo>
                  <a:lnTo>
                    <a:pt x="2310" y="3163"/>
                  </a:lnTo>
                  <a:lnTo>
                    <a:pt x="2221" y="3202"/>
                  </a:lnTo>
                  <a:lnTo>
                    <a:pt x="2128" y="3235"/>
                  </a:lnTo>
                  <a:lnTo>
                    <a:pt x="2033" y="3263"/>
                  </a:lnTo>
                  <a:lnTo>
                    <a:pt x="1935" y="3285"/>
                  </a:lnTo>
                  <a:lnTo>
                    <a:pt x="1836" y="3301"/>
                  </a:lnTo>
                  <a:lnTo>
                    <a:pt x="1735" y="3310"/>
                  </a:lnTo>
                  <a:lnTo>
                    <a:pt x="1632" y="3314"/>
                  </a:lnTo>
                  <a:lnTo>
                    <a:pt x="1529" y="3310"/>
                  </a:lnTo>
                  <a:lnTo>
                    <a:pt x="1427" y="3301"/>
                  </a:lnTo>
                  <a:lnTo>
                    <a:pt x="1328" y="3285"/>
                  </a:lnTo>
                  <a:lnTo>
                    <a:pt x="1231" y="3263"/>
                  </a:lnTo>
                  <a:lnTo>
                    <a:pt x="1135" y="3235"/>
                  </a:lnTo>
                  <a:lnTo>
                    <a:pt x="1043" y="3202"/>
                  </a:lnTo>
                  <a:lnTo>
                    <a:pt x="952" y="3163"/>
                  </a:lnTo>
                  <a:lnTo>
                    <a:pt x="865" y="3119"/>
                  </a:lnTo>
                  <a:lnTo>
                    <a:pt x="781" y="3071"/>
                  </a:lnTo>
                  <a:lnTo>
                    <a:pt x="700" y="3017"/>
                  </a:lnTo>
                  <a:lnTo>
                    <a:pt x="622" y="2958"/>
                  </a:lnTo>
                  <a:lnTo>
                    <a:pt x="549" y="2895"/>
                  </a:lnTo>
                  <a:lnTo>
                    <a:pt x="479" y="2828"/>
                  </a:lnTo>
                  <a:lnTo>
                    <a:pt x="412" y="2757"/>
                  </a:lnTo>
                  <a:lnTo>
                    <a:pt x="350" y="2682"/>
                  </a:lnTo>
                  <a:lnTo>
                    <a:pt x="293" y="2603"/>
                  </a:lnTo>
                  <a:lnTo>
                    <a:pt x="240" y="2520"/>
                  </a:lnTo>
                  <a:lnTo>
                    <a:pt x="192" y="2435"/>
                  </a:lnTo>
                  <a:lnTo>
                    <a:pt x="148" y="2346"/>
                  </a:lnTo>
                  <a:lnTo>
                    <a:pt x="110" y="2255"/>
                  </a:lnTo>
                  <a:lnTo>
                    <a:pt x="78" y="2161"/>
                  </a:lnTo>
                  <a:lnTo>
                    <a:pt x="50" y="2064"/>
                  </a:lnTo>
                  <a:lnTo>
                    <a:pt x="29" y="1966"/>
                  </a:lnTo>
                  <a:lnTo>
                    <a:pt x="13" y="1864"/>
                  </a:lnTo>
                  <a:lnTo>
                    <a:pt x="3" y="1762"/>
                  </a:lnTo>
                  <a:lnTo>
                    <a:pt x="0" y="1657"/>
                  </a:lnTo>
                  <a:lnTo>
                    <a:pt x="3" y="1552"/>
                  </a:lnTo>
                  <a:lnTo>
                    <a:pt x="13" y="1450"/>
                  </a:lnTo>
                  <a:lnTo>
                    <a:pt x="29" y="1348"/>
                  </a:lnTo>
                  <a:lnTo>
                    <a:pt x="50" y="1250"/>
                  </a:lnTo>
                  <a:lnTo>
                    <a:pt x="78" y="1153"/>
                  </a:lnTo>
                  <a:lnTo>
                    <a:pt x="110" y="1059"/>
                  </a:lnTo>
                  <a:lnTo>
                    <a:pt x="148" y="968"/>
                  </a:lnTo>
                  <a:lnTo>
                    <a:pt x="192" y="879"/>
                  </a:lnTo>
                  <a:lnTo>
                    <a:pt x="240" y="794"/>
                  </a:lnTo>
                  <a:lnTo>
                    <a:pt x="293" y="711"/>
                  </a:lnTo>
                  <a:lnTo>
                    <a:pt x="350" y="632"/>
                  </a:lnTo>
                  <a:lnTo>
                    <a:pt x="412" y="557"/>
                  </a:lnTo>
                  <a:lnTo>
                    <a:pt x="479" y="486"/>
                  </a:lnTo>
                  <a:lnTo>
                    <a:pt x="549" y="418"/>
                  </a:lnTo>
                  <a:lnTo>
                    <a:pt x="622" y="356"/>
                  </a:lnTo>
                  <a:lnTo>
                    <a:pt x="700" y="297"/>
                  </a:lnTo>
                  <a:lnTo>
                    <a:pt x="781" y="243"/>
                  </a:lnTo>
                  <a:lnTo>
                    <a:pt x="865" y="195"/>
                  </a:lnTo>
                  <a:lnTo>
                    <a:pt x="952" y="151"/>
                  </a:lnTo>
                  <a:lnTo>
                    <a:pt x="1043" y="112"/>
                  </a:lnTo>
                  <a:lnTo>
                    <a:pt x="1135" y="79"/>
                  </a:lnTo>
                  <a:lnTo>
                    <a:pt x="1231" y="51"/>
                  </a:lnTo>
                  <a:lnTo>
                    <a:pt x="1328" y="29"/>
                  </a:lnTo>
                  <a:lnTo>
                    <a:pt x="1427" y="13"/>
                  </a:lnTo>
                  <a:lnTo>
                    <a:pt x="1529" y="4"/>
                  </a:lnTo>
                  <a:lnTo>
                    <a:pt x="16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61C0BB70-E559-4DB2-B825-4FD1644F9A6F}"/>
              </a:ext>
            </a:extLst>
          </p:cNvPr>
          <p:cNvSpPr/>
          <p:nvPr/>
        </p:nvSpPr>
        <p:spPr>
          <a:xfrm>
            <a:off x="9162705" y="4546165"/>
            <a:ext cx="1798214" cy="573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netus nibh aliquet, 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9068F96-86C2-4FF1-BBA4-20633CB34340}"/>
              </a:ext>
            </a:extLst>
          </p:cNvPr>
          <p:cNvSpPr/>
          <p:nvPr/>
        </p:nvSpPr>
        <p:spPr>
          <a:xfrm>
            <a:off x="543063" y="5894363"/>
            <a:ext cx="1313645" cy="319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87F06419-AAB6-4B3A-86AC-FFFA11DAD48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0" r="9770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51528F90-8871-4F90-BC8E-9DD96DFCFAFD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0" r="97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43896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28" grpId="0"/>
      <p:bldP spid="29" grpId="0"/>
      <p:bldP spid="30" grpId="0"/>
      <p:bldP spid="40" grpId="0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473B7B5-0891-4C70-940A-21A8BD5383F2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10958732" y="5894363"/>
            <a:chExt cx="625810" cy="25321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FCBEE2A-5636-4D0B-B754-E96899C37DB3}"/>
                </a:ext>
              </a:extLst>
            </p:cNvPr>
            <p:cNvSpPr/>
            <p:nvPr/>
          </p:nvSpPr>
          <p:spPr>
            <a:xfrm>
              <a:off x="10958732" y="5894363"/>
              <a:ext cx="253218" cy="253218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A72FAAA-D9D4-497A-904D-1D6B2B9467B9}"/>
                </a:ext>
              </a:extLst>
            </p:cNvPr>
            <p:cNvGrpSpPr/>
            <p:nvPr/>
          </p:nvGrpSpPr>
          <p:grpSpPr>
            <a:xfrm>
              <a:off x="11331324" y="5894363"/>
              <a:ext cx="253218" cy="253218"/>
              <a:chOff x="3657600" y="4058530"/>
              <a:chExt cx="379828" cy="379828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41E857A-26AF-4E3A-9CCA-F5F5FD4C72DB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06F4888-AF8A-4F1F-9A44-BD729F0C7C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775A642-E28A-4D62-8D3C-063DB3FB9324}"/>
              </a:ext>
            </a:extLst>
          </p:cNvPr>
          <p:cNvSpPr txBox="1"/>
          <p:nvPr/>
        </p:nvSpPr>
        <p:spPr>
          <a:xfrm>
            <a:off x="1446245" y="1086059"/>
            <a:ext cx="3236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Skill Team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9AA30A-5339-4ED2-A74D-444E5EA59345}"/>
              </a:ext>
            </a:extLst>
          </p:cNvPr>
          <p:cNvSpPr/>
          <p:nvPr/>
        </p:nvSpPr>
        <p:spPr>
          <a:xfrm>
            <a:off x="6096000" y="1153257"/>
            <a:ext cx="4297993" cy="573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E374F8D-A349-479B-9660-F56E42555ECB}"/>
              </a:ext>
            </a:extLst>
          </p:cNvPr>
          <p:cNvGrpSpPr/>
          <p:nvPr/>
        </p:nvGrpSpPr>
        <p:grpSpPr>
          <a:xfrm>
            <a:off x="6986624" y="4994276"/>
            <a:ext cx="3000336" cy="63500"/>
            <a:chOff x="6986624" y="4994276"/>
            <a:chExt cx="3000336" cy="63500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8E1505F-E0F0-4265-9306-C58829C7F183}"/>
                </a:ext>
              </a:extLst>
            </p:cNvPr>
            <p:cNvSpPr/>
            <p:nvPr/>
          </p:nvSpPr>
          <p:spPr>
            <a:xfrm>
              <a:off x="7736708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2D59550F-0549-48F3-9E0E-6F465BE621AB}"/>
                </a:ext>
              </a:extLst>
            </p:cNvPr>
            <p:cNvSpPr/>
            <p:nvPr/>
          </p:nvSpPr>
          <p:spPr>
            <a:xfrm>
              <a:off x="7986736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74FA451C-EF0E-4EC2-ADD5-6F8D6C8DD9CC}"/>
                </a:ext>
              </a:extLst>
            </p:cNvPr>
            <p:cNvSpPr/>
            <p:nvPr/>
          </p:nvSpPr>
          <p:spPr>
            <a:xfrm>
              <a:off x="8236764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115541D2-F571-418A-8A79-22DAE5FB6AB0}"/>
                </a:ext>
              </a:extLst>
            </p:cNvPr>
            <p:cNvSpPr/>
            <p:nvPr/>
          </p:nvSpPr>
          <p:spPr>
            <a:xfrm>
              <a:off x="8486792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E5D35EE0-3DB3-4520-B26C-98EDC718CAB8}"/>
                </a:ext>
              </a:extLst>
            </p:cNvPr>
            <p:cNvSpPr/>
            <p:nvPr/>
          </p:nvSpPr>
          <p:spPr>
            <a:xfrm>
              <a:off x="8736820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E5B09E5A-5D83-4C45-9A48-D32C09FD5823}"/>
                </a:ext>
              </a:extLst>
            </p:cNvPr>
            <p:cNvSpPr/>
            <p:nvPr/>
          </p:nvSpPr>
          <p:spPr>
            <a:xfrm>
              <a:off x="8986848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A5807AEC-AAE7-4A4D-BA52-52417CE5FB1D}"/>
                </a:ext>
              </a:extLst>
            </p:cNvPr>
            <p:cNvSpPr/>
            <p:nvPr/>
          </p:nvSpPr>
          <p:spPr>
            <a:xfrm>
              <a:off x="9236876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9819E006-4B60-4B59-96E8-159F37B43BE7}"/>
                </a:ext>
              </a:extLst>
            </p:cNvPr>
            <p:cNvSpPr/>
            <p:nvPr/>
          </p:nvSpPr>
          <p:spPr>
            <a:xfrm>
              <a:off x="9486904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47023378-090B-4689-AA08-226A54F5A9E0}"/>
                </a:ext>
              </a:extLst>
            </p:cNvPr>
            <p:cNvSpPr/>
            <p:nvPr/>
          </p:nvSpPr>
          <p:spPr>
            <a:xfrm>
              <a:off x="6986624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EA90886A-961D-49D5-A1FF-97A43129C4BE}"/>
                </a:ext>
              </a:extLst>
            </p:cNvPr>
            <p:cNvSpPr/>
            <p:nvPr/>
          </p:nvSpPr>
          <p:spPr>
            <a:xfrm>
              <a:off x="7236652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43A4486-0CC5-4D24-9C35-4E2485F51D66}"/>
                </a:ext>
              </a:extLst>
            </p:cNvPr>
            <p:cNvSpPr/>
            <p:nvPr/>
          </p:nvSpPr>
          <p:spPr>
            <a:xfrm>
              <a:off x="7486680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2B2A1753-4FD9-48A9-9A50-B500BE1F6B23}"/>
                </a:ext>
              </a:extLst>
            </p:cNvPr>
            <p:cNvSpPr/>
            <p:nvPr/>
          </p:nvSpPr>
          <p:spPr>
            <a:xfrm>
              <a:off x="9736932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E6541F8-6786-4A00-8F97-0D7797E41F02}"/>
              </a:ext>
            </a:extLst>
          </p:cNvPr>
          <p:cNvGrpSpPr/>
          <p:nvPr/>
        </p:nvGrpSpPr>
        <p:grpSpPr>
          <a:xfrm>
            <a:off x="6986624" y="4445636"/>
            <a:ext cx="3000336" cy="63500"/>
            <a:chOff x="6986624" y="4994276"/>
            <a:chExt cx="3000336" cy="63500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88D47415-A64C-4BF7-8DD8-78BFCE7093A2}"/>
                </a:ext>
              </a:extLst>
            </p:cNvPr>
            <p:cNvSpPr/>
            <p:nvPr/>
          </p:nvSpPr>
          <p:spPr>
            <a:xfrm>
              <a:off x="7736708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AAA0F939-23A3-4D7B-8694-33E37CE1380F}"/>
                </a:ext>
              </a:extLst>
            </p:cNvPr>
            <p:cNvSpPr/>
            <p:nvPr/>
          </p:nvSpPr>
          <p:spPr>
            <a:xfrm>
              <a:off x="7986736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6F450FC6-F626-46E5-B3D9-2629DAC0EC83}"/>
                </a:ext>
              </a:extLst>
            </p:cNvPr>
            <p:cNvSpPr/>
            <p:nvPr/>
          </p:nvSpPr>
          <p:spPr>
            <a:xfrm>
              <a:off x="8236764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8DAAC975-725A-46E9-A828-0CF70C0E3F79}"/>
                </a:ext>
              </a:extLst>
            </p:cNvPr>
            <p:cNvSpPr/>
            <p:nvPr/>
          </p:nvSpPr>
          <p:spPr>
            <a:xfrm>
              <a:off x="8486792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B0D8AC7B-FB20-44BE-8967-4AE39E0F555C}"/>
                </a:ext>
              </a:extLst>
            </p:cNvPr>
            <p:cNvSpPr/>
            <p:nvPr/>
          </p:nvSpPr>
          <p:spPr>
            <a:xfrm>
              <a:off x="8736820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07EA68BD-DE73-41B8-810B-7C81AAC37900}"/>
                </a:ext>
              </a:extLst>
            </p:cNvPr>
            <p:cNvSpPr/>
            <p:nvPr/>
          </p:nvSpPr>
          <p:spPr>
            <a:xfrm>
              <a:off x="8986848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54BA2DC1-1E9F-422F-89E4-7912584F2EF3}"/>
                </a:ext>
              </a:extLst>
            </p:cNvPr>
            <p:cNvSpPr/>
            <p:nvPr/>
          </p:nvSpPr>
          <p:spPr>
            <a:xfrm>
              <a:off x="9236876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6E358A51-62D7-4460-A09C-3FA64BA637B8}"/>
                </a:ext>
              </a:extLst>
            </p:cNvPr>
            <p:cNvSpPr/>
            <p:nvPr/>
          </p:nvSpPr>
          <p:spPr>
            <a:xfrm>
              <a:off x="9486904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9D6B1F1B-B8ED-48F8-80FB-E709DA26A72B}"/>
                </a:ext>
              </a:extLst>
            </p:cNvPr>
            <p:cNvSpPr/>
            <p:nvPr/>
          </p:nvSpPr>
          <p:spPr>
            <a:xfrm>
              <a:off x="6986624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394A5C10-14B6-4D5D-A12F-7D8BFD66D3F4}"/>
                </a:ext>
              </a:extLst>
            </p:cNvPr>
            <p:cNvSpPr/>
            <p:nvPr/>
          </p:nvSpPr>
          <p:spPr>
            <a:xfrm>
              <a:off x="7236652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E7DB92F1-7D9B-4097-AF8E-F30C65F742A4}"/>
                </a:ext>
              </a:extLst>
            </p:cNvPr>
            <p:cNvSpPr/>
            <p:nvPr/>
          </p:nvSpPr>
          <p:spPr>
            <a:xfrm>
              <a:off x="7486680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95BCD6CD-0E04-41B0-A1CB-E48DA0F20CC7}"/>
                </a:ext>
              </a:extLst>
            </p:cNvPr>
            <p:cNvSpPr/>
            <p:nvPr/>
          </p:nvSpPr>
          <p:spPr>
            <a:xfrm>
              <a:off x="9736932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05DAEB-4374-41C2-A7AD-BDA219FC9E5A}"/>
              </a:ext>
            </a:extLst>
          </p:cNvPr>
          <p:cNvGrpSpPr/>
          <p:nvPr/>
        </p:nvGrpSpPr>
        <p:grpSpPr>
          <a:xfrm>
            <a:off x="6986624" y="3915797"/>
            <a:ext cx="3000336" cy="63500"/>
            <a:chOff x="6986624" y="4994276"/>
            <a:chExt cx="3000336" cy="63500"/>
          </a:xfrm>
        </p:grpSpPr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BF5F6FAA-1D07-47AE-8ED2-40DE614C2FDF}"/>
                </a:ext>
              </a:extLst>
            </p:cNvPr>
            <p:cNvSpPr/>
            <p:nvPr/>
          </p:nvSpPr>
          <p:spPr>
            <a:xfrm>
              <a:off x="7736708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39434BEC-50F1-48C2-9DBF-7F750B659F1F}"/>
                </a:ext>
              </a:extLst>
            </p:cNvPr>
            <p:cNvSpPr/>
            <p:nvPr/>
          </p:nvSpPr>
          <p:spPr>
            <a:xfrm>
              <a:off x="7986736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B981F470-08CA-4408-803C-55A687807069}"/>
                </a:ext>
              </a:extLst>
            </p:cNvPr>
            <p:cNvSpPr/>
            <p:nvPr/>
          </p:nvSpPr>
          <p:spPr>
            <a:xfrm>
              <a:off x="8236764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8EAE3DB2-DAA3-454B-8C56-294341EF89F0}"/>
                </a:ext>
              </a:extLst>
            </p:cNvPr>
            <p:cNvSpPr/>
            <p:nvPr/>
          </p:nvSpPr>
          <p:spPr>
            <a:xfrm>
              <a:off x="8486792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AC75C802-703A-407E-8D10-5904EB5E5BD6}"/>
                </a:ext>
              </a:extLst>
            </p:cNvPr>
            <p:cNvSpPr/>
            <p:nvPr/>
          </p:nvSpPr>
          <p:spPr>
            <a:xfrm>
              <a:off x="8736820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8E07032D-5DA5-4525-AFEB-AF6E8F328ED7}"/>
                </a:ext>
              </a:extLst>
            </p:cNvPr>
            <p:cNvSpPr/>
            <p:nvPr/>
          </p:nvSpPr>
          <p:spPr>
            <a:xfrm>
              <a:off x="8986848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93ED6AAD-077F-4D88-AD55-A990B1449C8A}"/>
                </a:ext>
              </a:extLst>
            </p:cNvPr>
            <p:cNvSpPr/>
            <p:nvPr/>
          </p:nvSpPr>
          <p:spPr>
            <a:xfrm>
              <a:off x="9236876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56496114-5EBB-4886-A722-4F791026FF16}"/>
                </a:ext>
              </a:extLst>
            </p:cNvPr>
            <p:cNvSpPr/>
            <p:nvPr/>
          </p:nvSpPr>
          <p:spPr>
            <a:xfrm>
              <a:off x="9486904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6CF71FC4-095E-40D9-BEAB-ED7614C97D74}"/>
                </a:ext>
              </a:extLst>
            </p:cNvPr>
            <p:cNvSpPr/>
            <p:nvPr/>
          </p:nvSpPr>
          <p:spPr>
            <a:xfrm>
              <a:off x="6986624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5EF16DA7-B21E-44B0-943F-531F6A302F45}"/>
                </a:ext>
              </a:extLst>
            </p:cNvPr>
            <p:cNvSpPr/>
            <p:nvPr/>
          </p:nvSpPr>
          <p:spPr>
            <a:xfrm>
              <a:off x="7236652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6856E4B2-46EF-49FD-A422-B3F4EDE3CB2E}"/>
                </a:ext>
              </a:extLst>
            </p:cNvPr>
            <p:cNvSpPr/>
            <p:nvPr/>
          </p:nvSpPr>
          <p:spPr>
            <a:xfrm>
              <a:off x="7486680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5DBE416F-DF0C-41F2-8BA7-59183C28DAAC}"/>
                </a:ext>
              </a:extLst>
            </p:cNvPr>
            <p:cNvSpPr/>
            <p:nvPr/>
          </p:nvSpPr>
          <p:spPr>
            <a:xfrm>
              <a:off x="9736932" y="4994276"/>
              <a:ext cx="250028" cy="635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29239355-8230-4533-BCB8-ADA85C7C58F9}"/>
              </a:ext>
            </a:extLst>
          </p:cNvPr>
          <p:cNvSpPr txBox="1"/>
          <p:nvPr/>
        </p:nvSpPr>
        <p:spPr>
          <a:xfrm>
            <a:off x="6929161" y="2527968"/>
            <a:ext cx="1544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Narial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5074845-47C9-40E3-A281-607D45A6A478}"/>
              </a:ext>
            </a:extLst>
          </p:cNvPr>
          <p:cNvSpPr txBox="1"/>
          <p:nvPr/>
        </p:nvSpPr>
        <p:spPr>
          <a:xfrm>
            <a:off x="6929161" y="3599900"/>
            <a:ext cx="1544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Skill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AD92309-A3D4-4B85-9908-1843CA6C334D}"/>
              </a:ext>
            </a:extLst>
          </p:cNvPr>
          <p:cNvSpPr txBox="1"/>
          <p:nvPr/>
        </p:nvSpPr>
        <p:spPr>
          <a:xfrm>
            <a:off x="6929161" y="4135952"/>
            <a:ext cx="1544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Skill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7E81D68-76F6-4DF6-925B-D9A67F049C9D}"/>
              </a:ext>
            </a:extLst>
          </p:cNvPr>
          <p:cNvSpPr txBox="1"/>
          <p:nvPr/>
        </p:nvSpPr>
        <p:spPr>
          <a:xfrm>
            <a:off x="6942097" y="4676297"/>
            <a:ext cx="1544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Skill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40182A8-E0A8-4032-9201-142D0A71E27B}"/>
              </a:ext>
            </a:extLst>
          </p:cNvPr>
          <p:cNvSpPr txBox="1"/>
          <p:nvPr/>
        </p:nvSpPr>
        <p:spPr>
          <a:xfrm>
            <a:off x="9174480" y="3599900"/>
            <a:ext cx="779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</a:rPr>
              <a:t>75%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9063FD8-DCC1-4F61-ADFA-99EE5E4F4805}"/>
              </a:ext>
            </a:extLst>
          </p:cNvPr>
          <p:cNvSpPr txBox="1"/>
          <p:nvPr/>
        </p:nvSpPr>
        <p:spPr>
          <a:xfrm>
            <a:off x="9357360" y="4135952"/>
            <a:ext cx="596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</a:rPr>
              <a:t>65%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7C9F3AE-F5AA-4342-87CB-1CCA817C3A73}"/>
              </a:ext>
            </a:extLst>
          </p:cNvPr>
          <p:cNvSpPr txBox="1"/>
          <p:nvPr/>
        </p:nvSpPr>
        <p:spPr>
          <a:xfrm>
            <a:off x="9410700" y="4676297"/>
            <a:ext cx="556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F562D7E-32DA-4E0E-A424-548AD969B9C5}"/>
              </a:ext>
            </a:extLst>
          </p:cNvPr>
          <p:cNvSpPr txBox="1"/>
          <p:nvPr/>
        </p:nvSpPr>
        <p:spPr>
          <a:xfrm>
            <a:off x="6941877" y="2792345"/>
            <a:ext cx="14987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chemeClr val="bg1"/>
                </a:solidFill>
              </a:rPr>
              <a:t>Staff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31594A3-173E-4C4D-A94D-E12575BC20DB}"/>
              </a:ext>
            </a:extLst>
          </p:cNvPr>
          <p:cNvGrpSpPr/>
          <p:nvPr/>
        </p:nvGrpSpPr>
        <p:grpSpPr>
          <a:xfrm>
            <a:off x="6987914" y="3157046"/>
            <a:ext cx="778900" cy="151500"/>
            <a:chOff x="10671408" y="6050672"/>
            <a:chExt cx="923261" cy="179579"/>
          </a:xfrm>
          <a:solidFill>
            <a:schemeClr val="bg1"/>
          </a:solidFill>
        </p:grpSpPr>
        <p:grpSp>
          <p:nvGrpSpPr>
            <p:cNvPr id="64" name="Group 673">
              <a:extLst>
                <a:ext uri="{FF2B5EF4-FFF2-40B4-BE49-F238E27FC236}">
                  <a16:creationId xmlns:a16="http://schemas.microsoft.com/office/drawing/2014/main" id="{DBD6472B-E800-4EB4-B9A6-050F0845BF5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417315" y="6050672"/>
              <a:ext cx="177354" cy="179579"/>
              <a:chOff x="6267" y="2329"/>
              <a:chExt cx="797" cy="807"/>
            </a:xfrm>
            <a:grpFill/>
          </p:grpSpPr>
          <p:sp>
            <p:nvSpPr>
              <p:cNvPr id="68" name="Freeform 675">
                <a:extLst>
                  <a:ext uri="{FF2B5EF4-FFF2-40B4-BE49-F238E27FC236}">
                    <a16:creationId xmlns:a16="http://schemas.microsoft.com/office/drawing/2014/main" id="{2DD679D9-1D6D-488B-8DA3-075C80E930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6" y="2651"/>
                <a:ext cx="159" cy="162"/>
              </a:xfrm>
              <a:custGeom>
                <a:avLst/>
                <a:gdLst>
                  <a:gd name="T0" fmla="*/ 399 w 798"/>
                  <a:gd name="T1" fmla="*/ 0 h 646"/>
                  <a:gd name="T2" fmla="*/ 455 w 798"/>
                  <a:gd name="T3" fmla="*/ 3 h 646"/>
                  <a:gd name="T4" fmla="*/ 509 w 798"/>
                  <a:gd name="T5" fmla="*/ 12 h 646"/>
                  <a:gd name="T6" fmla="*/ 559 w 798"/>
                  <a:gd name="T7" fmla="*/ 27 h 646"/>
                  <a:gd name="T8" fmla="*/ 606 w 798"/>
                  <a:gd name="T9" fmla="*/ 47 h 646"/>
                  <a:gd name="T10" fmla="*/ 650 w 798"/>
                  <a:gd name="T11" fmla="*/ 72 h 646"/>
                  <a:gd name="T12" fmla="*/ 689 w 798"/>
                  <a:gd name="T13" fmla="*/ 102 h 646"/>
                  <a:gd name="T14" fmla="*/ 722 w 798"/>
                  <a:gd name="T15" fmla="*/ 134 h 646"/>
                  <a:gd name="T16" fmla="*/ 748 w 798"/>
                  <a:gd name="T17" fmla="*/ 167 h 646"/>
                  <a:gd name="T18" fmla="*/ 770 w 798"/>
                  <a:gd name="T19" fmla="*/ 204 h 646"/>
                  <a:gd name="T20" fmla="*/ 785 w 798"/>
                  <a:gd name="T21" fmla="*/ 241 h 646"/>
                  <a:gd name="T22" fmla="*/ 795 w 798"/>
                  <a:gd name="T23" fmla="*/ 281 h 646"/>
                  <a:gd name="T24" fmla="*/ 798 w 798"/>
                  <a:gd name="T25" fmla="*/ 323 h 646"/>
                  <a:gd name="T26" fmla="*/ 795 w 798"/>
                  <a:gd name="T27" fmla="*/ 366 h 646"/>
                  <a:gd name="T28" fmla="*/ 783 w 798"/>
                  <a:gd name="T29" fmla="*/ 409 h 646"/>
                  <a:gd name="T30" fmla="*/ 767 w 798"/>
                  <a:gd name="T31" fmla="*/ 448 h 646"/>
                  <a:gd name="T32" fmla="*/ 743 w 798"/>
                  <a:gd name="T33" fmla="*/ 485 h 646"/>
                  <a:gd name="T34" fmla="*/ 715 w 798"/>
                  <a:gd name="T35" fmla="*/ 520 h 646"/>
                  <a:gd name="T36" fmla="*/ 681 w 798"/>
                  <a:gd name="T37" fmla="*/ 551 h 646"/>
                  <a:gd name="T38" fmla="*/ 642 w 798"/>
                  <a:gd name="T39" fmla="*/ 578 h 646"/>
                  <a:gd name="T40" fmla="*/ 600 w 798"/>
                  <a:gd name="T41" fmla="*/ 601 h 646"/>
                  <a:gd name="T42" fmla="*/ 554 w 798"/>
                  <a:gd name="T43" fmla="*/ 621 h 646"/>
                  <a:gd name="T44" fmla="*/ 505 w 798"/>
                  <a:gd name="T45" fmla="*/ 634 h 646"/>
                  <a:gd name="T46" fmla="*/ 453 w 798"/>
                  <a:gd name="T47" fmla="*/ 643 h 646"/>
                  <a:gd name="T48" fmla="*/ 399 w 798"/>
                  <a:gd name="T49" fmla="*/ 646 h 646"/>
                  <a:gd name="T50" fmla="*/ 344 w 798"/>
                  <a:gd name="T51" fmla="*/ 643 h 646"/>
                  <a:gd name="T52" fmla="*/ 293 w 798"/>
                  <a:gd name="T53" fmla="*/ 634 h 646"/>
                  <a:gd name="T54" fmla="*/ 243 w 798"/>
                  <a:gd name="T55" fmla="*/ 621 h 646"/>
                  <a:gd name="T56" fmla="*/ 197 w 798"/>
                  <a:gd name="T57" fmla="*/ 601 h 646"/>
                  <a:gd name="T58" fmla="*/ 155 w 798"/>
                  <a:gd name="T59" fmla="*/ 578 h 646"/>
                  <a:gd name="T60" fmla="*/ 117 w 798"/>
                  <a:gd name="T61" fmla="*/ 551 h 646"/>
                  <a:gd name="T62" fmla="*/ 82 w 798"/>
                  <a:gd name="T63" fmla="*/ 520 h 646"/>
                  <a:gd name="T64" fmla="*/ 54 w 798"/>
                  <a:gd name="T65" fmla="*/ 485 h 646"/>
                  <a:gd name="T66" fmla="*/ 31 w 798"/>
                  <a:gd name="T67" fmla="*/ 448 h 646"/>
                  <a:gd name="T68" fmla="*/ 14 w 798"/>
                  <a:gd name="T69" fmla="*/ 409 h 646"/>
                  <a:gd name="T70" fmla="*/ 4 w 798"/>
                  <a:gd name="T71" fmla="*/ 366 h 646"/>
                  <a:gd name="T72" fmla="*/ 0 w 798"/>
                  <a:gd name="T73" fmla="*/ 323 h 646"/>
                  <a:gd name="T74" fmla="*/ 3 w 798"/>
                  <a:gd name="T75" fmla="*/ 281 h 646"/>
                  <a:gd name="T76" fmla="*/ 12 w 798"/>
                  <a:gd name="T77" fmla="*/ 241 h 646"/>
                  <a:gd name="T78" fmla="*/ 29 w 798"/>
                  <a:gd name="T79" fmla="*/ 204 h 646"/>
                  <a:gd name="T80" fmla="*/ 49 w 798"/>
                  <a:gd name="T81" fmla="*/ 167 h 646"/>
                  <a:gd name="T82" fmla="*/ 75 w 798"/>
                  <a:gd name="T83" fmla="*/ 134 h 646"/>
                  <a:gd name="T84" fmla="*/ 109 w 798"/>
                  <a:gd name="T85" fmla="*/ 102 h 646"/>
                  <a:gd name="T86" fmla="*/ 148 w 798"/>
                  <a:gd name="T87" fmla="*/ 72 h 646"/>
                  <a:gd name="T88" fmla="*/ 191 w 798"/>
                  <a:gd name="T89" fmla="*/ 47 h 646"/>
                  <a:gd name="T90" fmla="*/ 238 w 798"/>
                  <a:gd name="T91" fmla="*/ 27 h 646"/>
                  <a:gd name="T92" fmla="*/ 289 w 798"/>
                  <a:gd name="T93" fmla="*/ 12 h 646"/>
                  <a:gd name="T94" fmla="*/ 343 w 798"/>
                  <a:gd name="T95" fmla="*/ 3 h 646"/>
                  <a:gd name="T96" fmla="*/ 399 w 798"/>
                  <a:gd name="T97" fmla="*/ 0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646">
                    <a:moveTo>
                      <a:pt x="399" y="0"/>
                    </a:moveTo>
                    <a:lnTo>
                      <a:pt x="455" y="3"/>
                    </a:lnTo>
                    <a:lnTo>
                      <a:pt x="509" y="12"/>
                    </a:lnTo>
                    <a:lnTo>
                      <a:pt x="559" y="27"/>
                    </a:lnTo>
                    <a:lnTo>
                      <a:pt x="606" y="47"/>
                    </a:lnTo>
                    <a:lnTo>
                      <a:pt x="650" y="72"/>
                    </a:lnTo>
                    <a:lnTo>
                      <a:pt x="689" y="102"/>
                    </a:lnTo>
                    <a:lnTo>
                      <a:pt x="722" y="134"/>
                    </a:lnTo>
                    <a:lnTo>
                      <a:pt x="748" y="167"/>
                    </a:lnTo>
                    <a:lnTo>
                      <a:pt x="770" y="204"/>
                    </a:lnTo>
                    <a:lnTo>
                      <a:pt x="785" y="241"/>
                    </a:lnTo>
                    <a:lnTo>
                      <a:pt x="795" y="281"/>
                    </a:lnTo>
                    <a:lnTo>
                      <a:pt x="798" y="323"/>
                    </a:lnTo>
                    <a:lnTo>
                      <a:pt x="795" y="366"/>
                    </a:lnTo>
                    <a:lnTo>
                      <a:pt x="783" y="409"/>
                    </a:lnTo>
                    <a:lnTo>
                      <a:pt x="767" y="448"/>
                    </a:lnTo>
                    <a:lnTo>
                      <a:pt x="743" y="485"/>
                    </a:lnTo>
                    <a:lnTo>
                      <a:pt x="715" y="520"/>
                    </a:lnTo>
                    <a:lnTo>
                      <a:pt x="681" y="551"/>
                    </a:lnTo>
                    <a:lnTo>
                      <a:pt x="642" y="578"/>
                    </a:lnTo>
                    <a:lnTo>
                      <a:pt x="600" y="601"/>
                    </a:lnTo>
                    <a:lnTo>
                      <a:pt x="554" y="621"/>
                    </a:lnTo>
                    <a:lnTo>
                      <a:pt x="505" y="634"/>
                    </a:lnTo>
                    <a:lnTo>
                      <a:pt x="453" y="643"/>
                    </a:lnTo>
                    <a:lnTo>
                      <a:pt x="399" y="646"/>
                    </a:lnTo>
                    <a:lnTo>
                      <a:pt x="344" y="643"/>
                    </a:lnTo>
                    <a:lnTo>
                      <a:pt x="293" y="634"/>
                    </a:lnTo>
                    <a:lnTo>
                      <a:pt x="243" y="621"/>
                    </a:lnTo>
                    <a:lnTo>
                      <a:pt x="197" y="601"/>
                    </a:lnTo>
                    <a:lnTo>
                      <a:pt x="155" y="578"/>
                    </a:lnTo>
                    <a:lnTo>
                      <a:pt x="117" y="551"/>
                    </a:lnTo>
                    <a:lnTo>
                      <a:pt x="82" y="520"/>
                    </a:lnTo>
                    <a:lnTo>
                      <a:pt x="54" y="485"/>
                    </a:lnTo>
                    <a:lnTo>
                      <a:pt x="31" y="448"/>
                    </a:lnTo>
                    <a:lnTo>
                      <a:pt x="14" y="409"/>
                    </a:lnTo>
                    <a:lnTo>
                      <a:pt x="4" y="366"/>
                    </a:lnTo>
                    <a:lnTo>
                      <a:pt x="0" y="323"/>
                    </a:lnTo>
                    <a:lnTo>
                      <a:pt x="3" y="281"/>
                    </a:lnTo>
                    <a:lnTo>
                      <a:pt x="12" y="241"/>
                    </a:lnTo>
                    <a:lnTo>
                      <a:pt x="29" y="204"/>
                    </a:lnTo>
                    <a:lnTo>
                      <a:pt x="49" y="167"/>
                    </a:lnTo>
                    <a:lnTo>
                      <a:pt x="75" y="134"/>
                    </a:lnTo>
                    <a:lnTo>
                      <a:pt x="109" y="102"/>
                    </a:lnTo>
                    <a:lnTo>
                      <a:pt x="148" y="72"/>
                    </a:lnTo>
                    <a:lnTo>
                      <a:pt x="191" y="47"/>
                    </a:lnTo>
                    <a:lnTo>
                      <a:pt x="238" y="27"/>
                    </a:lnTo>
                    <a:lnTo>
                      <a:pt x="289" y="12"/>
                    </a:lnTo>
                    <a:lnTo>
                      <a:pt x="343" y="3"/>
                    </a:lnTo>
                    <a:lnTo>
                      <a:pt x="3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69" name="Freeform 676">
                <a:extLst>
                  <a:ext uri="{FF2B5EF4-FFF2-40B4-BE49-F238E27FC236}">
                    <a16:creationId xmlns:a16="http://schemas.microsoft.com/office/drawing/2014/main" id="{E64583AD-55A4-4AC8-8FC8-FA49E8F1A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3" y="2555"/>
                <a:ext cx="77" cy="78"/>
              </a:xfrm>
              <a:custGeom>
                <a:avLst/>
                <a:gdLst>
                  <a:gd name="T0" fmla="*/ 334 w 385"/>
                  <a:gd name="T1" fmla="*/ 0 h 312"/>
                  <a:gd name="T2" fmla="*/ 385 w 385"/>
                  <a:gd name="T3" fmla="*/ 0 h 312"/>
                  <a:gd name="T4" fmla="*/ 385 w 385"/>
                  <a:gd name="T5" fmla="*/ 311 h 312"/>
                  <a:gd name="T6" fmla="*/ 1 w 385"/>
                  <a:gd name="T7" fmla="*/ 312 h 312"/>
                  <a:gd name="T8" fmla="*/ 0 w 385"/>
                  <a:gd name="T9" fmla="*/ 1 h 312"/>
                  <a:gd name="T10" fmla="*/ 334 w 385"/>
                  <a:gd name="T1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5" h="312">
                    <a:moveTo>
                      <a:pt x="334" y="0"/>
                    </a:moveTo>
                    <a:lnTo>
                      <a:pt x="385" y="0"/>
                    </a:lnTo>
                    <a:lnTo>
                      <a:pt x="385" y="311"/>
                    </a:lnTo>
                    <a:lnTo>
                      <a:pt x="1" y="312"/>
                    </a:lnTo>
                    <a:lnTo>
                      <a:pt x="0" y="1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70" name="Freeform 677">
                <a:extLst>
                  <a:ext uri="{FF2B5EF4-FFF2-40B4-BE49-F238E27FC236}">
                    <a16:creationId xmlns:a16="http://schemas.microsoft.com/office/drawing/2014/main" id="{3A9729B5-A65B-4FFE-A721-F59C5562EE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67" y="2329"/>
                <a:ext cx="797" cy="807"/>
              </a:xfrm>
              <a:custGeom>
                <a:avLst/>
                <a:gdLst>
                  <a:gd name="T0" fmla="*/ 1191 w 3987"/>
                  <a:gd name="T1" fmla="*/ 708 h 3229"/>
                  <a:gd name="T2" fmla="*/ 1047 w 3987"/>
                  <a:gd name="T3" fmla="*/ 761 h 3229"/>
                  <a:gd name="T4" fmla="*/ 939 w 3987"/>
                  <a:gd name="T5" fmla="*/ 849 h 3229"/>
                  <a:gd name="T6" fmla="*/ 873 w 3987"/>
                  <a:gd name="T7" fmla="*/ 964 h 3229"/>
                  <a:gd name="T8" fmla="*/ 860 w 3987"/>
                  <a:gd name="T9" fmla="*/ 2178 h 3229"/>
                  <a:gd name="T10" fmla="*/ 889 w 3987"/>
                  <a:gd name="T11" fmla="*/ 2306 h 3229"/>
                  <a:gd name="T12" fmla="*/ 970 w 3987"/>
                  <a:gd name="T13" fmla="*/ 2413 h 3229"/>
                  <a:gd name="T14" fmla="*/ 1092 w 3987"/>
                  <a:gd name="T15" fmla="*/ 2491 h 3229"/>
                  <a:gd name="T16" fmla="*/ 1243 w 3987"/>
                  <a:gd name="T17" fmla="*/ 2530 h 3229"/>
                  <a:gd name="T18" fmla="*/ 2744 w 3987"/>
                  <a:gd name="T19" fmla="*/ 2530 h 3229"/>
                  <a:gd name="T20" fmla="*/ 2896 w 3987"/>
                  <a:gd name="T21" fmla="*/ 2491 h 3229"/>
                  <a:gd name="T22" fmla="*/ 3017 w 3987"/>
                  <a:gd name="T23" fmla="*/ 2413 h 3229"/>
                  <a:gd name="T24" fmla="*/ 3098 w 3987"/>
                  <a:gd name="T25" fmla="*/ 2306 h 3229"/>
                  <a:gd name="T26" fmla="*/ 3128 w 3987"/>
                  <a:gd name="T27" fmla="*/ 2178 h 3229"/>
                  <a:gd name="T28" fmla="*/ 3114 w 3987"/>
                  <a:gd name="T29" fmla="*/ 964 h 3229"/>
                  <a:gd name="T30" fmla="*/ 3049 w 3987"/>
                  <a:gd name="T31" fmla="*/ 849 h 3229"/>
                  <a:gd name="T32" fmla="*/ 2940 w 3987"/>
                  <a:gd name="T33" fmla="*/ 761 h 3229"/>
                  <a:gd name="T34" fmla="*/ 2797 w 3987"/>
                  <a:gd name="T35" fmla="*/ 708 h 3229"/>
                  <a:gd name="T36" fmla="*/ 1298 w 3987"/>
                  <a:gd name="T37" fmla="*/ 697 h 3229"/>
                  <a:gd name="T38" fmla="*/ 2244 w 3987"/>
                  <a:gd name="T39" fmla="*/ 13 h 3229"/>
                  <a:gd name="T40" fmla="*/ 2600 w 3987"/>
                  <a:gd name="T41" fmla="*/ 77 h 3229"/>
                  <a:gd name="T42" fmla="*/ 2931 w 3987"/>
                  <a:gd name="T43" fmla="*/ 190 h 3229"/>
                  <a:gd name="T44" fmla="*/ 3226 w 3987"/>
                  <a:gd name="T45" fmla="*/ 348 h 3229"/>
                  <a:gd name="T46" fmla="*/ 3483 w 3987"/>
                  <a:gd name="T47" fmla="*/ 543 h 3229"/>
                  <a:gd name="T48" fmla="*/ 3695 w 3987"/>
                  <a:gd name="T49" fmla="*/ 774 h 3229"/>
                  <a:gd name="T50" fmla="*/ 3854 w 3987"/>
                  <a:gd name="T51" fmla="*/ 1032 h 3229"/>
                  <a:gd name="T52" fmla="*/ 3954 w 3987"/>
                  <a:gd name="T53" fmla="*/ 1314 h 3229"/>
                  <a:gd name="T54" fmla="*/ 3987 w 3987"/>
                  <a:gd name="T55" fmla="*/ 1615 h 3229"/>
                  <a:gd name="T56" fmla="*/ 3954 w 3987"/>
                  <a:gd name="T57" fmla="*/ 1916 h 3229"/>
                  <a:gd name="T58" fmla="*/ 3854 w 3987"/>
                  <a:gd name="T59" fmla="*/ 2197 h 3229"/>
                  <a:gd name="T60" fmla="*/ 3695 w 3987"/>
                  <a:gd name="T61" fmla="*/ 2456 h 3229"/>
                  <a:gd name="T62" fmla="*/ 3483 w 3987"/>
                  <a:gd name="T63" fmla="*/ 2686 h 3229"/>
                  <a:gd name="T64" fmla="*/ 3226 w 3987"/>
                  <a:gd name="T65" fmla="*/ 2882 h 3229"/>
                  <a:gd name="T66" fmla="*/ 2931 w 3987"/>
                  <a:gd name="T67" fmla="*/ 3039 h 3229"/>
                  <a:gd name="T68" fmla="*/ 2600 w 3987"/>
                  <a:gd name="T69" fmla="*/ 3152 h 3229"/>
                  <a:gd name="T70" fmla="*/ 2244 w 3987"/>
                  <a:gd name="T71" fmla="*/ 3216 h 3229"/>
                  <a:gd name="T72" fmla="*/ 1868 w 3987"/>
                  <a:gd name="T73" fmla="*/ 3225 h 3229"/>
                  <a:gd name="T74" fmla="*/ 1504 w 3987"/>
                  <a:gd name="T75" fmla="*/ 3180 h 3229"/>
                  <a:gd name="T76" fmla="*/ 1163 w 3987"/>
                  <a:gd name="T77" fmla="*/ 3082 h 3229"/>
                  <a:gd name="T78" fmla="*/ 855 w 3987"/>
                  <a:gd name="T79" fmla="*/ 2939 h 3229"/>
                  <a:gd name="T80" fmla="*/ 585 w 3987"/>
                  <a:gd name="T81" fmla="*/ 2756 h 3229"/>
                  <a:gd name="T82" fmla="*/ 358 w 3987"/>
                  <a:gd name="T83" fmla="*/ 2537 h 3229"/>
                  <a:gd name="T84" fmla="*/ 181 w 3987"/>
                  <a:gd name="T85" fmla="*/ 2286 h 3229"/>
                  <a:gd name="T86" fmla="*/ 61 w 3987"/>
                  <a:gd name="T87" fmla="*/ 2012 h 3229"/>
                  <a:gd name="T88" fmla="*/ 3 w 3987"/>
                  <a:gd name="T89" fmla="*/ 1717 h 3229"/>
                  <a:gd name="T90" fmla="*/ 16 w 3987"/>
                  <a:gd name="T91" fmla="*/ 1413 h 3229"/>
                  <a:gd name="T92" fmla="*/ 95 w 3987"/>
                  <a:gd name="T93" fmla="*/ 1124 h 3229"/>
                  <a:gd name="T94" fmla="*/ 234 w 3987"/>
                  <a:gd name="T95" fmla="*/ 856 h 3229"/>
                  <a:gd name="T96" fmla="*/ 428 w 3987"/>
                  <a:gd name="T97" fmla="*/ 616 h 3229"/>
                  <a:gd name="T98" fmla="*/ 671 w 3987"/>
                  <a:gd name="T99" fmla="*/ 408 h 3229"/>
                  <a:gd name="T100" fmla="*/ 954 w 3987"/>
                  <a:gd name="T101" fmla="*/ 237 h 3229"/>
                  <a:gd name="T102" fmla="*/ 1274 w 3987"/>
                  <a:gd name="T103" fmla="*/ 109 h 3229"/>
                  <a:gd name="T104" fmla="*/ 1622 w 3987"/>
                  <a:gd name="T105" fmla="*/ 28 h 3229"/>
                  <a:gd name="T106" fmla="*/ 1994 w 3987"/>
                  <a:gd name="T107" fmla="*/ 0 h 3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87" h="3229">
                    <a:moveTo>
                      <a:pt x="1298" y="697"/>
                    </a:moveTo>
                    <a:lnTo>
                      <a:pt x="1243" y="700"/>
                    </a:lnTo>
                    <a:lnTo>
                      <a:pt x="1191" y="708"/>
                    </a:lnTo>
                    <a:lnTo>
                      <a:pt x="1140" y="721"/>
                    </a:lnTo>
                    <a:lnTo>
                      <a:pt x="1092" y="738"/>
                    </a:lnTo>
                    <a:lnTo>
                      <a:pt x="1047" y="761"/>
                    </a:lnTo>
                    <a:lnTo>
                      <a:pt x="1008" y="787"/>
                    </a:lnTo>
                    <a:lnTo>
                      <a:pt x="970" y="816"/>
                    </a:lnTo>
                    <a:lnTo>
                      <a:pt x="939" y="849"/>
                    </a:lnTo>
                    <a:lnTo>
                      <a:pt x="912" y="885"/>
                    </a:lnTo>
                    <a:lnTo>
                      <a:pt x="889" y="923"/>
                    </a:lnTo>
                    <a:lnTo>
                      <a:pt x="873" y="964"/>
                    </a:lnTo>
                    <a:lnTo>
                      <a:pt x="863" y="1007"/>
                    </a:lnTo>
                    <a:lnTo>
                      <a:pt x="860" y="1051"/>
                    </a:lnTo>
                    <a:lnTo>
                      <a:pt x="860" y="2178"/>
                    </a:lnTo>
                    <a:lnTo>
                      <a:pt x="863" y="2223"/>
                    </a:lnTo>
                    <a:lnTo>
                      <a:pt x="873" y="2265"/>
                    </a:lnTo>
                    <a:lnTo>
                      <a:pt x="889" y="2306"/>
                    </a:lnTo>
                    <a:lnTo>
                      <a:pt x="912" y="2345"/>
                    </a:lnTo>
                    <a:lnTo>
                      <a:pt x="939" y="2380"/>
                    </a:lnTo>
                    <a:lnTo>
                      <a:pt x="970" y="2413"/>
                    </a:lnTo>
                    <a:lnTo>
                      <a:pt x="1008" y="2443"/>
                    </a:lnTo>
                    <a:lnTo>
                      <a:pt x="1047" y="2469"/>
                    </a:lnTo>
                    <a:lnTo>
                      <a:pt x="1092" y="2491"/>
                    </a:lnTo>
                    <a:lnTo>
                      <a:pt x="1140" y="2508"/>
                    </a:lnTo>
                    <a:lnTo>
                      <a:pt x="1191" y="2521"/>
                    </a:lnTo>
                    <a:lnTo>
                      <a:pt x="1243" y="2530"/>
                    </a:lnTo>
                    <a:lnTo>
                      <a:pt x="1298" y="2533"/>
                    </a:lnTo>
                    <a:lnTo>
                      <a:pt x="2689" y="2533"/>
                    </a:lnTo>
                    <a:lnTo>
                      <a:pt x="2744" y="2530"/>
                    </a:lnTo>
                    <a:lnTo>
                      <a:pt x="2797" y="2521"/>
                    </a:lnTo>
                    <a:lnTo>
                      <a:pt x="2847" y="2508"/>
                    </a:lnTo>
                    <a:lnTo>
                      <a:pt x="2896" y="2491"/>
                    </a:lnTo>
                    <a:lnTo>
                      <a:pt x="2940" y="2469"/>
                    </a:lnTo>
                    <a:lnTo>
                      <a:pt x="2981" y="2443"/>
                    </a:lnTo>
                    <a:lnTo>
                      <a:pt x="3017" y="2413"/>
                    </a:lnTo>
                    <a:lnTo>
                      <a:pt x="3049" y="2380"/>
                    </a:lnTo>
                    <a:lnTo>
                      <a:pt x="3077" y="2345"/>
                    </a:lnTo>
                    <a:lnTo>
                      <a:pt x="3098" y="2306"/>
                    </a:lnTo>
                    <a:lnTo>
                      <a:pt x="3114" y="2265"/>
                    </a:lnTo>
                    <a:lnTo>
                      <a:pt x="3124" y="2223"/>
                    </a:lnTo>
                    <a:lnTo>
                      <a:pt x="3128" y="2178"/>
                    </a:lnTo>
                    <a:lnTo>
                      <a:pt x="3128" y="1051"/>
                    </a:lnTo>
                    <a:lnTo>
                      <a:pt x="3124" y="1007"/>
                    </a:lnTo>
                    <a:lnTo>
                      <a:pt x="3114" y="964"/>
                    </a:lnTo>
                    <a:lnTo>
                      <a:pt x="3098" y="923"/>
                    </a:lnTo>
                    <a:lnTo>
                      <a:pt x="3077" y="885"/>
                    </a:lnTo>
                    <a:lnTo>
                      <a:pt x="3049" y="849"/>
                    </a:lnTo>
                    <a:lnTo>
                      <a:pt x="3017" y="816"/>
                    </a:lnTo>
                    <a:lnTo>
                      <a:pt x="2981" y="787"/>
                    </a:lnTo>
                    <a:lnTo>
                      <a:pt x="2940" y="761"/>
                    </a:lnTo>
                    <a:lnTo>
                      <a:pt x="2896" y="738"/>
                    </a:lnTo>
                    <a:lnTo>
                      <a:pt x="2847" y="721"/>
                    </a:lnTo>
                    <a:lnTo>
                      <a:pt x="2797" y="708"/>
                    </a:lnTo>
                    <a:lnTo>
                      <a:pt x="2744" y="700"/>
                    </a:lnTo>
                    <a:lnTo>
                      <a:pt x="2689" y="697"/>
                    </a:lnTo>
                    <a:lnTo>
                      <a:pt x="1298" y="697"/>
                    </a:lnTo>
                    <a:close/>
                    <a:moveTo>
                      <a:pt x="1994" y="0"/>
                    </a:moveTo>
                    <a:lnTo>
                      <a:pt x="2120" y="4"/>
                    </a:lnTo>
                    <a:lnTo>
                      <a:pt x="2244" y="13"/>
                    </a:lnTo>
                    <a:lnTo>
                      <a:pt x="2365" y="28"/>
                    </a:lnTo>
                    <a:lnTo>
                      <a:pt x="2484" y="50"/>
                    </a:lnTo>
                    <a:lnTo>
                      <a:pt x="2600" y="77"/>
                    </a:lnTo>
                    <a:lnTo>
                      <a:pt x="2714" y="109"/>
                    </a:lnTo>
                    <a:lnTo>
                      <a:pt x="2824" y="148"/>
                    </a:lnTo>
                    <a:lnTo>
                      <a:pt x="2931" y="190"/>
                    </a:lnTo>
                    <a:lnTo>
                      <a:pt x="3033" y="237"/>
                    </a:lnTo>
                    <a:lnTo>
                      <a:pt x="3132" y="290"/>
                    </a:lnTo>
                    <a:lnTo>
                      <a:pt x="3226" y="348"/>
                    </a:lnTo>
                    <a:lnTo>
                      <a:pt x="3318" y="408"/>
                    </a:lnTo>
                    <a:lnTo>
                      <a:pt x="3404" y="474"/>
                    </a:lnTo>
                    <a:lnTo>
                      <a:pt x="3483" y="543"/>
                    </a:lnTo>
                    <a:lnTo>
                      <a:pt x="3559" y="616"/>
                    </a:lnTo>
                    <a:lnTo>
                      <a:pt x="3631" y="693"/>
                    </a:lnTo>
                    <a:lnTo>
                      <a:pt x="3695" y="774"/>
                    </a:lnTo>
                    <a:lnTo>
                      <a:pt x="3754" y="856"/>
                    </a:lnTo>
                    <a:lnTo>
                      <a:pt x="3806" y="943"/>
                    </a:lnTo>
                    <a:lnTo>
                      <a:pt x="3854" y="1032"/>
                    </a:lnTo>
                    <a:lnTo>
                      <a:pt x="3894" y="1124"/>
                    </a:lnTo>
                    <a:lnTo>
                      <a:pt x="3927" y="1218"/>
                    </a:lnTo>
                    <a:lnTo>
                      <a:pt x="3954" y="1314"/>
                    </a:lnTo>
                    <a:lnTo>
                      <a:pt x="3972" y="1413"/>
                    </a:lnTo>
                    <a:lnTo>
                      <a:pt x="3984" y="1513"/>
                    </a:lnTo>
                    <a:lnTo>
                      <a:pt x="3987" y="1615"/>
                    </a:lnTo>
                    <a:lnTo>
                      <a:pt x="3984" y="1717"/>
                    </a:lnTo>
                    <a:lnTo>
                      <a:pt x="3972" y="1817"/>
                    </a:lnTo>
                    <a:lnTo>
                      <a:pt x="3954" y="1916"/>
                    </a:lnTo>
                    <a:lnTo>
                      <a:pt x="3927" y="2012"/>
                    </a:lnTo>
                    <a:lnTo>
                      <a:pt x="3894" y="2105"/>
                    </a:lnTo>
                    <a:lnTo>
                      <a:pt x="3854" y="2197"/>
                    </a:lnTo>
                    <a:lnTo>
                      <a:pt x="3806" y="2286"/>
                    </a:lnTo>
                    <a:lnTo>
                      <a:pt x="3754" y="2373"/>
                    </a:lnTo>
                    <a:lnTo>
                      <a:pt x="3695" y="2456"/>
                    </a:lnTo>
                    <a:lnTo>
                      <a:pt x="3631" y="2537"/>
                    </a:lnTo>
                    <a:lnTo>
                      <a:pt x="3559" y="2613"/>
                    </a:lnTo>
                    <a:lnTo>
                      <a:pt x="3483" y="2686"/>
                    </a:lnTo>
                    <a:lnTo>
                      <a:pt x="3404" y="2756"/>
                    </a:lnTo>
                    <a:lnTo>
                      <a:pt x="3318" y="2821"/>
                    </a:lnTo>
                    <a:lnTo>
                      <a:pt x="3226" y="2882"/>
                    </a:lnTo>
                    <a:lnTo>
                      <a:pt x="3132" y="2939"/>
                    </a:lnTo>
                    <a:lnTo>
                      <a:pt x="3033" y="2992"/>
                    </a:lnTo>
                    <a:lnTo>
                      <a:pt x="2931" y="3039"/>
                    </a:lnTo>
                    <a:lnTo>
                      <a:pt x="2824" y="3082"/>
                    </a:lnTo>
                    <a:lnTo>
                      <a:pt x="2714" y="3120"/>
                    </a:lnTo>
                    <a:lnTo>
                      <a:pt x="2600" y="3152"/>
                    </a:lnTo>
                    <a:lnTo>
                      <a:pt x="2484" y="3180"/>
                    </a:lnTo>
                    <a:lnTo>
                      <a:pt x="2365" y="3201"/>
                    </a:lnTo>
                    <a:lnTo>
                      <a:pt x="2244" y="3216"/>
                    </a:lnTo>
                    <a:lnTo>
                      <a:pt x="2120" y="3225"/>
                    </a:lnTo>
                    <a:lnTo>
                      <a:pt x="1994" y="3229"/>
                    </a:lnTo>
                    <a:lnTo>
                      <a:pt x="1868" y="3225"/>
                    </a:lnTo>
                    <a:lnTo>
                      <a:pt x="1743" y="3216"/>
                    </a:lnTo>
                    <a:lnTo>
                      <a:pt x="1622" y="3201"/>
                    </a:lnTo>
                    <a:lnTo>
                      <a:pt x="1504" y="3180"/>
                    </a:lnTo>
                    <a:lnTo>
                      <a:pt x="1387" y="3152"/>
                    </a:lnTo>
                    <a:lnTo>
                      <a:pt x="1274" y="3120"/>
                    </a:lnTo>
                    <a:lnTo>
                      <a:pt x="1163" y="3082"/>
                    </a:lnTo>
                    <a:lnTo>
                      <a:pt x="1057" y="3039"/>
                    </a:lnTo>
                    <a:lnTo>
                      <a:pt x="954" y="2992"/>
                    </a:lnTo>
                    <a:lnTo>
                      <a:pt x="855" y="2939"/>
                    </a:lnTo>
                    <a:lnTo>
                      <a:pt x="761" y="2882"/>
                    </a:lnTo>
                    <a:lnTo>
                      <a:pt x="671" y="2821"/>
                    </a:lnTo>
                    <a:lnTo>
                      <a:pt x="585" y="2756"/>
                    </a:lnTo>
                    <a:lnTo>
                      <a:pt x="504" y="2686"/>
                    </a:lnTo>
                    <a:lnTo>
                      <a:pt x="428" y="2613"/>
                    </a:lnTo>
                    <a:lnTo>
                      <a:pt x="358" y="2537"/>
                    </a:lnTo>
                    <a:lnTo>
                      <a:pt x="293" y="2456"/>
                    </a:lnTo>
                    <a:lnTo>
                      <a:pt x="234" y="2373"/>
                    </a:lnTo>
                    <a:lnTo>
                      <a:pt x="181" y="2286"/>
                    </a:lnTo>
                    <a:lnTo>
                      <a:pt x="134" y="2197"/>
                    </a:lnTo>
                    <a:lnTo>
                      <a:pt x="95" y="2105"/>
                    </a:lnTo>
                    <a:lnTo>
                      <a:pt x="61" y="2012"/>
                    </a:lnTo>
                    <a:lnTo>
                      <a:pt x="35" y="1916"/>
                    </a:lnTo>
                    <a:lnTo>
                      <a:pt x="16" y="1817"/>
                    </a:lnTo>
                    <a:lnTo>
                      <a:pt x="3" y="1717"/>
                    </a:lnTo>
                    <a:lnTo>
                      <a:pt x="0" y="1615"/>
                    </a:lnTo>
                    <a:lnTo>
                      <a:pt x="3" y="1513"/>
                    </a:lnTo>
                    <a:lnTo>
                      <a:pt x="16" y="1413"/>
                    </a:lnTo>
                    <a:lnTo>
                      <a:pt x="35" y="1314"/>
                    </a:lnTo>
                    <a:lnTo>
                      <a:pt x="61" y="1218"/>
                    </a:lnTo>
                    <a:lnTo>
                      <a:pt x="95" y="1124"/>
                    </a:lnTo>
                    <a:lnTo>
                      <a:pt x="134" y="1032"/>
                    </a:lnTo>
                    <a:lnTo>
                      <a:pt x="181" y="943"/>
                    </a:lnTo>
                    <a:lnTo>
                      <a:pt x="234" y="856"/>
                    </a:lnTo>
                    <a:lnTo>
                      <a:pt x="293" y="774"/>
                    </a:lnTo>
                    <a:lnTo>
                      <a:pt x="358" y="693"/>
                    </a:lnTo>
                    <a:lnTo>
                      <a:pt x="428" y="616"/>
                    </a:lnTo>
                    <a:lnTo>
                      <a:pt x="504" y="543"/>
                    </a:lnTo>
                    <a:lnTo>
                      <a:pt x="585" y="474"/>
                    </a:lnTo>
                    <a:lnTo>
                      <a:pt x="671" y="408"/>
                    </a:lnTo>
                    <a:lnTo>
                      <a:pt x="761" y="348"/>
                    </a:lnTo>
                    <a:lnTo>
                      <a:pt x="855" y="290"/>
                    </a:lnTo>
                    <a:lnTo>
                      <a:pt x="954" y="237"/>
                    </a:lnTo>
                    <a:lnTo>
                      <a:pt x="1057" y="190"/>
                    </a:lnTo>
                    <a:lnTo>
                      <a:pt x="1163" y="148"/>
                    </a:lnTo>
                    <a:lnTo>
                      <a:pt x="1274" y="109"/>
                    </a:lnTo>
                    <a:lnTo>
                      <a:pt x="1387" y="77"/>
                    </a:lnTo>
                    <a:lnTo>
                      <a:pt x="1504" y="50"/>
                    </a:lnTo>
                    <a:lnTo>
                      <a:pt x="1622" y="28"/>
                    </a:lnTo>
                    <a:lnTo>
                      <a:pt x="1743" y="13"/>
                    </a:lnTo>
                    <a:lnTo>
                      <a:pt x="1868" y="4"/>
                    </a:lnTo>
                    <a:lnTo>
                      <a:pt x="19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71" name="Freeform 678">
                <a:extLst>
                  <a:ext uri="{FF2B5EF4-FFF2-40B4-BE49-F238E27FC236}">
                    <a16:creationId xmlns:a16="http://schemas.microsoft.com/office/drawing/2014/main" id="{951ABA5A-EE9F-4FA8-8C41-AF97C22CA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685"/>
                <a:ext cx="365" cy="232"/>
              </a:xfrm>
              <a:custGeom>
                <a:avLst/>
                <a:gdLst>
                  <a:gd name="T0" fmla="*/ 0 w 1826"/>
                  <a:gd name="T1" fmla="*/ 0 h 928"/>
                  <a:gd name="T2" fmla="*/ 338 w 1826"/>
                  <a:gd name="T3" fmla="*/ 0 h 928"/>
                  <a:gd name="T4" fmla="*/ 319 w 1826"/>
                  <a:gd name="T5" fmla="*/ 45 h 928"/>
                  <a:gd name="T6" fmla="*/ 304 w 1826"/>
                  <a:gd name="T7" fmla="*/ 92 h 928"/>
                  <a:gd name="T8" fmla="*/ 296 w 1826"/>
                  <a:gd name="T9" fmla="*/ 139 h 928"/>
                  <a:gd name="T10" fmla="*/ 293 w 1826"/>
                  <a:gd name="T11" fmla="*/ 189 h 928"/>
                  <a:gd name="T12" fmla="*/ 297 w 1826"/>
                  <a:gd name="T13" fmla="*/ 243 h 928"/>
                  <a:gd name="T14" fmla="*/ 307 w 1826"/>
                  <a:gd name="T15" fmla="*/ 296 h 928"/>
                  <a:gd name="T16" fmla="*/ 324 w 1826"/>
                  <a:gd name="T17" fmla="*/ 347 h 928"/>
                  <a:gd name="T18" fmla="*/ 348 w 1826"/>
                  <a:gd name="T19" fmla="*/ 396 h 928"/>
                  <a:gd name="T20" fmla="*/ 378 w 1826"/>
                  <a:gd name="T21" fmla="*/ 442 h 928"/>
                  <a:gd name="T22" fmla="*/ 413 w 1826"/>
                  <a:gd name="T23" fmla="*/ 485 h 928"/>
                  <a:gd name="T24" fmla="*/ 453 w 1826"/>
                  <a:gd name="T25" fmla="*/ 525 h 928"/>
                  <a:gd name="T26" fmla="*/ 498 w 1826"/>
                  <a:gd name="T27" fmla="*/ 561 h 928"/>
                  <a:gd name="T28" fmla="*/ 546 w 1826"/>
                  <a:gd name="T29" fmla="*/ 594 h 928"/>
                  <a:gd name="T30" fmla="*/ 600 w 1826"/>
                  <a:gd name="T31" fmla="*/ 622 h 928"/>
                  <a:gd name="T32" fmla="*/ 657 w 1826"/>
                  <a:gd name="T33" fmla="*/ 646 h 928"/>
                  <a:gd name="T34" fmla="*/ 717 w 1826"/>
                  <a:gd name="T35" fmla="*/ 665 h 928"/>
                  <a:gd name="T36" fmla="*/ 780 w 1826"/>
                  <a:gd name="T37" fmla="*/ 679 h 928"/>
                  <a:gd name="T38" fmla="*/ 846 w 1826"/>
                  <a:gd name="T39" fmla="*/ 688 h 928"/>
                  <a:gd name="T40" fmla="*/ 913 w 1826"/>
                  <a:gd name="T41" fmla="*/ 691 h 928"/>
                  <a:gd name="T42" fmla="*/ 981 w 1826"/>
                  <a:gd name="T43" fmla="*/ 688 h 928"/>
                  <a:gd name="T44" fmla="*/ 1045 w 1826"/>
                  <a:gd name="T45" fmla="*/ 679 h 928"/>
                  <a:gd name="T46" fmla="*/ 1109 w 1826"/>
                  <a:gd name="T47" fmla="*/ 665 h 928"/>
                  <a:gd name="T48" fmla="*/ 1169 w 1826"/>
                  <a:gd name="T49" fmla="*/ 646 h 928"/>
                  <a:gd name="T50" fmla="*/ 1226 w 1826"/>
                  <a:gd name="T51" fmla="*/ 622 h 928"/>
                  <a:gd name="T52" fmla="*/ 1279 w 1826"/>
                  <a:gd name="T53" fmla="*/ 594 h 928"/>
                  <a:gd name="T54" fmla="*/ 1329 w 1826"/>
                  <a:gd name="T55" fmla="*/ 561 h 928"/>
                  <a:gd name="T56" fmla="*/ 1373 w 1826"/>
                  <a:gd name="T57" fmla="*/ 525 h 928"/>
                  <a:gd name="T58" fmla="*/ 1413 w 1826"/>
                  <a:gd name="T59" fmla="*/ 485 h 928"/>
                  <a:gd name="T60" fmla="*/ 1448 w 1826"/>
                  <a:gd name="T61" fmla="*/ 442 h 928"/>
                  <a:gd name="T62" fmla="*/ 1478 w 1826"/>
                  <a:gd name="T63" fmla="*/ 396 h 928"/>
                  <a:gd name="T64" fmla="*/ 1502 w 1826"/>
                  <a:gd name="T65" fmla="*/ 347 h 928"/>
                  <a:gd name="T66" fmla="*/ 1519 w 1826"/>
                  <a:gd name="T67" fmla="*/ 296 h 928"/>
                  <a:gd name="T68" fmla="*/ 1529 w 1826"/>
                  <a:gd name="T69" fmla="*/ 243 h 928"/>
                  <a:gd name="T70" fmla="*/ 1533 w 1826"/>
                  <a:gd name="T71" fmla="*/ 189 h 928"/>
                  <a:gd name="T72" fmla="*/ 1531 w 1826"/>
                  <a:gd name="T73" fmla="*/ 139 h 928"/>
                  <a:gd name="T74" fmla="*/ 1521 w 1826"/>
                  <a:gd name="T75" fmla="*/ 92 h 928"/>
                  <a:gd name="T76" fmla="*/ 1507 w 1826"/>
                  <a:gd name="T77" fmla="*/ 45 h 928"/>
                  <a:gd name="T78" fmla="*/ 1487 w 1826"/>
                  <a:gd name="T79" fmla="*/ 0 h 928"/>
                  <a:gd name="T80" fmla="*/ 1826 w 1826"/>
                  <a:gd name="T81" fmla="*/ 0 h 928"/>
                  <a:gd name="T82" fmla="*/ 1826 w 1826"/>
                  <a:gd name="T83" fmla="*/ 752 h 928"/>
                  <a:gd name="T84" fmla="*/ 1822 w 1826"/>
                  <a:gd name="T85" fmla="*/ 783 h 928"/>
                  <a:gd name="T86" fmla="*/ 1812 w 1826"/>
                  <a:gd name="T87" fmla="*/ 814 h 928"/>
                  <a:gd name="T88" fmla="*/ 1796 w 1826"/>
                  <a:gd name="T89" fmla="*/ 841 h 928"/>
                  <a:gd name="T90" fmla="*/ 1775 w 1826"/>
                  <a:gd name="T91" fmla="*/ 865 h 928"/>
                  <a:gd name="T92" fmla="*/ 1749 w 1826"/>
                  <a:gd name="T93" fmla="*/ 886 h 928"/>
                  <a:gd name="T94" fmla="*/ 1718 w 1826"/>
                  <a:gd name="T95" fmla="*/ 904 h 928"/>
                  <a:gd name="T96" fmla="*/ 1684 w 1826"/>
                  <a:gd name="T97" fmla="*/ 917 h 928"/>
                  <a:gd name="T98" fmla="*/ 1648 w 1826"/>
                  <a:gd name="T99" fmla="*/ 925 h 928"/>
                  <a:gd name="T100" fmla="*/ 1608 w 1826"/>
                  <a:gd name="T101" fmla="*/ 928 h 928"/>
                  <a:gd name="T102" fmla="*/ 217 w 1826"/>
                  <a:gd name="T103" fmla="*/ 928 h 928"/>
                  <a:gd name="T104" fmla="*/ 179 w 1826"/>
                  <a:gd name="T105" fmla="*/ 925 h 928"/>
                  <a:gd name="T106" fmla="*/ 141 w 1826"/>
                  <a:gd name="T107" fmla="*/ 917 h 928"/>
                  <a:gd name="T108" fmla="*/ 107 w 1826"/>
                  <a:gd name="T109" fmla="*/ 904 h 928"/>
                  <a:gd name="T110" fmla="*/ 77 w 1826"/>
                  <a:gd name="T111" fmla="*/ 886 h 928"/>
                  <a:gd name="T112" fmla="*/ 51 w 1826"/>
                  <a:gd name="T113" fmla="*/ 865 h 928"/>
                  <a:gd name="T114" fmla="*/ 30 w 1826"/>
                  <a:gd name="T115" fmla="*/ 841 h 928"/>
                  <a:gd name="T116" fmla="*/ 14 w 1826"/>
                  <a:gd name="T117" fmla="*/ 814 h 928"/>
                  <a:gd name="T118" fmla="*/ 4 w 1826"/>
                  <a:gd name="T119" fmla="*/ 783 h 928"/>
                  <a:gd name="T120" fmla="*/ 0 w 1826"/>
                  <a:gd name="T121" fmla="*/ 752 h 928"/>
                  <a:gd name="T122" fmla="*/ 0 w 1826"/>
                  <a:gd name="T123" fmla="*/ 0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26" h="928">
                    <a:moveTo>
                      <a:pt x="0" y="0"/>
                    </a:moveTo>
                    <a:lnTo>
                      <a:pt x="338" y="0"/>
                    </a:lnTo>
                    <a:lnTo>
                      <a:pt x="319" y="45"/>
                    </a:lnTo>
                    <a:lnTo>
                      <a:pt x="304" y="92"/>
                    </a:lnTo>
                    <a:lnTo>
                      <a:pt x="296" y="139"/>
                    </a:lnTo>
                    <a:lnTo>
                      <a:pt x="293" y="189"/>
                    </a:lnTo>
                    <a:lnTo>
                      <a:pt x="297" y="243"/>
                    </a:lnTo>
                    <a:lnTo>
                      <a:pt x="307" y="296"/>
                    </a:lnTo>
                    <a:lnTo>
                      <a:pt x="324" y="347"/>
                    </a:lnTo>
                    <a:lnTo>
                      <a:pt x="348" y="396"/>
                    </a:lnTo>
                    <a:lnTo>
                      <a:pt x="378" y="442"/>
                    </a:lnTo>
                    <a:lnTo>
                      <a:pt x="413" y="485"/>
                    </a:lnTo>
                    <a:lnTo>
                      <a:pt x="453" y="525"/>
                    </a:lnTo>
                    <a:lnTo>
                      <a:pt x="498" y="561"/>
                    </a:lnTo>
                    <a:lnTo>
                      <a:pt x="546" y="594"/>
                    </a:lnTo>
                    <a:lnTo>
                      <a:pt x="600" y="622"/>
                    </a:lnTo>
                    <a:lnTo>
                      <a:pt x="657" y="646"/>
                    </a:lnTo>
                    <a:lnTo>
                      <a:pt x="717" y="665"/>
                    </a:lnTo>
                    <a:lnTo>
                      <a:pt x="780" y="679"/>
                    </a:lnTo>
                    <a:lnTo>
                      <a:pt x="846" y="688"/>
                    </a:lnTo>
                    <a:lnTo>
                      <a:pt x="913" y="691"/>
                    </a:lnTo>
                    <a:lnTo>
                      <a:pt x="981" y="688"/>
                    </a:lnTo>
                    <a:lnTo>
                      <a:pt x="1045" y="679"/>
                    </a:lnTo>
                    <a:lnTo>
                      <a:pt x="1109" y="665"/>
                    </a:lnTo>
                    <a:lnTo>
                      <a:pt x="1169" y="646"/>
                    </a:lnTo>
                    <a:lnTo>
                      <a:pt x="1226" y="622"/>
                    </a:lnTo>
                    <a:lnTo>
                      <a:pt x="1279" y="594"/>
                    </a:lnTo>
                    <a:lnTo>
                      <a:pt x="1329" y="561"/>
                    </a:lnTo>
                    <a:lnTo>
                      <a:pt x="1373" y="525"/>
                    </a:lnTo>
                    <a:lnTo>
                      <a:pt x="1413" y="485"/>
                    </a:lnTo>
                    <a:lnTo>
                      <a:pt x="1448" y="442"/>
                    </a:lnTo>
                    <a:lnTo>
                      <a:pt x="1478" y="396"/>
                    </a:lnTo>
                    <a:lnTo>
                      <a:pt x="1502" y="347"/>
                    </a:lnTo>
                    <a:lnTo>
                      <a:pt x="1519" y="296"/>
                    </a:lnTo>
                    <a:lnTo>
                      <a:pt x="1529" y="243"/>
                    </a:lnTo>
                    <a:lnTo>
                      <a:pt x="1533" y="189"/>
                    </a:lnTo>
                    <a:lnTo>
                      <a:pt x="1531" y="139"/>
                    </a:lnTo>
                    <a:lnTo>
                      <a:pt x="1521" y="92"/>
                    </a:lnTo>
                    <a:lnTo>
                      <a:pt x="1507" y="45"/>
                    </a:lnTo>
                    <a:lnTo>
                      <a:pt x="1487" y="0"/>
                    </a:lnTo>
                    <a:lnTo>
                      <a:pt x="1826" y="0"/>
                    </a:lnTo>
                    <a:lnTo>
                      <a:pt x="1826" y="752"/>
                    </a:lnTo>
                    <a:lnTo>
                      <a:pt x="1822" y="783"/>
                    </a:lnTo>
                    <a:lnTo>
                      <a:pt x="1812" y="814"/>
                    </a:lnTo>
                    <a:lnTo>
                      <a:pt x="1796" y="841"/>
                    </a:lnTo>
                    <a:lnTo>
                      <a:pt x="1775" y="865"/>
                    </a:lnTo>
                    <a:lnTo>
                      <a:pt x="1749" y="886"/>
                    </a:lnTo>
                    <a:lnTo>
                      <a:pt x="1718" y="904"/>
                    </a:lnTo>
                    <a:lnTo>
                      <a:pt x="1684" y="917"/>
                    </a:lnTo>
                    <a:lnTo>
                      <a:pt x="1648" y="925"/>
                    </a:lnTo>
                    <a:lnTo>
                      <a:pt x="1608" y="928"/>
                    </a:lnTo>
                    <a:lnTo>
                      <a:pt x="217" y="928"/>
                    </a:lnTo>
                    <a:lnTo>
                      <a:pt x="179" y="925"/>
                    </a:lnTo>
                    <a:lnTo>
                      <a:pt x="141" y="917"/>
                    </a:lnTo>
                    <a:lnTo>
                      <a:pt x="107" y="904"/>
                    </a:lnTo>
                    <a:lnTo>
                      <a:pt x="77" y="886"/>
                    </a:lnTo>
                    <a:lnTo>
                      <a:pt x="51" y="865"/>
                    </a:lnTo>
                    <a:lnTo>
                      <a:pt x="30" y="841"/>
                    </a:lnTo>
                    <a:lnTo>
                      <a:pt x="14" y="814"/>
                    </a:lnTo>
                    <a:lnTo>
                      <a:pt x="4" y="783"/>
                    </a:lnTo>
                    <a:lnTo>
                      <a:pt x="0" y="7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sp>
          <p:nvSpPr>
            <p:cNvPr id="65" name="Freeform 850">
              <a:extLst>
                <a:ext uri="{FF2B5EF4-FFF2-40B4-BE49-F238E27FC236}">
                  <a16:creationId xmlns:a16="http://schemas.microsoft.com/office/drawing/2014/main" id="{0BEE8008-E5E7-42E0-B7CD-7F29C0FAAD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58154" y="6060306"/>
              <a:ext cx="169279" cy="169279"/>
            </a:xfrm>
            <a:custGeom>
              <a:avLst/>
              <a:gdLst>
                <a:gd name="T0" fmla="*/ 538 w 3619"/>
                <a:gd name="T1" fmla="*/ 1378 h 3620"/>
                <a:gd name="T2" fmla="*/ 538 w 3619"/>
                <a:gd name="T3" fmla="*/ 3174 h 3620"/>
                <a:gd name="T4" fmla="*/ 1025 w 3619"/>
                <a:gd name="T5" fmla="*/ 3221 h 3620"/>
                <a:gd name="T6" fmla="*/ 1117 w 3619"/>
                <a:gd name="T7" fmla="*/ 3152 h 3620"/>
                <a:gd name="T8" fmla="*/ 1093 w 3619"/>
                <a:gd name="T9" fmla="*/ 1359 h 3620"/>
                <a:gd name="T10" fmla="*/ 2547 w 3619"/>
                <a:gd name="T11" fmla="*/ 1302 h 3620"/>
                <a:gd name="T12" fmla="*/ 2269 w 3619"/>
                <a:gd name="T13" fmla="*/ 1342 h 3620"/>
                <a:gd name="T14" fmla="*/ 2085 w 3619"/>
                <a:gd name="T15" fmla="*/ 1449 h 3620"/>
                <a:gd name="T16" fmla="*/ 1985 w 3619"/>
                <a:gd name="T17" fmla="*/ 1418 h 3620"/>
                <a:gd name="T18" fmla="*/ 1920 w 3619"/>
                <a:gd name="T19" fmla="*/ 1334 h 3620"/>
                <a:gd name="T20" fmla="*/ 1415 w 3619"/>
                <a:gd name="T21" fmla="*/ 1356 h 3620"/>
                <a:gd name="T22" fmla="*/ 1392 w 3619"/>
                <a:gd name="T23" fmla="*/ 3157 h 3620"/>
                <a:gd name="T24" fmla="*/ 1476 w 3619"/>
                <a:gd name="T25" fmla="*/ 3221 h 3620"/>
                <a:gd name="T26" fmla="*/ 1973 w 3619"/>
                <a:gd name="T27" fmla="*/ 3178 h 3620"/>
                <a:gd name="T28" fmla="*/ 1990 w 3619"/>
                <a:gd name="T29" fmla="*/ 2170 h 3620"/>
                <a:gd name="T30" fmla="*/ 2023 w 3619"/>
                <a:gd name="T31" fmla="*/ 2036 h 3620"/>
                <a:gd name="T32" fmla="*/ 2101 w 3619"/>
                <a:gd name="T33" fmla="*/ 1905 h 3620"/>
                <a:gd name="T34" fmla="*/ 2241 w 3619"/>
                <a:gd name="T35" fmla="*/ 1824 h 3620"/>
                <a:gd name="T36" fmla="*/ 2432 w 3619"/>
                <a:gd name="T37" fmla="*/ 1833 h 3620"/>
                <a:gd name="T38" fmla="*/ 2553 w 3619"/>
                <a:gd name="T39" fmla="*/ 1923 h 3620"/>
                <a:gd name="T40" fmla="*/ 2611 w 3619"/>
                <a:gd name="T41" fmla="*/ 2060 h 3620"/>
                <a:gd name="T42" fmla="*/ 2630 w 3619"/>
                <a:gd name="T43" fmla="*/ 2204 h 3620"/>
                <a:gd name="T44" fmla="*/ 2630 w 3619"/>
                <a:gd name="T45" fmla="*/ 2320 h 3620"/>
                <a:gd name="T46" fmla="*/ 2655 w 3619"/>
                <a:gd name="T47" fmla="*/ 3196 h 3620"/>
                <a:gd name="T48" fmla="*/ 3175 w 3619"/>
                <a:gd name="T49" fmla="*/ 3218 h 3620"/>
                <a:gd name="T50" fmla="*/ 3240 w 3619"/>
                <a:gd name="T51" fmla="*/ 3134 h 3620"/>
                <a:gd name="T52" fmla="*/ 3238 w 3619"/>
                <a:gd name="T53" fmla="*/ 2160 h 3620"/>
                <a:gd name="T54" fmla="*/ 3224 w 3619"/>
                <a:gd name="T55" fmla="*/ 1948 h 3620"/>
                <a:gd name="T56" fmla="*/ 3178 w 3619"/>
                <a:gd name="T57" fmla="*/ 1733 h 3620"/>
                <a:gd name="T58" fmla="*/ 3082 w 3619"/>
                <a:gd name="T59" fmla="*/ 1540 h 3620"/>
                <a:gd name="T60" fmla="*/ 2920 w 3619"/>
                <a:gd name="T61" fmla="*/ 1391 h 3620"/>
                <a:gd name="T62" fmla="*/ 2673 w 3619"/>
                <a:gd name="T63" fmla="*/ 1309 h 3620"/>
                <a:gd name="T64" fmla="*/ 727 w 3619"/>
                <a:gd name="T65" fmla="*/ 411 h 3620"/>
                <a:gd name="T66" fmla="*/ 534 w 3619"/>
                <a:gd name="T67" fmla="*/ 529 h 3620"/>
                <a:gd name="T68" fmla="*/ 440 w 3619"/>
                <a:gd name="T69" fmla="*/ 736 h 3620"/>
                <a:gd name="T70" fmla="*/ 483 w 3619"/>
                <a:gd name="T71" fmla="*/ 965 h 3620"/>
                <a:gd name="T72" fmla="*/ 641 w 3619"/>
                <a:gd name="T73" fmla="*/ 1125 h 3620"/>
                <a:gd name="T74" fmla="*/ 870 w 3619"/>
                <a:gd name="T75" fmla="*/ 1167 h 3620"/>
                <a:gd name="T76" fmla="*/ 1079 w 3619"/>
                <a:gd name="T77" fmla="*/ 1072 h 3620"/>
                <a:gd name="T78" fmla="*/ 1195 w 3619"/>
                <a:gd name="T79" fmla="*/ 880 h 3620"/>
                <a:gd name="T80" fmla="*/ 1182 w 3619"/>
                <a:gd name="T81" fmla="*/ 646 h 3620"/>
                <a:gd name="T82" fmla="*/ 1042 w 3619"/>
                <a:gd name="T83" fmla="*/ 469 h 3620"/>
                <a:gd name="T84" fmla="*/ 822 w 3619"/>
                <a:gd name="T85" fmla="*/ 399 h 3620"/>
                <a:gd name="T86" fmla="*/ 3420 w 3619"/>
                <a:gd name="T87" fmla="*/ 27 h 3620"/>
                <a:gd name="T88" fmla="*/ 3575 w 3619"/>
                <a:gd name="T89" fmla="*/ 162 h 3620"/>
                <a:gd name="T90" fmla="*/ 3619 w 3619"/>
                <a:gd name="T91" fmla="*/ 3293 h 3620"/>
                <a:gd name="T92" fmla="*/ 3551 w 3619"/>
                <a:gd name="T93" fmla="*/ 3493 h 3620"/>
                <a:gd name="T94" fmla="*/ 3379 w 3619"/>
                <a:gd name="T95" fmla="*/ 3609 h 3620"/>
                <a:gd name="T96" fmla="*/ 241 w 3619"/>
                <a:gd name="T97" fmla="*/ 3609 h 3620"/>
                <a:gd name="T98" fmla="*/ 68 w 3619"/>
                <a:gd name="T99" fmla="*/ 3493 h 3620"/>
                <a:gd name="T100" fmla="*/ 0 w 3619"/>
                <a:gd name="T101" fmla="*/ 3293 h 3620"/>
                <a:gd name="T102" fmla="*/ 45 w 3619"/>
                <a:gd name="T103" fmla="*/ 162 h 3620"/>
                <a:gd name="T104" fmla="*/ 200 w 3619"/>
                <a:gd name="T105" fmla="*/ 27 h 3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19" h="3620">
                  <a:moveTo>
                    <a:pt x="619" y="1330"/>
                  </a:moveTo>
                  <a:lnTo>
                    <a:pt x="594" y="1334"/>
                  </a:lnTo>
                  <a:lnTo>
                    <a:pt x="572" y="1343"/>
                  </a:lnTo>
                  <a:lnTo>
                    <a:pt x="552" y="1359"/>
                  </a:lnTo>
                  <a:lnTo>
                    <a:pt x="538" y="1378"/>
                  </a:lnTo>
                  <a:lnTo>
                    <a:pt x="528" y="1401"/>
                  </a:lnTo>
                  <a:lnTo>
                    <a:pt x="524" y="1426"/>
                  </a:lnTo>
                  <a:lnTo>
                    <a:pt x="524" y="3126"/>
                  </a:lnTo>
                  <a:lnTo>
                    <a:pt x="528" y="3152"/>
                  </a:lnTo>
                  <a:lnTo>
                    <a:pt x="538" y="3174"/>
                  </a:lnTo>
                  <a:lnTo>
                    <a:pt x="552" y="3193"/>
                  </a:lnTo>
                  <a:lnTo>
                    <a:pt x="572" y="3208"/>
                  </a:lnTo>
                  <a:lnTo>
                    <a:pt x="594" y="3218"/>
                  </a:lnTo>
                  <a:lnTo>
                    <a:pt x="619" y="3221"/>
                  </a:lnTo>
                  <a:lnTo>
                    <a:pt x="1025" y="3221"/>
                  </a:lnTo>
                  <a:lnTo>
                    <a:pt x="1050" y="3218"/>
                  </a:lnTo>
                  <a:lnTo>
                    <a:pt x="1073" y="3208"/>
                  </a:lnTo>
                  <a:lnTo>
                    <a:pt x="1093" y="3193"/>
                  </a:lnTo>
                  <a:lnTo>
                    <a:pt x="1107" y="3174"/>
                  </a:lnTo>
                  <a:lnTo>
                    <a:pt x="1117" y="3152"/>
                  </a:lnTo>
                  <a:lnTo>
                    <a:pt x="1120" y="3126"/>
                  </a:lnTo>
                  <a:lnTo>
                    <a:pt x="1120" y="1426"/>
                  </a:lnTo>
                  <a:lnTo>
                    <a:pt x="1117" y="1401"/>
                  </a:lnTo>
                  <a:lnTo>
                    <a:pt x="1107" y="1378"/>
                  </a:lnTo>
                  <a:lnTo>
                    <a:pt x="1093" y="1359"/>
                  </a:lnTo>
                  <a:lnTo>
                    <a:pt x="1073" y="1343"/>
                  </a:lnTo>
                  <a:lnTo>
                    <a:pt x="1050" y="1334"/>
                  </a:lnTo>
                  <a:lnTo>
                    <a:pt x="1025" y="1330"/>
                  </a:lnTo>
                  <a:lnTo>
                    <a:pt x="619" y="1330"/>
                  </a:lnTo>
                  <a:close/>
                  <a:moveTo>
                    <a:pt x="2547" y="1302"/>
                  </a:moveTo>
                  <a:lnTo>
                    <a:pt x="2482" y="1304"/>
                  </a:lnTo>
                  <a:lnTo>
                    <a:pt x="2422" y="1308"/>
                  </a:lnTo>
                  <a:lnTo>
                    <a:pt x="2367" y="1317"/>
                  </a:lnTo>
                  <a:lnTo>
                    <a:pt x="2315" y="1328"/>
                  </a:lnTo>
                  <a:lnTo>
                    <a:pt x="2269" y="1342"/>
                  </a:lnTo>
                  <a:lnTo>
                    <a:pt x="2225" y="1359"/>
                  </a:lnTo>
                  <a:lnTo>
                    <a:pt x="2185" y="1379"/>
                  </a:lnTo>
                  <a:lnTo>
                    <a:pt x="2149" y="1400"/>
                  </a:lnTo>
                  <a:lnTo>
                    <a:pt x="2115" y="1423"/>
                  </a:lnTo>
                  <a:lnTo>
                    <a:pt x="2085" y="1449"/>
                  </a:lnTo>
                  <a:lnTo>
                    <a:pt x="2057" y="1476"/>
                  </a:lnTo>
                  <a:lnTo>
                    <a:pt x="2031" y="1504"/>
                  </a:lnTo>
                  <a:lnTo>
                    <a:pt x="2007" y="1535"/>
                  </a:lnTo>
                  <a:lnTo>
                    <a:pt x="1985" y="1566"/>
                  </a:lnTo>
                  <a:lnTo>
                    <a:pt x="1985" y="1418"/>
                  </a:lnTo>
                  <a:lnTo>
                    <a:pt x="1982" y="1395"/>
                  </a:lnTo>
                  <a:lnTo>
                    <a:pt x="1973" y="1374"/>
                  </a:lnTo>
                  <a:lnTo>
                    <a:pt x="1959" y="1356"/>
                  </a:lnTo>
                  <a:lnTo>
                    <a:pt x="1941" y="1342"/>
                  </a:lnTo>
                  <a:lnTo>
                    <a:pt x="1920" y="1334"/>
                  </a:lnTo>
                  <a:lnTo>
                    <a:pt x="1897" y="1330"/>
                  </a:lnTo>
                  <a:lnTo>
                    <a:pt x="1476" y="1330"/>
                  </a:lnTo>
                  <a:lnTo>
                    <a:pt x="1453" y="1334"/>
                  </a:lnTo>
                  <a:lnTo>
                    <a:pt x="1432" y="1342"/>
                  </a:lnTo>
                  <a:lnTo>
                    <a:pt x="1415" y="1356"/>
                  </a:lnTo>
                  <a:lnTo>
                    <a:pt x="1400" y="1374"/>
                  </a:lnTo>
                  <a:lnTo>
                    <a:pt x="1392" y="1395"/>
                  </a:lnTo>
                  <a:lnTo>
                    <a:pt x="1389" y="1418"/>
                  </a:lnTo>
                  <a:lnTo>
                    <a:pt x="1389" y="3134"/>
                  </a:lnTo>
                  <a:lnTo>
                    <a:pt x="1392" y="3157"/>
                  </a:lnTo>
                  <a:lnTo>
                    <a:pt x="1400" y="3178"/>
                  </a:lnTo>
                  <a:lnTo>
                    <a:pt x="1415" y="3196"/>
                  </a:lnTo>
                  <a:lnTo>
                    <a:pt x="1432" y="3209"/>
                  </a:lnTo>
                  <a:lnTo>
                    <a:pt x="1453" y="3218"/>
                  </a:lnTo>
                  <a:lnTo>
                    <a:pt x="1476" y="3221"/>
                  </a:lnTo>
                  <a:lnTo>
                    <a:pt x="1897" y="3221"/>
                  </a:lnTo>
                  <a:lnTo>
                    <a:pt x="1920" y="3218"/>
                  </a:lnTo>
                  <a:lnTo>
                    <a:pt x="1941" y="3209"/>
                  </a:lnTo>
                  <a:lnTo>
                    <a:pt x="1959" y="3196"/>
                  </a:lnTo>
                  <a:lnTo>
                    <a:pt x="1973" y="3178"/>
                  </a:lnTo>
                  <a:lnTo>
                    <a:pt x="1982" y="3157"/>
                  </a:lnTo>
                  <a:lnTo>
                    <a:pt x="1985" y="3134"/>
                  </a:lnTo>
                  <a:lnTo>
                    <a:pt x="1985" y="2214"/>
                  </a:lnTo>
                  <a:lnTo>
                    <a:pt x="1988" y="2193"/>
                  </a:lnTo>
                  <a:lnTo>
                    <a:pt x="1990" y="2170"/>
                  </a:lnTo>
                  <a:lnTo>
                    <a:pt x="1994" y="2146"/>
                  </a:lnTo>
                  <a:lnTo>
                    <a:pt x="2000" y="2119"/>
                  </a:lnTo>
                  <a:lnTo>
                    <a:pt x="2006" y="2093"/>
                  </a:lnTo>
                  <a:lnTo>
                    <a:pt x="2014" y="2065"/>
                  </a:lnTo>
                  <a:lnTo>
                    <a:pt x="2023" y="2036"/>
                  </a:lnTo>
                  <a:lnTo>
                    <a:pt x="2035" y="2009"/>
                  </a:lnTo>
                  <a:lnTo>
                    <a:pt x="2048" y="1981"/>
                  </a:lnTo>
                  <a:lnTo>
                    <a:pt x="2064" y="1955"/>
                  </a:lnTo>
                  <a:lnTo>
                    <a:pt x="2081" y="1930"/>
                  </a:lnTo>
                  <a:lnTo>
                    <a:pt x="2101" y="1905"/>
                  </a:lnTo>
                  <a:lnTo>
                    <a:pt x="2123" y="1883"/>
                  </a:lnTo>
                  <a:lnTo>
                    <a:pt x="2149" y="1865"/>
                  </a:lnTo>
                  <a:lnTo>
                    <a:pt x="2176" y="1847"/>
                  </a:lnTo>
                  <a:lnTo>
                    <a:pt x="2207" y="1834"/>
                  </a:lnTo>
                  <a:lnTo>
                    <a:pt x="2241" y="1824"/>
                  </a:lnTo>
                  <a:lnTo>
                    <a:pt x="2279" y="1817"/>
                  </a:lnTo>
                  <a:lnTo>
                    <a:pt x="2318" y="1815"/>
                  </a:lnTo>
                  <a:lnTo>
                    <a:pt x="2360" y="1817"/>
                  </a:lnTo>
                  <a:lnTo>
                    <a:pt x="2398" y="1823"/>
                  </a:lnTo>
                  <a:lnTo>
                    <a:pt x="2432" y="1833"/>
                  </a:lnTo>
                  <a:lnTo>
                    <a:pt x="2461" y="1845"/>
                  </a:lnTo>
                  <a:lnTo>
                    <a:pt x="2489" y="1861"/>
                  </a:lnTo>
                  <a:lnTo>
                    <a:pt x="2513" y="1880"/>
                  </a:lnTo>
                  <a:lnTo>
                    <a:pt x="2534" y="1901"/>
                  </a:lnTo>
                  <a:lnTo>
                    <a:pt x="2553" y="1923"/>
                  </a:lnTo>
                  <a:lnTo>
                    <a:pt x="2569" y="1948"/>
                  </a:lnTo>
                  <a:lnTo>
                    <a:pt x="2583" y="1975"/>
                  </a:lnTo>
                  <a:lnTo>
                    <a:pt x="2594" y="2002"/>
                  </a:lnTo>
                  <a:lnTo>
                    <a:pt x="2604" y="2031"/>
                  </a:lnTo>
                  <a:lnTo>
                    <a:pt x="2611" y="2060"/>
                  </a:lnTo>
                  <a:lnTo>
                    <a:pt x="2618" y="2089"/>
                  </a:lnTo>
                  <a:lnTo>
                    <a:pt x="2622" y="2119"/>
                  </a:lnTo>
                  <a:lnTo>
                    <a:pt x="2626" y="2148"/>
                  </a:lnTo>
                  <a:lnTo>
                    <a:pt x="2628" y="2176"/>
                  </a:lnTo>
                  <a:lnTo>
                    <a:pt x="2630" y="2204"/>
                  </a:lnTo>
                  <a:lnTo>
                    <a:pt x="2630" y="2231"/>
                  </a:lnTo>
                  <a:lnTo>
                    <a:pt x="2630" y="2256"/>
                  </a:lnTo>
                  <a:lnTo>
                    <a:pt x="2630" y="2280"/>
                  </a:lnTo>
                  <a:lnTo>
                    <a:pt x="2630" y="2301"/>
                  </a:lnTo>
                  <a:lnTo>
                    <a:pt x="2630" y="2320"/>
                  </a:lnTo>
                  <a:lnTo>
                    <a:pt x="2630" y="2336"/>
                  </a:lnTo>
                  <a:lnTo>
                    <a:pt x="2630" y="3134"/>
                  </a:lnTo>
                  <a:lnTo>
                    <a:pt x="2632" y="3157"/>
                  </a:lnTo>
                  <a:lnTo>
                    <a:pt x="2641" y="3178"/>
                  </a:lnTo>
                  <a:lnTo>
                    <a:pt x="2655" y="3196"/>
                  </a:lnTo>
                  <a:lnTo>
                    <a:pt x="2673" y="3209"/>
                  </a:lnTo>
                  <a:lnTo>
                    <a:pt x="2694" y="3218"/>
                  </a:lnTo>
                  <a:lnTo>
                    <a:pt x="2717" y="3221"/>
                  </a:lnTo>
                  <a:lnTo>
                    <a:pt x="3152" y="3221"/>
                  </a:lnTo>
                  <a:lnTo>
                    <a:pt x="3175" y="3218"/>
                  </a:lnTo>
                  <a:lnTo>
                    <a:pt x="3196" y="3209"/>
                  </a:lnTo>
                  <a:lnTo>
                    <a:pt x="3214" y="3196"/>
                  </a:lnTo>
                  <a:lnTo>
                    <a:pt x="3228" y="3178"/>
                  </a:lnTo>
                  <a:lnTo>
                    <a:pt x="3237" y="3157"/>
                  </a:lnTo>
                  <a:lnTo>
                    <a:pt x="3240" y="3134"/>
                  </a:lnTo>
                  <a:lnTo>
                    <a:pt x="3240" y="2311"/>
                  </a:lnTo>
                  <a:lnTo>
                    <a:pt x="3240" y="2276"/>
                  </a:lnTo>
                  <a:lnTo>
                    <a:pt x="3239" y="2238"/>
                  </a:lnTo>
                  <a:lnTo>
                    <a:pt x="3239" y="2200"/>
                  </a:lnTo>
                  <a:lnTo>
                    <a:pt x="3238" y="2160"/>
                  </a:lnTo>
                  <a:lnTo>
                    <a:pt x="3237" y="2119"/>
                  </a:lnTo>
                  <a:lnTo>
                    <a:pt x="3235" y="2077"/>
                  </a:lnTo>
                  <a:lnTo>
                    <a:pt x="3233" y="2034"/>
                  </a:lnTo>
                  <a:lnTo>
                    <a:pt x="3228" y="1991"/>
                  </a:lnTo>
                  <a:lnTo>
                    <a:pt x="3224" y="1948"/>
                  </a:lnTo>
                  <a:lnTo>
                    <a:pt x="3217" y="1904"/>
                  </a:lnTo>
                  <a:lnTo>
                    <a:pt x="3210" y="1861"/>
                  </a:lnTo>
                  <a:lnTo>
                    <a:pt x="3201" y="1818"/>
                  </a:lnTo>
                  <a:lnTo>
                    <a:pt x="3190" y="1775"/>
                  </a:lnTo>
                  <a:lnTo>
                    <a:pt x="3178" y="1733"/>
                  </a:lnTo>
                  <a:lnTo>
                    <a:pt x="3163" y="1693"/>
                  </a:lnTo>
                  <a:lnTo>
                    <a:pt x="3146" y="1652"/>
                  </a:lnTo>
                  <a:lnTo>
                    <a:pt x="3127" y="1613"/>
                  </a:lnTo>
                  <a:lnTo>
                    <a:pt x="3106" y="1576"/>
                  </a:lnTo>
                  <a:lnTo>
                    <a:pt x="3082" y="1540"/>
                  </a:lnTo>
                  <a:lnTo>
                    <a:pt x="3055" y="1505"/>
                  </a:lnTo>
                  <a:lnTo>
                    <a:pt x="3027" y="1473"/>
                  </a:lnTo>
                  <a:lnTo>
                    <a:pt x="2994" y="1444"/>
                  </a:lnTo>
                  <a:lnTo>
                    <a:pt x="2958" y="1416"/>
                  </a:lnTo>
                  <a:lnTo>
                    <a:pt x="2920" y="1391"/>
                  </a:lnTo>
                  <a:lnTo>
                    <a:pt x="2878" y="1368"/>
                  </a:lnTo>
                  <a:lnTo>
                    <a:pt x="2833" y="1349"/>
                  </a:lnTo>
                  <a:lnTo>
                    <a:pt x="2783" y="1332"/>
                  </a:lnTo>
                  <a:lnTo>
                    <a:pt x="2730" y="1319"/>
                  </a:lnTo>
                  <a:lnTo>
                    <a:pt x="2673" y="1309"/>
                  </a:lnTo>
                  <a:lnTo>
                    <a:pt x="2612" y="1304"/>
                  </a:lnTo>
                  <a:lnTo>
                    <a:pt x="2547" y="1302"/>
                  </a:lnTo>
                  <a:close/>
                  <a:moveTo>
                    <a:pt x="822" y="399"/>
                  </a:moveTo>
                  <a:lnTo>
                    <a:pt x="773" y="402"/>
                  </a:lnTo>
                  <a:lnTo>
                    <a:pt x="727" y="411"/>
                  </a:lnTo>
                  <a:lnTo>
                    <a:pt x="683" y="426"/>
                  </a:lnTo>
                  <a:lnTo>
                    <a:pt x="641" y="444"/>
                  </a:lnTo>
                  <a:lnTo>
                    <a:pt x="603" y="469"/>
                  </a:lnTo>
                  <a:lnTo>
                    <a:pt x="566" y="497"/>
                  </a:lnTo>
                  <a:lnTo>
                    <a:pt x="534" y="529"/>
                  </a:lnTo>
                  <a:lnTo>
                    <a:pt x="506" y="564"/>
                  </a:lnTo>
                  <a:lnTo>
                    <a:pt x="483" y="604"/>
                  </a:lnTo>
                  <a:lnTo>
                    <a:pt x="463" y="646"/>
                  </a:lnTo>
                  <a:lnTo>
                    <a:pt x="448" y="690"/>
                  </a:lnTo>
                  <a:lnTo>
                    <a:pt x="440" y="736"/>
                  </a:lnTo>
                  <a:lnTo>
                    <a:pt x="437" y="785"/>
                  </a:lnTo>
                  <a:lnTo>
                    <a:pt x="440" y="833"/>
                  </a:lnTo>
                  <a:lnTo>
                    <a:pt x="448" y="880"/>
                  </a:lnTo>
                  <a:lnTo>
                    <a:pt x="463" y="924"/>
                  </a:lnTo>
                  <a:lnTo>
                    <a:pt x="483" y="965"/>
                  </a:lnTo>
                  <a:lnTo>
                    <a:pt x="506" y="1005"/>
                  </a:lnTo>
                  <a:lnTo>
                    <a:pt x="534" y="1040"/>
                  </a:lnTo>
                  <a:lnTo>
                    <a:pt x="566" y="1072"/>
                  </a:lnTo>
                  <a:lnTo>
                    <a:pt x="603" y="1101"/>
                  </a:lnTo>
                  <a:lnTo>
                    <a:pt x="641" y="1125"/>
                  </a:lnTo>
                  <a:lnTo>
                    <a:pt x="683" y="1144"/>
                  </a:lnTo>
                  <a:lnTo>
                    <a:pt x="727" y="1158"/>
                  </a:lnTo>
                  <a:lnTo>
                    <a:pt x="773" y="1167"/>
                  </a:lnTo>
                  <a:lnTo>
                    <a:pt x="822" y="1170"/>
                  </a:lnTo>
                  <a:lnTo>
                    <a:pt x="870" y="1167"/>
                  </a:lnTo>
                  <a:lnTo>
                    <a:pt x="917" y="1158"/>
                  </a:lnTo>
                  <a:lnTo>
                    <a:pt x="962" y="1144"/>
                  </a:lnTo>
                  <a:lnTo>
                    <a:pt x="1004" y="1125"/>
                  </a:lnTo>
                  <a:lnTo>
                    <a:pt x="1042" y="1101"/>
                  </a:lnTo>
                  <a:lnTo>
                    <a:pt x="1079" y="1072"/>
                  </a:lnTo>
                  <a:lnTo>
                    <a:pt x="1111" y="1040"/>
                  </a:lnTo>
                  <a:lnTo>
                    <a:pt x="1138" y="1005"/>
                  </a:lnTo>
                  <a:lnTo>
                    <a:pt x="1162" y="965"/>
                  </a:lnTo>
                  <a:lnTo>
                    <a:pt x="1182" y="924"/>
                  </a:lnTo>
                  <a:lnTo>
                    <a:pt x="1195" y="880"/>
                  </a:lnTo>
                  <a:lnTo>
                    <a:pt x="1204" y="833"/>
                  </a:lnTo>
                  <a:lnTo>
                    <a:pt x="1208" y="785"/>
                  </a:lnTo>
                  <a:lnTo>
                    <a:pt x="1204" y="736"/>
                  </a:lnTo>
                  <a:lnTo>
                    <a:pt x="1195" y="690"/>
                  </a:lnTo>
                  <a:lnTo>
                    <a:pt x="1182" y="646"/>
                  </a:lnTo>
                  <a:lnTo>
                    <a:pt x="1162" y="604"/>
                  </a:lnTo>
                  <a:lnTo>
                    <a:pt x="1138" y="564"/>
                  </a:lnTo>
                  <a:lnTo>
                    <a:pt x="1111" y="529"/>
                  </a:lnTo>
                  <a:lnTo>
                    <a:pt x="1079" y="497"/>
                  </a:lnTo>
                  <a:lnTo>
                    <a:pt x="1042" y="469"/>
                  </a:lnTo>
                  <a:lnTo>
                    <a:pt x="1004" y="444"/>
                  </a:lnTo>
                  <a:lnTo>
                    <a:pt x="962" y="426"/>
                  </a:lnTo>
                  <a:lnTo>
                    <a:pt x="917" y="411"/>
                  </a:lnTo>
                  <a:lnTo>
                    <a:pt x="870" y="402"/>
                  </a:lnTo>
                  <a:lnTo>
                    <a:pt x="822" y="399"/>
                  </a:lnTo>
                  <a:close/>
                  <a:moveTo>
                    <a:pt x="328" y="0"/>
                  </a:moveTo>
                  <a:lnTo>
                    <a:pt x="3292" y="0"/>
                  </a:lnTo>
                  <a:lnTo>
                    <a:pt x="3337" y="4"/>
                  </a:lnTo>
                  <a:lnTo>
                    <a:pt x="3379" y="12"/>
                  </a:lnTo>
                  <a:lnTo>
                    <a:pt x="3420" y="27"/>
                  </a:lnTo>
                  <a:lnTo>
                    <a:pt x="3458" y="45"/>
                  </a:lnTo>
                  <a:lnTo>
                    <a:pt x="3493" y="69"/>
                  </a:lnTo>
                  <a:lnTo>
                    <a:pt x="3524" y="96"/>
                  </a:lnTo>
                  <a:lnTo>
                    <a:pt x="3551" y="128"/>
                  </a:lnTo>
                  <a:lnTo>
                    <a:pt x="3575" y="162"/>
                  </a:lnTo>
                  <a:lnTo>
                    <a:pt x="3594" y="201"/>
                  </a:lnTo>
                  <a:lnTo>
                    <a:pt x="3608" y="241"/>
                  </a:lnTo>
                  <a:lnTo>
                    <a:pt x="3617" y="283"/>
                  </a:lnTo>
                  <a:lnTo>
                    <a:pt x="3619" y="328"/>
                  </a:lnTo>
                  <a:lnTo>
                    <a:pt x="3619" y="3293"/>
                  </a:lnTo>
                  <a:lnTo>
                    <a:pt x="3617" y="3337"/>
                  </a:lnTo>
                  <a:lnTo>
                    <a:pt x="3608" y="3380"/>
                  </a:lnTo>
                  <a:lnTo>
                    <a:pt x="3594" y="3420"/>
                  </a:lnTo>
                  <a:lnTo>
                    <a:pt x="3575" y="3458"/>
                  </a:lnTo>
                  <a:lnTo>
                    <a:pt x="3551" y="3493"/>
                  </a:lnTo>
                  <a:lnTo>
                    <a:pt x="3524" y="3524"/>
                  </a:lnTo>
                  <a:lnTo>
                    <a:pt x="3493" y="3551"/>
                  </a:lnTo>
                  <a:lnTo>
                    <a:pt x="3458" y="3576"/>
                  </a:lnTo>
                  <a:lnTo>
                    <a:pt x="3420" y="3594"/>
                  </a:lnTo>
                  <a:lnTo>
                    <a:pt x="3379" y="3609"/>
                  </a:lnTo>
                  <a:lnTo>
                    <a:pt x="3337" y="3618"/>
                  </a:lnTo>
                  <a:lnTo>
                    <a:pt x="3292" y="3620"/>
                  </a:lnTo>
                  <a:lnTo>
                    <a:pt x="328" y="3620"/>
                  </a:lnTo>
                  <a:lnTo>
                    <a:pt x="283" y="3618"/>
                  </a:lnTo>
                  <a:lnTo>
                    <a:pt x="241" y="3609"/>
                  </a:lnTo>
                  <a:lnTo>
                    <a:pt x="200" y="3594"/>
                  </a:lnTo>
                  <a:lnTo>
                    <a:pt x="163" y="3576"/>
                  </a:lnTo>
                  <a:lnTo>
                    <a:pt x="128" y="3551"/>
                  </a:lnTo>
                  <a:lnTo>
                    <a:pt x="96" y="3524"/>
                  </a:lnTo>
                  <a:lnTo>
                    <a:pt x="68" y="3493"/>
                  </a:lnTo>
                  <a:lnTo>
                    <a:pt x="45" y="3458"/>
                  </a:lnTo>
                  <a:lnTo>
                    <a:pt x="26" y="3420"/>
                  </a:lnTo>
                  <a:lnTo>
                    <a:pt x="12" y="3380"/>
                  </a:lnTo>
                  <a:lnTo>
                    <a:pt x="3" y="3337"/>
                  </a:lnTo>
                  <a:lnTo>
                    <a:pt x="0" y="3293"/>
                  </a:lnTo>
                  <a:lnTo>
                    <a:pt x="0" y="328"/>
                  </a:lnTo>
                  <a:lnTo>
                    <a:pt x="3" y="283"/>
                  </a:lnTo>
                  <a:lnTo>
                    <a:pt x="12" y="241"/>
                  </a:lnTo>
                  <a:lnTo>
                    <a:pt x="26" y="201"/>
                  </a:lnTo>
                  <a:lnTo>
                    <a:pt x="45" y="162"/>
                  </a:lnTo>
                  <a:lnTo>
                    <a:pt x="68" y="128"/>
                  </a:lnTo>
                  <a:lnTo>
                    <a:pt x="96" y="96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0" y="27"/>
                  </a:lnTo>
                  <a:lnTo>
                    <a:pt x="241" y="12"/>
                  </a:lnTo>
                  <a:lnTo>
                    <a:pt x="283" y="4"/>
                  </a:lnTo>
                  <a:lnTo>
                    <a:pt x="3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6" name="Freeform 1536">
              <a:extLst>
                <a:ext uri="{FF2B5EF4-FFF2-40B4-BE49-F238E27FC236}">
                  <a16:creationId xmlns:a16="http://schemas.microsoft.com/office/drawing/2014/main" id="{D165E794-54AB-4C1E-AF9C-8EF4687757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1408" y="6050673"/>
              <a:ext cx="177332" cy="179578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7" name="Freeform 6">
              <a:extLst>
                <a:ext uri="{FF2B5EF4-FFF2-40B4-BE49-F238E27FC236}">
                  <a16:creationId xmlns:a16="http://schemas.microsoft.com/office/drawing/2014/main" id="{3FDCC0B0-C17F-4FC8-B17B-6F63A90FDF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13981" y="6050672"/>
              <a:ext cx="176474" cy="178913"/>
            </a:xfrm>
            <a:custGeom>
              <a:avLst/>
              <a:gdLst>
                <a:gd name="T0" fmla="*/ 1686 w 3263"/>
                <a:gd name="T1" fmla="*/ 759 h 3314"/>
                <a:gd name="T2" fmla="*/ 1577 w 3263"/>
                <a:gd name="T3" fmla="*/ 794 h 3314"/>
                <a:gd name="T4" fmla="*/ 1496 w 3263"/>
                <a:gd name="T5" fmla="*/ 850 h 3314"/>
                <a:gd name="T6" fmla="*/ 1439 w 3263"/>
                <a:gd name="T7" fmla="*/ 920 h 3314"/>
                <a:gd name="T8" fmla="*/ 1403 w 3263"/>
                <a:gd name="T9" fmla="*/ 1000 h 3314"/>
                <a:gd name="T10" fmla="*/ 1384 w 3263"/>
                <a:gd name="T11" fmla="*/ 1081 h 3314"/>
                <a:gd name="T12" fmla="*/ 1379 w 3263"/>
                <a:gd name="T13" fmla="*/ 1156 h 3314"/>
                <a:gd name="T14" fmla="*/ 1192 w 3263"/>
                <a:gd name="T15" fmla="*/ 1715 h 3314"/>
                <a:gd name="T16" fmla="*/ 1772 w 3263"/>
                <a:gd name="T17" fmla="*/ 2676 h 3314"/>
                <a:gd name="T18" fmla="*/ 2072 w 3263"/>
                <a:gd name="T19" fmla="*/ 1376 h 3314"/>
                <a:gd name="T20" fmla="*/ 1774 w 3263"/>
                <a:gd name="T21" fmla="*/ 1153 h 3314"/>
                <a:gd name="T22" fmla="*/ 1795 w 3263"/>
                <a:gd name="T23" fmla="*/ 1107 h 3314"/>
                <a:gd name="T24" fmla="*/ 1831 w 3263"/>
                <a:gd name="T25" fmla="*/ 1087 h 3314"/>
                <a:gd name="T26" fmla="*/ 2066 w 3263"/>
                <a:gd name="T27" fmla="*/ 1084 h 3314"/>
                <a:gd name="T28" fmla="*/ 1632 w 3263"/>
                <a:gd name="T29" fmla="*/ 0 h 3314"/>
                <a:gd name="T30" fmla="*/ 1935 w 3263"/>
                <a:gd name="T31" fmla="*/ 29 h 3314"/>
                <a:gd name="T32" fmla="*/ 2221 w 3263"/>
                <a:gd name="T33" fmla="*/ 112 h 3314"/>
                <a:gd name="T34" fmla="*/ 2482 w 3263"/>
                <a:gd name="T35" fmla="*/ 243 h 3314"/>
                <a:gd name="T36" fmla="*/ 2715 w 3263"/>
                <a:gd name="T37" fmla="*/ 418 h 3314"/>
                <a:gd name="T38" fmla="*/ 2912 w 3263"/>
                <a:gd name="T39" fmla="*/ 632 h 3314"/>
                <a:gd name="T40" fmla="*/ 3072 w 3263"/>
                <a:gd name="T41" fmla="*/ 879 h 3314"/>
                <a:gd name="T42" fmla="*/ 3186 w 3263"/>
                <a:gd name="T43" fmla="*/ 1153 h 3314"/>
                <a:gd name="T44" fmla="*/ 3250 w 3263"/>
                <a:gd name="T45" fmla="*/ 1450 h 3314"/>
                <a:gd name="T46" fmla="*/ 3259 w 3263"/>
                <a:gd name="T47" fmla="*/ 1762 h 3314"/>
                <a:gd name="T48" fmla="*/ 3214 w 3263"/>
                <a:gd name="T49" fmla="*/ 2064 h 3314"/>
                <a:gd name="T50" fmla="*/ 3115 w 3263"/>
                <a:gd name="T51" fmla="*/ 2346 h 3314"/>
                <a:gd name="T52" fmla="*/ 2971 w 3263"/>
                <a:gd name="T53" fmla="*/ 2603 h 3314"/>
                <a:gd name="T54" fmla="*/ 2785 w 3263"/>
                <a:gd name="T55" fmla="*/ 2828 h 3314"/>
                <a:gd name="T56" fmla="*/ 2562 w 3263"/>
                <a:gd name="T57" fmla="*/ 3017 h 3314"/>
                <a:gd name="T58" fmla="*/ 2310 w 3263"/>
                <a:gd name="T59" fmla="*/ 3163 h 3314"/>
                <a:gd name="T60" fmla="*/ 2033 w 3263"/>
                <a:gd name="T61" fmla="*/ 3263 h 3314"/>
                <a:gd name="T62" fmla="*/ 1735 w 3263"/>
                <a:gd name="T63" fmla="*/ 3310 h 3314"/>
                <a:gd name="T64" fmla="*/ 1427 w 3263"/>
                <a:gd name="T65" fmla="*/ 3301 h 3314"/>
                <a:gd name="T66" fmla="*/ 1135 w 3263"/>
                <a:gd name="T67" fmla="*/ 3235 h 3314"/>
                <a:gd name="T68" fmla="*/ 865 w 3263"/>
                <a:gd name="T69" fmla="*/ 3119 h 3314"/>
                <a:gd name="T70" fmla="*/ 622 w 3263"/>
                <a:gd name="T71" fmla="*/ 2958 h 3314"/>
                <a:gd name="T72" fmla="*/ 412 w 3263"/>
                <a:gd name="T73" fmla="*/ 2757 h 3314"/>
                <a:gd name="T74" fmla="*/ 240 w 3263"/>
                <a:gd name="T75" fmla="*/ 2520 h 3314"/>
                <a:gd name="T76" fmla="*/ 110 w 3263"/>
                <a:gd name="T77" fmla="*/ 2255 h 3314"/>
                <a:gd name="T78" fmla="*/ 29 w 3263"/>
                <a:gd name="T79" fmla="*/ 1966 h 3314"/>
                <a:gd name="T80" fmla="*/ 0 w 3263"/>
                <a:gd name="T81" fmla="*/ 1657 h 3314"/>
                <a:gd name="T82" fmla="*/ 29 w 3263"/>
                <a:gd name="T83" fmla="*/ 1348 h 3314"/>
                <a:gd name="T84" fmla="*/ 110 w 3263"/>
                <a:gd name="T85" fmla="*/ 1059 h 3314"/>
                <a:gd name="T86" fmla="*/ 240 w 3263"/>
                <a:gd name="T87" fmla="*/ 794 h 3314"/>
                <a:gd name="T88" fmla="*/ 412 w 3263"/>
                <a:gd name="T89" fmla="*/ 557 h 3314"/>
                <a:gd name="T90" fmla="*/ 622 w 3263"/>
                <a:gd name="T91" fmla="*/ 356 h 3314"/>
                <a:gd name="T92" fmla="*/ 865 w 3263"/>
                <a:gd name="T93" fmla="*/ 195 h 3314"/>
                <a:gd name="T94" fmla="*/ 1135 w 3263"/>
                <a:gd name="T95" fmla="*/ 79 h 3314"/>
                <a:gd name="T96" fmla="*/ 1427 w 3263"/>
                <a:gd name="T97" fmla="*/ 13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63" h="3314">
                  <a:moveTo>
                    <a:pt x="1776" y="753"/>
                  </a:moveTo>
                  <a:lnTo>
                    <a:pt x="1729" y="754"/>
                  </a:lnTo>
                  <a:lnTo>
                    <a:pt x="1686" y="759"/>
                  </a:lnTo>
                  <a:lnTo>
                    <a:pt x="1646" y="769"/>
                  </a:lnTo>
                  <a:lnTo>
                    <a:pt x="1610" y="780"/>
                  </a:lnTo>
                  <a:lnTo>
                    <a:pt x="1577" y="794"/>
                  </a:lnTo>
                  <a:lnTo>
                    <a:pt x="1547" y="810"/>
                  </a:lnTo>
                  <a:lnTo>
                    <a:pt x="1521" y="829"/>
                  </a:lnTo>
                  <a:lnTo>
                    <a:pt x="1496" y="850"/>
                  </a:lnTo>
                  <a:lnTo>
                    <a:pt x="1475" y="871"/>
                  </a:lnTo>
                  <a:lnTo>
                    <a:pt x="1456" y="895"/>
                  </a:lnTo>
                  <a:lnTo>
                    <a:pt x="1439" y="920"/>
                  </a:lnTo>
                  <a:lnTo>
                    <a:pt x="1426" y="946"/>
                  </a:lnTo>
                  <a:lnTo>
                    <a:pt x="1413" y="973"/>
                  </a:lnTo>
                  <a:lnTo>
                    <a:pt x="1403" y="1000"/>
                  </a:lnTo>
                  <a:lnTo>
                    <a:pt x="1395" y="1027"/>
                  </a:lnTo>
                  <a:lnTo>
                    <a:pt x="1389" y="1054"/>
                  </a:lnTo>
                  <a:lnTo>
                    <a:pt x="1384" y="1081"/>
                  </a:lnTo>
                  <a:lnTo>
                    <a:pt x="1381" y="1107"/>
                  </a:lnTo>
                  <a:lnTo>
                    <a:pt x="1379" y="1132"/>
                  </a:lnTo>
                  <a:lnTo>
                    <a:pt x="1379" y="1156"/>
                  </a:lnTo>
                  <a:lnTo>
                    <a:pt x="1379" y="1376"/>
                  </a:lnTo>
                  <a:lnTo>
                    <a:pt x="1192" y="1376"/>
                  </a:lnTo>
                  <a:lnTo>
                    <a:pt x="1192" y="1715"/>
                  </a:lnTo>
                  <a:lnTo>
                    <a:pt x="1379" y="1715"/>
                  </a:lnTo>
                  <a:lnTo>
                    <a:pt x="1379" y="2676"/>
                  </a:lnTo>
                  <a:lnTo>
                    <a:pt x="1772" y="2676"/>
                  </a:lnTo>
                  <a:lnTo>
                    <a:pt x="1772" y="1715"/>
                  </a:lnTo>
                  <a:lnTo>
                    <a:pt x="2037" y="1715"/>
                  </a:lnTo>
                  <a:lnTo>
                    <a:pt x="2072" y="1376"/>
                  </a:lnTo>
                  <a:lnTo>
                    <a:pt x="1772" y="1376"/>
                  </a:lnTo>
                  <a:lnTo>
                    <a:pt x="1772" y="1176"/>
                  </a:lnTo>
                  <a:lnTo>
                    <a:pt x="1774" y="1153"/>
                  </a:lnTo>
                  <a:lnTo>
                    <a:pt x="1779" y="1135"/>
                  </a:lnTo>
                  <a:lnTo>
                    <a:pt x="1786" y="1119"/>
                  </a:lnTo>
                  <a:lnTo>
                    <a:pt x="1795" y="1107"/>
                  </a:lnTo>
                  <a:lnTo>
                    <a:pt x="1806" y="1097"/>
                  </a:lnTo>
                  <a:lnTo>
                    <a:pt x="1819" y="1091"/>
                  </a:lnTo>
                  <a:lnTo>
                    <a:pt x="1831" y="1087"/>
                  </a:lnTo>
                  <a:lnTo>
                    <a:pt x="1843" y="1085"/>
                  </a:lnTo>
                  <a:lnTo>
                    <a:pt x="1855" y="1084"/>
                  </a:lnTo>
                  <a:lnTo>
                    <a:pt x="2066" y="1084"/>
                  </a:lnTo>
                  <a:lnTo>
                    <a:pt x="2066" y="754"/>
                  </a:lnTo>
                  <a:lnTo>
                    <a:pt x="1776" y="753"/>
                  </a:lnTo>
                  <a:close/>
                  <a:moveTo>
                    <a:pt x="1632" y="0"/>
                  </a:moveTo>
                  <a:lnTo>
                    <a:pt x="1735" y="4"/>
                  </a:lnTo>
                  <a:lnTo>
                    <a:pt x="1836" y="13"/>
                  </a:lnTo>
                  <a:lnTo>
                    <a:pt x="1935" y="29"/>
                  </a:lnTo>
                  <a:lnTo>
                    <a:pt x="2033" y="51"/>
                  </a:lnTo>
                  <a:lnTo>
                    <a:pt x="2128" y="79"/>
                  </a:lnTo>
                  <a:lnTo>
                    <a:pt x="2221" y="112"/>
                  </a:lnTo>
                  <a:lnTo>
                    <a:pt x="2310" y="151"/>
                  </a:lnTo>
                  <a:lnTo>
                    <a:pt x="2398" y="195"/>
                  </a:lnTo>
                  <a:lnTo>
                    <a:pt x="2482" y="243"/>
                  </a:lnTo>
                  <a:lnTo>
                    <a:pt x="2562" y="297"/>
                  </a:lnTo>
                  <a:lnTo>
                    <a:pt x="2640" y="356"/>
                  </a:lnTo>
                  <a:lnTo>
                    <a:pt x="2715" y="418"/>
                  </a:lnTo>
                  <a:lnTo>
                    <a:pt x="2785" y="486"/>
                  </a:lnTo>
                  <a:lnTo>
                    <a:pt x="2850" y="557"/>
                  </a:lnTo>
                  <a:lnTo>
                    <a:pt x="2912" y="632"/>
                  </a:lnTo>
                  <a:lnTo>
                    <a:pt x="2971" y="711"/>
                  </a:lnTo>
                  <a:lnTo>
                    <a:pt x="3024" y="794"/>
                  </a:lnTo>
                  <a:lnTo>
                    <a:pt x="3072" y="879"/>
                  </a:lnTo>
                  <a:lnTo>
                    <a:pt x="3115" y="968"/>
                  </a:lnTo>
                  <a:lnTo>
                    <a:pt x="3153" y="1059"/>
                  </a:lnTo>
                  <a:lnTo>
                    <a:pt x="3186" y="1153"/>
                  </a:lnTo>
                  <a:lnTo>
                    <a:pt x="3214" y="1250"/>
                  </a:lnTo>
                  <a:lnTo>
                    <a:pt x="3235" y="1348"/>
                  </a:lnTo>
                  <a:lnTo>
                    <a:pt x="3250" y="1450"/>
                  </a:lnTo>
                  <a:lnTo>
                    <a:pt x="3259" y="1552"/>
                  </a:lnTo>
                  <a:lnTo>
                    <a:pt x="3263" y="1657"/>
                  </a:lnTo>
                  <a:lnTo>
                    <a:pt x="3259" y="1762"/>
                  </a:lnTo>
                  <a:lnTo>
                    <a:pt x="3250" y="1864"/>
                  </a:lnTo>
                  <a:lnTo>
                    <a:pt x="3235" y="1966"/>
                  </a:lnTo>
                  <a:lnTo>
                    <a:pt x="3214" y="2064"/>
                  </a:lnTo>
                  <a:lnTo>
                    <a:pt x="3186" y="2161"/>
                  </a:lnTo>
                  <a:lnTo>
                    <a:pt x="3153" y="2255"/>
                  </a:lnTo>
                  <a:lnTo>
                    <a:pt x="3115" y="2346"/>
                  </a:lnTo>
                  <a:lnTo>
                    <a:pt x="3072" y="2435"/>
                  </a:lnTo>
                  <a:lnTo>
                    <a:pt x="3024" y="2520"/>
                  </a:lnTo>
                  <a:lnTo>
                    <a:pt x="2971" y="2603"/>
                  </a:lnTo>
                  <a:lnTo>
                    <a:pt x="2912" y="2682"/>
                  </a:lnTo>
                  <a:lnTo>
                    <a:pt x="2850" y="2757"/>
                  </a:lnTo>
                  <a:lnTo>
                    <a:pt x="2785" y="2828"/>
                  </a:lnTo>
                  <a:lnTo>
                    <a:pt x="2715" y="2895"/>
                  </a:lnTo>
                  <a:lnTo>
                    <a:pt x="2640" y="2958"/>
                  </a:lnTo>
                  <a:lnTo>
                    <a:pt x="2562" y="3017"/>
                  </a:lnTo>
                  <a:lnTo>
                    <a:pt x="2482" y="3071"/>
                  </a:lnTo>
                  <a:lnTo>
                    <a:pt x="2398" y="3119"/>
                  </a:lnTo>
                  <a:lnTo>
                    <a:pt x="2310" y="3163"/>
                  </a:lnTo>
                  <a:lnTo>
                    <a:pt x="2221" y="3202"/>
                  </a:lnTo>
                  <a:lnTo>
                    <a:pt x="2128" y="3235"/>
                  </a:lnTo>
                  <a:lnTo>
                    <a:pt x="2033" y="3263"/>
                  </a:lnTo>
                  <a:lnTo>
                    <a:pt x="1935" y="3285"/>
                  </a:lnTo>
                  <a:lnTo>
                    <a:pt x="1836" y="3301"/>
                  </a:lnTo>
                  <a:lnTo>
                    <a:pt x="1735" y="3310"/>
                  </a:lnTo>
                  <a:lnTo>
                    <a:pt x="1632" y="3314"/>
                  </a:lnTo>
                  <a:lnTo>
                    <a:pt x="1529" y="3310"/>
                  </a:lnTo>
                  <a:lnTo>
                    <a:pt x="1427" y="3301"/>
                  </a:lnTo>
                  <a:lnTo>
                    <a:pt x="1328" y="3285"/>
                  </a:lnTo>
                  <a:lnTo>
                    <a:pt x="1231" y="3263"/>
                  </a:lnTo>
                  <a:lnTo>
                    <a:pt x="1135" y="3235"/>
                  </a:lnTo>
                  <a:lnTo>
                    <a:pt x="1043" y="3202"/>
                  </a:lnTo>
                  <a:lnTo>
                    <a:pt x="952" y="3163"/>
                  </a:lnTo>
                  <a:lnTo>
                    <a:pt x="865" y="3119"/>
                  </a:lnTo>
                  <a:lnTo>
                    <a:pt x="781" y="3071"/>
                  </a:lnTo>
                  <a:lnTo>
                    <a:pt x="700" y="3017"/>
                  </a:lnTo>
                  <a:lnTo>
                    <a:pt x="622" y="2958"/>
                  </a:lnTo>
                  <a:lnTo>
                    <a:pt x="549" y="2895"/>
                  </a:lnTo>
                  <a:lnTo>
                    <a:pt x="479" y="2828"/>
                  </a:lnTo>
                  <a:lnTo>
                    <a:pt x="412" y="2757"/>
                  </a:lnTo>
                  <a:lnTo>
                    <a:pt x="350" y="2682"/>
                  </a:lnTo>
                  <a:lnTo>
                    <a:pt x="293" y="2603"/>
                  </a:lnTo>
                  <a:lnTo>
                    <a:pt x="240" y="2520"/>
                  </a:lnTo>
                  <a:lnTo>
                    <a:pt x="192" y="2435"/>
                  </a:lnTo>
                  <a:lnTo>
                    <a:pt x="148" y="2346"/>
                  </a:lnTo>
                  <a:lnTo>
                    <a:pt x="110" y="2255"/>
                  </a:lnTo>
                  <a:lnTo>
                    <a:pt x="78" y="2161"/>
                  </a:lnTo>
                  <a:lnTo>
                    <a:pt x="50" y="2064"/>
                  </a:lnTo>
                  <a:lnTo>
                    <a:pt x="29" y="1966"/>
                  </a:lnTo>
                  <a:lnTo>
                    <a:pt x="13" y="1864"/>
                  </a:lnTo>
                  <a:lnTo>
                    <a:pt x="3" y="1762"/>
                  </a:lnTo>
                  <a:lnTo>
                    <a:pt x="0" y="1657"/>
                  </a:lnTo>
                  <a:lnTo>
                    <a:pt x="3" y="1552"/>
                  </a:lnTo>
                  <a:lnTo>
                    <a:pt x="13" y="1450"/>
                  </a:lnTo>
                  <a:lnTo>
                    <a:pt x="29" y="1348"/>
                  </a:lnTo>
                  <a:lnTo>
                    <a:pt x="50" y="1250"/>
                  </a:lnTo>
                  <a:lnTo>
                    <a:pt x="78" y="1153"/>
                  </a:lnTo>
                  <a:lnTo>
                    <a:pt x="110" y="1059"/>
                  </a:lnTo>
                  <a:lnTo>
                    <a:pt x="148" y="968"/>
                  </a:lnTo>
                  <a:lnTo>
                    <a:pt x="192" y="879"/>
                  </a:lnTo>
                  <a:lnTo>
                    <a:pt x="240" y="794"/>
                  </a:lnTo>
                  <a:lnTo>
                    <a:pt x="293" y="711"/>
                  </a:lnTo>
                  <a:lnTo>
                    <a:pt x="350" y="632"/>
                  </a:lnTo>
                  <a:lnTo>
                    <a:pt x="412" y="557"/>
                  </a:lnTo>
                  <a:lnTo>
                    <a:pt x="479" y="486"/>
                  </a:lnTo>
                  <a:lnTo>
                    <a:pt x="549" y="418"/>
                  </a:lnTo>
                  <a:lnTo>
                    <a:pt x="622" y="356"/>
                  </a:lnTo>
                  <a:lnTo>
                    <a:pt x="700" y="297"/>
                  </a:lnTo>
                  <a:lnTo>
                    <a:pt x="781" y="243"/>
                  </a:lnTo>
                  <a:lnTo>
                    <a:pt x="865" y="195"/>
                  </a:lnTo>
                  <a:lnTo>
                    <a:pt x="952" y="151"/>
                  </a:lnTo>
                  <a:lnTo>
                    <a:pt x="1043" y="112"/>
                  </a:lnTo>
                  <a:lnTo>
                    <a:pt x="1135" y="79"/>
                  </a:lnTo>
                  <a:lnTo>
                    <a:pt x="1231" y="51"/>
                  </a:lnTo>
                  <a:lnTo>
                    <a:pt x="1328" y="29"/>
                  </a:lnTo>
                  <a:lnTo>
                    <a:pt x="1427" y="13"/>
                  </a:lnTo>
                  <a:lnTo>
                    <a:pt x="1529" y="4"/>
                  </a:lnTo>
                  <a:lnTo>
                    <a:pt x="16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162EEDCF-AFDE-4451-88C1-70DB1EAEF8AB}"/>
              </a:ext>
            </a:extLst>
          </p:cNvPr>
          <p:cNvSpPr/>
          <p:nvPr/>
        </p:nvSpPr>
        <p:spPr>
          <a:xfrm>
            <a:off x="543063" y="5894363"/>
            <a:ext cx="1313645" cy="319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16CECB66-F1D9-4B8E-99EE-880B247013D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9" r="118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56192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7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66FD6664-41C5-4286-86D9-8B00B52BB83A}"/>
              </a:ext>
            </a:extLst>
          </p:cNvPr>
          <p:cNvSpPr txBox="1"/>
          <p:nvPr/>
        </p:nvSpPr>
        <p:spPr>
          <a:xfrm>
            <a:off x="4477555" y="1071869"/>
            <a:ext cx="3236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Values</a:t>
            </a:r>
          </a:p>
        </p:txBody>
      </p:sp>
      <p:grpSp>
        <p:nvGrpSpPr>
          <p:cNvPr id="31" name="Group 1008">
            <a:extLst>
              <a:ext uri="{FF2B5EF4-FFF2-40B4-BE49-F238E27FC236}">
                <a16:creationId xmlns:a16="http://schemas.microsoft.com/office/drawing/2014/main" id="{039E92DE-0E1B-4A70-B607-E98C46D3166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583104" y="2637700"/>
            <a:ext cx="586691" cy="507161"/>
            <a:chOff x="-3982" y="41"/>
            <a:chExt cx="2641" cy="2283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2" name="Freeform 1010">
              <a:extLst>
                <a:ext uri="{FF2B5EF4-FFF2-40B4-BE49-F238E27FC236}">
                  <a16:creationId xmlns:a16="http://schemas.microsoft.com/office/drawing/2014/main" id="{0E3F1628-DF57-445F-B310-2E83FA7EB9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2" y="41"/>
              <a:ext cx="2641" cy="2283"/>
            </a:xfrm>
            <a:custGeom>
              <a:avLst/>
              <a:gdLst>
                <a:gd name="T0" fmla="*/ 383 w 5282"/>
                <a:gd name="T1" fmla="*/ 3127 h 4566"/>
                <a:gd name="T2" fmla="*/ 4899 w 5282"/>
                <a:gd name="T3" fmla="*/ 384 h 4566"/>
                <a:gd name="T4" fmla="*/ 257 w 5282"/>
                <a:gd name="T5" fmla="*/ 0 h 4566"/>
                <a:gd name="T6" fmla="*/ 5072 w 5282"/>
                <a:gd name="T7" fmla="*/ 4 h 4566"/>
                <a:gd name="T8" fmla="*/ 5156 w 5282"/>
                <a:gd name="T9" fmla="*/ 36 h 4566"/>
                <a:gd name="T10" fmla="*/ 5221 w 5282"/>
                <a:gd name="T11" fmla="*/ 90 h 4566"/>
                <a:gd name="T12" fmla="*/ 5266 w 5282"/>
                <a:gd name="T13" fmla="*/ 168 h 4566"/>
                <a:gd name="T14" fmla="*/ 5282 w 5282"/>
                <a:gd name="T15" fmla="*/ 256 h 4566"/>
                <a:gd name="T16" fmla="*/ 5278 w 5282"/>
                <a:gd name="T17" fmla="*/ 3300 h 4566"/>
                <a:gd name="T18" fmla="*/ 5247 w 5282"/>
                <a:gd name="T19" fmla="*/ 3384 h 4566"/>
                <a:gd name="T20" fmla="*/ 5191 w 5282"/>
                <a:gd name="T21" fmla="*/ 3451 h 4566"/>
                <a:gd name="T22" fmla="*/ 5116 w 5282"/>
                <a:gd name="T23" fmla="*/ 3494 h 4566"/>
                <a:gd name="T24" fmla="*/ 5026 w 5282"/>
                <a:gd name="T25" fmla="*/ 3511 h 4566"/>
                <a:gd name="T26" fmla="*/ 3243 w 5282"/>
                <a:gd name="T27" fmla="*/ 4092 h 4566"/>
                <a:gd name="T28" fmla="*/ 3985 w 5282"/>
                <a:gd name="T29" fmla="*/ 4097 h 4566"/>
                <a:gd name="T30" fmla="*/ 4068 w 5282"/>
                <a:gd name="T31" fmla="*/ 4132 h 4566"/>
                <a:gd name="T32" fmla="*/ 4133 w 5282"/>
                <a:gd name="T33" fmla="*/ 4196 h 4566"/>
                <a:gd name="T34" fmla="*/ 4168 w 5282"/>
                <a:gd name="T35" fmla="*/ 4280 h 4566"/>
                <a:gd name="T36" fmla="*/ 4168 w 5282"/>
                <a:gd name="T37" fmla="*/ 4376 h 4566"/>
                <a:gd name="T38" fmla="*/ 4133 w 5282"/>
                <a:gd name="T39" fmla="*/ 4462 h 4566"/>
                <a:gd name="T40" fmla="*/ 4068 w 5282"/>
                <a:gd name="T41" fmla="*/ 4524 h 4566"/>
                <a:gd name="T42" fmla="*/ 3985 w 5282"/>
                <a:gd name="T43" fmla="*/ 4561 h 4566"/>
                <a:gd name="T44" fmla="*/ 1345 w 5282"/>
                <a:gd name="T45" fmla="*/ 4566 h 4566"/>
                <a:gd name="T46" fmla="*/ 1254 w 5282"/>
                <a:gd name="T47" fmla="*/ 4547 h 4566"/>
                <a:gd name="T48" fmla="*/ 1179 w 5282"/>
                <a:gd name="T49" fmla="*/ 4495 h 4566"/>
                <a:gd name="T50" fmla="*/ 1127 w 5282"/>
                <a:gd name="T51" fmla="*/ 4421 h 4566"/>
                <a:gd name="T52" fmla="*/ 1110 w 5282"/>
                <a:gd name="T53" fmla="*/ 4328 h 4566"/>
                <a:gd name="T54" fmla="*/ 1127 w 5282"/>
                <a:gd name="T55" fmla="*/ 4237 h 4566"/>
                <a:gd name="T56" fmla="*/ 1179 w 5282"/>
                <a:gd name="T57" fmla="*/ 4161 h 4566"/>
                <a:gd name="T58" fmla="*/ 1254 w 5282"/>
                <a:gd name="T59" fmla="*/ 4110 h 4566"/>
                <a:gd name="T60" fmla="*/ 1345 w 5282"/>
                <a:gd name="T61" fmla="*/ 4092 h 4566"/>
                <a:gd name="T62" fmla="*/ 2040 w 5282"/>
                <a:gd name="T63" fmla="*/ 3511 h 4566"/>
                <a:gd name="T64" fmla="*/ 210 w 5282"/>
                <a:gd name="T65" fmla="*/ 3507 h 4566"/>
                <a:gd name="T66" fmla="*/ 127 w 5282"/>
                <a:gd name="T67" fmla="*/ 3475 h 4566"/>
                <a:gd name="T68" fmla="*/ 61 w 5282"/>
                <a:gd name="T69" fmla="*/ 3419 h 4566"/>
                <a:gd name="T70" fmla="*/ 16 w 5282"/>
                <a:gd name="T71" fmla="*/ 3343 h 4566"/>
                <a:gd name="T72" fmla="*/ 0 w 5282"/>
                <a:gd name="T73" fmla="*/ 3255 h 4566"/>
                <a:gd name="T74" fmla="*/ 5 w 5282"/>
                <a:gd name="T75" fmla="*/ 211 h 4566"/>
                <a:gd name="T76" fmla="*/ 35 w 5282"/>
                <a:gd name="T77" fmla="*/ 127 h 4566"/>
                <a:gd name="T78" fmla="*/ 91 w 5282"/>
                <a:gd name="T79" fmla="*/ 60 h 4566"/>
                <a:gd name="T80" fmla="*/ 167 w 5282"/>
                <a:gd name="T81" fmla="*/ 17 h 4566"/>
                <a:gd name="T82" fmla="*/ 257 w 5282"/>
                <a:gd name="T83" fmla="*/ 0 h 4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282" h="4566">
                  <a:moveTo>
                    <a:pt x="383" y="384"/>
                  </a:moveTo>
                  <a:lnTo>
                    <a:pt x="383" y="3127"/>
                  </a:lnTo>
                  <a:lnTo>
                    <a:pt x="4899" y="3127"/>
                  </a:lnTo>
                  <a:lnTo>
                    <a:pt x="4899" y="384"/>
                  </a:lnTo>
                  <a:lnTo>
                    <a:pt x="383" y="384"/>
                  </a:lnTo>
                  <a:close/>
                  <a:moveTo>
                    <a:pt x="257" y="0"/>
                  </a:moveTo>
                  <a:lnTo>
                    <a:pt x="5026" y="0"/>
                  </a:lnTo>
                  <a:lnTo>
                    <a:pt x="5072" y="4"/>
                  </a:lnTo>
                  <a:lnTo>
                    <a:pt x="5116" y="17"/>
                  </a:lnTo>
                  <a:lnTo>
                    <a:pt x="5156" y="36"/>
                  </a:lnTo>
                  <a:lnTo>
                    <a:pt x="5191" y="60"/>
                  </a:lnTo>
                  <a:lnTo>
                    <a:pt x="5221" y="90"/>
                  </a:lnTo>
                  <a:lnTo>
                    <a:pt x="5247" y="127"/>
                  </a:lnTo>
                  <a:lnTo>
                    <a:pt x="5266" y="168"/>
                  </a:lnTo>
                  <a:lnTo>
                    <a:pt x="5278" y="211"/>
                  </a:lnTo>
                  <a:lnTo>
                    <a:pt x="5282" y="256"/>
                  </a:lnTo>
                  <a:lnTo>
                    <a:pt x="5282" y="3255"/>
                  </a:lnTo>
                  <a:lnTo>
                    <a:pt x="5278" y="3300"/>
                  </a:lnTo>
                  <a:lnTo>
                    <a:pt x="5266" y="3343"/>
                  </a:lnTo>
                  <a:lnTo>
                    <a:pt x="5247" y="3384"/>
                  </a:lnTo>
                  <a:lnTo>
                    <a:pt x="5221" y="3419"/>
                  </a:lnTo>
                  <a:lnTo>
                    <a:pt x="5191" y="3451"/>
                  </a:lnTo>
                  <a:lnTo>
                    <a:pt x="5156" y="3475"/>
                  </a:lnTo>
                  <a:lnTo>
                    <a:pt x="5116" y="3494"/>
                  </a:lnTo>
                  <a:lnTo>
                    <a:pt x="5072" y="3507"/>
                  </a:lnTo>
                  <a:lnTo>
                    <a:pt x="5026" y="3511"/>
                  </a:lnTo>
                  <a:lnTo>
                    <a:pt x="3243" y="3511"/>
                  </a:lnTo>
                  <a:lnTo>
                    <a:pt x="3243" y="4092"/>
                  </a:lnTo>
                  <a:lnTo>
                    <a:pt x="3937" y="4092"/>
                  </a:lnTo>
                  <a:lnTo>
                    <a:pt x="3985" y="4097"/>
                  </a:lnTo>
                  <a:lnTo>
                    <a:pt x="4028" y="4110"/>
                  </a:lnTo>
                  <a:lnTo>
                    <a:pt x="4068" y="4132"/>
                  </a:lnTo>
                  <a:lnTo>
                    <a:pt x="4104" y="4161"/>
                  </a:lnTo>
                  <a:lnTo>
                    <a:pt x="4133" y="4196"/>
                  </a:lnTo>
                  <a:lnTo>
                    <a:pt x="4155" y="4237"/>
                  </a:lnTo>
                  <a:lnTo>
                    <a:pt x="4168" y="4280"/>
                  </a:lnTo>
                  <a:lnTo>
                    <a:pt x="4173" y="4328"/>
                  </a:lnTo>
                  <a:lnTo>
                    <a:pt x="4168" y="4376"/>
                  </a:lnTo>
                  <a:lnTo>
                    <a:pt x="4155" y="4421"/>
                  </a:lnTo>
                  <a:lnTo>
                    <a:pt x="4133" y="4462"/>
                  </a:lnTo>
                  <a:lnTo>
                    <a:pt x="4104" y="4495"/>
                  </a:lnTo>
                  <a:lnTo>
                    <a:pt x="4068" y="4524"/>
                  </a:lnTo>
                  <a:lnTo>
                    <a:pt x="4028" y="4547"/>
                  </a:lnTo>
                  <a:lnTo>
                    <a:pt x="3985" y="4561"/>
                  </a:lnTo>
                  <a:lnTo>
                    <a:pt x="3937" y="4566"/>
                  </a:lnTo>
                  <a:lnTo>
                    <a:pt x="1345" y="4566"/>
                  </a:lnTo>
                  <a:lnTo>
                    <a:pt x="1297" y="4561"/>
                  </a:lnTo>
                  <a:lnTo>
                    <a:pt x="1254" y="4547"/>
                  </a:lnTo>
                  <a:lnTo>
                    <a:pt x="1214" y="4524"/>
                  </a:lnTo>
                  <a:lnTo>
                    <a:pt x="1179" y="4495"/>
                  </a:lnTo>
                  <a:lnTo>
                    <a:pt x="1150" y="4462"/>
                  </a:lnTo>
                  <a:lnTo>
                    <a:pt x="1127" y="4421"/>
                  </a:lnTo>
                  <a:lnTo>
                    <a:pt x="1115" y="4376"/>
                  </a:lnTo>
                  <a:lnTo>
                    <a:pt x="1110" y="4328"/>
                  </a:lnTo>
                  <a:lnTo>
                    <a:pt x="1115" y="4280"/>
                  </a:lnTo>
                  <a:lnTo>
                    <a:pt x="1127" y="4237"/>
                  </a:lnTo>
                  <a:lnTo>
                    <a:pt x="1150" y="4196"/>
                  </a:lnTo>
                  <a:lnTo>
                    <a:pt x="1179" y="4161"/>
                  </a:lnTo>
                  <a:lnTo>
                    <a:pt x="1214" y="4132"/>
                  </a:lnTo>
                  <a:lnTo>
                    <a:pt x="1254" y="4110"/>
                  </a:lnTo>
                  <a:lnTo>
                    <a:pt x="1297" y="4097"/>
                  </a:lnTo>
                  <a:lnTo>
                    <a:pt x="1345" y="4092"/>
                  </a:lnTo>
                  <a:lnTo>
                    <a:pt x="2040" y="4092"/>
                  </a:lnTo>
                  <a:lnTo>
                    <a:pt x="2040" y="3511"/>
                  </a:lnTo>
                  <a:lnTo>
                    <a:pt x="257" y="3511"/>
                  </a:lnTo>
                  <a:lnTo>
                    <a:pt x="210" y="3507"/>
                  </a:lnTo>
                  <a:lnTo>
                    <a:pt x="167" y="3494"/>
                  </a:lnTo>
                  <a:lnTo>
                    <a:pt x="127" y="3475"/>
                  </a:lnTo>
                  <a:lnTo>
                    <a:pt x="91" y="3451"/>
                  </a:lnTo>
                  <a:lnTo>
                    <a:pt x="61" y="3419"/>
                  </a:lnTo>
                  <a:lnTo>
                    <a:pt x="35" y="3384"/>
                  </a:lnTo>
                  <a:lnTo>
                    <a:pt x="16" y="3343"/>
                  </a:lnTo>
                  <a:lnTo>
                    <a:pt x="5" y="3300"/>
                  </a:lnTo>
                  <a:lnTo>
                    <a:pt x="0" y="3255"/>
                  </a:lnTo>
                  <a:lnTo>
                    <a:pt x="0" y="256"/>
                  </a:lnTo>
                  <a:lnTo>
                    <a:pt x="5" y="211"/>
                  </a:lnTo>
                  <a:lnTo>
                    <a:pt x="16" y="168"/>
                  </a:lnTo>
                  <a:lnTo>
                    <a:pt x="35" y="127"/>
                  </a:lnTo>
                  <a:lnTo>
                    <a:pt x="61" y="90"/>
                  </a:lnTo>
                  <a:lnTo>
                    <a:pt x="91" y="60"/>
                  </a:lnTo>
                  <a:lnTo>
                    <a:pt x="127" y="36"/>
                  </a:lnTo>
                  <a:lnTo>
                    <a:pt x="167" y="17"/>
                  </a:lnTo>
                  <a:lnTo>
                    <a:pt x="210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011">
              <a:extLst>
                <a:ext uri="{FF2B5EF4-FFF2-40B4-BE49-F238E27FC236}">
                  <a16:creationId xmlns:a16="http://schemas.microsoft.com/office/drawing/2014/main" id="{0D83728E-8DBB-4526-B8F3-7229473BC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" y="648"/>
              <a:ext cx="560" cy="539"/>
            </a:xfrm>
            <a:custGeom>
              <a:avLst/>
              <a:gdLst>
                <a:gd name="T0" fmla="*/ 964 w 1121"/>
                <a:gd name="T1" fmla="*/ 0 h 1078"/>
                <a:gd name="T2" fmla="*/ 993 w 1121"/>
                <a:gd name="T3" fmla="*/ 4 h 1078"/>
                <a:gd name="T4" fmla="*/ 1022 w 1121"/>
                <a:gd name="T5" fmla="*/ 12 h 1078"/>
                <a:gd name="T6" fmla="*/ 1048 w 1121"/>
                <a:gd name="T7" fmla="*/ 26 h 1078"/>
                <a:gd name="T8" fmla="*/ 1073 w 1121"/>
                <a:gd name="T9" fmla="*/ 45 h 1078"/>
                <a:gd name="T10" fmla="*/ 1094 w 1121"/>
                <a:gd name="T11" fmla="*/ 69 h 1078"/>
                <a:gd name="T12" fmla="*/ 1108 w 1121"/>
                <a:gd name="T13" fmla="*/ 97 h 1078"/>
                <a:gd name="T14" fmla="*/ 1118 w 1121"/>
                <a:gd name="T15" fmla="*/ 126 h 1078"/>
                <a:gd name="T16" fmla="*/ 1121 w 1121"/>
                <a:gd name="T17" fmla="*/ 158 h 1078"/>
                <a:gd name="T18" fmla="*/ 1121 w 1121"/>
                <a:gd name="T19" fmla="*/ 161 h 1078"/>
                <a:gd name="T20" fmla="*/ 1116 w 1121"/>
                <a:gd name="T21" fmla="*/ 198 h 1078"/>
                <a:gd name="T22" fmla="*/ 1105 w 1121"/>
                <a:gd name="T23" fmla="*/ 230 h 1078"/>
                <a:gd name="T24" fmla="*/ 1086 w 1121"/>
                <a:gd name="T25" fmla="*/ 261 h 1078"/>
                <a:gd name="T26" fmla="*/ 1060 w 1121"/>
                <a:gd name="T27" fmla="*/ 285 h 1078"/>
                <a:gd name="T28" fmla="*/ 1030 w 1121"/>
                <a:gd name="T29" fmla="*/ 304 h 1078"/>
                <a:gd name="T30" fmla="*/ 525 w 1121"/>
                <a:gd name="T31" fmla="*/ 538 h 1078"/>
                <a:gd name="T32" fmla="*/ 1030 w 1121"/>
                <a:gd name="T33" fmla="*/ 775 h 1078"/>
                <a:gd name="T34" fmla="*/ 1060 w 1121"/>
                <a:gd name="T35" fmla="*/ 792 h 1078"/>
                <a:gd name="T36" fmla="*/ 1086 w 1121"/>
                <a:gd name="T37" fmla="*/ 818 h 1078"/>
                <a:gd name="T38" fmla="*/ 1105 w 1121"/>
                <a:gd name="T39" fmla="*/ 847 h 1078"/>
                <a:gd name="T40" fmla="*/ 1116 w 1121"/>
                <a:gd name="T41" fmla="*/ 881 h 1078"/>
                <a:gd name="T42" fmla="*/ 1121 w 1121"/>
                <a:gd name="T43" fmla="*/ 916 h 1078"/>
                <a:gd name="T44" fmla="*/ 1121 w 1121"/>
                <a:gd name="T45" fmla="*/ 921 h 1078"/>
                <a:gd name="T46" fmla="*/ 1118 w 1121"/>
                <a:gd name="T47" fmla="*/ 953 h 1078"/>
                <a:gd name="T48" fmla="*/ 1108 w 1121"/>
                <a:gd name="T49" fmla="*/ 982 h 1078"/>
                <a:gd name="T50" fmla="*/ 1094 w 1121"/>
                <a:gd name="T51" fmla="*/ 1009 h 1078"/>
                <a:gd name="T52" fmla="*/ 1073 w 1121"/>
                <a:gd name="T53" fmla="*/ 1033 h 1078"/>
                <a:gd name="T54" fmla="*/ 1048 w 1121"/>
                <a:gd name="T55" fmla="*/ 1053 h 1078"/>
                <a:gd name="T56" fmla="*/ 1022 w 1121"/>
                <a:gd name="T57" fmla="*/ 1067 h 1078"/>
                <a:gd name="T58" fmla="*/ 993 w 1121"/>
                <a:gd name="T59" fmla="*/ 1075 h 1078"/>
                <a:gd name="T60" fmla="*/ 964 w 1121"/>
                <a:gd name="T61" fmla="*/ 1078 h 1078"/>
                <a:gd name="T62" fmla="*/ 930 w 1121"/>
                <a:gd name="T63" fmla="*/ 1073 h 1078"/>
                <a:gd name="T64" fmla="*/ 898 w 1121"/>
                <a:gd name="T65" fmla="*/ 1064 h 1078"/>
                <a:gd name="T66" fmla="*/ 90 w 1121"/>
                <a:gd name="T67" fmla="*/ 688 h 1078"/>
                <a:gd name="T68" fmla="*/ 60 w 1121"/>
                <a:gd name="T69" fmla="*/ 669 h 1078"/>
                <a:gd name="T70" fmla="*/ 36 w 1121"/>
                <a:gd name="T71" fmla="*/ 643 h 1078"/>
                <a:gd name="T72" fmla="*/ 16 w 1121"/>
                <a:gd name="T73" fmla="*/ 614 h 1078"/>
                <a:gd name="T74" fmla="*/ 4 w 1121"/>
                <a:gd name="T75" fmla="*/ 580 h 1078"/>
                <a:gd name="T76" fmla="*/ 0 w 1121"/>
                <a:gd name="T77" fmla="*/ 545 h 1078"/>
                <a:gd name="T78" fmla="*/ 0 w 1121"/>
                <a:gd name="T79" fmla="*/ 534 h 1078"/>
                <a:gd name="T80" fmla="*/ 4 w 1121"/>
                <a:gd name="T81" fmla="*/ 498 h 1078"/>
                <a:gd name="T82" fmla="*/ 16 w 1121"/>
                <a:gd name="T83" fmla="*/ 465 h 1078"/>
                <a:gd name="T84" fmla="*/ 36 w 1121"/>
                <a:gd name="T85" fmla="*/ 434 h 1078"/>
                <a:gd name="T86" fmla="*/ 60 w 1121"/>
                <a:gd name="T87" fmla="*/ 410 h 1078"/>
                <a:gd name="T88" fmla="*/ 90 w 1121"/>
                <a:gd name="T89" fmla="*/ 391 h 1078"/>
                <a:gd name="T90" fmla="*/ 898 w 1121"/>
                <a:gd name="T91" fmla="*/ 15 h 1078"/>
                <a:gd name="T92" fmla="*/ 930 w 1121"/>
                <a:gd name="T93" fmla="*/ 5 h 1078"/>
                <a:gd name="T94" fmla="*/ 964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964" y="0"/>
                  </a:moveTo>
                  <a:lnTo>
                    <a:pt x="993" y="4"/>
                  </a:lnTo>
                  <a:lnTo>
                    <a:pt x="1022" y="12"/>
                  </a:lnTo>
                  <a:lnTo>
                    <a:pt x="1048" y="26"/>
                  </a:lnTo>
                  <a:lnTo>
                    <a:pt x="1073" y="45"/>
                  </a:lnTo>
                  <a:lnTo>
                    <a:pt x="1094" y="69"/>
                  </a:lnTo>
                  <a:lnTo>
                    <a:pt x="1108" y="97"/>
                  </a:lnTo>
                  <a:lnTo>
                    <a:pt x="1118" y="126"/>
                  </a:lnTo>
                  <a:lnTo>
                    <a:pt x="1121" y="158"/>
                  </a:lnTo>
                  <a:lnTo>
                    <a:pt x="1121" y="161"/>
                  </a:lnTo>
                  <a:lnTo>
                    <a:pt x="1116" y="198"/>
                  </a:lnTo>
                  <a:lnTo>
                    <a:pt x="1105" y="230"/>
                  </a:lnTo>
                  <a:lnTo>
                    <a:pt x="1086" y="261"/>
                  </a:lnTo>
                  <a:lnTo>
                    <a:pt x="1060" y="285"/>
                  </a:lnTo>
                  <a:lnTo>
                    <a:pt x="1030" y="304"/>
                  </a:lnTo>
                  <a:lnTo>
                    <a:pt x="525" y="538"/>
                  </a:lnTo>
                  <a:lnTo>
                    <a:pt x="1030" y="775"/>
                  </a:lnTo>
                  <a:lnTo>
                    <a:pt x="1060" y="792"/>
                  </a:lnTo>
                  <a:lnTo>
                    <a:pt x="1086" y="818"/>
                  </a:lnTo>
                  <a:lnTo>
                    <a:pt x="1105" y="847"/>
                  </a:lnTo>
                  <a:lnTo>
                    <a:pt x="1116" y="881"/>
                  </a:lnTo>
                  <a:lnTo>
                    <a:pt x="1121" y="916"/>
                  </a:lnTo>
                  <a:lnTo>
                    <a:pt x="1121" y="921"/>
                  </a:lnTo>
                  <a:lnTo>
                    <a:pt x="1118" y="953"/>
                  </a:lnTo>
                  <a:lnTo>
                    <a:pt x="1108" y="982"/>
                  </a:lnTo>
                  <a:lnTo>
                    <a:pt x="1094" y="1009"/>
                  </a:lnTo>
                  <a:lnTo>
                    <a:pt x="1073" y="1033"/>
                  </a:lnTo>
                  <a:lnTo>
                    <a:pt x="1048" y="1053"/>
                  </a:lnTo>
                  <a:lnTo>
                    <a:pt x="1022" y="1067"/>
                  </a:lnTo>
                  <a:lnTo>
                    <a:pt x="993" y="1075"/>
                  </a:lnTo>
                  <a:lnTo>
                    <a:pt x="964" y="1078"/>
                  </a:lnTo>
                  <a:lnTo>
                    <a:pt x="930" y="1073"/>
                  </a:lnTo>
                  <a:lnTo>
                    <a:pt x="898" y="1064"/>
                  </a:lnTo>
                  <a:lnTo>
                    <a:pt x="90" y="688"/>
                  </a:lnTo>
                  <a:lnTo>
                    <a:pt x="60" y="669"/>
                  </a:lnTo>
                  <a:lnTo>
                    <a:pt x="36" y="643"/>
                  </a:lnTo>
                  <a:lnTo>
                    <a:pt x="16" y="614"/>
                  </a:lnTo>
                  <a:lnTo>
                    <a:pt x="4" y="580"/>
                  </a:lnTo>
                  <a:lnTo>
                    <a:pt x="0" y="545"/>
                  </a:lnTo>
                  <a:lnTo>
                    <a:pt x="0" y="534"/>
                  </a:lnTo>
                  <a:lnTo>
                    <a:pt x="4" y="498"/>
                  </a:lnTo>
                  <a:lnTo>
                    <a:pt x="16" y="465"/>
                  </a:lnTo>
                  <a:lnTo>
                    <a:pt x="36" y="434"/>
                  </a:lnTo>
                  <a:lnTo>
                    <a:pt x="60" y="410"/>
                  </a:lnTo>
                  <a:lnTo>
                    <a:pt x="90" y="391"/>
                  </a:lnTo>
                  <a:lnTo>
                    <a:pt x="898" y="15"/>
                  </a:lnTo>
                  <a:lnTo>
                    <a:pt x="930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12">
              <a:extLst>
                <a:ext uri="{FF2B5EF4-FFF2-40B4-BE49-F238E27FC236}">
                  <a16:creationId xmlns:a16="http://schemas.microsoft.com/office/drawing/2014/main" id="{73148C8E-EAFD-4AE2-BD9B-789951625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73" y="424"/>
              <a:ext cx="423" cy="982"/>
            </a:xfrm>
            <a:custGeom>
              <a:avLst/>
              <a:gdLst>
                <a:gd name="T0" fmla="*/ 686 w 847"/>
                <a:gd name="T1" fmla="*/ 0 h 1963"/>
                <a:gd name="T2" fmla="*/ 691 w 847"/>
                <a:gd name="T3" fmla="*/ 0 h 1963"/>
                <a:gd name="T4" fmla="*/ 728 w 847"/>
                <a:gd name="T5" fmla="*/ 3 h 1963"/>
                <a:gd name="T6" fmla="*/ 762 w 847"/>
                <a:gd name="T7" fmla="*/ 16 h 1963"/>
                <a:gd name="T8" fmla="*/ 792 w 847"/>
                <a:gd name="T9" fmla="*/ 37 h 1963"/>
                <a:gd name="T10" fmla="*/ 818 w 847"/>
                <a:gd name="T11" fmla="*/ 64 h 1963"/>
                <a:gd name="T12" fmla="*/ 835 w 847"/>
                <a:gd name="T13" fmla="*/ 96 h 1963"/>
                <a:gd name="T14" fmla="*/ 845 w 847"/>
                <a:gd name="T15" fmla="*/ 131 h 1963"/>
                <a:gd name="T16" fmla="*/ 847 w 847"/>
                <a:gd name="T17" fmla="*/ 168 h 1963"/>
                <a:gd name="T18" fmla="*/ 840 w 847"/>
                <a:gd name="T19" fmla="*/ 204 h 1963"/>
                <a:gd name="T20" fmla="*/ 309 w 847"/>
                <a:gd name="T21" fmla="*/ 1854 h 1963"/>
                <a:gd name="T22" fmla="*/ 295 w 847"/>
                <a:gd name="T23" fmla="*/ 1884 h 1963"/>
                <a:gd name="T24" fmla="*/ 276 w 847"/>
                <a:gd name="T25" fmla="*/ 1911 h 1963"/>
                <a:gd name="T26" fmla="*/ 252 w 847"/>
                <a:gd name="T27" fmla="*/ 1934 h 1963"/>
                <a:gd name="T28" fmla="*/ 224 w 847"/>
                <a:gd name="T29" fmla="*/ 1950 h 1963"/>
                <a:gd name="T30" fmla="*/ 192 w 847"/>
                <a:gd name="T31" fmla="*/ 1960 h 1963"/>
                <a:gd name="T32" fmla="*/ 160 w 847"/>
                <a:gd name="T33" fmla="*/ 1963 h 1963"/>
                <a:gd name="T34" fmla="*/ 155 w 847"/>
                <a:gd name="T35" fmla="*/ 1963 h 1963"/>
                <a:gd name="T36" fmla="*/ 118 w 847"/>
                <a:gd name="T37" fmla="*/ 1960 h 1963"/>
                <a:gd name="T38" fmla="*/ 85 w 847"/>
                <a:gd name="T39" fmla="*/ 1947 h 1963"/>
                <a:gd name="T40" fmla="*/ 54 w 847"/>
                <a:gd name="T41" fmla="*/ 1926 h 1963"/>
                <a:gd name="T42" fmla="*/ 29 w 847"/>
                <a:gd name="T43" fmla="*/ 1899 h 1963"/>
                <a:gd name="T44" fmla="*/ 11 w 847"/>
                <a:gd name="T45" fmla="*/ 1866 h 1963"/>
                <a:gd name="T46" fmla="*/ 1 w 847"/>
                <a:gd name="T47" fmla="*/ 1831 h 1963"/>
                <a:gd name="T48" fmla="*/ 0 w 847"/>
                <a:gd name="T49" fmla="*/ 1794 h 1963"/>
                <a:gd name="T50" fmla="*/ 6 w 847"/>
                <a:gd name="T51" fmla="*/ 1759 h 1963"/>
                <a:gd name="T52" fmla="*/ 537 w 847"/>
                <a:gd name="T53" fmla="*/ 109 h 1963"/>
                <a:gd name="T54" fmla="*/ 551 w 847"/>
                <a:gd name="T55" fmla="*/ 77 h 1963"/>
                <a:gd name="T56" fmla="*/ 571 w 847"/>
                <a:gd name="T57" fmla="*/ 51 h 1963"/>
                <a:gd name="T58" fmla="*/ 595 w 847"/>
                <a:gd name="T59" fmla="*/ 29 h 1963"/>
                <a:gd name="T60" fmla="*/ 622 w 847"/>
                <a:gd name="T61" fmla="*/ 13 h 1963"/>
                <a:gd name="T62" fmla="*/ 654 w 847"/>
                <a:gd name="T63" fmla="*/ 3 h 1963"/>
                <a:gd name="T64" fmla="*/ 686 w 847"/>
                <a:gd name="T65" fmla="*/ 0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7" h="1963">
                  <a:moveTo>
                    <a:pt x="686" y="0"/>
                  </a:moveTo>
                  <a:lnTo>
                    <a:pt x="691" y="0"/>
                  </a:lnTo>
                  <a:lnTo>
                    <a:pt x="728" y="3"/>
                  </a:lnTo>
                  <a:lnTo>
                    <a:pt x="762" y="16"/>
                  </a:lnTo>
                  <a:lnTo>
                    <a:pt x="792" y="37"/>
                  </a:lnTo>
                  <a:lnTo>
                    <a:pt x="818" y="64"/>
                  </a:lnTo>
                  <a:lnTo>
                    <a:pt x="835" y="96"/>
                  </a:lnTo>
                  <a:lnTo>
                    <a:pt x="845" y="131"/>
                  </a:lnTo>
                  <a:lnTo>
                    <a:pt x="847" y="168"/>
                  </a:lnTo>
                  <a:lnTo>
                    <a:pt x="840" y="204"/>
                  </a:lnTo>
                  <a:lnTo>
                    <a:pt x="309" y="1854"/>
                  </a:lnTo>
                  <a:lnTo>
                    <a:pt x="295" y="1884"/>
                  </a:lnTo>
                  <a:lnTo>
                    <a:pt x="276" y="1911"/>
                  </a:lnTo>
                  <a:lnTo>
                    <a:pt x="252" y="1934"/>
                  </a:lnTo>
                  <a:lnTo>
                    <a:pt x="224" y="1950"/>
                  </a:lnTo>
                  <a:lnTo>
                    <a:pt x="192" y="1960"/>
                  </a:lnTo>
                  <a:lnTo>
                    <a:pt x="160" y="1963"/>
                  </a:lnTo>
                  <a:lnTo>
                    <a:pt x="155" y="1963"/>
                  </a:lnTo>
                  <a:lnTo>
                    <a:pt x="118" y="1960"/>
                  </a:lnTo>
                  <a:lnTo>
                    <a:pt x="85" y="1947"/>
                  </a:lnTo>
                  <a:lnTo>
                    <a:pt x="54" y="1926"/>
                  </a:lnTo>
                  <a:lnTo>
                    <a:pt x="29" y="1899"/>
                  </a:lnTo>
                  <a:lnTo>
                    <a:pt x="11" y="1866"/>
                  </a:lnTo>
                  <a:lnTo>
                    <a:pt x="1" y="1831"/>
                  </a:lnTo>
                  <a:lnTo>
                    <a:pt x="0" y="1794"/>
                  </a:lnTo>
                  <a:lnTo>
                    <a:pt x="6" y="1759"/>
                  </a:lnTo>
                  <a:lnTo>
                    <a:pt x="537" y="109"/>
                  </a:lnTo>
                  <a:lnTo>
                    <a:pt x="551" y="77"/>
                  </a:lnTo>
                  <a:lnTo>
                    <a:pt x="571" y="51"/>
                  </a:lnTo>
                  <a:lnTo>
                    <a:pt x="595" y="29"/>
                  </a:lnTo>
                  <a:lnTo>
                    <a:pt x="622" y="13"/>
                  </a:lnTo>
                  <a:lnTo>
                    <a:pt x="654" y="3"/>
                  </a:lnTo>
                  <a:lnTo>
                    <a:pt x="6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013">
              <a:extLst>
                <a:ext uri="{FF2B5EF4-FFF2-40B4-BE49-F238E27FC236}">
                  <a16:creationId xmlns:a16="http://schemas.microsoft.com/office/drawing/2014/main" id="{AACEF0D8-C1C0-4301-9438-CBFCD66A1B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61" y="648"/>
              <a:ext cx="561" cy="539"/>
            </a:xfrm>
            <a:custGeom>
              <a:avLst/>
              <a:gdLst>
                <a:gd name="T0" fmla="*/ 157 w 1121"/>
                <a:gd name="T1" fmla="*/ 0 h 1078"/>
                <a:gd name="T2" fmla="*/ 191 w 1121"/>
                <a:gd name="T3" fmla="*/ 5 h 1078"/>
                <a:gd name="T4" fmla="*/ 223 w 1121"/>
                <a:gd name="T5" fmla="*/ 15 h 1078"/>
                <a:gd name="T6" fmla="*/ 1031 w 1121"/>
                <a:gd name="T7" fmla="*/ 391 h 1078"/>
                <a:gd name="T8" fmla="*/ 1062 w 1121"/>
                <a:gd name="T9" fmla="*/ 410 h 1078"/>
                <a:gd name="T10" fmla="*/ 1086 w 1121"/>
                <a:gd name="T11" fmla="*/ 434 h 1078"/>
                <a:gd name="T12" fmla="*/ 1105 w 1121"/>
                <a:gd name="T13" fmla="*/ 465 h 1078"/>
                <a:gd name="T14" fmla="*/ 1118 w 1121"/>
                <a:gd name="T15" fmla="*/ 498 h 1078"/>
                <a:gd name="T16" fmla="*/ 1121 w 1121"/>
                <a:gd name="T17" fmla="*/ 534 h 1078"/>
                <a:gd name="T18" fmla="*/ 1121 w 1121"/>
                <a:gd name="T19" fmla="*/ 545 h 1078"/>
                <a:gd name="T20" fmla="*/ 1118 w 1121"/>
                <a:gd name="T21" fmla="*/ 580 h 1078"/>
                <a:gd name="T22" fmla="*/ 1105 w 1121"/>
                <a:gd name="T23" fmla="*/ 614 h 1078"/>
                <a:gd name="T24" fmla="*/ 1086 w 1121"/>
                <a:gd name="T25" fmla="*/ 643 h 1078"/>
                <a:gd name="T26" fmla="*/ 1062 w 1121"/>
                <a:gd name="T27" fmla="*/ 669 h 1078"/>
                <a:gd name="T28" fmla="*/ 1031 w 1121"/>
                <a:gd name="T29" fmla="*/ 688 h 1078"/>
                <a:gd name="T30" fmla="*/ 223 w 1121"/>
                <a:gd name="T31" fmla="*/ 1064 h 1078"/>
                <a:gd name="T32" fmla="*/ 191 w 1121"/>
                <a:gd name="T33" fmla="*/ 1073 h 1078"/>
                <a:gd name="T34" fmla="*/ 157 w 1121"/>
                <a:gd name="T35" fmla="*/ 1078 h 1078"/>
                <a:gd name="T36" fmla="*/ 128 w 1121"/>
                <a:gd name="T37" fmla="*/ 1075 h 1078"/>
                <a:gd name="T38" fmla="*/ 100 w 1121"/>
                <a:gd name="T39" fmla="*/ 1067 h 1078"/>
                <a:gd name="T40" fmla="*/ 74 w 1121"/>
                <a:gd name="T41" fmla="*/ 1053 h 1078"/>
                <a:gd name="T42" fmla="*/ 48 w 1121"/>
                <a:gd name="T43" fmla="*/ 1033 h 1078"/>
                <a:gd name="T44" fmla="*/ 27 w 1121"/>
                <a:gd name="T45" fmla="*/ 1009 h 1078"/>
                <a:gd name="T46" fmla="*/ 13 w 1121"/>
                <a:gd name="T47" fmla="*/ 982 h 1078"/>
                <a:gd name="T48" fmla="*/ 3 w 1121"/>
                <a:gd name="T49" fmla="*/ 953 h 1078"/>
                <a:gd name="T50" fmla="*/ 0 w 1121"/>
                <a:gd name="T51" fmla="*/ 921 h 1078"/>
                <a:gd name="T52" fmla="*/ 0 w 1121"/>
                <a:gd name="T53" fmla="*/ 916 h 1078"/>
                <a:gd name="T54" fmla="*/ 5 w 1121"/>
                <a:gd name="T55" fmla="*/ 881 h 1078"/>
                <a:gd name="T56" fmla="*/ 16 w 1121"/>
                <a:gd name="T57" fmla="*/ 847 h 1078"/>
                <a:gd name="T58" fmla="*/ 35 w 1121"/>
                <a:gd name="T59" fmla="*/ 818 h 1078"/>
                <a:gd name="T60" fmla="*/ 61 w 1121"/>
                <a:gd name="T61" fmla="*/ 792 h 1078"/>
                <a:gd name="T62" fmla="*/ 92 w 1121"/>
                <a:gd name="T63" fmla="*/ 775 h 1078"/>
                <a:gd name="T64" fmla="*/ 597 w 1121"/>
                <a:gd name="T65" fmla="*/ 538 h 1078"/>
                <a:gd name="T66" fmla="*/ 92 w 1121"/>
                <a:gd name="T67" fmla="*/ 304 h 1078"/>
                <a:gd name="T68" fmla="*/ 61 w 1121"/>
                <a:gd name="T69" fmla="*/ 285 h 1078"/>
                <a:gd name="T70" fmla="*/ 35 w 1121"/>
                <a:gd name="T71" fmla="*/ 261 h 1078"/>
                <a:gd name="T72" fmla="*/ 16 w 1121"/>
                <a:gd name="T73" fmla="*/ 230 h 1078"/>
                <a:gd name="T74" fmla="*/ 5 w 1121"/>
                <a:gd name="T75" fmla="*/ 198 h 1078"/>
                <a:gd name="T76" fmla="*/ 0 w 1121"/>
                <a:gd name="T77" fmla="*/ 161 h 1078"/>
                <a:gd name="T78" fmla="*/ 0 w 1121"/>
                <a:gd name="T79" fmla="*/ 158 h 1078"/>
                <a:gd name="T80" fmla="*/ 3 w 1121"/>
                <a:gd name="T81" fmla="*/ 126 h 1078"/>
                <a:gd name="T82" fmla="*/ 13 w 1121"/>
                <a:gd name="T83" fmla="*/ 97 h 1078"/>
                <a:gd name="T84" fmla="*/ 27 w 1121"/>
                <a:gd name="T85" fmla="*/ 69 h 1078"/>
                <a:gd name="T86" fmla="*/ 48 w 1121"/>
                <a:gd name="T87" fmla="*/ 45 h 1078"/>
                <a:gd name="T88" fmla="*/ 74 w 1121"/>
                <a:gd name="T89" fmla="*/ 24 h 1078"/>
                <a:gd name="T90" fmla="*/ 100 w 1121"/>
                <a:gd name="T91" fmla="*/ 12 h 1078"/>
                <a:gd name="T92" fmla="*/ 128 w 1121"/>
                <a:gd name="T93" fmla="*/ 4 h 1078"/>
                <a:gd name="T94" fmla="*/ 157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157" y="0"/>
                  </a:moveTo>
                  <a:lnTo>
                    <a:pt x="191" y="5"/>
                  </a:lnTo>
                  <a:lnTo>
                    <a:pt x="223" y="15"/>
                  </a:lnTo>
                  <a:lnTo>
                    <a:pt x="1031" y="391"/>
                  </a:lnTo>
                  <a:lnTo>
                    <a:pt x="1062" y="410"/>
                  </a:lnTo>
                  <a:lnTo>
                    <a:pt x="1086" y="434"/>
                  </a:lnTo>
                  <a:lnTo>
                    <a:pt x="1105" y="465"/>
                  </a:lnTo>
                  <a:lnTo>
                    <a:pt x="1118" y="498"/>
                  </a:lnTo>
                  <a:lnTo>
                    <a:pt x="1121" y="534"/>
                  </a:lnTo>
                  <a:lnTo>
                    <a:pt x="1121" y="545"/>
                  </a:lnTo>
                  <a:lnTo>
                    <a:pt x="1118" y="580"/>
                  </a:lnTo>
                  <a:lnTo>
                    <a:pt x="1105" y="614"/>
                  </a:lnTo>
                  <a:lnTo>
                    <a:pt x="1086" y="643"/>
                  </a:lnTo>
                  <a:lnTo>
                    <a:pt x="1062" y="669"/>
                  </a:lnTo>
                  <a:lnTo>
                    <a:pt x="1031" y="688"/>
                  </a:lnTo>
                  <a:lnTo>
                    <a:pt x="223" y="1064"/>
                  </a:lnTo>
                  <a:lnTo>
                    <a:pt x="191" y="1073"/>
                  </a:lnTo>
                  <a:lnTo>
                    <a:pt x="157" y="1078"/>
                  </a:lnTo>
                  <a:lnTo>
                    <a:pt x="128" y="1075"/>
                  </a:lnTo>
                  <a:lnTo>
                    <a:pt x="100" y="1067"/>
                  </a:lnTo>
                  <a:lnTo>
                    <a:pt x="74" y="1053"/>
                  </a:lnTo>
                  <a:lnTo>
                    <a:pt x="48" y="1033"/>
                  </a:lnTo>
                  <a:lnTo>
                    <a:pt x="27" y="1009"/>
                  </a:lnTo>
                  <a:lnTo>
                    <a:pt x="13" y="982"/>
                  </a:lnTo>
                  <a:lnTo>
                    <a:pt x="3" y="953"/>
                  </a:lnTo>
                  <a:lnTo>
                    <a:pt x="0" y="921"/>
                  </a:lnTo>
                  <a:lnTo>
                    <a:pt x="0" y="916"/>
                  </a:lnTo>
                  <a:lnTo>
                    <a:pt x="5" y="881"/>
                  </a:lnTo>
                  <a:lnTo>
                    <a:pt x="16" y="847"/>
                  </a:lnTo>
                  <a:lnTo>
                    <a:pt x="35" y="818"/>
                  </a:lnTo>
                  <a:lnTo>
                    <a:pt x="61" y="792"/>
                  </a:lnTo>
                  <a:lnTo>
                    <a:pt x="92" y="775"/>
                  </a:lnTo>
                  <a:lnTo>
                    <a:pt x="597" y="538"/>
                  </a:lnTo>
                  <a:lnTo>
                    <a:pt x="92" y="304"/>
                  </a:lnTo>
                  <a:lnTo>
                    <a:pt x="61" y="285"/>
                  </a:lnTo>
                  <a:lnTo>
                    <a:pt x="35" y="261"/>
                  </a:lnTo>
                  <a:lnTo>
                    <a:pt x="16" y="230"/>
                  </a:lnTo>
                  <a:lnTo>
                    <a:pt x="5" y="198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26"/>
                  </a:lnTo>
                  <a:lnTo>
                    <a:pt x="13" y="97"/>
                  </a:lnTo>
                  <a:lnTo>
                    <a:pt x="27" y="69"/>
                  </a:lnTo>
                  <a:lnTo>
                    <a:pt x="48" y="45"/>
                  </a:lnTo>
                  <a:lnTo>
                    <a:pt x="74" y="24"/>
                  </a:lnTo>
                  <a:lnTo>
                    <a:pt x="100" y="12"/>
                  </a:lnTo>
                  <a:lnTo>
                    <a:pt x="128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B1580A0D-F8B4-47ED-8BC6-981E62C42A4D}"/>
              </a:ext>
            </a:extLst>
          </p:cNvPr>
          <p:cNvSpPr/>
          <p:nvPr/>
        </p:nvSpPr>
        <p:spPr>
          <a:xfrm>
            <a:off x="9320365" y="2391779"/>
            <a:ext cx="1238987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21+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F6826A1-D0B9-4DA5-B6DA-D2CC87D9DD65}"/>
              </a:ext>
            </a:extLst>
          </p:cNvPr>
          <p:cNvSpPr/>
          <p:nvPr/>
        </p:nvSpPr>
        <p:spPr>
          <a:xfrm>
            <a:off x="8583104" y="3473152"/>
            <a:ext cx="2616769" cy="1081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</a:t>
            </a:r>
          </a:p>
        </p:txBody>
      </p:sp>
      <p:sp>
        <p:nvSpPr>
          <p:cNvPr id="38" name="Rounded Rectangle 12">
            <a:extLst>
              <a:ext uri="{FF2B5EF4-FFF2-40B4-BE49-F238E27FC236}">
                <a16:creationId xmlns:a16="http://schemas.microsoft.com/office/drawing/2014/main" id="{43416130-A7CB-4B35-AE28-7B7A6727B477}"/>
              </a:ext>
            </a:extLst>
          </p:cNvPr>
          <p:cNvSpPr/>
          <p:nvPr/>
        </p:nvSpPr>
        <p:spPr>
          <a:xfrm>
            <a:off x="8707506" y="4934216"/>
            <a:ext cx="1135798" cy="313898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Learn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DFEFDD3-A722-4E0D-B235-EE9AE73F008F}"/>
              </a:ext>
            </a:extLst>
          </p:cNvPr>
          <p:cNvSpPr/>
          <p:nvPr/>
        </p:nvSpPr>
        <p:spPr>
          <a:xfrm>
            <a:off x="0" y="2511188"/>
            <a:ext cx="4553358" cy="27568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40">
            <a:extLst>
              <a:ext uri="{FF2B5EF4-FFF2-40B4-BE49-F238E27FC236}">
                <a16:creationId xmlns:a16="http://schemas.microsoft.com/office/drawing/2014/main" id="{55E24E95-620F-4E5C-BE11-0C4A42E88D5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01358" y="3327451"/>
            <a:ext cx="273216" cy="273216"/>
            <a:chOff x="4495" y="668"/>
            <a:chExt cx="4098" cy="4098"/>
          </a:xfrm>
          <a:solidFill>
            <a:schemeClr val="bg1"/>
          </a:solidFill>
        </p:grpSpPr>
        <p:sp>
          <p:nvSpPr>
            <p:cNvPr id="50" name="Freeform 442">
              <a:extLst>
                <a:ext uri="{FF2B5EF4-FFF2-40B4-BE49-F238E27FC236}">
                  <a16:creationId xmlns:a16="http://schemas.microsoft.com/office/drawing/2014/main" id="{B79100A6-C6CB-4E32-BFCB-4B8DB9F6E3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5" y="668"/>
              <a:ext cx="4098" cy="4098"/>
            </a:xfrm>
            <a:custGeom>
              <a:avLst/>
              <a:gdLst>
                <a:gd name="T0" fmla="*/ 1698 w 4098"/>
                <a:gd name="T1" fmla="*/ 196 h 4098"/>
                <a:gd name="T2" fmla="*/ 1264 w 4098"/>
                <a:gd name="T3" fmla="*/ 334 h 4098"/>
                <a:gd name="T4" fmla="*/ 883 w 4098"/>
                <a:gd name="T5" fmla="*/ 569 h 4098"/>
                <a:gd name="T6" fmla="*/ 569 w 4098"/>
                <a:gd name="T7" fmla="*/ 883 h 4098"/>
                <a:gd name="T8" fmla="*/ 334 w 4098"/>
                <a:gd name="T9" fmla="*/ 1264 h 4098"/>
                <a:gd name="T10" fmla="*/ 196 w 4098"/>
                <a:gd name="T11" fmla="*/ 1698 h 4098"/>
                <a:gd name="T12" fmla="*/ 166 w 4098"/>
                <a:gd name="T13" fmla="*/ 2168 h 4098"/>
                <a:gd name="T14" fmla="*/ 252 w 4098"/>
                <a:gd name="T15" fmla="*/ 2623 h 4098"/>
                <a:gd name="T16" fmla="*/ 441 w 4098"/>
                <a:gd name="T17" fmla="*/ 3033 h 4098"/>
                <a:gd name="T18" fmla="*/ 717 w 4098"/>
                <a:gd name="T19" fmla="*/ 3381 h 4098"/>
                <a:gd name="T20" fmla="*/ 1065 w 4098"/>
                <a:gd name="T21" fmla="*/ 3657 h 4098"/>
                <a:gd name="T22" fmla="*/ 1475 w 4098"/>
                <a:gd name="T23" fmla="*/ 3846 h 4098"/>
                <a:gd name="T24" fmla="*/ 1930 w 4098"/>
                <a:gd name="T25" fmla="*/ 3932 h 4098"/>
                <a:gd name="T26" fmla="*/ 2400 w 4098"/>
                <a:gd name="T27" fmla="*/ 3902 h 4098"/>
                <a:gd name="T28" fmla="*/ 2834 w 4098"/>
                <a:gd name="T29" fmla="*/ 3764 h 4098"/>
                <a:gd name="T30" fmla="*/ 3215 w 4098"/>
                <a:gd name="T31" fmla="*/ 3529 h 4098"/>
                <a:gd name="T32" fmla="*/ 3529 w 4098"/>
                <a:gd name="T33" fmla="*/ 3215 h 4098"/>
                <a:gd name="T34" fmla="*/ 3764 w 4098"/>
                <a:gd name="T35" fmla="*/ 2834 h 4098"/>
                <a:gd name="T36" fmla="*/ 3902 w 4098"/>
                <a:gd name="T37" fmla="*/ 2400 h 4098"/>
                <a:gd name="T38" fmla="*/ 3932 w 4098"/>
                <a:gd name="T39" fmla="*/ 1930 h 4098"/>
                <a:gd name="T40" fmla="*/ 3846 w 4098"/>
                <a:gd name="T41" fmla="*/ 1475 h 4098"/>
                <a:gd name="T42" fmla="*/ 3657 w 4098"/>
                <a:gd name="T43" fmla="*/ 1065 h 4098"/>
                <a:gd name="T44" fmla="*/ 3381 w 4098"/>
                <a:gd name="T45" fmla="*/ 717 h 4098"/>
                <a:gd name="T46" fmla="*/ 3033 w 4098"/>
                <a:gd name="T47" fmla="*/ 441 h 4098"/>
                <a:gd name="T48" fmla="*/ 2623 w 4098"/>
                <a:gd name="T49" fmla="*/ 252 h 4098"/>
                <a:gd name="T50" fmla="*/ 2168 w 4098"/>
                <a:gd name="T51" fmla="*/ 166 h 4098"/>
                <a:gd name="T52" fmla="*/ 2281 w 4098"/>
                <a:gd name="T53" fmla="*/ 12 h 4098"/>
                <a:gd name="T54" fmla="*/ 2727 w 4098"/>
                <a:gd name="T55" fmla="*/ 114 h 4098"/>
                <a:gd name="T56" fmla="*/ 3137 w 4098"/>
                <a:gd name="T57" fmla="*/ 312 h 4098"/>
                <a:gd name="T58" fmla="*/ 3498 w 4098"/>
                <a:gd name="T59" fmla="*/ 600 h 4098"/>
                <a:gd name="T60" fmla="*/ 3786 w 4098"/>
                <a:gd name="T61" fmla="*/ 961 h 4098"/>
                <a:gd name="T62" fmla="*/ 3984 w 4098"/>
                <a:gd name="T63" fmla="*/ 1371 h 4098"/>
                <a:gd name="T64" fmla="*/ 4086 w 4098"/>
                <a:gd name="T65" fmla="*/ 1817 h 4098"/>
                <a:gd name="T66" fmla="*/ 4086 w 4098"/>
                <a:gd name="T67" fmla="*/ 2281 h 4098"/>
                <a:gd name="T68" fmla="*/ 3984 w 4098"/>
                <a:gd name="T69" fmla="*/ 2727 h 4098"/>
                <a:gd name="T70" fmla="*/ 3786 w 4098"/>
                <a:gd name="T71" fmla="*/ 3137 h 4098"/>
                <a:gd name="T72" fmla="*/ 3498 w 4098"/>
                <a:gd name="T73" fmla="*/ 3498 h 4098"/>
                <a:gd name="T74" fmla="*/ 3137 w 4098"/>
                <a:gd name="T75" fmla="*/ 3786 h 4098"/>
                <a:gd name="T76" fmla="*/ 2727 w 4098"/>
                <a:gd name="T77" fmla="*/ 3984 h 4098"/>
                <a:gd name="T78" fmla="*/ 2281 w 4098"/>
                <a:gd name="T79" fmla="*/ 4086 h 4098"/>
                <a:gd name="T80" fmla="*/ 1817 w 4098"/>
                <a:gd name="T81" fmla="*/ 4086 h 4098"/>
                <a:gd name="T82" fmla="*/ 1371 w 4098"/>
                <a:gd name="T83" fmla="*/ 3984 h 4098"/>
                <a:gd name="T84" fmla="*/ 961 w 4098"/>
                <a:gd name="T85" fmla="*/ 3786 h 4098"/>
                <a:gd name="T86" fmla="*/ 600 w 4098"/>
                <a:gd name="T87" fmla="*/ 3498 h 4098"/>
                <a:gd name="T88" fmla="*/ 312 w 4098"/>
                <a:gd name="T89" fmla="*/ 3137 h 4098"/>
                <a:gd name="T90" fmla="*/ 114 w 4098"/>
                <a:gd name="T91" fmla="*/ 2727 h 4098"/>
                <a:gd name="T92" fmla="*/ 12 w 4098"/>
                <a:gd name="T93" fmla="*/ 2281 h 4098"/>
                <a:gd name="T94" fmla="*/ 12 w 4098"/>
                <a:gd name="T95" fmla="*/ 1817 h 4098"/>
                <a:gd name="T96" fmla="*/ 114 w 4098"/>
                <a:gd name="T97" fmla="*/ 1371 h 4098"/>
                <a:gd name="T98" fmla="*/ 312 w 4098"/>
                <a:gd name="T99" fmla="*/ 961 h 4098"/>
                <a:gd name="T100" fmla="*/ 600 w 4098"/>
                <a:gd name="T101" fmla="*/ 600 h 4098"/>
                <a:gd name="T102" fmla="*/ 961 w 4098"/>
                <a:gd name="T103" fmla="*/ 312 h 4098"/>
                <a:gd name="T104" fmla="*/ 1371 w 4098"/>
                <a:gd name="T105" fmla="*/ 114 h 4098"/>
                <a:gd name="T106" fmla="*/ 1817 w 4098"/>
                <a:gd name="T107" fmla="*/ 12 h 4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98" h="4098">
                  <a:moveTo>
                    <a:pt x="2049" y="163"/>
                  </a:moveTo>
                  <a:lnTo>
                    <a:pt x="1930" y="166"/>
                  </a:lnTo>
                  <a:lnTo>
                    <a:pt x="1813" y="178"/>
                  </a:lnTo>
                  <a:lnTo>
                    <a:pt x="1698" y="196"/>
                  </a:lnTo>
                  <a:lnTo>
                    <a:pt x="1586" y="221"/>
                  </a:lnTo>
                  <a:lnTo>
                    <a:pt x="1475" y="252"/>
                  </a:lnTo>
                  <a:lnTo>
                    <a:pt x="1368" y="291"/>
                  </a:lnTo>
                  <a:lnTo>
                    <a:pt x="1264" y="334"/>
                  </a:lnTo>
                  <a:lnTo>
                    <a:pt x="1164" y="385"/>
                  </a:lnTo>
                  <a:lnTo>
                    <a:pt x="1065" y="441"/>
                  </a:lnTo>
                  <a:lnTo>
                    <a:pt x="972" y="502"/>
                  </a:lnTo>
                  <a:lnTo>
                    <a:pt x="883" y="569"/>
                  </a:lnTo>
                  <a:lnTo>
                    <a:pt x="797" y="640"/>
                  </a:lnTo>
                  <a:lnTo>
                    <a:pt x="717" y="717"/>
                  </a:lnTo>
                  <a:lnTo>
                    <a:pt x="640" y="797"/>
                  </a:lnTo>
                  <a:lnTo>
                    <a:pt x="569" y="883"/>
                  </a:lnTo>
                  <a:lnTo>
                    <a:pt x="502" y="972"/>
                  </a:lnTo>
                  <a:lnTo>
                    <a:pt x="441" y="1065"/>
                  </a:lnTo>
                  <a:lnTo>
                    <a:pt x="385" y="1164"/>
                  </a:lnTo>
                  <a:lnTo>
                    <a:pt x="334" y="1264"/>
                  </a:lnTo>
                  <a:lnTo>
                    <a:pt x="291" y="1368"/>
                  </a:lnTo>
                  <a:lnTo>
                    <a:pt x="252" y="1475"/>
                  </a:lnTo>
                  <a:lnTo>
                    <a:pt x="221" y="1586"/>
                  </a:lnTo>
                  <a:lnTo>
                    <a:pt x="196" y="1698"/>
                  </a:lnTo>
                  <a:lnTo>
                    <a:pt x="178" y="1813"/>
                  </a:lnTo>
                  <a:lnTo>
                    <a:pt x="166" y="1930"/>
                  </a:lnTo>
                  <a:lnTo>
                    <a:pt x="163" y="2049"/>
                  </a:lnTo>
                  <a:lnTo>
                    <a:pt x="166" y="2168"/>
                  </a:lnTo>
                  <a:lnTo>
                    <a:pt x="178" y="2285"/>
                  </a:lnTo>
                  <a:lnTo>
                    <a:pt x="196" y="2400"/>
                  </a:lnTo>
                  <a:lnTo>
                    <a:pt x="221" y="2512"/>
                  </a:lnTo>
                  <a:lnTo>
                    <a:pt x="252" y="2623"/>
                  </a:lnTo>
                  <a:lnTo>
                    <a:pt x="291" y="2730"/>
                  </a:lnTo>
                  <a:lnTo>
                    <a:pt x="334" y="2834"/>
                  </a:lnTo>
                  <a:lnTo>
                    <a:pt x="385" y="2934"/>
                  </a:lnTo>
                  <a:lnTo>
                    <a:pt x="441" y="3033"/>
                  </a:lnTo>
                  <a:lnTo>
                    <a:pt x="502" y="3126"/>
                  </a:lnTo>
                  <a:lnTo>
                    <a:pt x="569" y="3215"/>
                  </a:lnTo>
                  <a:lnTo>
                    <a:pt x="640" y="3301"/>
                  </a:lnTo>
                  <a:lnTo>
                    <a:pt x="717" y="3381"/>
                  </a:lnTo>
                  <a:lnTo>
                    <a:pt x="797" y="3458"/>
                  </a:lnTo>
                  <a:lnTo>
                    <a:pt x="883" y="3529"/>
                  </a:lnTo>
                  <a:lnTo>
                    <a:pt x="972" y="3596"/>
                  </a:lnTo>
                  <a:lnTo>
                    <a:pt x="1065" y="3657"/>
                  </a:lnTo>
                  <a:lnTo>
                    <a:pt x="1164" y="3713"/>
                  </a:lnTo>
                  <a:lnTo>
                    <a:pt x="1264" y="3764"/>
                  </a:lnTo>
                  <a:lnTo>
                    <a:pt x="1368" y="3807"/>
                  </a:lnTo>
                  <a:lnTo>
                    <a:pt x="1475" y="3846"/>
                  </a:lnTo>
                  <a:lnTo>
                    <a:pt x="1586" y="3877"/>
                  </a:lnTo>
                  <a:lnTo>
                    <a:pt x="1698" y="3902"/>
                  </a:lnTo>
                  <a:lnTo>
                    <a:pt x="1813" y="3920"/>
                  </a:lnTo>
                  <a:lnTo>
                    <a:pt x="1930" y="3932"/>
                  </a:lnTo>
                  <a:lnTo>
                    <a:pt x="2049" y="3935"/>
                  </a:lnTo>
                  <a:lnTo>
                    <a:pt x="2168" y="3932"/>
                  </a:lnTo>
                  <a:lnTo>
                    <a:pt x="2285" y="3920"/>
                  </a:lnTo>
                  <a:lnTo>
                    <a:pt x="2400" y="3902"/>
                  </a:lnTo>
                  <a:lnTo>
                    <a:pt x="2512" y="3877"/>
                  </a:lnTo>
                  <a:lnTo>
                    <a:pt x="2623" y="3846"/>
                  </a:lnTo>
                  <a:lnTo>
                    <a:pt x="2730" y="3807"/>
                  </a:lnTo>
                  <a:lnTo>
                    <a:pt x="2834" y="3764"/>
                  </a:lnTo>
                  <a:lnTo>
                    <a:pt x="2934" y="3713"/>
                  </a:lnTo>
                  <a:lnTo>
                    <a:pt x="3033" y="3657"/>
                  </a:lnTo>
                  <a:lnTo>
                    <a:pt x="3126" y="3596"/>
                  </a:lnTo>
                  <a:lnTo>
                    <a:pt x="3215" y="3529"/>
                  </a:lnTo>
                  <a:lnTo>
                    <a:pt x="3301" y="3458"/>
                  </a:lnTo>
                  <a:lnTo>
                    <a:pt x="3381" y="3381"/>
                  </a:lnTo>
                  <a:lnTo>
                    <a:pt x="3458" y="3301"/>
                  </a:lnTo>
                  <a:lnTo>
                    <a:pt x="3529" y="3215"/>
                  </a:lnTo>
                  <a:lnTo>
                    <a:pt x="3596" y="3126"/>
                  </a:lnTo>
                  <a:lnTo>
                    <a:pt x="3657" y="3033"/>
                  </a:lnTo>
                  <a:lnTo>
                    <a:pt x="3713" y="2934"/>
                  </a:lnTo>
                  <a:lnTo>
                    <a:pt x="3764" y="2834"/>
                  </a:lnTo>
                  <a:lnTo>
                    <a:pt x="3807" y="2730"/>
                  </a:lnTo>
                  <a:lnTo>
                    <a:pt x="3846" y="2623"/>
                  </a:lnTo>
                  <a:lnTo>
                    <a:pt x="3877" y="2512"/>
                  </a:lnTo>
                  <a:lnTo>
                    <a:pt x="3902" y="2400"/>
                  </a:lnTo>
                  <a:lnTo>
                    <a:pt x="3920" y="2285"/>
                  </a:lnTo>
                  <a:lnTo>
                    <a:pt x="3932" y="2168"/>
                  </a:lnTo>
                  <a:lnTo>
                    <a:pt x="3935" y="2049"/>
                  </a:lnTo>
                  <a:lnTo>
                    <a:pt x="3932" y="1930"/>
                  </a:lnTo>
                  <a:lnTo>
                    <a:pt x="3920" y="1813"/>
                  </a:lnTo>
                  <a:lnTo>
                    <a:pt x="3902" y="1698"/>
                  </a:lnTo>
                  <a:lnTo>
                    <a:pt x="3877" y="1586"/>
                  </a:lnTo>
                  <a:lnTo>
                    <a:pt x="3846" y="1475"/>
                  </a:lnTo>
                  <a:lnTo>
                    <a:pt x="3807" y="1368"/>
                  </a:lnTo>
                  <a:lnTo>
                    <a:pt x="3764" y="1264"/>
                  </a:lnTo>
                  <a:lnTo>
                    <a:pt x="3713" y="1164"/>
                  </a:lnTo>
                  <a:lnTo>
                    <a:pt x="3657" y="1065"/>
                  </a:lnTo>
                  <a:lnTo>
                    <a:pt x="3596" y="972"/>
                  </a:lnTo>
                  <a:lnTo>
                    <a:pt x="3529" y="883"/>
                  </a:lnTo>
                  <a:lnTo>
                    <a:pt x="3458" y="797"/>
                  </a:lnTo>
                  <a:lnTo>
                    <a:pt x="3381" y="717"/>
                  </a:lnTo>
                  <a:lnTo>
                    <a:pt x="3301" y="640"/>
                  </a:lnTo>
                  <a:lnTo>
                    <a:pt x="3215" y="569"/>
                  </a:lnTo>
                  <a:lnTo>
                    <a:pt x="3126" y="502"/>
                  </a:lnTo>
                  <a:lnTo>
                    <a:pt x="3033" y="441"/>
                  </a:lnTo>
                  <a:lnTo>
                    <a:pt x="2934" y="385"/>
                  </a:lnTo>
                  <a:lnTo>
                    <a:pt x="2834" y="334"/>
                  </a:lnTo>
                  <a:lnTo>
                    <a:pt x="2730" y="291"/>
                  </a:lnTo>
                  <a:lnTo>
                    <a:pt x="2623" y="252"/>
                  </a:lnTo>
                  <a:lnTo>
                    <a:pt x="2512" y="221"/>
                  </a:lnTo>
                  <a:lnTo>
                    <a:pt x="2400" y="196"/>
                  </a:lnTo>
                  <a:lnTo>
                    <a:pt x="2285" y="178"/>
                  </a:lnTo>
                  <a:lnTo>
                    <a:pt x="2168" y="166"/>
                  </a:lnTo>
                  <a:lnTo>
                    <a:pt x="2049" y="163"/>
                  </a:lnTo>
                  <a:close/>
                  <a:moveTo>
                    <a:pt x="2049" y="0"/>
                  </a:moveTo>
                  <a:lnTo>
                    <a:pt x="2166" y="4"/>
                  </a:lnTo>
                  <a:lnTo>
                    <a:pt x="2281" y="12"/>
                  </a:lnTo>
                  <a:lnTo>
                    <a:pt x="2395" y="29"/>
                  </a:lnTo>
                  <a:lnTo>
                    <a:pt x="2508" y="51"/>
                  </a:lnTo>
                  <a:lnTo>
                    <a:pt x="2619" y="79"/>
                  </a:lnTo>
                  <a:lnTo>
                    <a:pt x="2727" y="114"/>
                  </a:lnTo>
                  <a:lnTo>
                    <a:pt x="2834" y="155"/>
                  </a:lnTo>
                  <a:lnTo>
                    <a:pt x="2937" y="201"/>
                  </a:lnTo>
                  <a:lnTo>
                    <a:pt x="3039" y="253"/>
                  </a:lnTo>
                  <a:lnTo>
                    <a:pt x="3137" y="312"/>
                  </a:lnTo>
                  <a:lnTo>
                    <a:pt x="3232" y="376"/>
                  </a:lnTo>
                  <a:lnTo>
                    <a:pt x="3324" y="445"/>
                  </a:lnTo>
                  <a:lnTo>
                    <a:pt x="3413" y="520"/>
                  </a:lnTo>
                  <a:lnTo>
                    <a:pt x="3498" y="600"/>
                  </a:lnTo>
                  <a:lnTo>
                    <a:pt x="3578" y="685"/>
                  </a:lnTo>
                  <a:lnTo>
                    <a:pt x="3653" y="774"/>
                  </a:lnTo>
                  <a:lnTo>
                    <a:pt x="3722" y="866"/>
                  </a:lnTo>
                  <a:lnTo>
                    <a:pt x="3786" y="961"/>
                  </a:lnTo>
                  <a:lnTo>
                    <a:pt x="3845" y="1059"/>
                  </a:lnTo>
                  <a:lnTo>
                    <a:pt x="3897" y="1161"/>
                  </a:lnTo>
                  <a:lnTo>
                    <a:pt x="3943" y="1264"/>
                  </a:lnTo>
                  <a:lnTo>
                    <a:pt x="3984" y="1371"/>
                  </a:lnTo>
                  <a:lnTo>
                    <a:pt x="4019" y="1479"/>
                  </a:lnTo>
                  <a:lnTo>
                    <a:pt x="4047" y="1590"/>
                  </a:lnTo>
                  <a:lnTo>
                    <a:pt x="4069" y="1703"/>
                  </a:lnTo>
                  <a:lnTo>
                    <a:pt x="4086" y="1817"/>
                  </a:lnTo>
                  <a:lnTo>
                    <a:pt x="4094" y="1932"/>
                  </a:lnTo>
                  <a:lnTo>
                    <a:pt x="4098" y="2049"/>
                  </a:lnTo>
                  <a:lnTo>
                    <a:pt x="4094" y="2166"/>
                  </a:lnTo>
                  <a:lnTo>
                    <a:pt x="4086" y="2281"/>
                  </a:lnTo>
                  <a:lnTo>
                    <a:pt x="4069" y="2395"/>
                  </a:lnTo>
                  <a:lnTo>
                    <a:pt x="4047" y="2508"/>
                  </a:lnTo>
                  <a:lnTo>
                    <a:pt x="4019" y="2619"/>
                  </a:lnTo>
                  <a:lnTo>
                    <a:pt x="3984" y="2727"/>
                  </a:lnTo>
                  <a:lnTo>
                    <a:pt x="3943" y="2834"/>
                  </a:lnTo>
                  <a:lnTo>
                    <a:pt x="3897" y="2937"/>
                  </a:lnTo>
                  <a:lnTo>
                    <a:pt x="3845" y="3039"/>
                  </a:lnTo>
                  <a:lnTo>
                    <a:pt x="3786" y="3137"/>
                  </a:lnTo>
                  <a:lnTo>
                    <a:pt x="3722" y="3232"/>
                  </a:lnTo>
                  <a:lnTo>
                    <a:pt x="3653" y="3324"/>
                  </a:lnTo>
                  <a:lnTo>
                    <a:pt x="3578" y="3413"/>
                  </a:lnTo>
                  <a:lnTo>
                    <a:pt x="3498" y="3498"/>
                  </a:lnTo>
                  <a:lnTo>
                    <a:pt x="3413" y="3578"/>
                  </a:lnTo>
                  <a:lnTo>
                    <a:pt x="3324" y="3653"/>
                  </a:lnTo>
                  <a:lnTo>
                    <a:pt x="3232" y="3722"/>
                  </a:lnTo>
                  <a:lnTo>
                    <a:pt x="3137" y="3786"/>
                  </a:lnTo>
                  <a:lnTo>
                    <a:pt x="3039" y="3845"/>
                  </a:lnTo>
                  <a:lnTo>
                    <a:pt x="2937" y="3897"/>
                  </a:lnTo>
                  <a:lnTo>
                    <a:pt x="2834" y="3943"/>
                  </a:lnTo>
                  <a:lnTo>
                    <a:pt x="2727" y="3984"/>
                  </a:lnTo>
                  <a:lnTo>
                    <a:pt x="2619" y="4019"/>
                  </a:lnTo>
                  <a:lnTo>
                    <a:pt x="2508" y="4047"/>
                  </a:lnTo>
                  <a:lnTo>
                    <a:pt x="2395" y="4069"/>
                  </a:lnTo>
                  <a:lnTo>
                    <a:pt x="2281" y="4086"/>
                  </a:lnTo>
                  <a:lnTo>
                    <a:pt x="2166" y="4094"/>
                  </a:lnTo>
                  <a:lnTo>
                    <a:pt x="2049" y="4098"/>
                  </a:lnTo>
                  <a:lnTo>
                    <a:pt x="1932" y="4094"/>
                  </a:lnTo>
                  <a:lnTo>
                    <a:pt x="1817" y="4086"/>
                  </a:lnTo>
                  <a:lnTo>
                    <a:pt x="1703" y="4069"/>
                  </a:lnTo>
                  <a:lnTo>
                    <a:pt x="1590" y="4047"/>
                  </a:lnTo>
                  <a:lnTo>
                    <a:pt x="1479" y="4019"/>
                  </a:lnTo>
                  <a:lnTo>
                    <a:pt x="1371" y="3984"/>
                  </a:lnTo>
                  <a:lnTo>
                    <a:pt x="1264" y="3943"/>
                  </a:lnTo>
                  <a:lnTo>
                    <a:pt x="1161" y="3897"/>
                  </a:lnTo>
                  <a:lnTo>
                    <a:pt x="1059" y="3845"/>
                  </a:lnTo>
                  <a:lnTo>
                    <a:pt x="961" y="3786"/>
                  </a:lnTo>
                  <a:lnTo>
                    <a:pt x="866" y="3722"/>
                  </a:lnTo>
                  <a:lnTo>
                    <a:pt x="774" y="3653"/>
                  </a:lnTo>
                  <a:lnTo>
                    <a:pt x="685" y="3578"/>
                  </a:lnTo>
                  <a:lnTo>
                    <a:pt x="600" y="3498"/>
                  </a:lnTo>
                  <a:lnTo>
                    <a:pt x="520" y="3413"/>
                  </a:lnTo>
                  <a:lnTo>
                    <a:pt x="445" y="3324"/>
                  </a:lnTo>
                  <a:lnTo>
                    <a:pt x="376" y="3232"/>
                  </a:lnTo>
                  <a:lnTo>
                    <a:pt x="312" y="3137"/>
                  </a:lnTo>
                  <a:lnTo>
                    <a:pt x="253" y="3039"/>
                  </a:lnTo>
                  <a:lnTo>
                    <a:pt x="201" y="2937"/>
                  </a:lnTo>
                  <a:lnTo>
                    <a:pt x="155" y="2834"/>
                  </a:lnTo>
                  <a:lnTo>
                    <a:pt x="114" y="2727"/>
                  </a:lnTo>
                  <a:lnTo>
                    <a:pt x="79" y="2619"/>
                  </a:lnTo>
                  <a:lnTo>
                    <a:pt x="51" y="2508"/>
                  </a:lnTo>
                  <a:lnTo>
                    <a:pt x="29" y="2395"/>
                  </a:lnTo>
                  <a:lnTo>
                    <a:pt x="12" y="2281"/>
                  </a:lnTo>
                  <a:lnTo>
                    <a:pt x="4" y="2166"/>
                  </a:lnTo>
                  <a:lnTo>
                    <a:pt x="0" y="2049"/>
                  </a:lnTo>
                  <a:lnTo>
                    <a:pt x="4" y="1932"/>
                  </a:lnTo>
                  <a:lnTo>
                    <a:pt x="12" y="1817"/>
                  </a:lnTo>
                  <a:lnTo>
                    <a:pt x="29" y="1703"/>
                  </a:lnTo>
                  <a:lnTo>
                    <a:pt x="51" y="1590"/>
                  </a:lnTo>
                  <a:lnTo>
                    <a:pt x="79" y="1479"/>
                  </a:lnTo>
                  <a:lnTo>
                    <a:pt x="114" y="1371"/>
                  </a:lnTo>
                  <a:lnTo>
                    <a:pt x="155" y="1264"/>
                  </a:lnTo>
                  <a:lnTo>
                    <a:pt x="201" y="1161"/>
                  </a:lnTo>
                  <a:lnTo>
                    <a:pt x="253" y="1059"/>
                  </a:lnTo>
                  <a:lnTo>
                    <a:pt x="312" y="961"/>
                  </a:lnTo>
                  <a:lnTo>
                    <a:pt x="376" y="866"/>
                  </a:lnTo>
                  <a:lnTo>
                    <a:pt x="445" y="774"/>
                  </a:lnTo>
                  <a:lnTo>
                    <a:pt x="520" y="685"/>
                  </a:lnTo>
                  <a:lnTo>
                    <a:pt x="600" y="600"/>
                  </a:lnTo>
                  <a:lnTo>
                    <a:pt x="685" y="520"/>
                  </a:lnTo>
                  <a:lnTo>
                    <a:pt x="774" y="445"/>
                  </a:lnTo>
                  <a:lnTo>
                    <a:pt x="866" y="376"/>
                  </a:lnTo>
                  <a:lnTo>
                    <a:pt x="961" y="312"/>
                  </a:lnTo>
                  <a:lnTo>
                    <a:pt x="1059" y="253"/>
                  </a:lnTo>
                  <a:lnTo>
                    <a:pt x="1161" y="201"/>
                  </a:lnTo>
                  <a:lnTo>
                    <a:pt x="1264" y="155"/>
                  </a:lnTo>
                  <a:lnTo>
                    <a:pt x="1371" y="114"/>
                  </a:lnTo>
                  <a:lnTo>
                    <a:pt x="1479" y="79"/>
                  </a:lnTo>
                  <a:lnTo>
                    <a:pt x="1590" y="51"/>
                  </a:lnTo>
                  <a:lnTo>
                    <a:pt x="1703" y="29"/>
                  </a:lnTo>
                  <a:lnTo>
                    <a:pt x="1817" y="12"/>
                  </a:lnTo>
                  <a:lnTo>
                    <a:pt x="1932" y="4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43">
              <a:extLst>
                <a:ext uri="{FF2B5EF4-FFF2-40B4-BE49-F238E27FC236}">
                  <a16:creationId xmlns:a16="http://schemas.microsoft.com/office/drawing/2014/main" id="{F4517A35-59A9-458F-B028-7464D5B26E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23" y="1755"/>
              <a:ext cx="2569" cy="1974"/>
            </a:xfrm>
            <a:custGeom>
              <a:avLst/>
              <a:gdLst>
                <a:gd name="T0" fmla="*/ 2245 w 2569"/>
                <a:gd name="T1" fmla="*/ 168 h 1974"/>
                <a:gd name="T2" fmla="*/ 2198 w 2569"/>
                <a:gd name="T3" fmla="*/ 198 h 1974"/>
                <a:gd name="T4" fmla="*/ 920 w 2569"/>
                <a:gd name="T5" fmla="*/ 1471 h 1974"/>
                <a:gd name="T6" fmla="*/ 880 w 2569"/>
                <a:gd name="T7" fmla="*/ 1481 h 1974"/>
                <a:gd name="T8" fmla="*/ 840 w 2569"/>
                <a:gd name="T9" fmla="*/ 1471 h 1974"/>
                <a:gd name="T10" fmla="*/ 371 w 2569"/>
                <a:gd name="T11" fmla="*/ 1005 h 1974"/>
                <a:gd name="T12" fmla="*/ 330 w 2569"/>
                <a:gd name="T13" fmla="*/ 979 h 1974"/>
                <a:gd name="T14" fmla="*/ 284 w 2569"/>
                <a:gd name="T15" fmla="*/ 971 h 1974"/>
                <a:gd name="T16" fmla="*/ 238 w 2569"/>
                <a:gd name="T17" fmla="*/ 979 h 1974"/>
                <a:gd name="T18" fmla="*/ 197 w 2569"/>
                <a:gd name="T19" fmla="*/ 1005 h 1974"/>
                <a:gd name="T20" fmla="*/ 169 w 2569"/>
                <a:gd name="T21" fmla="*/ 1053 h 1974"/>
                <a:gd name="T22" fmla="*/ 162 w 2569"/>
                <a:gd name="T23" fmla="*/ 1106 h 1974"/>
                <a:gd name="T24" fmla="*/ 180 w 2569"/>
                <a:gd name="T25" fmla="*/ 1157 h 1974"/>
                <a:gd name="T26" fmla="*/ 793 w 2569"/>
                <a:gd name="T27" fmla="*/ 1775 h 1974"/>
                <a:gd name="T28" fmla="*/ 833 w 2569"/>
                <a:gd name="T29" fmla="*/ 1801 h 1974"/>
                <a:gd name="T30" fmla="*/ 880 w 2569"/>
                <a:gd name="T31" fmla="*/ 1811 h 1974"/>
                <a:gd name="T32" fmla="*/ 927 w 2569"/>
                <a:gd name="T33" fmla="*/ 1801 h 1974"/>
                <a:gd name="T34" fmla="*/ 967 w 2569"/>
                <a:gd name="T35" fmla="*/ 1775 h 1974"/>
                <a:gd name="T36" fmla="*/ 2389 w 2569"/>
                <a:gd name="T37" fmla="*/ 349 h 1974"/>
                <a:gd name="T38" fmla="*/ 2406 w 2569"/>
                <a:gd name="T39" fmla="*/ 298 h 1974"/>
                <a:gd name="T40" fmla="*/ 2400 w 2569"/>
                <a:gd name="T41" fmla="*/ 244 h 1974"/>
                <a:gd name="T42" fmla="*/ 2370 w 2569"/>
                <a:gd name="T43" fmla="*/ 198 h 1974"/>
                <a:gd name="T44" fmla="*/ 2324 w 2569"/>
                <a:gd name="T45" fmla="*/ 168 h 1974"/>
                <a:gd name="T46" fmla="*/ 2271 w 2569"/>
                <a:gd name="T47" fmla="*/ 162 h 1974"/>
                <a:gd name="T48" fmla="*/ 2305 w 2569"/>
                <a:gd name="T49" fmla="*/ 0 h 1974"/>
                <a:gd name="T50" fmla="*/ 2383 w 2569"/>
                <a:gd name="T51" fmla="*/ 16 h 1974"/>
                <a:gd name="T52" fmla="*/ 2455 w 2569"/>
                <a:gd name="T53" fmla="*/ 54 h 1974"/>
                <a:gd name="T54" fmla="*/ 2514 w 2569"/>
                <a:gd name="T55" fmla="*/ 114 h 1974"/>
                <a:gd name="T56" fmla="*/ 2553 w 2569"/>
                <a:gd name="T57" fmla="*/ 186 h 1974"/>
                <a:gd name="T58" fmla="*/ 2569 w 2569"/>
                <a:gd name="T59" fmla="*/ 264 h 1974"/>
                <a:gd name="T60" fmla="*/ 2564 w 2569"/>
                <a:gd name="T61" fmla="*/ 344 h 1974"/>
                <a:gd name="T62" fmla="*/ 2535 w 2569"/>
                <a:gd name="T63" fmla="*/ 419 h 1974"/>
                <a:gd name="T64" fmla="*/ 2486 w 2569"/>
                <a:gd name="T65" fmla="*/ 486 h 1974"/>
                <a:gd name="T66" fmla="*/ 1054 w 2569"/>
                <a:gd name="T67" fmla="*/ 1916 h 1974"/>
                <a:gd name="T68" fmla="*/ 989 w 2569"/>
                <a:gd name="T69" fmla="*/ 1953 h 1974"/>
                <a:gd name="T70" fmla="*/ 917 w 2569"/>
                <a:gd name="T71" fmla="*/ 1972 h 1974"/>
                <a:gd name="T72" fmla="*/ 843 w 2569"/>
                <a:gd name="T73" fmla="*/ 1972 h 1974"/>
                <a:gd name="T74" fmla="*/ 771 w 2569"/>
                <a:gd name="T75" fmla="*/ 1953 h 1974"/>
                <a:gd name="T76" fmla="*/ 706 w 2569"/>
                <a:gd name="T77" fmla="*/ 1916 h 1974"/>
                <a:gd name="T78" fmla="*/ 82 w 2569"/>
                <a:gd name="T79" fmla="*/ 1295 h 1974"/>
                <a:gd name="T80" fmla="*/ 32 w 2569"/>
                <a:gd name="T81" fmla="*/ 1228 h 1974"/>
                <a:gd name="T82" fmla="*/ 5 w 2569"/>
                <a:gd name="T83" fmla="*/ 1152 h 1974"/>
                <a:gd name="T84" fmla="*/ 0 w 2569"/>
                <a:gd name="T85" fmla="*/ 1073 h 1974"/>
                <a:gd name="T86" fmla="*/ 16 w 2569"/>
                <a:gd name="T87" fmla="*/ 994 h 1974"/>
                <a:gd name="T88" fmla="*/ 54 w 2569"/>
                <a:gd name="T89" fmla="*/ 922 h 1974"/>
                <a:gd name="T90" fmla="*/ 114 w 2569"/>
                <a:gd name="T91" fmla="*/ 863 h 1974"/>
                <a:gd name="T92" fmla="*/ 186 w 2569"/>
                <a:gd name="T93" fmla="*/ 824 h 1974"/>
                <a:gd name="T94" fmla="*/ 264 w 2569"/>
                <a:gd name="T95" fmla="*/ 808 h 1974"/>
                <a:gd name="T96" fmla="*/ 344 w 2569"/>
                <a:gd name="T97" fmla="*/ 813 h 1974"/>
                <a:gd name="T98" fmla="*/ 419 w 2569"/>
                <a:gd name="T99" fmla="*/ 840 h 1974"/>
                <a:gd name="T100" fmla="*/ 486 w 2569"/>
                <a:gd name="T101" fmla="*/ 890 h 1974"/>
                <a:gd name="T102" fmla="*/ 2082 w 2569"/>
                <a:gd name="T103" fmla="*/ 83 h 1974"/>
                <a:gd name="T104" fmla="*/ 2149 w 2569"/>
                <a:gd name="T105" fmla="*/ 33 h 1974"/>
                <a:gd name="T106" fmla="*/ 2225 w 2569"/>
                <a:gd name="T107" fmla="*/ 5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69" h="1974">
                  <a:moveTo>
                    <a:pt x="2271" y="162"/>
                  </a:moveTo>
                  <a:lnTo>
                    <a:pt x="2245" y="168"/>
                  </a:lnTo>
                  <a:lnTo>
                    <a:pt x="2220" y="181"/>
                  </a:lnTo>
                  <a:lnTo>
                    <a:pt x="2198" y="198"/>
                  </a:lnTo>
                  <a:lnTo>
                    <a:pt x="939" y="1457"/>
                  </a:lnTo>
                  <a:lnTo>
                    <a:pt x="920" y="1471"/>
                  </a:lnTo>
                  <a:lnTo>
                    <a:pt x="901" y="1479"/>
                  </a:lnTo>
                  <a:lnTo>
                    <a:pt x="880" y="1481"/>
                  </a:lnTo>
                  <a:lnTo>
                    <a:pt x="859" y="1479"/>
                  </a:lnTo>
                  <a:lnTo>
                    <a:pt x="840" y="1471"/>
                  </a:lnTo>
                  <a:lnTo>
                    <a:pt x="823" y="1457"/>
                  </a:lnTo>
                  <a:lnTo>
                    <a:pt x="371" y="1005"/>
                  </a:lnTo>
                  <a:lnTo>
                    <a:pt x="351" y="991"/>
                  </a:lnTo>
                  <a:lnTo>
                    <a:pt x="330" y="979"/>
                  </a:lnTo>
                  <a:lnTo>
                    <a:pt x="308" y="972"/>
                  </a:lnTo>
                  <a:lnTo>
                    <a:pt x="284" y="971"/>
                  </a:lnTo>
                  <a:lnTo>
                    <a:pt x="260" y="972"/>
                  </a:lnTo>
                  <a:lnTo>
                    <a:pt x="238" y="979"/>
                  </a:lnTo>
                  <a:lnTo>
                    <a:pt x="217" y="991"/>
                  </a:lnTo>
                  <a:lnTo>
                    <a:pt x="197" y="1005"/>
                  </a:lnTo>
                  <a:lnTo>
                    <a:pt x="180" y="1028"/>
                  </a:lnTo>
                  <a:lnTo>
                    <a:pt x="169" y="1053"/>
                  </a:lnTo>
                  <a:lnTo>
                    <a:pt x="162" y="1079"/>
                  </a:lnTo>
                  <a:lnTo>
                    <a:pt x="162" y="1106"/>
                  </a:lnTo>
                  <a:lnTo>
                    <a:pt x="169" y="1132"/>
                  </a:lnTo>
                  <a:lnTo>
                    <a:pt x="180" y="1157"/>
                  </a:lnTo>
                  <a:lnTo>
                    <a:pt x="197" y="1179"/>
                  </a:lnTo>
                  <a:lnTo>
                    <a:pt x="793" y="1775"/>
                  </a:lnTo>
                  <a:lnTo>
                    <a:pt x="812" y="1790"/>
                  </a:lnTo>
                  <a:lnTo>
                    <a:pt x="833" y="1801"/>
                  </a:lnTo>
                  <a:lnTo>
                    <a:pt x="857" y="1809"/>
                  </a:lnTo>
                  <a:lnTo>
                    <a:pt x="880" y="1811"/>
                  </a:lnTo>
                  <a:lnTo>
                    <a:pt x="904" y="1809"/>
                  </a:lnTo>
                  <a:lnTo>
                    <a:pt x="927" y="1801"/>
                  </a:lnTo>
                  <a:lnTo>
                    <a:pt x="948" y="1790"/>
                  </a:lnTo>
                  <a:lnTo>
                    <a:pt x="967" y="1775"/>
                  </a:lnTo>
                  <a:lnTo>
                    <a:pt x="2370" y="371"/>
                  </a:lnTo>
                  <a:lnTo>
                    <a:pt x="2389" y="349"/>
                  </a:lnTo>
                  <a:lnTo>
                    <a:pt x="2400" y="324"/>
                  </a:lnTo>
                  <a:lnTo>
                    <a:pt x="2406" y="298"/>
                  </a:lnTo>
                  <a:lnTo>
                    <a:pt x="2406" y="272"/>
                  </a:lnTo>
                  <a:lnTo>
                    <a:pt x="2400" y="244"/>
                  </a:lnTo>
                  <a:lnTo>
                    <a:pt x="2389" y="219"/>
                  </a:lnTo>
                  <a:lnTo>
                    <a:pt x="2370" y="198"/>
                  </a:lnTo>
                  <a:lnTo>
                    <a:pt x="2349" y="181"/>
                  </a:lnTo>
                  <a:lnTo>
                    <a:pt x="2324" y="168"/>
                  </a:lnTo>
                  <a:lnTo>
                    <a:pt x="2297" y="162"/>
                  </a:lnTo>
                  <a:lnTo>
                    <a:pt x="2271" y="162"/>
                  </a:lnTo>
                  <a:close/>
                  <a:moveTo>
                    <a:pt x="2265" y="0"/>
                  </a:moveTo>
                  <a:lnTo>
                    <a:pt x="2305" y="0"/>
                  </a:lnTo>
                  <a:lnTo>
                    <a:pt x="2344" y="5"/>
                  </a:lnTo>
                  <a:lnTo>
                    <a:pt x="2383" y="16"/>
                  </a:lnTo>
                  <a:lnTo>
                    <a:pt x="2420" y="33"/>
                  </a:lnTo>
                  <a:lnTo>
                    <a:pt x="2455" y="54"/>
                  </a:lnTo>
                  <a:lnTo>
                    <a:pt x="2486" y="83"/>
                  </a:lnTo>
                  <a:lnTo>
                    <a:pt x="2514" y="114"/>
                  </a:lnTo>
                  <a:lnTo>
                    <a:pt x="2535" y="150"/>
                  </a:lnTo>
                  <a:lnTo>
                    <a:pt x="2553" y="186"/>
                  </a:lnTo>
                  <a:lnTo>
                    <a:pt x="2564" y="224"/>
                  </a:lnTo>
                  <a:lnTo>
                    <a:pt x="2569" y="264"/>
                  </a:lnTo>
                  <a:lnTo>
                    <a:pt x="2569" y="304"/>
                  </a:lnTo>
                  <a:lnTo>
                    <a:pt x="2564" y="344"/>
                  </a:lnTo>
                  <a:lnTo>
                    <a:pt x="2553" y="382"/>
                  </a:lnTo>
                  <a:lnTo>
                    <a:pt x="2535" y="419"/>
                  </a:lnTo>
                  <a:lnTo>
                    <a:pt x="2514" y="454"/>
                  </a:lnTo>
                  <a:lnTo>
                    <a:pt x="2486" y="486"/>
                  </a:lnTo>
                  <a:lnTo>
                    <a:pt x="1083" y="1891"/>
                  </a:lnTo>
                  <a:lnTo>
                    <a:pt x="1054" y="1916"/>
                  </a:lnTo>
                  <a:lnTo>
                    <a:pt x="1023" y="1937"/>
                  </a:lnTo>
                  <a:lnTo>
                    <a:pt x="989" y="1953"/>
                  </a:lnTo>
                  <a:lnTo>
                    <a:pt x="955" y="1964"/>
                  </a:lnTo>
                  <a:lnTo>
                    <a:pt x="917" y="1972"/>
                  </a:lnTo>
                  <a:lnTo>
                    <a:pt x="880" y="1974"/>
                  </a:lnTo>
                  <a:lnTo>
                    <a:pt x="843" y="1972"/>
                  </a:lnTo>
                  <a:lnTo>
                    <a:pt x="806" y="1964"/>
                  </a:lnTo>
                  <a:lnTo>
                    <a:pt x="771" y="1953"/>
                  </a:lnTo>
                  <a:lnTo>
                    <a:pt x="737" y="1937"/>
                  </a:lnTo>
                  <a:lnTo>
                    <a:pt x="706" y="1916"/>
                  </a:lnTo>
                  <a:lnTo>
                    <a:pt x="678" y="1891"/>
                  </a:lnTo>
                  <a:lnTo>
                    <a:pt x="82" y="1295"/>
                  </a:lnTo>
                  <a:lnTo>
                    <a:pt x="54" y="1263"/>
                  </a:lnTo>
                  <a:lnTo>
                    <a:pt x="32" y="1228"/>
                  </a:lnTo>
                  <a:lnTo>
                    <a:pt x="16" y="1190"/>
                  </a:lnTo>
                  <a:lnTo>
                    <a:pt x="5" y="1152"/>
                  </a:lnTo>
                  <a:lnTo>
                    <a:pt x="0" y="1112"/>
                  </a:lnTo>
                  <a:lnTo>
                    <a:pt x="0" y="1073"/>
                  </a:lnTo>
                  <a:lnTo>
                    <a:pt x="5" y="1033"/>
                  </a:lnTo>
                  <a:lnTo>
                    <a:pt x="16" y="994"/>
                  </a:lnTo>
                  <a:lnTo>
                    <a:pt x="32" y="957"/>
                  </a:lnTo>
                  <a:lnTo>
                    <a:pt x="54" y="922"/>
                  </a:lnTo>
                  <a:lnTo>
                    <a:pt x="82" y="890"/>
                  </a:lnTo>
                  <a:lnTo>
                    <a:pt x="114" y="863"/>
                  </a:lnTo>
                  <a:lnTo>
                    <a:pt x="149" y="840"/>
                  </a:lnTo>
                  <a:lnTo>
                    <a:pt x="186" y="824"/>
                  </a:lnTo>
                  <a:lnTo>
                    <a:pt x="224" y="813"/>
                  </a:lnTo>
                  <a:lnTo>
                    <a:pt x="264" y="808"/>
                  </a:lnTo>
                  <a:lnTo>
                    <a:pt x="304" y="808"/>
                  </a:lnTo>
                  <a:lnTo>
                    <a:pt x="344" y="813"/>
                  </a:lnTo>
                  <a:lnTo>
                    <a:pt x="382" y="824"/>
                  </a:lnTo>
                  <a:lnTo>
                    <a:pt x="419" y="840"/>
                  </a:lnTo>
                  <a:lnTo>
                    <a:pt x="454" y="863"/>
                  </a:lnTo>
                  <a:lnTo>
                    <a:pt x="486" y="890"/>
                  </a:lnTo>
                  <a:lnTo>
                    <a:pt x="880" y="1285"/>
                  </a:lnTo>
                  <a:lnTo>
                    <a:pt x="2082" y="83"/>
                  </a:lnTo>
                  <a:lnTo>
                    <a:pt x="2115" y="54"/>
                  </a:lnTo>
                  <a:lnTo>
                    <a:pt x="2149" y="33"/>
                  </a:lnTo>
                  <a:lnTo>
                    <a:pt x="2187" y="16"/>
                  </a:lnTo>
                  <a:lnTo>
                    <a:pt x="2225" y="5"/>
                  </a:lnTo>
                  <a:lnTo>
                    <a:pt x="22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0F3DE036-D262-4F9D-8EFA-733522E33C44}"/>
              </a:ext>
            </a:extLst>
          </p:cNvPr>
          <p:cNvSpPr/>
          <p:nvPr/>
        </p:nvSpPr>
        <p:spPr>
          <a:xfrm>
            <a:off x="1483805" y="3311723"/>
            <a:ext cx="15928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Keyword Here</a:t>
            </a:r>
            <a:endParaRPr lang="id-ID" sz="1400" b="1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5E4938E-0A77-462C-80FA-F2355F745D7B}"/>
              </a:ext>
            </a:extLst>
          </p:cNvPr>
          <p:cNvSpPr/>
          <p:nvPr/>
        </p:nvSpPr>
        <p:spPr>
          <a:xfrm>
            <a:off x="992127" y="3600667"/>
            <a:ext cx="276472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B69B751-2102-44E8-8847-6E9A16DA28D8}"/>
              </a:ext>
            </a:extLst>
          </p:cNvPr>
          <p:cNvSpPr/>
          <p:nvPr/>
        </p:nvSpPr>
        <p:spPr>
          <a:xfrm>
            <a:off x="543063" y="5894363"/>
            <a:ext cx="1313645" cy="319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F2E6F3C-4BFE-4B03-BB9A-A876ACA5A6BC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2630658" y="3812345"/>
            <a:chExt cx="1216856" cy="49237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6C6FE16-9171-4953-9B2F-854679D1F33F}"/>
                </a:ext>
              </a:extLst>
            </p:cNvPr>
            <p:cNvSpPr/>
            <p:nvPr/>
          </p:nvSpPr>
          <p:spPr>
            <a:xfrm>
              <a:off x="2630658" y="3812345"/>
              <a:ext cx="492370" cy="492370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ED16194-F8EC-45A7-B17C-946083DCD238}"/>
                </a:ext>
              </a:extLst>
            </p:cNvPr>
            <p:cNvGrpSpPr/>
            <p:nvPr/>
          </p:nvGrpSpPr>
          <p:grpSpPr>
            <a:xfrm>
              <a:off x="3355144" y="3812345"/>
              <a:ext cx="492370" cy="492370"/>
              <a:chOff x="3657600" y="4058530"/>
              <a:chExt cx="379828" cy="379828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1FE600B4-3AB9-4294-A4FF-D37F7BEB73EF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00CF7F59-F3BF-44FE-9256-4662605F257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8721C2CF-C729-4691-B21F-D7DB0DFE791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5" r="165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48550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6" grpId="0"/>
      <p:bldP spid="37" grpId="0"/>
      <p:bldP spid="38" grpId="0" animBg="1"/>
      <p:bldP spid="46" grpId="0" animBg="1"/>
      <p:bldP spid="52" grpId="0"/>
      <p:bldP spid="5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86CCAD2D-3996-4AB2-A820-D7391EEA14B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1" r="7331"/>
          <a:stretch>
            <a:fillRect/>
          </a:stretch>
        </p:blipFill>
        <p:spPr/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E2E72AF-63C7-4AC4-B5D5-F2C6F67D5CEF}"/>
              </a:ext>
            </a:extLst>
          </p:cNvPr>
          <p:cNvSpPr txBox="1"/>
          <p:nvPr/>
        </p:nvSpPr>
        <p:spPr>
          <a:xfrm>
            <a:off x="1405077" y="2038603"/>
            <a:ext cx="3236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 Fix All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A9F89FC-E83E-4164-BA9B-9610D7A173F5}"/>
              </a:ext>
            </a:extLst>
          </p:cNvPr>
          <p:cNvSpPr/>
          <p:nvPr/>
        </p:nvSpPr>
        <p:spPr>
          <a:xfrm>
            <a:off x="1405077" y="2881518"/>
            <a:ext cx="3435356" cy="1081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tincidunt, eros in auctor fringilla</a:t>
            </a: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dolor sit amet</a:t>
            </a:r>
            <a:r>
              <a:rPr lang="id-ID" sz="1100" b="1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,</a:t>
            </a: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endParaRPr lang="id-ID" sz="1100" dirty="0">
              <a:solidFill>
                <a:schemeClr val="tx1">
                  <a:lumMod val="50000"/>
                  <a:lumOff val="50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Rounded Rectangle 20">
            <a:extLst>
              <a:ext uri="{FF2B5EF4-FFF2-40B4-BE49-F238E27FC236}">
                <a16:creationId xmlns:a16="http://schemas.microsoft.com/office/drawing/2014/main" id="{DBD6FCBF-411F-4B20-9928-0561F5BA4E8E}"/>
              </a:ext>
            </a:extLst>
          </p:cNvPr>
          <p:cNvSpPr/>
          <p:nvPr/>
        </p:nvSpPr>
        <p:spPr>
          <a:xfrm>
            <a:off x="1500327" y="4735773"/>
            <a:ext cx="1135798" cy="313898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Learn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56110C6-3E98-49A2-BECC-724CE26B5D11}"/>
              </a:ext>
            </a:extLst>
          </p:cNvPr>
          <p:cNvSpPr/>
          <p:nvPr/>
        </p:nvSpPr>
        <p:spPr>
          <a:xfrm>
            <a:off x="5486401" y="2628000"/>
            <a:ext cx="3657600" cy="16513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1099">
            <a:extLst>
              <a:ext uri="{FF2B5EF4-FFF2-40B4-BE49-F238E27FC236}">
                <a16:creationId xmlns:a16="http://schemas.microsoft.com/office/drawing/2014/main" id="{359CB582-4DB3-45F7-9F96-2C11DCD4C169}"/>
              </a:ext>
            </a:extLst>
          </p:cNvPr>
          <p:cNvSpPr>
            <a:spLocks noEditPoints="1"/>
          </p:cNvSpPr>
          <p:nvPr/>
        </p:nvSpPr>
        <p:spPr bwMode="auto">
          <a:xfrm>
            <a:off x="5992319" y="3043182"/>
            <a:ext cx="307510" cy="309618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C7BEE9B-21EE-4BC2-A355-6C6CB35E8FA5}"/>
              </a:ext>
            </a:extLst>
          </p:cNvPr>
          <p:cNvSpPr/>
          <p:nvPr/>
        </p:nvSpPr>
        <p:spPr>
          <a:xfrm>
            <a:off x="6413067" y="3045023"/>
            <a:ext cx="22119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Always Listening</a:t>
            </a:r>
            <a:endParaRPr lang="id-ID" sz="1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86A4171-4062-41B6-B185-A0B63D2BCAC5}"/>
              </a:ext>
            </a:extLst>
          </p:cNvPr>
          <p:cNvSpPr/>
          <p:nvPr/>
        </p:nvSpPr>
        <p:spPr>
          <a:xfrm>
            <a:off x="6419462" y="3390900"/>
            <a:ext cx="241159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</a:t>
            </a:r>
          </a:p>
        </p:txBody>
      </p:sp>
      <p:grpSp>
        <p:nvGrpSpPr>
          <p:cNvPr id="36" name="Group 1008">
            <a:extLst>
              <a:ext uri="{FF2B5EF4-FFF2-40B4-BE49-F238E27FC236}">
                <a16:creationId xmlns:a16="http://schemas.microsoft.com/office/drawing/2014/main" id="{2E48EAF5-DE94-49A6-B38A-2B063C83800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925622" y="751223"/>
            <a:ext cx="586691" cy="507161"/>
            <a:chOff x="-3982" y="41"/>
            <a:chExt cx="2641" cy="2283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7" name="Freeform 1010">
              <a:extLst>
                <a:ext uri="{FF2B5EF4-FFF2-40B4-BE49-F238E27FC236}">
                  <a16:creationId xmlns:a16="http://schemas.microsoft.com/office/drawing/2014/main" id="{94E0CAC1-230F-410C-9C2E-2153CD670B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2" y="41"/>
              <a:ext cx="2641" cy="2283"/>
            </a:xfrm>
            <a:custGeom>
              <a:avLst/>
              <a:gdLst>
                <a:gd name="T0" fmla="*/ 383 w 5282"/>
                <a:gd name="T1" fmla="*/ 3127 h 4566"/>
                <a:gd name="T2" fmla="*/ 4899 w 5282"/>
                <a:gd name="T3" fmla="*/ 384 h 4566"/>
                <a:gd name="T4" fmla="*/ 257 w 5282"/>
                <a:gd name="T5" fmla="*/ 0 h 4566"/>
                <a:gd name="T6" fmla="*/ 5072 w 5282"/>
                <a:gd name="T7" fmla="*/ 4 h 4566"/>
                <a:gd name="T8" fmla="*/ 5156 w 5282"/>
                <a:gd name="T9" fmla="*/ 36 h 4566"/>
                <a:gd name="T10" fmla="*/ 5221 w 5282"/>
                <a:gd name="T11" fmla="*/ 90 h 4566"/>
                <a:gd name="T12" fmla="*/ 5266 w 5282"/>
                <a:gd name="T13" fmla="*/ 168 h 4566"/>
                <a:gd name="T14" fmla="*/ 5282 w 5282"/>
                <a:gd name="T15" fmla="*/ 256 h 4566"/>
                <a:gd name="T16" fmla="*/ 5278 w 5282"/>
                <a:gd name="T17" fmla="*/ 3300 h 4566"/>
                <a:gd name="T18" fmla="*/ 5247 w 5282"/>
                <a:gd name="T19" fmla="*/ 3384 h 4566"/>
                <a:gd name="T20" fmla="*/ 5191 w 5282"/>
                <a:gd name="T21" fmla="*/ 3451 h 4566"/>
                <a:gd name="T22" fmla="*/ 5116 w 5282"/>
                <a:gd name="T23" fmla="*/ 3494 h 4566"/>
                <a:gd name="T24" fmla="*/ 5026 w 5282"/>
                <a:gd name="T25" fmla="*/ 3511 h 4566"/>
                <a:gd name="T26" fmla="*/ 3243 w 5282"/>
                <a:gd name="T27" fmla="*/ 4092 h 4566"/>
                <a:gd name="T28" fmla="*/ 3985 w 5282"/>
                <a:gd name="T29" fmla="*/ 4097 h 4566"/>
                <a:gd name="T30" fmla="*/ 4068 w 5282"/>
                <a:gd name="T31" fmla="*/ 4132 h 4566"/>
                <a:gd name="T32" fmla="*/ 4133 w 5282"/>
                <a:gd name="T33" fmla="*/ 4196 h 4566"/>
                <a:gd name="T34" fmla="*/ 4168 w 5282"/>
                <a:gd name="T35" fmla="*/ 4280 h 4566"/>
                <a:gd name="T36" fmla="*/ 4168 w 5282"/>
                <a:gd name="T37" fmla="*/ 4376 h 4566"/>
                <a:gd name="T38" fmla="*/ 4133 w 5282"/>
                <a:gd name="T39" fmla="*/ 4462 h 4566"/>
                <a:gd name="T40" fmla="*/ 4068 w 5282"/>
                <a:gd name="T41" fmla="*/ 4524 h 4566"/>
                <a:gd name="T42" fmla="*/ 3985 w 5282"/>
                <a:gd name="T43" fmla="*/ 4561 h 4566"/>
                <a:gd name="T44" fmla="*/ 1345 w 5282"/>
                <a:gd name="T45" fmla="*/ 4566 h 4566"/>
                <a:gd name="T46" fmla="*/ 1254 w 5282"/>
                <a:gd name="T47" fmla="*/ 4547 h 4566"/>
                <a:gd name="T48" fmla="*/ 1179 w 5282"/>
                <a:gd name="T49" fmla="*/ 4495 h 4566"/>
                <a:gd name="T50" fmla="*/ 1127 w 5282"/>
                <a:gd name="T51" fmla="*/ 4421 h 4566"/>
                <a:gd name="T52" fmla="*/ 1110 w 5282"/>
                <a:gd name="T53" fmla="*/ 4328 h 4566"/>
                <a:gd name="T54" fmla="*/ 1127 w 5282"/>
                <a:gd name="T55" fmla="*/ 4237 h 4566"/>
                <a:gd name="T56" fmla="*/ 1179 w 5282"/>
                <a:gd name="T57" fmla="*/ 4161 h 4566"/>
                <a:gd name="T58" fmla="*/ 1254 w 5282"/>
                <a:gd name="T59" fmla="*/ 4110 h 4566"/>
                <a:gd name="T60" fmla="*/ 1345 w 5282"/>
                <a:gd name="T61" fmla="*/ 4092 h 4566"/>
                <a:gd name="T62" fmla="*/ 2040 w 5282"/>
                <a:gd name="T63" fmla="*/ 3511 h 4566"/>
                <a:gd name="T64" fmla="*/ 210 w 5282"/>
                <a:gd name="T65" fmla="*/ 3507 h 4566"/>
                <a:gd name="T66" fmla="*/ 127 w 5282"/>
                <a:gd name="T67" fmla="*/ 3475 h 4566"/>
                <a:gd name="T68" fmla="*/ 61 w 5282"/>
                <a:gd name="T69" fmla="*/ 3419 h 4566"/>
                <a:gd name="T70" fmla="*/ 16 w 5282"/>
                <a:gd name="T71" fmla="*/ 3343 h 4566"/>
                <a:gd name="T72" fmla="*/ 0 w 5282"/>
                <a:gd name="T73" fmla="*/ 3255 h 4566"/>
                <a:gd name="T74" fmla="*/ 5 w 5282"/>
                <a:gd name="T75" fmla="*/ 211 h 4566"/>
                <a:gd name="T76" fmla="*/ 35 w 5282"/>
                <a:gd name="T77" fmla="*/ 127 h 4566"/>
                <a:gd name="T78" fmla="*/ 91 w 5282"/>
                <a:gd name="T79" fmla="*/ 60 h 4566"/>
                <a:gd name="T80" fmla="*/ 167 w 5282"/>
                <a:gd name="T81" fmla="*/ 17 h 4566"/>
                <a:gd name="T82" fmla="*/ 257 w 5282"/>
                <a:gd name="T83" fmla="*/ 0 h 4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282" h="4566">
                  <a:moveTo>
                    <a:pt x="383" y="384"/>
                  </a:moveTo>
                  <a:lnTo>
                    <a:pt x="383" y="3127"/>
                  </a:lnTo>
                  <a:lnTo>
                    <a:pt x="4899" y="3127"/>
                  </a:lnTo>
                  <a:lnTo>
                    <a:pt x="4899" y="384"/>
                  </a:lnTo>
                  <a:lnTo>
                    <a:pt x="383" y="384"/>
                  </a:lnTo>
                  <a:close/>
                  <a:moveTo>
                    <a:pt x="257" y="0"/>
                  </a:moveTo>
                  <a:lnTo>
                    <a:pt x="5026" y="0"/>
                  </a:lnTo>
                  <a:lnTo>
                    <a:pt x="5072" y="4"/>
                  </a:lnTo>
                  <a:lnTo>
                    <a:pt x="5116" y="17"/>
                  </a:lnTo>
                  <a:lnTo>
                    <a:pt x="5156" y="36"/>
                  </a:lnTo>
                  <a:lnTo>
                    <a:pt x="5191" y="60"/>
                  </a:lnTo>
                  <a:lnTo>
                    <a:pt x="5221" y="90"/>
                  </a:lnTo>
                  <a:lnTo>
                    <a:pt x="5247" y="127"/>
                  </a:lnTo>
                  <a:lnTo>
                    <a:pt x="5266" y="168"/>
                  </a:lnTo>
                  <a:lnTo>
                    <a:pt x="5278" y="211"/>
                  </a:lnTo>
                  <a:lnTo>
                    <a:pt x="5282" y="256"/>
                  </a:lnTo>
                  <a:lnTo>
                    <a:pt x="5282" y="3255"/>
                  </a:lnTo>
                  <a:lnTo>
                    <a:pt x="5278" y="3300"/>
                  </a:lnTo>
                  <a:lnTo>
                    <a:pt x="5266" y="3343"/>
                  </a:lnTo>
                  <a:lnTo>
                    <a:pt x="5247" y="3384"/>
                  </a:lnTo>
                  <a:lnTo>
                    <a:pt x="5221" y="3419"/>
                  </a:lnTo>
                  <a:lnTo>
                    <a:pt x="5191" y="3451"/>
                  </a:lnTo>
                  <a:lnTo>
                    <a:pt x="5156" y="3475"/>
                  </a:lnTo>
                  <a:lnTo>
                    <a:pt x="5116" y="3494"/>
                  </a:lnTo>
                  <a:lnTo>
                    <a:pt x="5072" y="3507"/>
                  </a:lnTo>
                  <a:lnTo>
                    <a:pt x="5026" y="3511"/>
                  </a:lnTo>
                  <a:lnTo>
                    <a:pt x="3243" y="3511"/>
                  </a:lnTo>
                  <a:lnTo>
                    <a:pt x="3243" y="4092"/>
                  </a:lnTo>
                  <a:lnTo>
                    <a:pt x="3937" y="4092"/>
                  </a:lnTo>
                  <a:lnTo>
                    <a:pt x="3985" y="4097"/>
                  </a:lnTo>
                  <a:lnTo>
                    <a:pt x="4028" y="4110"/>
                  </a:lnTo>
                  <a:lnTo>
                    <a:pt x="4068" y="4132"/>
                  </a:lnTo>
                  <a:lnTo>
                    <a:pt x="4104" y="4161"/>
                  </a:lnTo>
                  <a:lnTo>
                    <a:pt x="4133" y="4196"/>
                  </a:lnTo>
                  <a:lnTo>
                    <a:pt x="4155" y="4237"/>
                  </a:lnTo>
                  <a:lnTo>
                    <a:pt x="4168" y="4280"/>
                  </a:lnTo>
                  <a:lnTo>
                    <a:pt x="4173" y="4328"/>
                  </a:lnTo>
                  <a:lnTo>
                    <a:pt x="4168" y="4376"/>
                  </a:lnTo>
                  <a:lnTo>
                    <a:pt x="4155" y="4421"/>
                  </a:lnTo>
                  <a:lnTo>
                    <a:pt x="4133" y="4462"/>
                  </a:lnTo>
                  <a:lnTo>
                    <a:pt x="4104" y="4495"/>
                  </a:lnTo>
                  <a:lnTo>
                    <a:pt x="4068" y="4524"/>
                  </a:lnTo>
                  <a:lnTo>
                    <a:pt x="4028" y="4547"/>
                  </a:lnTo>
                  <a:lnTo>
                    <a:pt x="3985" y="4561"/>
                  </a:lnTo>
                  <a:lnTo>
                    <a:pt x="3937" y="4566"/>
                  </a:lnTo>
                  <a:lnTo>
                    <a:pt x="1345" y="4566"/>
                  </a:lnTo>
                  <a:lnTo>
                    <a:pt x="1297" y="4561"/>
                  </a:lnTo>
                  <a:lnTo>
                    <a:pt x="1254" y="4547"/>
                  </a:lnTo>
                  <a:lnTo>
                    <a:pt x="1214" y="4524"/>
                  </a:lnTo>
                  <a:lnTo>
                    <a:pt x="1179" y="4495"/>
                  </a:lnTo>
                  <a:lnTo>
                    <a:pt x="1150" y="4462"/>
                  </a:lnTo>
                  <a:lnTo>
                    <a:pt x="1127" y="4421"/>
                  </a:lnTo>
                  <a:lnTo>
                    <a:pt x="1115" y="4376"/>
                  </a:lnTo>
                  <a:lnTo>
                    <a:pt x="1110" y="4328"/>
                  </a:lnTo>
                  <a:lnTo>
                    <a:pt x="1115" y="4280"/>
                  </a:lnTo>
                  <a:lnTo>
                    <a:pt x="1127" y="4237"/>
                  </a:lnTo>
                  <a:lnTo>
                    <a:pt x="1150" y="4196"/>
                  </a:lnTo>
                  <a:lnTo>
                    <a:pt x="1179" y="4161"/>
                  </a:lnTo>
                  <a:lnTo>
                    <a:pt x="1214" y="4132"/>
                  </a:lnTo>
                  <a:lnTo>
                    <a:pt x="1254" y="4110"/>
                  </a:lnTo>
                  <a:lnTo>
                    <a:pt x="1297" y="4097"/>
                  </a:lnTo>
                  <a:lnTo>
                    <a:pt x="1345" y="4092"/>
                  </a:lnTo>
                  <a:lnTo>
                    <a:pt x="2040" y="4092"/>
                  </a:lnTo>
                  <a:lnTo>
                    <a:pt x="2040" y="3511"/>
                  </a:lnTo>
                  <a:lnTo>
                    <a:pt x="257" y="3511"/>
                  </a:lnTo>
                  <a:lnTo>
                    <a:pt x="210" y="3507"/>
                  </a:lnTo>
                  <a:lnTo>
                    <a:pt x="167" y="3494"/>
                  </a:lnTo>
                  <a:lnTo>
                    <a:pt x="127" y="3475"/>
                  </a:lnTo>
                  <a:lnTo>
                    <a:pt x="91" y="3451"/>
                  </a:lnTo>
                  <a:lnTo>
                    <a:pt x="61" y="3419"/>
                  </a:lnTo>
                  <a:lnTo>
                    <a:pt x="35" y="3384"/>
                  </a:lnTo>
                  <a:lnTo>
                    <a:pt x="16" y="3343"/>
                  </a:lnTo>
                  <a:lnTo>
                    <a:pt x="5" y="3300"/>
                  </a:lnTo>
                  <a:lnTo>
                    <a:pt x="0" y="3255"/>
                  </a:lnTo>
                  <a:lnTo>
                    <a:pt x="0" y="256"/>
                  </a:lnTo>
                  <a:lnTo>
                    <a:pt x="5" y="211"/>
                  </a:lnTo>
                  <a:lnTo>
                    <a:pt x="16" y="168"/>
                  </a:lnTo>
                  <a:lnTo>
                    <a:pt x="35" y="127"/>
                  </a:lnTo>
                  <a:lnTo>
                    <a:pt x="61" y="90"/>
                  </a:lnTo>
                  <a:lnTo>
                    <a:pt x="91" y="60"/>
                  </a:lnTo>
                  <a:lnTo>
                    <a:pt x="127" y="36"/>
                  </a:lnTo>
                  <a:lnTo>
                    <a:pt x="167" y="17"/>
                  </a:lnTo>
                  <a:lnTo>
                    <a:pt x="210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11">
              <a:extLst>
                <a:ext uri="{FF2B5EF4-FFF2-40B4-BE49-F238E27FC236}">
                  <a16:creationId xmlns:a16="http://schemas.microsoft.com/office/drawing/2014/main" id="{C10A9016-754F-4D47-8F06-EE76FF1C2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" y="648"/>
              <a:ext cx="560" cy="539"/>
            </a:xfrm>
            <a:custGeom>
              <a:avLst/>
              <a:gdLst>
                <a:gd name="T0" fmla="*/ 964 w 1121"/>
                <a:gd name="T1" fmla="*/ 0 h 1078"/>
                <a:gd name="T2" fmla="*/ 993 w 1121"/>
                <a:gd name="T3" fmla="*/ 4 h 1078"/>
                <a:gd name="T4" fmla="*/ 1022 w 1121"/>
                <a:gd name="T5" fmla="*/ 12 h 1078"/>
                <a:gd name="T6" fmla="*/ 1048 w 1121"/>
                <a:gd name="T7" fmla="*/ 26 h 1078"/>
                <a:gd name="T8" fmla="*/ 1073 w 1121"/>
                <a:gd name="T9" fmla="*/ 45 h 1078"/>
                <a:gd name="T10" fmla="*/ 1094 w 1121"/>
                <a:gd name="T11" fmla="*/ 69 h 1078"/>
                <a:gd name="T12" fmla="*/ 1108 w 1121"/>
                <a:gd name="T13" fmla="*/ 97 h 1078"/>
                <a:gd name="T14" fmla="*/ 1118 w 1121"/>
                <a:gd name="T15" fmla="*/ 126 h 1078"/>
                <a:gd name="T16" fmla="*/ 1121 w 1121"/>
                <a:gd name="T17" fmla="*/ 158 h 1078"/>
                <a:gd name="T18" fmla="*/ 1121 w 1121"/>
                <a:gd name="T19" fmla="*/ 161 h 1078"/>
                <a:gd name="T20" fmla="*/ 1116 w 1121"/>
                <a:gd name="T21" fmla="*/ 198 h 1078"/>
                <a:gd name="T22" fmla="*/ 1105 w 1121"/>
                <a:gd name="T23" fmla="*/ 230 h 1078"/>
                <a:gd name="T24" fmla="*/ 1086 w 1121"/>
                <a:gd name="T25" fmla="*/ 261 h 1078"/>
                <a:gd name="T26" fmla="*/ 1060 w 1121"/>
                <a:gd name="T27" fmla="*/ 285 h 1078"/>
                <a:gd name="T28" fmla="*/ 1030 w 1121"/>
                <a:gd name="T29" fmla="*/ 304 h 1078"/>
                <a:gd name="T30" fmla="*/ 525 w 1121"/>
                <a:gd name="T31" fmla="*/ 538 h 1078"/>
                <a:gd name="T32" fmla="*/ 1030 w 1121"/>
                <a:gd name="T33" fmla="*/ 775 h 1078"/>
                <a:gd name="T34" fmla="*/ 1060 w 1121"/>
                <a:gd name="T35" fmla="*/ 792 h 1078"/>
                <a:gd name="T36" fmla="*/ 1086 w 1121"/>
                <a:gd name="T37" fmla="*/ 818 h 1078"/>
                <a:gd name="T38" fmla="*/ 1105 w 1121"/>
                <a:gd name="T39" fmla="*/ 847 h 1078"/>
                <a:gd name="T40" fmla="*/ 1116 w 1121"/>
                <a:gd name="T41" fmla="*/ 881 h 1078"/>
                <a:gd name="T42" fmla="*/ 1121 w 1121"/>
                <a:gd name="T43" fmla="*/ 916 h 1078"/>
                <a:gd name="T44" fmla="*/ 1121 w 1121"/>
                <a:gd name="T45" fmla="*/ 921 h 1078"/>
                <a:gd name="T46" fmla="*/ 1118 w 1121"/>
                <a:gd name="T47" fmla="*/ 953 h 1078"/>
                <a:gd name="T48" fmla="*/ 1108 w 1121"/>
                <a:gd name="T49" fmla="*/ 982 h 1078"/>
                <a:gd name="T50" fmla="*/ 1094 w 1121"/>
                <a:gd name="T51" fmla="*/ 1009 h 1078"/>
                <a:gd name="T52" fmla="*/ 1073 w 1121"/>
                <a:gd name="T53" fmla="*/ 1033 h 1078"/>
                <a:gd name="T54" fmla="*/ 1048 w 1121"/>
                <a:gd name="T55" fmla="*/ 1053 h 1078"/>
                <a:gd name="T56" fmla="*/ 1022 w 1121"/>
                <a:gd name="T57" fmla="*/ 1067 h 1078"/>
                <a:gd name="T58" fmla="*/ 993 w 1121"/>
                <a:gd name="T59" fmla="*/ 1075 h 1078"/>
                <a:gd name="T60" fmla="*/ 964 w 1121"/>
                <a:gd name="T61" fmla="*/ 1078 h 1078"/>
                <a:gd name="T62" fmla="*/ 930 w 1121"/>
                <a:gd name="T63" fmla="*/ 1073 h 1078"/>
                <a:gd name="T64" fmla="*/ 898 w 1121"/>
                <a:gd name="T65" fmla="*/ 1064 h 1078"/>
                <a:gd name="T66" fmla="*/ 90 w 1121"/>
                <a:gd name="T67" fmla="*/ 688 h 1078"/>
                <a:gd name="T68" fmla="*/ 60 w 1121"/>
                <a:gd name="T69" fmla="*/ 669 h 1078"/>
                <a:gd name="T70" fmla="*/ 36 w 1121"/>
                <a:gd name="T71" fmla="*/ 643 h 1078"/>
                <a:gd name="T72" fmla="*/ 16 w 1121"/>
                <a:gd name="T73" fmla="*/ 614 h 1078"/>
                <a:gd name="T74" fmla="*/ 4 w 1121"/>
                <a:gd name="T75" fmla="*/ 580 h 1078"/>
                <a:gd name="T76" fmla="*/ 0 w 1121"/>
                <a:gd name="T77" fmla="*/ 545 h 1078"/>
                <a:gd name="T78" fmla="*/ 0 w 1121"/>
                <a:gd name="T79" fmla="*/ 534 h 1078"/>
                <a:gd name="T80" fmla="*/ 4 w 1121"/>
                <a:gd name="T81" fmla="*/ 498 h 1078"/>
                <a:gd name="T82" fmla="*/ 16 w 1121"/>
                <a:gd name="T83" fmla="*/ 465 h 1078"/>
                <a:gd name="T84" fmla="*/ 36 w 1121"/>
                <a:gd name="T85" fmla="*/ 434 h 1078"/>
                <a:gd name="T86" fmla="*/ 60 w 1121"/>
                <a:gd name="T87" fmla="*/ 410 h 1078"/>
                <a:gd name="T88" fmla="*/ 90 w 1121"/>
                <a:gd name="T89" fmla="*/ 391 h 1078"/>
                <a:gd name="T90" fmla="*/ 898 w 1121"/>
                <a:gd name="T91" fmla="*/ 15 h 1078"/>
                <a:gd name="T92" fmla="*/ 930 w 1121"/>
                <a:gd name="T93" fmla="*/ 5 h 1078"/>
                <a:gd name="T94" fmla="*/ 964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964" y="0"/>
                  </a:moveTo>
                  <a:lnTo>
                    <a:pt x="993" y="4"/>
                  </a:lnTo>
                  <a:lnTo>
                    <a:pt x="1022" y="12"/>
                  </a:lnTo>
                  <a:lnTo>
                    <a:pt x="1048" y="26"/>
                  </a:lnTo>
                  <a:lnTo>
                    <a:pt x="1073" y="45"/>
                  </a:lnTo>
                  <a:lnTo>
                    <a:pt x="1094" y="69"/>
                  </a:lnTo>
                  <a:lnTo>
                    <a:pt x="1108" y="97"/>
                  </a:lnTo>
                  <a:lnTo>
                    <a:pt x="1118" y="126"/>
                  </a:lnTo>
                  <a:lnTo>
                    <a:pt x="1121" y="158"/>
                  </a:lnTo>
                  <a:lnTo>
                    <a:pt x="1121" y="161"/>
                  </a:lnTo>
                  <a:lnTo>
                    <a:pt x="1116" y="198"/>
                  </a:lnTo>
                  <a:lnTo>
                    <a:pt x="1105" y="230"/>
                  </a:lnTo>
                  <a:lnTo>
                    <a:pt x="1086" y="261"/>
                  </a:lnTo>
                  <a:lnTo>
                    <a:pt x="1060" y="285"/>
                  </a:lnTo>
                  <a:lnTo>
                    <a:pt x="1030" y="304"/>
                  </a:lnTo>
                  <a:lnTo>
                    <a:pt x="525" y="538"/>
                  </a:lnTo>
                  <a:lnTo>
                    <a:pt x="1030" y="775"/>
                  </a:lnTo>
                  <a:lnTo>
                    <a:pt x="1060" y="792"/>
                  </a:lnTo>
                  <a:lnTo>
                    <a:pt x="1086" y="818"/>
                  </a:lnTo>
                  <a:lnTo>
                    <a:pt x="1105" y="847"/>
                  </a:lnTo>
                  <a:lnTo>
                    <a:pt x="1116" y="881"/>
                  </a:lnTo>
                  <a:lnTo>
                    <a:pt x="1121" y="916"/>
                  </a:lnTo>
                  <a:lnTo>
                    <a:pt x="1121" y="921"/>
                  </a:lnTo>
                  <a:lnTo>
                    <a:pt x="1118" y="953"/>
                  </a:lnTo>
                  <a:lnTo>
                    <a:pt x="1108" y="982"/>
                  </a:lnTo>
                  <a:lnTo>
                    <a:pt x="1094" y="1009"/>
                  </a:lnTo>
                  <a:lnTo>
                    <a:pt x="1073" y="1033"/>
                  </a:lnTo>
                  <a:lnTo>
                    <a:pt x="1048" y="1053"/>
                  </a:lnTo>
                  <a:lnTo>
                    <a:pt x="1022" y="1067"/>
                  </a:lnTo>
                  <a:lnTo>
                    <a:pt x="993" y="1075"/>
                  </a:lnTo>
                  <a:lnTo>
                    <a:pt x="964" y="1078"/>
                  </a:lnTo>
                  <a:lnTo>
                    <a:pt x="930" y="1073"/>
                  </a:lnTo>
                  <a:lnTo>
                    <a:pt x="898" y="1064"/>
                  </a:lnTo>
                  <a:lnTo>
                    <a:pt x="90" y="688"/>
                  </a:lnTo>
                  <a:lnTo>
                    <a:pt x="60" y="669"/>
                  </a:lnTo>
                  <a:lnTo>
                    <a:pt x="36" y="643"/>
                  </a:lnTo>
                  <a:lnTo>
                    <a:pt x="16" y="614"/>
                  </a:lnTo>
                  <a:lnTo>
                    <a:pt x="4" y="580"/>
                  </a:lnTo>
                  <a:lnTo>
                    <a:pt x="0" y="545"/>
                  </a:lnTo>
                  <a:lnTo>
                    <a:pt x="0" y="534"/>
                  </a:lnTo>
                  <a:lnTo>
                    <a:pt x="4" y="498"/>
                  </a:lnTo>
                  <a:lnTo>
                    <a:pt x="16" y="465"/>
                  </a:lnTo>
                  <a:lnTo>
                    <a:pt x="36" y="434"/>
                  </a:lnTo>
                  <a:lnTo>
                    <a:pt x="60" y="410"/>
                  </a:lnTo>
                  <a:lnTo>
                    <a:pt x="90" y="391"/>
                  </a:lnTo>
                  <a:lnTo>
                    <a:pt x="898" y="15"/>
                  </a:lnTo>
                  <a:lnTo>
                    <a:pt x="930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012">
              <a:extLst>
                <a:ext uri="{FF2B5EF4-FFF2-40B4-BE49-F238E27FC236}">
                  <a16:creationId xmlns:a16="http://schemas.microsoft.com/office/drawing/2014/main" id="{E08DCFE2-929D-4EF0-96E7-3274C056F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73" y="424"/>
              <a:ext cx="423" cy="982"/>
            </a:xfrm>
            <a:custGeom>
              <a:avLst/>
              <a:gdLst>
                <a:gd name="T0" fmla="*/ 686 w 847"/>
                <a:gd name="T1" fmla="*/ 0 h 1963"/>
                <a:gd name="T2" fmla="*/ 691 w 847"/>
                <a:gd name="T3" fmla="*/ 0 h 1963"/>
                <a:gd name="T4" fmla="*/ 728 w 847"/>
                <a:gd name="T5" fmla="*/ 3 h 1963"/>
                <a:gd name="T6" fmla="*/ 762 w 847"/>
                <a:gd name="T7" fmla="*/ 16 h 1963"/>
                <a:gd name="T8" fmla="*/ 792 w 847"/>
                <a:gd name="T9" fmla="*/ 37 h 1963"/>
                <a:gd name="T10" fmla="*/ 818 w 847"/>
                <a:gd name="T11" fmla="*/ 64 h 1963"/>
                <a:gd name="T12" fmla="*/ 835 w 847"/>
                <a:gd name="T13" fmla="*/ 96 h 1963"/>
                <a:gd name="T14" fmla="*/ 845 w 847"/>
                <a:gd name="T15" fmla="*/ 131 h 1963"/>
                <a:gd name="T16" fmla="*/ 847 w 847"/>
                <a:gd name="T17" fmla="*/ 168 h 1963"/>
                <a:gd name="T18" fmla="*/ 840 w 847"/>
                <a:gd name="T19" fmla="*/ 204 h 1963"/>
                <a:gd name="T20" fmla="*/ 309 w 847"/>
                <a:gd name="T21" fmla="*/ 1854 h 1963"/>
                <a:gd name="T22" fmla="*/ 295 w 847"/>
                <a:gd name="T23" fmla="*/ 1884 h 1963"/>
                <a:gd name="T24" fmla="*/ 276 w 847"/>
                <a:gd name="T25" fmla="*/ 1911 h 1963"/>
                <a:gd name="T26" fmla="*/ 252 w 847"/>
                <a:gd name="T27" fmla="*/ 1934 h 1963"/>
                <a:gd name="T28" fmla="*/ 224 w 847"/>
                <a:gd name="T29" fmla="*/ 1950 h 1963"/>
                <a:gd name="T30" fmla="*/ 192 w 847"/>
                <a:gd name="T31" fmla="*/ 1960 h 1963"/>
                <a:gd name="T32" fmla="*/ 160 w 847"/>
                <a:gd name="T33" fmla="*/ 1963 h 1963"/>
                <a:gd name="T34" fmla="*/ 155 w 847"/>
                <a:gd name="T35" fmla="*/ 1963 h 1963"/>
                <a:gd name="T36" fmla="*/ 118 w 847"/>
                <a:gd name="T37" fmla="*/ 1960 h 1963"/>
                <a:gd name="T38" fmla="*/ 85 w 847"/>
                <a:gd name="T39" fmla="*/ 1947 h 1963"/>
                <a:gd name="T40" fmla="*/ 54 w 847"/>
                <a:gd name="T41" fmla="*/ 1926 h 1963"/>
                <a:gd name="T42" fmla="*/ 29 w 847"/>
                <a:gd name="T43" fmla="*/ 1899 h 1963"/>
                <a:gd name="T44" fmla="*/ 11 w 847"/>
                <a:gd name="T45" fmla="*/ 1866 h 1963"/>
                <a:gd name="T46" fmla="*/ 1 w 847"/>
                <a:gd name="T47" fmla="*/ 1831 h 1963"/>
                <a:gd name="T48" fmla="*/ 0 w 847"/>
                <a:gd name="T49" fmla="*/ 1794 h 1963"/>
                <a:gd name="T50" fmla="*/ 6 w 847"/>
                <a:gd name="T51" fmla="*/ 1759 h 1963"/>
                <a:gd name="T52" fmla="*/ 537 w 847"/>
                <a:gd name="T53" fmla="*/ 109 h 1963"/>
                <a:gd name="T54" fmla="*/ 551 w 847"/>
                <a:gd name="T55" fmla="*/ 77 h 1963"/>
                <a:gd name="T56" fmla="*/ 571 w 847"/>
                <a:gd name="T57" fmla="*/ 51 h 1963"/>
                <a:gd name="T58" fmla="*/ 595 w 847"/>
                <a:gd name="T59" fmla="*/ 29 h 1963"/>
                <a:gd name="T60" fmla="*/ 622 w 847"/>
                <a:gd name="T61" fmla="*/ 13 h 1963"/>
                <a:gd name="T62" fmla="*/ 654 w 847"/>
                <a:gd name="T63" fmla="*/ 3 h 1963"/>
                <a:gd name="T64" fmla="*/ 686 w 847"/>
                <a:gd name="T65" fmla="*/ 0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7" h="1963">
                  <a:moveTo>
                    <a:pt x="686" y="0"/>
                  </a:moveTo>
                  <a:lnTo>
                    <a:pt x="691" y="0"/>
                  </a:lnTo>
                  <a:lnTo>
                    <a:pt x="728" y="3"/>
                  </a:lnTo>
                  <a:lnTo>
                    <a:pt x="762" y="16"/>
                  </a:lnTo>
                  <a:lnTo>
                    <a:pt x="792" y="37"/>
                  </a:lnTo>
                  <a:lnTo>
                    <a:pt x="818" y="64"/>
                  </a:lnTo>
                  <a:lnTo>
                    <a:pt x="835" y="96"/>
                  </a:lnTo>
                  <a:lnTo>
                    <a:pt x="845" y="131"/>
                  </a:lnTo>
                  <a:lnTo>
                    <a:pt x="847" y="168"/>
                  </a:lnTo>
                  <a:lnTo>
                    <a:pt x="840" y="204"/>
                  </a:lnTo>
                  <a:lnTo>
                    <a:pt x="309" y="1854"/>
                  </a:lnTo>
                  <a:lnTo>
                    <a:pt x="295" y="1884"/>
                  </a:lnTo>
                  <a:lnTo>
                    <a:pt x="276" y="1911"/>
                  </a:lnTo>
                  <a:lnTo>
                    <a:pt x="252" y="1934"/>
                  </a:lnTo>
                  <a:lnTo>
                    <a:pt x="224" y="1950"/>
                  </a:lnTo>
                  <a:lnTo>
                    <a:pt x="192" y="1960"/>
                  </a:lnTo>
                  <a:lnTo>
                    <a:pt x="160" y="1963"/>
                  </a:lnTo>
                  <a:lnTo>
                    <a:pt x="155" y="1963"/>
                  </a:lnTo>
                  <a:lnTo>
                    <a:pt x="118" y="1960"/>
                  </a:lnTo>
                  <a:lnTo>
                    <a:pt x="85" y="1947"/>
                  </a:lnTo>
                  <a:lnTo>
                    <a:pt x="54" y="1926"/>
                  </a:lnTo>
                  <a:lnTo>
                    <a:pt x="29" y="1899"/>
                  </a:lnTo>
                  <a:lnTo>
                    <a:pt x="11" y="1866"/>
                  </a:lnTo>
                  <a:lnTo>
                    <a:pt x="1" y="1831"/>
                  </a:lnTo>
                  <a:lnTo>
                    <a:pt x="0" y="1794"/>
                  </a:lnTo>
                  <a:lnTo>
                    <a:pt x="6" y="1759"/>
                  </a:lnTo>
                  <a:lnTo>
                    <a:pt x="537" y="109"/>
                  </a:lnTo>
                  <a:lnTo>
                    <a:pt x="551" y="77"/>
                  </a:lnTo>
                  <a:lnTo>
                    <a:pt x="571" y="51"/>
                  </a:lnTo>
                  <a:lnTo>
                    <a:pt x="595" y="29"/>
                  </a:lnTo>
                  <a:lnTo>
                    <a:pt x="622" y="13"/>
                  </a:lnTo>
                  <a:lnTo>
                    <a:pt x="654" y="3"/>
                  </a:lnTo>
                  <a:lnTo>
                    <a:pt x="6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13">
              <a:extLst>
                <a:ext uri="{FF2B5EF4-FFF2-40B4-BE49-F238E27FC236}">
                  <a16:creationId xmlns:a16="http://schemas.microsoft.com/office/drawing/2014/main" id="{CFC42BCE-BC1E-4D22-AD04-FEA5B9757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61" y="648"/>
              <a:ext cx="561" cy="539"/>
            </a:xfrm>
            <a:custGeom>
              <a:avLst/>
              <a:gdLst>
                <a:gd name="T0" fmla="*/ 157 w 1121"/>
                <a:gd name="T1" fmla="*/ 0 h 1078"/>
                <a:gd name="T2" fmla="*/ 191 w 1121"/>
                <a:gd name="T3" fmla="*/ 5 h 1078"/>
                <a:gd name="T4" fmla="*/ 223 w 1121"/>
                <a:gd name="T5" fmla="*/ 15 h 1078"/>
                <a:gd name="T6" fmla="*/ 1031 w 1121"/>
                <a:gd name="T7" fmla="*/ 391 h 1078"/>
                <a:gd name="T8" fmla="*/ 1062 w 1121"/>
                <a:gd name="T9" fmla="*/ 410 h 1078"/>
                <a:gd name="T10" fmla="*/ 1086 w 1121"/>
                <a:gd name="T11" fmla="*/ 434 h 1078"/>
                <a:gd name="T12" fmla="*/ 1105 w 1121"/>
                <a:gd name="T13" fmla="*/ 465 h 1078"/>
                <a:gd name="T14" fmla="*/ 1118 w 1121"/>
                <a:gd name="T15" fmla="*/ 498 h 1078"/>
                <a:gd name="T16" fmla="*/ 1121 w 1121"/>
                <a:gd name="T17" fmla="*/ 534 h 1078"/>
                <a:gd name="T18" fmla="*/ 1121 w 1121"/>
                <a:gd name="T19" fmla="*/ 545 h 1078"/>
                <a:gd name="T20" fmla="*/ 1118 w 1121"/>
                <a:gd name="T21" fmla="*/ 580 h 1078"/>
                <a:gd name="T22" fmla="*/ 1105 w 1121"/>
                <a:gd name="T23" fmla="*/ 614 h 1078"/>
                <a:gd name="T24" fmla="*/ 1086 w 1121"/>
                <a:gd name="T25" fmla="*/ 643 h 1078"/>
                <a:gd name="T26" fmla="*/ 1062 w 1121"/>
                <a:gd name="T27" fmla="*/ 669 h 1078"/>
                <a:gd name="T28" fmla="*/ 1031 w 1121"/>
                <a:gd name="T29" fmla="*/ 688 h 1078"/>
                <a:gd name="T30" fmla="*/ 223 w 1121"/>
                <a:gd name="T31" fmla="*/ 1064 h 1078"/>
                <a:gd name="T32" fmla="*/ 191 w 1121"/>
                <a:gd name="T33" fmla="*/ 1073 h 1078"/>
                <a:gd name="T34" fmla="*/ 157 w 1121"/>
                <a:gd name="T35" fmla="*/ 1078 h 1078"/>
                <a:gd name="T36" fmla="*/ 128 w 1121"/>
                <a:gd name="T37" fmla="*/ 1075 h 1078"/>
                <a:gd name="T38" fmla="*/ 100 w 1121"/>
                <a:gd name="T39" fmla="*/ 1067 h 1078"/>
                <a:gd name="T40" fmla="*/ 74 w 1121"/>
                <a:gd name="T41" fmla="*/ 1053 h 1078"/>
                <a:gd name="T42" fmla="*/ 48 w 1121"/>
                <a:gd name="T43" fmla="*/ 1033 h 1078"/>
                <a:gd name="T44" fmla="*/ 27 w 1121"/>
                <a:gd name="T45" fmla="*/ 1009 h 1078"/>
                <a:gd name="T46" fmla="*/ 13 w 1121"/>
                <a:gd name="T47" fmla="*/ 982 h 1078"/>
                <a:gd name="T48" fmla="*/ 3 w 1121"/>
                <a:gd name="T49" fmla="*/ 953 h 1078"/>
                <a:gd name="T50" fmla="*/ 0 w 1121"/>
                <a:gd name="T51" fmla="*/ 921 h 1078"/>
                <a:gd name="T52" fmla="*/ 0 w 1121"/>
                <a:gd name="T53" fmla="*/ 916 h 1078"/>
                <a:gd name="T54" fmla="*/ 5 w 1121"/>
                <a:gd name="T55" fmla="*/ 881 h 1078"/>
                <a:gd name="T56" fmla="*/ 16 w 1121"/>
                <a:gd name="T57" fmla="*/ 847 h 1078"/>
                <a:gd name="T58" fmla="*/ 35 w 1121"/>
                <a:gd name="T59" fmla="*/ 818 h 1078"/>
                <a:gd name="T60" fmla="*/ 61 w 1121"/>
                <a:gd name="T61" fmla="*/ 792 h 1078"/>
                <a:gd name="T62" fmla="*/ 92 w 1121"/>
                <a:gd name="T63" fmla="*/ 775 h 1078"/>
                <a:gd name="T64" fmla="*/ 597 w 1121"/>
                <a:gd name="T65" fmla="*/ 538 h 1078"/>
                <a:gd name="T66" fmla="*/ 92 w 1121"/>
                <a:gd name="T67" fmla="*/ 304 h 1078"/>
                <a:gd name="T68" fmla="*/ 61 w 1121"/>
                <a:gd name="T69" fmla="*/ 285 h 1078"/>
                <a:gd name="T70" fmla="*/ 35 w 1121"/>
                <a:gd name="T71" fmla="*/ 261 h 1078"/>
                <a:gd name="T72" fmla="*/ 16 w 1121"/>
                <a:gd name="T73" fmla="*/ 230 h 1078"/>
                <a:gd name="T74" fmla="*/ 5 w 1121"/>
                <a:gd name="T75" fmla="*/ 198 h 1078"/>
                <a:gd name="T76" fmla="*/ 0 w 1121"/>
                <a:gd name="T77" fmla="*/ 161 h 1078"/>
                <a:gd name="T78" fmla="*/ 0 w 1121"/>
                <a:gd name="T79" fmla="*/ 158 h 1078"/>
                <a:gd name="T80" fmla="*/ 3 w 1121"/>
                <a:gd name="T81" fmla="*/ 126 h 1078"/>
                <a:gd name="T82" fmla="*/ 13 w 1121"/>
                <a:gd name="T83" fmla="*/ 97 h 1078"/>
                <a:gd name="T84" fmla="*/ 27 w 1121"/>
                <a:gd name="T85" fmla="*/ 69 h 1078"/>
                <a:gd name="T86" fmla="*/ 48 w 1121"/>
                <a:gd name="T87" fmla="*/ 45 h 1078"/>
                <a:gd name="T88" fmla="*/ 74 w 1121"/>
                <a:gd name="T89" fmla="*/ 24 h 1078"/>
                <a:gd name="T90" fmla="*/ 100 w 1121"/>
                <a:gd name="T91" fmla="*/ 12 h 1078"/>
                <a:gd name="T92" fmla="*/ 128 w 1121"/>
                <a:gd name="T93" fmla="*/ 4 h 1078"/>
                <a:gd name="T94" fmla="*/ 157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157" y="0"/>
                  </a:moveTo>
                  <a:lnTo>
                    <a:pt x="191" y="5"/>
                  </a:lnTo>
                  <a:lnTo>
                    <a:pt x="223" y="15"/>
                  </a:lnTo>
                  <a:lnTo>
                    <a:pt x="1031" y="391"/>
                  </a:lnTo>
                  <a:lnTo>
                    <a:pt x="1062" y="410"/>
                  </a:lnTo>
                  <a:lnTo>
                    <a:pt x="1086" y="434"/>
                  </a:lnTo>
                  <a:lnTo>
                    <a:pt x="1105" y="465"/>
                  </a:lnTo>
                  <a:lnTo>
                    <a:pt x="1118" y="498"/>
                  </a:lnTo>
                  <a:lnTo>
                    <a:pt x="1121" y="534"/>
                  </a:lnTo>
                  <a:lnTo>
                    <a:pt x="1121" y="545"/>
                  </a:lnTo>
                  <a:lnTo>
                    <a:pt x="1118" y="580"/>
                  </a:lnTo>
                  <a:lnTo>
                    <a:pt x="1105" y="614"/>
                  </a:lnTo>
                  <a:lnTo>
                    <a:pt x="1086" y="643"/>
                  </a:lnTo>
                  <a:lnTo>
                    <a:pt x="1062" y="669"/>
                  </a:lnTo>
                  <a:lnTo>
                    <a:pt x="1031" y="688"/>
                  </a:lnTo>
                  <a:lnTo>
                    <a:pt x="223" y="1064"/>
                  </a:lnTo>
                  <a:lnTo>
                    <a:pt x="191" y="1073"/>
                  </a:lnTo>
                  <a:lnTo>
                    <a:pt x="157" y="1078"/>
                  </a:lnTo>
                  <a:lnTo>
                    <a:pt x="128" y="1075"/>
                  </a:lnTo>
                  <a:lnTo>
                    <a:pt x="100" y="1067"/>
                  </a:lnTo>
                  <a:lnTo>
                    <a:pt x="74" y="1053"/>
                  </a:lnTo>
                  <a:lnTo>
                    <a:pt x="48" y="1033"/>
                  </a:lnTo>
                  <a:lnTo>
                    <a:pt x="27" y="1009"/>
                  </a:lnTo>
                  <a:lnTo>
                    <a:pt x="13" y="982"/>
                  </a:lnTo>
                  <a:lnTo>
                    <a:pt x="3" y="953"/>
                  </a:lnTo>
                  <a:lnTo>
                    <a:pt x="0" y="921"/>
                  </a:lnTo>
                  <a:lnTo>
                    <a:pt x="0" y="916"/>
                  </a:lnTo>
                  <a:lnTo>
                    <a:pt x="5" y="881"/>
                  </a:lnTo>
                  <a:lnTo>
                    <a:pt x="16" y="847"/>
                  </a:lnTo>
                  <a:lnTo>
                    <a:pt x="35" y="818"/>
                  </a:lnTo>
                  <a:lnTo>
                    <a:pt x="61" y="792"/>
                  </a:lnTo>
                  <a:lnTo>
                    <a:pt x="92" y="775"/>
                  </a:lnTo>
                  <a:lnTo>
                    <a:pt x="597" y="538"/>
                  </a:lnTo>
                  <a:lnTo>
                    <a:pt x="92" y="304"/>
                  </a:lnTo>
                  <a:lnTo>
                    <a:pt x="61" y="285"/>
                  </a:lnTo>
                  <a:lnTo>
                    <a:pt x="35" y="261"/>
                  </a:lnTo>
                  <a:lnTo>
                    <a:pt x="16" y="230"/>
                  </a:lnTo>
                  <a:lnTo>
                    <a:pt x="5" y="198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26"/>
                  </a:lnTo>
                  <a:lnTo>
                    <a:pt x="13" y="97"/>
                  </a:lnTo>
                  <a:lnTo>
                    <a:pt x="27" y="69"/>
                  </a:lnTo>
                  <a:lnTo>
                    <a:pt x="48" y="45"/>
                  </a:lnTo>
                  <a:lnTo>
                    <a:pt x="74" y="24"/>
                  </a:lnTo>
                  <a:lnTo>
                    <a:pt x="100" y="12"/>
                  </a:lnTo>
                  <a:lnTo>
                    <a:pt x="128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62A3389D-4F45-4973-83C5-24FE1BAE07AB}"/>
              </a:ext>
            </a:extLst>
          </p:cNvPr>
          <p:cNvSpPr/>
          <p:nvPr/>
        </p:nvSpPr>
        <p:spPr>
          <a:xfrm>
            <a:off x="9662883" y="505302"/>
            <a:ext cx="1238987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21+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C601C33-32EA-49A8-B82E-CD9C07AC53C6}"/>
              </a:ext>
            </a:extLst>
          </p:cNvPr>
          <p:cNvSpPr/>
          <p:nvPr/>
        </p:nvSpPr>
        <p:spPr>
          <a:xfrm>
            <a:off x="8831052" y="1418489"/>
            <a:ext cx="2408055" cy="573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29FCFA1-ED56-4BB6-8FF2-252D9B9B19FF}"/>
              </a:ext>
            </a:extLst>
          </p:cNvPr>
          <p:cNvSpPr/>
          <p:nvPr/>
        </p:nvSpPr>
        <p:spPr>
          <a:xfrm>
            <a:off x="543063" y="5894363"/>
            <a:ext cx="1313645" cy="319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2436671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/>
      <p:bldP spid="16" grpId="0" animBg="1"/>
      <p:bldP spid="32" grpId="0" animBg="1"/>
      <p:bldP spid="33" grpId="0" animBg="1"/>
      <p:bldP spid="34" grpId="0"/>
      <p:bldP spid="35" grpId="0"/>
      <p:bldP spid="41" grpId="0"/>
      <p:bldP spid="42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90519497-8810-457C-97FF-7E430F45F7F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78" b="23378"/>
          <a:stretch>
            <a:fillRect/>
          </a:stretch>
        </p:blipFill>
        <p:spPr/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255528D-1CEB-4D43-9BEA-8C12781EA9CC}"/>
              </a:ext>
            </a:extLst>
          </p:cNvPr>
          <p:cNvSpPr txBox="1"/>
          <p:nvPr/>
        </p:nvSpPr>
        <p:spPr>
          <a:xfrm>
            <a:off x="4477555" y="938429"/>
            <a:ext cx="3236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 01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42DF490-9601-4B7C-AFFC-C65ECBF3AEB3}"/>
              </a:ext>
            </a:extLst>
          </p:cNvPr>
          <p:cNvSpPr/>
          <p:nvPr/>
        </p:nvSpPr>
        <p:spPr>
          <a:xfrm>
            <a:off x="1528550" y="3968087"/>
            <a:ext cx="2916873" cy="16513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4DF4B49-87DF-493F-9857-8C1F073FBCE0}"/>
              </a:ext>
            </a:extLst>
          </p:cNvPr>
          <p:cNvSpPr/>
          <p:nvPr/>
        </p:nvSpPr>
        <p:spPr>
          <a:xfrm>
            <a:off x="4635290" y="3968087"/>
            <a:ext cx="2916873" cy="16513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40F2680-8FD2-477D-B6B0-41B7844AFB83}"/>
              </a:ext>
            </a:extLst>
          </p:cNvPr>
          <p:cNvSpPr/>
          <p:nvPr/>
        </p:nvSpPr>
        <p:spPr>
          <a:xfrm>
            <a:off x="7742029" y="3968087"/>
            <a:ext cx="2916873" cy="165137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86B6D0E-7B00-4829-A1A0-CBEBBD809668}"/>
              </a:ext>
            </a:extLst>
          </p:cNvPr>
          <p:cNvSpPr/>
          <p:nvPr/>
        </p:nvSpPr>
        <p:spPr>
          <a:xfrm>
            <a:off x="2273504" y="4293187"/>
            <a:ext cx="1421992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Keyword Here</a:t>
            </a:r>
            <a:endParaRPr lang="id-ID" sz="1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669AB12-D65B-414F-87D9-4516D4CD01D2}"/>
              </a:ext>
            </a:extLst>
          </p:cNvPr>
          <p:cNvSpPr/>
          <p:nvPr/>
        </p:nvSpPr>
        <p:spPr>
          <a:xfrm>
            <a:off x="1782958" y="4693187"/>
            <a:ext cx="2408055" cy="573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39A6F48-5F94-4518-8CE8-C10C7AF664C1}"/>
              </a:ext>
            </a:extLst>
          </p:cNvPr>
          <p:cNvSpPr/>
          <p:nvPr/>
        </p:nvSpPr>
        <p:spPr>
          <a:xfrm>
            <a:off x="5385004" y="4293187"/>
            <a:ext cx="1421992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Keyword Here</a:t>
            </a:r>
            <a:endParaRPr lang="id-ID" sz="1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7D01FE3-03CD-45AD-976E-617406FA4F5F}"/>
              </a:ext>
            </a:extLst>
          </p:cNvPr>
          <p:cNvSpPr/>
          <p:nvPr/>
        </p:nvSpPr>
        <p:spPr>
          <a:xfrm>
            <a:off x="4894458" y="4693187"/>
            <a:ext cx="2408055" cy="573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5996954-BAEA-4FD3-9C02-0841989F3679}"/>
              </a:ext>
            </a:extLst>
          </p:cNvPr>
          <p:cNvSpPr/>
          <p:nvPr/>
        </p:nvSpPr>
        <p:spPr>
          <a:xfrm>
            <a:off x="8460890" y="4293187"/>
            <a:ext cx="1421992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Keyword Here</a:t>
            </a:r>
            <a:endParaRPr lang="id-ID" sz="1400" b="1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DA7FB72-D989-410B-ADDB-2230770CD8AB}"/>
              </a:ext>
            </a:extLst>
          </p:cNvPr>
          <p:cNvSpPr/>
          <p:nvPr/>
        </p:nvSpPr>
        <p:spPr>
          <a:xfrm>
            <a:off x="8005958" y="4693187"/>
            <a:ext cx="240805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E0F8A3D-185E-4BF8-B1C7-46E9B4A01876}"/>
              </a:ext>
            </a:extLst>
          </p:cNvPr>
          <p:cNvSpPr/>
          <p:nvPr/>
        </p:nvSpPr>
        <p:spPr>
          <a:xfrm>
            <a:off x="543063" y="5894363"/>
            <a:ext cx="1313645" cy="319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84F2C25-4206-4E94-8E9E-D3876110E864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2630658" y="3812345"/>
            <a:chExt cx="1216856" cy="49237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AD7C4E5-2E0E-4A61-9D3D-9375F22B0D46}"/>
                </a:ext>
              </a:extLst>
            </p:cNvPr>
            <p:cNvSpPr/>
            <p:nvPr/>
          </p:nvSpPr>
          <p:spPr>
            <a:xfrm>
              <a:off x="2630658" y="3812345"/>
              <a:ext cx="492370" cy="492370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ED54D09-4639-4FB3-9FAE-54391140B326}"/>
                </a:ext>
              </a:extLst>
            </p:cNvPr>
            <p:cNvGrpSpPr/>
            <p:nvPr/>
          </p:nvGrpSpPr>
          <p:grpSpPr>
            <a:xfrm>
              <a:off x="3355144" y="3812345"/>
              <a:ext cx="492370" cy="492370"/>
              <a:chOff x="3657600" y="4058530"/>
              <a:chExt cx="379828" cy="379828"/>
            </a:xfrm>
          </p:grpSpPr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B69EAF02-D252-4240-A43C-1AE3BFA626F4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E3894D52-653C-428B-80CF-D0571C3651C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90022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 animBg="1"/>
      <p:bldP spid="16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D8A65A32-70A9-4913-ADEA-CD8598576B5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64" b="15164"/>
          <a:stretch>
            <a:fillRect/>
          </a:stretch>
        </p:blipFill>
        <p:spPr/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0C2A156D-9DD7-42BA-8E41-7B3C418AA7FA}"/>
              </a:ext>
            </a:extLst>
          </p:cNvPr>
          <p:cNvSpPr/>
          <p:nvPr/>
        </p:nvSpPr>
        <p:spPr>
          <a:xfrm>
            <a:off x="7118446" y="4094619"/>
            <a:ext cx="3236890" cy="165137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D8A62CB-5499-4248-908E-F31AD8910CED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2630658" y="3812345"/>
            <a:chExt cx="1216856" cy="49237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FCBEE2A-5636-4D0B-B754-E96899C37DB3}"/>
                </a:ext>
              </a:extLst>
            </p:cNvPr>
            <p:cNvSpPr/>
            <p:nvPr/>
          </p:nvSpPr>
          <p:spPr>
            <a:xfrm>
              <a:off x="2630658" y="3812345"/>
              <a:ext cx="492370" cy="492370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A72FAAA-D9D4-497A-904D-1D6B2B9467B9}"/>
                </a:ext>
              </a:extLst>
            </p:cNvPr>
            <p:cNvGrpSpPr/>
            <p:nvPr/>
          </p:nvGrpSpPr>
          <p:grpSpPr>
            <a:xfrm>
              <a:off x="3355144" y="3812345"/>
              <a:ext cx="492370" cy="492370"/>
              <a:chOff x="3657600" y="4058530"/>
              <a:chExt cx="379828" cy="379828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41E857A-26AF-4E3A-9CCA-F5F5FD4C72DB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06F4888-AF8A-4F1F-9A44-BD729F0C7C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649B942-21CE-4F59-B2C7-90391E1BED0F}"/>
              </a:ext>
            </a:extLst>
          </p:cNvPr>
          <p:cNvSpPr txBox="1"/>
          <p:nvPr/>
        </p:nvSpPr>
        <p:spPr>
          <a:xfrm>
            <a:off x="1486705" y="3770817"/>
            <a:ext cx="3236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 02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C8D1462-CC4F-4EE9-80C8-B5ECBDF5B967}"/>
              </a:ext>
            </a:extLst>
          </p:cNvPr>
          <p:cNvSpPr/>
          <p:nvPr/>
        </p:nvSpPr>
        <p:spPr>
          <a:xfrm>
            <a:off x="7922527" y="4342731"/>
            <a:ext cx="22478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Description</a:t>
            </a:r>
            <a:endParaRPr lang="id-ID" sz="2000" b="1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77E837F-59B9-4D4D-A48E-CC09CB999E11}"/>
              </a:ext>
            </a:extLst>
          </p:cNvPr>
          <p:cNvSpPr/>
          <p:nvPr/>
        </p:nvSpPr>
        <p:spPr>
          <a:xfrm>
            <a:off x="7962116" y="4742841"/>
            <a:ext cx="22082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$234</a:t>
            </a:r>
            <a:endParaRPr lang="id-ID" sz="48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6868150-03C1-4DA7-9564-636E2C3EF141}"/>
              </a:ext>
            </a:extLst>
          </p:cNvPr>
          <p:cNvSpPr/>
          <p:nvPr/>
        </p:nvSpPr>
        <p:spPr>
          <a:xfrm>
            <a:off x="7118446" y="2279461"/>
            <a:ext cx="3236890" cy="16513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1885443-C3CC-491E-93C4-942E3D904DB1}"/>
              </a:ext>
            </a:extLst>
          </p:cNvPr>
          <p:cNvSpPr/>
          <p:nvPr/>
        </p:nvSpPr>
        <p:spPr>
          <a:xfrm>
            <a:off x="7894779" y="2755977"/>
            <a:ext cx="17633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Your Topic</a:t>
            </a:r>
            <a:endParaRPr lang="id-ID" sz="1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1EDBE9A-B478-489B-94AE-40CC99E56069}"/>
              </a:ext>
            </a:extLst>
          </p:cNvPr>
          <p:cNvSpPr/>
          <p:nvPr/>
        </p:nvSpPr>
        <p:spPr>
          <a:xfrm>
            <a:off x="7894779" y="3016308"/>
            <a:ext cx="1998963" cy="573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2C15340-C391-49D2-A8F7-8E6711F68977}"/>
              </a:ext>
            </a:extLst>
          </p:cNvPr>
          <p:cNvSpPr/>
          <p:nvPr/>
        </p:nvSpPr>
        <p:spPr>
          <a:xfrm>
            <a:off x="1433298" y="4492516"/>
            <a:ext cx="3500651" cy="1081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tincidunt, eros in auctor fringilla</a:t>
            </a: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dolor sit amet</a:t>
            </a:r>
            <a:r>
              <a:rPr lang="id-ID" sz="1100" b="1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,</a:t>
            </a: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endParaRPr lang="id-ID" sz="1100" dirty="0">
              <a:solidFill>
                <a:schemeClr val="tx1">
                  <a:lumMod val="50000"/>
                  <a:lumOff val="50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768F31D-72F6-4B95-BF6D-14FE7E4EC226}"/>
              </a:ext>
            </a:extLst>
          </p:cNvPr>
          <p:cNvSpPr/>
          <p:nvPr/>
        </p:nvSpPr>
        <p:spPr>
          <a:xfrm>
            <a:off x="543063" y="5894363"/>
            <a:ext cx="1313645" cy="319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2996229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5" grpId="0"/>
      <p:bldP spid="14" grpId="0"/>
      <p:bldP spid="16" grpId="0"/>
      <p:bldP spid="23" grpId="0" animBg="1"/>
      <p:bldP spid="24" grpId="0"/>
      <p:bldP spid="25" grpId="0"/>
      <p:bldP spid="28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7293EBCF-E78F-449A-922F-86F22A74CE1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63" b="5163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9920689-5181-403B-A404-29DB83CF8FC9}"/>
              </a:ext>
            </a:extLst>
          </p:cNvPr>
          <p:cNvSpPr/>
          <p:nvPr/>
        </p:nvSpPr>
        <p:spPr>
          <a:xfrm>
            <a:off x="655091" y="692624"/>
            <a:ext cx="10959153" cy="552734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2">
                  <a:alpha val="49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F274B8-5CE9-4FAB-938B-B5BCA3576F3D}"/>
              </a:ext>
            </a:extLst>
          </p:cNvPr>
          <p:cNvSpPr txBox="1"/>
          <p:nvPr/>
        </p:nvSpPr>
        <p:spPr>
          <a:xfrm>
            <a:off x="1481489" y="1470931"/>
            <a:ext cx="3236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Service 03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72807AD-5A2E-41EA-8F89-0F419B04891D}"/>
              </a:ext>
            </a:extLst>
          </p:cNvPr>
          <p:cNvSpPr/>
          <p:nvPr/>
        </p:nvSpPr>
        <p:spPr>
          <a:xfrm>
            <a:off x="7042245" y="692624"/>
            <a:ext cx="3626557" cy="551710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D04C47A-8424-483A-AD34-F915701A867E}"/>
              </a:ext>
            </a:extLst>
          </p:cNvPr>
          <p:cNvSpPr/>
          <p:nvPr/>
        </p:nvSpPr>
        <p:spPr>
          <a:xfrm>
            <a:off x="5663821" y="3903261"/>
            <a:ext cx="4490113" cy="181515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E3B0BB-A8DC-423F-8FF1-AA7431E582A6}"/>
              </a:ext>
            </a:extLst>
          </p:cNvPr>
          <p:cNvSpPr/>
          <p:nvPr/>
        </p:nvSpPr>
        <p:spPr>
          <a:xfrm>
            <a:off x="7749011" y="1655521"/>
            <a:ext cx="2531923" cy="1335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tincidunt, eros in auctor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C94C830-679B-4ED3-BA1D-F43CC37E5B48}"/>
              </a:ext>
            </a:extLst>
          </p:cNvPr>
          <p:cNvGrpSpPr/>
          <p:nvPr/>
        </p:nvGrpSpPr>
        <p:grpSpPr>
          <a:xfrm>
            <a:off x="6428641" y="4370774"/>
            <a:ext cx="1083530" cy="208126"/>
            <a:chOff x="1366174" y="4862018"/>
            <a:chExt cx="1083530" cy="208126"/>
          </a:xfrm>
          <a:solidFill>
            <a:schemeClr val="bg1"/>
          </a:solidFill>
        </p:grpSpPr>
        <p:sp>
          <p:nvSpPr>
            <p:cNvPr id="21" name="5-Point Star 21">
              <a:extLst>
                <a:ext uri="{FF2B5EF4-FFF2-40B4-BE49-F238E27FC236}">
                  <a16:creationId xmlns:a16="http://schemas.microsoft.com/office/drawing/2014/main" id="{92E34C76-25D9-46B8-8AD8-968A58B2C4AA}"/>
                </a:ext>
              </a:extLst>
            </p:cNvPr>
            <p:cNvSpPr/>
            <p:nvPr/>
          </p:nvSpPr>
          <p:spPr>
            <a:xfrm>
              <a:off x="1366174" y="486542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5-Point Star 22">
              <a:extLst>
                <a:ext uri="{FF2B5EF4-FFF2-40B4-BE49-F238E27FC236}">
                  <a16:creationId xmlns:a16="http://schemas.microsoft.com/office/drawing/2014/main" id="{CB39F1FB-FA42-460E-B34F-9D8DF0238B44}"/>
                </a:ext>
              </a:extLst>
            </p:cNvPr>
            <p:cNvSpPr/>
            <p:nvPr/>
          </p:nvSpPr>
          <p:spPr>
            <a:xfrm>
              <a:off x="1659600" y="486542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5-Point Star 23">
              <a:extLst>
                <a:ext uri="{FF2B5EF4-FFF2-40B4-BE49-F238E27FC236}">
                  <a16:creationId xmlns:a16="http://schemas.microsoft.com/office/drawing/2014/main" id="{1C0BF4DB-03F9-420A-B84D-0F9CAB14EE5D}"/>
                </a:ext>
              </a:extLst>
            </p:cNvPr>
            <p:cNvSpPr/>
            <p:nvPr/>
          </p:nvSpPr>
          <p:spPr>
            <a:xfrm>
              <a:off x="1952294" y="486201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5-Point Star 24">
              <a:extLst>
                <a:ext uri="{FF2B5EF4-FFF2-40B4-BE49-F238E27FC236}">
                  <a16:creationId xmlns:a16="http://schemas.microsoft.com/office/drawing/2014/main" id="{FF45C8AD-29ED-44D1-9C5E-D3CCC3AEDB0F}"/>
                </a:ext>
              </a:extLst>
            </p:cNvPr>
            <p:cNvSpPr/>
            <p:nvPr/>
          </p:nvSpPr>
          <p:spPr>
            <a:xfrm>
              <a:off x="2244988" y="486201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8992D3A5-9C58-4A5F-B81D-6D1EB850F006}"/>
              </a:ext>
            </a:extLst>
          </p:cNvPr>
          <p:cNvSpPr/>
          <p:nvPr/>
        </p:nvSpPr>
        <p:spPr>
          <a:xfrm>
            <a:off x="6294324" y="4696801"/>
            <a:ext cx="345927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AAB651D-9FBA-48E8-A4FB-83BF03458BDC}"/>
              </a:ext>
            </a:extLst>
          </p:cNvPr>
          <p:cNvSpPr/>
          <p:nvPr/>
        </p:nvSpPr>
        <p:spPr>
          <a:xfrm>
            <a:off x="1481489" y="2456406"/>
            <a:ext cx="3500651" cy="1081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tincidunt, eros in auctor fringilla</a:t>
            </a:r>
            <a:r>
              <a:rPr lang="id-ID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dolor sit amet</a:t>
            </a:r>
            <a:r>
              <a:rPr lang="id-ID" sz="1100" b="1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,</a:t>
            </a:r>
            <a:r>
              <a:rPr lang="id-ID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endParaRPr lang="id-ID" sz="11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27" name="Group 1008">
            <a:extLst>
              <a:ext uri="{FF2B5EF4-FFF2-40B4-BE49-F238E27FC236}">
                <a16:creationId xmlns:a16="http://schemas.microsoft.com/office/drawing/2014/main" id="{A55548A0-DD3B-4F6B-A4CF-455D04836E7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672907" y="4276578"/>
            <a:ext cx="586691" cy="507161"/>
            <a:chOff x="-3982" y="41"/>
            <a:chExt cx="2641" cy="2283"/>
          </a:xfrm>
          <a:solidFill>
            <a:schemeClr val="bg1"/>
          </a:solidFill>
        </p:grpSpPr>
        <p:sp>
          <p:nvSpPr>
            <p:cNvPr id="28" name="Freeform 1010">
              <a:extLst>
                <a:ext uri="{FF2B5EF4-FFF2-40B4-BE49-F238E27FC236}">
                  <a16:creationId xmlns:a16="http://schemas.microsoft.com/office/drawing/2014/main" id="{C25C4F04-4876-450F-A746-726CE33C59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2" y="41"/>
              <a:ext cx="2641" cy="2283"/>
            </a:xfrm>
            <a:custGeom>
              <a:avLst/>
              <a:gdLst>
                <a:gd name="T0" fmla="*/ 383 w 5282"/>
                <a:gd name="T1" fmla="*/ 3127 h 4566"/>
                <a:gd name="T2" fmla="*/ 4899 w 5282"/>
                <a:gd name="T3" fmla="*/ 384 h 4566"/>
                <a:gd name="T4" fmla="*/ 257 w 5282"/>
                <a:gd name="T5" fmla="*/ 0 h 4566"/>
                <a:gd name="T6" fmla="*/ 5072 w 5282"/>
                <a:gd name="T7" fmla="*/ 4 h 4566"/>
                <a:gd name="T8" fmla="*/ 5156 w 5282"/>
                <a:gd name="T9" fmla="*/ 36 h 4566"/>
                <a:gd name="T10" fmla="*/ 5221 w 5282"/>
                <a:gd name="T11" fmla="*/ 90 h 4566"/>
                <a:gd name="T12" fmla="*/ 5266 w 5282"/>
                <a:gd name="T13" fmla="*/ 168 h 4566"/>
                <a:gd name="T14" fmla="*/ 5282 w 5282"/>
                <a:gd name="T15" fmla="*/ 256 h 4566"/>
                <a:gd name="T16" fmla="*/ 5278 w 5282"/>
                <a:gd name="T17" fmla="*/ 3300 h 4566"/>
                <a:gd name="T18" fmla="*/ 5247 w 5282"/>
                <a:gd name="T19" fmla="*/ 3384 h 4566"/>
                <a:gd name="T20" fmla="*/ 5191 w 5282"/>
                <a:gd name="T21" fmla="*/ 3451 h 4566"/>
                <a:gd name="T22" fmla="*/ 5116 w 5282"/>
                <a:gd name="T23" fmla="*/ 3494 h 4566"/>
                <a:gd name="T24" fmla="*/ 5026 w 5282"/>
                <a:gd name="T25" fmla="*/ 3511 h 4566"/>
                <a:gd name="T26" fmla="*/ 3243 w 5282"/>
                <a:gd name="T27" fmla="*/ 4092 h 4566"/>
                <a:gd name="T28" fmla="*/ 3985 w 5282"/>
                <a:gd name="T29" fmla="*/ 4097 h 4566"/>
                <a:gd name="T30" fmla="*/ 4068 w 5282"/>
                <a:gd name="T31" fmla="*/ 4132 h 4566"/>
                <a:gd name="T32" fmla="*/ 4133 w 5282"/>
                <a:gd name="T33" fmla="*/ 4196 h 4566"/>
                <a:gd name="T34" fmla="*/ 4168 w 5282"/>
                <a:gd name="T35" fmla="*/ 4280 h 4566"/>
                <a:gd name="T36" fmla="*/ 4168 w 5282"/>
                <a:gd name="T37" fmla="*/ 4376 h 4566"/>
                <a:gd name="T38" fmla="*/ 4133 w 5282"/>
                <a:gd name="T39" fmla="*/ 4462 h 4566"/>
                <a:gd name="T40" fmla="*/ 4068 w 5282"/>
                <a:gd name="T41" fmla="*/ 4524 h 4566"/>
                <a:gd name="T42" fmla="*/ 3985 w 5282"/>
                <a:gd name="T43" fmla="*/ 4561 h 4566"/>
                <a:gd name="T44" fmla="*/ 1345 w 5282"/>
                <a:gd name="T45" fmla="*/ 4566 h 4566"/>
                <a:gd name="T46" fmla="*/ 1254 w 5282"/>
                <a:gd name="T47" fmla="*/ 4547 h 4566"/>
                <a:gd name="T48" fmla="*/ 1179 w 5282"/>
                <a:gd name="T49" fmla="*/ 4495 h 4566"/>
                <a:gd name="T50" fmla="*/ 1127 w 5282"/>
                <a:gd name="T51" fmla="*/ 4421 h 4566"/>
                <a:gd name="T52" fmla="*/ 1110 w 5282"/>
                <a:gd name="T53" fmla="*/ 4328 h 4566"/>
                <a:gd name="T54" fmla="*/ 1127 w 5282"/>
                <a:gd name="T55" fmla="*/ 4237 h 4566"/>
                <a:gd name="T56" fmla="*/ 1179 w 5282"/>
                <a:gd name="T57" fmla="*/ 4161 h 4566"/>
                <a:gd name="T58" fmla="*/ 1254 w 5282"/>
                <a:gd name="T59" fmla="*/ 4110 h 4566"/>
                <a:gd name="T60" fmla="*/ 1345 w 5282"/>
                <a:gd name="T61" fmla="*/ 4092 h 4566"/>
                <a:gd name="T62" fmla="*/ 2040 w 5282"/>
                <a:gd name="T63" fmla="*/ 3511 h 4566"/>
                <a:gd name="T64" fmla="*/ 210 w 5282"/>
                <a:gd name="T65" fmla="*/ 3507 h 4566"/>
                <a:gd name="T66" fmla="*/ 127 w 5282"/>
                <a:gd name="T67" fmla="*/ 3475 h 4566"/>
                <a:gd name="T68" fmla="*/ 61 w 5282"/>
                <a:gd name="T69" fmla="*/ 3419 h 4566"/>
                <a:gd name="T70" fmla="*/ 16 w 5282"/>
                <a:gd name="T71" fmla="*/ 3343 h 4566"/>
                <a:gd name="T72" fmla="*/ 0 w 5282"/>
                <a:gd name="T73" fmla="*/ 3255 h 4566"/>
                <a:gd name="T74" fmla="*/ 5 w 5282"/>
                <a:gd name="T75" fmla="*/ 211 h 4566"/>
                <a:gd name="T76" fmla="*/ 35 w 5282"/>
                <a:gd name="T77" fmla="*/ 127 h 4566"/>
                <a:gd name="T78" fmla="*/ 91 w 5282"/>
                <a:gd name="T79" fmla="*/ 60 h 4566"/>
                <a:gd name="T80" fmla="*/ 167 w 5282"/>
                <a:gd name="T81" fmla="*/ 17 h 4566"/>
                <a:gd name="T82" fmla="*/ 257 w 5282"/>
                <a:gd name="T83" fmla="*/ 0 h 4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282" h="4566">
                  <a:moveTo>
                    <a:pt x="383" y="384"/>
                  </a:moveTo>
                  <a:lnTo>
                    <a:pt x="383" y="3127"/>
                  </a:lnTo>
                  <a:lnTo>
                    <a:pt x="4899" y="3127"/>
                  </a:lnTo>
                  <a:lnTo>
                    <a:pt x="4899" y="384"/>
                  </a:lnTo>
                  <a:lnTo>
                    <a:pt x="383" y="384"/>
                  </a:lnTo>
                  <a:close/>
                  <a:moveTo>
                    <a:pt x="257" y="0"/>
                  </a:moveTo>
                  <a:lnTo>
                    <a:pt x="5026" y="0"/>
                  </a:lnTo>
                  <a:lnTo>
                    <a:pt x="5072" y="4"/>
                  </a:lnTo>
                  <a:lnTo>
                    <a:pt x="5116" y="17"/>
                  </a:lnTo>
                  <a:lnTo>
                    <a:pt x="5156" y="36"/>
                  </a:lnTo>
                  <a:lnTo>
                    <a:pt x="5191" y="60"/>
                  </a:lnTo>
                  <a:lnTo>
                    <a:pt x="5221" y="90"/>
                  </a:lnTo>
                  <a:lnTo>
                    <a:pt x="5247" y="127"/>
                  </a:lnTo>
                  <a:lnTo>
                    <a:pt x="5266" y="168"/>
                  </a:lnTo>
                  <a:lnTo>
                    <a:pt x="5278" y="211"/>
                  </a:lnTo>
                  <a:lnTo>
                    <a:pt x="5282" y="256"/>
                  </a:lnTo>
                  <a:lnTo>
                    <a:pt x="5282" y="3255"/>
                  </a:lnTo>
                  <a:lnTo>
                    <a:pt x="5278" y="3300"/>
                  </a:lnTo>
                  <a:lnTo>
                    <a:pt x="5266" y="3343"/>
                  </a:lnTo>
                  <a:lnTo>
                    <a:pt x="5247" y="3384"/>
                  </a:lnTo>
                  <a:lnTo>
                    <a:pt x="5221" y="3419"/>
                  </a:lnTo>
                  <a:lnTo>
                    <a:pt x="5191" y="3451"/>
                  </a:lnTo>
                  <a:lnTo>
                    <a:pt x="5156" y="3475"/>
                  </a:lnTo>
                  <a:lnTo>
                    <a:pt x="5116" y="3494"/>
                  </a:lnTo>
                  <a:lnTo>
                    <a:pt x="5072" y="3507"/>
                  </a:lnTo>
                  <a:lnTo>
                    <a:pt x="5026" y="3511"/>
                  </a:lnTo>
                  <a:lnTo>
                    <a:pt x="3243" y="3511"/>
                  </a:lnTo>
                  <a:lnTo>
                    <a:pt x="3243" y="4092"/>
                  </a:lnTo>
                  <a:lnTo>
                    <a:pt x="3937" y="4092"/>
                  </a:lnTo>
                  <a:lnTo>
                    <a:pt x="3985" y="4097"/>
                  </a:lnTo>
                  <a:lnTo>
                    <a:pt x="4028" y="4110"/>
                  </a:lnTo>
                  <a:lnTo>
                    <a:pt x="4068" y="4132"/>
                  </a:lnTo>
                  <a:lnTo>
                    <a:pt x="4104" y="4161"/>
                  </a:lnTo>
                  <a:lnTo>
                    <a:pt x="4133" y="4196"/>
                  </a:lnTo>
                  <a:lnTo>
                    <a:pt x="4155" y="4237"/>
                  </a:lnTo>
                  <a:lnTo>
                    <a:pt x="4168" y="4280"/>
                  </a:lnTo>
                  <a:lnTo>
                    <a:pt x="4173" y="4328"/>
                  </a:lnTo>
                  <a:lnTo>
                    <a:pt x="4168" y="4376"/>
                  </a:lnTo>
                  <a:lnTo>
                    <a:pt x="4155" y="4421"/>
                  </a:lnTo>
                  <a:lnTo>
                    <a:pt x="4133" y="4462"/>
                  </a:lnTo>
                  <a:lnTo>
                    <a:pt x="4104" y="4495"/>
                  </a:lnTo>
                  <a:lnTo>
                    <a:pt x="4068" y="4524"/>
                  </a:lnTo>
                  <a:lnTo>
                    <a:pt x="4028" y="4547"/>
                  </a:lnTo>
                  <a:lnTo>
                    <a:pt x="3985" y="4561"/>
                  </a:lnTo>
                  <a:lnTo>
                    <a:pt x="3937" y="4566"/>
                  </a:lnTo>
                  <a:lnTo>
                    <a:pt x="1345" y="4566"/>
                  </a:lnTo>
                  <a:lnTo>
                    <a:pt x="1297" y="4561"/>
                  </a:lnTo>
                  <a:lnTo>
                    <a:pt x="1254" y="4547"/>
                  </a:lnTo>
                  <a:lnTo>
                    <a:pt x="1214" y="4524"/>
                  </a:lnTo>
                  <a:lnTo>
                    <a:pt x="1179" y="4495"/>
                  </a:lnTo>
                  <a:lnTo>
                    <a:pt x="1150" y="4462"/>
                  </a:lnTo>
                  <a:lnTo>
                    <a:pt x="1127" y="4421"/>
                  </a:lnTo>
                  <a:lnTo>
                    <a:pt x="1115" y="4376"/>
                  </a:lnTo>
                  <a:lnTo>
                    <a:pt x="1110" y="4328"/>
                  </a:lnTo>
                  <a:lnTo>
                    <a:pt x="1115" y="4280"/>
                  </a:lnTo>
                  <a:lnTo>
                    <a:pt x="1127" y="4237"/>
                  </a:lnTo>
                  <a:lnTo>
                    <a:pt x="1150" y="4196"/>
                  </a:lnTo>
                  <a:lnTo>
                    <a:pt x="1179" y="4161"/>
                  </a:lnTo>
                  <a:lnTo>
                    <a:pt x="1214" y="4132"/>
                  </a:lnTo>
                  <a:lnTo>
                    <a:pt x="1254" y="4110"/>
                  </a:lnTo>
                  <a:lnTo>
                    <a:pt x="1297" y="4097"/>
                  </a:lnTo>
                  <a:lnTo>
                    <a:pt x="1345" y="4092"/>
                  </a:lnTo>
                  <a:lnTo>
                    <a:pt x="2040" y="4092"/>
                  </a:lnTo>
                  <a:lnTo>
                    <a:pt x="2040" y="3511"/>
                  </a:lnTo>
                  <a:lnTo>
                    <a:pt x="257" y="3511"/>
                  </a:lnTo>
                  <a:lnTo>
                    <a:pt x="210" y="3507"/>
                  </a:lnTo>
                  <a:lnTo>
                    <a:pt x="167" y="3494"/>
                  </a:lnTo>
                  <a:lnTo>
                    <a:pt x="127" y="3475"/>
                  </a:lnTo>
                  <a:lnTo>
                    <a:pt x="91" y="3451"/>
                  </a:lnTo>
                  <a:lnTo>
                    <a:pt x="61" y="3419"/>
                  </a:lnTo>
                  <a:lnTo>
                    <a:pt x="35" y="3384"/>
                  </a:lnTo>
                  <a:lnTo>
                    <a:pt x="16" y="3343"/>
                  </a:lnTo>
                  <a:lnTo>
                    <a:pt x="5" y="3300"/>
                  </a:lnTo>
                  <a:lnTo>
                    <a:pt x="0" y="3255"/>
                  </a:lnTo>
                  <a:lnTo>
                    <a:pt x="0" y="256"/>
                  </a:lnTo>
                  <a:lnTo>
                    <a:pt x="5" y="211"/>
                  </a:lnTo>
                  <a:lnTo>
                    <a:pt x="16" y="168"/>
                  </a:lnTo>
                  <a:lnTo>
                    <a:pt x="35" y="127"/>
                  </a:lnTo>
                  <a:lnTo>
                    <a:pt x="61" y="90"/>
                  </a:lnTo>
                  <a:lnTo>
                    <a:pt x="91" y="60"/>
                  </a:lnTo>
                  <a:lnTo>
                    <a:pt x="127" y="36"/>
                  </a:lnTo>
                  <a:lnTo>
                    <a:pt x="167" y="17"/>
                  </a:lnTo>
                  <a:lnTo>
                    <a:pt x="210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11">
              <a:extLst>
                <a:ext uri="{FF2B5EF4-FFF2-40B4-BE49-F238E27FC236}">
                  <a16:creationId xmlns:a16="http://schemas.microsoft.com/office/drawing/2014/main" id="{C0B89545-F61C-4CB2-84CA-6D1A685BD0D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" y="648"/>
              <a:ext cx="560" cy="539"/>
            </a:xfrm>
            <a:custGeom>
              <a:avLst/>
              <a:gdLst>
                <a:gd name="T0" fmla="*/ 964 w 1121"/>
                <a:gd name="T1" fmla="*/ 0 h 1078"/>
                <a:gd name="T2" fmla="*/ 993 w 1121"/>
                <a:gd name="T3" fmla="*/ 4 h 1078"/>
                <a:gd name="T4" fmla="*/ 1022 w 1121"/>
                <a:gd name="T5" fmla="*/ 12 h 1078"/>
                <a:gd name="T6" fmla="*/ 1048 w 1121"/>
                <a:gd name="T7" fmla="*/ 26 h 1078"/>
                <a:gd name="T8" fmla="*/ 1073 w 1121"/>
                <a:gd name="T9" fmla="*/ 45 h 1078"/>
                <a:gd name="T10" fmla="*/ 1094 w 1121"/>
                <a:gd name="T11" fmla="*/ 69 h 1078"/>
                <a:gd name="T12" fmla="*/ 1108 w 1121"/>
                <a:gd name="T13" fmla="*/ 97 h 1078"/>
                <a:gd name="T14" fmla="*/ 1118 w 1121"/>
                <a:gd name="T15" fmla="*/ 126 h 1078"/>
                <a:gd name="T16" fmla="*/ 1121 w 1121"/>
                <a:gd name="T17" fmla="*/ 158 h 1078"/>
                <a:gd name="T18" fmla="*/ 1121 w 1121"/>
                <a:gd name="T19" fmla="*/ 161 h 1078"/>
                <a:gd name="T20" fmla="*/ 1116 w 1121"/>
                <a:gd name="T21" fmla="*/ 198 h 1078"/>
                <a:gd name="T22" fmla="*/ 1105 w 1121"/>
                <a:gd name="T23" fmla="*/ 230 h 1078"/>
                <a:gd name="T24" fmla="*/ 1086 w 1121"/>
                <a:gd name="T25" fmla="*/ 261 h 1078"/>
                <a:gd name="T26" fmla="*/ 1060 w 1121"/>
                <a:gd name="T27" fmla="*/ 285 h 1078"/>
                <a:gd name="T28" fmla="*/ 1030 w 1121"/>
                <a:gd name="T29" fmla="*/ 304 h 1078"/>
                <a:gd name="T30" fmla="*/ 525 w 1121"/>
                <a:gd name="T31" fmla="*/ 538 h 1078"/>
                <a:gd name="T32" fmla="*/ 1030 w 1121"/>
                <a:gd name="T33" fmla="*/ 775 h 1078"/>
                <a:gd name="T34" fmla="*/ 1060 w 1121"/>
                <a:gd name="T35" fmla="*/ 792 h 1078"/>
                <a:gd name="T36" fmla="*/ 1086 w 1121"/>
                <a:gd name="T37" fmla="*/ 818 h 1078"/>
                <a:gd name="T38" fmla="*/ 1105 w 1121"/>
                <a:gd name="T39" fmla="*/ 847 h 1078"/>
                <a:gd name="T40" fmla="*/ 1116 w 1121"/>
                <a:gd name="T41" fmla="*/ 881 h 1078"/>
                <a:gd name="T42" fmla="*/ 1121 w 1121"/>
                <a:gd name="T43" fmla="*/ 916 h 1078"/>
                <a:gd name="T44" fmla="*/ 1121 w 1121"/>
                <a:gd name="T45" fmla="*/ 921 h 1078"/>
                <a:gd name="T46" fmla="*/ 1118 w 1121"/>
                <a:gd name="T47" fmla="*/ 953 h 1078"/>
                <a:gd name="T48" fmla="*/ 1108 w 1121"/>
                <a:gd name="T49" fmla="*/ 982 h 1078"/>
                <a:gd name="T50" fmla="*/ 1094 w 1121"/>
                <a:gd name="T51" fmla="*/ 1009 h 1078"/>
                <a:gd name="T52" fmla="*/ 1073 w 1121"/>
                <a:gd name="T53" fmla="*/ 1033 h 1078"/>
                <a:gd name="T54" fmla="*/ 1048 w 1121"/>
                <a:gd name="T55" fmla="*/ 1053 h 1078"/>
                <a:gd name="T56" fmla="*/ 1022 w 1121"/>
                <a:gd name="T57" fmla="*/ 1067 h 1078"/>
                <a:gd name="T58" fmla="*/ 993 w 1121"/>
                <a:gd name="T59" fmla="*/ 1075 h 1078"/>
                <a:gd name="T60" fmla="*/ 964 w 1121"/>
                <a:gd name="T61" fmla="*/ 1078 h 1078"/>
                <a:gd name="T62" fmla="*/ 930 w 1121"/>
                <a:gd name="T63" fmla="*/ 1073 h 1078"/>
                <a:gd name="T64" fmla="*/ 898 w 1121"/>
                <a:gd name="T65" fmla="*/ 1064 h 1078"/>
                <a:gd name="T66" fmla="*/ 90 w 1121"/>
                <a:gd name="T67" fmla="*/ 688 h 1078"/>
                <a:gd name="T68" fmla="*/ 60 w 1121"/>
                <a:gd name="T69" fmla="*/ 669 h 1078"/>
                <a:gd name="T70" fmla="*/ 36 w 1121"/>
                <a:gd name="T71" fmla="*/ 643 h 1078"/>
                <a:gd name="T72" fmla="*/ 16 w 1121"/>
                <a:gd name="T73" fmla="*/ 614 h 1078"/>
                <a:gd name="T74" fmla="*/ 4 w 1121"/>
                <a:gd name="T75" fmla="*/ 580 h 1078"/>
                <a:gd name="T76" fmla="*/ 0 w 1121"/>
                <a:gd name="T77" fmla="*/ 545 h 1078"/>
                <a:gd name="T78" fmla="*/ 0 w 1121"/>
                <a:gd name="T79" fmla="*/ 534 h 1078"/>
                <a:gd name="T80" fmla="*/ 4 w 1121"/>
                <a:gd name="T81" fmla="*/ 498 h 1078"/>
                <a:gd name="T82" fmla="*/ 16 w 1121"/>
                <a:gd name="T83" fmla="*/ 465 h 1078"/>
                <a:gd name="T84" fmla="*/ 36 w 1121"/>
                <a:gd name="T85" fmla="*/ 434 h 1078"/>
                <a:gd name="T86" fmla="*/ 60 w 1121"/>
                <a:gd name="T87" fmla="*/ 410 h 1078"/>
                <a:gd name="T88" fmla="*/ 90 w 1121"/>
                <a:gd name="T89" fmla="*/ 391 h 1078"/>
                <a:gd name="T90" fmla="*/ 898 w 1121"/>
                <a:gd name="T91" fmla="*/ 15 h 1078"/>
                <a:gd name="T92" fmla="*/ 930 w 1121"/>
                <a:gd name="T93" fmla="*/ 5 h 1078"/>
                <a:gd name="T94" fmla="*/ 964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964" y="0"/>
                  </a:moveTo>
                  <a:lnTo>
                    <a:pt x="993" y="4"/>
                  </a:lnTo>
                  <a:lnTo>
                    <a:pt x="1022" y="12"/>
                  </a:lnTo>
                  <a:lnTo>
                    <a:pt x="1048" y="26"/>
                  </a:lnTo>
                  <a:lnTo>
                    <a:pt x="1073" y="45"/>
                  </a:lnTo>
                  <a:lnTo>
                    <a:pt x="1094" y="69"/>
                  </a:lnTo>
                  <a:lnTo>
                    <a:pt x="1108" y="97"/>
                  </a:lnTo>
                  <a:lnTo>
                    <a:pt x="1118" y="126"/>
                  </a:lnTo>
                  <a:lnTo>
                    <a:pt x="1121" y="158"/>
                  </a:lnTo>
                  <a:lnTo>
                    <a:pt x="1121" y="161"/>
                  </a:lnTo>
                  <a:lnTo>
                    <a:pt x="1116" y="198"/>
                  </a:lnTo>
                  <a:lnTo>
                    <a:pt x="1105" y="230"/>
                  </a:lnTo>
                  <a:lnTo>
                    <a:pt x="1086" y="261"/>
                  </a:lnTo>
                  <a:lnTo>
                    <a:pt x="1060" y="285"/>
                  </a:lnTo>
                  <a:lnTo>
                    <a:pt x="1030" y="304"/>
                  </a:lnTo>
                  <a:lnTo>
                    <a:pt x="525" y="538"/>
                  </a:lnTo>
                  <a:lnTo>
                    <a:pt x="1030" y="775"/>
                  </a:lnTo>
                  <a:lnTo>
                    <a:pt x="1060" y="792"/>
                  </a:lnTo>
                  <a:lnTo>
                    <a:pt x="1086" y="818"/>
                  </a:lnTo>
                  <a:lnTo>
                    <a:pt x="1105" y="847"/>
                  </a:lnTo>
                  <a:lnTo>
                    <a:pt x="1116" y="881"/>
                  </a:lnTo>
                  <a:lnTo>
                    <a:pt x="1121" y="916"/>
                  </a:lnTo>
                  <a:lnTo>
                    <a:pt x="1121" y="921"/>
                  </a:lnTo>
                  <a:lnTo>
                    <a:pt x="1118" y="953"/>
                  </a:lnTo>
                  <a:lnTo>
                    <a:pt x="1108" y="982"/>
                  </a:lnTo>
                  <a:lnTo>
                    <a:pt x="1094" y="1009"/>
                  </a:lnTo>
                  <a:lnTo>
                    <a:pt x="1073" y="1033"/>
                  </a:lnTo>
                  <a:lnTo>
                    <a:pt x="1048" y="1053"/>
                  </a:lnTo>
                  <a:lnTo>
                    <a:pt x="1022" y="1067"/>
                  </a:lnTo>
                  <a:lnTo>
                    <a:pt x="993" y="1075"/>
                  </a:lnTo>
                  <a:lnTo>
                    <a:pt x="964" y="1078"/>
                  </a:lnTo>
                  <a:lnTo>
                    <a:pt x="930" y="1073"/>
                  </a:lnTo>
                  <a:lnTo>
                    <a:pt x="898" y="1064"/>
                  </a:lnTo>
                  <a:lnTo>
                    <a:pt x="90" y="688"/>
                  </a:lnTo>
                  <a:lnTo>
                    <a:pt x="60" y="669"/>
                  </a:lnTo>
                  <a:lnTo>
                    <a:pt x="36" y="643"/>
                  </a:lnTo>
                  <a:lnTo>
                    <a:pt x="16" y="614"/>
                  </a:lnTo>
                  <a:lnTo>
                    <a:pt x="4" y="580"/>
                  </a:lnTo>
                  <a:lnTo>
                    <a:pt x="0" y="545"/>
                  </a:lnTo>
                  <a:lnTo>
                    <a:pt x="0" y="534"/>
                  </a:lnTo>
                  <a:lnTo>
                    <a:pt x="4" y="498"/>
                  </a:lnTo>
                  <a:lnTo>
                    <a:pt x="16" y="465"/>
                  </a:lnTo>
                  <a:lnTo>
                    <a:pt x="36" y="434"/>
                  </a:lnTo>
                  <a:lnTo>
                    <a:pt x="60" y="410"/>
                  </a:lnTo>
                  <a:lnTo>
                    <a:pt x="90" y="391"/>
                  </a:lnTo>
                  <a:lnTo>
                    <a:pt x="898" y="15"/>
                  </a:lnTo>
                  <a:lnTo>
                    <a:pt x="930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012">
              <a:extLst>
                <a:ext uri="{FF2B5EF4-FFF2-40B4-BE49-F238E27FC236}">
                  <a16:creationId xmlns:a16="http://schemas.microsoft.com/office/drawing/2014/main" id="{30DD9009-09AF-4696-806A-C6581C260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73" y="424"/>
              <a:ext cx="423" cy="982"/>
            </a:xfrm>
            <a:custGeom>
              <a:avLst/>
              <a:gdLst>
                <a:gd name="T0" fmla="*/ 686 w 847"/>
                <a:gd name="T1" fmla="*/ 0 h 1963"/>
                <a:gd name="T2" fmla="*/ 691 w 847"/>
                <a:gd name="T3" fmla="*/ 0 h 1963"/>
                <a:gd name="T4" fmla="*/ 728 w 847"/>
                <a:gd name="T5" fmla="*/ 3 h 1963"/>
                <a:gd name="T6" fmla="*/ 762 w 847"/>
                <a:gd name="T7" fmla="*/ 16 h 1963"/>
                <a:gd name="T8" fmla="*/ 792 w 847"/>
                <a:gd name="T9" fmla="*/ 37 h 1963"/>
                <a:gd name="T10" fmla="*/ 818 w 847"/>
                <a:gd name="T11" fmla="*/ 64 h 1963"/>
                <a:gd name="T12" fmla="*/ 835 w 847"/>
                <a:gd name="T13" fmla="*/ 96 h 1963"/>
                <a:gd name="T14" fmla="*/ 845 w 847"/>
                <a:gd name="T15" fmla="*/ 131 h 1963"/>
                <a:gd name="T16" fmla="*/ 847 w 847"/>
                <a:gd name="T17" fmla="*/ 168 h 1963"/>
                <a:gd name="T18" fmla="*/ 840 w 847"/>
                <a:gd name="T19" fmla="*/ 204 h 1963"/>
                <a:gd name="T20" fmla="*/ 309 w 847"/>
                <a:gd name="T21" fmla="*/ 1854 h 1963"/>
                <a:gd name="T22" fmla="*/ 295 w 847"/>
                <a:gd name="T23" fmla="*/ 1884 h 1963"/>
                <a:gd name="T24" fmla="*/ 276 w 847"/>
                <a:gd name="T25" fmla="*/ 1911 h 1963"/>
                <a:gd name="T26" fmla="*/ 252 w 847"/>
                <a:gd name="T27" fmla="*/ 1934 h 1963"/>
                <a:gd name="T28" fmla="*/ 224 w 847"/>
                <a:gd name="T29" fmla="*/ 1950 h 1963"/>
                <a:gd name="T30" fmla="*/ 192 w 847"/>
                <a:gd name="T31" fmla="*/ 1960 h 1963"/>
                <a:gd name="T32" fmla="*/ 160 w 847"/>
                <a:gd name="T33" fmla="*/ 1963 h 1963"/>
                <a:gd name="T34" fmla="*/ 155 w 847"/>
                <a:gd name="T35" fmla="*/ 1963 h 1963"/>
                <a:gd name="T36" fmla="*/ 118 w 847"/>
                <a:gd name="T37" fmla="*/ 1960 h 1963"/>
                <a:gd name="T38" fmla="*/ 85 w 847"/>
                <a:gd name="T39" fmla="*/ 1947 h 1963"/>
                <a:gd name="T40" fmla="*/ 54 w 847"/>
                <a:gd name="T41" fmla="*/ 1926 h 1963"/>
                <a:gd name="T42" fmla="*/ 29 w 847"/>
                <a:gd name="T43" fmla="*/ 1899 h 1963"/>
                <a:gd name="T44" fmla="*/ 11 w 847"/>
                <a:gd name="T45" fmla="*/ 1866 h 1963"/>
                <a:gd name="T46" fmla="*/ 1 w 847"/>
                <a:gd name="T47" fmla="*/ 1831 h 1963"/>
                <a:gd name="T48" fmla="*/ 0 w 847"/>
                <a:gd name="T49" fmla="*/ 1794 h 1963"/>
                <a:gd name="T50" fmla="*/ 6 w 847"/>
                <a:gd name="T51" fmla="*/ 1759 h 1963"/>
                <a:gd name="T52" fmla="*/ 537 w 847"/>
                <a:gd name="T53" fmla="*/ 109 h 1963"/>
                <a:gd name="T54" fmla="*/ 551 w 847"/>
                <a:gd name="T55" fmla="*/ 77 h 1963"/>
                <a:gd name="T56" fmla="*/ 571 w 847"/>
                <a:gd name="T57" fmla="*/ 51 h 1963"/>
                <a:gd name="T58" fmla="*/ 595 w 847"/>
                <a:gd name="T59" fmla="*/ 29 h 1963"/>
                <a:gd name="T60" fmla="*/ 622 w 847"/>
                <a:gd name="T61" fmla="*/ 13 h 1963"/>
                <a:gd name="T62" fmla="*/ 654 w 847"/>
                <a:gd name="T63" fmla="*/ 3 h 1963"/>
                <a:gd name="T64" fmla="*/ 686 w 847"/>
                <a:gd name="T65" fmla="*/ 0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7" h="1963">
                  <a:moveTo>
                    <a:pt x="686" y="0"/>
                  </a:moveTo>
                  <a:lnTo>
                    <a:pt x="691" y="0"/>
                  </a:lnTo>
                  <a:lnTo>
                    <a:pt x="728" y="3"/>
                  </a:lnTo>
                  <a:lnTo>
                    <a:pt x="762" y="16"/>
                  </a:lnTo>
                  <a:lnTo>
                    <a:pt x="792" y="37"/>
                  </a:lnTo>
                  <a:lnTo>
                    <a:pt x="818" y="64"/>
                  </a:lnTo>
                  <a:lnTo>
                    <a:pt x="835" y="96"/>
                  </a:lnTo>
                  <a:lnTo>
                    <a:pt x="845" y="131"/>
                  </a:lnTo>
                  <a:lnTo>
                    <a:pt x="847" y="168"/>
                  </a:lnTo>
                  <a:lnTo>
                    <a:pt x="840" y="204"/>
                  </a:lnTo>
                  <a:lnTo>
                    <a:pt x="309" y="1854"/>
                  </a:lnTo>
                  <a:lnTo>
                    <a:pt x="295" y="1884"/>
                  </a:lnTo>
                  <a:lnTo>
                    <a:pt x="276" y="1911"/>
                  </a:lnTo>
                  <a:lnTo>
                    <a:pt x="252" y="1934"/>
                  </a:lnTo>
                  <a:lnTo>
                    <a:pt x="224" y="1950"/>
                  </a:lnTo>
                  <a:lnTo>
                    <a:pt x="192" y="1960"/>
                  </a:lnTo>
                  <a:lnTo>
                    <a:pt x="160" y="1963"/>
                  </a:lnTo>
                  <a:lnTo>
                    <a:pt x="155" y="1963"/>
                  </a:lnTo>
                  <a:lnTo>
                    <a:pt x="118" y="1960"/>
                  </a:lnTo>
                  <a:lnTo>
                    <a:pt x="85" y="1947"/>
                  </a:lnTo>
                  <a:lnTo>
                    <a:pt x="54" y="1926"/>
                  </a:lnTo>
                  <a:lnTo>
                    <a:pt x="29" y="1899"/>
                  </a:lnTo>
                  <a:lnTo>
                    <a:pt x="11" y="1866"/>
                  </a:lnTo>
                  <a:lnTo>
                    <a:pt x="1" y="1831"/>
                  </a:lnTo>
                  <a:lnTo>
                    <a:pt x="0" y="1794"/>
                  </a:lnTo>
                  <a:lnTo>
                    <a:pt x="6" y="1759"/>
                  </a:lnTo>
                  <a:lnTo>
                    <a:pt x="537" y="109"/>
                  </a:lnTo>
                  <a:lnTo>
                    <a:pt x="551" y="77"/>
                  </a:lnTo>
                  <a:lnTo>
                    <a:pt x="571" y="51"/>
                  </a:lnTo>
                  <a:lnTo>
                    <a:pt x="595" y="29"/>
                  </a:lnTo>
                  <a:lnTo>
                    <a:pt x="622" y="13"/>
                  </a:lnTo>
                  <a:lnTo>
                    <a:pt x="654" y="3"/>
                  </a:lnTo>
                  <a:lnTo>
                    <a:pt x="6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13">
              <a:extLst>
                <a:ext uri="{FF2B5EF4-FFF2-40B4-BE49-F238E27FC236}">
                  <a16:creationId xmlns:a16="http://schemas.microsoft.com/office/drawing/2014/main" id="{08BDB7C9-35B5-4455-8263-3388A9286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61" y="648"/>
              <a:ext cx="561" cy="539"/>
            </a:xfrm>
            <a:custGeom>
              <a:avLst/>
              <a:gdLst>
                <a:gd name="T0" fmla="*/ 157 w 1121"/>
                <a:gd name="T1" fmla="*/ 0 h 1078"/>
                <a:gd name="T2" fmla="*/ 191 w 1121"/>
                <a:gd name="T3" fmla="*/ 5 h 1078"/>
                <a:gd name="T4" fmla="*/ 223 w 1121"/>
                <a:gd name="T5" fmla="*/ 15 h 1078"/>
                <a:gd name="T6" fmla="*/ 1031 w 1121"/>
                <a:gd name="T7" fmla="*/ 391 h 1078"/>
                <a:gd name="T8" fmla="*/ 1062 w 1121"/>
                <a:gd name="T9" fmla="*/ 410 h 1078"/>
                <a:gd name="T10" fmla="*/ 1086 w 1121"/>
                <a:gd name="T11" fmla="*/ 434 h 1078"/>
                <a:gd name="T12" fmla="*/ 1105 w 1121"/>
                <a:gd name="T13" fmla="*/ 465 h 1078"/>
                <a:gd name="T14" fmla="*/ 1118 w 1121"/>
                <a:gd name="T15" fmla="*/ 498 h 1078"/>
                <a:gd name="T16" fmla="*/ 1121 w 1121"/>
                <a:gd name="T17" fmla="*/ 534 h 1078"/>
                <a:gd name="T18" fmla="*/ 1121 w 1121"/>
                <a:gd name="T19" fmla="*/ 545 h 1078"/>
                <a:gd name="T20" fmla="*/ 1118 w 1121"/>
                <a:gd name="T21" fmla="*/ 580 h 1078"/>
                <a:gd name="T22" fmla="*/ 1105 w 1121"/>
                <a:gd name="T23" fmla="*/ 614 h 1078"/>
                <a:gd name="T24" fmla="*/ 1086 w 1121"/>
                <a:gd name="T25" fmla="*/ 643 h 1078"/>
                <a:gd name="T26" fmla="*/ 1062 w 1121"/>
                <a:gd name="T27" fmla="*/ 669 h 1078"/>
                <a:gd name="T28" fmla="*/ 1031 w 1121"/>
                <a:gd name="T29" fmla="*/ 688 h 1078"/>
                <a:gd name="T30" fmla="*/ 223 w 1121"/>
                <a:gd name="T31" fmla="*/ 1064 h 1078"/>
                <a:gd name="T32" fmla="*/ 191 w 1121"/>
                <a:gd name="T33" fmla="*/ 1073 h 1078"/>
                <a:gd name="T34" fmla="*/ 157 w 1121"/>
                <a:gd name="T35" fmla="*/ 1078 h 1078"/>
                <a:gd name="T36" fmla="*/ 128 w 1121"/>
                <a:gd name="T37" fmla="*/ 1075 h 1078"/>
                <a:gd name="T38" fmla="*/ 100 w 1121"/>
                <a:gd name="T39" fmla="*/ 1067 h 1078"/>
                <a:gd name="T40" fmla="*/ 74 w 1121"/>
                <a:gd name="T41" fmla="*/ 1053 h 1078"/>
                <a:gd name="T42" fmla="*/ 48 w 1121"/>
                <a:gd name="T43" fmla="*/ 1033 h 1078"/>
                <a:gd name="T44" fmla="*/ 27 w 1121"/>
                <a:gd name="T45" fmla="*/ 1009 h 1078"/>
                <a:gd name="T46" fmla="*/ 13 w 1121"/>
                <a:gd name="T47" fmla="*/ 982 h 1078"/>
                <a:gd name="T48" fmla="*/ 3 w 1121"/>
                <a:gd name="T49" fmla="*/ 953 h 1078"/>
                <a:gd name="T50" fmla="*/ 0 w 1121"/>
                <a:gd name="T51" fmla="*/ 921 h 1078"/>
                <a:gd name="T52" fmla="*/ 0 w 1121"/>
                <a:gd name="T53" fmla="*/ 916 h 1078"/>
                <a:gd name="T54" fmla="*/ 5 w 1121"/>
                <a:gd name="T55" fmla="*/ 881 h 1078"/>
                <a:gd name="T56" fmla="*/ 16 w 1121"/>
                <a:gd name="T57" fmla="*/ 847 h 1078"/>
                <a:gd name="T58" fmla="*/ 35 w 1121"/>
                <a:gd name="T59" fmla="*/ 818 h 1078"/>
                <a:gd name="T60" fmla="*/ 61 w 1121"/>
                <a:gd name="T61" fmla="*/ 792 h 1078"/>
                <a:gd name="T62" fmla="*/ 92 w 1121"/>
                <a:gd name="T63" fmla="*/ 775 h 1078"/>
                <a:gd name="T64" fmla="*/ 597 w 1121"/>
                <a:gd name="T65" fmla="*/ 538 h 1078"/>
                <a:gd name="T66" fmla="*/ 92 w 1121"/>
                <a:gd name="T67" fmla="*/ 304 h 1078"/>
                <a:gd name="T68" fmla="*/ 61 w 1121"/>
                <a:gd name="T69" fmla="*/ 285 h 1078"/>
                <a:gd name="T70" fmla="*/ 35 w 1121"/>
                <a:gd name="T71" fmla="*/ 261 h 1078"/>
                <a:gd name="T72" fmla="*/ 16 w 1121"/>
                <a:gd name="T73" fmla="*/ 230 h 1078"/>
                <a:gd name="T74" fmla="*/ 5 w 1121"/>
                <a:gd name="T75" fmla="*/ 198 h 1078"/>
                <a:gd name="T76" fmla="*/ 0 w 1121"/>
                <a:gd name="T77" fmla="*/ 161 h 1078"/>
                <a:gd name="T78" fmla="*/ 0 w 1121"/>
                <a:gd name="T79" fmla="*/ 158 h 1078"/>
                <a:gd name="T80" fmla="*/ 3 w 1121"/>
                <a:gd name="T81" fmla="*/ 126 h 1078"/>
                <a:gd name="T82" fmla="*/ 13 w 1121"/>
                <a:gd name="T83" fmla="*/ 97 h 1078"/>
                <a:gd name="T84" fmla="*/ 27 w 1121"/>
                <a:gd name="T85" fmla="*/ 69 h 1078"/>
                <a:gd name="T86" fmla="*/ 48 w 1121"/>
                <a:gd name="T87" fmla="*/ 45 h 1078"/>
                <a:gd name="T88" fmla="*/ 74 w 1121"/>
                <a:gd name="T89" fmla="*/ 24 h 1078"/>
                <a:gd name="T90" fmla="*/ 100 w 1121"/>
                <a:gd name="T91" fmla="*/ 12 h 1078"/>
                <a:gd name="T92" fmla="*/ 128 w 1121"/>
                <a:gd name="T93" fmla="*/ 4 h 1078"/>
                <a:gd name="T94" fmla="*/ 157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157" y="0"/>
                  </a:moveTo>
                  <a:lnTo>
                    <a:pt x="191" y="5"/>
                  </a:lnTo>
                  <a:lnTo>
                    <a:pt x="223" y="15"/>
                  </a:lnTo>
                  <a:lnTo>
                    <a:pt x="1031" y="391"/>
                  </a:lnTo>
                  <a:lnTo>
                    <a:pt x="1062" y="410"/>
                  </a:lnTo>
                  <a:lnTo>
                    <a:pt x="1086" y="434"/>
                  </a:lnTo>
                  <a:lnTo>
                    <a:pt x="1105" y="465"/>
                  </a:lnTo>
                  <a:lnTo>
                    <a:pt x="1118" y="498"/>
                  </a:lnTo>
                  <a:lnTo>
                    <a:pt x="1121" y="534"/>
                  </a:lnTo>
                  <a:lnTo>
                    <a:pt x="1121" y="545"/>
                  </a:lnTo>
                  <a:lnTo>
                    <a:pt x="1118" y="580"/>
                  </a:lnTo>
                  <a:lnTo>
                    <a:pt x="1105" y="614"/>
                  </a:lnTo>
                  <a:lnTo>
                    <a:pt x="1086" y="643"/>
                  </a:lnTo>
                  <a:lnTo>
                    <a:pt x="1062" y="669"/>
                  </a:lnTo>
                  <a:lnTo>
                    <a:pt x="1031" y="688"/>
                  </a:lnTo>
                  <a:lnTo>
                    <a:pt x="223" y="1064"/>
                  </a:lnTo>
                  <a:lnTo>
                    <a:pt x="191" y="1073"/>
                  </a:lnTo>
                  <a:lnTo>
                    <a:pt x="157" y="1078"/>
                  </a:lnTo>
                  <a:lnTo>
                    <a:pt x="128" y="1075"/>
                  </a:lnTo>
                  <a:lnTo>
                    <a:pt x="100" y="1067"/>
                  </a:lnTo>
                  <a:lnTo>
                    <a:pt x="74" y="1053"/>
                  </a:lnTo>
                  <a:lnTo>
                    <a:pt x="48" y="1033"/>
                  </a:lnTo>
                  <a:lnTo>
                    <a:pt x="27" y="1009"/>
                  </a:lnTo>
                  <a:lnTo>
                    <a:pt x="13" y="982"/>
                  </a:lnTo>
                  <a:lnTo>
                    <a:pt x="3" y="953"/>
                  </a:lnTo>
                  <a:lnTo>
                    <a:pt x="0" y="921"/>
                  </a:lnTo>
                  <a:lnTo>
                    <a:pt x="0" y="916"/>
                  </a:lnTo>
                  <a:lnTo>
                    <a:pt x="5" y="881"/>
                  </a:lnTo>
                  <a:lnTo>
                    <a:pt x="16" y="847"/>
                  </a:lnTo>
                  <a:lnTo>
                    <a:pt x="35" y="818"/>
                  </a:lnTo>
                  <a:lnTo>
                    <a:pt x="61" y="792"/>
                  </a:lnTo>
                  <a:lnTo>
                    <a:pt x="92" y="775"/>
                  </a:lnTo>
                  <a:lnTo>
                    <a:pt x="597" y="538"/>
                  </a:lnTo>
                  <a:lnTo>
                    <a:pt x="92" y="304"/>
                  </a:lnTo>
                  <a:lnTo>
                    <a:pt x="61" y="285"/>
                  </a:lnTo>
                  <a:lnTo>
                    <a:pt x="35" y="261"/>
                  </a:lnTo>
                  <a:lnTo>
                    <a:pt x="16" y="230"/>
                  </a:lnTo>
                  <a:lnTo>
                    <a:pt x="5" y="198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26"/>
                  </a:lnTo>
                  <a:lnTo>
                    <a:pt x="13" y="97"/>
                  </a:lnTo>
                  <a:lnTo>
                    <a:pt x="27" y="69"/>
                  </a:lnTo>
                  <a:lnTo>
                    <a:pt x="48" y="45"/>
                  </a:lnTo>
                  <a:lnTo>
                    <a:pt x="74" y="24"/>
                  </a:lnTo>
                  <a:lnTo>
                    <a:pt x="100" y="12"/>
                  </a:lnTo>
                  <a:lnTo>
                    <a:pt x="128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2E3F23CA-FA56-4E81-B4D6-D0A5BC5BA9F0}"/>
              </a:ext>
            </a:extLst>
          </p:cNvPr>
          <p:cNvSpPr/>
          <p:nvPr/>
        </p:nvSpPr>
        <p:spPr>
          <a:xfrm>
            <a:off x="2410168" y="4210997"/>
            <a:ext cx="12389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21+</a:t>
            </a:r>
            <a:endParaRPr lang="id-ID" sz="40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63D8616-6999-4355-80E4-D115DF8E926D}"/>
              </a:ext>
            </a:extLst>
          </p:cNvPr>
          <p:cNvSpPr/>
          <p:nvPr/>
        </p:nvSpPr>
        <p:spPr>
          <a:xfrm>
            <a:off x="1560375" y="4941324"/>
            <a:ext cx="3773626" cy="573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</a:t>
            </a:r>
          </a:p>
        </p:txBody>
      </p:sp>
    </p:spTree>
    <p:extLst>
      <p:ext uri="{BB962C8B-B14F-4D97-AF65-F5344CB8AC3E}">
        <p14:creationId xmlns:p14="http://schemas.microsoft.com/office/powerpoint/2010/main" val="1878344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  <p:bldP spid="16" grpId="0" animBg="1"/>
      <p:bldP spid="18" grpId="0" animBg="1"/>
      <p:bldP spid="19" grpId="0"/>
      <p:bldP spid="25" grpId="0"/>
      <p:bldP spid="26" grpId="0"/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A2D48F22-50AA-468D-83E7-35D2620B961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19" r="26019"/>
          <a:stretch>
            <a:fillRect/>
          </a:stretch>
        </p:blipFill>
        <p:spPr/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10A8B1E-7169-4735-B11E-C1B0264B0C05}"/>
              </a:ext>
            </a:extLst>
          </p:cNvPr>
          <p:cNvSpPr txBox="1"/>
          <p:nvPr/>
        </p:nvSpPr>
        <p:spPr>
          <a:xfrm>
            <a:off x="6907397" y="1090324"/>
            <a:ext cx="37121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Experience Customer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41667F2-179E-4ABE-825C-4A2FAA4D57CA}"/>
              </a:ext>
            </a:extLst>
          </p:cNvPr>
          <p:cNvSpPr/>
          <p:nvPr/>
        </p:nvSpPr>
        <p:spPr>
          <a:xfrm>
            <a:off x="4700620" y="2866072"/>
            <a:ext cx="6050507" cy="18219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4EC1FEE-1D6B-46E7-B5D3-2B68F9AF92D3}"/>
              </a:ext>
            </a:extLst>
          </p:cNvPr>
          <p:cNvSpPr/>
          <p:nvPr/>
        </p:nvSpPr>
        <p:spPr>
          <a:xfrm>
            <a:off x="5458529" y="3365573"/>
            <a:ext cx="479012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tincidunt, eros in auctor</a:t>
            </a:r>
          </a:p>
        </p:txBody>
      </p:sp>
      <p:grpSp>
        <p:nvGrpSpPr>
          <p:cNvPr id="34" name="Group 1008">
            <a:extLst>
              <a:ext uri="{FF2B5EF4-FFF2-40B4-BE49-F238E27FC236}">
                <a16:creationId xmlns:a16="http://schemas.microsoft.com/office/drawing/2014/main" id="{3EC34DC0-B775-4AC6-AE50-AB873B93172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75542" y="4821178"/>
            <a:ext cx="386470" cy="334081"/>
            <a:chOff x="-3982" y="41"/>
            <a:chExt cx="2641" cy="2283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5" name="Freeform 1010">
              <a:extLst>
                <a:ext uri="{FF2B5EF4-FFF2-40B4-BE49-F238E27FC236}">
                  <a16:creationId xmlns:a16="http://schemas.microsoft.com/office/drawing/2014/main" id="{D1B4123E-B156-4916-9E96-2903F01DBF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2" y="41"/>
              <a:ext cx="2641" cy="2283"/>
            </a:xfrm>
            <a:custGeom>
              <a:avLst/>
              <a:gdLst>
                <a:gd name="T0" fmla="*/ 383 w 5282"/>
                <a:gd name="T1" fmla="*/ 3127 h 4566"/>
                <a:gd name="T2" fmla="*/ 4899 w 5282"/>
                <a:gd name="T3" fmla="*/ 384 h 4566"/>
                <a:gd name="T4" fmla="*/ 257 w 5282"/>
                <a:gd name="T5" fmla="*/ 0 h 4566"/>
                <a:gd name="T6" fmla="*/ 5072 w 5282"/>
                <a:gd name="T7" fmla="*/ 4 h 4566"/>
                <a:gd name="T8" fmla="*/ 5156 w 5282"/>
                <a:gd name="T9" fmla="*/ 36 h 4566"/>
                <a:gd name="T10" fmla="*/ 5221 w 5282"/>
                <a:gd name="T11" fmla="*/ 90 h 4566"/>
                <a:gd name="T12" fmla="*/ 5266 w 5282"/>
                <a:gd name="T13" fmla="*/ 168 h 4566"/>
                <a:gd name="T14" fmla="*/ 5282 w 5282"/>
                <a:gd name="T15" fmla="*/ 256 h 4566"/>
                <a:gd name="T16" fmla="*/ 5278 w 5282"/>
                <a:gd name="T17" fmla="*/ 3300 h 4566"/>
                <a:gd name="T18" fmla="*/ 5247 w 5282"/>
                <a:gd name="T19" fmla="*/ 3384 h 4566"/>
                <a:gd name="T20" fmla="*/ 5191 w 5282"/>
                <a:gd name="T21" fmla="*/ 3451 h 4566"/>
                <a:gd name="T22" fmla="*/ 5116 w 5282"/>
                <a:gd name="T23" fmla="*/ 3494 h 4566"/>
                <a:gd name="T24" fmla="*/ 5026 w 5282"/>
                <a:gd name="T25" fmla="*/ 3511 h 4566"/>
                <a:gd name="T26" fmla="*/ 3243 w 5282"/>
                <a:gd name="T27" fmla="*/ 4092 h 4566"/>
                <a:gd name="T28" fmla="*/ 3985 w 5282"/>
                <a:gd name="T29" fmla="*/ 4097 h 4566"/>
                <a:gd name="T30" fmla="*/ 4068 w 5282"/>
                <a:gd name="T31" fmla="*/ 4132 h 4566"/>
                <a:gd name="T32" fmla="*/ 4133 w 5282"/>
                <a:gd name="T33" fmla="*/ 4196 h 4566"/>
                <a:gd name="T34" fmla="*/ 4168 w 5282"/>
                <a:gd name="T35" fmla="*/ 4280 h 4566"/>
                <a:gd name="T36" fmla="*/ 4168 w 5282"/>
                <a:gd name="T37" fmla="*/ 4376 h 4566"/>
                <a:gd name="T38" fmla="*/ 4133 w 5282"/>
                <a:gd name="T39" fmla="*/ 4462 h 4566"/>
                <a:gd name="T40" fmla="*/ 4068 w 5282"/>
                <a:gd name="T41" fmla="*/ 4524 h 4566"/>
                <a:gd name="T42" fmla="*/ 3985 w 5282"/>
                <a:gd name="T43" fmla="*/ 4561 h 4566"/>
                <a:gd name="T44" fmla="*/ 1345 w 5282"/>
                <a:gd name="T45" fmla="*/ 4566 h 4566"/>
                <a:gd name="T46" fmla="*/ 1254 w 5282"/>
                <a:gd name="T47" fmla="*/ 4547 h 4566"/>
                <a:gd name="T48" fmla="*/ 1179 w 5282"/>
                <a:gd name="T49" fmla="*/ 4495 h 4566"/>
                <a:gd name="T50" fmla="*/ 1127 w 5282"/>
                <a:gd name="T51" fmla="*/ 4421 h 4566"/>
                <a:gd name="T52" fmla="*/ 1110 w 5282"/>
                <a:gd name="T53" fmla="*/ 4328 h 4566"/>
                <a:gd name="T54" fmla="*/ 1127 w 5282"/>
                <a:gd name="T55" fmla="*/ 4237 h 4566"/>
                <a:gd name="T56" fmla="*/ 1179 w 5282"/>
                <a:gd name="T57" fmla="*/ 4161 h 4566"/>
                <a:gd name="T58" fmla="*/ 1254 w 5282"/>
                <a:gd name="T59" fmla="*/ 4110 h 4566"/>
                <a:gd name="T60" fmla="*/ 1345 w 5282"/>
                <a:gd name="T61" fmla="*/ 4092 h 4566"/>
                <a:gd name="T62" fmla="*/ 2040 w 5282"/>
                <a:gd name="T63" fmla="*/ 3511 h 4566"/>
                <a:gd name="T64" fmla="*/ 210 w 5282"/>
                <a:gd name="T65" fmla="*/ 3507 h 4566"/>
                <a:gd name="T66" fmla="*/ 127 w 5282"/>
                <a:gd name="T67" fmla="*/ 3475 h 4566"/>
                <a:gd name="T68" fmla="*/ 61 w 5282"/>
                <a:gd name="T69" fmla="*/ 3419 h 4566"/>
                <a:gd name="T70" fmla="*/ 16 w 5282"/>
                <a:gd name="T71" fmla="*/ 3343 h 4566"/>
                <a:gd name="T72" fmla="*/ 0 w 5282"/>
                <a:gd name="T73" fmla="*/ 3255 h 4566"/>
                <a:gd name="T74" fmla="*/ 5 w 5282"/>
                <a:gd name="T75" fmla="*/ 211 h 4566"/>
                <a:gd name="T76" fmla="*/ 35 w 5282"/>
                <a:gd name="T77" fmla="*/ 127 h 4566"/>
                <a:gd name="T78" fmla="*/ 91 w 5282"/>
                <a:gd name="T79" fmla="*/ 60 h 4566"/>
                <a:gd name="T80" fmla="*/ 167 w 5282"/>
                <a:gd name="T81" fmla="*/ 17 h 4566"/>
                <a:gd name="T82" fmla="*/ 257 w 5282"/>
                <a:gd name="T83" fmla="*/ 0 h 4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282" h="4566">
                  <a:moveTo>
                    <a:pt x="383" y="384"/>
                  </a:moveTo>
                  <a:lnTo>
                    <a:pt x="383" y="3127"/>
                  </a:lnTo>
                  <a:lnTo>
                    <a:pt x="4899" y="3127"/>
                  </a:lnTo>
                  <a:lnTo>
                    <a:pt x="4899" y="384"/>
                  </a:lnTo>
                  <a:lnTo>
                    <a:pt x="383" y="384"/>
                  </a:lnTo>
                  <a:close/>
                  <a:moveTo>
                    <a:pt x="257" y="0"/>
                  </a:moveTo>
                  <a:lnTo>
                    <a:pt x="5026" y="0"/>
                  </a:lnTo>
                  <a:lnTo>
                    <a:pt x="5072" y="4"/>
                  </a:lnTo>
                  <a:lnTo>
                    <a:pt x="5116" y="17"/>
                  </a:lnTo>
                  <a:lnTo>
                    <a:pt x="5156" y="36"/>
                  </a:lnTo>
                  <a:lnTo>
                    <a:pt x="5191" y="60"/>
                  </a:lnTo>
                  <a:lnTo>
                    <a:pt x="5221" y="90"/>
                  </a:lnTo>
                  <a:lnTo>
                    <a:pt x="5247" y="127"/>
                  </a:lnTo>
                  <a:lnTo>
                    <a:pt x="5266" y="168"/>
                  </a:lnTo>
                  <a:lnTo>
                    <a:pt x="5278" y="211"/>
                  </a:lnTo>
                  <a:lnTo>
                    <a:pt x="5282" y="256"/>
                  </a:lnTo>
                  <a:lnTo>
                    <a:pt x="5282" y="3255"/>
                  </a:lnTo>
                  <a:lnTo>
                    <a:pt x="5278" y="3300"/>
                  </a:lnTo>
                  <a:lnTo>
                    <a:pt x="5266" y="3343"/>
                  </a:lnTo>
                  <a:lnTo>
                    <a:pt x="5247" y="3384"/>
                  </a:lnTo>
                  <a:lnTo>
                    <a:pt x="5221" y="3419"/>
                  </a:lnTo>
                  <a:lnTo>
                    <a:pt x="5191" y="3451"/>
                  </a:lnTo>
                  <a:lnTo>
                    <a:pt x="5156" y="3475"/>
                  </a:lnTo>
                  <a:lnTo>
                    <a:pt x="5116" y="3494"/>
                  </a:lnTo>
                  <a:lnTo>
                    <a:pt x="5072" y="3507"/>
                  </a:lnTo>
                  <a:lnTo>
                    <a:pt x="5026" y="3511"/>
                  </a:lnTo>
                  <a:lnTo>
                    <a:pt x="3243" y="3511"/>
                  </a:lnTo>
                  <a:lnTo>
                    <a:pt x="3243" y="4092"/>
                  </a:lnTo>
                  <a:lnTo>
                    <a:pt x="3937" y="4092"/>
                  </a:lnTo>
                  <a:lnTo>
                    <a:pt x="3985" y="4097"/>
                  </a:lnTo>
                  <a:lnTo>
                    <a:pt x="4028" y="4110"/>
                  </a:lnTo>
                  <a:lnTo>
                    <a:pt x="4068" y="4132"/>
                  </a:lnTo>
                  <a:lnTo>
                    <a:pt x="4104" y="4161"/>
                  </a:lnTo>
                  <a:lnTo>
                    <a:pt x="4133" y="4196"/>
                  </a:lnTo>
                  <a:lnTo>
                    <a:pt x="4155" y="4237"/>
                  </a:lnTo>
                  <a:lnTo>
                    <a:pt x="4168" y="4280"/>
                  </a:lnTo>
                  <a:lnTo>
                    <a:pt x="4173" y="4328"/>
                  </a:lnTo>
                  <a:lnTo>
                    <a:pt x="4168" y="4376"/>
                  </a:lnTo>
                  <a:lnTo>
                    <a:pt x="4155" y="4421"/>
                  </a:lnTo>
                  <a:lnTo>
                    <a:pt x="4133" y="4462"/>
                  </a:lnTo>
                  <a:lnTo>
                    <a:pt x="4104" y="4495"/>
                  </a:lnTo>
                  <a:lnTo>
                    <a:pt x="4068" y="4524"/>
                  </a:lnTo>
                  <a:lnTo>
                    <a:pt x="4028" y="4547"/>
                  </a:lnTo>
                  <a:lnTo>
                    <a:pt x="3985" y="4561"/>
                  </a:lnTo>
                  <a:lnTo>
                    <a:pt x="3937" y="4566"/>
                  </a:lnTo>
                  <a:lnTo>
                    <a:pt x="1345" y="4566"/>
                  </a:lnTo>
                  <a:lnTo>
                    <a:pt x="1297" y="4561"/>
                  </a:lnTo>
                  <a:lnTo>
                    <a:pt x="1254" y="4547"/>
                  </a:lnTo>
                  <a:lnTo>
                    <a:pt x="1214" y="4524"/>
                  </a:lnTo>
                  <a:lnTo>
                    <a:pt x="1179" y="4495"/>
                  </a:lnTo>
                  <a:lnTo>
                    <a:pt x="1150" y="4462"/>
                  </a:lnTo>
                  <a:lnTo>
                    <a:pt x="1127" y="4421"/>
                  </a:lnTo>
                  <a:lnTo>
                    <a:pt x="1115" y="4376"/>
                  </a:lnTo>
                  <a:lnTo>
                    <a:pt x="1110" y="4328"/>
                  </a:lnTo>
                  <a:lnTo>
                    <a:pt x="1115" y="4280"/>
                  </a:lnTo>
                  <a:lnTo>
                    <a:pt x="1127" y="4237"/>
                  </a:lnTo>
                  <a:lnTo>
                    <a:pt x="1150" y="4196"/>
                  </a:lnTo>
                  <a:lnTo>
                    <a:pt x="1179" y="4161"/>
                  </a:lnTo>
                  <a:lnTo>
                    <a:pt x="1214" y="4132"/>
                  </a:lnTo>
                  <a:lnTo>
                    <a:pt x="1254" y="4110"/>
                  </a:lnTo>
                  <a:lnTo>
                    <a:pt x="1297" y="4097"/>
                  </a:lnTo>
                  <a:lnTo>
                    <a:pt x="1345" y="4092"/>
                  </a:lnTo>
                  <a:lnTo>
                    <a:pt x="2040" y="4092"/>
                  </a:lnTo>
                  <a:lnTo>
                    <a:pt x="2040" y="3511"/>
                  </a:lnTo>
                  <a:lnTo>
                    <a:pt x="257" y="3511"/>
                  </a:lnTo>
                  <a:lnTo>
                    <a:pt x="210" y="3507"/>
                  </a:lnTo>
                  <a:lnTo>
                    <a:pt x="167" y="3494"/>
                  </a:lnTo>
                  <a:lnTo>
                    <a:pt x="127" y="3475"/>
                  </a:lnTo>
                  <a:lnTo>
                    <a:pt x="91" y="3451"/>
                  </a:lnTo>
                  <a:lnTo>
                    <a:pt x="61" y="3419"/>
                  </a:lnTo>
                  <a:lnTo>
                    <a:pt x="35" y="3384"/>
                  </a:lnTo>
                  <a:lnTo>
                    <a:pt x="16" y="3343"/>
                  </a:lnTo>
                  <a:lnTo>
                    <a:pt x="5" y="3300"/>
                  </a:lnTo>
                  <a:lnTo>
                    <a:pt x="0" y="3255"/>
                  </a:lnTo>
                  <a:lnTo>
                    <a:pt x="0" y="256"/>
                  </a:lnTo>
                  <a:lnTo>
                    <a:pt x="5" y="211"/>
                  </a:lnTo>
                  <a:lnTo>
                    <a:pt x="16" y="168"/>
                  </a:lnTo>
                  <a:lnTo>
                    <a:pt x="35" y="127"/>
                  </a:lnTo>
                  <a:lnTo>
                    <a:pt x="61" y="90"/>
                  </a:lnTo>
                  <a:lnTo>
                    <a:pt x="91" y="60"/>
                  </a:lnTo>
                  <a:lnTo>
                    <a:pt x="127" y="36"/>
                  </a:lnTo>
                  <a:lnTo>
                    <a:pt x="167" y="17"/>
                  </a:lnTo>
                  <a:lnTo>
                    <a:pt x="210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11">
              <a:extLst>
                <a:ext uri="{FF2B5EF4-FFF2-40B4-BE49-F238E27FC236}">
                  <a16:creationId xmlns:a16="http://schemas.microsoft.com/office/drawing/2014/main" id="{AD9530FA-9FD8-4460-9F7F-6A8D14DFA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" y="648"/>
              <a:ext cx="560" cy="539"/>
            </a:xfrm>
            <a:custGeom>
              <a:avLst/>
              <a:gdLst>
                <a:gd name="T0" fmla="*/ 964 w 1121"/>
                <a:gd name="T1" fmla="*/ 0 h 1078"/>
                <a:gd name="T2" fmla="*/ 993 w 1121"/>
                <a:gd name="T3" fmla="*/ 4 h 1078"/>
                <a:gd name="T4" fmla="*/ 1022 w 1121"/>
                <a:gd name="T5" fmla="*/ 12 h 1078"/>
                <a:gd name="T6" fmla="*/ 1048 w 1121"/>
                <a:gd name="T7" fmla="*/ 26 h 1078"/>
                <a:gd name="T8" fmla="*/ 1073 w 1121"/>
                <a:gd name="T9" fmla="*/ 45 h 1078"/>
                <a:gd name="T10" fmla="*/ 1094 w 1121"/>
                <a:gd name="T11" fmla="*/ 69 h 1078"/>
                <a:gd name="T12" fmla="*/ 1108 w 1121"/>
                <a:gd name="T13" fmla="*/ 97 h 1078"/>
                <a:gd name="T14" fmla="*/ 1118 w 1121"/>
                <a:gd name="T15" fmla="*/ 126 h 1078"/>
                <a:gd name="T16" fmla="*/ 1121 w 1121"/>
                <a:gd name="T17" fmla="*/ 158 h 1078"/>
                <a:gd name="T18" fmla="*/ 1121 w 1121"/>
                <a:gd name="T19" fmla="*/ 161 h 1078"/>
                <a:gd name="T20" fmla="*/ 1116 w 1121"/>
                <a:gd name="T21" fmla="*/ 198 h 1078"/>
                <a:gd name="T22" fmla="*/ 1105 w 1121"/>
                <a:gd name="T23" fmla="*/ 230 h 1078"/>
                <a:gd name="T24" fmla="*/ 1086 w 1121"/>
                <a:gd name="T25" fmla="*/ 261 h 1078"/>
                <a:gd name="T26" fmla="*/ 1060 w 1121"/>
                <a:gd name="T27" fmla="*/ 285 h 1078"/>
                <a:gd name="T28" fmla="*/ 1030 w 1121"/>
                <a:gd name="T29" fmla="*/ 304 h 1078"/>
                <a:gd name="T30" fmla="*/ 525 w 1121"/>
                <a:gd name="T31" fmla="*/ 538 h 1078"/>
                <a:gd name="T32" fmla="*/ 1030 w 1121"/>
                <a:gd name="T33" fmla="*/ 775 h 1078"/>
                <a:gd name="T34" fmla="*/ 1060 w 1121"/>
                <a:gd name="T35" fmla="*/ 792 h 1078"/>
                <a:gd name="T36" fmla="*/ 1086 w 1121"/>
                <a:gd name="T37" fmla="*/ 818 h 1078"/>
                <a:gd name="T38" fmla="*/ 1105 w 1121"/>
                <a:gd name="T39" fmla="*/ 847 h 1078"/>
                <a:gd name="T40" fmla="*/ 1116 w 1121"/>
                <a:gd name="T41" fmla="*/ 881 h 1078"/>
                <a:gd name="T42" fmla="*/ 1121 w 1121"/>
                <a:gd name="T43" fmla="*/ 916 h 1078"/>
                <a:gd name="T44" fmla="*/ 1121 w 1121"/>
                <a:gd name="T45" fmla="*/ 921 h 1078"/>
                <a:gd name="T46" fmla="*/ 1118 w 1121"/>
                <a:gd name="T47" fmla="*/ 953 h 1078"/>
                <a:gd name="T48" fmla="*/ 1108 w 1121"/>
                <a:gd name="T49" fmla="*/ 982 h 1078"/>
                <a:gd name="T50" fmla="*/ 1094 w 1121"/>
                <a:gd name="T51" fmla="*/ 1009 h 1078"/>
                <a:gd name="T52" fmla="*/ 1073 w 1121"/>
                <a:gd name="T53" fmla="*/ 1033 h 1078"/>
                <a:gd name="T54" fmla="*/ 1048 w 1121"/>
                <a:gd name="T55" fmla="*/ 1053 h 1078"/>
                <a:gd name="T56" fmla="*/ 1022 w 1121"/>
                <a:gd name="T57" fmla="*/ 1067 h 1078"/>
                <a:gd name="T58" fmla="*/ 993 w 1121"/>
                <a:gd name="T59" fmla="*/ 1075 h 1078"/>
                <a:gd name="T60" fmla="*/ 964 w 1121"/>
                <a:gd name="T61" fmla="*/ 1078 h 1078"/>
                <a:gd name="T62" fmla="*/ 930 w 1121"/>
                <a:gd name="T63" fmla="*/ 1073 h 1078"/>
                <a:gd name="T64" fmla="*/ 898 w 1121"/>
                <a:gd name="T65" fmla="*/ 1064 h 1078"/>
                <a:gd name="T66" fmla="*/ 90 w 1121"/>
                <a:gd name="T67" fmla="*/ 688 h 1078"/>
                <a:gd name="T68" fmla="*/ 60 w 1121"/>
                <a:gd name="T69" fmla="*/ 669 h 1078"/>
                <a:gd name="T70" fmla="*/ 36 w 1121"/>
                <a:gd name="T71" fmla="*/ 643 h 1078"/>
                <a:gd name="T72" fmla="*/ 16 w 1121"/>
                <a:gd name="T73" fmla="*/ 614 h 1078"/>
                <a:gd name="T74" fmla="*/ 4 w 1121"/>
                <a:gd name="T75" fmla="*/ 580 h 1078"/>
                <a:gd name="T76" fmla="*/ 0 w 1121"/>
                <a:gd name="T77" fmla="*/ 545 h 1078"/>
                <a:gd name="T78" fmla="*/ 0 w 1121"/>
                <a:gd name="T79" fmla="*/ 534 h 1078"/>
                <a:gd name="T80" fmla="*/ 4 w 1121"/>
                <a:gd name="T81" fmla="*/ 498 h 1078"/>
                <a:gd name="T82" fmla="*/ 16 w 1121"/>
                <a:gd name="T83" fmla="*/ 465 h 1078"/>
                <a:gd name="T84" fmla="*/ 36 w 1121"/>
                <a:gd name="T85" fmla="*/ 434 h 1078"/>
                <a:gd name="T86" fmla="*/ 60 w 1121"/>
                <a:gd name="T87" fmla="*/ 410 h 1078"/>
                <a:gd name="T88" fmla="*/ 90 w 1121"/>
                <a:gd name="T89" fmla="*/ 391 h 1078"/>
                <a:gd name="T90" fmla="*/ 898 w 1121"/>
                <a:gd name="T91" fmla="*/ 15 h 1078"/>
                <a:gd name="T92" fmla="*/ 930 w 1121"/>
                <a:gd name="T93" fmla="*/ 5 h 1078"/>
                <a:gd name="T94" fmla="*/ 964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964" y="0"/>
                  </a:moveTo>
                  <a:lnTo>
                    <a:pt x="993" y="4"/>
                  </a:lnTo>
                  <a:lnTo>
                    <a:pt x="1022" y="12"/>
                  </a:lnTo>
                  <a:lnTo>
                    <a:pt x="1048" y="26"/>
                  </a:lnTo>
                  <a:lnTo>
                    <a:pt x="1073" y="45"/>
                  </a:lnTo>
                  <a:lnTo>
                    <a:pt x="1094" y="69"/>
                  </a:lnTo>
                  <a:lnTo>
                    <a:pt x="1108" y="97"/>
                  </a:lnTo>
                  <a:lnTo>
                    <a:pt x="1118" y="126"/>
                  </a:lnTo>
                  <a:lnTo>
                    <a:pt x="1121" y="158"/>
                  </a:lnTo>
                  <a:lnTo>
                    <a:pt x="1121" y="161"/>
                  </a:lnTo>
                  <a:lnTo>
                    <a:pt x="1116" y="198"/>
                  </a:lnTo>
                  <a:lnTo>
                    <a:pt x="1105" y="230"/>
                  </a:lnTo>
                  <a:lnTo>
                    <a:pt x="1086" y="261"/>
                  </a:lnTo>
                  <a:lnTo>
                    <a:pt x="1060" y="285"/>
                  </a:lnTo>
                  <a:lnTo>
                    <a:pt x="1030" y="304"/>
                  </a:lnTo>
                  <a:lnTo>
                    <a:pt x="525" y="538"/>
                  </a:lnTo>
                  <a:lnTo>
                    <a:pt x="1030" y="775"/>
                  </a:lnTo>
                  <a:lnTo>
                    <a:pt x="1060" y="792"/>
                  </a:lnTo>
                  <a:lnTo>
                    <a:pt x="1086" y="818"/>
                  </a:lnTo>
                  <a:lnTo>
                    <a:pt x="1105" y="847"/>
                  </a:lnTo>
                  <a:lnTo>
                    <a:pt x="1116" y="881"/>
                  </a:lnTo>
                  <a:lnTo>
                    <a:pt x="1121" y="916"/>
                  </a:lnTo>
                  <a:lnTo>
                    <a:pt x="1121" y="921"/>
                  </a:lnTo>
                  <a:lnTo>
                    <a:pt x="1118" y="953"/>
                  </a:lnTo>
                  <a:lnTo>
                    <a:pt x="1108" y="982"/>
                  </a:lnTo>
                  <a:lnTo>
                    <a:pt x="1094" y="1009"/>
                  </a:lnTo>
                  <a:lnTo>
                    <a:pt x="1073" y="1033"/>
                  </a:lnTo>
                  <a:lnTo>
                    <a:pt x="1048" y="1053"/>
                  </a:lnTo>
                  <a:lnTo>
                    <a:pt x="1022" y="1067"/>
                  </a:lnTo>
                  <a:lnTo>
                    <a:pt x="993" y="1075"/>
                  </a:lnTo>
                  <a:lnTo>
                    <a:pt x="964" y="1078"/>
                  </a:lnTo>
                  <a:lnTo>
                    <a:pt x="930" y="1073"/>
                  </a:lnTo>
                  <a:lnTo>
                    <a:pt x="898" y="1064"/>
                  </a:lnTo>
                  <a:lnTo>
                    <a:pt x="90" y="688"/>
                  </a:lnTo>
                  <a:lnTo>
                    <a:pt x="60" y="669"/>
                  </a:lnTo>
                  <a:lnTo>
                    <a:pt x="36" y="643"/>
                  </a:lnTo>
                  <a:lnTo>
                    <a:pt x="16" y="614"/>
                  </a:lnTo>
                  <a:lnTo>
                    <a:pt x="4" y="580"/>
                  </a:lnTo>
                  <a:lnTo>
                    <a:pt x="0" y="545"/>
                  </a:lnTo>
                  <a:lnTo>
                    <a:pt x="0" y="534"/>
                  </a:lnTo>
                  <a:lnTo>
                    <a:pt x="4" y="498"/>
                  </a:lnTo>
                  <a:lnTo>
                    <a:pt x="16" y="465"/>
                  </a:lnTo>
                  <a:lnTo>
                    <a:pt x="36" y="434"/>
                  </a:lnTo>
                  <a:lnTo>
                    <a:pt x="60" y="410"/>
                  </a:lnTo>
                  <a:lnTo>
                    <a:pt x="90" y="391"/>
                  </a:lnTo>
                  <a:lnTo>
                    <a:pt x="898" y="15"/>
                  </a:lnTo>
                  <a:lnTo>
                    <a:pt x="930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12">
              <a:extLst>
                <a:ext uri="{FF2B5EF4-FFF2-40B4-BE49-F238E27FC236}">
                  <a16:creationId xmlns:a16="http://schemas.microsoft.com/office/drawing/2014/main" id="{DFADFE9B-BF93-4837-BBAA-54EFFEDD5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73" y="424"/>
              <a:ext cx="423" cy="982"/>
            </a:xfrm>
            <a:custGeom>
              <a:avLst/>
              <a:gdLst>
                <a:gd name="T0" fmla="*/ 686 w 847"/>
                <a:gd name="T1" fmla="*/ 0 h 1963"/>
                <a:gd name="T2" fmla="*/ 691 w 847"/>
                <a:gd name="T3" fmla="*/ 0 h 1963"/>
                <a:gd name="T4" fmla="*/ 728 w 847"/>
                <a:gd name="T5" fmla="*/ 3 h 1963"/>
                <a:gd name="T6" fmla="*/ 762 w 847"/>
                <a:gd name="T7" fmla="*/ 16 h 1963"/>
                <a:gd name="T8" fmla="*/ 792 w 847"/>
                <a:gd name="T9" fmla="*/ 37 h 1963"/>
                <a:gd name="T10" fmla="*/ 818 w 847"/>
                <a:gd name="T11" fmla="*/ 64 h 1963"/>
                <a:gd name="T12" fmla="*/ 835 w 847"/>
                <a:gd name="T13" fmla="*/ 96 h 1963"/>
                <a:gd name="T14" fmla="*/ 845 w 847"/>
                <a:gd name="T15" fmla="*/ 131 h 1963"/>
                <a:gd name="T16" fmla="*/ 847 w 847"/>
                <a:gd name="T17" fmla="*/ 168 h 1963"/>
                <a:gd name="T18" fmla="*/ 840 w 847"/>
                <a:gd name="T19" fmla="*/ 204 h 1963"/>
                <a:gd name="T20" fmla="*/ 309 w 847"/>
                <a:gd name="T21" fmla="*/ 1854 h 1963"/>
                <a:gd name="T22" fmla="*/ 295 w 847"/>
                <a:gd name="T23" fmla="*/ 1884 h 1963"/>
                <a:gd name="T24" fmla="*/ 276 w 847"/>
                <a:gd name="T25" fmla="*/ 1911 h 1963"/>
                <a:gd name="T26" fmla="*/ 252 w 847"/>
                <a:gd name="T27" fmla="*/ 1934 h 1963"/>
                <a:gd name="T28" fmla="*/ 224 w 847"/>
                <a:gd name="T29" fmla="*/ 1950 h 1963"/>
                <a:gd name="T30" fmla="*/ 192 w 847"/>
                <a:gd name="T31" fmla="*/ 1960 h 1963"/>
                <a:gd name="T32" fmla="*/ 160 w 847"/>
                <a:gd name="T33" fmla="*/ 1963 h 1963"/>
                <a:gd name="T34" fmla="*/ 155 w 847"/>
                <a:gd name="T35" fmla="*/ 1963 h 1963"/>
                <a:gd name="T36" fmla="*/ 118 w 847"/>
                <a:gd name="T37" fmla="*/ 1960 h 1963"/>
                <a:gd name="T38" fmla="*/ 85 w 847"/>
                <a:gd name="T39" fmla="*/ 1947 h 1963"/>
                <a:gd name="T40" fmla="*/ 54 w 847"/>
                <a:gd name="T41" fmla="*/ 1926 h 1963"/>
                <a:gd name="T42" fmla="*/ 29 w 847"/>
                <a:gd name="T43" fmla="*/ 1899 h 1963"/>
                <a:gd name="T44" fmla="*/ 11 w 847"/>
                <a:gd name="T45" fmla="*/ 1866 h 1963"/>
                <a:gd name="T46" fmla="*/ 1 w 847"/>
                <a:gd name="T47" fmla="*/ 1831 h 1963"/>
                <a:gd name="T48" fmla="*/ 0 w 847"/>
                <a:gd name="T49" fmla="*/ 1794 h 1963"/>
                <a:gd name="T50" fmla="*/ 6 w 847"/>
                <a:gd name="T51" fmla="*/ 1759 h 1963"/>
                <a:gd name="T52" fmla="*/ 537 w 847"/>
                <a:gd name="T53" fmla="*/ 109 h 1963"/>
                <a:gd name="T54" fmla="*/ 551 w 847"/>
                <a:gd name="T55" fmla="*/ 77 h 1963"/>
                <a:gd name="T56" fmla="*/ 571 w 847"/>
                <a:gd name="T57" fmla="*/ 51 h 1963"/>
                <a:gd name="T58" fmla="*/ 595 w 847"/>
                <a:gd name="T59" fmla="*/ 29 h 1963"/>
                <a:gd name="T60" fmla="*/ 622 w 847"/>
                <a:gd name="T61" fmla="*/ 13 h 1963"/>
                <a:gd name="T62" fmla="*/ 654 w 847"/>
                <a:gd name="T63" fmla="*/ 3 h 1963"/>
                <a:gd name="T64" fmla="*/ 686 w 847"/>
                <a:gd name="T65" fmla="*/ 0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7" h="1963">
                  <a:moveTo>
                    <a:pt x="686" y="0"/>
                  </a:moveTo>
                  <a:lnTo>
                    <a:pt x="691" y="0"/>
                  </a:lnTo>
                  <a:lnTo>
                    <a:pt x="728" y="3"/>
                  </a:lnTo>
                  <a:lnTo>
                    <a:pt x="762" y="16"/>
                  </a:lnTo>
                  <a:lnTo>
                    <a:pt x="792" y="37"/>
                  </a:lnTo>
                  <a:lnTo>
                    <a:pt x="818" y="64"/>
                  </a:lnTo>
                  <a:lnTo>
                    <a:pt x="835" y="96"/>
                  </a:lnTo>
                  <a:lnTo>
                    <a:pt x="845" y="131"/>
                  </a:lnTo>
                  <a:lnTo>
                    <a:pt x="847" y="168"/>
                  </a:lnTo>
                  <a:lnTo>
                    <a:pt x="840" y="204"/>
                  </a:lnTo>
                  <a:lnTo>
                    <a:pt x="309" y="1854"/>
                  </a:lnTo>
                  <a:lnTo>
                    <a:pt x="295" y="1884"/>
                  </a:lnTo>
                  <a:lnTo>
                    <a:pt x="276" y="1911"/>
                  </a:lnTo>
                  <a:lnTo>
                    <a:pt x="252" y="1934"/>
                  </a:lnTo>
                  <a:lnTo>
                    <a:pt x="224" y="1950"/>
                  </a:lnTo>
                  <a:lnTo>
                    <a:pt x="192" y="1960"/>
                  </a:lnTo>
                  <a:lnTo>
                    <a:pt x="160" y="1963"/>
                  </a:lnTo>
                  <a:lnTo>
                    <a:pt x="155" y="1963"/>
                  </a:lnTo>
                  <a:lnTo>
                    <a:pt x="118" y="1960"/>
                  </a:lnTo>
                  <a:lnTo>
                    <a:pt x="85" y="1947"/>
                  </a:lnTo>
                  <a:lnTo>
                    <a:pt x="54" y="1926"/>
                  </a:lnTo>
                  <a:lnTo>
                    <a:pt x="29" y="1899"/>
                  </a:lnTo>
                  <a:lnTo>
                    <a:pt x="11" y="1866"/>
                  </a:lnTo>
                  <a:lnTo>
                    <a:pt x="1" y="1831"/>
                  </a:lnTo>
                  <a:lnTo>
                    <a:pt x="0" y="1794"/>
                  </a:lnTo>
                  <a:lnTo>
                    <a:pt x="6" y="1759"/>
                  </a:lnTo>
                  <a:lnTo>
                    <a:pt x="537" y="109"/>
                  </a:lnTo>
                  <a:lnTo>
                    <a:pt x="551" y="77"/>
                  </a:lnTo>
                  <a:lnTo>
                    <a:pt x="571" y="51"/>
                  </a:lnTo>
                  <a:lnTo>
                    <a:pt x="595" y="29"/>
                  </a:lnTo>
                  <a:lnTo>
                    <a:pt x="622" y="13"/>
                  </a:lnTo>
                  <a:lnTo>
                    <a:pt x="654" y="3"/>
                  </a:lnTo>
                  <a:lnTo>
                    <a:pt x="6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13">
              <a:extLst>
                <a:ext uri="{FF2B5EF4-FFF2-40B4-BE49-F238E27FC236}">
                  <a16:creationId xmlns:a16="http://schemas.microsoft.com/office/drawing/2014/main" id="{4A64CAD9-07B7-4774-AE3D-4645E7E4D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61" y="648"/>
              <a:ext cx="561" cy="539"/>
            </a:xfrm>
            <a:custGeom>
              <a:avLst/>
              <a:gdLst>
                <a:gd name="T0" fmla="*/ 157 w 1121"/>
                <a:gd name="T1" fmla="*/ 0 h 1078"/>
                <a:gd name="T2" fmla="*/ 191 w 1121"/>
                <a:gd name="T3" fmla="*/ 5 h 1078"/>
                <a:gd name="T4" fmla="*/ 223 w 1121"/>
                <a:gd name="T5" fmla="*/ 15 h 1078"/>
                <a:gd name="T6" fmla="*/ 1031 w 1121"/>
                <a:gd name="T7" fmla="*/ 391 h 1078"/>
                <a:gd name="T8" fmla="*/ 1062 w 1121"/>
                <a:gd name="T9" fmla="*/ 410 h 1078"/>
                <a:gd name="T10" fmla="*/ 1086 w 1121"/>
                <a:gd name="T11" fmla="*/ 434 h 1078"/>
                <a:gd name="T12" fmla="*/ 1105 w 1121"/>
                <a:gd name="T13" fmla="*/ 465 h 1078"/>
                <a:gd name="T14" fmla="*/ 1118 w 1121"/>
                <a:gd name="T15" fmla="*/ 498 h 1078"/>
                <a:gd name="T16" fmla="*/ 1121 w 1121"/>
                <a:gd name="T17" fmla="*/ 534 h 1078"/>
                <a:gd name="T18" fmla="*/ 1121 w 1121"/>
                <a:gd name="T19" fmla="*/ 545 h 1078"/>
                <a:gd name="T20" fmla="*/ 1118 w 1121"/>
                <a:gd name="T21" fmla="*/ 580 h 1078"/>
                <a:gd name="T22" fmla="*/ 1105 w 1121"/>
                <a:gd name="T23" fmla="*/ 614 h 1078"/>
                <a:gd name="T24" fmla="*/ 1086 w 1121"/>
                <a:gd name="T25" fmla="*/ 643 h 1078"/>
                <a:gd name="T26" fmla="*/ 1062 w 1121"/>
                <a:gd name="T27" fmla="*/ 669 h 1078"/>
                <a:gd name="T28" fmla="*/ 1031 w 1121"/>
                <a:gd name="T29" fmla="*/ 688 h 1078"/>
                <a:gd name="T30" fmla="*/ 223 w 1121"/>
                <a:gd name="T31" fmla="*/ 1064 h 1078"/>
                <a:gd name="T32" fmla="*/ 191 w 1121"/>
                <a:gd name="T33" fmla="*/ 1073 h 1078"/>
                <a:gd name="T34" fmla="*/ 157 w 1121"/>
                <a:gd name="T35" fmla="*/ 1078 h 1078"/>
                <a:gd name="T36" fmla="*/ 128 w 1121"/>
                <a:gd name="T37" fmla="*/ 1075 h 1078"/>
                <a:gd name="T38" fmla="*/ 100 w 1121"/>
                <a:gd name="T39" fmla="*/ 1067 h 1078"/>
                <a:gd name="T40" fmla="*/ 74 w 1121"/>
                <a:gd name="T41" fmla="*/ 1053 h 1078"/>
                <a:gd name="T42" fmla="*/ 48 w 1121"/>
                <a:gd name="T43" fmla="*/ 1033 h 1078"/>
                <a:gd name="T44" fmla="*/ 27 w 1121"/>
                <a:gd name="T45" fmla="*/ 1009 h 1078"/>
                <a:gd name="T46" fmla="*/ 13 w 1121"/>
                <a:gd name="T47" fmla="*/ 982 h 1078"/>
                <a:gd name="T48" fmla="*/ 3 w 1121"/>
                <a:gd name="T49" fmla="*/ 953 h 1078"/>
                <a:gd name="T50" fmla="*/ 0 w 1121"/>
                <a:gd name="T51" fmla="*/ 921 h 1078"/>
                <a:gd name="T52" fmla="*/ 0 w 1121"/>
                <a:gd name="T53" fmla="*/ 916 h 1078"/>
                <a:gd name="T54" fmla="*/ 5 w 1121"/>
                <a:gd name="T55" fmla="*/ 881 h 1078"/>
                <a:gd name="T56" fmla="*/ 16 w 1121"/>
                <a:gd name="T57" fmla="*/ 847 h 1078"/>
                <a:gd name="T58" fmla="*/ 35 w 1121"/>
                <a:gd name="T59" fmla="*/ 818 h 1078"/>
                <a:gd name="T60" fmla="*/ 61 w 1121"/>
                <a:gd name="T61" fmla="*/ 792 h 1078"/>
                <a:gd name="T62" fmla="*/ 92 w 1121"/>
                <a:gd name="T63" fmla="*/ 775 h 1078"/>
                <a:gd name="T64" fmla="*/ 597 w 1121"/>
                <a:gd name="T65" fmla="*/ 538 h 1078"/>
                <a:gd name="T66" fmla="*/ 92 w 1121"/>
                <a:gd name="T67" fmla="*/ 304 h 1078"/>
                <a:gd name="T68" fmla="*/ 61 w 1121"/>
                <a:gd name="T69" fmla="*/ 285 h 1078"/>
                <a:gd name="T70" fmla="*/ 35 w 1121"/>
                <a:gd name="T71" fmla="*/ 261 h 1078"/>
                <a:gd name="T72" fmla="*/ 16 w 1121"/>
                <a:gd name="T73" fmla="*/ 230 h 1078"/>
                <a:gd name="T74" fmla="*/ 5 w 1121"/>
                <a:gd name="T75" fmla="*/ 198 h 1078"/>
                <a:gd name="T76" fmla="*/ 0 w 1121"/>
                <a:gd name="T77" fmla="*/ 161 h 1078"/>
                <a:gd name="T78" fmla="*/ 0 w 1121"/>
                <a:gd name="T79" fmla="*/ 158 h 1078"/>
                <a:gd name="T80" fmla="*/ 3 w 1121"/>
                <a:gd name="T81" fmla="*/ 126 h 1078"/>
                <a:gd name="T82" fmla="*/ 13 w 1121"/>
                <a:gd name="T83" fmla="*/ 97 h 1078"/>
                <a:gd name="T84" fmla="*/ 27 w 1121"/>
                <a:gd name="T85" fmla="*/ 69 h 1078"/>
                <a:gd name="T86" fmla="*/ 48 w 1121"/>
                <a:gd name="T87" fmla="*/ 45 h 1078"/>
                <a:gd name="T88" fmla="*/ 74 w 1121"/>
                <a:gd name="T89" fmla="*/ 24 h 1078"/>
                <a:gd name="T90" fmla="*/ 100 w 1121"/>
                <a:gd name="T91" fmla="*/ 12 h 1078"/>
                <a:gd name="T92" fmla="*/ 128 w 1121"/>
                <a:gd name="T93" fmla="*/ 4 h 1078"/>
                <a:gd name="T94" fmla="*/ 157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157" y="0"/>
                  </a:moveTo>
                  <a:lnTo>
                    <a:pt x="191" y="5"/>
                  </a:lnTo>
                  <a:lnTo>
                    <a:pt x="223" y="15"/>
                  </a:lnTo>
                  <a:lnTo>
                    <a:pt x="1031" y="391"/>
                  </a:lnTo>
                  <a:lnTo>
                    <a:pt x="1062" y="410"/>
                  </a:lnTo>
                  <a:lnTo>
                    <a:pt x="1086" y="434"/>
                  </a:lnTo>
                  <a:lnTo>
                    <a:pt x="1105" y="465"/>
                  </a:lnTo>
                  <a:lnTo>
                    <a:pt x="1118" y="498"/>
                  </a:lnTo>
                  <a:lnTo>
                    <a:pt x="1121" y="534"/>
                  </a:lnTo>
                  <a:lnTo>
                    <a:pt x="1121" y="545"/>
                  </a:lnTo>
                  <a:lnTo>
                    <a:pt x="1118" y="580"/>
                  </a:lnTo>
                  <a:lnTo>
                    <a:pt x="1105" y="614"/>
                  </a:lnTo>
                  <a:lnTo>
                    <a:pt x="1086" y="643"/>
                  </a:lnTo>
                  <a:lnTo>
                    <a:pt x="1062" y="669"/>
                  </a:lnTo>
                  <a:lnTo>
                    <a:pt x="1031" y="688"/>
                  </a:lnTo>
                  <a:lnTo>
                    <a:pt x="223" y="1064"/>
                  </a:lnTo>
                  <a:lnTo>
                    <a:pt x="191" y="1073"/>
                  </a:lnTo>
                  <a:lnTo>
                    <a:pt x="157" y="1078"/>
                  </a:lnTo>
                  <a:lnTo>
                    <a:pt x="128" y="1075"/>
                  </a:lnTo>
                  <a:lnTo>
                    <a:pt x="100" y="1067"/>
                  </a:lnTo>
                  <a:lnTo>
                    <a:pt x="74" y="1053"/>
                  </a:lnTo>
                  <a:lnTo>
                    <a:pt x="48" y="1033"/>
                  </a:lnTo>
                  <a:lnTo>
                    <a:pt x="27" y="1009"/>
                  </a:lnTo>
                  <a:lnTo>
                    <a:pt x="13" y="982"/>
                  </a:lnTo>
                  <a:lnTo>
                    <a:pt x="3" y="953"/>
                  </a:lnTo>
                  <a:lnTo>
                    <a:pt x="0" y="921"/>
                  </a:lnTo>
                  <a:lnTo>
                    <a:pt x="0" y="916"/>
                  </a:lnTo>
                  <a:lnTo>
                    <a:pt x="5" y="881"/>
                  </a:lnTo>
                  <a:lnTo>
                    <a:pt x="16" y="847"/>
                  </a:lnTo>
                  <a:lnTo>
                    <a:pt x="35" y="818"/>
                  </a:lnTo>
                  <a:lnTo>
                    <a:pt x="61" y="792"/>
                  </a:lnTo>
                  <a:lnTo>
                    <a:pt x="92" y="775"/>
                  </a:lnTo>
                  <a:lnTo>
                    <a:pt x="597" y="538"/>
                  </a:lnTo>
                  <a:lnTo>
                    <a:pt x="92" y="304"/>
                  </a:lnTo>
                  <a:lnTo>
                    <a:pt x="61" y="285"/>
                  </a:lnTo>
                  <a:lnTo>
                    <a:pt x="35" y="261"/>
                  </a:lnTo>
                  <a:lnTo>
                    <a:pt x="16" y="230"/>
                  </a:lnTo>
                  <a:lnTo>
                    <a:pt x="5" y="198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26"/>
                  </a:lnTo>
                  <a:lnTo>
                    <a:pt x="13" y="97"/>
                  </a:lnTo>
                  <a:lnTo>
                    <a:pt x="27" y="69"/>
                  </a:lnTo>
                  <a:lnTo>
                    <a:pt x="48" y="45"/>
                  </a:lnTo>
                  <a:lnTo>
                    <a:pt x="74" y="24"/>
                  </a:lnTo>
                  <a:lnTo>
                    <a:pt x="100" y="12"/>
                  </a:lnTo>
                  <a:lnTo>
                    <a:pt x="128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29461466-947A-45BB-A139-E32C892CA515}"/>
              </a:ext>
            </a:extLst>
          </p:cNvPr>
          <p:cNvSpPr/>
          <p:nvPr/>
        </p:nvSpPr>
        <p:spPr>
          <a:xfrm>
            <a:off x="1639329" y="4755149"/>
            <a:ext cx="22478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Description</a:t>
            </a:r>
            <a:endParaRPr lang="id-ID" sz="20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23D1A23-CC78-4825-8452-3F29A7A70DEA}"/>
              </a:ext>
            </a:extLst>
          </p:cNvPr>
          <p:cNvSpPr/>
          <p:nvPr/>
        </p:nvSpPr>
        <p:spPr>
          <a:xfrm>
            <a:off x="1639329" y="5155259"/>
            <a:ext cx="2818371" cy="573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B307116-1AE5-4507-BDAB-6ADBCF0D8A4B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2630658" y="3812345"/>
            <a:chExt cx="1216856" cy="49237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3ACCEF3-F755-414F-B6A4-D4F7B437973D}"/>
                </a:ext>
              </a:extLst>
            </p:cNvPr>
            <p:cNvSpPr/>
            <p:nvPr/>
          </p:nvSpPr>
          <p:spPr>
            <a:xfrm>
              <a:off x="2630658" y="3812345"/>
              <a:ext cx="492370" cy="492370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233B590-0DE2-4442-97BE-C2BBE16265DF}"/>
                </a:ext>
              </a:extLst>
            </p:cNvPr>
            <p:cNvGrpSpPr/>
            <p:nvPr/>
          </p:nvGrpSpPr>
          <p:grpSpPr>
            <a:xfrm>
              <a:off x="3355144" y="3812345"/>
              <a:ext cx="492370" cy="492370"/>
              <a:chOff x="3657600" y="4058530"/>
              <a:chExt cx="379828" cy="379828"/>
            </a:xfrm>
          </p:grpSpPr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DDE29E40-7CF0-44A7-898F-557F129A6974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258CF27F-667C-46D8-A8AE-6F851A838A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46435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5" grpId="0" animBg="1"/>
      <p:bldP spid="33" grpId="0"/>
      <p:bldP spid="39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44E07EE-0D84-4B59-BE34-96960088E398}"/>
              </a:ext>
            </a:extLst>
          </p:cNvPr>
          <p:cNvSpPr/>
          <p:nvPr/>
        </p:nvSpPr>
        <p:spPr>
          <a:xfrm>
            <a:off x="2272747" y="1884348"/>
            <a:ext cx="7646505" cy="308930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1143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D8A62CB-5499-4248-908E-F31AD8910CED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2630658" y="3812345"/>
            <a:chExt cx="1216856" cy="49237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FCBEE2A-5636-4D0B-B754-E96899C37DB3}"/>
                </a:ext>
              </a:extLst>
            </p:cNvPr>
            <p:cNvSpPr/>
            <p:nvPr/>
          </p:nvSpPr>
          <p:spPr>
            <a:xfrm>
              <a:off x="2630658" y="3812345"/>
              <a:ext cx="492370" cy="492370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A72FAAA-D9D4-497A-904D-1D6B2B9467B9}"/>
                </a:ext>
              </a:extLst>
            </p:cNvPr>
            <p:cNvGrpSpPr/>
            <p:nvPr/>
          </p:nvGrpSpPr>
          <p:grpSpPr>
            <a:xfrm>
              <a:off x="3355144" y="3812345"/>
              <a:ext cx="492370" cy="492370"/>
              <a:chOff x="3657600" y="4058530"/>
              <a:chExt cx="379828" cy="379828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41E857A-26AF-4E3A-9CCA-F5F5FD4C72DB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06F4888-AF8A-4F1F-9A44-BD729F0C7C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459B6367-4C12-4C72-B85D-4FE823E25A9C}"/>
              </a:ext>
            </a:extLst>
          </p:cNvPr>
          <p:cNvSpPr/>
          <p:nvPr/>
        </p:nvSpPr>
        <p:spPr>
          <a:xfrm>
            <a:off x="543063" y="5894363"/>
            <a:ext cx="1313645" cy="319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8D2687-B1FD-4BB3-860B-C6155B22D097}"/>
              </a:ext>
            </a:extLst>
          </p:cNvPr>
          <p:cNvSpPr txBox="1"/>
          <p:nvPr/>
        </p:nvSpPr>
        <p:spPr>
          <a:xfrm>
            <a:off x="2981738" y="2375502"/>
            <a:ext cx="62285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+mj-lt"/>
              </a:rPr>
              <a:t>The New Electronic Independence Re-creates The World In The Image Of A Global Village.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3D50D6-CF10-4BB8-AA4B-B9F790CD8C91}"/>
              </a:ext>
            </a:extLst>
          </p:cNvPr>
          <p:cNvSpPr txBox="1"/>
          <p:nvPr/>
        </p:nvSpPr>
        <p:spPr>
          <a:xfrm>
            <a:off x="7169425" y="4143944"/>
            <a:ext cx="20408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+mj-lt"/>
              </a:rPr>
              <a:t>~ Marshall </a:t>
            </a:r>
            <a:r>
              <a:rPr lang="en-US" sz="1600" b="1" dirty="0" err="1">
                <a:solidFill>
                  <a:schemeClr val="bg1"/>
                </a:solidFill>
                <a:latin typeface="+mj-lt"/>
              </a:rPr>
              <a:t>Mcluhan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10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5" grpId="0"/>
      <p:bldP spid="14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C1898221-066B-43C7-9802-C91325532EB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A7C1A09-EBB6-4341-87BC-FD3E7DB45FD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2">
                  <a:alpha val="49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0AD008-11EF-4D87-ABE8-D028E1EE357F}"/>
              </a:ext>
            </a:extLst>
          </p:cNvPr>
          <p:cNvSpPr txBox="1"/>
          <p:nvPr/>
        </p:nvSpPr>
        <p:spPr>
          <a:xfrm>
            <a:off x="1387991" y="2236738"/>
            <a:ext cx="32368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Break Time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312617-068D-4FD3-8D9D-9A0C908E1C30}"/>
              </a:ext>
            </a:extLst>
          </p:cNvPr>
          <p:cNvSpPr txBox="1"/>
          <p:nvPr/>
        </p:nvSpPr>
        <p:spPr>
          <a:xfrm>
            <a:off x="5566679" y="2875002"/>
            <a:ext cx="52373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+mj-lt"/>
              </a:rPr>
              <a:t>45 Minutes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2D482E8-9F44-4F4F-A8B5-4F4708D50DC7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10958732" y="5894363"/>
            <a:chExt cx="625810" cy="25321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E3E3C43-2919-4636-A133-AB77DD77D3AD}"/>
                </a:ext>
              </a:extLst>
            </p:cNvPr>
            <p:cNvSpPr/>
            <p:nvPr/>
          </p:nvSpPr>
          <p:spPr>
            <a:xfrm>
              <a:off x="10958732" y="5894363"/>
              <a:ext cx="253218" cy="25321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3674E96-CB2A-4C29-873D-FD58A2B45CE5}"/>
                </a:ext>
              </a:extLst>
            </p:cNvPr>
            <p:cNvGrpSpPr/>
            <p:nvPr/>
          </p:nvGrpSpPr>
          <p:grpSpPr>
            <a:xfrm>
              <a:off x="11331324" y="5894363"/>
              <a:ext cx="253218" cy="253218"/>
              <a:chOff x="3657600" y="4058530"/>
              <a:chExt cx="379828" cy="379828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5857043A-A285-495D-BE09-B5E05DE95887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EFDA46E-7DE3-4879-8064-FED9ECFE17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1257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E29500FF-1BFA-4CA6-9CEA-D12DCB3A5B9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38" r="35938"/>
          <a:stretch>
            <a:fillRect/>
          </a:stretch>
        </p:blipFill>
        <p:spPr/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4D4D9D88-1569-42BA-A0AE-4B6C3F2DF26C}"/>
              </a:ext>
            </a:extLst>
          </p:cNvPr>
          <p:cNvSpPr/>
          <p:nvPr/>
        </p:nvSpPr>
        <p:spPr>
          <a:xfrm>
            <a:off x="1631803" y="1925582"/>
            <a:ext cx="2466496" cy="30238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D8A62CB-5499-4248-908E-F31AD8910CED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2630658" y="3812345"/>
            <a:chExt cx="1216856" cy="49237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FCBEE2A-5636-4D0B-B754-E96899C37DB3}"/>
                </a:ext>
              </a:extLst>
            </p:cNvPr>
            <p:cNvSpPr/>
            <p:nvPr/>
          </p:nvSpPr>
          <p:spPr>
            <a:xfrm>
              <a:off x="2630658" y="3812345"/>
              <a:ext cx="492370" cy="492370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A72FAAA-D9D4-497A-904D-1D6B2B9467B9}"/>
                </a:ext>
              </a:extLst>
            </p:cNvPr>
            <p:cNvGrpSpPr/>
            <p:nvPr/>
          </p:nvGrpSpPr>
          <p:grpSpPr>
            <a:xfrm>
              <a:off x="3355144" y="3812345"/>
              <a:ext cx="492370" cy="492370"/>
              <a:chOff x="3657600" y="4058530"/>
              <a:chExt cx="379828" cy="379828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41E857A-26AF-4E3A-9CCA-F5F5FD4C72DB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06F4888-AF8A-4F1F-9A44-BD729F0C7C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6A1FA927-709B-4C7C-BA9E-49BCDDC16EAE}"/>
              </a:ext>
            </a:extLst>
          </p:cNvPr>
          <p:cNvSpPr/>
          <p:nvPr/>
        </p:nvSpPr>
        <p:spPr>
          <a:xfrm>
            <a:off x="543063" y="5894363"/>
            <a:ext cx="1313645" cy="319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3966062-A3DE-4756-A7E8-7CB597C2FC68}"/>
              </a:ext>
            </a:extLst>
          </p:cNvPr>
          <p:cNvSpPr txBox="1"/>
          <p:nvPr/>
        </p:nvSpPr>
        <p:spPr>
          <a:xfrm>
            <a:off x="6842344" y="1099794"/>
            <a:ext cx="3236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Solution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70F363-2650-4800-9DD8-789951A7A57B}"/>
              </a:ext>
            </a:extLst>
          </p:cNvPr>
          <p:cNvSpPr/>
          <p:nvPr/>
        </p:nvSpPr>
        <p:spPr>
          <a:xfrm>
            <a:off x="4685106" y="3851098"/>
            <a:ext cx="4490113" cy="181515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F5CC66-576B-4DA0-A79A-B5D84B036236}"/>
              </a:ext>
            </a:extLst>
          </p:cNvPr>
          <p:cNvSpPr/>
          <p:nvPr/>
        </p:nvSpPr>
        <p:spPr>
          <a:xfrm>
            <a:off x="6912620" y="1925581"/>
            <a:ext cx="3647577" cy="1081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tincidunt, eros in auctor</a:t>
            </a:r>
          </a:p>
        </p:txBody>
      </p:sp>
      <p:sp>
        <p:nvSpPr>
          <p:cNvPr id="20" name="Freeform 1099">
            <a:extLst>
              <a:ext uri="{FF2B5EF4-FFF2-40B4-BE49-F238E27FC236}">
                <a16:creationId xmlns:a16="http://schemas.microsoft.com/office/drawing/2014/main" id="{598B30AF-0633-4267-92A8-B1BAB8C2F4B4}"/>
              </a:ext>
            </a:extLst>
          </p:cNvPr>
          <p:cNvSpPr>
            <a:spLocks noEditPoints="1"/>
          </p:cNvSpPr>
          <p:nvPr/>
        </p:nvSpPr>
        <p:spPr bwMode="auto">
          <a:xfrm>
            <a:off x="5409233" y="4335020"/>
            <a:ext cx="307510" cy="309618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1CD722D-68B9-4B5A-9E27-8C74AE6B72E9}"/>
              </a:ext>
            </a:extLst>
          </p:cNvPr>
          <p:cNvSpPr/>
          <p:nvPr/>
        </p:nvSpPr>
        <p:spPr>
          <a:xfrm>
            <a:off x="5836375" y="4298640"/>
            <a:ext cx="1779753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Always Listening</a:t>
            </a:r>
            <a:endParaRPr lang="id-ID" sz="1400" b="1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FBFA265-C2A7-4138-84FB-B51DF14A5183}"/>
              </a:ext>
            </a:extLst>
          </p:cNvPr>
          <p:cNvSpPr/>
          <p:nvPr/>
        </p:nvSpPr>
        <p:spPr>
          <a:xfrm>
            <a:off x="2095362" y="2365406"/>
            <a:ext cx="15393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The Solution We Provide</a:t>
            </a:r>
            <a:endParaRPr lang="id-ID" sz="1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8D87337-0688-494F-B4BA-4797BC3C948B}"/>
              </a:ext>
            </a:extLst>
          </p:cNvPr>
          <p:cNvSpPr/>
          <p:nvPr/>
        </p:nvSpPr>
        <p:spPr>
          <a:xfrm>
            <a:off x="2273300" y="2932158"/>
            <a:ext cx="11835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12</a:t>
            </a:r>
            <a:endParaRPr lang="id-ID" sz="40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A42B667-FBA1-4C43-9F3A-E0249843006C}"/>
              </a:ext>
            </a:extLst>
          </p:cNvPr>
          <p:cNvSpPr/>
          <p:nvPr/>
        </p:nvSpPr>
        <p:spPr>
          <a:xfrm>
            <a:off x="2003230" y="3571899"/>
            <a:ext cx="1723642" cy="827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A197EE0-9703-49A4-96AB-497DCDCB5948}"/>
              </a:ext>
            </a:extLst>
          </p:cNvPr>
          <p:cNvSpPr/>
          <p:nvPr/>
        </p:nvSpPr>
        <p:spPr>
          <a:xfrm>
            <a:off x="5315609" y="4644638"/>
            <a:ext cx="345927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</a:t>
            </a:r>
          </a:p>
        </p:txBody>
      </p:sp>
    </p:spTree>
    <p:extLst>
      <p:ext uri="{BB962C8B-B14F-4D97-AF65-F5344CB8AC3E}">
        <p14:creationId xmlns:p14="http://schemas.microsoft.com/office/powerpoint/2010/main" val="1166846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3" grpId="0"/>
      <p:bldP spid="15" grpId="0"/>
      <p:bldP spid="14" grpId="0" animBg="1"/>
      <p:bldP spid="16" grpId="0"/>
      <p:bldP spid="20" grpId="0" animBg="1"/>
      <p:bldP spid="21" grpId="0"/>
      <p:bldP spid="18" grpId="0"/>
      <p:bldP spid="19" grpId="0"/>
      <p:bldP spid="22" grpId="0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997FE8F0-8182-4F2B-92D9-8570FAFDEA5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8" r="22988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4081AD22-EAB0-4C72-AF1B-94CC9CF51F2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20" r="23020"/>
          <a:stretch>
            <a:fillRect/>
          </a:stretch>
        </p:blipFill>
        <p:spPr/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2BBF1C0-FE57-4EBB-B198-4A3A97B7ECF9}"/>
              </a:ext>
            </a:extLst>
          </p:cNvPr>
          <p:cNvSpPr txBox="1"/>
          <p:nvPr/>
        </p:nvSpPr>
        <p:spPr>
          <a:xfrm>
            <a:off x="1471118" y="976145"/>
            <a:ext cx="3236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Study Case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406DE38-9168-41DA-9717-C5F3A8964716}"/>
              </a:ext>
            </a:extLst>
          </p:cNvPr>
          <p:cNvSpPr/>
          <p:nvPr/>
        </p:nvSpPr>
        <p:spPr>
          <a:xfrm>
            <a:off x="3652651" y="3951029"/>
            <a:ext cx="2916873" cy="16513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6E9F05B-5B7B-426C-B913-0F64A8C7033A}"/>
              </a:ext>
            </a:extLst>
          </p:cNvPr>
          <p:cNvSpPr/>
          <p:nvPr/>
        </p:nvSpPr>
        <p:spPr>
          <a:xfrm>
            <a:off x="4397605" y="4276129"/>
            <a:ext cx="1421992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Keyword Here</a:t>
            </a:r>
            <a:endParaRPr lang="id-ID" sz="1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FDBD826-A6F7-418C-8BF2-8667B6674CA3}"/>
              </a:ext>
            </a:extLst>
          </p:cNvPr>
          <p:cNvSpPr/>
          <p:nvPr/>
        </p:nvSpPr>
        <p:spPr>
          <a:xfrm>
            <a:off x="3907059" y="4676129"/>
            <a:ext cx="2408055" cy="573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284A7E6-F083-481F-A25C-849DF229F2E0}"/>
              </a:ext>
            </a:extLst>
          </p:cNvPr>
          <p:cNvSpPr/>
          <p:nvPr/>
        </p:nvSpPr>
        <p:spPr>
          <a:xfrm>
            <a:off x="8281205" y="1221477"/>
            <a:ext cx="2916873" cy="16513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EAB485A-4946-4B69-AA69-06BC504B92AE}"/>
              </a:ext>
            </a:extLst>
          </p:cNvPr>
          <p:cNvSpPr/>
          <p:nvPr/>
        </p:nvSpPr>
        <p:spPr>
          <a:xfrm>
            <a:off x="9026159" y="1546577"/>
            <a:ext cx="1421992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Keyword Here</a:t>
            </a:r>
            <a:endParaRPr lang="id-ID" sz="1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97D4165-550A-4F67-AE3E-4FA6B480203F}"/>
              </a:ext>
            </a:extLst>
          </p:cNvPr>
          <p:cNvSpPr/>
          <p:nvPr/>
        </p:nvSpPr>
        <p:spPr>
          <a:xfrm>
            <a:off x="8535613" y="1946577"/>
            <a:ext cx="2408055" cy="573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A52BB55-DA78-413B-9D91-2837A0EEC041}"/>
              </a:ext>
            </a:extLst>
          </p:cNvPr>
          <p:cNvSpPr/>
          <p:nvPr/>
        </p:nvSpPr>
        <p:spPr>
          <a:xfrm>
            <a:off x="1428961" y="1901288"/>
            <a:ext cx="3917112" cy="827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tincidunt, eros in auctor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DE11556-69B2-4988-A183-0A372AD2CEF4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2630658" y="3812345"/>
            <a:chExt cx="1216856" cy="49237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E44871B-095C-4923-AC06-D767A1F0BD27}"/>
                </a:ext>
              </a:extLst>
            </p:cNvPr>
            <p:cNvSpPr/>
            <p:nvPr/>
          </p:nvSpPr>
          <p:spPr>
            <a:xfrm>
              <a:off x="2630658" y="3812345"/>
              <a:ext cx="492370" cy="492370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4419F43-DF5D-43A5-AAF0-096FAC562B2A}"/>
                </a:ext>
              </a:extLst>
            </p:cNvPr>
            <p:cNvGrpSpPr/>
            <p:nvPr/>
          </p:nvGrpSpPr>
          <p:grpSpPr>
            <a:xfrm>
              <a:off x="3355144" y="3812345"/>
              <a:ext cx="492370" cy="492370"/>
              <a:chOff x="3657600" y="4058530"/>
              <a:chExt cx="379828" cy="379828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8188AE97-04C8-47F3-93B9-BD33EA84E103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D7A7653E-B238-489F-8553-6711522935D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54369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 animBg="1"/>
      <p:bldP spid="16" grpId="0"/>
      <p:bldP spid="18" grpId="0"/>
      <p:bldP spid="19" grpId="0" animBg="1"/>
      <p:bldP spid="20" grpId="0"/>
      <p:bldP spid="21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7D8A62CB-5499-4248-908E-F31AD8910CED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2630658" y="3812345"/>
            <a:chExt cx="1216856" cy="49237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FCBEE2A-5636-4D0B-B754-E96899C37DB3}"/>
                </a:ext>
              </a:extLst>
            </p:cNvPr>
            <p:cNvSpPr/>
            <p:nvPr/>
          </p:nvSpPr>
          <p:spPr>
            <a:xfrm>
              <a:off x="2630658" y="3812345"/>
              <a:ext cx="492370" cy="492370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A72FAAA-D9D4-497A-904D-1D6B2B9467B9}"/>
                </a:ext>
              </a:extLst>
            </p:cNvPr>
            <p:cNvGrpSpPr/>
            <p:nvPr/>
          </p:nvGrpSpPr>
          <p:grpSpPr>
            <a:xfrm>
              <a:off x="3355144" y="3812345"/>
              <a:ext cx="492370" cy="492370"/>
              <a:chOff x="3657600" y="4058530"/>
              <a:chExt cx="379828" cy="379828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41E857A-26AF-4E3A-9CCA-F5F5FD4C72DB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06F4888-AF8A-4F1F-9A44-BD729F0C7C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6A1FA927-709B-4C7C-BA9E-49BCDDC16EAE}"/>
              </a:ext>
            </a:extLst>
          </p:cNvPr>
          <p:cNvSpPr/>
          <p:nvPr/>
        </p:nvSpPr>
        <p:spPr>
          <a:xfrm>
            <a:off x="543063" y="5894363"/>
            <a:ext cx="1313645" cy="319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10D7D7-6EB0-4029-98FE-17A414B6F3BE}"/>
              </a:ext>
            </a:extLst>
          </p:cNvPr>
          <p:cNvSpPr txBox="1"/>
          <p:nvPr/>
        </p:nvSpPr>
        <p:spPr>
          <a:xfrm>
            <a:off x="7604377" y="1920561"/>
            <a:ext cx="3236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5F631C7-ED58-4372-AFD3-110A4D9C10B0}"/>
              </a:ext>
            </a:extLst>
          </p:cNvPr>
          <p:cNvSpPr/>
          <p:nvPr/>
        </p:nvSpPr>
        <p:spPr>
          <a:xfrm>
            <a:off x="349810" y="644062"/>
            <a:ext cx="3357347" cy="18151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3490C1C-FCA2-469E-89FD-D80E6BDBD641}"/>
              </a:ext>
            </a:extLst>
          </p:cNvPr>
          <p:cNvSpPr/>
          <p:nvPr/>
        </p:nvSpPr>
        <p:spPr>
          <a:xfrm>
            <a:off x="1016100" y="1083064"/>
            <a:ext cx="300250" cy="3002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1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4E12B3-527F-4BB2-ABCA-3CF42757D09C}"/>
              </a:ext>
            </a:extLst>
          </p:cNvPr>
          <p:cNvSpPr/>
          <p:nvPr/>
        </p:nvSpPr>
        <p:spPr>
          <a:xfrm>
            <a:off x="1379666" y="1091560"/>
            <a:ext cx="145243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Keyword Here</a:t>
            </a:r>
            <a:endParaRPr lang="id-ID" sz="1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4ADBCE6-1385-463A-894F-A015EFAA732C}"/>
              </a:ext>
            </a:extLst>
          </p:cNvPr>
          <p:cNvSpPr/>
          <p:nvPr/>
        </p:nvSpPr>
        <p:spPr>
          <a:xfrm>
            <a:off x="1016100" y="1446387"/>
            <a:ext cx="2408055" cy="573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5B5F9C2-B256-4FA5-AEE7-3987E3497582}"/>
              </a:ext>
            </a:extLst>
          </p:cNvPr>
          <p:cNvSpPr/>
          <p:nvPr/>
        </p:nvSpPr>
        <p:spPr>
          <a:xfrm>
            <a:off x="7591466" y="3020980"/>
            <a:ext cx="3739858" cy="1081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tincidunt, eros in auctor fringilla</a:t>
            </a: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dolor sit amet</a:t>
            </a:r>
            <a:r>
              <a:rPr lang="id-ID" sz="1100" b="1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,</a:t>
            </a: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endParaRPr lang="id-ID" sz="1100" dirty="0">
              <a:solidFill>
                <a:schemeClr val="tx1">
                  <a:lumMod val="50000"/>
                  <a:lumOff val="50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1" name="Rounded Rectangle 20">
            <a:extLst>
              <a:ext uri="{FF2B5EF4-FFF2-40B4-BE49-F238E27FC236}">
                <a16:creationId xmlns:a16="http://schemas.microsoft.com/office/drawing/2014/main" id="{52288D1D-7685-48DD-958C-B553F0432695}"/>
              </a:ext>
            </a:extLst>
          </p:cNvPr>
          <p:cNvSpPr/>
          <p:nvPr/>
        </p:nvSpPr>
        <p:spPr>
          <a:xfrm>
            <a:off x="7681692" y="4620212"/>
            <a:ext cx="1135798" cy="313898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Learn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F2EBCE51-91F4-4C56-956A-5833AC83E47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39" r="22039"/>
          <a:stretch>
            <a:fillRect/>
          </a:stretch>
        </p:blipFill>
        <p:spPr/>
      </p:pic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110512CB-E43C-43C4-9671-4D039DADFD8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29" r="127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3363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26" grpId="0" animBg="1"/>
      <p:bldP spid="27" grpId="0" animBg="1"/>
      <p:bldP spid="28" grpId="0"/>
      <p:bldP spid="29" grpId="0"/>
      <p:bldP spid="30" grpId="0"/>
      <p:bldP spid="3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88A358C3-CE20-4F60-BA7C-038C18E26C8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2" r="13822"/>
          <a:stretch>
            <a:fillRect/>
          </a:stretch>
        </p:blipFill>
        <p:spPr/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A601711-5D7B-46ED-B216-77AEA03D102E}"/>
              </a:ext>
            </a:extLst>
          </p:cNvPr>
          <p:cNvSpPr/>
          <p:nvPr/>
        </p:nvSpPr>
        <p:spPr>
          <a:xfrm>
            <a:off x="3370996" y="0"/>
            <a:ext cx="8821004" cy="6858000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507DB1-188C-4B77-8FBB-2D379F917208}"/>
              </a:ext>
            </a:extLst>
          </p:cNvPr>
          <p:cNvSpPr txBox="1"/>
          <p:nvPr/>
        </p:nvSpPr>
        <p:spPr>
          <a:xfrm>
            <a:off x="5984920" y="2176870"/>
            <a:ext cx="5632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Refurbished Devices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5D928C-FFA0-41E8-9F14-64D4B41F088A}"/>
              </a:ext>
            </a:extLst>
          </p:cNvPr>
          <p:cNvSpPr/>
          <p:nvPr/>
        </p:nvSpPr>
        <p:spPr>
          <a:xfrm>
            <a:off x="5984920" y="3047534"/>
            <a:ext cx="4349251" cy="1081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tincidunt, eros in auctor fringilla</a:t>
            </a: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dolor sit amet</a:t>
            </a:r>
            <a:r>
              <a:rPr lang="id-ID" sz="1100" b="1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,</a:t>
            </a: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endParaRPr lang="id-ID" sz="1100" dirty="0">
              <a:solidFill>
                <a:schemeClr val="tx1">
                  <a:lumMod val="50000"/>
                  <a:lumOff val="50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C6A69D8-D728-4B47-B3CB-0671D8B16818}"/>
              </a:ext>
            </a:extLst>
          </p:cNvPr>
          <p:cNvSpPr/>
          <p:nvPr/>
        </p:nvSpPr>
        <p:spPr>
          <a:xfrm>
            <a:off x="2036618" y="1923890"/>
            <a:ext cx="2668756" cy="30102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20">
            <a:extLst>
              <a:ext uri="{FF2B5EF4-FFF2-40B4-BE49-F238E27FC236}">
                <a16:creationId xmlns:a16="http://schemas.microsoft.com/office/drawing/2014/main" id="{0CEFCB04-AFDE-4E75-9141-106C7AE9E76E}"/>
              </a:ext>
            </a:extLst>
          </p:cNvPr>
          <p:cNvSpPr/>
          <p:nvPr/>
        </p:nvSpPr>
        <p:spPr>
          <a:xfrm>
            <a:off x="6096000" y="4620212"/>
            <a:ext cx="1135798" cy="313898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Learn</a:t>
            </a:r>
          </a:p>
        </p:txBody>
      </p:sp>
      <p:grpSp>
        <p:nvGrpSpPr>
          <p:cNvPr id="27" name="Group 1008">
            <a:extLst>
              <a:ext uri="{FF2B5EF4-FFF2-40B4-BE49-F238E27FC236}">
                <a16:creationId xmlns:a16="http://schemas.microsoft.com/office/drawing/2014/main" id="{58D3EA9C-0DCF-442F-9BCE-8A3456290FE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521419" y="2348320"/>
            <a:ext cx="586691" cy="507161"/>
            <a:chOff x="-3982" y="41"/>
            <a:chExt cx="2641" cy="2283"/>
          </a:xfrm>
          <a:solidFill>
            <a:schemeClr val="bg1"/>
          </a:solidFill>
        </p:grpSpPr>
        <p:sp>
          <p:nvSpPr>
            <p:cNvPr id="28" name="Freeform 1010">
              <a:extLst>
                <a:ext uri="{FF2B5EF4-FFF2-40B4-BE49-F238E27FC236}">
                  <a16:creationId xmlns:a16="http://schemas.microsoft.com/office/drawing/2014/main" id="{F76AD602-C261-4A0D-8419-1FF338D837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2" y="41"/>
              <a:ext cx="2641" cy="2283"/>
            </a:xfrm>
            <a:custGeom>
              <a:avLst/>
              <a:gdLst>
                <a:gd name="T0" fmla="*/ 383 w 5282"/>
                <a:gd name="T1" fmla="*/ 3127 h 4566"/>
                <a:gd name="T2" fmla="*/ 4899 w 5282"/>
                <a:gd name="T3" fmla="*/ 384 h 4566"/>
                <a:gd name="T4" fmla="*/ 257 w 5282"/>
                <a:gd name="T5" fmla="*/ 0 h 4566"/>
                <a:gd name="T6" fmla="*/ 5072 w 5282"/>
                <a:gd name="T7" fmla="*/ 4 h 4566"/>
                <a:gd name="T8" fmla="*/ 5156 w 5282"/>
                <a:gd name="T9" fmla="*/ 36 h 4566"/>
                <a:gd name="T10" fmla="*/ 5221 w 5282"/>
                <a:gd name="T11" fmla="*/ 90 h 4566"/>
                <a:gd name="T12" fmla="*/ 5266 w 5282"/>
                <a:gd name="T13" fmla="*/ 168 h 4566"/>
                <a:gd name="T14" fmla="*/ 5282 w 5282"/>
                <a:gd name="T15" fmla="*/ 256 h 4566"/>
                <a:gd name="T16" fmla="*/ 5278 w 5282"/>
                <a:gd name="T17" fmla="*/ 3300 h 4566"/>
                <a:gd name="T18" fmla="*/ 5247 w 5282"/>
                <a:gd name="T19" fmla="*/ 3384 h 4566"/>
                <a:gd name="T20" fmla="*/ 5191 w 5282"/>
                <a:gd name="T21" fmla="*/ 3451 h 4566"/>
                <a:gd name="T22" fmla="*/ 5116 w 5282"/>
                <a:gd name="T23" fmla="*/ 3494 h 4566"/>
                <a:gd name="T24" fmla="*/ 5026 w 5282"/>
                <a:gd name="T25" fmla="*/ 3511 h 4566"/>
                <a:gd name="T26" fmla="*/ 3243 w 5282"/>
                <a:gd name="T27" fmla="*/ 4092 h 4566"/>
                <a:gd name="T28" fmla="*/ 3985 w 5282"/>
                <a:gd name="T29" fmla="*/ 4097 h 4566"/>
                <a:gd name="T30" fmla="*/ 4068 w 5282"/>
                <a:gd name="T31" fmla="*/ 4132 h 4566"/>
                <a:gd name="T32" fmla="*/ 4133 w 5282"/>
                <a:gd name="T33" fmla="*/ 4196 h 4566"/>
                <a:gd name="T34" fmla="*/ 4168 w 5282"/>
                <a:gd name="T35" fmla="*/ 4280 h 4566"/>
                <a:gd name="T36" fmla="*/ 4168 w 5282"/>
                <a:gd name="T37" fmla="*/ 4376 h 4566"/>
                <a:gd name="T38" fmla="*/ 4133 w 5282"/>
                <a:gd name="T39" fmla="*/ 4462 h 4566"/>
                <a:gd name="T40" fmla="*/ 4068 w 5282"/>
                <a:gd name="T41" fmla="*/ 4524 h 4566"/>
                <a:gd name="T42" fmla="*/ 3985 w 5282"/>
                <a:gd name="T43" fmla="*/ 4561 h 4566"/>
                <a:gd name="T44" fmla="*/ 1345 w 5282"/>
                <a:gd name="T45" fmla="*/ 4566 h 4566"/>
                <a:gd name="T46" fmla="*/ 1254 w 5282"/>
                <a:gd name="T47" fmla="*/ 4547 h 4566"/>
                <a:gd name="T48" fmla="*/ 1179 w 5282"/>
                <a:gd name="T49" fmla="*/ 4495 h 4566"/>
                <a:gd name="T50" fmla="*/ 1127 w 5282"/>
                <a:gd name="T51" fmla="*/ 4421 h 4566"/>
                <a:gd name="T52" fmla="*/ 1110 w 5282"/>
                <a:gd name="T53" fmla="*/ 4328 h 4566"/>
                <a:gd name="T54" fmla="*/ 1127 w 5282"/>
                <a:gd name="T55" fmla="*/ 4237 h 4566"/>
                <a:gd name="T56" fmla="*/ 1179 w 5282"/>
                <a:gd name="T57" fmla="*/ 4161 h 4566"/>
                <a:gd name="T58" fmla="*/ 1254 w 5282"/>
                <a:gd name="T59" fmla="*/ 4110 h 4566"/>
                <a:gd name="T60" fmla="*/ 1345 w 5282"/>
                <a:gd name="T61" fmla="*/ 4092 h 4566"/>
                <a:gd name="T62" fmla="*/ 2040 w 5282"/>
                <a:gd name="T63" fmla="*/ 3511 h 4566"/>
                <a:gd name="T64" fmla="*/ 210 w 5282"/>
                <a:gd name="T65" fmla="*/ 3507 h 4566"/>
                <a:gd name="T66" fmla="*/ 127 w 5282"/>
                <a:gd name="T67" fmla="*/ 3475 h 4566"/>
                <a:gd name="T68" fmla="*/ 61 w 5282"/>
                <a:gd name="T69" fmla="*/ 3419 h 4566"/>
                <a:gd name="T70" fmla="*/ 16 w 5282"/>
                <a:gd name="T71" fmla="*/ 3343 h 4566"/>
                <a:gd name="T72" fmla="*/ 0 w 5282"/>
                <a:gd name="T73" fmla="*/ 3255 h 4566"/>
                <a:gd name="T74" fmla="*/ 5 w 5282"/>
                <a:gd name="T75" fmla="*/ 211 h 4566"/>
                <a:gd name="T76" fmla="*/ 35 w 5282"/>
                <a:gd name="T77" fmla="*/ 127 h 4566"/>
                <a:gd name="T78" fmla="*/ 91 w 5282"/>
                <a:gd name="T79" fmla="*/ 60 h 4566"/>
                <a:gd name="T80" fmla="*/ 167 w 5282"/>
                <a:gd name="T81" fmla="*/ 17 h 4566"/>
                <a:gd name="T82" fmla="*/ 257 w 5282"/>
                <a:gd name="T83" fmla="*/ 0 h 4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282" h="4566">
                  <a:moveTo>
                    <a:pt x="383" y="384"/>
                  </a:moveTo>
                  <a:lnTo>
                    <a:pt x="383" y="3127"/>
                  </a:lnTo>
                  <a:lnTo>
                    <a:pt x="4899" y="3127"/>
                  </a:lnTo>
                  <a:lnTo>
                    <a:pt x="4899" y="384"/>
                  </a:lnTo>
                  <a:lnTo>
                    <a:pt x="383" y="384"/>
                  </a:lnTo>
                  <a:close/>
                  <a:moveTo>
                    <a:pt x="257" y="0"/>
                  </a:moveTo>
                  <a:lnTo>
                    <a:pt x="5026" y="0"/>
                  </a:lnTo>
                  <a:lnTo>
                    <a:pt x="5072" y="4"/>
                  </a:lnTo>
                  <a:lnTo>
                    <a:pt x="5116" y="17"/>
                  </a:lnTo>
                  <a:lnTo>
                    <a:pt x="5156" y="36"/>
                  </a:lnTo>
                  <a:lnTo>
                    <a:pt x="5191" y="60"/>
                  </a:lnTo>
                  <a:lnTo>
                    <a:pt x="5221" y="90"/>
                  </a:lnTo>
                  <a:lnTo>
                    <a:pt x="5247" y="127"/>
                  </a:lnTo>
                  <a:lnTo>
                    <a:pt x="5266" y="168"/>
                  </a:lnTo>
                  <a:lnTo>
                    <a:pt x="5278" y="211"/>
                  </a:lnTo>
                  <a:lnTo>
                    <a:pt x="5282" y="256"/>
                  </a:lnTo>
                  <a:lnTo>
                    <a:pt x="5282" y="3255"/>
                  </a:lnTo>
                  <a:lnTo>
                    <a:pt x="5278" y="3300"/>
                  </a:lnTo>
                  <a:lnTo>
                    <a:pt x="5266" y="3343"/>
                  </a:lnTo>
                  <a:lnTo>
                    <a:pt x="5247" y="3384"/>
                  </a:lnTo>
                  <a:lnTo>
                    <a:pt x="5221" y="3419"/>
                  </a:lnTo>
                  <a:lnTo>
                    <a:pt x="5191" y="3451"/>
                  </a:lnTo>
                  <a:lnTo>
                    <a:pt x="5156" y="3475"/>
                  </a:lnTo>
                  <a:lnTo>
                    <a:pt x="5116" y="3494"/>
                  </a:lnTo>
                  <a:lnTo>
                    <a:pt x="5072" y="3507"/>
                  </a:lnTo>
                  <a:lnTo>
                    <a:pt x="5026" y="3511"/>
                  </a:lnTo>
                  <a:lnTo>
                    <a:pt x="3243" y="3511"/>
                  </a:lnTo>
                  <a:lnTo>
                    <a:pt x="3243" y="4092"/>
                  </a:lnTo>
                  <a:lnTo>
                    <a:pt x="3937" y="4092"/>
                  </a:lnTo>
                  <a:lnTo>
                    <a:pt x="3985" y="4097"/>
                  </a:lnTo>
                  <a:lnTo>
                    <a:pt x="4028" y="4110"/>
                  </a:lnTo>
                  <a:lnTo>
                    <a:pt x="4068" y="4132"/>
                  </a:lnTo>
                  <a:lnTo>
                    <a:pt x="4104" y="4161"/>
                  </a:lnTo>
                  <a:lnTo>
                    <a:pt x="4133" y="4196"/>
                  </a:lnTo>
                  <a:lnTo>
                    <a:pt x="4155" y="4237"/>
                  </a:lnTo>
                  <a:lnTo>
                    <a:pt x="4168" y="4280"/>
                  </a:lnTo>
                  <a:lnTo>
                    <a:pt x="4173" y="4328"/>
                  </a:lnTo>
                  <a:lnTo>
                    <a:pt x="4168" y="4376"/>
                  </a:lnTo>
                  <a:lnTo>
                    <a:pt x="4155" y="4421"/>
                  </a:lnTo>
                  <a:lnTo>
                    <a:pt x="4133" y="4462"/>
                  </a:lnTo>
                  <a:lnTo>
                    <a:pt x="4104" y="4495"/>
                  </a:lnTo>
                  <a:lnTo>
                    <a:pt x="4068" y="4524"/>
                  </a:lnTo>
                  <a:lnTo>
                    <a:pt x="4028" y="4547"/>
                  </a:lnTo>
                  <a:lnTo>
                    <a:pt x="3985" y="4561"/>
                  </a:lnTo>
                  <a:lnTo>
                    <a:pt x="3937" y="4566"/>
                  </a:lnTo>
                  <a:lnTo>
                    <a:pt x="1345" y="4566"/>
                  </a:lnTo>
                  <a:lnTo>
                    <a:pt x="1297" y="4561"/>
                  </a:lnTo>
                  <a:lnTo>
                    <a:pt x="1254" y="4547"/>
                  </a:lnTo>
                  <a:lnTo>
                    <a:pt x="1214" y="4524"/>
                  </a:lnTo>
                  <a:lnTo>
                    <a:pt x="1179" y="4495"/>
                  </a:lnTo>
                  <a:lnTo>
                    <a:pt x="1150" y="4462"/>
                  </a:lnTo>
                  <a:lnTo>
                    <a:pt x="1127" y="4421"/>
                  </a:lnTo>
                  <a:lnTo>
                    <a:pt x="1115" y="4376"/>
                  </a:lnTo>
                  <a:lnTo>
                    <a:pt x="1110" y="4328"/>
                  </a:lnTo>
                  <a:lnTo>
                    <a:pt x="1115" y="4280"/>
                  </a:lnTo>
                  <a:lnTo>
                    <a:pt x="1127" y="4237"/>
                  </a:lnTo>
                  <a:lnTo>
                    <a:pt x="1150" y="4196"/>
                  </a:lnTo>
                  <a:lnTo>
                    <a:pt x="1179" y="4161"/>
                  </a:lnTo>
                  <a:lnTo>
                    <a:pt x="1214" y="4132"/>
                  </a:lnTo>
                  <a:lnTo>
                    <a:pt x="1254" y="4110"/>
                  </a:lnTo>
                  <a:lnTo>
                    <a:pt x="1297" y="4097"/>
                  </a:lnTo>
                  <a:lnTo>
                    <a:pt x="1345" y="4092"/>
                  </a:lnTo>
                  <a:lnTo>
                    <a:pt x="2040" y="4092"/>
                  </a:lnTo>
                  <a:lnTo>
                    <a:pt x="2040" y="3511"/>
                  </a:lnTo>
                  <a:lnTo>
                    <a:pt x="257" y="3511"/>
                  </a:lnTo>
                  <a:lnTo>
                    <a:pt x="210" y="3507"/>
                  </a:lnTo>
                  <a:lnTo>
                    <a:pt x="167" y="3494"/>
                  </a:lnTo>
                  <a:lnTo>
                    <a:pt x="127" y="3475"/>
                  </a:lnTo>
                  <a:lnTo>
                    <a:pt x="91" y="3451"/>
                  </a:lnTo>
                  <a:lnTo>
                    <a:pt x="61" y="3419"/>
                  </a:lnTo>
                  <a:lnTo>
                    <a:pt x="35" y="3384"/>
                  </a:lnTo>
                  <a:lnTo>
                    <a:pt x="16" y="3343"/>
                  </a:lnTo>
                  <a:lnTo>
                    <a:pt x="5" y="3300"/>
                  </a:lnTo>
                  <a:lnTo>
                    <a:pt x="0" y="3255"/>
                  </a:lnTo>
                  <a:lnTo>
                    <a:pt x="0" y="256"/>
                  </a:lnTo>
                  <a:lnTo>
                    <a:pt x="5" y="211"/>
                  </a:lnTo>
                  <a:lnTo>
                    <a:pt x="16" y="168"/>
                  </a:lnTo>
                  <a:lnTo>
                    <a:pt x="35" y="127"/>
                  </a:lnTo>
                  <a:lnTo>
                    <a:pt x="61" y="90"/>
                  </a:lnTo>
                  <a:lnTo>
                    <a:pt x="91" y="60"/>
                  </a:lnTo>
                  <a:lnTo>
                    <a:pt x="127" y="36"/>
                  </a:lnTo>
                  <a:lnTo>
                    <a:pt x="167" y="17"/>
                  </a:lnTo>
                  <a:lnTo>
                    <a:pt x="210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" name="Freeform 1011">
              <a:extLst>
                <a:ext uri="{FF2B5EF4-FFF2-40B4-BE49-F238E27FC236}">
                  <a16:creationId xmlns:a16="http://schemas.microsoft.com/office/drawing/2014/main" id="{C273734B-E0AC-45AB-9D10-9A4D1D75F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" y="648"/>
              <a:ext cx="560" cy="539"/>
            </a:xfrm>
            <a:custGeom>
              <a:avLst/>
              <a:gdLst>
                <a:gd name="T0" fmla="*/ 964 w 1121"/>
                <a:gd name="T1" fmla="*/ 0 h 1078"/>
                <a:gd name="T2" fmla="*/ 993 w 1121"/>
                <a:gd name="T3" fmla="*/ 4 h 1078"/>
                <a:gd name="T4" fmla="*/ 1022 w 1121"/>
                <a:gd name="T5" fmla="*/ 12 h 1078"/>
                <a:gd name="T6" fmla="*/ 1048 w 1121"/>
                <a:gd name="T7" fmla="*/ 26 h 1078"/>
                <a:gd name="T8" fmla="*/ 1073 w 1121"/>
                <a:gd name="T9" fmla="*/ 45 h 1078"/>
                <a:gd name="T10" fmla="*/ 1094 w 1121"/>
                <a:gd name="T11" fmla="*/ 69 h 1078"/>
                <a:gd name="T12" fmla="*/ 1108 w 1121"/>
                <a:gd name="T13" fmla="*/ 97 h 1078"/>
                <a:gd name="T14" fmla="*/ 1118 w 1121"/>
                <a:gd name="T15" fmla="*/ 126 h 1078"/>
                <a:gd name="T16" fmla="*/ 1121 w 1121"/>
                <a:gd name="T17" fmla="*/ 158 h 1078"/>
                <a:gd name="T18" fmla="*/ 1121 w 1121"/>
                <a:gd name="T19" fmla="*/ 161 h 1078"/>
                <a:gd name="T20" fmla="*/ 1116 w 1121"/>
                <a:gd name="T21" fmla="*/ 198 h 1078"/>
                <a:gd name="T22" fmla="*/ 1105 w 1121"/>
                <a:gd name="T23" fmla="*/ 230 h 1078"/>
                <a:gd name="T24" fmla="*/ 1086 w 1121"/>
                <a:gd name="T25" fmla="*/ 261 h 1078"/>
                <a:gd name="T26" fmla="*/ 1060 w 1121"/>
                <a:gd name="T27" fmla="*/ 285 h 1078"/>
                <a:gd name="T28" fmla="*/ 1030 w 1121"/>
                <a:gd name="T29" fmla="*/ 304 h 1078"/>
                <a:gd name="T30" fmla="*/ 525 w 1121"/>
                <a:gd name="T31" fmla="*/ 538 h 1078"/>
                <a:gd name="T32" fmla="*/ 1030 w 1121"/>
                <a:gd name="T33" fmla="*/ 775 h 1078"/>
                <a:gd name="T34" fmla="*/ 1060 w 1121"/>
                <a:gd name="T35" fmla="*/ 792 h 1078"/>
                <a:gd name="T36" fmla="*/ 1086 w 1121"/>
                <a:gd name="T37" fmla="*/ 818 h 1078"/>
                <a:gd name="T38" fmla="*/ 1105 w 1121"/>
                <a:gd name="T39" fmla="*/ 847 h 1078"/>
                <a:gd name="T40" fmla="*/ 1116 w 1121"/>
                <a:gd name="T41" fmla="*/ 881 h 1078"/>
                <a:gd name="T42" fmla="*/ 1121 w 1121"/>
                <a:gd name="T43" fmla="*/ 916 h 1078"/>
                <a:gd name="T44" fmla="*/ 1121 w 1121"/>
                <a:gd name="T45" fmla="*/ 921 h 1078"/>
                <a:gd name="T46" fmla="*/ 1118 w 1121"/>
                <a:gd name="T47" fmla="*/ 953 h 1078"/>
                <a:gd name="T48" fmla="*/ 1108 w 1121"/>
                <a:gd name="T49" fmla="*/ 982 h 1078"/>
                <a:gd name="T50" fmla="*/ 1094 w 1121"/>
                <a:gd name="T51" fmla="*/ 1009 h 1078"/>
                <a:gd name="T52" fmla="*/ 1073 w 1121"/>
                <a:gd name="T53" fmla="*/ 1033 h 1078"/>
                <a:gd name="T54" fmla="*/ 1048 w 1121"/>
                <a:gd name="T55" fmla="*/ 1053 h 1078"/>
                <a:gd name="T56" fmla="*/ 1022 w 1121"/>
                <a:gd name="T57" fmla="*/ 1067 h 1078"/>
                <a:gd name="T58" fmla="*/ 993 w 1121"/>
                <a:gd name="T59" fmla="*/ 1075 h 1078"/>
                <a:gd name="T60" fmla="*/ 964 w 1121"/>
                <a:gd name="T61" fmla="*/ 1078 h 1078"/>
                <a:gd name="T62" fmla="*/ 930 w 1121"/>
                <a:gd name="T63" fmla="*/ 1073 h 1078"/>
                <a:gd name="T64" fmla="*/ 898 w 1121"/>
                <a:gd name="T65" fmla="*/ 1064 h 1078"/>
                <a:gd name="T66" fmla="*/ 90 w 1121"/>
                <a:gd name="T67" fmla="*/ 688 h 1078"/>
                <a:gd name="T68" fmla="*/ 60 w 1121"/>
                <a:gd name="T69" fmla="*/ 669 h 1078"/>
                <a:gd name="T70" fmla="*/ 36 w 1121"/>
                <a:gd name="T71" fmla="*/ 643 h 1078"/>
                <a:gd name="T72" fmla="*/ 16 w 1121"/>
                <a:gd name="T73" fmla="*/ 614 h 1078"/>
                <a:gd name="T74" fmla="*/ 4 w 1121"/>
                <a:gd name="T75" fmla="*/ 580 h 1078"/>
                <a:gd name="T76" fmla="*/ 0 w 1121"/>
                <a:gd name="T77" fmla="*/ 545 h 1078"/>
                <a:gd name="T78" fmla="*/ 0 w 1121"/>
                <a:gd name="T79" fmla="*/ 534 h 1078"/>
                <a:gd name="T80" fmla="*/ 4 w 1121"/>
                <a:gd name="T81" fmla="*/ 498 h 1078"/>
                <a:gd name="T82" fmla="*/ 16 w 1121"/>
                <a:gd name="T83" fmla="*/ 465 h 1078"/>
                <a:gd name="T84" fmla="*/ 36 w 1121"/>
                <a:gd name="T85" fmla="*/ 434 h 1078"/>
                <a:gd name="T86" fmla="*/ 60 w 1121"/>
                <a:gd name="T87" fmla="*/ 410 h 1078"/>
                <a:gd name="T88" fmla="*/ 90 w 1121"/>
                <a:gd name="T89" fmla="*/ 391 h 1078"/>
                <a:gd name="T90" fmla="*/ 898 w 1121"/>
                <a:gd name="T91" fmla="*/ 15 h 1078"/>
                <a:gd name="T92" fmla="*/ 930 w 1121"/>
                <a:gd name="T93" fmla="*/ 5 h 1078"/>
                <a:gd name="T94" fmla="*/ 964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964" y="0"/>
                  </a:moveTo>
                  <a:lnTo>
                    <a:pt x="993" y="4"/>
                  </a:lnTo>
                  <a:lnTo>
                    <a:pt x="1022" y="12"/>
                  </a:lnTo>
                  <a:lnTo>
                    <a:pt x="1048" y="26"/>
                  </a:lnTo>
                  <a:lnTo>
                    <a:pt x="1073" y="45"/>
                  </a:lnTo>
                  <a:lnTo>
                    <a:pt x="1094" y="69"/>
                  </a:lnTo>
                  <a:lnTo>
                    <a:pt x="1108" y="97"/>
                  </a:lnTo>
                  <a:lnTo>
                    <a:pt x="1118" y="126"/>
                  </a:lnTo>
                  <a:lnTo>
                    <a:pt x="1121" y="158"/>
                  </a:lnTo>
                  <a:lnTo>
                    <a:pt x="1121" y="161"/>
                  </a:lnTo>
                  <a:lnTo>
                    <a:pt x="1116" y="198"/>
                  </a:lnTo>
                  <a:lnTo>
                    <a:pt x="1105" y="230"/>
                  </a:lnTo>
                  <a:lnTo>
                    <a:pt x="1086" y="261"/>
                  </a:lnTo>
                  <a:lnTo>
                    <a:pt x="1060" y="285"/>
                  </a:lnTo>
                  <a:lnTo>
                    <a:pt x="1030" y="304"/>
                  </a:lnTo>
                  <a:lnTo>
                    <a:pt x="525" y="538"/>
                  </a:lnTo>
                  <a:lnTo>
                    <a:pt x="1030" y="775"/>
                  </a:lnTo>
                  <a:lnTo>
                    <a:pt x="1060" y="792"/>
                  </a:lnTo>
                  <a:lnTo>
                    <a:pt x="1086" y="818"/>
                  </a:lnTo>
                  <a:lnTo>
                    <a:pt x="1105" y="847"/>
                  </a:lnTo>
                  <a:lnTo>
                    <a:pt x="1116" y="881"/>
                  </a:lnTo>
                  <a:lnTo>
                    <a:pt x="1121" y="916"/>
                  </a:lnTo>
                  <a:lnTo>
                    <a:pt x="1121" y="921"/>
                  </a:lnTo>
                  <a:lnTo>
                    <a:pt x="1118" y="953"/>
                  </a:lnTo>
                  <a:lnTo>
                    <a:pt x="1108" y="982"/>
                  </a:lnTo>
                  <a:lnTo>
                    <a:pt x="1094" y="1009"/>
                  </a:lnTo>
                  <a:lnTo>
                    <a:pt x="1073" y="1033"/>
                  </a:lnTo>
                  <a:lnTo>
                    <a:pt x="1048" y="1053"/>
                  </a:lnTo>
                  <a:lnTo>
                    <a:pt x="1022" y="1067"/>
                  </a:lnTo>
                  <a:lnTo>
                    <a:pt x="993" y="1075"/>
                  </a:lnTo>
                  <a:lnTo>
                    <a:pt x="964" y="1078"/>
                  </a:lnTo>
                  <a:lnTo>
                    <a:pt x="930" y="1073"/>
                  </a:lnTo>
                  <a:lnTo>
                    <a:pt x="898" y="1064"/>
                  </a:lnTo>
                  <a:lnTo>
                    <a:pt x="90" y="688"/>
                  </a:lnTo>
                  <a:lnTo>
                    <a:pt x="60" y="669"/>
                  </a:lnTo>
                  <a:lnTo>
                    <a:pt x="36" y="643"/>
                  </a:lnTo>
                  <a:lnTo>
                    <a:pt x="16" y="614"/>
                  </a:lnTo>
                  <a:lnTo>
                    <a:pt x="4" y="580"/>
                  </a:lnTo>
                  <a:lnTo>
                    <a:pt x="0" y="545"/>
                  </a:lnTo>
                  <a:lnTo>
                    <a:pt x="0" y="534"/>
                  </a:lnTo>
                  <a:lnTo>
                    <a:pt x="4" y="498"/>
                  </a:lnTo>
                  <a:lnTo>
                    <a:pt x="16" y="465"/>
                  </a:lnTo>
                  <a:lnTo>
                    <a:pt x="36" y="434"/>
                  </a:lnTo>
                  <a:lnTo>
                    <a:pt x="60" y="410"/>
                  </a:lnTo>
                  <a:lnTo>
                    <a:pt x="90" y="391"/>
                  </a:lnTo>
                  <a:lnTo>
                    <a:pt x="898" y="15"/>
                  </a:lnTo>
                  <a:lnTo>
                    <a:pt x="930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" name="Freeform 1012">
              <a:extLst>
                <a:ext uri="{FF2B5EF4-FFF2-40B4-BE49-F238E27FC236}">
                  <a16:creationId xmlns:a16="http://schemas.microsoft.com/office/drawing/2014/main" id="{70734F68-E7D2-4E48-8FB6-BD54FDA90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73" y="424"/>
              <a:ext cx="423" cy="982"/>
            </a:xfrm>
            <a:custGeom>
              <a:avLst/>
              <a:gdLst>
                <a:gd name="T0" fmla="*/ 686 w 847"/>
                <a:gd name="T1" fmla="*/ 0 h 1963"/>
                <a:gd name="T2" fmla="*/ 691 w 847"/>
                <a:gd name="T3" fmla="*/ 0 h 1963"/>
                <a:gd name="T4" fmla="*/ 728 w 847"/>
                <a:gd name="T5" fmla="*/ 3 h 1963"/>
                <a:gd name="T6" fmla="*/ 762 w 847"/>
                <a:gd name="T7" fmla="*/ 16 h 1963"/>
                <a:gd name="T8" fmla="*/ 792 w 847"/>
                <a:gd name="T9" fmla="*/ 37 h 1963"/>
                <a:gd name="T10" fmla="*/ 818 w 847"/>
                <a:gd name="T11" fmla="*/ 64 h 1963"/>
                <a:gd name="T12" fmla="*/ 835 w 847"/>
                <a:gd name="T13" fmla="*/ 96 h 1963"/>
                <a:gd name="T14" fmla="*/ 845 w 847"/>
                <a:gd name="T15" fmla="*/ 131 h 1963"/>
                <a:gd name="T16" fmla="*/ 847 w 847"/>
                <a:gd name="T17" fmla="*/ 168 h 1963"/>
                <a:gd name="T18" fmla="*/ 840 w 847"/>
                <a:gd name="T19" fmla="*/ 204 h 1963"/>
                <a:gd name="T20" fmla="*/ 309 w 847"/>
                <a:gd name="T21" fmla="*/ 1854 h 1963"/>
                <a:gd name="T22" fmla="*/ 295 w 847"/>
                <a:gd name="T23" fmla="*/ 1884 h 1963"/>
                <a:gd name="T24" fmla="*/ 276 w 847"/>
                <a:gd name="T25" fmla="*/ 1911 h 1963"/>
                <a:gd name="T26" fmla="*/ 252 w 847"/>
                <a:gd name="T27" fmla="*/ 1934 h 1963"/>
                <a:gd name="T28" fmla="*/ 224 w 847"/>
                <a:gd name="T29" fmla="*/ 1950 h 1963"/>
                <a:gd name="T30" fmla="*/ 192 w 847"/>
                <a:gd name="T31" fmla="*/ 1960 h 1963"/>
                <a:gd name="T32" fmla="*/ 160 w 847"/>
                <a:gd name="T33" fmla="*/ 1963 h 1963"/>
                <a:gd name="T34" fmla="*/ 155 w 847"/>
                <a:gd name="T35" fmla="*/ 1963 h 1963"/>
                <a:gd name="T36" fmla="*/ 118 w 847"/>
                <a:gd name="T37" fmla="*/ 1960 h 1963"/>
                <a:gd name="T38" fmla="*/ 85 w 847"/>
                <a:gd name="T39" fmla="*/ 1947 h 1963"/>
                <a:gd name="T40" fmla="*/ 54 w 847"/>
                <a:gd name="T41" fmla="*/ 1926 h 1963"/>
                <a:gd name="T42" fmla="*/ 29 w 847"/>
                <a:gd name="T43" fmla="*/ 1899 h 1963"/>
                <a:gd name="T44" fmla="*/ 11 w 847"/>
                <a:gd name="T45" fmla="*/ 1866 h 1963"/>
                <a:gd name="T46" fmla="*/ 1 w 847"/>
                <a:gd name="T47" fmla="*/ 1831 h 1963"/>
                <a:gd name="T48" fmla="*/ 0 w 847"/>
                <a:gd name="T49" fmla="*/ 1794 h 1963"/>
                <a:gd name="T50" fmla="*/ 6 w 847"/>
                <a:gd name="T51" fmla="*/ 1759 h 1963"/>
                <a:gd name="T52" fmla="*/ 537 w 847"/>
                <a:gd name="T53" fmla="*/ 109 h 1963"/>
                <a:gd name="T54" fmla="*/ 551 w 847"/>
                <a:gd name="T55" fmla="*/ 77 h 1963"/>
                <a:gd name="T56" fmla="*/ 571 w 847"/>
                <a:gd name="T57" fmla="*/ 51 h 1963"/>
                <a:gd name="T58" fmla="*/ 595 w 847"/>
                <a:gd name="T59" fmla="*/ 29 h 1963"/>
                <a:gd name="T60" fmla="*/ 622 w 847"/>
                <a:gd name="T61" fmla="*/ 13 h 1963"/>
                <a:gd name="T62" fmla="*/ 654 w 847"/>
                <a:gd name="T63" fmla="*/ 3 h 1963"/>
                <a:gd name="T64" fmla="*/ 686 w 847"/>
                <a:gd name="T65" fmla="*/ 0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7" h="1963">
                  <a:moveTo>
                    <a:pt x="686" y="0"/>
                  </a:moveTo>
                  <a:lnTo>
                    <a:pt x="691" y="0"/>
                  </a:lnTo>
                  <a:lnTo>
                    <a:pt x="728" y="3"/>
                  </a:lnTo>
                  <a:lnTo>
                    <a:pt x="762" y="16"/>
                  </a:lnTo>
                  <a:lnTo>
                    <a:pt x="792" y="37"/>
                  </a:lnTo>
                  <a:lnTo>
                    <a:pt x="818" y="64"/>
                  </a:lnTo>
                  <a:lnTo>
                    <a:pt x="835" y="96"/>
                  </a:lnTo>
                  <a:lnTo>
                    <a:pt x="845" y="131"/>
                  </a:lnTo>
                  <a:lnTo>
                    <a:pt x="847" y="168"/>
                  </a:lnTo>
                  <a:lnTo>
                    <a:pt x="840" y="204"/>
                  </a:lnTo>
                  <a:lnTo>
                    <a:pt x="309" y="1854"/>
                  </a:lnTo>
                  <a:lnTo>
                    <a:pt x="295" y="1884"/>
                  </a:lnTo>
                  <a:lnTo>
                    <a:pt x="276" y="1911"/>
                  </a:lnTo>
                  <a:lnTo>
                    <a:pt x="252" y="1934"/>
                  </a:lnTo>
                  <a:lnTo>
                    <a:pt x="224" y="1950"/>
                  </a:lnTo>
                  <a:lnTo>
                    <a:pt x="192" y="1960"/>
                  </a:lnTo>
                  <a:lnTo>
                    <a:pt x="160" y="1963"/>
                  </a:lnTo>
                  <a:lnTo>
                    <a:pt x="155" y="1963"/>
                  </a:lnTo>
                  <a:lnTo>
                    <a:pt x="118" y="1960"/>
                  </a:lnTo>
                  <a:lnTo>
                    <a:pt x="85" y="1947"/>
                  </a:lnTo>
                  <a:lnTo>
                    <a:pt x="54" y="1926"/>
                  </a:lnTo>
                  <a:lnTo>
                    <a:pt x="29" y="1899"/>
                  </a:lnTo>
                  <a:lnTo>
                    <a:pt x="11" y="1866"/>
                  </a:lnTo>
                  <a:lnTo>
                    <a:pt x="1" y="1831"/>
                  </a:lnTo>
                  <a:lnTo>
                    <a:pt x="0" y="1794"/>
                  </a:lnTo>
                  <a:lnTo>
                    <a:pt x="6" y="1759"/>
                  </a:lnTo>
                  <a:lnTo>
                    <a:pt x="537" y="109"/>
                  </a:lnTo>
                  <a:lnTo>
                    <a:pt x="551" y="77"/>
                  </a:lnTo>
                  <a:lnTo>
                    <a:pt x="571" y="51"/>
                  </a:lnTo>
                  <a:lnTo>
                    <a:pt x="595" y="29"/>
                  </a:lnTo>
                  <a:lnTo>
                    <a:pt x="622" y="13"/>
                  </a:lnTo>
                  <a:lnTo>
                    <a:pt x="654" y="3"/>
                  </a:lnTo>
                  <a:lnTo>
                    <a:pt x="6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" name="Freeform 1013">
              <a:extLst>
                <a:ext uri="{FF2B5EF4-FFF2-40B4-BE49-F238E27FC236}">
                  <a16:creationId xmlns:a16="http://schemas.microsoft.com/office/drawing/2014/main" id="{6FBD9EEE-A3A2-4102-9DB0-A060580DF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61" y="648"/>
              <a:ext cx="561" cy="539"/>
            </a:xfrm>
            <a:custGeom>
              <a:avLst/>
              <a:gdLst>
                <a:gd name="T0" fmla="*/ 157 w 1121"/>
                <a:gd name="T1" fmla="*/ 0 h 1078"/>
                <a:gd name="T2" fmla="*/ 191 w 1121"/>
                <a:gd name="T3" fmla="*/ 5 h 1078"/>
                <a:gd name="T4" fmla="*/ 223 w 1121"/>
                <a:gd name="T5" fmla="*/ 15 h 1078"/>
                <a:gd name="T6" fmla="*/ 1031 w 1121"/>
                <a:gd name="T7" fmla="*/ 391 h 1078"/>
                <a:gd name="T8" fmla="*/ 1062 w 1121"/>
                <a:gd name="T9" fmla="*/ 410 h 1078"/>
                <a:gd name="T10" fmla="*/ 1086 w 1121"/>
                <a:gd name="T11" fmla="*/ 434 h 1078"/>
                <a:gd name="T12" fmla="*/ 1105 w 1121"/>
                <a:gd name="T13" fmla="*/ 465 h 1078"/>
                <a:gd name="T14" fmla="*/ 1118 w 1121"/>
                <a:gd name="T15" fmla="*/ 498 h 1078"/>
                <a:gd name="T16" fmla="*/ 1121 w 1121"/>
                <a:gd name="T17" fmla="*/ 534 h 1078"/>
                <a:gd name="T18" fmla="*/ 1121 w 1121"/>
                <a:gd name="T19" fmla="*/ 545 h 1078"/>
                <a:gd name="T20" fmla="*/ 1118 w 1121"/>
                <a:gd name="T21" fmla="*/ 580 h 1078"/>
                <a:gd name="T22" fmla="*/ 1105 w 1121"/>
                <a:gd name="T23" fmla="*/ 614 h 1078"/>
                <a:gd name="T24" fmla="*/ 1086 w 1121"/>
                <a:gd name="T25" fmla="*/ 643 h 1078"/>
                <a:gd name="T26" fmla="*/ 1062 w 1121"/>
                <a:gd name="T27" fmla="*/ 669 h 1078"/>
                <a:gd name="T28" fmla="*/ 1031 w 1121"/>
                <a:gd name="T29" fmla="*/ 688 h 1078"/>
                <a:gd name="T30" fmla="*/ 223 w 1121"/>
                <a:gd name="T31" fmla="*/ 1064 h 1078"/>
                <a:gd name="T32" fmla="*/ 191 w 1121"/>
                <a:gd name="T33" fmla="*/ 1073 h 1078"/>
                <a:gd name="T34" fmla="*/ 157 w 1121"/>
                <a:gd name="T35" fmla="*/ 1078 h 1078"/>
                <a:gd name="T36" fmla="*/ 128 w 1121"/>
                <a:gd name="T37" fmla="*/ 1075 h 1078"/>
                <a:gd name="T38" fmla="*/ 100 w 1121"/>
                <a:gd name="T39" fmla="*/ 1067 h 1078"/>
                <a:gd name="T40" fmla="*/ 74 w 1121"/>
                <a:gd name="T41" fmla="*/ 1053 h 1078"/>
                <a:gd name="T42" fmla="*/ 48 w 1121"/>
                <a:gd name="T43" fmla="*/ 1033 h 1078"/>
                <a:gd name="T44" fmla="*/ 27 w 1121"/>
                <a:gd name="T45" fmla="*/ 1009 h 1078"/>
                <a:gd name="T46" fmla="*/ 13 w 1121"/>
                <a:gd name="T47" fmla="*/ 982 h 1078"/>
                <a:gd name="T48" fmla="*/ 3 w 1121"/>
                <a:gd name="T49" fmla="*/ 953 h 1078"/>
                <a:gd name="T50" fmla="*/ 0 w 1121"/>
                <a:gd name="T51" fmla="*/ 921 h 1078"/>
                <a:gd name="T52" fmla="*/ 0 w 1121"/>
                <a:gd name="T53" fmla="*/ 916 h 1078"/>
                <a:gd name="T54" fmla="*/ 5 w 1121"/>
                <a:gd name="T55" fmla="*/ 881 h 1078"/>
                <a:gd name="T56" fmla="*/ 16 w 1121"/>
                <a:gd name="T57" fmla="*/ 847 h 1078"/>
                <a:gd name="T58" fmla="*/ 35 w 1121"/>
                <a:gd name="T59" fmla="*/ 818 h 1078"/>
                <a:gd name="T60" fmla="*/ 61 w 1121"/>
                <a:gd name="T61" fmla="*/ 792 h 1078"/>
                <a:gd name="T62" fmla="*/ 92 w 1121"/>
                <a:gd name="T63" fmla="*/ 775 h 1078"/>
                <a:gd name="T64" fmla="*/ 597 w 1121"/>
                <a:gd name="T65" fmla="*/ 538 h 1078"/>
                <a:gd name="T66" fmla="*/ 92 w 1121"/>
                <a:gd name="T67" fmla="*/ 304 h 1078"/>
                <a:gd name="T68" fmla="*/ 61 w 1121"/>
                <a:gd name="T69" fmla="*/ 285 h 1078"/>
                <a:gd name="T70" fmla="*/ 35 w 1121"/>
                <a:gd name="T71" fmla="*/ 261 h 1078"/>
                <a:gd name="T72" fmla="*/ 16 w 1121"/>
                <a:gd name="T73" fmla="*/ 230 h 1078"/>
                <a:gd name="T74" fmla="*/ 5 w 1121"/>
                <a:gd name="T75" fmla="*/ 198 h 1078"/>
                <a:gd name="T76" fmla="*/ 0 w 1121"/>
                <a:gd name="T77" fmla="*/ 161 h 1078"/>
                <a:gd name="T78" fmla="*/ 0 w 1121"/>
                <a:gd name="T79" fmla="*/ 158 h 1078"/>
                <a:gd name="T80" fmla="*/ 3 w 1121"/>
                <a:gd name="T81" fmla="*/ 126 h 1078"/>
                <a:gd name="T82" fmla="*/ 13 w 1121"/>
                <a:gd name="T83" fmla="*/ 97 h 1078"/>
                <a:gd name="T84" fmla="*/ 27 w 1121"/>
                <a:gd name="T85" fmla="*/ 69 h 1078"/>
                <a:gd name="T86" fmla="*/ 48 w 1121"/>
                <a:gd name="T87" fmla="*/ 45 h 1078"/>
                <a:gd name="T88" fmla="*/ 74 w 1121"/>
                <a:gd name="T89" fmla="*/ 24 h 1078"/>
                <a:gd name="T90" fmla="*/ 100 w 1121"/>
                <a:gd name="T91" fmla="*/ 12 h 1078"/>
                <a:gd name="T92" fmla="*/ 128 w 1121"/>
                <a:gd name="T93" fmla="*/ 4 h 1078"/>
                <a:gd name="T94" fmla="*/ 157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157" y="0"/>
                  </a:moveTo>
                  <a:lnTo>
                    <a:pt x="191" y="5"/>
                  </a:lnTo>
                  <a:lnTo>
                    <a:pt x="223" y="15"/>
                  </a:lnTo>
                  <a:lnTo>
                    <a:pt x="1031" y="391"/>
                  </a:lnTo>
                  <a:lnTo>
                    <a:pt x="1062" y="410"/>
                  </a:lnTo>
                  <a:lnTo>
                    <a:pt x="1086" y="434"/>
                  </a:lnTo>
                  <a:lnTo>
                    <a:pt x="1105" y="465"/>
                  </a:lnTo>
                  <a:lnTo>
                    <a:pt x="1118" y="498"/>
                  </a:lnTo>
                  <a:lnTo>
                    <a:pt x="1121" y="534"/>
                  </a:lnTo>
                  <a:lnTo>
                    <a:pt x="1121" y="545"/>
                  </a:lnTo>
                  <a:lnTo>
                    <a:pt x="1118" y="580"/>
                  </a:lnTo>
                  <a:lnTo>
                    <a:pt x="1105" y="614"/>
                  </a:lnTo>
                  <a:lnTo>
                    <a:pt x="1086" y="643"/>
                  </a:lnTo>
                  <a:lnTo>
                    <a:pt x="1062" y="669"/>
                  </a:lnTo>
                  <a:lnTo>
                    <a:pt x="1031" y="688"/>
                  </a:lnTo>
                  <a:lnTo>
                    <a:pt x="223" y="1064"/>
                  </a:lnTo>
                  <a:lnTo>
                    <a:pt x="191" y="1073"/>
                  </a:lnTo>
                  <a:lnTo>
                    <a:pt x="157" y="1078"/>
                  </a:lnTo>
                  <a:lnTo>
                    <a:pt x="128" y="1075"/>
                  </a:lnTo>
                  <a:lnTo>
                    <a:pt x="100" y="1067"/>
                  </a:lnTo>
                  <a:lnTo>
                    <a:pt x="74" y="1053"/>
                  </a:lnTo>
                  <a:lnTo>
                    <a:pt x="48" y="1033"/>
                  </a:lnTo>
                  <a:lnTo>
                    <a:pt x="27" y="1009"/>
                  </a:lnTo>
                  <a:lnTo>
                    <a:pt x="13" y="982"/>
                  </a:lnTo>
                  <a:lnTo>
                    <a:pt x="3" y="953"/>
                  </a:lnTo>
                  <a:lnTo>
                    <a:pt x="0" y="921"/>
                  </a:lnTo>
                  <a:lnTo>
                    <a:pt x="0" y="916"/>
                  </a:lnTo>
                  <a:lnTo>
                    <a:pt x="5" y="881"/>
                  </a:lnTo>
                  <a:lnTo>
                    <a:pt x="16" y="847"/>
                  </a:lnTo>
                  <a:lnTo>
                    <a:pt x="35" y="818"/>
                  </a:lnTo>
                  <a:lnTo>
                    <a:pt x="61" y="792"/>
                  </a:lnTo>
                  <a:lnTo>
                    <a:pt x="92" y="775"/>
                  </a:lnTo>
                  <a:lnTo>
                    <a:pt x="597" y="538"/>
                  </a:lnTo>
                  <a:lnTo>
                    <a:pt x="92" y="304"/>
                  </a:lnTo>
                  <a:lnTo>
                    <a:pt x="61" y="285"/>
                  </a:lnTo>
                  <a:lnTo>
                    <a:pt x="35" y="261"/>
                  </a:lnTo>
                  <a:lnTo>
                    <a:pt x="16" y="230"/>
                  </a:lnTo>
                  <a:lnTo>
                    <a:pt x="5" y="198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26"/>
                  </a:lnTo>
                  <a:lnTo>
                    <a:pt x="13" y="97"/>
                  </a:lnTo>
                  <a:lnTo>
                    <a:pt x="27" y="69"/>
                  </a:lnTo>
                  <a:lnTo>
                    <a:pt x="48" y="45"/>
                  </a:lnTo>
                  <a:lnTo>
                    <a:pt x="74" y="24"/>
                  </a:lnTo>
                  <a:lnTo>
                    <a:pt x="100" y="12"/>
                  </a:lnTo>
                  <a:lnTo>
                    <a:pt x="128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261ACCF-0392-4288-B9F8-9677B5F84EAC}"/>
              </a:ext>
            </a:extLst>
          </p:cNvPr>
          <p:cNvSpPr/>
          <p:nvPr/>
        </p:nvSpPr>
        <p:spPr>
          <a:xfrm>
            <a:off x="3258680" y="2247957"/>
            <a:ext cx="12389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21+</a:t>
            </a:r>
            <a:endParaRPr lang="id-ID" sz="40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298E010-427D-4BF6-8EA3-638474E26923}"/>
              </a:ext>
            </a:extLst>
          </p:cNvPr>
          <p:cNvSpPr/>
          <p:nvPr/>
        </p:nvSpPr>
        <p:spPr>
          <a:xfrm>
            <a:off x="2382872" y="3359458"/>
            <a:ext cx="1976248" cy="1081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</a:t>
            </a:r>
            <a:r>
              <a:rPr lang="en-GB" sz="11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endParaRPr lang="id-ID" sz="11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19674D-E206-4064-827D-93BC7480DA05}"/>
              </a:ext>
            </a:extLst>
          </p:cNvPr>
          <p:cNvSpPr/>
          <p:nvPr/>
        </p:nvSpPr>
        <p:spPr>
          <a:xfrm>
            <a:off x="2660000" y="2894522"/>
            <a:ext cx="1421992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Keyword Here</a:t>
            </a:r>
            <a:endParaRPr lang="id-ID" sz="1400" b="1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01D4A62-4DA0-4E65-9120-956E58987E5D}"/>
              </a:ext>
            </a:extLst>
          </p:cNvPr>
          <p:cNvSpPr/>
          <p:nvPr/>
        </p:nvSpPr>
        <p:spPr>
          <a:xfrm>
            <a:off x="543063" y="5894363"/>
            <a:ext cx="1313645" cy="319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183693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5" grpId="0"/>
      <p:bldP spid="14" grpId="0"/>
      <p:bldP spid="16" grpId="0" animBg="1"/>
      <p:bldP spid="5" grpId="0" animBg="1"/>
      <p:bldP spid="32" grpId="0"/>
      <p:bldP spid="33" grpId="0"/>
      <p:bldP spid="8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53412D1-D36A-42F7-BC1F-B6EA7E712DD9}"/>
              </a:ext>
            </a:extLst>
          </p:cNvPr>
          <p:cNvSpPr/>
          <p:nvPr/>
        </p:nvSpPr>
        <p:spPr>
          <a:xfrm>
            <a:off x="455219" y="354842"/>
            <a:ext cx="11321145" cy="6148316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2">
                  <a:alpha val="5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D2AD1A-50D8-4E6F-B653-B3B594EEAC70}"/>
              </a:ext>
            </a:extLst>
          </p:cNvPr>
          <p:cNvSpPr txBox="1"/>
          <p:nvPr/>
        </p:nvSpPr>
        <p:spPr>
          <a:xfrm>
            <a:off x="1477744" y="1751873"/>
            <a:ext cx="3236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Testimonial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AA96D8-A819-4F36-A5B3-823FD1D7B4AF}"/>
              </a:ext>
            </a:extLst>
          </p:cNvPr>
          <p:cNvSpPr txBox="1"/>
          <p:nvPr/>
        </p:nvSpPr>
        <p:spPr>
          <a:xfrm>
            <a:off x="1477744" y="2568732"/>
            <a:ext cx="3663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comes </a:t>
            </a:r>
            <a:r>
              <a:rPr lang="en-US" sz="1100" dirty="0" err="1">
                <a:solidFill>
                  <a:schemeClr val="bg1"/>
                </a:solidFill>
              </a:rPr>
              <a:t>forem</a:t>
            </a:r>
            <a:r>
              <a:rPr lang="en-US" sz="1100" dirty="0">
                <a:solidFill>
                  <a:schemeClr val="bg1"/>
                </a:solidFill>
              </a:rPr>
              <a:t> section contrary to popular belief,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is not simply random text. It has roots in a piece of classical Latin literature from 45 BC. making it over 2000 years old. Richard McClintock, 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83C8B4E-22C9-4B95-A8EF-91E78FD4CEAA}"/>
              </a:ext>
            </a:extLst>
          </p:cNvPr>
          <p:cNvSpPr txBox="1"/>
          <p:nvPr/>
        </p:nvSpPr>
        <p:spPr>
          <a:xfrm>
            <a:off x="1477744" y="4518020"/>
            <a:ext cx="3663548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comes </a:t>
            </a:r>
            <a:r>
              <a:rPr lang="en-US" sz="1100" dirty="0" err="1">
                <a:solidFill>
                  <a:schemeClr val="bg1"/>
                </a:solidFill>
              </a:rPr>
              <a:t>forem</a:t>
            </a:r>
            <a:r>
              <a:rPr lang="en-US" sz="1100" dirty="0">
                <a:solidFill>
                  <a:schemeClr val="bg1"/>
                </a:solidFill>
              </a:rPr>
              <a:t> section contrary to popular belief,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is not simply random text. It has roots in a piece of classical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3442CC6-EB68-4D6A-9191-550F243452B9}"/>
              </a:ext>
            </a:extLst>
          </p:cNvPr>
          <p:cNvSpPr txBox="1"/>
          <p:nvPr/>
        </p:nvSpPr>
        <p:spPr>
          <a:xfrm>
            <a:off x="8153317" y="1885950"/>
            <a:ext cx="1498766" cy="422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bg1"/>
                </a:solidFill>
              </a:rPr>
              <a:t>Name Here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34BD9D2-F2BE-4C6C-BE93-6BEE92499DA1}"/>
              </a:ext>
            </a:extLst>
          </p:cNvPr>
          <p:cNvSpPr txBox="1"/>
          <p:nvPr/>
        </p:nvSpPr>
        <p:spPr>
          <a:xfrm>
            <a:off x="8147127" y="2329895"/>
            <a:ext cx="1498766" cy="319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bg1"/>
                </a:solidFill>
              </a:rPr>
              <a:t>Position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316F5FC-45B4-453E-88DD-179D86899521}"/>
              </a:ext>
            </a:extLst>
          </p:cNvPr>
          <p:cNvGrpSpPr/>
          <p:nvPr/>
        </p:nvGrpSpPr>
        <p:grpSpPr>
          <a:xfrm>
            <a:off x="8236027" y="2812552"/>
            <a:ext cx="778900" cy="151500"/>
            <a:chOff x="10671408" y="6050672"/>
            <a:chExt cx="923261" cy="179579"/>
          </a:xfrm>
          <a:solidFill>
            <a:schemeClr val="bg1"/>
          </a:solidFill>
        </p:grpSpPr>
        <p:grpSp>
          <p:nvGrpSpPr>
            <p:cNvPr id="32" name="Group 673">
              <a:extLst>
                <a:ext uri="{FF2B5EF4-FFF2-40B4-BE49-F238E27FC236}">
                  <a16:creationId xmlns:a16="http://schemas.microsoft.com/office/drawing/2014/main" id="{C2CCE2A7-AA03-4E35-8E0D-371CB16A1CE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417315" y="6050672"/>
              <a:ext cx="177354" cy="179579"/>
              <a:chOff x="6267" y="2329"/>
              <a:chExt cx="797" cy="807"/>
            </a:xfrm>
            <a:grpFill/>
          </p:grpSpPr>
          <p:sp>
            <p:nvSpPr>
              <p:cNvPr id="36" name="Freeform 675">
                <a:extLst>
                  <a:ext uri="{FF2B5EF4-FFF2-40B4-BE49-F238E27FC236}">
                    <a16:creationId xmlns:a16="http://schemas.microsoft.com/office/drawing/2014/main" id="{2C414525-AE18-4593-850E-F35FC36053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6" y="2651"/>
                <a:ext cx="159" cy="162"/>
              </a:xfrm>
              <a:custGeom>
                <a:avLst/>
                <a:gdLst>
                  <a:gd name="T0" fmla="*/ 399 w 798"/>
                  <a:gd name="T1" fmla="*/ 0 h 646"/>
                  <a:gd name="T2" fmla="*/ 455 w 798"/>
                  <a:gd name="T3" fmla="*/ 3 h 646"/>
                  <a:gd name="T4" fmla="*/ 509 w 798"/>
                  <a:gd name="T5" fmla="*/ 12 h 646"/>
                  <a:gd name="T6" fmla="*/ 559 w 798"/>
                  <a:gd name="T7" fmla="*/ 27 h 646"/>
                  <a:gd name="T8" fmla="*/ 606 w 798"/>
                  <a:gd name="T9" fmla="*/ 47 h 646"/>
                  <a:gd name="T10" fmla="*/ 650 w 798"/>
                  <a:gd name="T11" fmla="*/ 72 h 646"/>
                  <a:gd name="T12" fmla="*/ 689 w 798"/>
                  <a:gd name="T13" fmla="*/ 102 h 646"/>
                  <a:gd name="T14" fmla="*/ 722 w 798"/>
                  <a:gd name="T15" fmla="*/ 134 h 646"/>
                  <a:gd name="T16" fmla="*/ 748 w 798"/>
                  <a:gd name="T17" fmla="*/ 167 h 646"/>
                  <a:gd name="T18" fmla="*/ 770 w 798"/>
                  <a:gd name="T19" fmla="*/ 204 h 646"/>
                  <a:gd name="T20" fmla="*/ 785 w 798"/>
                  <a:gd name="T21" fmla="*/ 241 h 646"/>
                  <a:gd name="T22" fmla="*/ 795 w 798"/>
                  <a:gd name="T23" fmla="*/ 281 h 646"/>
                  <a:gd name="T24" fmla="*/ 798 w 798"/>
                  <a:gd name="T25" fmla="*/ 323 h 646"/>
                  <a:gd name="T26" fmla="*/ 795 w 798"/>
                  <a:gd name="T27" fmla="*/ 366 h 646"/>
                  <a:gd name="T28" fmla="*/ 783 w 798"/>
                  <a:gd name="T29" fmla="*/ 409 h 646"/>
                  <a:gd name="T30" fmla="*/ 767 w 798"/>
                  <a:gd name="T31" fmla="*/ 448 h 646"/>
                  <a:gd name="T32" fmla="*/ 743 w 798"/>
                  <a:gd name="T33" fmla="*/ 485 h 646"/>
                  <a:gd name="T34" fmla="*/ 715 w 798"/>
                  <a:gd name="T35" fmla="*/ 520 h 646"/>
                  <a:gd name="T36" fmla="*/ 681 w 798"/>
                  <a:gd name="T37" fmla="*/ 551 h 646"/>
                  <a:gd name="T38" fmla="*/ 642 w 798"/>
                  <a:gd name="T39" fmla="*/ 578 h 646"/>
                  <a:gd name="T40" fmla="*/ 600 w 798"/>
                  <a:gd name="T41" fmla="*/ 601 h 646"/>
                  <a:gd name="T42" fmla="*/ 554 w 798"/>
                  <a:gd name="T43" fmla="*/ 621 h 646"/>
                  <a:gd name="T44" fmla="*/ 505 w 798"/>
                  <a:gd name="T45" fmla="*/ 634 h 646"/>
                  <a:gd name="T46" fmla="*/ 453 w 798"/>
                  <a:gd name="T47" fmla="*/ 643 h 646"/>
                  <a:gd name="T48" fmla="*/ 399 w 798"/>
                  <a:gd name="T49" fmla="*/ 646 h 646"/>
                  <a:gd name="T50" fmla="*/ 344 w 798"/>
                  <a:gd name="T51" fmla="*/ 643 h 646"/>
                  <a:gd name="T52" fmla="*/ 293 w 798"/>
                  <a:gd name="T53" fmla="*/ 634 h 646"/>
                  <a:gd name="T54" fmla="*/ 243 w 798"/>
                  <a:gd name="T55" fmla="*/ 621 h 646"/>
                  <a:gd name="T56" fmla="*/ 197 w 798"/>
                  <a:gd name="T57" fmla="*/ 601 h 646"/>
                  <a:gd name="T58" fmla="*/ 155 w 798"/>
                  <a:gd name="T59" fmla="*/ 578 h 646"/>
                  <a:gd name="T60" fmla="*/ 117 w 798"/>
                  <a:gd name="T61" fmla="*/ 551 h 646"/>
                  <a:gd name="T62" fmla="*/ 82 w 798"/>
                  <a:gd name="T63" fmla="*/ 520 h 646"/>
                  <a:gd name="T64" fmla="*/ 54 w 798"/>
                  <a:gd name="T65" fmla="*/ 485 h 646"/>
                  <a:gd name="T66" fmla="*/ 31 w 798"/>
                  <a:gd name="T67" fmla="*/ 448 h 646"/>
                  <a:gd name="T68" fmla="*/ 14 w 798"/>
                  <a:gd name="T69" fmla="*/ 409 h 646"/>
                  <a:gd name="T70" fmla="*/ 4 w 798"/>
                  <a:gd name="T71" fmla="*/ 366 h 646"/>
                  <a:gd name="T72" fmla="*/ 0 w 798"/>
                  <a:gd name="T73" fmla="*/ 323 h 646"/>
                  <a:gd name="T74" fmla="*/ 3 w 798"/>
                  <a:gd name="T75" fmla="*/ 281 h 646"/>
                  <a:gd name="T76" fmla="*/ 12 w 798"/>
                  <a:gd name="T77" fmla="*/ 241 h 646"/>
                  <a:gd name="T78" fmla="*/ 29 w 798"/>
                  <a:gd name="T79" fmla="*/ 204 h 646"/>
                  <a:gd name="T80" fmla="*/ 49 w 798"/>
                  <a:gd name="T81" fmla="*/ 167 h 646"/>
                  <a:gd name="T82" fmla="*/ 75 w 798"/>
                  <a:gd name="T83" fmla="*/ 134 h 646"/>
                  <a:gd name="T84" fmla="*/ 109 w 798"/>
                  <a:gd name="T85" fmla="*/ 102 h 646"/>
                  <a:gd name="T86" fmla="*/ 148 w 798"/>
                  <a:gd name="T87" fmla="*/ 72 h 646"/>
                  <a:gd name="T88" fmla="*/ 191 w 798"/>
                  <a:gd name="T89" fmla="*/ 47 h 646"/>
                  <a:gd name="T90" fmla="*/ 238 w 798"/>
                  <a:gd name="T91" fmla="*/ 27 h 646"/>
                  <a:gd name="T92" fmla="*/ 289 w 798"/>
                  <a:gd name="T93" fmla="*/ 12 h 646"/>
                  <a:gd name="T94" fmla="*/ 343 w 798"/>
                  <a:gd name="T95" fmla="*/ 3 h 646"/>
                  <a:gd name="T96" fmla="*/ 399 w 798"/>
                  <a:gd name="T97" fmla="*/ 0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646">
                    <a:moveTo>
                      <a:pt x="399" y="0"/>
                    </a:moveTo>
                    <a:lnTo>
                      <a:pt x="455" y="3"/>
                    </a:lnTo>
                    <a:lnTo>
                      <a:pt x="509" y="12"/>
                    </a:lnTo>
                    <a:lnTo>
                      <a:pt x="559" y="27"/>
                    </a:lnTo>
                    <a:lnTo>
                      <a:pt x="606" y="47"/>
                    </a:lnTo>
                    <a:lnTo>
                      <a:pt x="650" y="72"/>
                    </a:lnTo>
                    <a:lnTo>
                      <a:pt x="689" y="102"/>
                    </a:lnTo>
                    <a:lnTo>
                      <a:pt x="722" y="134"/>
                    </a:lnTo>
                    <a:lnTo>
                      <a:pt x="748" y="167"/>
                    </a:lnTo>
                    <a:lnTo>
                      <a:pt x="770" y="204"/>
                    </a:lnTo>
                    <a:lnTo>
                      <a:pt x="785" y="241"/>
                    </a:lnTo>
                    <a:lnTo>
                      <a:pt x="795" y="281"/>
                    </a:lnTo>
                    <a:lnTo>
                      <a:pt x="798" y="323"/>
                    </a:lnTo>
                    <a:lnTo>
                      <a:pt x="795" y="366"/>
                    </a:lnTo>
                    <a:lnTo>
                      <a:pt x="783" y="409"/>
                    </a:lnTo>
                    <a:lnTo>
                      <a:pt x="767" y="448"/>
                    </a:lnTo>
                    <a:lnTo>
                      <a:pt x="743" y="485"/>
                    </a:lnTo>
                    <a:lnTo>
                      <a:pt x="715" y="520"/>
                    </a:lnTo>
                    <a:lnTo>
                      <a:pt x="681" y="551"/>
                    </a:lnTo>
                    <a:lnTo>
                      <a:pt x="642" y="578"/>
                    </a:lnTo>
                    <a:lnTo>
                      <a:pt x="600" y="601"/>
                    </a:lnTo>
                    <a:lnTo>
                      <a:pt x="554" y="621"/>
                    </a:lnTo>
                    <a:lnTo>
                      <a:pt x="505" y="634"/>
                    </a:lnTo>
                    <a:lnTo>
                      <a:pt x="453" y="643"/>
                    </a:lnTo>
                    <a:lnTo>
                      <a:pt x="399" y="646"/>
                    </a:lnTo>
                    <a:lnTo>
                      <a:pt x="344" y="643"/>
                    </a:lnTo>
                    <a:lnTo>
                      <a:pt x="293" y="634"/>
                    </a:lnTo>
                    <a:lnTo>
                      <a:pt x="243" y="621"/>
                    </a:lnTo>
                    <a:lnTo>
                      <a:pt x="197" y="601"/>
                    </a:lnTo>
                    <a:lnTo>
                      <a:pt x="155" y="578"/>
                    </a:lnTo>
                    <a:lnTo>
                      <a:pt x="117" y="551"/>
                    </a:lnTo>
                    <a:lnTo>
                      <a:pt x="82" y="520"/>
                    </a:lnTo>
                    <a:lnTo>
                      <a:pt x="54" y="485"/>
                    </a:lnTo>
                    <a:lnTo>
                      <a:pt x="31" y="448"/>
                    </a:lnTo>
                    <a:lnTo>
                      <a:pt x="14" y="409"/>
                    </a:lnTo>
                    <a:lnTo>
                      <a:pt x="4" y="366"/>
                    </a:lnTo>
                    <a:lnTo>
                      <a:pt x="0" y="323"/>
                    </a:lnTo>
                    <a:lnTo>
                      <a:pt x="3" y="281"/>
                    </a:lnTo>
                    <a:lnTo>
                      <a:pt x="12" y="241"/>
                    </a:lnTo>
                    <a:lnTo>
                      <a:pt x="29" y="204"/>
                    </a:lnTo>
                    <a:lnTo>
                      <a:pt x="49" y="167"/>
                    </a:lnTo>
                    <a:lnTo>
                      <a:pt x="75" y="134"/>
                    </a:lnTo>
                    <a:lnTo>
                      <a:pt x="109" y="102"/>
                    </a:lnTo>
                    <a:lnTo>
                      <a:pt x="148" y="72"/>
                    </a:lnTo>
                    <a:lnTo>
                      <a:pt x="191" y="47"/>
                    </a:lnTo>
                    <a:lnTo>
                      <a:pt x="238" y="27"/>
                    </a:lnTo>
                    <a:lnTo>
                      <a:pt x="289" y="12"/>
                    </a:lnTo>
                    <a:lnTo>
                      <a:pt x="343" y="3"/>
                    </a:lnTo>
                    <a:lnTo>
                      <a:pt x="3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676">
                <a:extLst>
                  <a:ext uri="{FF2B5EF4-FFF2-40B4-BE49-F238E27FC236}">
                    <a16:creationId xmlns:a16="http://schemas.microsoft.com/office/drawing/2014/main" id="{F71E5CE2-1A12-4636-A4B2-437AE99E5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3" y="2555"/>
                <a:ext cx="77" cy="78"/>
              </a:xfrm>
              <a:custGeom>
                <a:avLst/>
                <a:gdLst>
                  <a:gd name="T0" fmla="*/ 334 w 385"/>
                  <a:gd name="T1" fmla="*/ 0 h 312"/>
                  <a:gd name="T2" fmla="*/ 385 w 385"/>
                  <a:gd name="T3" fmla="*/ 0 h 312"/>
                  <a:gd name="T4" fmla="*/ 385 w 385"/>
                  <a:gd name="T5" fmla="*/ 311 h 312"/>
                  <a:gd name="T6" fmla="*/ 1 w 385"/>
                  <a:gd name="T7" fmla="*/ 312 h 312"/>
                  <a:gd name="T8" fmla="*/ 0 w 385"/>
                  <a:gd name="T9" fmla="*/ 1 h 312"/>
                  <a:gd name="T10" fmla="*/ 334 w 385"/>
                  <a:gd name="T1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5" h="312">
                    <a:moveTo>
                      <a:pt x="334" y="0"/>
                    </a:moveTo>
                    <a:lnTo>
                      <a:pt x="385" y="0"/>
                    </a:lnTo>
                    <a:lnTo>
                      <a:pt x="385" y="311"/>
                    </a:lnTo>
                    <a:lnTo>
                      <a:pt x="1" y="312"/>
                    </a:lnTo>
                    <a:lnTo>
                      <a:pt x="0" y="1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677">
                <a:extLst>
                  <a:ext uri="{FF2B5EF4-FFF2-40B4-BE49-F238E27FC236}">
                    <a16:creationId xmlns:a16="http://schemas.microsoft.com/office/drawing/2014/main" id="{C9E76BAB-8D84-4810-A8C8-DDC7F64FB9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67" y="2329"/>
                <a:ext cx="797" cy="807"/>
              </a:xfrm>
              <a:custGeom>
                <a:avLst/>
                <a:gdLst>
                  <a:gd name="T0" fmla="*/ 1191 w 3987"/>
                  <a:gd name="T1" fmla="*/ 708 h 3229"/>
                  <a:gd name="T2" fmla="*/ 1047 w 3987"/>
                  <a:gd name="T3" fmla="*/ 761 h 3229"/>
                  <a:gd name="T4" fmla="*/ 939 w 3987"/>
                  <a:gd name="T5" fmla="*/ 849 h 3229"/>
                  <a:gd name="T6" fmla="*/ 873 w 3987"/>
                  <a:gd name="T7" fmla="*/ 964 h 3229"/>
                  <a:gd name="T8" fmla="*/ 860 w 3987"/>
                  <a:gd name="T9" fmla="*/ 2178 h 3229"/>
                  <a:gd name="T10" fmla="*/ 889 w 3987"/>
                  <a:gd name="T11" fmla="*/ 2306 h 3229"/>
                  <a:gd name="T12" fmla="*/ 970 w 3987"/>
                  <a:gd name="T13" fmla="*/ 2413 h 3229"/>
                  <a:gd name="T14" fmla="*/ 1092 w 3987"/>
                  <a:gd name="T15" fmla="*/ 2491 h 3229"/>
                  <a:gd name="T16" fmla="*/ 1243 w 3987"/>
                  <a:gd name="T17" fmla="*/ 2530 h 3229"/>
                  <a:gd name="T18" fmla="*/ 2744 w 3987"/>
                  <a:gd name="T19" fmla="*/ 2530 h 3229"/>
                  <a:gd name="T20" fmla="*/ 2896 w 3987"/>
                  <a:gd name="T21" fmla="*/ 2491 h 3229"/>
                  <a:gd name="T22" fmla="*/ 3017 w 3987"/>
                  <a:gd name="T23" fmla="*/ 2413 h 3229"/>
                  <a:gd name="T24" fmla="*/ 3098 w 3987"/>
                  <a:gd name="T25" fmla="*/ 2306 h 3229"/>
                  <a:gd name="T26" fmla="*/ 3128 w 3987"/>
                  <a:gd name="T27" fmla="*/ 2178 h 3229"/>
                  <a:gd name="T28" fmla="*/ 3114 w 3987"/>
                  <a:gd name="T29" fmla="*/ 964 h 3229"/>
                  <a:gd name="T30" fmla="*/ 3049 w 3987"/>
                  <a:gd name="T31" fmla="*/ 849 h 3229"/>
                  <a:gd name="T32" fmla="*/ 2940 w 3987"/>
                  <a:gd name="T33" fmla="*/ 761 h 3229"/>
                  <a:gd name="T34" fmla="*/ 2797 w 3987"/>
                  <a:gd name="T35" fmla="*/ 708 h 3229"/>
                  <a:gd name="T36" fmla="*/ 1298 w 3987"/>
                  <a:gd name="T37" fmla="*/ 697 h 3229"/>
                  <a:gd name="T38" fmla="*/ 2244 w 3987"/>
                  <a:gd name="T39" fmla="*/ 13 h 3229"/>
                  <a:gd name="T40" fmla="*/ 2600 w 3987"/>
                  <a:gd name="T41" fmla="*/ 77 h 3229"/>
                  <a:gd name="T42" fmla="*/ 2931 w 3987"/>
                  <a:gd name="T43" fmla="*/ 190 h 3229"/>
                  <a:gd name="T44" fmla="*/ 3226 w 3987"/>
                  <a:gd name="T45" fmla="*/ 348 h 3229"/>
                  <a:gd name="T46" fmla="*/ 3483 w 3987"/>
                  <a:gd name="T47" fmla="*/ 543 h 3229"/>
                  <a:gd name="T48" fmla="*/ 3695 w 3987"/>
                  <a:gd name="T49" fmla="*/ 774 h 3229"/>
                  <a:gd name="T50" fmla="*/ 3854 w 3987"/>
                  <a:gd name="T51" fmla="*/ 1032 h 3229"/>
                  <a:gd name="T52" fmla="*/ 3954 w 3987"/>
                  <a:gd name="T53" fmla="*/ 1314 h 3229"/>
                  <a:gd name="T54" fmla="*/ 3987 w 3987"/>
                  <a:gd name="T55" fmla="*/ 1615 h 3229"/>
                  <a:gd name="T56" fmla="*/ 3954 w 3987"/>
                  <a:gd name="T57" fmla="*/ 1916 h 3229"/>
                  <a:gd name="T58" fmla="*/ 3854 w 3987"/>
                  <a:gd name="T59" fmla="*/ 2197 h 3229"/>
                  <a:gd name="T60" fmla="*/ 3695 w 3987"/>
                  <a:gd name="T61" fmla="*/ 2456 h 3229"/>
                  <a:gd name="T62" fmla="*/ 3483 w 3987"/>
                  <a:gd name="T63" fmla="*/ 2686 h 3229"/>
                  <a:gd name="T64" fmla="*/ 3226 w 3987"/>
                  <a:gd name="T65" fmla="*/ 2882 h 3229"/>
                  <a:gd name="T66" fmla="*/ 2931 w 3987"/>
                  <a:gd name="T67" fmla="*/ 3039 h 3229"/>
                  <a:gd name="T68" fmla="*/ 2600 w 3987"/>
                  <a:gd name="T69" fmla="*/ 3152 h 3229"/>
                  <a:gd name="T70" fmla="*/ 2244 w 3987"/>
                  <a:gd name="T71" fmla="*/ 3216 h 3229"/>
                  <a:gd name="T72" fmla="*/ 1868 w 3987"/>
                  <a:gd name="T73" fmla="*/ 3225 h 3229"/>
                  <a:gd name="T74" fmla="*/ 1504 w 3987"/>
                  <a:gd name="T75" fmla="*/ 3180 h 3229"/>
                  <a:gd name="T76" fmla="*/ 1163 w 3987"/>
                  <a:gd name="T77" fmla="*/ 3082 h 3229"/>
                  <a:gd name="T78" fmla="*/ 855 w 3987"/>
                  <a:gd name="T79" fmla="*/ 2939 h 3229"/>
                  <a:gd name="T80" fmla="*/ 585 w 3987"/>
                  <a:gd name="T81" fmla="*/ 2756 h 3229"/>
                  <a:gd name="T82" fmla="*/ 358 w 3987"/>
                  <a:gd name="T83" fmla="*/ 2537 h 3229"/>
                  <a:gd name="T84" fmla="*/ 181 w 3987"/>
                  <a:gd name="T85" fmla="*/ 2286 h 3229"/>
                  <a:gd name="T86" fmla="*/ 61 w 3987"/>
                  <a:gd name="T87" fmla="*/ 2012 h 3229"/>
                  <a:gd name="T88" fmla="*/ 3 w 3987"/>
                  <a:gd name="T89" fmla="*/ 1717 h 3229"/>
                  <a:gd name="T90" fmla="*/ 16 w 3987"/>
                  <a:gd name="T91" fmla="*/ 1413 h 3229"/>
                  <a:gd name="T92" fmla="*/ 95 w 3987"/>
                  <a:gd name="T93" fmla="*/ 1124 h 3229"/>
                  <a:gd name="T94" fmla="*/ 234 w 3987"/>
                  <a:gd name="T95" fmla="*/ 856 h 3229"/>
                  <a:gd name="T96" fmla="*/ 428 w 3987"/>
                  <a:gd name="T97" fmla="*/ 616 h 3229"/>
                  <a:gd name="T98" fmla="*/ 671 w 3987"/>
                  <a:gd name="T99" fmla="*/ 408 h 3229"/>
                  <a:gd name="T100" fmla="*/ 954 w 3987"/>
                  <a:gd name="T101" fmla="*/ 237 h 3229"/>
                  <a:gd name="T102" fmla="*/ 1274 w 3987"/>
                  <a:gd name="T103" fmla="*/ 109 h 3229"/>
                  <a:gd name="T104" fmla="*/ 1622 w 3987"/>
                  <a:gd name="T105" fmla="*/ 28 h 3229"/>
                  <a:gd name="T106" fmla="*/ 1994 w 3987"/>
                  <a:gd name="T107" fmla="*/ 0 h 3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87" h="3229">
                    <a:moveTo>
                      <a:pt x="1298" y="697"/>
                    </a:moveTo>
                    <a:lnTo>
                      <a:pt x="1243" y="700"/>
                    </a:lnTo>
                    <a:lnTo>
                      <a:pt x="1191" y="708"/>
                    </a:lnTo>
                    <a:lnTo>
                      <a:pt x="1140" y="721"/>
                    </a:lnTo>
                    <a:lnTo>
                      <a:pt x="1092" y="738"/>
                    </a:lnTo>
                    <a:lnTo>
                      <a:pt x="1047" y="761"/>
                    </a:lnTo>
                    <a:lnTo>
                      <a:pt x="1008" y="787"/>
                    </a:lnTo>
                    <a:lnTo>
                      <a:pt x="970" y="816"/>
                    </a:lnTo>
                    <a:lnTo>
                      <a:pt x="939" y="849"/>
                    </a:lnTo>
                    <a:lnTo>
                      <a:pt x="912" y="885"/>
                    </a:lnTo>
                    <a:lnTo>
                      <a:pt x="889" y="923"/>
                    </a:lnTo>
                    <a:lnTo>
                      <a:pt x="873" y="964"/>
                    </a:lnTo>
                    <a:lnTo>
                      <a:pt x="863" y="1007"/>
                    </a:lnTo>
                    <a:lnTo>
                      <a:pt x="860" y="1051"/>
                    </a:lnTo>
                    <a:lnTo>
                      <a:pt x="860" y="2178"/>
                    </a:lnTo>
                    <a:lnTo>
                      <a:pt x="863" y="2223"/>
                    </a:lnTo>
                    <a:lnTo>
                      <a:pt x="873" y="2265"/>
                    </a:lnTo>
                    <a:lnTo>
                      <a:pt x="889" y="2306"/>
                    </a:lnTo>
                    <a:lnTo>
                      <a:pt x="912" y="2345"/>
                    </a:lnTo>
                    <a:lnTo>
                      <a:pt x="939" y="2380"/>
                    </a:lnTo>
                    <a:lnTo>
                      <a:pt x="970" y="2413"/>
                    </a:lnTo>
                    <a:lnTo>
                      <a:pt x="1008" y="2443"/>
                    </a:lnTo>
                    <a:lnTo>
                      <a:pt x="1047" y="2469"/>
                    </a:lnTo>
                    <a:lnTo>
                      <a:pt x="1092" y="2491"/>
                    </a:lnTo>
                    <a:lnTo>
                      <a:pt x="1140" y="2508"/>
                    </a:lnTo>
                    <a:lnTo>
                      <a:pt x="1191" y="2521"/>
                    </a:lnTo>
                    <a:lnTo>
                      <a:pt x="1243" y="2530"/>
                    </a:lnTo>
                    <a:lnTo>
                      <a:pt x="1298" y="2533"/>
                    </a:lnTo>
                    <a:lnTo>
                      <a:pt x="2689" y="2533"/>
                    </a:lnTo>
                    <a:lnTo>
                      <a:pt x="2744" y="2530"/>
                    </a:lnTo>
                    <a:lnTo>
                      <a:pt x="2797" y="2521"/>
                    </a:lnTo>
                    <a:lnTo>
                      <a:pt x="2847" y="2508"/>
                    </a:lnTo>
                    <a:lnTo>
                      <a:pt x="2896" y="2491"/>
                    </a:lnTo>
                    <a:lnTo>
                      <a:pt x="2940" y="2469"/>
                    </a:lnTo>
                    <a:lnTo>
                      <a:pt x="2981" y="2443"/>
                    </a:lnTo>
                    <a:lnTo>
                      <a:pt x="3017" y="2413"/>
                    </a:lnTo>
                    <a:lnTo>
                      <a:pt x="3049" y="2380"/>
                    </a:lnTo>
                    <a:lnTo>
                      <a:pt x="3077" y="2345"/>
                    </a:lnTo>
                    <a:lnTo>
                      <a:pt x="3098" y="2306"/>
                    </a:lnTo>
                    <a:lnTo>
                      <a:pt x="3114" y="2265"/>
                    </a:lnTo>
                    <a:lnTo>
                      <a:pt x="3124" y="2223"/>
                    </a:lnTo>
                    <a:lnTo>
                      <a:pt x="3128" y="2178"/>
                    </a:lnTo>
                    <a:lnTo>
                      <a:pt x="3128" y="1051"/>
                    </a:lnTo>
                    <a:lnTo>
                      <a:pt x="3124" y="1007"/>
                    </a:lnTo>
                    <a:lnTo>
                      <a:pt x="3114" y="964"/>
                    </a:lnTo>
                    <a:lnTo>
                      <a:pt x="3098" y="923"/>
                    </a:lnTo>
                    <a:lnTo>
                      <a:pt x="3077" y="885"/>
                    </a:lnTo>
                    <a:lnTo>
                      <a:pt x="3049" y="849"/>
                    </a:lnTo>
                    <a:lnTo>
                      <a:pt x="3017" y="816"/>
                    </a:lnTo>
                    <a:lnTo>
                      <a:pt x="2981" y="787"/>
                    </a:lnTo>
                    <a:lnTo>
                      <a:pt x="2940" y="761"/>
                    </a:lnTo>
                    <a:lnTo>
                      <a:pt x="2896" y="738"/>
                    </a:lnTo>
                    <a:lnTo>
                      <a:pt x="2847" y="721"/>
                    </a:lnTo>
                    <a:lnTo>
                      <a:pt x="2797" y="708"/>
                    </a:lnTo>
                    <a:lnTo>
                      <a:pt x="2744" y="700"/>
                    </a:lnTo>
                    <a:lnTo>
                      <a:pt x="2689" y="697"/>
                    </a:lnTo>
                    <a:lnTo>
                      <a:pt x="1298" y="697"/>
                    </a:lnTo>
                    <a:close/>
                    <a:moveTo>
                      <a:pt x="1994" y="0"/>
                    </a:moveTo>
                    <a:lnTo>
                      <a:pt x="2120" y="4"/>
                    </a:lnTo>
                    <a:lnTo>
                      <a:pt x="2244" y="13"/>
                    </a:lnTo>
                    <a:lnTo>
                      <a:pt x="2365" y="28"/>
                    </a:lnTo>
                    <a:lnTo>
                      <a:pt x="2484" y="50"/>
                    </a:lnTo>
                    <a:lnTo>
                      <a:pt x="2600" y="77"/>
                    </a:lnTo>
                    <a:lnTo>
                      <a:pt x="2714" y="109"/>
                    </a:lnTo>
                    <a:lnTo>
                      <a:pt x="2824" y="148"/>
                    </a:lnTo>
                    <a:lnTo>
                      <a:pt x="2931" y="190"/>
                    </a:lnTo>
                    <a:lnTo>
                      <a:pt x="3033" y="237"/>
                    </a:lnTo>
                    <a:lnTo>
                      <a:pt x="3132" y="290"/>
                    </a:lnTo>
                    <a:lnTo>
                      <a:pt x="3226" y="348"/>
                    </a:lnTo>
                    <a:lnTo>
                      <a:pt x="3318" y="408"/>
                    </a:lnTo>
                    <a:lnTo>
                      <a:pt x="3404" y="474"/>
                    </a:lnTo>
                    <a:lnTo>
                      <a:pt x="3483" y="543"/>
                    </a:lnTo>
                    <a:lnTo>
                      <a:pt x="3559" y="616"/>
                    </a:lnTo>
                    <a:lnTo>
                      <a:pt x="3631" y="693"/>
                    </a:lnTo>
                    <a:lnTo>
                      <a:pt x="3695" y="774"/>
                    </a:lnTo>
                    <a:lnTo>
                      <a:pt x="3754" y="856"/>
                    </a:lnTo>
                    <a:lnTo>
                      <a:pt x="3806" y="943"/>
                    </a:lnTo>
                    <a:lnTo>
                      <a:pt x="3854" y="1032"/>
                    </a:lnTo>
                    <a:lnTo>
                      <a:pt x="3894" y="1124"/>
                    </a:lnTo>
                    <a:lnTo>
                      <a:pt x="3927" y="1218"/>
                    </a:lnTo>
                    <a:lnTo>
                      <a:pt x="3954" y="1314"/>
                    </a:lnTo>
                    <a:lnTo>
                      <a:pt x="3972" y="1413"/>
                    </a:lnTo>
                    <a:lnTo>
                      <a:pt x="3984" y="1513"/>
                    </a:lnTo>
                    <a:lnTo>
                      <a:pt x="3987" y="1615"/>
                    </a:lnTo>
                    <a:lnTo>
                      <a:pt x="3984" y="1717"/>
                    </a:lnTo>
                    <a:lnTo>
                      <a:pt x="3972" y="1817"/>
                    </a:lnTo>
                    <a:lnTo>
                      <a:pt x="3954" y="1916"/>
                    </a:lnTo>
                    <a:lnTo>
                      <a:pt x="3927" y="2012"/>
                    </a:lnTo>
                    <a:lnTo>
                      <a:pt x="3894" y="2105"/>
                    </a:lnTo>
                    <a:lnTo>
                      <a:pt x="3854" y="2197"/>
                    </a:lnTo>
                    <a:lnTo>
                      <a:pt x="3806" y="2286"/>
                    </a:lnTo>
                    <a:lnTo>
                      <a:pt x="3754" y="2373"/>
                    </a:lnTo>
                    <a:lnTo>
                      <a:pt x="3695" y="2456"/>
                    </a:lnTo>
                    <a:lnTo>
                      <a:pt x="3631" y="2537"/>
                    </a:lnTo>
                    <a:lnTo>
                      <a:pt x="3559" y="2613"/>
                    </a:lnTo>
                    <a:lnTo>
                      <a:pt x="3483" y="2686"/>
                    </a:lnTo>
                    <a:lnTo>
                      <a:pt x="3404" y="2756"/>
                    </a:lnTo>
                    <a:lnTo>
                      <a:pt x="3318" y="2821"/>
                    </a:lnTo>
                    <a:lnTo>
                      <a:pt x="3226" y="2882"/>
                    </a:lnTo>
                    <a:lnTo>
                      <a:pt x="3132" y="2939"/>
                    </a:lnTo>
                    <a:lnTo>
                      <a:pt x="3033" y="2992"/>
                    </a:lnTo>
                    <a:lnTo>
                      <a:pt x="2931" y="3039"/>
                    </a:lnTo>
                    <a:lnTo>
                      <a:pt x="2824" y="3082"/>
                    </a:lnTo>
                    <a:lnTo>
                      <a:pt x="2714" y="3120"/>
                    </a:lnTo>
                    <a:lnTo>
                      <a:pt x="2600" y="3152"/>
                    </a:lnTo>
                    <a:lnTo>
                      <a:pt x="2484" y="3180"/>
                    </a:lnTo>
                    <a:lnTo>
                      <a:pt x="2365" y="3201"/>
                    </a:lnTo>
                    <a:lnTo>
                      <a:pt x="2244" y="3216"/>
                    </a:lnTo>
                    <a:lnTo>
                      <a:pt x="2120" y="3225"/>
                    </a:lnTo>
                    <a:lnTo>
                      <a:pt x="1994" y="3229"/>
                    </a:lnTo>
                    <a:lnTo>
                      <a:pt x="1868" y="3225"/>
                    </a:lnTo>
                    <a:lnTo>
                      <a:pt x="1743" y="3216"/>
                    </a:lnTo>
                    <a:lnTo>
                      <a:pt x="1622" y="3201"/>
                    </a:lnTo>
                    <a:lnTo>
                      <a:pt x="1504" y="3180"/>
                    </a:lnTo>
                    <a:lnTo>
                      <a:pt x="1387" y="3152"/>
                    </a:lnTo>
                    <a:lnTo>
                      <a:pt x="1274" y="3120"/>
                    </a:lnTo>
                    <a:lnTo>
                      <a:pt x="1163" y="3082"/>
                    </a:lnTo>
                    <a:lnTo>
                      <a:pt x="1057" y="3039"/>
                    </a:lnTo>
                    <a:lnTo>
                      <a:pt x="954" y="2992"/>
                    </a:lnTo>
                    <a:lnTo>
                      <a:pt x="855" y="2939"/>
                    </a:lnTo>
                    <a:lnTo>
                      <a:pt x="761" y="2882"/>
                    </a:lnTo>
                    <a:lnTo>
                      <a:pt x="671" y="2821"/>
                    </a:lnTo>
                    <a:lnTo>
                      <a:pt x="585" y="2756"/>
                    </a:lnTo>
                    <a:lnTo>
                      <a:pt x="504" y="2686"/>
                    </a:lnTo>
                    <a:lnTo>
                      <a:pt x="428" y="2613"/>
                    </a:lnTo>
                    <a:lnTo>
                      <a:pt x="358" y="2537"/>
                    </a:lnTo>
                    <a:lnTo>
                      <a:pt x="293" y="2456"/>
                    </a:lnTo>
                    <a:lnTo>
                      <a:pt x="234" y="2373"/>
                    </a:lnTo>
                    <a:lnTo>
                      <a:pt x="181" y="2286"/>
                    </a:lnTo>
                    <a:lnTo>
                      <a:pt x="134" y="2197"/>
                    </a:lnTo>
                    <a:lnTo>
                      <a:pt x="95" y="2105"/>
                    </a:lnTo>
                    <a:lnTo>
                      <a:pt x="61" y="2012"/>
                    </a:lnTo>
                    <a:lnTo>
                      <a:pt x="35" y="1916"/>
                    </a:lnTo>
                    <a:lnTo>
                      <a:pt x="16" y="1817"/>
                    </a:lnTo>
                    <a:lnTo>
                      <a:pt x="3" y="1717"/>
                    </a:lnTo>
                    <a:lnTo>
                      <a:pt x="0" y="1615"/>
                    </a:lnTo>
                    <a:lnTo>
                      <a:pt x="3" y="1513"/>
                    </a:lnTo>
                    <a:lnTo>
                      <a:pt x="16" y="1413"/>
                    </a:lnTo>
                    <a:lnTo>
                      <a:pt x="35" y="1314"/>
                    </a:lnTo>
                    <a:lnTo>
                      <a:pt x="61" y="1218"/>
                    </a:lnTo>
                    <a:lnTo>
                      <a:pt x="95" y="1124"/>
                    </a:lnTo>
                    <a:lnTo>
                      <a:pt x="134" y="1032"/>
                    </a:lnTo>
                    <a:lnTo>
                      <a:pt x="181" y="943"/>
                    </a:lnTo>
                    <a:lnTo>
                      <a:pt x="234" y="856"/>
                    </a:lnTo>
                    <a:lnTo>
                      <a:pt x="293" y="774"/>
                    </a:lnTo>
                    <a:lnTo>
                      <a:pt x="358" y="693"/>
                    </a:lnTo>
                    <a:lnTo>
                      <a:pt x="428" y="616"/>
                    </a:lnTo>
                    <a:lnTo>
                      <a:pt x="504" y="543"/>
                    </a:lnTo>
                    <a:lnTo>
                      <a:pt x="585" y="474"/>
                    </a:lnTo>
                    <a:lnTo>
                      <a:pt x="671" y="408"/>
                    </a:lnTo>
                    <a:lnTo>
                      <a:pt x="761" y="348"/>
                    </a:lnTo>
                    <a:lnTo>
                      <a:pt x="855" y="290"/>
                    </a:lnTo>
                    <a:lnTo>
                      <a:pt x="954" y="237"/>
                    </a:lnTo>
                    <a:lnTo>
                      <a:pt x="1057" y="190"/>
                    </a:lnTo>
                    <a:lnTo>
                      <a:pt x="1163" y="148"/>
                    </a:lnTo>
                    <a:lnTo>
                      <a:pt x="1274" y="109"/>
                    </a:lnTo>
                    <a:lnTo>
                      <a:pt x="1387" y="77"/>
                    </a:lnTo>
                    <a:lnTo>
                      <a:pt x="1504" y="50"/>
                    </a:lnTo>
                    <a:lnTo>
                      <a:pt x="1622" y="28"/>
                    </a:lnTo>
                    <a:lnTo>
                      <a:pt x="1743" y="13"/>
                    </a:lnTo>
                    <a:lnTo>
                      <a:pt x="1868" y="4"/>
                    </a:lnTo>
                    <a:lnTo>
                      <a:pt x="19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678">
                <a:extLst>
                  <a:ext uri="{FF2B5EF4-FFF2-40B4-BE49-F238E27FC236}">
                    <a16:creationId xmlns:a16="http://schemas.microsoft.com/office/drawing/2014/main" id="{5C1EC85F-B019-4268-A805-705D073F4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685"/>
                <a:ext cx="365" cy="232"/>
              </a:xfrm>
              <a:custGeom>
                <a:avLst/>
                <a:gdLst>
                  <a:gd name="T0" fmla="*/ 0 w 1826"/>
                  <a:gd name="T1" fmla="*/ 0 h 928"/>
                  <a:gd name="T2" fmla="*/ 338 w 1826"/>
                  <a:gd name="T3" fmla="*/ 0 h 928"/>
                  <a:gd name="T4" fmla="*/ 319 w 1826"/>
                  <a:gd name="T5" fmla="*/ 45 h 928"/>
                  <a:gd name="T6" fmla="*/ 304 w 1826"/>
                  <a:gd name="T7" fmla="*/ 92 h 928"/>
                  <a:gd name="T8" fmla="*/ 296 w 1826"/>
                  <a:gd name="T9" fmla="*/ 139 h 928"/>
                  <a:gd name="T10" fmla="*/ 293 w 1826"/>
                  <a:gd name="T11" fmla="*/ 189 h 928"/>
                  <a:gd name="T12" fmla="*/ 297 w 1826"/>
                  <a:gd name="T13" fmla="*/ 243 h 928"/>
                  <a:gd name="T14" fmla="*/ 307 w 1826"/>
                  <a:gd name="T15" fmla="*/ 296 h 928"/>
                  <a:gd name="T16" fmla="*/ 324 w 1826"/>
                  <a:gd name="T17" fmla="*/ 347 h 928"/>
                  <a:gd name="T18" fmla="*/ 348 w 1826"/>
                  <a:gd name="T19" fmla="*/ 396 h 928"/>
                  <a:gd name="T20" fmla="*/ 378 w 1826"/>
                  <a:gd name="T21" fmla="*/ 442 h 928"/>
                  <a:gd name="T22" fmla="*/ 413 w 1826"/>
                  <a:gd name="T23" fmla="*/ 485 h 928"/>
                  <a:gd name="T24" fmla="*/ 453 w 1826"/>
                  <a:gd name="T25" fmla="*/ 525 h 928"/>
                  <a:gd name="T26" fmla="*/ 498 w 1826"/>
                  <a:gd name="T27" fmla="*/ 561 h 928"/>
                  <a:gd name="T28" fmla="*/ 546 w 1826"/>
                  <a:gd name="T29" fmla="*/ 594 h 928"/>
                  <a:gd name="T30" fmla="*/ 600 w 1826"/>
                  <a:gd name="T31" fmla="*/ 622 h 928"/>
                  <a:gd name="T32" fmla="*/ 657 w 1826"/>
                  <a:gd name="T33" fmla="*/ 646 h 928"/>
                  <a:gd name="T34" fmla="*/ 717 w 1826"/>
                  <a:gd name="T35" fmla="*/ 665 h 928"/>
                  <a:gd name="T36" fmla="*/ 780 w 1826"/>
                  <a:gd name="T37" fmla="*/ 679 h 928"/>
                  <a:gd name="T38" fmla="*/ 846 w 1826"/>
                  <a:gd name="T39" fmla="*/ 688 h 928"/>
                  <a:gd name="T40" fmla="*/ 913 w 1826"/>
                  <a:gd name="T41" fmla="*/ 691 h 928"/>
                  <a:gd name="T42" fmla="*/ 981 w 1826"/>
                  <a:gd name="T43" fmla="*/ 688 h 928"/>
                  <a:gd name="T44" fmla="*/ 1045 w 1826"/>
                  <a:gd name="T45" fmla="*/ 679 h 928"/>
                  <a:gd name="T46" fmla="*/ 1109 w 1826"/>
                  <a:gd name="T47" fmla="*/ 665 h 928"/>
                  <a:gd name="T48" fmla="*/ 1169 w 1826"/>
                  <a:gd name="T49" fmla="*/ 646 h 928"/>
                  <a:gd name="T50" fmla="*/ 1226 w 1826"/>
                  <a:gd name="T51" fmla="*/ 622 h 928"/>
                  <a:gd name="T52" fmla="*/ 1279 w 1826"/>
                  <a:gd name="T53" fmla="*/ 594 h 928"/>
                  <a:gd name="T54" fmla="*/ 1329 w 1826"/>
                  <a:gd name="T55" fmla="*/ 561 h 928"/>
                  <a:gd name="T56" fmla="*/ 1373 w 1826"/>
                  <a:gd name="T57" fmla="*/ 525 h 928"/>
                  <a:gd name="T58" fmla="*/ 1413 w 1826"/>
                  <a:gd name="T59" fmla="*/ 485 h 928"/>
                  <a:gd name="T60" fmla="*/ 1448 w 1826"/>
                  <a:gd name="T61" fmla="*/ 442 h 928"/>
                  <a:gd name="T62" fmla="*/ 1478 w 1826"/>
                  <a:gd name="T63" fmla="*/ 396 h 928"/>
                  <a:gd name="T64" fmla="*/ 1502 w 1826"/>
                  <a:gd name="T65" fmla="*/ 347 h 928"/>
                  <a:gd name="T66" fmla="*/ 1519 w 1826"/>
                  <a:gd name="T67" fmla="*/ 296 h 928"/>
                  <a:gd name="T68" fmla="*/ 1529 w 1826"/>
                  <a:gd name="T69" fmla="*/ 243 h 928"/>
                  <a:gd name="T70" fmla="*/ 1533 w 1826"/>
                  <a:gd name="T71" fmla="*/ 189 h 928"/>
                  <a:gd name="T72" fmla="*/ 1531 w 1826"/>
                  <a:gd name="T73" fmla="*/ 139 h 928"/>
                  <a:gd name="T74" fmla="*/ 1521 w 1826"/>
                  <a:gd name="T75" fmla="*/ 92 h 928"/>
                  <a:gd name="T76" fmla="*/ 1507 w 1826"/>
                  <a:gd name="T77" fmla="*/ 45 h 928"/>
                  <a:gd name="T78" fmla="*/ 1487 w 1826"/>
                  <a:gd name="T79" fmla="*/ 0 h 928"/>
                  <a:gd name="T80" fmla="*/ 1826 w 1826"/>
                  <a:gd name="T81" fmla="*/ 0 h 928"/>
                  <a:gd name="T82" fmla="*/ 1826 w 1826"/>
                  <a:gd name="T83" fmla="*/ 752 h 928"/>
                  <a:gd name="T84" fmla="*/ 1822 w 1826"/>
                  <a:gd name="T85" fmla="*/ 783 h 928"/>
                  <a:gd name="T86" fmla="*/ 1812 w 1826"/>
                  <a:gd name="T87" fmla="*/ 814 h 928"/>
                  <a:gd name="T88" fmla="*/ 1796 w 1826"/>
                  <a:gd name="T89" fmla="*/ 841 h 928"/>
                  <a:gd name="T90" fmla="*/ 1775 w 1826"/>
                  <a:gd name="T91" fmla="*/ 865 h 928"/>
                  <a:gd name="T92" fmla="*/ 1749 w 1826"/>
                  <a:gd name="T93" fmla="*/ 886 h 928"/>
                  <a:gd name="T94" fmla="*/ 1718 w 1826"/>
                  <a:gd name="T95" fmla="*/ 904 h 928"/>
                  <a:gd name="T96" fmla="*/ 1684 w 1826"/>
                  <a:gd name="T97" fmla="*/ 917 h 928"/>
                  <a:gd name="T98" fmla="*/ 1648 w 1826"/>
                  <a:gd name="T99" fmla="*/ 925 h 928"/>
                  <a:gd name="T100" fmla="*/ 1608 w 1826"/>
                  <a:gd name="T101" fmla="*/ 928 h 928"/>
                  <a:gd name="T102" fmla="*/ 217 w 1826"/>
                  <a:gd name="T103" fmla="*/ 928 h 928"/>
                  <a:gd name="T104" fmla="*/ 179 w 1826"/>
                  <a:gd name="T105" fmla="*/ 925 h 928"/>
                  <a:gd name="T106" fmla="*/ 141 w 1826"/>
                  <a:gd name="T107" fmla="*/ 917 h 928"/>
                  <a:gd name="T108" fmla="*/ 107 w 1826"/>
                  <a:gd name="T109" fmla="*/ 904 h 928"/>
                  <a:gd name="T110" fmla="*/ 77 w 1826"/>
                  <a:gd name="T111" fmla="*/ 886 h 928"/>
                  <a:gd name="T112" fmla="*/ 51 w 1826"/>
                  <a:gd name="T113" fmla="*/ 865 h 928"/>
                  <a:gd name="T114" fmla="*/ 30 w 1826"/>
                  <a:gd name="T115" fmla="*/ 841 h 928"/>
                  <a:gd name="T116" fmla="*/ 14 w 1826"/>
                  <a:gd name="T117" fmla="*/ 814 h 928"/>
                  <a:gd name="T118" fmla="*/ 4 w 1826"/>
                  <a:gd name="T119" fmla="*/ 783 h 928"/>
                  <a:gd name="T120" fmla="*/ 0 w 1826"/>
                  <a:gd name="T121" fmla="*/ 752 h 928"/>
                  <a:gd name="T122" fmla="*/ 0 w 1826"/>
                  <a:gd name="T123" fmla="*/ 0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26" h="928">
                    <a:moveTo>
                      <a:pt x="0" y="0"/>
                    </a:moveTo>
                    <a:lnTo>
                      <a:pt x="338" y="0"/>
                    </a:lnTo>
                    <a:lnTo>
                      <a:pt x="319" y="45"/>
                    </a:lnTo>
                    <a:lnTo>
                      <a:pt x="304" y="92"/>
                    </a:lnTo>
                    <a:lnTo>
                      <a:pt x="296" y="139"/>
                    </a:lnTo>
                    <a:lnTo>
                      <a:pt x="293" y="189"/>
                    </a:lnTo>
                    <a:lnTo>
                      <a:pt x="297" y="243"/>
                    </a:lnTo>
                    <a:lnTo>
                      <a:pt x="307" y="296"/>
                    </a:lnTo>
                    <a:lnTo>
                      <a:pt x="324" y="347"/>
                    </a:lnTo>
                    <a:lnTo>
                      <a:pt x="348" y="396"/>
                    </a:lnTo>
                    <a:lnTo>
                      <a:pt x="378" y="442"/>
                    </a:lnTo>
                    <a:lnTo>
                      <a:pt x="413" y="485"/>
                    </a:lnTo>
                    <a:lnTo>
                      <a:pt x="453" y="525"/>
                    </a:lnTo>
                    <a:lnTo>
                      <a:pt x="498" y="561"/>
                    </a:lnTo>
                    <a:lnTo>
                      <a:pt x="546" y="594"/>
                    </a:lnTo>
                    <a:lnTo>
                      <a:pt x="600" y="622"/>
                    </a:lnTo>
                    <a:lnTo>
                      <a:pt x="657" y="646"/>
                    </a:lnTo>
                    <a:lnTo>
                      <a:pt x="717" y="665"/>
                    </a:lnTo>
                    <a:lnTo>
                      <a:pt x="780" y="679"/>
                    </a:lnTo>
                    <a:lnTo>
                      <a:pt x="846" y="688"/>
                    </a:lnTo>
                    <a:lnTo>
                      <a:pt x="913" y="691"/>
                    </a:lnTo>
                    <a:lnTo>
                      <a:pt x="981" y="688"/>
                    </a:lnTo>
                    <a:lnTo>
                      <a:pt x="1045" y="679"/>
                    </a:lnTo>
                    <a:lnTo>
                      <a:pt x="1109" y="665"/>
                    </a:lnTo>
                    <a:lnTo>
                      <a:pt x="1169" y="646"/>
                    </a:lnTo>
                    <a:lnTo>
                      <a:pt x="1226" y="622"/>
                    </a:lnTo>
                    <a:lnTo>
                      <a:pt x="1279" y="594"/>
                    </a:lnTo>
                    <a:lnTo>
                      <a:pt x="1329" y="561"/>
                    </a:lnTo>
                    <a:lnTo>
                      <a:pt x="1373" y="525"/>
                    </a:lnTo>
                    <a:lnTo>
                      <a:pt x="1413" y="485"/>
                    </a:lnTo>
                    <a:lnTo>
                      <a:pt x="1448" y="442"/>
                    </a:lnTo>
                    <a:lnTo>
                      <a:pt x="1478" y="396"/>
                    </a:lnTo>
                    <a:lnTo>
                      <a:pt x="1502" y="347"/>
                    </a:lnTo>
                    <a:lnTo>
                      <a:pt x="1519" y="296"/>
                    </a:lnTo>
                    <a:lnTo>
                      <a:pt x="1529" y="243"/>
                    </a:lnTo>
                    <a:lnTo>
                      <a:pt x="1533" y="189"/>
                    </a:lnTo>
                    <a:lnTo>
                      <a:pt x="1531" y="139"/>
                    </a:lnTo>
                    <a:lnTo>
                      <a:pt x="1521" y="92"/>
                    </a:lnTo>
                    <a:lnTo>
                      <a:pt x="1507" y="45"/>
                    </a:lnTo>
                    <a:lnTo>
                      <a:pt x="1487" y="0"/>
                    </a:lnTo>
                    <a:lnTo>
                      <a:pt x="1826" y="0"/>
                    </a:lnTo>
                    <a:lnTo>
                      <a:pt x="1826" y="752"/>
                    </a:lnTo>
                    <a:lnTo>
                      <a:pt x="1822" y="783"/>
                    </a:lnTo>
                    <a:lnTo>
                      <a:pt x="1812" y="814"/>
                    </a:lnTo>
                    <a:lnTo>
                      <a:pt x="1796" y="841"/>
                    </a:lnTo>
                    <a:lnTo>
                      <a:pt x="1775" y="865"/>
                    </a:lnTo>
                    <a:lnTo>
                      <a:pt x="1749" y="886"/>
                    </a:lnTo>
                    <a:lnTo>
                      <a:pt x="1718" y="904"/>
                    </a:lnTo>
                    <a:lnTo>
                      <a:pt x="1684" y="917"/>
                    </a:lnTo>
                    <a:lnTo>
                      <a:pt x="1648" y="925"/>
                    </a:lnTo>
                    <a:lnTo>
                      <a:pt x="1608" y="928"/>
                    </a:lnTo>
                    <a:lnTo>
                      <a:pt x="217" y="928"/>
                    </a:lnTo>
                    <a:lnTo>
                      <a:pt x="179" y="925"/>
                    </a:lnTo>
                    <a:lnTo>
                      <a:pt x="141" y="917"/>
                    </a:lnTo>
                    <a:lnTo>
                      <a:pt x="107" y="904"/>
                    </a:lnTo>
                    <a:lnTo>
                      <a:pt x="77" y="886"/>
                    </a:lnTo>
                    <a:lnTo>
                      <a:pt x="51" y="865"/>
                    </a:lnTo>
                    <a:lnTo>
                      <a:pt x="30" y="841"/>
                    </a:lnTo>
                    <a:lnTo>
                      <a:pt x="14" y="814"/>
                    </a:lnTo>
                    <a:lnTo>
                      <a:pt x="4" y="783"/>
                    </a:lnTo>
                    <a:lnTo>
                      <a:pt x="0" y="7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3" name="Freeform 850">
              <a:extLst>
                <a:ext uri="{FF2B5EF4-FFF2-40B4-BE49-F238E27FC236}">
                  <a16:creationId xmlns:a16="http://schemas.microsoft.com/office/drawing/2014/main" id="{4D87B1B9-3484-4E13-92F3-9648E54F40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58154" y="6060306"/>
              <a:ext cx="169279" cy="169279"/>
            </a:xfrm>
            <a:custGeom>
              <a:avLst/>
              <a:gdLst>
                <a:gd name="T0" fmla="*/ 538 w 3619"/>
                <a:gd name="T1" fmla="*/ 1378 h 3620"/>
                <a:gd name="T2" fmla="*/ 538 w 3619"/>
                <a:gd name="T3" fmla="*/ 3174 h 3620"/>
                <a:gd name="T4" fmla="*/ 1025 w 3619"/>
                <a:gd name="T5" fmla="*/ 3221 h 3620"/>
                <a:gd name="T6" fmla="*/ 1117 w 3619"/>
                <a:gd name="T7" fmla="*/ 3152 h 3620"/>
                <a:gd name="T8" fmla="*/ 1093 w 3619"/>
                <a:gd name="T9" fmla="*/ 1359 h 3620"/>
                <a:gd name="T10" fmla="*/ 2547 w 3619"/>
                <a:gd name="T11" fmla="*/ 1302 h 3620"/>
                <a:gd name="T12" fmla="*/ 2269 w 3619"/>
                <a:gd name="T13" fmla="*/ 1342 h 3620"/>
                <a:gd name="T14" fmla="*/ 2085 w 3619"/>
                <a:gd name="T15" fmla="*/ 1449 h 3620"/>
                <a:gd name="T16" fmla="*/ 1985 w 3619"/>
                <a:gd name="T17" fmla="*/ 1418 h 3620"/>
                <a:gd name="T18" fmla="*/ 1920 w 3619"/>
                <a:gd name="T19" fmla="*/ 1334 h 3620"/>
                <a:gd name="T20" fmla="*/ 1415 w 3619"/>
                <a:gd name="T21" fmla="*/ 1356 h 3620"/>
                <a:gd name="T22" fmla="*/ 1392 w 3619"/>
                <a:gd name="T23" fmla="*/ 3157 h 3620"/>
                <a:gd name="T24" fmla="*/ 1476 w 3619"/>
                <a:gd name="T25" fmla="*/ 3221 h 3620"/>
                <a:gd name="T26" fmla="*/ 1973 w 3619"/>
                <a:gd name="T27" fmla="*/ 3178 h 3620"/>
                <a:gd name="T28" fmla="*/ 1990 w 3619"/>
                <a:gd name="T29" fmla="*/ 2170 h 3620"/>
                <a:gd name="T30" fmla="*/ 2023 w 3619"/>
                <a:gd name="T31" fmla="*/ 2036 h 3620"/>
                <a:gd name="T32" fmla="*/ 2101 w 3619"/>
                <a:gd name="T33" fmla="*/ 1905 h 3620"/>
                <a:gd name="T34" fmla="*/ 2241 w 3619"/>
                <a:gd name="T35" fmla="*/ 1824 h 3620"/>
                <a:gd name="T36" fmla="*/ 2432 w 3619"/>
                <a:gd name="T37" fmla="*/ 1833 h 3620"/>
                <a:gd name="T38" fmla="*/ 2553 w 3619"/>
                <a:gd name="T39" fmla="*/ 1923 h 3620"/>
                <a:gd name="T40" fmla="*/ 2611 w 3619"/>
                <a:gd name="T41" fmla="*/ 2060 h 3620"/>
                <a:gd name="T42" fmla="*/ 2630 w 3619"/>
                <a:gd name="T43" fmla="*/ 2204 h 3620"/>
                <a:gd name="T44" fmla="*/ 2630 w 3619"/>
                <a:gd name="T45" fmla="*/ 2320 h 3620"/>
                <a:gd name="T46" fmla="*/ 2655 w 3619"/>
                <a:gd name="T47" fmla="*/ 3196 h 3620"/>
                <a:gd name="T48" fmla="*/ 3175 w 3619"/>
                <a:gd name="T49" fmla="*/ 3218 h 3620"/>
                <a:gd name="T50" fmla="*/ 3240 w 3619"/>
                <a:gd name="T51" fmla="*/ 3134 h 3620"/>
                <a:gd name="T52" fmla="*/ 3238 w 3619"/>
                <a:gd name="T53" fmla="*/ 2160 h 3620"/>
                <a:gd name="T54" fmla="*/ 3224 w 3619"/>
                <a:gd name="T55" fmla="*/ 1948 h 3620"/>
                <a:gd name="T56" fmla="*/ 3178 w 3619"/>
                <a:gd name="T57" fmla="*/ 1733 h 3620"/>
                <a:gd name="T58" fmla="*/ 3082 w 3619"/>
                <a:gd name="T59" fmla="*/ 1540 h 3620"/>
                <a:gd name="T60" fmla="*/ 2920 w 3619"/>
                <a:gd name="T61" fmla="*/ 1391 h 3620"/>
                <a:gd name="T62" fmla="*/ 2673 w 3619"/>
                <a:gd name="T63" fmla="*/ 1309 h 3620"/>
                <a:gd name="T64" fmla="*/ 727 w 3619"/>
                <a:gd name="T65" fmla="*/ 411 h 3620"/>
                <a:gd name="T66" fmla="*/ 534 w 3619"/>
                <a:gd name="T67" fmla="*/ 529 h 3620"/>
                <a:gd name="T68" fmla="*/ 440 w 3619"/>
                <a:gd name="T69" fmla="*/ 736 h 3620"/>
                <a:gd name="T70" fmla="*/ 483 w 3619"/>
                <a:gd name="T71" fmla="*/ 965 h 3620"/>
                <a:gd name="T72" fmla="*/ 641 w 3619"/>
                <a:gd name="T73" fmla="*/ 1125 h 3620"/>
                <a:gd name="T74" fmla="*/ 870 w 3619"/>
                <a:gd name="T75" fmla="*/ 1167 h 3620"/>
                <a:gd name="T76" fmla="*/ 1079 w 3619"/>
                <a:gd name="T77" fmla="*/ 1072 h 3620"/>
                <a:gd name="T78" fmla="*/ 1195 w 3619"/>
                <a:gd name="T79" fmla="*/ 880 h 3620"/>
                <a:gd name="T80" fmla="*/ 1182 w 3619"/>
                <a:gd name="T81" fmla="*/ 646 h 3620"/>
                <a:gd name="T82" fmla="*/ 1042 w 3619"/>
                <a:gd name="T83" fmla="*/ 469 h 3620"/>
                <a:gd name="T84" fmla="*/ 822 w 3619"/>
                <a:gd name="T85" fmla="*/ 399 h 3620"/>
                <a:gd name="T86" fmla="*/ 3420 w 3619"/>
                <a:gd name="T87" fmla="*/ 27 h 3620"/>
                <a:gd name="T88" fmla="*/ 3575 w 3619"/>
                <a:gd name="T89" fmla="*/ 162 h 3620"/>
                <a:gd name="T90" fmla="*/ 3619 w 3619"/>
                <a:gd name="T91" fmla="*/ 3293 h 3620"/>
                <a:gd name="T92" fmla="*/ 3551 w 3619"/>
                <a:gd name="T93" fmla="*/ 3493 h 3620"/>
                <a:gd name="T94" fmla="*/ 3379 w 3619"/>
                <a:gd name="T95" fmla="*/ 3609 h 3620"/>
                <a:gd name="T96" fmla="*/ 241 w 3619"/>
                <a:gd name="T97" fmla="*/ 3609 h 3620"/>
                <a:gd name="T98" fmla="*/ 68 w 3619"/>
                <a:gd name="T99" fmla="*/ 3493 h 3620"/>
                <a:gd name="T100" fmla="*/ 0 w 3619"/>
                <a:gd name="T101" fmla="*/ 3293 h 3620"/>
                <a:gd name="T102" fmla="*/ 45 w 3619"/>
                <a:gd name="T103" fmla="*/ 162 h 3620"/>
                <a:gd name="T104" fmla="*/ 200 w 3619"/>
                <a:gd name="T105" fmla="*/ 27 h 3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19" h="3620">
                  <a:moveTo>
                    <a:pt x="619" y="1330"/>
                  </a:moveTo>
                  <a:lnTo>
                    <a:pt x="594" y="1334"/>
                  </a:lnTo>
                  <a:lnTo>
                    <a:pt x="572" y="1343"/>
                  </a:lnTo>
                  <a:lnTo>
                    <a:pt x="552" y="1359"/>
                  </a:lnTo>
                  <a:lnTo>
                    <a:pt x="538" y="1378"/>
                  </a:lnTo>
                  <a:lnTo>
                    <a:pt x="528" y="1401"/>
                  </a:lnTo>
                  <a:lnTo>
                    <a:pt x="524" y="1426"/>
                  </a:lnTo>
                  <a:lnTo>
                    <a:pt x="524" y="3126"/>
                  </a:lnTo>
                  <a:lnTo>
                    <a:pt x="528" y="3152"/>
                  </a:lnTo>
                  <a:lnTo>
                    <a:pt x="538" y="3174"/>
                  </a:lnTo>
                  <a:lnTo>
                    <a:pt x="552" y="3193"/>
                  </a:lnTo>
                  <a:lnTo>
                    <a:pt x="572" y="3208"/>
                  </a:lnTo>
                  <a:lnTo>
                    <a:pt x="594" y="3218"/>
                  </a:lnTo>
                  <a:lnTo>
                    <a:pt x="619" y="3221"/>
                  </a:lnTo>
                  <a:lnTo>
                    <a:pt x="1025" y="3221"/>
                  </a:lnTo>
                  <a:lnTo>
                    <a:pt x="1050" y="3218"/>
                  </a:lnTo>
                  <a:lnTo>
                    <a:pt x="1073" y="3208"/>
                  </a:lnTo>
                  <a:lnTo>
                    <a:pt x="1093" y="3193"/>
                  </a:lnTo>
                  <a:lnTo>
                    <a:pt x="1107" y="3174"/>
                  </a:lnTo>
                  <a:lnTo>
                    <a:pt x="1117" y="3152"/>
                  </a:lnTo>
                  <a:lnTo>
                    <a:pt x="1120" y="3126"/>
                  </a:lnTo>
                  <a:lnTo>
                    <a:pt x="1120" y="1426"/>
                  </a:lnTo>
                  <a:lnTo>
                    <a:pt x="1117" y="1401"/>
                  </a:lnTo>
                  <a:lnTo>
                    <a:pt x="1107" y="1378"/>
                  </a:lnTo>
                  <a:lnTo>
                    <a:pt x="1093" y="1359"/>
                  </a:lnTo>
                  <a:lnTo>
                    <a:pt x="1073" y="1343"/>
                  </a:lnTo>
                  <a:lnTo>
                    <a:pt x="1050" y="1334"/>
                  </a:lnTo>
                  <a:lnTo>
                    <a:pt x="1025" y="1330"/>
                  </a:lnTo>
                  <a:lnTo>
                    <a:pt x="619" y="1330"/>
                  </a:lnTo>
                  <a:close/>
                  <a:moveTo>
                    <a:pt x="2547" y="1302"/>
                  </a:moveTo>
                  <a:lnTo>
                    <a:pt x="2482" y="1304"/>
                  </a:lnTo>
                  <a:lnTo>
                    <a:pt x="2422" y="1308"/>
                  </a:lnTo>
                  <a:lnTo>
                    <a:pt x="2367" y="1317"/>
                  </a:lnTo>
                  <a:lnTo>
                    <a:pt x="2315" y="1328"/>
                  </a:lnTo>
                  <a:lnTo>
                    <a:pt x="2269" y="1342"/>
                  </a:lnTo>
                  <a:lnTo>
                    <a:pt x="2225" y="1359"/>
                  </a:lnTo>
                  <a:lnTo>
                    <a:pt x="2185" y="1379"/>
                  </a:lnTo>
                  <a:lnTo>
                    <a:pt x="2149" y="1400"/>
                  </a:lnTo>
                  <a:lnTo>
                    <a:pt x="2115" y="1423"/>
                  </a:lnTo>
                  <a:lnTo>
                    <a:pt x="2085" y="1449"/>
                  </a:lnTo>
                  <a:lnTo>
                    <a:pt x="2057" y="1476"/>
                  </a:lnTo>
                  <a:lnTo>
                    <a:pt x="2031" y="1504"/>
                  </a:lnTo>
                  <a:lnTo>
                    <a:pt x="2007" y="1535"/>
                  </a:lnTo>
                  <a:lnTo>
                    <a:pt x="1985" y="1566"/>
                  </a:lnTo>
                  <a:lnTo>
                    <a:pt x="1985" y="1418"/>
                  </a:lnTo>
                  <a:lnTo>
                    <a:pt x="1982" y="1395"/>
                  </a:lnTo>
                  <a:lnTo>
                    <a:pt x="1973" y="1374"/>
                  </a:lnTo>
                  <a:lnTo>
                    <a:pt x="1959" y="1356"/>
                  </a:lnTo>
                  <a:lnTo>
                    <a:pt x="1941" y="1342"/>
                  </a:lnTo>
                  <a:lnTo>
                    <a:pt x="1920" y="1334"/>
                  </a:lnTo>
                  <a:lnTo>
                    <a:pt x="1897" y="1330"/>
                  </a:lnTo>
                  <a:lnTo>
                    <a:pt x="1476" y="1330"/>
                  </a:lnTo>
                  <a:lnTo>
                    <a:pt x="1453" y="1334"/>
                  </a:lnTo>
                  <a:lnTo>
                    <a:pt x="1432" y="1342"/>
                  </a:lnTo>
                  <a:lnTo>
                    <a:pt x="1415" y="1356"/>
                  </a:lnTo>
                  <a:lnTo>
                    <a:pt x="1400" y="1374"/>
                  </a:lnTo>
                  <a:lnTo>
                    <a:pt x="1392" y="1395"/>
                  </a:lnTo>
                  <a:lnTo>
                    <a:pt x="1389" y="1418"/>
                  </a:lnTo>
                  <a:lnTo>
                    <a:pt x="1389" y="3134"/>
                  </a:lnTo>
                  <a:lnTo>
                    <a:pt x="1392" y="3157"/>
                  </a:lnTo>
                  <a:lnTo>
                    <a:pt x="1400" y="3178"/>
                  </a:lnTo>
                  <a:lnTo>
                    <a:pt x="1415" y="3196"/>
                  </a:lnTo>
                  <a:lnTo>
                    <a:pt x="1432" y="3209"/>
                  </a:lnTo>
                  <a:lnTo>
                    <a:pt x="1453" y="3218"/>
                  </a:lnTo>
                  <a:lnTo>
                    <a:pt x="1476" y="3221"/>
                  </a:lnTo>
                  <a:lnTo>
                    <a:pt x="1897" y="3221"/>
                  </a:lnTo>
                  <a:lnTo>
                    <a:pt x="1920" y="3218"/>
                  </a:lnTo>
                  <a:lnTo>
                    <a:pt x="1941" y="3209"/>
                  </a:lnTo>
                  <a:lnTo>
                    <a:pt x="1959" y="3196"/>
                  </a:lnTo>
                  <a:lnTo>
                    <a:pt x="1973" y="3178"/>
                  </a:lnTo>
                  <a:lnTo>
                    <a:pt x="1982" y="3157"/>
                  </a:lnTo>
                  <a:lnTo>
                    <a:pt x="1985" y="3134"/>
                  </a:lnTo>
                  <a:lnTo>
                    <a:pt x="1985" y="2214"/>
                  </a:lnTo>
                  <a:lnTo>
                    <a:pt x="1988" y="2193"/>
                  </a:lnTo>
                  <a:lnTo>
                    <a:pt x="1990" y="2170"/>
                  </a:lnTo>
                  <a:lnTo>
                    <a:pt x="1994" y="2146"/>
                  </a:lnTo>
                  <a:lnTo>
                    <a:pt x="2000" y="2119"/>
                  </a:lnTo>
                  <a:lnTo>
                    <a:pt x="2006" y="2093"/>
                  </a:lnTo>
                  <a:lnTo>
                    <a:pt x="2014" y="2065"/>
                  </a:lnTo>
                  <a:lnTo>
                    <a:pt x="2023" y="2036"/>
                  </a:lnTo>
                  <a:lnTo>
                    <a:pt x="2035" y="2009"/>
                  </a:lnTo>
                  <a:lnTo>
                    <a:pt x="2048" y="1981"/>
                  </a:lnTo>
                  <a:lnTo>
                    <a:pt x="2064" y="1955"/>
                  </a:lnTo>
                  <a:lnTo>
                    <a:pt x="2081" y="1930"/>
                  </a:lnTo>
                  <a:lnTo>
                    <a:pt x="2101" y="1905"/>
                  </a:lnTo>
                  <a:lnTo>
                    <a:pt x="2123" y="1883"/>
                  </a:lnTo>
                  <a:lnTo>
                    <a:pt x="2149" y="1865"/>
                  </a:lnTo>
                  <a:lnTo>
                    <a:pt x="2176" y="1847"/>
                  </a:lnTo>
                  <a:lnTo>
                    <a:pt x="2207" y="1834"/>
                  </a:lnTo>
                  <a:lnTo>
                    <a:pt x="2241" y="1824"/>
                  </a:lnTo>
                  <a:lnTo>
                    <a:pt x="2279" y="1817"/>
                  </a:lnTo>
                  <a:lnTo>
                    <a:pt x="2318" y="1815"/>
                  </a:lnTo>
                  <a:lnTo>
                    <a:pt x="2360" y="1817"/>
                  </a:lnTo>
                  <a:lnTo>
                    <a:pt x="2398" y="1823"/>
                  </a:lnTo>
                  <a:lnTo>
                    <a:pt x="2432" y="1833"/>
                  </a:lnTo>
                  <a:lnTo>
                    <a:pt x="2461" y="1845"/>
                  </a:lnTo>
                  <a:lnTo>
                    <a:pt x="2489" y="1861"/>
                  </a:lnTo>
                  <a:lnTo>
                    <a:pt x="2513" y="1880"/>
                  </a:lnTo>
                  <a:lnTo>
                    <a:pt x="2534" y="1901"/>
                  </a:lnTo>
                  <a:lnTo>
                    <a:pt x="2553" y="1923"/>
                  </a:lnTo>
                  <a:lnTo>
                    <a:pt x="2569" y="1948"/>
                  </a:lnTo>
                  <a:lnTo>
                    <a:pt x="2583" y="1975"/>
                  </a:lnTo>
                  <a:lnTo>
                    <a:pt x="2594" y="2002"/>
                  </a:lnTo>
                  <a:lnTo>
                    <a:pt x="2604" y="2031"/>
                  </a:lnTo>
                  <a:lnTo>
                    <a:pt x="2611" y="2060"/>
                  </a:lnTo>
                  <a:lnTo>
                    <a:pt x="2618" y="2089"/>
                  </a:lnTo>
                  <a:lnTo>
                    <a:pt x="2622" y="2119"/>
                  </a:lnTo>
                  <a:lnTo>
                    <a:pt x="2626" y="2148"/>
                  </a:lnTo>
                  <a:lnTo>
                    <a:pt x="2628" y="2176"/>
                  </a:lnTo>
                  <a:lnTo>
                    <a:pt x="2630" y="2204"/>
                  </a:lnTo>
                  <a:lnTo>
                    <a:pt x="2630" y="2231"/>
                  </a:lnTo>
                  <a:lnTo>
                    <a:pt x="2630" y="2256"/>
                  </a:lnTo>
                  <a:lnTo>
                    <a:pt x="2630" y="2280"/>
                  </a:lnTo>
                  <a:lnTo>
                    <a:pt x="2630" y="2301"/>
                  </a:lnTo>
                  <a:lnTo>
                    <a:pt x="2630" y="2320"/>
                  </a:lnTo>
                  <a:lnTo>
                    <a:pt x="2630" y="2336"/>
                  </a:lnTo>
                  <a:lnTo>
                    <a:pt x="2630" y="3134"/>
                  </a:lnTo>
                  <a:lnTo>
                    <a:pt x="2632" y="3157"/>
                  </a:lnTo>
                  <a:lnTo>
                    <a:pt x="2641" y="3178"/>
                  </a:lnTo>
                  <a:lnTo>
                    <a:pt x="2655" y="3196"/>
                  </a:lnTo>
                  <a:lnTo>
                    <a:pt x="2673" y="3209"/>
                  </a:lnTo>
                  <a:lnTo>
                    <a:pt x="2694" y="3218"/>
                  </a:lnTo>
                  <a:lnTo>
                    <a:pt x="2717" y="3221"/>
                  </a:lnTo>
                  <a:lnTo>
                    <a:pt x="3152" y="3221"/>
                  </a:lnTo>
                  <a:lnTo>
                    <a:pt x="3175" y="3218"/>
                  </a:lnTo>
                  <a:lnTo>
                    <a:pt x="3196" y="3209"/>
                  </a:lnTo>
                  <a:lnTo>
                    <a:pt x="3214" y="3196"/>
                  </a:lnTo>
                  <a:lnTo>
                    <a:pt x="3228" y="3178"/>
                  </a:lnTo>
                  <a:lnTo>
                    <a:pt x="3237" y="3157"/>
                  </a:lnTo>
                  <a:lnTo>
                    <a:pt x="3240" y="3134"/>
                  </a:lnTo>
                  <a:lnTo>
                    <a:pt x="3240" y="2311"/>
                  </a:lnTo>
                  <a:lnTo>
                    <a:pt x="3240" y="2276"/>
                  </a:lnTo>
                  <a:lnTo>
                    <a:pt x="3239" y="2238"/>
                  </a:lnTo>
                  <a:lnTo>
                    <a:pt x="3239" y="2200"/>
                  </a:lnTo>
                  <a:lnTo>
                    <a:pt x="3238" y="2160"/>
                  </a:lnTo>
                  <a:lnTo>
                    <a:pt x="3237" y="2119"/>
                  </a:lnTo>
                  <a:lnTo>
                    <a:pt x="3235" y="2077"/>
                  </a:lnTo>
                  <a:lnTo>
                    <a:pt x="3233" y="2034"/>
                  </a:lnTo>
                  <a:lnTo>
                    <a:pt x="3228" y="1991"/>
                  </a:lnTo>
                  <a:lnTo>
                    <a:pt x="3224" y="1948"/>
                  </a:lnTo>
                  <a:lnTo>
                    <a:pt x="3217" y="1904"/>
                  </a:lnTo>
                  <a:lnTo>
                    <a:pt x="3210" y="1861"/>
                  </a:lnTo>
                  <a:lnTo>
                    <a:pt x="3201" y="1818"/>
                  </a:lnTo>
                  <a:lnTo>
                    <a:pt x="3190" y="1775"/>
                  </a:lnTo>
                  <a:lnTo>
                    <a:pt x="3178" y="1733"/>
                  </a:lnTo>
                  <a:lnTo>
                    <a:pt x="3163" y="1693"/>
                  </a:lnTo>
                  <a:lnTo>
                    <a:pt x="3146" y="1652"/>
                  </a:lnTo>
                  <a:lnTo>
                    <a:pt x="3127" y="1613"/>
                  </a:lnTo>
                  <a:lnTo>
                    <a:pt x="3106" y="1576"/>
                  </a:lnTo>
                  <a:lnTo>
                    <a:pt x="3082" y="1540"/>
                  </a:lnTo>
                  <a:lnTo>
                    <a:pt x="3055" y="1505"/>
                  </a:lnTo>
                  <a:lnTo>
                    <a:pt x="3027" y="1473"/>
                  </a:lnTo>
                  <a:lnTo>
                    <a:pt x="2994" y="1444"/>
                  </a:lnTo>
                  <a:lnTo>
                    <a:pt x="2958" y="1416"/>
                  </a:lnTo>
                  <a:lnTo>
                    <a:pt x="2920" y="1391"/>
                  </a:lnTo>
                  <a:lnTo>
                    <a:pt x="2878" y="1368"/>
                  </a:lnTo>
                  <a:lnTo>
                    <a:pt x="2833" y="1349"/>
                  </a:lnTo>
                  <a:lnTo>
                    <a:pt x="2783" y="1332"/>
                  </a:lnTo>
                  <a:lnTo>
                    <a:pt x="2730" y="1319"/>
                  </a:lnTo>
                  <a:lnTo>
                    <a:pt x="2673" y="1309"/>
                  </a:lnTo>
                  <a:lnTo>
                    <a:pt x="2612" y="1304"/>
                  </a:lnTo>
                  <a:lnTo>
                    <a:pt x="2547" y="1302"/>
                  </a:lnTo>
                  <a:close/>
                  <a:moveTo>
                    <a:pt x="822" y="399"/>
                  </a:moveTo>
                  <a:lnTo>
                    <a:pt x="773" y="402"/>
                  </a:lnTo>
                  <a:lnTo>
                    <a:pt x="727" y="411"/>
                  </a:lnTo>
                  <a:lnTo>
                    <a:pt x="683" y="426"/>
                  </a:lnTo>
                  <a:lnTo>
                    <a:pt x="641" y="444"/>
                  </a:lnTo>
                  <a:lnTo>
                    <a:pt x="603" y="469"/>
                  </a:lnTo>
                  <a:lnTo>
                    <a:pt x="566" y="497"/>
                  </a:lnTo>
                  <a:lnTo>
                    <a:pt x="534" y="529"/>
                  </a:lnTo>
                  <a:lnTo>
                    <a:pt x="506" y="564"/>
                  </a:lnTo>
                  <a:lnTo>
                    <a:pt x="483" y="604"/>
                  </a:lnTo>
                  <a:lnTo>
                    <a:pt x="463" y="646"/>
                  </a:lnTo>
                  <a:lnTo>
                    <a:pt x="448" y="690"/>
                  </a:lnTo>
                  <a:lnTo>
                    <a:pt x="440" y="736"/>
                  </a:lnTo>
                  <a:lnTo>
                    <a:pt x="437" y="785"/>
                  </a:lnTo>
                  <a:lnTo>
                    <a:pt x="440" y="833"/>
                  </a:lnTo>
                  <a:lnTo>
                    <a:pt x="448" y="880"/>
                  </a:lnTo>
                  <a:lnTo>
                    <a:pt x="463" y="924"/>
                  </a:lnTo>
                  <a:lnTo>
                    <a:pt x="483" y="965"/>
                  </a:lnTo>
                  <a:lnTo>
                    <a:pt x="506" y="1005"/>
                  </a:lnTo>
                  <a:lnTo>
                    <a:pt x="534" y="1040"/>
                  </a:lnTo>
                  <a:lnTo>
                    <a:pt x="566" y="1072"/>
                  </a:lnTo>
                  <a:lnTo>
                    <a:pt x="603" y="1101"/>
                  </a:lnTo>
                  <a:lnTo>
                    <a:pt x="641" y="1125"/>
                  </a:lnTo>
                  <a:lnTo>
                    <a:pt x="683" y="1144"/>
                  </a:lnTo>
                  <a:lnTo>
                    <a:pt x="727" y="1158"/>
                  </a:lnTo>
                  <a:lnTo>
                    <a:pt x="773" y="1167"/>
                  </a:lnTo>
                  <a:lnTo>
                    <a:pt x="822" y="1170"/>
                  </a:lnTo>
                  <a:lnTo>
                    <a:pt x="870" y="1167"/>
                  </a:lnTo>
                  <a:lnTo>
                    <a:pt x="917" y="1158"/>
                  </a:lnTo>
                  <a:lnTo>
                    <a:pt x="962" y="1144"/>
                  </a:lnTo>
                  <a:lnTo>
                    <a:pt x="1004" y="1125"/>
                  </a:lnTo>
                  <a:lnTo>
                    <a:pt x="1042" y="1101"/>
                  </a:lnTo>
                  <a:lnTo>
                    <a:pt x="1079" y="1072"/>
                  </a:lnTo>
                  <a:lnTo>
                    <a:pt x="1111" y="1040"/>
                  </a:lnTo>
                  <a:lnTo>
                    <a:pt x="1138" y="1005"/>
                  </a:lnTo>
                  <a:lnTo>
                    <a:pt x="1162" y="965"/>
                  </a:lnTo>
                  <a:lnTo>
                    <a:pt x="1182" y="924"/>
                  </a:lnTo>
                  <a:lnTo>
                    <a:pt x="1195" y="880"/>
                  </a:lnTo>
                  <a:lnTo>
                    <a:pt x="1204" y="833"/>
                  </a:lnTo>
                  <a:lnTo>
                    <a:pt x="1208" y="785"/>
                  </a:lnTo>
                  <a:lnTo>
                    <a:pt x="1204" y="736"/>
                  </a:lnTo>
                  <a:lnTo>
                    <a:pt x="1195" y="690"/>
                  </a:lnTo>
                  <a:lnTo>
                    <a:pt x="1182" y="646"/>
                  </a:lnTo>
                  <a:lnTo>
                    <a:pt x="1162" y="604"/>
                  </a:lnTo>
                  <a:lnTo>
                    <a:pt x="1138" y="564"/>
                  </a:lnTo>
                  <a:lnTo>
                    <a:pt x="1111" y="529"/>
                  </a:lnTo>
                  <a:lnTo>
                    <a:pt x="1079" y="497"/>
                  </a:lnTo>
                  <a:lnTo>
                    <a:pt x="1042" y="469"/>
                  </a:lnTo>
                  <a:lnTo>
                    <a:pt x="1004" y="444"/>
                  </a:lnTo>
                  <a:lnTo>
                    <a:pt x="962" y="426"/>
                  </a:lnTo>
                  <a:lnTo>
                    <a:pt x="917" y="411"/>
                  </a:lnTo>
                  <a:lnTo>
                    <a:pt x="870" y="402"/>
                  </a:lnTo>
                  <a:lnTo>
                    <a:pt x="822" y="399"/>
                  </a:lnTo>
                  <a:close/>
                  <a:moveTo>
                    <a:pt x="328" y="0"/>
                  </a:moveTo>
                  <a:lnTo>
                    <a:pt x="3292" y="0"/>
                  </a:lnTo>
                  <a:lnTo>
                    <a:pt x="3337" y="4"/>
                  </a:lnTo>
                  <a:lnTo>
                    <a:pt x="3379" y="12"/>
                  </a:lnTo>
                  <a:lnTo>
                    <a:pt x="3420" y="27"/>
                  </a:lnTo>
                  <a:lnTo>
                    <a:pt x="3458" y="45"/>
                  </a:lnTo>
                  <a:lnTo>
                    <a:pt x="3493" y="69"/>
                  </a:lnTo>
                  <a:lnTo>
                    <a:pt x="3524" y="96"/>
                  </a:lnTo>
                  <a:lnTo>
                    <a:pt x="3551" y="128"/>
                  </a:lnTo>
                  <a:lnTo>
                    <a:pt x="3575" y="162"/>
                  </a:lnTo>
                  <a:lnTo>
                    <a:pt x="3594" y="201"/>
                  </a:lnTo>
                  <a:lnTo>
                    <a:pt x="3608" y="241"/>
                  </a:lnTo>
                  <a:lnTo>
                    <a:pt x="3617" y="283"/>
                  </a:lnTo>
                  <a:lnTo>
                    <a:pt x="3619" y="328"/>
                  </a:lnTo>
                  <a:lnTo>
                    <a:pt x="3619" y="3293"/>
                  </a:lnTo>
                  <a:lnTo>
                    <a:pt x="3617" y="3337"/>
                  </a:lnTo>
                  <a:lnTo>
                    <a:pt x="3608" y="3380"/>
                  </a:lnTo>
                  <a:lnTo>
                    <a:pt x="3594" y="3420"/>
                  </a:lnTo>
                  <a:lnTo>
                    <a:pt x="3575" y="3458"/>
                  </a:lnTo>
                  <a:lnTo>
                    <a:pt x="3551" y="3493"/>
                  </a:lnTo>
                  <a:lnTo>
                    <a:pt x="3524" y="3524"/>
                  </a:lnTo>
                  <a:lnTo>
                    <a:pt x="3493" y="3551"/>
                  </a:lnTo>
                  <a:lnTo>
                    <a:pt x="3458" y="3576"/>
                  </a:lnTo>
                  <a:lnTo>
                    <a:pt x="3420" y="3594"/>
                  </a:lnTo>
                  <a:lnTo>
                    <a:pt x="3379" y="3609"/>
                  </a:lnTo>
                  <a:lnTo>
                    <a:pt x="3337" y="3618"/>
                  </a:lnTo>
                  <a:lnTo>
                    <a:pt x="3292" y="3620"/>
                  </a:lnTo>
                  <a:lnTo>
                    <a:pt x="328" y="3620"/>
                  </a:lnTo>
                  <a:lnTo>
                    <a:pt x="283" y="3618"/>
                  </a:lnTo>
                  <a:lnTo>
                    <a:pt x="241" y="3609"/>
                  </a:lnTo>
                  <a:lnTo>
                    <a:pt x="200" y="3594"/>
                  </a:lnTo>
                  <a:lnTo>
                    <a:pt x="163" y="3576"/>
                  </a:lnTo>
                  <a:lnTo>
                    <a:pt x="128" y="3551"/>
                  </a:lnTo>
                  <a:lnTo>
                    <a:pt x="96" y="3524"/>
                  </a:lnTo>
                  <a:lnTo>
                    <a:pt x="68" y="3493"/>
                  </a:lnTo>
                  <a:lnTo>
                    <a:pt x="45" y="3458"/>
                  </a:lnTo>
                  <a:lnTo>
                    <a:pt x="26" y="3420"/>
                  </a:lnTo>
                  <a:lnTo>
                    <a:pt x="12" y="3380"/>
                  </a:lnTo>
                  <a:lnTo>
                    <a:pt x="3" y="3337"/>
                  </a:lnTo>
                  <a:lnTo>
                    <a:pt x="0" y="3293"/>
                  </a:lnTo>
                  <a:lnTo>
                    <a:pt x="0" y="328"/>
                  </a:lnTo>
                  <a:lnTo>
                    <a:pt x="3" y="283"/>
                  </a:lnTo>
                  <a:lnTo>
                    <a:pt x="12" y="241"/>
                  </a:lnTo>
                  <a:lnTo>
                    <a:pt x="26" y="201"/>
                  </a:lnTo>
                  <a:lnTo>
                    <a:pt x="45" y="162"/>
                  </a:lnTo>
                  <a:lnTo>
                    <a:pt x="68" y="128"/>
                  </a:lnTo>
                  <a:lnTo>
                    <a:pt x="96" y="96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0" y="27"/>
                  </a:lnTo>
                  <a:lnTo>
                    <a:pt x="241" y="12"/>
                  </a:lnTo>
                  <a:lnTo>
                    <a:pt x="283" y="4"/>
                  </a:lnTo>
                  <a:lnTo>
                    <a:pt x="3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Freeform 1536">
              <a:extLst>
                <a:ext uri="{FF2B5EF4-FFF2-40B4-BE49-F238E27FC236}">
                  <a16:creationId xmlns:a16="http://schemas.microsoft.com/office/drawing/2014/main" id="{E40112AF-8ADD-42CA-BADC-DD554362E9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1408" y="6050673"/>
              <a:ext cx="177332" cy="179578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9AF8B31E-08A9-4820-9AAC-BDE7CB47DF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13981" y="6050672"/>
              <a:ext cx="176474" cy="178913"/>
            </a:xfrm>
            <a:custGeom>
              <a:avLst/>
              <a:gdLst>
                <a:gd name="T0" fmla="*/ 1686 w 3263"/>
                <a:gd name="T1" fmla="*/ 759 h 3314"/>
                <a:gd name="T2" fmla="*/ 1577 w 3263"/>
                <a:gd name="T3" fmla="*/ 794 h 3314"/>
                <a:gd name="T4" fmla="*/ 1496 w 3263"/>
                <a:gd name="T5" fmla="*/ 850 h 3314"/>
                <a:gd name="T6" fmla="*/ 1439 w 3263"/>
                <a:gd name="T7" fmla="*/ 920 h 3314"/>
                <a:gd name="T8" fmla="*/ 1403 w 3263"/>
                <a:gd name="T9" fmla="*/ 1000 h 3314"/>
                <a:gd name="T10" fmla="*/ 1384 w 3263"/>
                <a:gd name="T11" fmla="*/ 1081 h 3314"/>
                <a:gd name="T12" fmla="*/ 1379 w 3263"/>
                <a:gd name="T13" fmla="*/ 1156 h 3314"/>
                <a:gd name="T14" fmla="*/ 1192 w 3263"/>
                <a:gd name="T15" fmla="*/ 1715 h 3314"/>
                <a:gd name="T16" fmla="*/ 1772 w 3263"/>
                <a:gd name="T17" fmla="*/ 2676 h 3314"/>
                <a:gd name="T18" fmla="*/ 2072 w 3263"/>
                <a:gd name="T19" fmla="*/ 1376 h 3314"/>
                <a:gd name="T20" fmla="*/ 1774 w 3263"/>
                <a:gd name="T21" fmla="*/ 1153 h 3314"/>
                <a:gd name="T22" fmla="*/ 1795 w 3263"/>
                <a:gd name="T23" fmla="*/ 1107 h 3314"/>
                <a:gd name="T24" fmla="*/ 1831 w 3263"/>
                <a:gd name="T25" fmla="*/ 1087 h 3314"/>
                <a:gd name="T26" fmla="*/ 2066 w 3263"/>
                <a:gd name="T27" fmla="*/ 1084 h 3314"/>
                <a:gd name="T28" fmla="*/ 1632 w 3263"/>
                <a:gd name="T29" fmla="*/ 0 h 3314"/>
                <a:gd name="T30" fmla="*/ 1935 w 3263"/>
                <a:gd name="T31" fmla="*/ 29 h 3314"/>
                <a:gd name="T32" fmla="*/ 2221 w 3263"/>
                <a:gd name="T33" fmla="*/ 112 h 3314"/>
                <a:gd name="T34" fmla="*/ 2482 w 3263"/>
                <a:gd name="T35" fmla="*/ 243 h 3314"/>
                <a:gd name="T36" fmla="*/ 2715 w 3263"/>
                <a:gd name="T37" fmla="*/ 418 h 3314"/>
                <a:gd name="T38" fmla="*/ 2912 w 3263"/>
                <a:gd name="T39" fmla="*/ 632 h 3314"/>
                <a:gd name="T40" fmla="*/ 3072 w 3263"/>
                <a:gd name="T41" fmla="*/ 879 h 3314"/>
                <a:gd name="T42" fmla="*/ 3186 w 3263"/>
                <a:gd name="T43" fmla="*/ 1153 h 3314"/>
                <a:gd name="T44" fmla="*/ 3250 w 3263"/>
                <a:gd name="T45" fmla="*/ 1450 h 3314"/>
                <a:gd name="T46" fmla="*/ 3259 w 3263"/>
                <a:gd name="T47" fmla="*/ 1762 h 3314"/>
                <a:gd name="T48" fmla="*/ 3214 w 3263"/>
                <a:gd name="T49" fmla="*/ 2064 h 3314"/>
                <a:gd name="T50" fmla="*/ 3115 w 3263"/>
                <a:gd name="T51" fmla="*/ 2346 h 3314"/>
                <a:gd name="T52" fmla="*/ 2971 w 3263"/>
                <a:gd name="T53" fmla="*/ 2603 h 3314"/>
                <a:gd name="T54" fmla="*/ 2785 w 3263"/>
                <a:gd name="T55" fmla="*/ 2828 h 3314"/>
                <a:gd name="T56" fmla="*/ 2562 w 3263"/>
                <a:gd name="T57" fmla="*/ 3017 h 3314"/>
                <a:gd name="T58" fmla="*/ 2310 w 3263"/>
                <a:gd name="T59" fmla="*/ 3163 h 3314"/>
                <a:gd name="T60" fmla="*/ 2033 w 3263"/>
                <a:gd name="T61" fmla="*/ 3263 h 3314"/>
                <a:gd name="T62" fmla="*/ 1735 w 3263"/>
                <a:gd name="T63" fmla="*/ 3310 h 3314"/>
                <a:gd name="T64" fmla="*/ 1427 w 3263"/>
                <a:gd name="T65" fmla="*/ 3301 h 3314"/>
                <a:gd name="T66" fmla="*/ 1135 w 3263"/>
                <a:gd name="T67" fmla="*/ 3235 h 3314"/>
                <a:gd name="T68" fmla="*/ 865 w 3263"/>
                <a:gd name="T69" fmla="*/ 3119 h 3314"/>
                <a:gd name="T70" fmla="*/ 622 w 3263"/>
                <a:gd name="T71" fmla="*/ 2958 h 3314"/>
                <a:gd name="T72" fmla="*/ 412 w 3263"/>
                <a:gd name="T73" fmla="*/ 2757 h 3314"/>
                <a:gd name="T74" fmla="*/ 240 w 3263"/>
                <a:gd name="T75" fmla="*/ 2520 h 3314"/>
                <a:gd name="T76" fmla="*/ 110 w 3263"/>
                <a:gd name="T77" fmla="*/ 2255 h 3314"/>
                <a:gd name="T78" fmla="*/ 29 w 3263"/>
                <a:gd name="T79" fmla="*/ 1966 h 3314"/>
                <a:gd name="T80" fmla="*/ 0 w 3263"/>
                <a:gd name="T81" fmla="*/ 1657 h 3314"/>
                <a:gd name="T82" fmla="*/ 29 w 3263"/>
                <a:gd name="T83" fmla="*/ 1348 h 3314"/>
                <a:gd name="T84" fmla="*/ 110 w 3263"/>
                <a:gd name="T85" fmla="*/ 1059 h 3314"/>
                <a:gd name="T86" fmla="*/ 240 w 3263"/>
                <a:gd name="T87" fmla="*/ 794 h 3314"/>
                <a:gd name="T88" fmla="*/ 412 w 3263"/>
                <a:gd name="T89" fmla="*/ 557 h 3314"/>
                <a:gd name="T90" fmla="*/ 622 w 3263"/>
                <a:gd name="T91" fmla="*/ 356 h 3314"/>
                <a:gd name="T92" fmla="*/ 865 w 3263"/>
                <a:gd name="T93" fmla="*/ 195 h 3314"/>
                <a:gd name="T94" fmla="*/ 1135 w 3263"/>
                <a:gd name="T95" fmla="*/ 79 h 3314"/>
                <a:gd name="T96" fmla="*/ 1427 w 3263"/>
                <a:gd name="T97" fmla="*/ 13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63" h="3314">
                  <a:moveTo>
                    <a:pt x="1776" y="753"/>
                  </a:moveTo>
                  <a:lnTo>
                    <a:pt x="1729" y="754"/>
                  </a:lnTo>
                  <a:lnTo>
                    <a:pt x="1686" y="759"/>
                  </a:lnTo>
                  <a:lnTo>
                    <a:pt x="1646" y="769"/>
                  </a:lnTo>
                  <a:lnTo>
                    <a:pt x="1610" y="780"/>
                  </a:lnTo>
                  <a:lnTo>
                    <a:pt x="1577" y="794"/>
                  </a:lnTo>
                  <a:lnTo>
                    <a:pt x="1547" y="810"/>
                  </a:lnTo>
                  <a:lnTo>
                    <a:pt x="1521" y="829"/>
                  </a:lnTo>
                  <a:lnTo>
                    <a:pt x="1496" y="850"/>
                  </a:lnTo>
                  <a:lnTo>
                    <a:pt x="1475" y="871"/>
                  </a:lnTo>
                  <a:lnTo>
                    <a:pt x="1456" y="895"/>
                  </a:lnTo>
                  <a:lnTo>
                    <a:pt x="1439" y="920"/>
                  </a:lnTo>
                  <a:lnTo>
                    <a:pt x="1426" y="946"/>
                  </a:lnTo>
                  <a:lnTo>
                    <a:pt x="1413" y="973"/>
                  </a:lnTo>
                  <a:lnTo>
                    <a:pt x="1403" y="1000"/>
                  </a:lnTo>
                  <a:lnTo>
                    <a:pt x="1395" y="1027"/>
                  </a:lnTo>
                  <a:lnTo>
                    <a:pt x="1389" y="1054"/>
                  </a:lnTo>
                  <a:lnTo>
                    <a:pt x="1384" y="1081"/>
                  </a:lnTo>
                  <a:lnTo>
                    <a:pt x="1381" y="1107"/>
                  </a:lnTo>
                  <a:lnTo>
                    <a:pt x="1379" y="1132"/>
                  </a:lnTo>
                  <a:lnTo>
                    <a:pt x="1379" y="1156"/>
                  </a:lnTo>
                  <a:lnTo>
                    <a:pt x="1379" y="1376"/>
                  </a:lnTo>
                  <a:lnTo>
                    <a:pt x="1192" y="1376"/>
                  </a:lnTo>
                  <a:lnTo>
                    <a:pt x="1192" y="1715"/>
                  </a:lnTo>
                  <a:lnTo>
                    <a:pt x="1379" y="1715"/>
                  </a:lnTo>
                  <a:lnTo>
                    <a:pt x="1379" y="2676"/>
                  </a:lnTo>
                  <a:lnTo>
                    <a:pt x="1772" y="2676"/>
                  </a:lnTo>
                  <a:lnTo>
                    <a:pt x="1772" y="1715"/>
                  </a:lnTo>
                  <a:lnTo>
                    <a:pt x="2037" y="1715"/>
                  </a:lnTo>
                  <a:lnTo>
                    <a:pt x="2072" y="1376"/>
                  </a:lnTo>
                  <a:lnTo>
                    <a:pt x="1772" y="1376"/>
                  </a:lnTo>
                  <a:lnTo>
                    <a:pt x="1772" y="1176"/>
                  </a:lnTo>
                  <a:lnTo>
                    <a:pt x="1774" y="1153"/>
                  </a:lnTo>
                  <a:lnTo>
                    <a:pt x="1779" y="1135"/>
                  </a:lnTo>
                  <a:lnTo>
                    <a:pt x="1786" y="1119"/>
                  </a:lnTo>
                  <a:lnTo>
                    <a:pt x="1795" y="1107"/>
                  </a:lnTo>
                  <a:lnTo>
                    <a:pt x="1806" y="1097"/>
                  </a:lnTo>
                  <a:lnTo>
                    <a:pt x="1819" y="1091"/>
                  </a:lnTo>
                  <a:lnTo>
                    <a:pt x="1831" y="1087"/>
                  </a:lnTo>
                  <a:lnTo>
                    <a:pt x="1843" y="1085"/>
                  </a:lnTo>
                  <a:lnTo>
                    <a:pt x="1855" y="1084"/>
                  </a:lnTo>
                  <a:lnTo>
                    <a:pt x="2066" y="1084"/>
                  </a:lnTo>
                  <a:lnTo>
                    <a:pt x="2066" y="754"/>
                  </a:lnTo>
                  <a:lnTo>
                    <a:pt x="1776" y="753"/>
                  </a:lnTo>
                  <a:close/>
                  <a:moveTo>
                    <a:pt x="1632" y="0"/>
                  </a:moveTo>
                  <a:lnTo>
                    <a:pt x="1735" y="4"/>
                  </a:lnTo>
                  <a:lnTo>
                    <a:pt x="1836" y="13"/>
                  </a:lnTo>
                  <a:lnTo>
                    <a:pt x="1935" y="29"/>
                  </a:lnTo>
                  <a:lnTo>
                    <a:pt x="2033" y="51"/>
                  </a:lnTo>
                  <a:lnTo>
                    <a:pt x="2128" y="79"/>
                  </a:lnTo>
                  <a:lnTo>
                    <a:pt x="2221" y="112"/>
                  </a:lnTo>
                  <a:lnTo>
                    <a:pt x="2310" y="151"/>
                  </a:lnTo>
                  <a:lnTo>
                    <a:pt x="2398" y="195"/>
                  </a:lnTo>
                  <a:lnTo>
                    <a:pt x="2482" y="243"/>
                  </a:lnTo>
                  <a:lnTo>
                    <a:pt x="2562" y="297"/>
                  </a:lnTo>
                  <a:lnTo>
                    <a:pt x="2640" y="356"/>
                  </a:lnTo>
                  <a:lnTo>
                    <a:pt x="2715" y="418"/>
                  </a:lnTo>
                  <a:lnTo>
                    <a:pt x="2785" y="486"/>
                  </a:lnTo>
                  <a:lnTo>
                    <a:pt x="2850" y="557"/>
                  </a:lnTo>
                  <a:lnTo>
                    <a:pt x="2912" y="632"/>
                  </a:lnTo>
                  <a:lnTo>
                    <a:pt x="2971" y="711"/>
                  </a:lnTo>
                  <a:lnTo>
                    <a:pt x="3024" y="794"/>
                  </a:lnTo>
                  <a:lnTo>
                    <a:pt x="3072" y="879"/>
                  </a:lnTo>
                  <a:lnTo>
                    <a:pt x="3115" y="968"/>
                  </a:lnTo>
                  <a:lnTo>
                    <a:pt x="3153" y="1059"/>
                  </a:lnTo>
                  <a:lnTo>
                    <a:pt x="3186" y="1153"/>
                  </a:lnTo>
                  <a:lnTo>
                    <a:pt x="3214" y="1250"/>
                  </a:lnTo>
                  <a:lnTo>
                    <a:pt x="3235" y="1348"/>
                  </a:lnTo>
                  <a:lnTo>
                    <a:pt x="3250" y="1450"/>
                  </a:lnTo>
                  <a:lnTo>
                    <a:pt x="3259" y="1552"/>
                  </a:lnTo>
                  <a:lnTo>
                    <a:pt x="3263" y="1657"/>
                  </a:lnTo>
                  <a:lnTo>
                    <a:pt x="3259" y="1762"/>
                  </a:lnTo>
                  <a:lnTo>
                    <a:pt x="3250" y="1864"/>
                  </a:lnTo>
                  <a:lnTo>
                    <a:pt x="3235" y="1966"/>
                  </a:lnTo>
                  <a:lnTo>
                    <a:pt x="3214" y="2064"/>
                  </a:lnTo>
                  <a:lnTo>
                    <a:pt x="3186" y="2161"/>
                  </a:lnTo>
                  <a:lnTo>
                    <a:pt x="3153" y="2255"/>
                  </a:lnTo>
                  <a:lnTo>
                    <a:pt x="3115" y="2346"/>
                  </a:lnTo>
                  <a:lnTo>
                    <a:pt x="3072" y="2435"/>
                  </a:lnTo>
                  <a:lnTo>
                    <a:pt x="3024" y="2520"/>
                  </a:lnTo>
                  <a:lnTo>
                    <a:pt x="2971" y="2603"/>
                  </a:lnTo>
                  <a:lnTo>
                    <a:pt x="2912" y="2682"/>
                  </a:lnTo>
                  <a:lnTo>
                    <a:pt x="2850" y="2757"/>
                  </a:lnTo>
                  <a:lnTo>
                    <a:pt x="2785" y="2828"/>
                  </a:lnTo>
                  <a:lnTo>
                    <a:pt x="2715" y="2895"/>
                  </a:lnTo>
                  <a:lnTo>
                    <a:pt x="2640" y="2958"/>
                  </a:lnTo>
                  <a:lnTo>
                    <a:pt x="2562" y="3017"/>
                  </a:lnTo>
                  <a:lnTo>
                    <a:pt x="2482" y="3071"/>
                  </a:lnTo>
                  <a:lnTo>
                    <a:pt x="2398" y="3119"/>
                  </a:lnTo>
                  <a:lnTo>
                    <a:pt x="2310" y="3163"/>
                  </a:lnTo>
                  <a:lnTo>
                    <a:pt x="2221" y="3202"/>
                  </a:lnTo>
                  <a:lnTo>
                    <a:pt x="2128" y="3235"/>
                  </a:lnTo>
                  <a:lnTo>
                    <a:pt x="2033" y="3263"/>
                  </a:lnTo>
                  <a:lnTo>
                    <a:pt x="1935" y="3285"/>
                  </a:lnTo>
                  <a:lnTo>
                    <a:pt x="1836" y="3301"/>
                  </a:lnTo>
                  <a:lnTo>
                    <a:pt x="1735" y="3310"/>
                  </a:lnTo>
                  <a:lnTo>
                    <a:pt x="1632" y="3314"/>
                  </a:lnTo>
                  <a:lnTo>
                    <a:pt x="1529" y="3310"/>
                  </a:lnTo>
                  <a:lnTo>
                    <a:pt x="1427" y="3301"/>
                  </a:lnTo>
                  <a:lnTo>
                    <a:pt x="1328" y="3285"/>
                  </a:lnTo>
                  <a:lnTo>
                    <a:pt x="1231" y="3263"/>
                  </a:lnTo>
                  <a:lnTo>
                    <a:pt x="1135" y="3235"/>
                  </a:lnTo>
                  <a:lnTo>
                    <a:pt x="1043" y="3202"/>
                  </a:lnTo>
                  <a:lnTo>
                    <a:pt x="952" y="3163"/>
                  </a:lnTo>
                  <a:lnTo>
                    <a:pt x="865" y="3119"/>
                  </a:lnTo>
                  <a:lnTo>
                    <a:pt x="781" y="3071"/>
                  </a:lnTo>
                  <a:lnTo>
                    <a:pt x="700" y="3017"/>
                  </a:lnTo>
                  <a:lnTo>
                    <a:pt x="622" y="2958"/>
                  </a:lnTo>
                  <a:lnTo>
                    <a:pt x="549" y="2895"/>
                  </a:lnTo>
                  <a:lnTo>
                    <a:pt x="479" y="2828"/>
                  </a:lnTo>
                  <a:lnTo>
                    <a:pt x="412" y="2757"/>
                  </a:lnTo>
                  <a:lnTo>
                    <a:pt x="350" y="2682"/>
                  </a:lnTo>
                  <a:lnTo>
                    <a:pt x="293" y="2603"/>
                  </a:lnTo>
                  <a:lnTo>
                    <a:pt x="240" y="2520"/>
                  </a:lnTo>
                  <a:lnTo>
                    <a:pt x="192" y="2435"/>
                  </a:lnTo>
                  <a:lnTo>
                    <a:pt x="148" y="2346"/>
                  </a:lnTo>
                  <a:lnTo>
                    <a:pt x="110" y="2255"/>
                  </a:lnTo>
                  <a:lnTo>
                    <a:pt x="78" y="2161"/>
                  </a:lnTo>
                  <a:lnTo>
                    <a:pt x="50" y="2064"/>
                  </a:lnTo>
                  <a:lnTo>
                    <a:pt x="29" y="1966"/>
                  </a:lnTo>
                  <a:lnTo>
                    <a:pt x="13" y="1864"/>
                  </a:lnTo>
                  <a:lnTo>
                    <a:pt x="3" y="1762"/>
                  </a:lnTo>
                  <a:lnTo>
                    <a:pt x="0" y="1657"/>
                  </a:lnTo>
                  <a:lnTo>
                    <a:pt x="3" y="1552"/>
                  </a:lnTo>
                  <a:lnTo>
                    <a:pt x="13" y="1450"/>
                  </a:lnTo>
                  <a:lnTo>
                    <a:pt x="29" y="1348"/>
                  </a:lnTo>
                  <a:lnTo>
                    <a:pt x="50" y="1250"/>
                  </a:lnTo>
                  <a:lnTo>
                    <a:pt x="78" y="1153"/>
                  </a:lnTo>
                  <a:lnTo>
                    <a:pt x="110" y="1059"/>
                  </a:lnTo>
                  <a:lnTo>
                    <a:pt x="148" y="968"/>
                  </a:lnTo>
                  <a:lnTo>
                    <a:pt x="192" y="879"/>
                  </a:lnTo>
                  <a:lnTo>
                    <a:pt x="240" y="794"/>
                  </a:lnTo>
                  <a:lnTo>
                    <a:pt x="293" y="711"/>
                  </a:lnTo>
                  <a:lnTo>
                    <a:pt x="350" y="632"/>
                  </a:lnTo>
                  <a:lnTo>
                    <a:pt x="412" y="557"/>
                  </a:lnTo>
                  <a:lnTo>
                    <a:pt x="479" y="486"/>
                  </a:lnTo>
                  <a:lnTo>
                    <a:pt x="549" y="418"/>
                  </a:lnTo>
                  <a:lnTo>
                    <a:pt x="622" y="356"/>
                  </a:lnTo>
                  <a:lnTo>
                    <a:pt x="700" y="297"/>
                  </a:lnTo>
                  <a:lnTo>
                    <a:pt x="781" y="243"/>
                  </a:lnTo>
                  <a:lnTo>
                    <a:pt x="865" y="195"/>
                  </a:lnTo>
                  <a:lnTo>
                    <a:pt x="952" y="151"/>
                  </a:lnTo>
                  <a:lnTo>
                    <a:pt x="1043" y="112"/>
                  </a:lnTo>
                  <a:lnTo>
                    <a:pt x="1135" y="79"/>
                  </a:lnTo>
                  <a:lnTo>
                    <a:pt x="1231" y="51"/>
                  </a:lnTo>
                  <a:lnTo>
                    <a:pt x="1328" y="29"/>
                  </a:lnTo>
                  <a:lnTo>
                    <a:pt x="1427" y="13"/>
                  </a:lnTo>
                  <a:lnTo>
                    <a:pt x="1529" y="4"/>
                  </a:lnTo>
                  <a:lnTo>
                    <a:pt x="16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4A82B3E8-40BD-4392-BBA0-F38B8C31CD52}"/>
              </a:ext>
            </a:extLst>
          </p:cNvPr>
          <p:cNvSpPr txBox="1"/>
          <p:nvPr/>
        </p:nvSpPr>
        <p:spPr>
          <a:xfrm>
            <a:off x="8153317" y="3705464"/>
            <a:ext cx="149876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bg1"/>
                </a:solidFill>
              </a:rPr>
              <a:t>Name Here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A892BF9-2674-4C26-AE13-346CE86FA824}"/>
              </a:ext>
            </a:extLst>
          </p:cNvPr>
          <p:cNvSpPr txBox="1"/>
          <p:nvPr/>
        </p:nvSpPr>
        <p:spPr>
          <a:xfrm>
            <a:off x="8147127" y="4149409"/>
            <a:ext cx="1498766" cy="314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bg1"/>
                </a:solidFill>
              </a:rPr>
              <a:t>Position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1C609C3-C2B3-4E9A-B55F-8B930F8A4A59}"/>
              </a:ext>
            </a:extLst>
          </p:cNvPr>
          <p:cNvGrpSpPr/>
          <p:nvPr/>
        </p:nvGrpSpPr>
        <p:grpSpPr>
          <a:xfrm>
            <a:off x="8236027" y="4632066"/>
            <a:ext cx="778900" cy="151500"/>
            <a:chOff x="10671408" y="6050672"/>
            <a:chExt cx="923261" cy="179579"/>
          </a:xfrm>
          <a:solidFill>
            <a:schemeClr val="bg1"/>
          </a:solidFill>
        </p:grpSpPr>
        <p:grpSp>
          <p:nvGrpSpPr>
            <p:cNvPr id="43" name="Group 673">
              <a:extLst>
                <a:ext uri="{FF2B5EF4-FFF2-40B4-BE49-F238E27FC236}">
                  <a16:creationId xmlns:a16="http://schemas.microsoft.com/office/drawing/2014/main" id="{EEF33B9E-BCF8-4C77-AEA9-95334F32C94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417315" y="6050672"/>
              <a:ext cx="177354" cy="179579"/>
              <a:chOff x="6267" y="2329"/>
              <a:chExt cx="797" cy="807"/>
            </a:xfrm>
            <a:grpFill/>
          </p:grpSpPr>
          <p:sp>
            <p:nvSpPr>
              <p:cNvPr id="47" name="Freeform 675">
                <a:extLst>
                  <a:ext uri="{FF2B5EF4-FFF2-40B4-BE49-F238E27FC236}">
                    <a16:creationId xmlns:a16="http://schemas.microsoft.com/office/drawing/2014/main" id="{173F9E79-CFFD-4778-9A07-23F74C37E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6" y="2651"/>
                <a:ext cx="159" cy="162"/>
              </a:xfrm>
              <a:custGeom>
                <a:avLst/>
                <a:gdLst>
                  <a:gd name="T0" fmla="*/ 399 w 798"/>
                  <a:gd name="T1" fmla="*/ 0 h 646"/>
                  <a:gd name="T2" fmla="*/ 455 w 798"/>
                  <a:gd name="T3" fmla="*/ 3 h 646"/>
                  <a:gd name="T4" fmla="*/ 509 w 798"/>
                  <a:gd name="T5" fmla="*/ 12 h 646"/>
                  <a:gd name="T6" fmla="*/ 559 w 798"/>
                  <a:gd name="T7" fmla="*/ 27 h 646"/>
                  <a:gd name="T8" fmla="*/ 606 w 798"/>
                  <a:gd name="T9" fmla="*/ 47 h 646"/>
                  <a:gd name="T10" fmla="*/ 650 w 798"/>
                  <a:gd name="T11" fmla="*/ 72 h 646"/>
                  <a:gd name="T12" fmla="*/ 689 w 798"/>
                  <a:gd name="T13" fmla="*/ 102 h 646"/>
                  <a:gd name="T14" fmla="*/ 722 w 798"/>
                  <a:gd name="T15" fmla="*/ 134 h 646"/>
                  <a:gd name="T16" fmla="*/ 748 w 798"/>
                  <a:gd name="T17" fmla="*/ 167 h 646"/>
                  <a:gd name="T18" fmla="*/ 770 w 798"/>
                  <a:gd name="T19" fmla="*/ 204 h 646"/>
                  <a:gd name="T20" fmla="*/ 785 w 798"/>
                  <a:gd name="T21" fmla="*/ 241 h 646"/>
                  <a:gd name="T22" fmla="*/ 795 w 798"/>
                  <a:gd name="T23" fmla="*/ 281 h 646"/>
                  <a:gd name="T24" fmla="*/ 798 w 798"/>
                  <a:gd name="T25" fmla="*/ 323 h 646"/>
                  <a:gd name="T26" fmla="*/ 795 w 798"/>
                  <a:gd name="T27" fmla="*/ 366 h 646"/>
                  <a:gd name="T28" fmla="*/ 783 w 798"/>
                  <a:gd name="T29" fmla="*/ 409 h 646"/>
                  <a:gd name="T30" fmla="*/ 767 w 798"/>
                  <a:gd name="T31" fmla="*/ 448 h 646"/>
                  <a:gd name="T32" fmla="*/ 743 w 798"/>
                  <a:gd name="T33" fmla="*/ 485 h 646"/>
                  <a:gd name="T34" fmla="*/ 715 w 798"/>
                  <a:gd name="T35" fmla="*/ 520 h 646"/>
                  <a:gd name="T36" fmla="*/ 681 w 798"/>
                  <a:gd name="T37" fmla="*/ 551 h 646"/>
                  <a:gd name="T38" fmla="*/ 642 w 798"/>
                  <a:gd name="T39" fmla="*/ 578 h 646"/>
                  <a:gd name="T40" fmla="*/ 600 w 798"/>
                  <a:gd name="T41" fmla="*/ 601 h 646"/>
                  <a:gd name="T42" fmla="*/ 554 w 798"/>
                  <a:gd name="T43" fmla="*/ 621 h 646"/>
                  <a:gd name="T44" fmla="*/ 505 w 798"/>
                  <a:gd name="T45" fmla="*/ 634 h 646"/>
                  <a:gd name="T46" fmla="*/ 453 w 798"/>
                  <a:gd name="T47" fmla="*/ 643 h 646"/>
                  <a:gd name="T48" fmla="*/ 399 w 798"/>
                  <a:gd name="T49" fmla="*/ 646 h 646"/>
                  <a:gd name="T50" fmla="*/ 344 w 798"/>
                  <a:gd name="T51" fmla="*/ 643 h 646"/>
                  <a:gd name="T52" fmla="*/ 293 w 798"/>
                  <a:gd name="T53" fmla="*/ 634 h 646"/>
                  <a:gd name="T54" fmla="*/ 243 w 798"/>
                  <a:gd name="T55" fmla="*/ 621 h 646"/>
                  <a:gd name="T56" fmla="*/ 197 w 798"/>
                  <a:gd name="T57" fmla="*/ 601 h 646"/>
                  <a:gd name="T58" fmla="*/ 155 w 798"/>
                  <a:gd name="T59" fmla="*/ 578 h 646"/>
                  <a:gd name="T60" fmla="*/ 117 w 798"/>
                  <a:gd name="T61" fmla="*/ 551 h 646"/>
                  <a:gd name="T62" fmla="*/ 82 w 798"/>
                  <a:gd name="T63" fmla="*/ 520 h 646"/>
                  <a:gd name="T64" fmla="*/ 54 w 798"/>
                  <a:gd name="T65" fmla="*/ 485 h 646"/>
                  <a:gd name="T66" fmla="*/ 31 w 798"/>
                  <a:gd name="T67" fmla="*/ 448 h 646"/>
                  <a:gd name="T68" fmla="*/ 14 w 798"/>
                  <a:gd name="T69" fmla="*/ 409 h 646"/>
                  <a:gd name="T70" fmla="*/ 4 w 798"/>
                  <a:gd name="T71" fmla="*/ 366 h 646"/>
                  <a:gd name="T72" fmla="*/ 0 w 798"/>
                  <a:gd name="T73" fmla="*/ 323 h 646"/>
                  <a:gd name="T74" fmla="*/ 3 w 798"/>
                  <a:gd name="T75" fmla="*/ 281 h 646"/>
                  <a:gd name="T76" fmla="*/ 12 w 798"/>
                  <a:gd name="T77" fmla="*/ 241 h 646"/>
                  <a:gd name="T78" fmla="*/ 29 w 798"/>
                  <a:gd name="T79" fmla="*/ 204 h 646"/>
                  <a:gd name="T80" fmla="*/ 49 w 798"/>
                  <a:gd name="T81" fmla="*/ 167 h 646"/>
                  <a:gd name="T82" fmla="*/ 75 w 798"/>
                  <a:gd name="T83" fmla="*/ 134 h 646"/>
                  <a:gd name="T84" fmla="*/ 109 w 798"/>
                  <a:gd name="T85" fmla="*/ 102 h 646"/>
                  <a:gd name="T86" fmla="*/ 148 w 798"/>
                  <a:gd name="T87" fmla="*/ 72 h 646"/>
                  <a:gd name="T88" fmla="*/ 191 w 798"/>
                  <a:gd name="T89" fmla="*/ 47 h 646"/>
                  <a:gd name="T90" fmla="*/ 238 w 798"/>
                  <a:gd name="T91" fmla="*/ 27 h 646"/>
                  <a:gd name="T92" fmla="*/ 289 w 798"/>
                  <a:gd name="T93" fmla="*/ 12 h 646"/>
                  <a:gd name="T94" fmla="*/ 343 w 798"/>
                  <a:gd name="T95" fmla="*/ 3 h 646"/>
                  <a:gd name="T96" fmla="*/ 399 w 798"/>
                  <a:gd name="T97" fmla="*/ 0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646">
                    <a:moveTo>
                      <a:pt x="399" y="0"/>
                    </a:moveTo>
                    <a:lnTo>
                      <a:pt x="455" y="3"/>
                    </a:lnTo>
                    <a:lnTo>
                      <a:pt x="509" y="12"/>
                    </a:lnTo>
                    <a:lnTo>
                      <a:pt x="559" y="27"/>
                    </a:lnTo>
                    <a:lnTo>
                      <a:pt x="606" y="47"/>
                    </a:lnTo>
                    <a:lnTo>
                      <a:pt x="650" y="72"/>
                    </a:lnTo>
                    <a:lnTo>
                      <a:pt x="689" y="102"/>
                    </a:lnTo>
                    <a:lnTo>
                      <a:pt x="722" y="134"/>
                    </a:lnTo>
                    <a:lnTo>
                      <a:pt x="748" y="167"/>
                    </a:lnTo>
                    <a:lnTo>
                      <a:pt x="770" y="204"/>
                    </a:lnTo>
                    <a:lnTo>
                      <a:pt x="785" y="241"/>
                    </a:lnTo>
                    <a:lnTo>
                      <a:pt x="795" y="281"/>
                    </a:lnTo>
                    <a:lnTo>
                      <a:pt x="798" y="323"/>
                    </a:lnTo>
                    <a:lnTo>
                      <a:pt x="795" y="366"/>
                    </a:lnTo>
                    <a:lnTo>
                      <a:pt x="783" y="409"/>
                    </a:lnTo>
                    <a:lnTo>
                      <a:pt x="767" y="448"/>
                    </a:lnTo>
                    <a:lnTo>
                      <a:pt x="743" y="485"/>
                    </a:lnTo>
                    <a:lnTo>
                      <a:pt x="715" y="520"/>
                    </a:lnTo>
                    <a:lnTo>
                      <a:pt x="681" y="551"/>
                    </a:lnTo>
                    <a:lnTo>
                      <a:pt x="642" y="578"/>
                    </a:lnTo>
                    <a:lnTo>
                      <a:pt x="600" y="601"/>
                    </a:lnTo>
                    <a:lnTo>
                      <a:pt x="554" y="621"/>
                    </a:lnTo>
                    <a:lnTo>
                      <a:pt x="505" y="634"/>
                    </a:lnTo>
                    <a:lnTo>
                      <a:pt x="453" y="643"/>
                    </a:lnTo>
                    <a:lnTo>
                      <a:pt x="399" y="646"/>
                    </a:lnTo>
                    <a:lnTo>
                      <a:pt x="344" y="643"/>
                    </a:lnTo>
                    <a:lnTo>
                      <a:pt x="293" y="634"/>
                    </a:lnTo>
                    <a:lnTo>
                      <a:pt x="243" y="621"/>
                    </a:lnTo>
                    <a:lnTo>
                      <a:pt x="197" y="601"/>
                    </a:lnTo>
                    <a:lnTo>
                      <a:pt x="155" y="578"/>
                    </a:lnTo>
                    <a:lnTo>
                      <a:pt x="117" y="551"/>
                    </a:lnTo>
                    <a:lnTo>
                      <a:pt x="82" y="520"/>
                    </a:lnTo>
                    <a:lnTo>
                      <a:pt x="54" y="485"/>
                    </a:lnTo>
                    <a:lnTo>
                      <a:pt x="31" y="448"/>
                    </a:lnTo>
                    <a:lnTo>
                      <a:pt x="14" y="409"/>
                    </a:lnTo>
                    <a:lnTo>
                      <a:pt x="4" y="366"/>
                    </a:lnTo>
                    <a:lnTo>
                      <a:pt x="0" y="323"/>
                    </a:lnTo>
                    <a:lnTo>
                      <a:pt x="3" y="281"/>
                    </a:lnTo>
                    <a:lnTo>
                      <a:pt x="12" y="241"/>
                    </a:lnTo>
                    <a:lnTo>
                      <a:pt x="29" y="204"/>
                    </a:lnTo>
                    <a:lnTo>
                      <a:pt x="49" y="167"/>
                    </a:lnTo>
                    <a:lnTo>
                      <a:pt x="75" y="134"/>
                    </a:lnTo>
                    <a:lnTo>
                      <a:pt x="109" y="102"/>
                    </a:lnTo>
                    <a:lnTo>
                      <a:pt x="148" y="72"/>
                    </a:lnTo>
                    <a:lnTo>
                      <a:pt x="191" y="47"/>
                    </a:lnTo>
                    <a:lnTo>
                      <a:pt x="238" y="27"/>
                    </a:lnTo>
                    <a:lnTo>
                      <a:pt x="289" y="12"/>
                    </a:lnTo>
                    <a:lnTo>
                      <a:pt x="343" y="3"/>
                    </a:lnTo>
                    <a:lnTo>
                      <a:pt x="3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Freeform 676">
                <a:extLst>
                  <a:ext uri="{FF2B5EF4-FFF2-40B4-BE49-F238E27FC236}">
                    <a16:creationId xmlns:a16="http://schemas.microsoft.com/office/drawing/2014/main" id="{35BA828E-F08B-45FF-B24B-EFFB044CC0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3" y="2555"/>
                <a:ext cx="77" cy="78"/>
              </a:xfrm>
              <a:custGeom>
                <a:avLst/>
                <a:gdLst>
                  <a:gd name="T0" fmla="*/ 334 w 385"/>
                  <a:gd name="T1" fmla="*/ 0 h 312"/>
                  <a:gd name="T2" fmla="*/ 385 w 385"/>
                  <a:gd name="T3" fmla="*/ 0 h 312"/>
                  <a:gd name="T4" fmla="*/ 385 w 385"/>
                  <a:gd name="T5" fmla="*/ 311 h 312"/>
                  <a:gd name="T6" fmla="*/ 1 w 385"/>
                  <a:gd name="T7" fmla="*/ 312 h 312"/>
                  <a:gd name="T8" fmla="*/ 0 w 385"/>
                  <a:gd name="T9" fmla="*/ 1 h 312"/>
                  <a:gd name="T10" fmla="*/ 334 w 385"/>
                  <a:gd name="T1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5" h="312">
                    <a:moveTo>
                      <a:pt x="334" y="0"/>
                    </a:moveTo>
                    <a:lnTo>
                      <a:pt x="385" y="0"/>
                    </a:lnTo>
                    <a:lnTo>
                      <a:pt x="385" y="311"/>
                    </a:lnTo>
                    <a:lnTo>
                      <a:pt x="1" y="312"/>
                    </a:lnTo>
                    <a:lnTo>
                      <a:pt x="0" y="1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Freeform 677">
                <a:extLst>
                  <a:ext uri="{FF2B5EF4-FFF2-40B4-BE49-F238E27FC236}">
                    <a16:creationId xmlns:a16="http://schemas.microsoft.com/office/drawing/2014/main" id="{A0A7DE40-23D8-4483-86F6-C153359062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67" y="2329"/>
                <a:ext cx="797" cy="807"/>
              </a:xfrm>
              <a:custGeom>
                <a:avLst/>
                <a:gdLst>
                  <a:gd name="T0" fmla="*/ 1191 w 3987"/>
                  <a:gd name="T1" fmla="*/ 708 h 3229"/>
                  <a:gd name="T2" fmla="*/ 1047 w 3987"/>
                  <a:gd name="T3" fmla="*/ 761 h 3229"/>
                  <a:gd name="T4" fmla="*/ 939 w 3987"/>
                  <a:gd name="T5" fmla="*/ 849 h 3229"/>
                  <a:gd name="T6" fmla="*/ 873 w 3987"/>
                  <a:gd name="T7" fmla="*/ 964 h 3229"/>
                  <a:gd name="T8" fmla="*/ 860 w 3987"/>
                  <a:gd name="T9" fmla="*/ 2178 h 3229"/>
                  <a:gd name="T10" fmla="*/ 889 w 3987"/>
                  <a:gd name="T11" fmla="*/ 2306 h 3229"/>
                  <a:gd name="T12" fmla="*/ 970 w 3987"/>
                  <a:gd name="T13" fmla="*/ 2413 h 3229"/>
                  <a:gd name="T14" fmla="*/ 1092 w 3987"/>
                  <a:gd name="T15" fmla="*/ 2491 h 3229"/>
                  <a:gd name="T16" fmla="*/ 1243 w 3987"/>
                  <a:gd name="T17" fmla="*/ 2530 h 3229"/>
                  <a:gd name="T18" fmla="*/ 2744 w 3987"/>
                  <a:gd name="T19" fmla="*/ 2530 h 3229"/>
                  <a:gd name="T20" fmla="*/ 2896 w 3987"/>
                  <a:gd name="T21" fmla="*/ 2491 h 3229"/>
                  <a:gd name="T22" fmla="*/ 3017 w 3987"/>
                  <a:gd name="T23" fmla="*/ 2413 h 3229"/>
                  <a:gd name="T24" fmla="*/ 3098 w 3987"/>
                  <a:gd name="T25" fmla="*/ 2306 h 3229"/>
                  <a:gd name="T26" fmla="*/ 3128 w 3987"/>
                  <a:gd name="T27" fmla="*/ 2178 h 3229"/>
                  <a:gd name="T28" fmla="*/ 3114 w 3987"/>
                  <a:gd name="T29" fmla="*/ 964 h 3229"/>
                  <a:gd name="T30" fmla="*/ 3049 w 3987"/>
                  <a:gd name="T31" fmla="*/ 849 h 3229"/>
                  <a:gd name="T32" fmla="*/ 2940 w 3987"/>
                  <a:gd name="T33" fmla="*/ 761 h 3229"/>
                  <a:gd name="T34" fmla="*/ 2797 w 3987"/>
                  <a:gd name="T35" fmla="*/ 708 h 3229"/>
                  <a:gd name="T36" fmla="*/ 1298 w 3987"/>
                  <a:gd name="T37" fmla="*/ 697 h 3229"/>
                  <a:gd name="T38" fmla="*/ 2244 w 3987"/>
                  <a:gd name="T39" fmla="*/ 13 h 3229"/>
                  <a:gd name="T40" fmla="*/ 2600 w 3987"/>
                  <a:gd name="T41" fmla="*/ 77 h 3229"/>
                  <a:gd name="T42" fmla="*/ 2931 w 3987"/>
                  <a:gd name="T43" fmla="*/ 190 h 3229"/>
                  <a:gd name="T44" fmla="*/ 3226 w 3987"/>
                  <a:gd name="T45" fmla="*/ 348 h 3229"/>
                  <a:gd name="T46" fmla="*/ 3483 w 3987"/>
                  <a:gd name="T47" fmla="*/ 543 h 3229"/>
                  <a:gd name="T48" fmla="*/ 3695 w 3987"/>
                  <a:gd name="T49" fmla="*/ 774 h 3229"/>
                  <a:gd name="T50" fmla="*/ 3854 w 3987"/>
                  <a:gd name="T51" fmla="*/ 1032 h 3229"/>
                  <a:gd name="T52" fmla="*/ 3954 w 3987"/>
                  <a:gd name="T53" fmla="*/ 1314 h 3229"/>
                  <a:gd name="T54" fmla="*/ 3987 w 3987"/>
                  <a:gd name="T55" fmla="*/ 1615 h 3229"/>
                  <a:gd name="T56" fmla="*/ 3954 w 3987"/>
                  <a:gd name="T57" fmla="*/ 1916 h 3229"/>
                  <a:gd name="T58" fmla="*/ 3854 w 3987"/>
                  <a:gd name="T59" fmla="*/ 2197 h 3229"/>
                  <a:gd name="T60" fmla="*/ 3695 w 3987"/>
                  <a:gd name="T61" fmla="*/ 2456 h 3229"/>
                  <a:gd name="T62" fmla="*/ 3483 w 3987"/>
                  <a:gd name="T63" fmla="*/ 2686 h 3229"/>
                  <a:gd name="T64" fmla="*/ 3226 w 3987"/>
                  <a:gd name="T65" fmla="*/ 2882 h 3229"/>
                  <a:gd name="T66" fmla="*/ 2931 w 3987"/>
                  <a:gd name="T67" fmla="*/ 3039 h 3229"/>
                  <a:gd name="T68" fmla="*/ 2600 w 3987"/>
                  <a:gd name="T69" fmla="*/ 3152 h 3229"/>
                  <a:gd name="T70" fmla="*/ 2244 w 3987"/>
                  <a:gd name="T71" fmla="*/ 3216 h 3229"/>
                  <a:gd name="T72" fmla="*/ 1868 w 3987"/>
                  <a:gd name="T73" fmla="*/ 3225 h 3229"/>
                  <a:gd name="T74" fmla="*/ 1504 w 3987"/>
                  <a:gd name="T75" fmla="*/ 3180 h 3229"/>
                  <a:gd name="T76" fmla="*/ 1163 w 3987"/>
                  <a:gd name="T77" fmla="*/ 3082 h 3229"/>
                  <a:gd name="T78" fmla="*/ 855 w 3987"/>
                  <a:gd name="T79" fmla="*/ 2939 h 3229"/>
                  <a:gd name="T80" fmla="*/ 585 w 3987"/>
                  <a:gd name="T81" fmla="*/ 2756 h 3229"/>
                  <a:gd name="T82" fmla="*/ 358 w 3987"/>
                  <a:gd name="T83" fmla="*/ 2537 h 3229"/>
                  <a:gd name="T84" fmla="*/ 181 w 3987"/>
                  <a:gd name="T85" fmla="*/ 2286 h 3229"/>
                  <a:gd name="T86" fmla="*/ 61 w 3987"/>
                  <a:gd name="T87" fmla="*/ 2012 h 3229"/>
                  <a:gd name="T88" fmla="*/ 3 w 3987"/>
                  <a:gd name="T89" fmla="*/ 1717 h 3229"/>
                  <a:gd name="T90" fmla="*/ 16 w 3987"/>
                  <a:gd name="T91" fmla="*/ 1413 h 3229"/>
                  <a:gd name="T92" fmla="*/ 95 w 3987"/>
                  <a:gd name="T93" fmla="*/ 1124 h 3229"/>
                  <a:gd name="T94" fmla="*/ 234 w 3987"/>
                  <a:gd name="T95" fmla="*/ 856 h 3229"/>
                  <a:gd name="T96" fmla="*/ 428 w 3987"/>
                  <a:gd name="T97" fmla="*/ 616 h 3229"/>
                  <a:gd name="T98" fmla="*/ 671 w 3987"/>
                  <a:gd name="T99" fmla="*/ 408 h 3229"/>
                  <a:gd name="T100" fmla="*/ 954 w 3987"/>
                  <a:gd name="T101" fmla="*/ 237 h 3229"/>
                  <a:gd name="T102" fmla="*/ 1274 w 3987"/>
                  <a:gd name="T103" fmla="*/ 109 h 3229"/>
                  <a:gd name="T104" fmla="*/ 1622 w 3987"/>
                  <a:gd name="T105" fmla="*/ 28 h 3229"/>
                  <a:gd name="T106" fmla="*/ 1994 w 3987"/>
                  <a:gd name="T107" fmla="*/ 0 h 3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87" h="3229">
                    <a:moveTo>
                      <a:pt x="1298" y="697"/>
                    </a:moveTo>
                    <a:lnTo>
                      <a:pt x="1243" y="700"/>
                    </a:lnTo>
                    <a:lnTo>
                      <a:pt x="1191" y="708"/>
                    </a:lnTo>
                    <a:lnTo>
                      <a:pt x="1140" y="721"/>
                    </a:lnTo>
                    <a:lnTo>
                      <a:pt x="1092" y="738"/>
                    </a:lnTo>
                    <a:lnTo>
                      <a:pt x="1047" y="761"/>
                    </a:lnTo>
                    <a:lnTo>
                      <a:pt x="1008" y="787"/>
                    </a:lnTo>
                    <a:lnTo>
                      <a:pt x="970" y="816"/>
                    </a:lnTo>
                    <a:lnTo>
                      <a:pt x="939" y="849"/>
                    </a:lnTo>
                    <a:lnTo>
                      <a:pt x="912" y="885"/>
                    </a:lnTo>
                    <a:lnTo>
                      <a:pt x="889" y="923"/>
                    </a:lnTo>
                    <a:lnTo>
                      <a:pt x="873" y="964"/>
                    </a:lnTo>
                    <a:lnTo>
                      <a:pt x="863" y="1007"/>
                    </a:lnTo>
                    <a:lnTo>
                      <a:pt x="860" y="1051"/>
                    </a:lnTo>
                    <a:lnTo>
                      <a:pt x="860" y="2178"/>
                    </a:lnTo>
                    <a:lnTo>
                      <a:pt x="863" y="2223"/>
                    </a:lnTo>
                    <a:lnTo>
                      <a:pt x="873" y="2265"/>
                    </a:lnTo>
                    <a:lnTo>
                      <a:pt x="889" y="2306"/>
                    </a:lnTo>
                    <a:lnTo>
                      <a:pt x="912" y="2345"/>
                    </a:lnTo>
                    <a:lnTo>
                      <a:pt x="939" y="2380"/>
                    </a:lnTo>
                    <a:lnTo>
                      <a:pt x="970" y="2413"/>
                    </a:lnTo>
                    <a:lnTo>
                      <a:pt x="1008" y="2443"/>
                    </a:lnTo>
                    <a:lnTo>
                      <a:pt x="1047" y="2469"/>
                    </a:lnTo>
                    <a:lnTo>
                      <a:pt x="1092" y="2491"/>
                    </a:lnTo>
                    <a:lnTo>
                      <a:pt x="1140" y="2508"/>
                    </a:lnTo>
                    <a:lnTo>
                      <a:pt x="1191" y="2521"/>
                    </a:lnTo>
                    <a:lnTo>
                      <a:pt x="1243" y="2530"/>
                    </a:lnTo>
                    <a:lnTo>
                      <a:pt x="1298" y="2533"/>
                    </a:lnTo>
                    <a:lnTo>
                      <a:pt x="2689" y="2533"/>
                    </a:lnTo>
                    <a:lnTo>
                      <a:pt x="2744" y="2530"/>
                    </a:lnTo>
                    <a:lnTo>
                      <a:pt x="2797" y="2521"/>
                    </a:lnTo>
                    <a:lnTo>
                      <a:pt x="2847" y="2508"/>
                    </a:lnTo>
                    <a:lnTo>
                      <a:pt x="2896" y="2491"/>
                    </a:lnTo>
                    <a:lnTo>
                      <a:pt x="2940" y="2469"/>
                    </a:lnTo>
                    <a:lnTo>
                      <a:pt x="2981" y="2443"/>
                    </a:lnTo>
                    <a:lnTo>
                      <a:pt x="3017" y="2413"/>
                    </a:lnTo>
                    <a:lnTo>
                      <a:pt x="3049" y="2380"/>
                    </a:lnTo>
                    <a:lnTo>
                      <a:pt x="3077" y="2345"/>
                    </a:lnTo>
                    <a:lnTo>
                      <a:pt x="3098" y="2306"/>
                    </a:lnTo>
                    <a:lnTo>
                      <a:pt x="3114" y="2265"/>
                    </a:lnTo>
                    <a:lnTo>
                      <a:pt x="3124" y="2223"/>
                    </a:lnTo>
                    <a:lnTo>
                      <a:pt x="3128" y="2178"/>
                    </a:lnTo>
                    <a:lnTo>
                      <a:pt x="3128" y="1051"/>
                    </a:lnTo>
                    <a:lnTo>
                      <a:pt x="3124" y="1007"/>
                    </a:lnTo>
                    <a:lnTo>
                      <a:pt x="3114" y="964"/>
                    </a:lnTo>
                    <a:lnTo>
                      <a:pt x="3098" y="923"/>
                    </a:lnTo>
                    <a:lnTo>
                      <a:pt x="3077" y="885"/>
                    </a:lnTo>
                    <a:lnTo>
                      <a:pt x="3049" y="849"/>
                    </a:lnTo>
                    <a:lnTo>
                      <a:pt x="3017" y="816"/>
                    </a:lnTo>
                    <a:lnTo>
                      <a:pt x="2981" y="787"/>
                    </a:lnTo>
                    <a:lnTo>
                      <a:pt x="2940" y="761"/>
                    </a:lnTo>
                    <a:lnTo>
                      <a:pt x="2896" y="738"/>
                    </a:lnTo>
                    <a:lnTo>
                      <a:pt x="2847" y="721"/>
                    </a:lnTo>
                    <a:lnTo>
                      <a:pt x="2797" y="708"/>
                    </a:lnTo>
                    <a:lnTo>
                      <a:pt x="2744" y="700"/>
                    </a:lnTo>
                    <a:lnTo>
                      <a:pt x="2689" y="697"/>
                    </a:lnTo>
                    <a:lnTo>
                      <a:pt x="1298" y="697"/>
                    </a:lnTo>
                    <a:close/>
                    <a:moveTo>
                      <a:pt x="1994" y="0"/>
                    </a:moveTo>
                    <a:lnTo>
                      <a:pt x="2120" y="4"/>
                    </a:lnTo>
                    <a:lnTo>
                      <a:pt x="2244" y="13"/>
                    </a:lnTo>
                    <a:lnTo>
                      <a:pt x="2365" y="28"/>
                    </a:lnTo>
                    <a:lnTo>
                      <a:pt x="2484" y="50"/>
                    </a:lnTo>
                    <a:lnTo>
                      <a:pt x="2600" y="77"/>
                    </a:lnTo>
                    <a:lnTo>
                      <a:pt x="2714" y="109"/>
                    </a:lnTo>
                    <a:lnTo>
                      <a:pt x="2824" y="148"/>
                    </a:lnTo>
                    <a:lnTo>
                      <a:pt x="2931" y="190"/>
                    </a:lnTo>
                    <a:lnTo>
                      <a:pt x="3033" y="237"/>
                    </a:lnTo>
                    <a:lnTo>
                      <a:pt x="3132" y="290"/>
                    </a:lnTo>
                    <a:lnTo>
                      <a:pt x="3226" y="348"/>
                    </a:lnTo>
                    <a:lnTo>
                      <a:pt x="3318" y="408"/>
                    </a:lnTo>
                    <a:lnTo>
                      <a:pt x="3404" y="474"/>
                    </a:lnTo>
                    <a:lnTo>
                      <a:pt x="3483" y="543"/>
                    </a:lnTo>
                    <a:lnTo>
                      <a:pt x="3559" y="616"/>
                    </a:lnTo>
                    <a:lnTo>
                      <a:pt x="3631" y="693"/>
                    </a:lnTo>
                    <a:lnTo>
                      <a:pt x="3695" y="774"/>
                    </a:lnTo>
                    <a:lnTo>
                      <a:pt x="3754" y="856"/>
                    </a:lnTo>
                    <a:lnTo>
                      <a:pt x="3806" y="943"/>
                    </a:lnTo>
                    <a:lnTo>
                      <a:pt x="3854" y="1032"/>
                    </a:lnTo>
                    <a:lnTo>
                      <a:pt x="3894" y="1124"/>
                    </a:lnTo>
                    <a:lnTo>
                      <a:pt x="3927" y="1218"/>
                    </a:lnTo>
                    <a:lnTo>
                      <a:pt x="3954" y="1314"/>
                    </a:lnTo>
                    <a:lnTo>
                      <a:pt x="3972" y="1413"/>
                    </a:lnTo>
                    <a:lnTo>
                      <a:pt x="3984" y="1513"/>
                    </a:lnTo>
                    <a:lnTo>
                      <a:pt x="3987" y="1615"/>
                    </a:lnTo>
                    <a:lnTo>
                      <a:pt x="3984" y="1717"/>
                    </a:lnTo>
                    <a:lnTo>
                      <a:pt x="3972" y="1817"/>
                    </a:lnTo>
                    <a:lnTo>
                      <a:pt x="3954" y="1916"/>
                    </a:lnTo>
                    <a:lnTo>
                      <a:pt x="3927" y="2012"/>
                    </a:lnTo>
                    <a:lnTo>
                      <a:pt x="3894" y="2105"/>
                    </a:lnTo>
                    <a:lnTo>
                      <a:pt x="3854" y="2197"/>
                    </a:lnTo>
                    <a:lnTo>
                      <a:pt x="3806" y="2286"/>
                    </a:lnTo>
                    <a:lnTo>
                      <a:pt x="3754" y="2373"/>
                    </a:lnTo>
                    <a:lnTo>
                      <a:pt x="3695" y="2456"/>
                    </a:lnTo>
                    <a:lnTo>
                      <a:pt x="3631" y="2537"/>
                    </a:lnTo>
                    <a:lnTo>
                      <a:pt x="3559" y="2613"/>
                    </a:lnTo>
                    <a:lnTo>
                      <a:pt x="3483" y="2686"/>
                    </a:lnTo>
                    <a:lnTo>
                      <a:pt x="3404" y="2756"/>
                    </a:lnTo>
                    <a:lnTo>
                      <a:pt x="3318" y="2821"/>
                    </a:lnTo>
                    <a:lnTo>
                      <a:pt x="3226" y="2882"/>
                    </a:lnTo>
                    <a:lnTo>
                      <a:pt x="3132" y="2939"/>
                    </a:lnTo>
                    <a:lnTo>
                      <a:pt x="3033" y="2992"/>
                    </a:lnTo>
                    <a:lnTo>
                      <a:pt x="2931" y="3039"/>
                    </a:lnTo>
                    <a:lnTo>
                      <a:pt x="2824" y="3082"/>
                    </a:lnTo>
                    <a:lnTo>
                      <a:pt x="2714" y="3120"/>
                    </a:lnTo>
                    <a:lnTo>
                      <a:pt x="2600" y="3152"/>
                    </a:lnTo>
                    <a:lnTo>
                      <a:pt x="2484" y="3180"/>
                    </a:lnTo>
                    <a:lnTo>
                      <a:pt x="2365" y="3201"/>
                    </a:lnTo>
                    <a:lnTo>
                      <a:pt x="2244" y="3216"/>
                    </a:lnTo>
                    <a:lnTo>
                      <a:pt x="2120" y="3225"/>
                    </a:lnTo>
                    <a:lnTo>
                      <a:pt x="1994" y="3229"/>
                    </a:lnTo>
                    <a:lnTo>
                      <a:pt x="1868" y="3225"/>
                    </a:lnTo>
                    <a:lnTo>
                      <a:pt x="1743" y="3216"/>
                    </a:lnTo>
                    <a:lnTo>
                      <a:pt x="1622" y="3201"/>
                    </a:lnTo>
                    <a:lnTo>
                      <a:pt x="1504" y="3180"/>
                    </a:lnTo>
                    <a:lnTo>
                      <a:pt x="1387" y="3152"/>
                    </a:lnTo>
                    <a:lnTo>
                      <a:pt x="1274" y="3120"/>
                    </a:lnTo>
                    <a:lnTo>
                      <a:pt x="1163" y="3082"/>
                    </a:lnTo>
                    <a:lnTo>
                      <a:pt x="1057" y="3039"/>
                    </a:lnTo>
                    <a:lnTo>
                      <a:pt x="954" y="2992"/>
                    </a:lnTo>
                    <a:lnTo>
                      <a:pt x="855" y="2939"/>
                    </a:lnTo>
                    <a:lnTo>
                      <a:pt x="761" y="2882"/>
                    </a:lnTo>
                    <a:lnTo>
                      <a:pt x="671" y="2821"/>
                    </a:lnTo>
                    <a:lnTo>
                      <a:pt x="585" y="2756"/>
                    </a:lnTo>
                    <a:lnTo>
                      <a:pt x="504" y="2686"/>
                    </a:lnTo>
                    <a:lnTo>
                      <a:pt x="428" y="2613"/>
                    </a:lnTo>
                    <a:lnTo>
                      <a:pt x="358" y="2537"/>
                    </a:lnTo>
                    <a:lnTo>
                      <a:pt x="293" y="2456"/>
                    </a:lnTo>
                    <a:lnTo>
                      <a:pt x="234" y="2373"/>
                    </a:lnTo>
                    <a:lnTo>
                      <a:pt x="181" y="2286"/>
                    </a:lnTo>
                    <a:lnTo>
                      <a:pt x="134" y="2197"/>
                    </a:lnTo>
                    <a:lnTo>
                      <a:pt x="95" y="2105"/>
                    </a:lnTo>
                    <a:lnTo>
                      <a:pt x="61" y="2012"/>
                    </a:lnTo>
                    <a:lnTo>
                      <a:pt x="35" y="1916"/>
                    </a:lnTo>
                    <a:lnTo>
                      <a:pt x="16" y="1817"/>
                    </a:lnTo>
                    <a:lnTo>
                      <a:pt x="3" y="1717"/>
                    </a:lnTo>
                    <a:lnTo>
                      <a:pt x="0" y="1615"/>
                    </a:lnTo>
                    <a:lnTo>
                      <a:pt x="3" y="1513"/>
                    </a:lnTo>
                    <a:lnTo>
                      <a:pt x="16" y="1413"/>
                    </a:lnTo>
                    <a:lnTo>
                      <a:pt x="35" y="1314"/>
                    </a:lnTo>
                    <a:lnTo>
                      <a:pt x="61" y="1218"/>
                    </a:lnTo>
                    <a:lnTo>
                      <a:pt x="95" y="1124"/>
                    </a:lnTo>
                    <a:lnTo>
                      <a:pt x="134" y="1032"/>
                    </a:lnTo>
                    <a:lnTo>
                      <a:pt x="181" y="943"/>
                    </a:lnTo>
                    <a:lnTo>
                      <a:pt x="234" y="856"/>
                    </a:lnTo>
                    <a:lnTo>
                      <a:pt x="293" y="774"/>
                    </a:lnTo>
                    <a:lnTo>
                      <a:pt x="358" y="693"/>
                    </a:lnTo>
                    <a:lnTo>
                      <a:pt x="428" y="616"/>
                    </a:lnTo>
                    <a:lnTo>
                      <a:pt x="504" y="543"/>
                    </a:lnTo>
                    <a:lnTo>
                      <a:pt x="585" y="474"/>
                    </a:lnTo>
                    <a:lnTo>
                      <a:pt x="671" y="408"/>
                    </a:lnTo>
                    <a:lnTo>
                      <a:pt x="761" y="348"/>
                    </a:lnTo>
                    <a:lnTo>
                      <a:pt x="855" y="290"/>
                    </a:lnTo>
                    <a:lnTo>
                      <a:pt x="954" y="237"/>
                    </a:lnTo>
                    <a:lnTo>
                      <a:pt x="1057" y="190"/>
                    </a:lnTo>
                    <a:lnTo>
                      <a:pt x="1163" y="148"/>
                    </a:lnTo>
                    <a:lnTo>
                      <a:pt x="1274" y="109"/>
                    </a:lnTo>
                    <a:lnTo>
                      <a:pt x="1387" y="77"/>
                    </a:lnTo>
                    <a:lnTo>
                      <a:pt x="1504" y="50"/>
                    </a:lnTo>
                    <a:lnTo>
                      <a:pt x="1622" y="28"/>
                    </a:lnTo>
                    <a:lnTo>
                      <a:pt x="1743" y="13"/>
                    </a:lnTo>
                    <a:lnTo>
                      <a:pt x="1868" y="4"/>
                    </a:lnTo>
                    <a:lnTo>
                      <a:pt x="19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Freeform 678">
                <a:extLst>
                  <a:ext uri="{FF2B5EF4-FFF2-40B4-BE49-F238E27FC236}">
                    <a16:creationId xmlns:a16="http://schemas.microsoft.com/office/drawing/2014/main" id="{96971929-BC06-4FC4-863A-435D8A621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685"/>
                <a:ext cx="365" cy="232"/>
              </a:xfrm>
              <a:custGeom>
                <a:avLst/>
                <a:gdLst>
                  <a:gd name="T0" fmla="*/ 0 w 1826"/>
                  <a:gd name="T1" fmla="*/ 0 h 928"/>
                  <a:gd name="T2" fmla="*/ 338 w 1826"/>
                  <a:gd name="T3" fmla="*/ 0 h 928"/>
                  <a:gd name="T4" fmla="*/ 319 w 1826"/>
                  <a:gd name="T5" fmla="*/ 45 h 928"/>
                  <a:gd name="T6" fmla="*/ 304 w 1826"/>
                  <a:gd name="T7" fmla="*/ 92 h 928"/>
                  <a:gd name="T8" fmla="*/ 296 w 1826"/>
                  <a:gd name="T9" fmla="*/ 139 h 928"/>
                  <a:gd name="T10" fmla="*/ 293 w 1826"/>
                  <a:gd name="T11" fmla="*/ 189 h 928"/>
                  <a:gd name="T12" fmla="*/ 297 w 1826"/>
                  <a:gd name="T13" fmla="*/ 243 h 928"/>
                  <a:gd name="T14" fmla="*/ 307 w 1826"/>
                  <a:gd name="T15" fmla="*/ 296 h 928"/>
                  <a:gd name="T16" fmla="*/ 324 w 1826"/>
                  <a:gd name="T17" fmla="*/ 347 h 928"/>
                  <a:gd name="T18" fmla="*/ 348 w 1826"/>
                  <a:gd name="T19" fmla="*/ 396 h 928"/>
                  <a:gd name="T20" fmla="*/ 378 w 1826"/>
                  <a:gd name="T21" fmla="*/ 442 h 928"/>
                  <a:gd name="T22" fmla="*/ 413 w 1826"/>
                  <a:gd name="T23" fmla="*/ 485 h 928"/>
                  <a:gd name="T24" fmla="*/ 453 w 1826"/>
                  <a:gd name="T25" fmla="*/ 525 h 928"/>
                  <a:gd name="T26" fmla="*/ 498 w 1826"/>
                  <a:gd name="T27" fmla="*/ 561 h 928"/>
                  <a:gd name="T28" fmla="*/ 546 w 1826"/>
                  <a:gd name="T29" fmla="*/ 594 h 928"/>
                  <a:gd name="T30" fmla="*/ 600 w 1826"/>
                  <a:gd name="T31" fmla="*/ 622 h 928"/>
                  <a:gd name="T32" fmla="*/ 657 w 1826"/>
                  <a:gd name="T33" fmla="*/ 646 h 928"/>
                  <a:gd name="T34" fmla="*/ 717 w 1826"/>
                  <a:gd name="T35" fmla="*/ 665 h 928"/>
                  <a:gd name="T36" fmla="*/ 780 w 1826"/>
                  <a:gd name="T37" fmla="*/ 679 h 928"/>
                  <a:gd name="T38" fmla="*/ 846 w 1826"/>
                  <a:gd name="T39" fmla="*/ 688 h 928"/>
                  <a:gd name="T40" fmla="*/ 913 w 1826"/>
                  <a:gd name="T41" fmla="*/ 691 h 928"/>
                  <a:gd name="T42" fmla="*/ 981 w 1826"/>
                  <a:gd name="T43" fmla="*/ 688 h 928"/>
                  <a:gd name="T44" fmla="*/ 1045 w 1826"/>
                  <a:gd name="T45" fmla="*/ 679 h 928"/>
                  <a:gd name="T46" fmla="*/ 1109 w 1826"/>
                  <a:gd name="T47" fmla="*/ 665 h 928"/>
                  <a:gd name="T48" fmla="*/ 1169 w 1826"/>
                  <a:gd name="T49" fmla="*/ 646 h 928"/>
                  <a:gd name="T50" fmla="*/ 1226 w 1826"/>
                  <a:gd name="T51" fmla="*/ 622 h 928"/>
                  <a:gd name="T52" fmla="*/ 1279 w 1826"/>
                  <a:gd name="T53" fmla="*/ 594 h 928"/>
                  <a:gd name="T54" fmla="*/ 1329 w 1826"/>
                  <a:gd name="T55" fmla="*/ 561 h 928"/>
                  <a:gd name="T56" fmla="*/ 1373 w 1826"/>
                  <a:gd name="T57" fmla="*/ 525 h 928"/>
                  <a:gd name="T58" fmla="*/ 1413 w 1826"/>
                  <a:gd name="T59" fmla="*/ 485 h 928"/>
                  <a:gd name="T60" fmla="*/ 1448 w 1826"/>
                  <a:gd name="T61" fmla="*/ 442 h 928"/>
                  <a:gd name="T62" fmla="*/ 1478 w 1826"/>
                  <a:gd name="T63" fmla="*/ 396 h 928"/>
                  <a:gd name="T64" fmla="*/ 1502 w 1826"/>
                  <a:gd name="T65" fmla="*/ 347 h 928"/>
                  <a:gd name="T66" fmla="*/ 1519 w 1826"/>
                  <a:gd name="T67" fmla="*/ 296 h 928"/>
                  <a:gd name="T68" fmla="*/ 1529 w 1826"/>
                  <a:gd name="T69" fmla="*/ 243 h 928"/>
                  <a:gd name="T70" fmla="*/ 1533 w 1826"/>
                  <a:gd name="T71" fmla="*/ 189 h 928"/>
                  <a:gd name="T72" fmla="*/ 1531 w 1826"/>
                  <a:gd name="T73" fmla="*/ 139 h 928"/>
                  <a:gd name="T74" fmla="*/ 1521 w 1826"/>
                  <a:gd name="T75" fmla="*/ 92 h 928"/>
                  <a:gd name="T76" fmla="*/ 1507 w 1826"/>
                  <a:gd name="T77" fmla="*/ 45 h 928"/>
                  <a:gd name="T78" fmla="*/ 1487 w 1826"/>
                  <a:gd name="T79" fmla="*/ 0 h 928"/>
                  <a:gd name="T80" fmla="*/ 1826 w 1826"/>
                  <a:gd name="T81" fmla="*/ 0 h 928"/>
                  <a:gd name="T82" fmla="*/ 1826 w 1826"/>
                  <a:gd name="T83" fmla="*/ 752 h 928"/>
                  <a:gd name="T84" fmla="*/ 1822 w 1826"/>
                  <a:gd name="T85" fmla="*/ 783 h 928"/>
                  <a:gd name="T86" fmla="*/ 1812 w 1826"/>
                  <a:gd name="T87" fmla="*/ 814 h 928"/>
                  <a:gd name="T88" fmla="*/ 1796 w 1826"/>
                  <a:gd name="T89" fmla="*/ 841 h 928"/>
                  <a:gd name="T90" fmla="*/ 1775 w 1826"/>
                  <a:gd name="T91" fmla="*/ 865 h 928"/>
                  <a:gd name="T92" fmla="*/ 1749 w 1826"/>
                  <a:gd name="T93" fmla="*/ 886 h 928"/>
                  <a:gd name="T94" fmla="*/ 1718 w 1826"/>
                  <a:gd name="T95" fmla="*/ 904 h 928"/>
                  <a:gd name="T96" fmla="*/ 1684 w 1826"/>
                  <a:gd name="T97" fmla="*/ 917 h 928"/>
                  <a:gd name="T98" fmla="*/ 1648 w 1826"/>
                  <a:gd name="T99" fmla="*/ 925 h 928"/>
                  <a:gd name="T100" fmla="*/ 1608 w 1826"/>
                  <a:gd name="T101" fmla="*/ 928 h 928"/>
                  <a:gd name="T102" fmla="*/ 217 w 1826"/>
                  <a:gd name="T103" fmla="*/ 928 h 928"/>
                  <a:gd name="T104" fmla="*/ 179 w 1826"/>
                  <a:gd name="T105" fmla="*/ 925 h 928"/>
                  <a:gd name="T106" fmla="*/ 141 w 1826"/>
                  <a:gd name="T107" fmla="*/ 917 h 928"/>
                  <a:gd name="T108" fmla="*/ 107 w 1826"/>
                  <a:gd name="T109" fmla="*/ 904 h 928"/>
                  <a:gd name="T110" fmla="*/ 77 w 1826"/>
                  <a:gd name="T111" fmla="*/ 886 h 928"/>
                  <a:gd name="T112" fmla="*/ 51 w 1826"/>
                  <a:gd name="T113" fmla="*/ 865 h 928"/>
                  <a:gd name="T114" fmla="*/ 30 w 1826"/>
                  <a:gd name="T115" fmla="*/ 841 h 928"/>
                  <a:gd name="T116" fmla="*/ 14 w 1826"/>
                  <a:gd name="T117" fmla="*/ 814 h 928"/>
                  <a:gd name="T118" fmla="*/ 4 w 1826"/>
                  <a:gd name="T119" fmla="*/ 783 h 928"/>
                  <a:gd name="T120" fmla="*/ 0 w 1826"/>
                  <a:gd name="T121" fmla="*/ 752 h 928"/>
                  <a:gd name="T122" fmla="*/ 0 w 1826"/>
                  <a:gd name="T123" fmla="*/ 0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26" h="928">
                    <a:moveTo>
                      <a:pt x="0" y="0"/>
                    </a:moveTo>
                    <a:lnTo>
                      <a:pt x="338" y="0"/>
                    </a:lnTo>
                    <a:lnTo>
                      <a:pt x="319" y="45"/>
                    </a:lnTo>
                    <a:lnTo>
                      <a:pt x="304" y="92"/>
                    </a:lnTo>
                    <a:lnTo>
                      <a:pt x="296" y="139"/>
                    </a:lnTo>
                    <a:lnTo>
                      <a:pt x="293" y="189"/>
                    </a:lnTo>
                    <a:lnTo>
                      <a:pt x="297" y="243"/>
                    </a:lnTo>
                    <a:lnTo>
                      <a:pt x="307" y="296"/>
                    </a:lnTo>
                    <a:lnTo>
                      <a:pt x="324" y="347"/>
                    </a:lnTo>
                    <a:lnTo>
                      <a:pt x="348" y="396"/>
                    </a:lnTo>
                    <a:lnTo>
                      <a:pt x="378" y="442"/>
                    </a:lnTo>
                    <a:lnTo>
                      <a:pt x="413" y="485"/>
                    </a:lnTo>
                    <a:lnTo>
                      <a:pt x="453" y="525"/>
                    </a:lnTo>
                    <a:lnTo>
                      <a:pt x="498" y="561"/>
                    </a:lnTo>
                    <a:lnTo>
                      <a:pt x="546" y="594"/>
                    </a:lnTo>
                    <a:lnTo>
                      <a:pt x="600" y="622"/>
                    </a:lnTo>
                    <a:lnTo>
                      <a:pt x="657" y="646"/>
                    </a:lnTo>
                    <a:lnTo>
                      <a:pt x="717" y="665"/>
                    </a:lnTo>
                    <a:lnTo>
                      <a:pt x="780" y="679"/>
                    </a:lnTo>
                    <a:lnTo>
                      <a:pt x="846" y="688"/>
                    </a:lnTo>
                    <a:lnTo>
                      <a:pt x="913" y="691"/>
                    </a:lnTo>
                    <a:lnTo>
                      <a:pt x="981" y="688"/>
                    </a:lnTo>
                    <a:lnTo>
                      <a:pt x="1045" y="679"/>
                    </a:lnTo>
                    <a:lnTo>
                      <a:pt x="1109" y="665"/>
                    </a:lnTo>
                    <a:lnTo>
                      <a:pt x="1169" y="646"/>
                    </a:lnTo>
                    <a:lnTo>
                      <a:pt x="1226" y="622"/>
                    </a:lnTo>
                    <a:lnTo>
                      <a:pt x="1279" y="594"/>
                    </a:lnTo>
                    <a:lnTo>
                      <a:pt x="1329" y="561"/>
                    </a:lnTo>
                    <a:lnTo>
                      <a:pt x="1373" y="525"/>
                    </a:lnTo>
                    <a:lnTo>
                      <a:pt x="1413" y="485"/>
                    </a:lnTo>
                    <a:lnTo>
                      <a:pt x="1448" y="442"/>
                    </a:lnTo>
                    <a:lnTo>
                      <a:pt x="1478" y="396"/>
                    </a:lnTo>
                    <a:lnTo>
                      <a:pt x="1502" y="347"/>
                    </a:lnTo>
                    <a:lnTo>
                      <a:pt x="1519" y="296"/>
                    </a:lnTo>
                    <a:lnTo>
                      <a:pt x="1529" y="243"/>
                    </a:lnTo>
                    <a:lnTo>
                      <a:pt x="1533" y="189"/>
                    </a:lnTo>
                    <a:lnTo>
                      <a:pt x="1531" y="139"/>
                    </a:lnTo>
                    <a:lnTo>
                      <a:pt x="1521" y="92"/>
                    </a:lnTo>
                    <a:lnTo>
                      <a:pt x="1507" y="45"/>
                    </a:lnTo>
                    <a:lnTo>
                      <a:pt x="1487" y="0"/>
                    </a:lnTo>
                    <a:lnTo>
                      <a:pt x="1826" y="0"/>
                    </a:lnTo>
                    <a:lnTo>
                      <a:pt x="1826" y="752"/>
                    </a:lnTo>
                    <a:lnTo>
                      <a:pt x="1822" y="783"/>
                    </a:lnTo>
                    <a:lnTo>
                      <a:pt x="1812" y="814"/>
                    </a:lnTo>
                    <a:lnTo>
                      <a:pt x="1796" y="841"/>
                    </a:lnTo>
                    <a:lnTo>
                      <a:pt x="1775" y="865"/>
                    </a:lnTo>
                    <a:lnTo>
                      <a:pt x="1749" y="886"/>
                    </a:lnTo>
                    <a:lnTo>
                      <a:pt x="1718" y="904"/>
                    </a:lnTo>
                    <a:lnTo>
                      <a:pt x="1684" y="917"/>
                    </a:lnTo>
                    <a:lnTo>
                      <a:pt x="1648" y="925"/>
                    </a:lnTo>
                    <a:lnTo>
                      <a:pt x="1608" y="928"/>
                    </a:lnTo>
                    <a:lnTo>
                      <a:pt x="217" y="928"/>
                    </a:lnTo>
                    <a:lnTo>
                      <a:pt x="179" y="925"/>
                    </a:lnTo>
                    <a:lnTo>
                      <a:pt x="141" y="917"/>
                    </a:lnTo>
                    <a:lnTo>
                      <a:pt x="107" y="904"/>
                    </a:lnTo>
                    <a:lnTo>
                      <a:pt x="77" y="886"/>
                    </a:lnTo>
                    <a:lnTo>
                      <a:pt x="51" y="865"/>
                    </a:lnTo>
                    <a:lnTo>
                      <a:pt x="30" y="841"/>
                    </a:lnTo>
                    <a:lnTo>
                      <a:pt x="14" y="814"/>
                    </a:lnTo>
                    <a:lnTo>
                      <a:pt x="4" y="783"/>
                    </a:lnTo>
                    <a:lnTo>
                      <a:pt x="0" y="7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4" name="Freeform 850">
              <a:extLst>
                <a:ext uri="{FF2B5EF4-FFF2-40B4-BE49-F238E27FC236}">
                  <a16:creationId xmlns:a16="http://schemas.microsoft.com/office/drawing/2014/main" id="{3D278200-68C1-48C7-9C7A-D8449E624A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58154" y="6060306"/>
              <a:ext cx="169279" cy="169279"/>
            </a:xfrm>
            <a:custGeom>
              <a:avLst/>
              <a:gdLst>
                <a:gd name="T0" fmla="*/ 538 w 3619"/>
                <a:gd name="T1" fmla="*/ 1378 h 3620"/>
                <a:gd name="T2" fmla="*/ 538 w 3619"/>
                <a:gd name="T3" fmla="*/ 3174 h 3620"/>
                <a:gd name="T4" fmla="*/ 1025 w 3619"/>
                <a:gd name="T5" fmla="*/ 3221 h 3620"/>
                <a:gd name="T6" fmla="*/ 1117 w 3619"/>
                <a:gd name="T7" fmla="*/ 3152 h 3620"/>
                <a:gd name="T8" fmla="*/ 1093 w 3619"/>
                <a:gd name="T9" fmla="*/ 1359 h 3620"/>
                <a:gd name="T10" fmla="*/ 2547 w 3619"/>
                <a:gd name="T11" fmla="*/ 1302 h 3620"/>
                <a:gd name="T12" fmla="*/ 2269 w 3619"/>
                <a:gd name="T13" fmla="*/ 1342 h 3620"/>
                <a:gd name="T14" fmla="*/ 2085 w 3619"/>
                <a:gd name="T15" fmla="*/ 1449 h 3620"/>
                <a:gd name="T16" fmla="*/ 1985 w 3619"/>
                <a:gd name="T17" fmla="*/ 1418 h 3620"/>
                <a:gd name="T18" fmla="*/ 1920 w 3619"/>
                <a:gd name="T19" fmla="*/ 1334 h 3620"/>
                <a:gd name="T20" fmla="*/ 1415 w 3619"/>
                <a:gd name="T21" fmla="*/ 1356 h 3620"/>
                <a:gd name="T22" fmla="*/ 1392 w 3619"/>
                <a:gd name="T23" fmla="*/ 3157 h 3620"/>
                <a:gd name="T24" fmla="*/ 1476 w 3619"/>
                <a:gd name="T25" fmla="*/ 3221 h 3620"/>
                <a:gd name="T26" fmla="*/ 1973 w 3619"/>
                <a:gd name="T27" fmla="*/ 3178 h 3620"/>
                <a:gd name="T28" fmla="*/ 1990 w 3619"/>
                <a:gd name="T29" fmla="*/ 2170 h 3620"/>
                <a:gd name="T30" fmla="*/ 2023 w 3619"/>
                <a:gd name="T31" fmla="*/ 2036 h 3620"/>
                <a:gd name="T32" fmla="*/ 2101 w 3619"/>
                <a:gd name="T33" fmla="*/ 1905 h 3620"/>
                <a:gd name="T34" fmla="*/ 2241 w 3619"/>
                <a:gd name="T35" fmla="*/ 1824 h 3620"/>
                <a:gd name="T36" fmla="*/ 2432 w 3619"/>
                <a:gd name="T37" fmla="*/ 1833 h 3620"/>
                <a:gd name="T38" fmla="*/ 2553 w 3619"/>
                <a:gd name="T39" fmla="*/ 1923 h 3620"/>
                <a:gd name="T40" fmla="*/ 2611 w 3619"/>
                <a:gd name="T41" fmla="*/ 2060 h 3620"/>
                <a:gd name="T42" fmla="*/ 2630 w 3619"/>
                <a:gd name="T43" fmla="*/ 2204 h 3620"/>
                <a:gd name="T44" fmla="*/ 2630 w 3619"/>
                <a:gd name="T45" fmla="*/ 2320 h 3620"/>
                <a:gd name="T46" fmla="*/ 2655 w 3619"/>
                <a:gd name="T47" fmla="*/ 3196 h 3620"/>
                <a:gd name="T48" fmla="*/ 3175 w 3619"/>
                <a:gd name="T49" fmla="*/ 3218 h 3620"/>
                <a:gd name="T50" fmla="*/ 3240 w 3619"/>
                <a:gd name="T51" fmla="*/ 3134 h 3620"/>
                <a:gd name="T52" fmla="*/ 3238 w 3619"/>
                <a:gd name="T53" fmla="*/ 2160 h 3620"/>
                <a:gd name="T54" fmla="*/ 3224 w 3619"/>
                <a:gd name="T55" fmla="*/ 1948 h 3620"/>
                <a:gd name="T56" fmla="*/ 3178 w 3619"/>
                <a:gd name="T57" fmla="*/ 1733 h 3620"/>
                <a:gd name="T58" fmla="*/ 3082 w 3619"/>
                <a:gd name="T59" fmla="*/ 1540 h 3620"/>
                <a:gd name="T60" fmla="*/ 2920 w 3619"/>
                <a:gd name="T61" fmla="*/ 1391 h 3620"/>
                <a:gd name="T62" fmla="*/ 2673 w 3619"/>
                <a:gd name="T63" fmla="*/ 1309 h 3620"/>
                <a:gd name="T64" fmla="*/ 727 w 3619"/>
                <a:gd name="T65" fmla="*/ 411 h 3620"/>
                <a:gd name="T66" fmla="*/ 534 w 3619"/>
                <a:gd name="T67" fmla="*/ 529 h 3620"/>
                <a:gd name="T68" fmla="*/ 440 w 3619"/>
                <a:gd name="T69" fmla="*/ 736 h 3620"/>
                <a:gd name="T70" fmla="*/ 483 w 3619"/>
                <a:gd name="T71" fmla="*/ 965 h 3620"/>
                <a:gd name="T72" fmla="*/ 641 w 3619"/>
                <a:gd name="T73" fmla="*/ 1125 h 3620"/>
                <a:gd name="T74" fmla="*/ 870 w 3619"/>
                <a:gd name="T75" fmla="*/ 1167 h 3620"/>
                <a:gd name="T76" fmla="*/ 1079 w 3619"/>
                <a:gd name="T77" fmla="*/ 1072 h 3620"/>
                <a:gd name="T78" fmla="*/ 1195 w 3619"/>
                <a:gd name="T79" fmla="*/ 880 h 3620"/>
                <a:gd name="T80" fmla="*/ 1182 w 3619"/>
                <a:gd name="T81" fmla="*/ 646 h 3620"/>
                <a:gd name="T82" fmla="*/ 1042 w 3619"/>
                <a:gd name="T83" fmla="*/ 469 h 3620"/>
                <a:gd name="T84" fmla="*/ 822 w 3619"/>
                <a:gd name="T85" fmla="*/ 399 h 3620"/>
                <a:gd name="T86" fmla="*/ 3420 w 3619"/>
                <a:gd name="T87" fmla="*/ 27 h 3620"/>
                <a:gd name="T88" fmla="*/ 3575 w 3619"/>
                <a:gd name="T89" fmla="*/ 162 h 3620"/>
                <a:gd name="T90" fmla="*/ 3619 w 3619"/>
                <a:gd name="T91" fmla="*/ 3293 h 3620"/>
                <a:gd name="T92" fmla="*/ 3551 w 3619"/>
                <a:gd name="T93" fmla="*/ 3493 h 3620"/>
                <a:gd name="T94" fmla="*/ 3379 w 3619"/>
                <a:gd name="T95" fmla="*/ 3609 h 3620"/>
                <a:gd name="T96" fmla="*/ 241 w 3619"/>
                <a:gd name="T97" fmla="*/ 3609 h 3620"/>
                <a:gd name="T98" fmla="*/ 68 w 3619"/>
                <a:gd name="T99" fmla="*/ 3493 h 3620"/>
                <a:gd name="T100" fmla="*/ 0 w 3619"/>
                <a:gd name="T101" fmla="*/ 3293 h 3620"/>
                <a:gd name="T102" fmla="*/ 45 w 3619"/>
                <a:gd name="T103" fmla="*/ 162 h 3620"/>
                <a:gd name="T104" fmla="*/ 200 w 3619"/>
                <a:gd name="T105" fmla="*/ 27 h 3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19" h="3620">
                  <a:moveTo>
                    <a:pt x="619" y="1330"/>
                  </a:moveTo>
                  <a:lnTo>
                    <a:pt x="594" y="1334"/>
                  </a:lnTo>
                  <a:lnTo>
                    <a:pt x="572" y="1343"/>
                  </a:lnTo>
                  <a:lnTo>
                    <a:pt x="552" y="1359"/>
                  </a:lnTo>
                  <a:lnTo>
                    <a:pt x="538" y="1378"/>
                  </a:lnTo>
                  <a:lnTo>
                    <a:pt x="528" y="1401"/>
                  </a:lnTo>
                  <a:lnTo>
                    <a:pt x="524" y="1426"/>
                  </a:lnTo>
                  <a:lnTo>
                    <a:pt x="524" y="3126"/>
                  </a:lnTo>
                  <a:lnTo>
                    <a:pt x="528" y="3152"/>
                  </a:lnTo>
                  <a:lnTo>
                    <a:pt x="538" y="3174"/>
                  </a:lnTo>
                  <a:lnTo>
                    <a:pt x="552" y="3193"/>
                  </a:lnTo>
                  <a:lnTo>
                    <a:pt x="572" y="3208"/>
                  </a:lnTo>
                  <a:lnTo>
                    <a:pt x="594" y="3218"/>
                  </a:lnTo>
                  <a:lnTo>
                    <a:pt x="619" y="3221"/>
                  </a:lnTo>
                  <a:lnTo>
                    <a:pt x="1025" y="3221"/>
                  </a:lnTo>
                  <a:lnTo>
                    <a:pt x="1050" y="3218"/>
                  </a:lnTo>
                  <a:lnTo>
                    <a:pt x="1073" y="3208"/>
                  </a:lnTo>
                  <a:lnTo>
                    <a:pt x="1093" y="3193"/>
                  </a:lnTo>
                  <a:lnTo>
                    <a:pt x="1107" y="3174"/>
                  </a:lnTo>
                  <a:lnTo>
                    <a:pt x="1117" y="3152"/>
                  </a:lnTo>
                  <a:lnTo>
                    <a:pt x="1120" y="3126"/>
                  </a:lnTo>
                  <a:lnTo>
                    <a:pt x="1120" y="1426"/>
                  </a:lnTo>
                  <a:lnTo>
                    <a:pt x="1117" y="1401"/>
                  </a:lnTo>
                  <a:lnTo>
                    <a:pt x="1107" y="1378"/>
                  </a:lnTo>
                  <a:lnTo>
                    <a:pt x="1093" y="1359"/>
                  </a:lnTo>
                  <a:lnTo>
                    <a:pt x="1073" y="1343"/>
                  </a:lnTo>
                  <a:lnTo>
                    <a:pt x="1050" y="1334"/>
                  </a:lnTo>
                  <a:lnTo>
                    <a:pt x="1025" y="1330"/>
                  </a:lnTo>
                  <a:lnTo>
                    <a:pt x="619" y="1330"/>
                  </a:lnTo>
                  <a:close/>
                  <a:moveTo>
                    <a:pt x="2547" y="1302"/>
                  </a:moveTo>
                  <a:lnTo>
                    <a:pt x="2482" y="1304"/>
                  </a:lnTo>
                  <a:lnTo>
                    <a:pt x="2422" y="1308"/>
                  </a:lnTo>
                  <a:lnTo>
                    <a:pt x="2367" y="1317"/>
                  </a:lnTo>
                  <a:lnTo>
                    <a:pt x="2315" y="1328"/>
                  </a:lnTo>
                  <a:lnTo>
                    <a:pt x="2269" y="1342"/>
                  </a:lnTo>
                  <a:lnTo>
                    <a:pt x="2225" y="1359"/>
                  </a:lnTo>
                  <a:lnTo>
                    <a:pt x="2185" y="1379"/>
                  </a:lnTo>
                  <a:lnTo>
                    <a:pt x="2149" y="1400"/>
                  </a:lnTo>
                  <a:lnTo>
                    <a:pt x="2115" y="1423"/>
                  </a:lnTo>
                  <a:lnTo>
                    <a:pt x="2085" y="1449"/>
                  </a:lnTo>
                  <a:lnTo>
                    <a:pt x="2057" y="1476"/>
                  </a:lnTo>
                  <a:lnTo>
                    <a:pt x="2031" y="1504"/>
                  </a:lnTo>
                  <a:lnTo>
                    <a:pt x="2007" y="1535"/>
                  </a:lnTo>
                  <a:lnTo>
                    <a:pt x="1985" y="1566"/>
                  </a:lnTo>
                  <a:lnTo>
                    <a:pt x="1985" y="1418"/>
                  </a:lnTo>
                  <a:lnTo>
                    <a:pt x="1982" y="1395"/>
                  </a:lnTo>
                  <a:lnTo>
                    <a:pt x="1973" y="1374"/>
                  </a:lnTo>
                  <a:lnTo>
                    <a:pt x="1959" y="1356"/>
                  </a:lnTo>
                  <a:lnTo>
                    <a:pt x="1941" y="1342"/>
                  </a:lnTo>
                  <a:lnTo>
                    <a:pt x="1920" y="1334"/>
                  </a:lnTo>
                  <a:lnTo>
                    <a:pt x="1897" y="1330"/>
                  </a:lnTo>
                  <a:lnTo>
                    <a:pt x="1476" y="1330"/>
                  </a:lnTo>
                  <a:lnTo>
                    <a:pt x="1453" y="1334"/>
                  </a:lnTo>
                  <a:lnTo>
                    <a:pt x="1432" y="1342"/>
                  </a:lnTo>
                  <a:lnTo>
                    <a:pt x="1415" y="1356"/>
                  </a:lnTo>
                  <a:lnTo>
                    <a:pt x="1400" y="1374"/>
                  </a:lnTo>
                  <a:lnTo>
                    <a:pt x="1392" y="1395"/>
                  </a:lnTo>
                  <a:lnTo>
                    <a:pt x="1389" y="1418"/>
                  </a:lnTo>
                  <a:lnTo>
                    <a:pt x="1389" y="3134"/>
                  </a:lnTo>
                  <a:lnTo>
                    <a:pt x="1392" y="3157"/>
                  </a:lnTo>
                  <a:lnTo>
                    <a:pt x="1400" y="3178"/>
                  </a:lnTo>
                  <a:lnTo>
                    <a:pt x="1415" y="3196"/>
                  </a:lnTo>
                  <a:lnTo>
                    <a:pt x="1432" y="3209"/>
                  </a:lnTo>
                  <a:lnTo>
                    <a:pt x="1453" y="3218"/>
                  </a:lnTo>
                  <a:lnTo>
                    <a:pt x="1476" y="3221"/>
                  </a:lnTo>
                  <a:lnTo>
                    <a:pt x="1897" y="3221"/>
                  </a:lnTo>
                  <a:lnTo>
                    <a:pt x="1920" y="3218"/>
                  </a:lnTo>
                  <a:lnTo>
                    <a:pt x="1941" y="3209"/>
                  </a:lnTo>
                  <a:lnTo>
                    <a:pt x="1959" y="3196"/>
                  </a:lnTo>
                  <a:lnTo>
                    <a:pt x="1973" y="3178"/>
                  </a:lnTo>
                  <a:lnTo>
                    <a:pt x="1982" y="3157"/>
                  </a:lnTo>
                  <a:lnTo>
                    <a:pt x="1985" y="3134"/>
                  </a:lnTo>
                  <a:lnTo>
                    <a:pt x="1985" y="2214"/>
                  </a:lnTo>
                  <a:lnTo>
                    <a:pt x="1988" y="2193"/>
                  </a:lnTo>
                  <a:lnTo>
                    <a:pt x="1990" y="2170"/>
                  </a:lnTo>
                  <a:lnTo>
                    <a:pt x="1994" y="2146"/>
                  </a:lnTo>
                  <a:lnTo>
                    <a:pt x="2000" y="2119"/>
                  </a:lnTo>
                  <a:lnTo>
                    <a:pt x="2006" y="2093"/>
                  </a:lnTo>
                  <a:lnTo>
                    <a:pt x="2014" y="2065"/>
                  </a:lnTo>
                  <a:lnTo>
                    <a:pt x="2023" y="2036"/>
                  </a:lnTo>
                  <a:lnTo>
                    <a:pt x="2035" y="2009"/>
                  </a:lnTo>
                  <a:lnTo>
                    <a:pt x="2048" y="1981"/>
                  </a:lnTo>
                  <a:lnTo>
                    <a:pt x="2064" y="1955"/>
                  </a:lnTo>
                  <a:lnTo>
                    <a:pt x="2081" y="1930"/>
                  </a:lnTo>
                  <a:lnTo>
                    <a:pt x="2101" y="1905"/>
                  </a:lnTo>
                  <a:lnTo>
                    <a:pt x="2123" y="1883"/>
                  </a:lnTo>
                  <a:lnTo>
                    <a:pt x="2149" y="1865"/>
                  </a:lnTo>
                  <a:lnTo>
                    <a:pt x="2176" y="1847"/>
                  </a:lnTo>
                  <a:lnTo>
                    <a:pt x="2207" y="1834"/>
                  </a:lnTo>
                  <a:lnTo>
                    <a:pt x="2241" y="1824"/>
                  </a:lnTo>
                  <a:lnTo>
                    <a:pt x="2279" y="1817"/>
                  </a:lnTo>
                  <a:lnTo>
                    <a:pt x="2318" y="1815"/>
                  </a:lnTo>
                  <a:lnTo>
                    <a:pt x="2360" y="1817"/>
                  </a:lnTo>
                  <a:lnTo>
                    <a:pt x="2398" y="1823"/>
                  </a:lnTo>
                  <a:lnTo>
                    <a:pt x="2432" y="1833"/>
                  </a:lnTo>
                  <a:lnTo>
                    <a:pt x="2461" y="1845"/>
                  </a:lnTo>
                  <a:lnTo>
                    <a:pt x="2489" y="1861"/>
                  </a:lnTo>
                  <a:lnTo>
                    <a:pt x="2513" y="1880"/>
                  </a:lnTo>
                  <a:lnTo>
                    <a:pt x="2534" y="1901"/>
                  </a:lnTo>
                  <a:lnTo>
                    <a:pt x="2553" y="1923"/>
                  </a:lnTo>
                  <a:lnTo>
                    <a:pt x="2569" y="1948"/>
                  </a:lnTo>
                  <a:lnTo>
                    <a:pt x="2583" y="1975"/>
                  </a:lnTo>
                  <a:lnTo>
                    <a:pt x="2594" y="2002"/>
                  </a:lnTo>
                  <a:lnTo>
                    <a:pt x="2604" y="2031"/>
                  </a:lnTo>
                  <a:lnTo>
                    <a:pt x="2611" y="2060"/>
                  </a:lnTo>
                  <a:lnTo>
                    <a:pt x="2618" y="2089"/>
                  </a:lnTo>
                  <a:lnTo>
                    <a:pt x="2622" y="2119"/>
                  </a:lnTo>
                  <a:lnTo>
                    <a:pt x="2626" y="2148"/>
                  </a:lnTo>
                  <a:lnTo>
                    <a:pt x="2628" y="2176"/>
                  </a:lnTo>
                  <a:lnTo>
                    <a:pt x="2630" y="2204"/>
                  </a:lnTo>
                  <a:lnTo>
                    <a:pt x="2630" y="2231"/>
                  </a:lnTo>
                  <a:lnTo>
                    <a:pt x="2630" y="2256"/>
                  </a:lnTo>
                  <a:lnTo>
                    <a:pt x="2630" y="2280"/>
                  </a:lnTo>
                  <a:lnTo>
                    <a:pt x="2630" y="2301"/>
                  </a:lnTo>
                  <a:lnTo>
                    <a:pt x="2630" y="2320"/>
                  </a:lnTo>
                  <a:lnTo>
                    <a:pt x="2630" y="2336"/>
                  </a:lnTo>
                  <a:lnTo>
                    <a:pt x="2630" y="3134"/>
                  </a:lnTo>
                  <a:lnTo>
                    <a:pt x="2632" y="3157"/>
                  </a:lnTo>
                  <a:lnTo>
                    <a:pt x="2641" y="3178"/>
                  </a:lnTo>
                  <a:lnTo>
                    <a:pt x="2655" y="3196"/>
                  </a:lnTo>
                  <a:lnTo>
                    <a:pt x="2673" y="3209"/>
                  </a:lnTo>
                  <a:lnTo>
                    <a:pt x="2694" y="3218"/>
                  </a:lnTo>
                  <a:lnTo>
                    <a:pt x="2717" y="3221"/>
                  </a:lnTo>
                  <a:lnTo>
                    <a:pt x="3152" y="3221"/>
                  </a:lnTo>
                  <a:lnTo>
                    <a:pt x="3175" y="3218"/>
                  </a:lnTo>
                  <a:lnTo>
                    <a:pt x="3196" y="3209"/>
                  </a:lnTo>
                  <a:lnTo>
                    <a:pt x="3214" y="3196"/>
                  </a:lnTo>
                  <a:lnTo>
                    <a:pt x="3228" y="3178"/>
                  </a:lnTo>
                  <a:lnTo>
                    <a:pt x="3237" y="3157"/>
                  </a:lnTo>
                  <a:lnTo>
                    <a:pt x="3240" y="3134"/>
                  </a:lnTo>
                  <a:lnTo>
                    <a:pt x="3240" y="2311"/>
                  </a:lnTo>
                  <a:lnTo>
                    <a:pt x="3240" y="2276"/>
                  </a:lnTo>
                  <a:lnTo>
                    <a:pt x="3239" y="2238"/>
                  </a:lnTo>
                  <a:lnTo>
                    <a:pt x="3239" y="2200"/>
                  </a:lnTo>
                  <a:lnTo>
                    <a:pt x="3238" y="2160"/>
                  </a:lnTo>
                  <a:lnTo>
                    <a:pt x="3237" y="2119"/>
                  </a:lnTo>
                  <a:lnTo>
                    <a:pt x="3235" y="2077"/>
                  </a:lnTo>
                  <a:lnTo>
                    <a:pt x="3233" y="2034"/>
                  </a:lnTo>
                  <a:lnTo>
                    <a:pt x="3228" y="1991"/>
                  </a:lnTo>
                  <a:lnTo>
                    <a:pt x="3224" y="1948"/>
                  </a:lnTo>
                  <a:lnTo>
                    <a:pt x="3217" y="1904"/>
                  </a:lnTo>
                  <a:lnTo>
                    <a:pt x="3210" y="1861"/>
                  </a:lnTo>
                  <a:lnTo>
                    <a:pt x="3201" y="1818"/>
                  </a:lnTo>
                  <a:lnTo>
                    <a:pt x="3190" y="1775"/>
                  </a:lnTo>
                  <a:lnTo>
                    <a:pt x="3178" y="1733"/>
                  </a:lnTo>
                  <a:lnTo>
                    <a:pt x="3163" y="1693"/>
                  </a:lnTo>
                  <a:lnTo>
                    <a:pt x="3146" y="1652"/>
                  </a:lnTo>
                  <a:lnTo>
                    <a:pt x="3127" y="1613"/>
                  </a:lnTo>
                  <a:lnTo>
                    <a:pt x="3106" y="1576"/>
                  </a:lnTo>
                  <a:lnTo>
                    <a:pt x="3082" y="1540"/>
                  </a:lnTo>
                  <a:lnTo>
                    <a:pt x="3055" y="1505"/>
                  </a:lnTo>
                  <a:lnTo>
                    <a:pt x="3027" y="1473"/>
                  </a:lnTo>
                  <a:lnTo>
                    <a:pt x="2994" y="1444"/>
                  </a:lnTo>
                  <a:lnTo>
                    <a:pt x="2958" y="1416"/>
                  </a:lnTo>
                  <a:lnTo>
                    <a:pt x="2920" y="1391"/>
                  </a:lnTo>
                  <a:lnTo>
                    <a:pt x="2878" y="1368"/>
                  </a:lnTo>
                  <a:lnTo>
                    <a:pt x="2833" y="1349"/>
                  </a:lnTo>
                  <a:lnTo>
                    <a:pt x="2783" y="1332"/>
                  </a:lnTo>
                  <a:lnTo>
                    <a:pt x="2730" y="1319"/>
                  </a:lnTo>
                  <a:lnTo>
                    <a:pt x="2673" y="1309"/>
                  </a:lnTo>
                  <a:lnTo>
                    <a:pt x="2612" y="1304"/>
                  </a:lnTo>
                  <a:lnTo>
                    <a:pt x="2547" y="1302"/>
                  </a:lnTo>
                  <a:close/>
                  <a:moveTo>
                    <a:pt x="822" y="399"/>
                  </a:moveTo>
                  <a:lnTo>
                    <a:pt x="773" y="402"/>
                  </a:lnTo>
                  <a:lnTo>
                    <a:pt x="727" y="411"/>
                  </a:lnTo>
                  <a:lnTo>
                    <a:pt x="683" y="426"/>
                  </a:lnTo>
                  <a:lnTo>
                    <a:pt x="641" y="444"/>
                  </a:lnTo>
                  <a:lnTo>
                    <a:pt x="603" y="469"/>
                  </a:lnTo>
                  <a:lnTo>
                    <a:pt x="566" y="497"/>
                  </a:lnTo>
                  <a:lnTo>
                    <a:pt x="534" y="529"/>
                  </a:lnTo>
                  <a:lnTo>
                    <a:pt x="506" y="564"/>
                  </a:lnTo>
                  <a:lnTo>
                    <a:pt x="483" y="604"/>
                  </a:lnTo>
                  <a:lnTo>
                    <a:pt x="463" y="646"/>
                  </a:lnTo>
                  <a:lnTo>
                    <a:pt x="448" y="690"/>
                  </a:lnTo>
                  <a:lnTo>
                    <a:pt x="440" y="736"/>
                  </a:lnTo>
                  <a:lnTo>
                    <a:pt x="437" y="785"/>
                  </a:lnTo>
                  <a:lnTo>
                    <a:pt x="440" y="833"/>
                  </a:lnTo>
                  <a:lnTo>
                    <a:pt x="448" y="880"/>
                  </a:lnTo>
                  <a:lnTo>
                    <a:pt x="463" y="924"/>
                  </a:lnTo>
                  <a:lnTo>
                    <a:pt x="483" y="965"/>
                  </a:lnTo>
                  <a:lnTo>
                    <a:pt x="506" y="1005"/>
                  </a:lnTo>
                  <a:lnTo>
                    <a:pt x="534" y="1040"/>
                  </a:lnTo>
                  <a:lnTo>
                    <a:pt x="566" y="1072"/>
                  </a:lnTo>
                  <a:lnTo>
                    <a:pt x="603" y="1101"/>
                  </a:lnTo>
                  <a:lnTo>
                    <a:pt x="641" y="1125"/>
                  </a:lnTo>
                  <a:lnTo>
                    <a:pt x="683" y="1144"/>
                  </a:lnTo>
                  <a:lnTo>
                    <a:pt x="727" y="1158"/>
                  </a:lnTo>
                  <a:lnTo>
                    <a:pt x="773" y="1167"/>
                  </a:lnTo>
                  <a:lnTo>
                    <a:pt x="822" y="1170"/>
                  </a:lnTo>
                  <a:lnTo>
                    <a:pt x="870" y="1167"/>
                  </a:lnTo>
                  <a:lnTo>
                    <a:pt x="917" y="1158"/>
                  </a:lnTo>
                  <a:lnTo>
                    <a:pt x="962" y="1144"/>
                  </a:lnTo>
                  <a:lnTo>
                    <a:pt x="1004" y="1125"/>
                  </a:lnTo>
                  <a:lnTo>
                    <a:pt x="1042" y="1101"/>
                  </a:lnTo>
                  <a:lnTo>
                    <a:pt x="1079" y="1072"/>
                  </a:lnTo>
                  <a:lnTo>
                    <a:pt x="1111" y="1040"/>
                  </a:lnTo>
                  <a:lnTo>
                    <a:pt x="1138" y="1005"/>
                  </a:lnTo>
                  <a:lnTo>
                    <a:pt x="1162" y="965"/>
                  </a:lnTo>
                  <a:lnTo>
                    <a:pt x="1182" y="924"/>
                  </a:lnTo>
                  <a:lnTo>
                    <a:pt x="1195" y="880"/>
                  </a:lnTo>
                  <a:lnTo>
                    <a:pt x="1204" y="833"/>
                  </a:lnTo>
                  <a:lnTo>
                    <a:pt x="1208" y="785"/>
                  </a:lnTo>
                  <a:lnTo>
                    <a:pt x="1204" y="736"/>
                  </a:lnTo>
                  <a:lnTo>
                    <a:pt x="1195" y="690"/>
                  </a:lnTo>
                  <a:lnTo>
                    <a:pt x="1182" y="646"/>
                  </a:lnTo>
                  <a:lnTo>
                    <a:pt x="1162" y="604"/>
                  </a:lnTo>
                  <a:lnTo>
                    <a:pt x="1138" y="564"/>
                  </a:lnTo>
                  <a:lnTo>
                    <a:pt x="1111" y="529"/>
                  </a:lnTo>
                  <a:lnTo>
                    <a:pt x="1079" y="497"/>
                  </a:lnTo>
                  <a:lnTo>
                    <a:pt x="1042" y="469"/>
                  </a:lnTo>
                  <a:lnTo>
                    <a:pt x="1004" y="444"/>
                  </a:lnTo>
                  <a:lnTo>
                    <a:pt x="962" y="426"/>
                  </a:lnTo>
                  <a:lnTo>
                    <a:pt x="917" y="411"/>
                  </a:lnTo>
                  <a:lnTo>
                    <a:pt x="870" y="402"/>
                  </a:lnTo>
                  <a:lnTo>
                    <a:pt x="822" y="399"/>
                  </a:lnTo>
                  <a:close/>
                  <a:moveTo>
                    <a:pt x="328" y="0"/>
                  </a:moveTo>
                  <a:lnTo>
                    <a:pt x="3292" y="0"/>
                  </a:lnTo>
                  <a:lnTo>
                    <a:pt x="3337" y="4"/>
                  </a:lnTo>
                  <a:lnTo>
                    <a:pt x="3379" y="12"/>
                  </a:lnTo>
                  <a:lnTo>
                    <a:pt x="3420" y="27"/>
                  </a:lnTo>
                  <a:lnTo>
                    <a:pt x="3458" y="45"/>
                  </a:lnTo>
                  <a:lnTo>
                    <a:pt x="3493" y="69"/>
                  </a:lnTo>
                  <a:lnTo>
                    <a:pt x="3524" y="96"/>
                  </a:lnTo>
                  <a:lnTo>
                    <a:pt x="3551" y="128"/>
                  </a:lnTo>
                  <a:lnTo>
                    <a:pt x="3575" y="162"/>
                  </a:lnTo>
                  <a:lnTo>
                    <a:pt x="3594" y="201"/>
                  </a:lnTo>
                  <a:lnTo>
                    <a:pt x="3608" y="241"/>
                  </a:lnTo>
                  <a:lnTo>
                    <a:pt x="3617" y="283"/>
                  </a:lnTo>
                  <a:lnTo>
                    <a:pt x="3619" y="328"/>
                  </a:lnTo>
                  <a:lnTo>
                    <a:pt x="3619" y="3293"/>
                  </a:lnTo>
                  <a:lnTo>
                    <a:pt x="3617" y="3337"/>
                  </a:lnTo>
                  <a:lnTo>
                    <a:pt x="3608" y="3380"/>
                  </a:lnTo>
                  <a:lnTo>
                    <a:pt x="3594" y="3420"/>
                  </a:lnTo>
                  <a:lnTo>
                    <a:pt x="3575" y="3458"/>
                  </a:lnTo>
                  <a:lnTo>
                    <a:pt x="3551" y="3493"/>
                  </a:lnTo>
                  <a:lnTo>
                    <a:pt x="3524" y="3524"/>
                  </a:lnTo>
                  <a:lnTo>
                    <a:pt x="3493" y="3551"/>
                  </a:lnTo>
                  <a:lnTo>
                    <a:pt x="3458" y="3576"/>
                  </a:lnTo>
                  <a:lnTo>
                    <a:pt x="3420" y="3594"/>
                  </a:lnTo>
                  <a:lnTo>
                    <a:pt x="3379" y="3609"/>
                  </a:lnTo>
                  <a:lnTo>
                    <a:pt x="3337" y="3618"/>
                  </a:lnTo>
                  <a:lnTo>
                    <a:pt x="3292" y="3620"/>
                  </a:lnTo>
                  <a:lnTo>
                    <a:pt x="328" y="3620"/>
                  </a:lnTo>
                  <a:lnTo>
                    <a:pt x="283" y="3618"/>
                  </a:lnTo>
                  <a:lnTo>
                    <a:pt x="241" y="3609"/>
                  </a:lnTo>
                  <a:lnTo>
                    <a:pt x="200" y="3594"/>
                  </a:lnTo>
                  <a:lnTo>
                    <a:pt x="163" y="3576"/>
                  </a:lnTo>
                  <a:lnTo>
                    <a:pt x="128" y="3551"/>
                  </a:lnTo>
                  <a:lnTo>
                    <a:pt x="96" y="3524"/>
                  </a:lnTo>
                  <a:lnTo>
                    <a:pt x="68" y="3493"/>
                  </a:lnTo>
                  <a:lnTo>
                    <a:pt x="45" y="3458"/>
                  </a:lnTo>
                  <a:lnTo>
                    <a:pt x="26" y="3420"/>
                  </a:lnTo>
                  <a:lnTo>
                    <a:pt x="12" y="3380"/>
                  </a:lnTo>
                  <a:lnTo>
                    <a:pt x="3" y="3337"/>
                  </a:lnTo>
                  <a:lnTo>
                    <a:pt x="0" y="3293"/>
                  </a:lnTo>
                  <a:lnTo>
                    <a:pt x="0" y="328"/>
                  </a:lnTo>
                  <a:lnTo>
                    <a:pt x="3" y="283"/>
                  </a:lnTo>
                  <a:lnTo>
                    <a:pt x="12" y="241"/>
                  </a:lnTo>
                  <a:lnTo>
                    <a:pt x="26" y="201"/>
                  </a:lnTo>
                  <a:lnTo>
                    <a:pt x="45" y="162"/>
                  </a:lnTo>
                  <a:lnTo>
                    <a:pt x="68" y="128"/>
                  </a:lnTo>
                  <a:lnTo>
                    <a:pt x="96" y="96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0" y="27"/>
                  </a:lnTo>
                  <a:lnTo>
                    <a:pt x="241" y="12"/>
                  </a:lnTo>
                  <a:lnTo>
                    <a:pt x="283" y="4"/>
                  </a:lnTo>
                  <a:lnTo>
                    <a:pt x="3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Freeform 1536">
              <a:extLst>
                <a:ext uri="{FF2B5EF4-FFF2-40B4-BE49-F238E27FC236}">
                  <a16:creationId xmlns:a16="http://schemas.microsoft.com/office/drawing/2014/main" id="{B272233A-6955-49FE-8BB1-70F423B23C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1408" y="6050673"/>
              <a:ext cx="177332" cy="179578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17369C3C-5240-406A-8B21-26C47E03DE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13981" y="6050672"/>
              <a:ext cx="176474" cy="178913"/>
            </a:xfrm>
            <a:custGeom>
              <a:avLst/>
              <a:gdLst>
                <a:gd name="T0" fmla="*/ 1686 w 3263"/>
                <a:gd name="T1" fmla="*/ 759 h 3314"/>
                <a:gd name="T2" fmla="*/ 1577 w 3263"/>
                <a:gd name="T3" fmla="*/ 794 h 3314"/>
                <a:gd name="T4" fmla="*/ 1496 w 3263"/>
                <a:gd name="T5" fmla="*/ 850 h 3314"/>
                <a:gd name="T6" fmla="*/ 1439 w 3263"/>
                <a:gd name="T7" fmla="*/ 920 h 3314"/>
                <a:gd name="T8" fmla="*/ 1403 w 3263"/>
                <a:gd name="T9" fmla="*/ 1000 h 3314"/>
                <a:gd name="T10" fmla="*/ 1384 w 3263"/>
                <a:gd name="T11" fmla="*/ 1081 h 3314"/>
                <a:gd name="T12" fmla="*/ 1379 w 3263"/>
                <a:gd name="T13" fmla="*/ 1156 h 3314"/>
                <a:gd name="T14" fmla="*/ 1192 w 3263"/>
                <a:gd name="T15" fmla="*/ 1715 h 3314"/>
                <a:gd name="T16" fmla="*/ 1772 w 3263"/>
                <a:gd name="T17" fmla="*/ 2676 h 3314"/>
                <a:gd name="T18" fmla="*/ 2072 w 3263"/>
                <a:gd name="T19" fmla="*/ 1376 h 3314"/>
                <a:gd name="T20" fmla="*/ 1774 w 3263"/>
                <a:gd name="T21" fmla="*/ 1153 h 3314"/>
                <a:gd name="T22" fmla="*/ 1795 w 3263"/>
                <a:gd name="T23" fmla="*/ 1107 h 3314"/>
                <a:gd name="T24" fmla="*/ 1831 w 3263"/>
                <a:gd name="T25" fmla="*/ 1087 h 3314"/>
                <a:gd name="T26" fmla="*/ 2066 w 3263"/>
                <a:gd name="T27" fmla="*/ 1084 h 3314"/>
                <a:gd name="T28" fmla="*/ 1632 w 3263"/>
                <a:gd name="T29" fmla="*/ 0 h 3314"/>
                <a:gd name="T30" fmla="*/ 1935 w 3263"/>
                <a:gd name="T31" fmla="*/ 29 h 3314"/>
                <a:gd name="T32" fmla="*/ 2221 w 3263"/>
                <a:gd name="T33" fmla="*/ 112 h 3314"/>
                <a:gd name="T34" fmla="*/ 2482 w 3263"/>
                <a:gd name="T35" fmla="*/ 243 h 3314"/>
                <a:gd name="T36" fmla="*/ 2715 w 3263"/>
                <a:gd name="T37" fmla="*/ 418 h 3314"/>
                <a:gd name="T38" fmla="*/ 2912 w 3263"/>
                <a:gd name="T39" fmla="*/ 632 h 3314"/>
                <a:gd name="T40" fmla="*/ 3072 w 3263"/>
                <a:gd name="T41" fmla="*/ 879 h 3314"/>
                <a:gd name="T42" fmla="*/ 3186 w 3263"/>
                <a:gd name="T43" fmla="*/ 1153 h 3314"/>
                <a:gd name="T44" fmla="*/ 3250 w 3263"/>
                <a:gd name="T45" fmla="*/ 1450 h 3314"/>
                <a:gd name="T46" fmla="*/ 3259 w 3263"/>
                <a:gd name="T47" fmla="*/ 1762 h 3314"/>
                <a:gd name="T48" fmla="*/ 3214 w 3263"/>
                <a:gd name="T49" fmla="*/ 2064 h 3314"/>
                <a:gd name="T50" fmla="*/ 3115 w 3263"/>
                <a:gd name="T51" fmla="*/ 2346 h 3314"/>
                <a:gd name="T52" fmla="*/ 2971 w 3263"/>
                <a:gd name="T53" fmla="*/ 2603 h 3314"/>
                <a:gd name="T54" fmla="*/ 2785 w 3263"/>
                <a:gd name="T55" fmla="*/ 2828 h 3314"/>
                <a:gd name="T56" fmla="*/ 2562 w 3263"/>
                <a:gd name="T57" fmla="*/ 3017 h 3314"/>
                <a:gd name="T58" fmla="*/ 2310 w 3263"/>
                <a:gd name="T59" fmla="*/ 3163 h 3314"/>
                <a:gd name="T60" fmla="*/ 2033 w 3263"/>
                <a:gd name="T61" fmla="*/ 3263 h 3314"/>
                <a:gd name="T62" fmla="*/ 1735 w 3263"/>
                <a:gd name="T63" fmla="*/ 3310 h 3314"/>
                <a:gd name="T64" fmla="*/ 1427 w 3263"/>
                <a:gd name="T65" fmla="*/ 3301 h 3314"/>
                <a:gd name="T66" fmla="*/ 1135 w 3263"/>
                <a:gd name="T67" fmla="*/ 3235 h 3314"/>
                <a:gd name="T68" fmla="*/ 865 w 3263"/>
                <a:gd name="T69" fmla="*/ 3119 h 3314"/>
                <a:gd name="T70" fmla="*/ 622 w 3263"/>
                <a:gd name="T71" fmla="*/ 2958 h 3314"/>
                <a:gd name="T72" fmla="*/ 412 w 3263"/>
                <a:gd name="T73" fmla="*/ 2757 h 3314"/>
                <a:gd name="T74" fmla="*/ 240 w 3263"/>
                <a:gd name="T75" fmla="*/ 2520 h 3314"/>
                <a:gd name="T76" fmla="*/ 110 w 3263"/>
                <a:gd name="T77" fmla="*/ 2255 h 3314"/>
                <a:gd name="T78" fmla="*/ 29 w 3263"/>
                <a:gd name="T79" fmla="*/ 1966 h 3314"/>
                <a:gd name="T80" fmla="*/ 0 w 3263"/>
                <a:gd name="T81" fmla="*/ 1657 h 3314"/>
                <a:gd name="T82" fmla="*/ 29 w 3263"/>
                <a:gd name="T83" fmla="*/ 1348 h 3314"/>
                <a:gd name="T84" fmla="*/ 110 w 3263"/>
                <a:gd name="T85" fmla="*/ 1059 h 3314"/>
                <a:gd name="T86" fmla="*/ 240 w 3263"/>
                <a:gd name="T87" fmla="*/ 794 h 3314"/>
                <a:gd name="T88" fmla="*/ 412 w 3263"/>
                <a:gd name="T89" fmla="*/ 557 h 3314"/>
                <a:gd name="T90" fmla="*/ 622 w 3263"/>
                <a:gd name="T91" fmla="*/ 356 h 3314"/>
                <a:gd name="T92" fmla="*/ 865 w 3263"/>
                <a:gd name="T93" fmla="*/ 195 h 3314"/>
                <a:gd name="T94" fmla="*/ 1135 w 3263"/>
                <a:gd name="T95" fmla="*/ 79 h 3314"/>
                <a:gd name="T96" fmla="*/ 1427 w 3263"/>
                <a:gd name="T97" fmla="*/ 13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63" h="3314">
                  <a:moveTo>
                    <a:pt x="1776" y="753"/>
                  </a:moveTo>
                  <a:lnTo>
                    <a:pt x="1729" y="754"/>
                  </a:lnTo>
                  <a:lnTo>
                    <a:pt x="1686" y="759"/>
                  </a:lnTo>
                  <a:lnTo>
                    <a:pt x="1646" y="769"/>
                  </a:lnTo>
                  <a:lnTo>
                    <a:pt x="1610" y="780"/>
                  </a:lnTo>
                  <a:lnTo>
                    <a:pt x="1577" y="794"/>
                  </a:lnTo>
                  <a:lnTo>
                    <a:pt x="1547" y="810"/>
                  </a:lnTo>
                  <a:lnTo>
                    <a:pt x="1521" y="829"/>
                  </a:lnTo>
                  <a:lnTo>
                    <a:pt x="1496" y="850"/>
                  </a:lnTo>
                  <a:lnTo>
                    <a:pt x="1475" y="871"/>
                  </a:lnTo>
                  <a:lnTo>
                    <a:pt x="1456" y="895"/>
                  </a:lnTo>
                  <a:lnTo>
                    <a:pt x="1439" y="920"/>
                  </a:lnTo>
                  <a:lnTo>
                    <a:pt x="1426" y="946"/>
                  </a:lnTo>
                  <a:lnTo>
                    <a:pt x="1413" y="973"/>
                  </a:lnTo>
                  <a:lnTo>
                    <a:pt x="1403" y="1000"/>
                  </a:lnTo>
                  <a:lnTo>
                    <a:pt x="1395" y="1027"/>
                  </a:lnTo>
                  <a:lnTo>
                    <a:pt x="1389" y="1054"/>
                  </a:lnTo>
                  <a:lnTo>
                    <a:pt x="1384" y="1081"/>
                  </a:lnTo>
                  <a:lnTo>
                    <a:pt x="1381" y="1107"/>
                  </a:lnTo>
                  <a:lnTo>
                    <a:pt x="1379" y="1132"/>
                  </a:lnTo>
                  <a:lnTo>
                    <a:pt x="1379" y="1156"/>
                  </a:lnTo>
                  <a:lnTo>
                    <a:pt x="1379" y="1376"/>
                  </a:lnTo>
                  <a:lnTo>
                    <a:pt x="1192" y="1376"/>
                  </a:lnTo>
                  <a:lnTo>
                    <a:pt x="1192" y="1715"/>
                  </a:lnTo>
                  <a:lnTo>
                    <a:pt x="1379" y="1715"/>
                  </a:lnTo>
                  <a:lnTo>
                    <a:pt x="1379" y="2676"/>
                  </a:lnTo>
                  <a:lnTo>
                    <a:pt x="1772" y="2676"/>
                  </a:lnTo>
                  <a:lnTo>
                    <a:pt x="1772" y="1715"/>
                  </a:lnTo>
                  <a:lnTo>
                    <a:pt x="2037" y="1715"/>
                  </a:lnTo>
                  <a:lnTo>
                    <a:pt x="2072" y="1376"/>
                  </a:lnTo>
                  <a:lnTo>
                    <a:pt x="1772" y="1376"/>
                  </a:lnTo>
                  <a:lnTo>
                    <a:pt x="1772" y="1176"/>
                  </a:lnTo>
                  <a:lnTo>
                    <a:pt x="1774" y="1153"/>
                  </a:lnTo>
                  <a:lnTo>
                    <a:pt x="1779" y="1135"/>
                  </a:lnTo>
                  <a:lnTo>
                    <a:pt x="1786" y="1119"/>
                  </a:lnTo>
                  <a:lnTo>
                    <a:pt x="1795" y="1107"/>
                  </a:lnTo>
                  <a:lnTo>
                    <a:pt x="1806" y="1097"/>
                  </a:lnTo>
                  <a:lnTo>
                    <a:pt x="1819" y="1091"/>
                  </a:lnTo>
                  <a:lnTo>
                    <a:pt x="1831" y="1087"/>
                  </a:lnTo>
                  <a:lnTo>
                    <a:pt x="1843" y="1085"/>
                  </a:lnTo>
                  <a:lnTo>
                    <a:pt x="1855" y="1084"/>
                  </a:lnTo>
                  <a:lnTo>
                    <a:pt x="2066" y="1084"/>
                  </a:lnTo>
                  <a:lnTo>
                    <a:pt x="2066" y="754"/>
                  </a:lnTo>
                  <a:lnTo>
                    <a:pt x="1776" y="753"/>
                  </a:lnTo>
                  <a:close/>
                  <a:moveTo>
                    <a:pt x="1632" y="0"/>
                  </a:moveTo>
                  <a:lnTo>
                    <a:pt x="1735" y="4"/>
                  </a:lnTo>
                  <a:lnTo>
                    <a:pt x="1836" y="13"/>
                  </a:lnTo>
                  <a:lnTo>
                    <a:pt x="1935" y="29"/>
                  </a:lnTo>
                  <a:lnTo>
                    <a:pt x="2033" y="51"/>
                  </a:lnTo>
                  <a:lnTo>
                    <a:pt x="2128" y="79"/>
                  </a:lnTo>
                  <a:lnTo>
                    <a:pt x="2221" y="112"/>
                  </a:lnTo>
                  <a:lnTo>
                    <a:pt x="2310" y="151"/>
                  </a:lnTo>
                  <a:lnTo>
                    <a:pt x="2398" y="195"/>
                  </a:lnTo>
                  <a:lnTo>
                    <a:pt x="2482" y="243"/>
                  </a:lnTo>
                  <a:lnTo>
                    <a:pt x="2562" y="297"/>
                  </a:lnTo>
                  <a:lnTo>
                    <a:pt x="2640" y="356"/>
                  </a:lnTo>
                  <a:lnTo>
                    <a:pt x="2715" y="418"/>
                  </a:lnTo>
                  <a:lnTo>
                    <a:pt x="2785" y="486"/>
                  </a:lnTo>
                  <a:lnTo>
                    <a:pt x="2850" y="557"/>
                  </a:lnTo>
                  <a:lnTo>
                    <a:pt x="2912" y="632"/>
                  </a:lnTo>
                  <a:lnTo>
                    <a:pt x="2971" y="711"/>
                  </a:lnTo>
                  <a:lnTo>
                    <a:pt x="3024" y="794"/>
                  </a:lnTo>
                  <a:lnTo>
                    <a:pt x="3072" y="879"/>
                  </a:lnTo>
                  <a:lnTo>
                    <a:pt x="3115" y="968"/>
                  </a:lnTo>
                  <a:lnTo>
                    <a:pt x="3153" y="1059"/>
                  </a:lnTo>
                  <a:lnTo>
                    <a:pt x="3186" y="1153"/>
                  </a:lnTo>
                  <a:lnTo>
                    <a:pt x="3214" y="1250"/>
                  </a:lnTo>
                  <a:lnTo>
                    <a:pt x="3235" y="1348"/>
                  </a:lnTo>
                  <a:lnTo>
                    <a:pt x="3250" y="1450"/>
                  </a:lnTo>
                  <a:lnTo>
                    <a:pt x="3259" y="1552"/>
                  </a:lnTo>
                  <a:lnTo>
                    <a:pt x="3263" y="1657"/>
                  </a:lnTo>
                  <a:lnTo>
                    <a:pt x="3259" y="1762"/>
                  </a:lnTo>
                  <a:lnTo>
                    <a:pt x="3250" y="1864"/>
                  </a:lnTo>
                  <a:lnTo>
                    <a:pt x="3235" y="1966"/>
                  </a:lnTo>
                  <a:lnTo>
                    <a:pt x="3214" y="2064"/>
                  </a:lnTo>
                  <a:lnTo>
                    <a:pt x="3186" y="2161"/>
                  </a:lnTo>
                  <a:lnTo>
                    <a:pt x="3153" y="2255"/>
                  </a:lnTo>
                  <a:lnTo>
                    <a:pt x="3115" y="2346"/>
                  </a:lnTo>
                  <a:lnTo>
                    <a:pt x="3072" y="2435"/>
                  </a:lnTo>
                  <a:lnTo>
                    <a:pt x="3024" y="2520"/>
                  </a:lnTo>
                  <a:lnTo>
                    <a:pt x="2971" y="2603"/>
                  </a:lnTo>
                  <a:lnTo>
                    <a:pt x="2912" y="2682"/>
                  </a:lnTo>
                  <a:lnTo>
                    <a:pt x="2850" y="2757"/>
                  </a:lnTo>
                  <a:lnTo>
                    <a:pt x="2785" y="2828"/>
                  </a:lnTo>
                  <a:lnTo>
                    <a:pt x="2715" y="2895"/>
                  </a:lnTo>
                  <a:lnTo>
                    <a:pt x="2640" y="2958"/>
                  </a:lnTo>
                  <a:lnTo>
                    <a:pt x="2562" y="3017"/>
                  </a:lnTo>
                  <a:lnTo>
                    <a:pt x="2482" y="3071"/>
                  </a:lnTo>
                  <a:lnTo>
                    <a:pt x="2398" y="3119"/>
                  </a:lnTo>
                  <a:lnTo>
                    <a:pt x="2310" y="3163"/>
                  </a:lnTo>
                  <a:lnTo>
                    <a:pt x="2221" y="3202"/>
                  </a:lnTo>
                  <a:lnTo>
                    <a:pt x="2128" y="3235"/>
                  </a:lnTo>
                  <a:lnTo>
                    <a:pt x="2033" y="3263"/>
                  </a:lnTo>
                  <a:lnTo>
                    <a:pt x="1935" y="3285"/>
                  </a:lnTo>
                  <a:lnTo>
                    <a:pt x="1836" y="3301"/>
                  </a:lnTo>
                  <a:lnTo>
                    <a:pt x="1735" y="3310"/>
                  </a:lnTo>
                  <a:lnTo>
                    <a:pt x="1632" y="3314"/>
                  </a:lnTo>
                  <a:lnTo>
                    <a:pt x="1529" y="3310"/>
                  </a:lnTo>
                  <a:lnTo>
                    <a:pt x="1427" y="3301"/>
                  </a:lnTo>
                  <a:lnTo>
                    <a:pt x="1328" y="3285"/>
                  </a:lnTo>
                  <a:lnTo>
                    <a:pt x="1231" y="3263"/>
                  </a:lnTo>
                  <a:lnTo>
                    <a:pt x="1135" y="3235"/>
                  </a:lnTo>
                  <a:lnTo>
                    <a:pt x="1043" y="3202"/>
                  </a:lnTo>
                  <a:lnTo>
                    <a:pt x="952" y="3163"/>
                  </a:lnTo>
                  <a:lnTo>
                    <a:pt x="865" y="3119"/>
                  </a:lnTo>
                  <a:lnTo>
                    <a:pt x="781" y="3071"/>
                  </a:lnTo>
                  <a:lnTo>
                    <a:pt x="700" y="3017"/>
                  </a:lnTo>
                  <a:lnTo>
                    <a:pt x="622" y="2958"/>
                  </a:lnTo>
                  <a:lnTo>
                    <a:pt x="549" y="2895"/>
                  </a:lnTo>
                  <a:lnTo>
                    <a:pt x="479" y="2828"/>
                  </a:lnTo>
                  <a:lnTo>
                    <a:pt x="412" y="2757"/>
                  </a:lnTo>
                  <a:lnTo>
                    <a:pt x="350" y="2682"/>
                  </a:lnTo>
                  <a:lnTo>
                    <a:pt x="293" y="2603"/>
                  </a:lnTo>
                  <a:lnTo>
                    <a:pt x="240" y="2520"/>
                  </a:lnTo>
                  <a:lnTo>
                    <a:pt x="192" y="2435"/>
                  </a:lnTo>
                  <a:lnTo>
                    <a:pt x="148" y="2346"/>
                  </a:lnTo>
                  <a:lnTo>
                    <a:pt x="110" y="2255"/>
                  </a:lnTo>
                  <a:lnTo>
                    <a:pt x="78" y="2161"/>
                  </a:lnTo>
                  <a:lnTo>
                    <a:pt x="50" y="2064"/>
                  </a:lnTo>
                  <a:lnTo>
                    <a:pt x="29" y="1966"/>
                  </a:lnTo>
                  <a:lnTo>
                    <a:pt x="13" y="1864"/>
                  </a:lnTo>
                  <a:lnTo>
                    <a:pt x="3" y="1762"/>
                  </a:lnTo>
                  <a:lnTo>
                    <a:pt x="0" y="1657"/>
                  </a:lnTo>
                  <a:lnTo>
                    <a:pt x="3" y="1552"/>
                  </a:lnTo>
                  <a:lnTo>
                    <a:pt x="13" y="1450"/>
                  </a:lnTo>
                  <a:lnTo>
                    <a:pt x="29" y="1348"/>
                  </a:lnTo>
                  <a:lnTo>
                    <a:pt x="50" y="1250"/>
                  </a:lnTo>
                  <a:lnTo>
                    <a:pt x="78" y="1153"/>
                  </a:lnTo>
                  <a:lnTo>
                    <a:pt x="110" y="1059"/>
                  </a:lnTo>
                  <a:lnTo>
                    <a:pt x="148" y="968"/>
                  </a:lnTo>
                  <a:lnTo>
                    <a:pt x="192" y="879"/>
                  </a:lnTo>
                  <a:lnTo>
                    <a:pt x="240" y="794"/>
                  </a:lnTo>
                  <a:lnTo>
                    <a:pt x="293" y="711"/>
                  </a:lnTo>
                  <a:lnTo>
                    <a:pt x="350" y="632"/>
                  </a:lnTo>
                  <a:lnTo>
                    <a:pt x="412" y="557"/>
                  </a:lnTo>
                  <a:lnTo>
                    <a:pt x="479" y="486"/>
                  </a:lnTo>
                  <a:lnTo>
                    <a:pt x="549" y="418"/>
                  </a:lnTo>
                  <a:lnTo>
                    <a:pt x="622" y="356"/>
                  </a:lnTo>
                  <a:lnTo>
                    <a:pt x="700" y="297"/>
                  </a:lnTo>
                  <a:lnTo>
                    <a:pt x="781" y="243"/>
                  </a:lnTo>
                  <a:lnTo>
                    <a:pt x="865" y="195"/>
                  </a:lnTo>
                  <a:lnTo>
                    <a:pt x="952" y="151"/>
                  </a:lnTo>
                  <a:lnTo>
                    <a:pt x="1043" y="112"/>
                  </a:lnTo>
                  <a:lnTo>
                    <a:pt x="1135" y="79"/>
                  </a:lnTo>
                  <a:lnTo>
                    <a:pt x="1231" y="51"/>
                  </a:lnTo>
                  <a:lnTo>
                    <a:pt x="1328" y="29"/>
                  </a:lnTo>
                  <a:lnTo>
                    <a:pt x="1427" y="13"/>
                  </a:lnTo>
                  <a:lnTo>
                    <a:pt x="1529" y="4"/>
                  </a:lnTo>
                  <a:lnTo>
                    <a:pt x="16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7B8F67E-BEC7-45DA-B46B-A6EA7658ABE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8A754C2B-2744-43D9-8BE3-9F91E8BA87C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5218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/>
      <p:bldP spid="25" grpId="0"/>
      <p:bldP spid="26" grpId="0"/>
      <p:bldP spid="29" grpId="0"/>
      <p:bldP spid="30" grpId="0"/>
      <p:bldP spid="40" grpId="0"/>
      <p:bldP spid="4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43B3089E-A02E-405F-8753-80BEE9EB6AE6}"/>
              </a:ext>
            </a:extLst>
          </p:cNvPr>
          <p:cNvSpPr txBox="1"/>
          <p:nvPr/>
        </p:nvSpPr>
        <p:spPr>
          <a:xfrm>
            <a:off x="1456785" y="1453973"/>
            <a:ext cx="3236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Pricing Table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32F481-3703-4953-AB6A-5E19A464FDE7}"/>
              </a:ext>
            </a:extLst>
          </p:cNvPr>
          <p:cNvSpPr/>
          <p:nvPr/>
        </p:nvSpPr>
        <p:spPr>
          <a:xfrm>
            <a:off x="5450634" y="1610437"/>
            <a:ext cx="2497172" cy="17196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CA38BF-2ECC-4459-9667-EE9DA0F3324A}"/>
              </a:ext>
            </a:extLst>
          </p:cNvPr>
          <p:cNvSpPr/>
          <p:nvPr/>
        </p:nvSpPr>
        <p:spPr>
          <a:xfrm>
            <a:off x="5450634" y="3548418"/>
            <a:ext cx="2497172" cy="17196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38EF47-9A8F-4FD4-AFFF-3D6B9416E5A4}"/>
              </a:ext>
            </a:extLst>
          </p:cNvPr>
          <p:cNvSpPr/>
          <p:nvPr/>
        </p:nvSpPr>
        <p:spPr>
          <a:xfrm>
            <a:off x="8189025" y="1610436"/>
            <a:ext cx="2497172" cy="17196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9BE994-1492-4EFA-B337-4A554D8F16D0}"/>
              </a:ext>
            </a:extLst>
          </p:cNvPr>
          <p:cNvSpPr/>
          <p:nvPr/>
        </p:nvSpPr>
        <p:spPr>
          <a:xfrm>
            <a:off x="8189025" y="3548417"/>
            <a:ext cx="2497172" cy="17196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56E05CA-7B1F-4AB4-8DC4-D6397755BA6A}"/>
              </a:ext>
            </a:extLst>
          </p:cNvPr>
          <p:cNvSpPr/>
          <p:nvPr/>
        </p:nvSpPr>
        <p:spPr>
          <a:xfrm>
            <a:off x="5702841" y="2284763"/>
            <a:ext cx="19694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</a:rPr>
              <a:t>Basic</a:t>
            </a:r>
            <a:endParaRPr lang="en-US" sz="14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42DB437-3064-41E5-A0E0-BEF8C89062C6}"/>
              </a:ext>
            </a:extLst>
          </p:cNvPr>
          <p:cNvSpPr/>
          <p:nvPr/>
        </p:nvSpPr>
        <p:spPr>
          <a:xfrm>
            <a:off x="5702842" y="2592540"/>
            <a:ext cx="1969489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795C9D3-5B80-46D2-B148-5542F7D8E8ED}"/>
              </a:ext>
            </a:extLst>
          </p:cNvPr>
          <p:cNvSpPr/>
          <p:nvPr/>
        </p:nvSpPr>
        <p:spPr>
          <a:xfrm>
            <a:off x="5671960" y="1774012"/>
            <a:ext cx="22077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0" dirty="0">
                <a:solidFill>
                  <a:schemeClr val="bg1">
                    <a:lumMod val="85000"/>
                  </a:schemeClr>
                </a:solidFill>
                <a:effectLst/>
                <a:latin typeface="+mj-lt"/>
              </a:rPr>
              <a:t>$135</a:t>
            </a:r>
            <a:endParaRPr lang="en-US" sz="32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>
                  <a:lumMod val="85000"/>
                </a:schemeClr>
              </a:solidFill>
              <a:effectLst/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CE3EC6-A447-476F-956F-9510C4D5EDDF}"/>
              </a:ext>
            </a:extLst>
          </p:cNvPr>
          <p:cNvSpPr/>
          <p:nvPr/>
        </p:nvSpPr>
        <p:spPr>
          <a:xfrm>
            <a:off x="8407372" y="2284762"/>
            <a:ext cx="19694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</a:rPr>
              <a:t>Regular</a:t>
            </a:r>
            <a:endParaRPr lang="en-US" sz="14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AAE929-F956-432E-AC92-96D6870186B1}"/>
              </a:ext>
            </a:extLst>
          </p:cNvPr>
          <p:cNvSpPr/>
          <p:nvPr/>
        </p:nvSpPr>
        <p:spPr>
          <a:xfrm>
            <a:off x="8407373" y="2592539"/>
            <a:ext cx="1969489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E856EBA-3B75-4437-9D2D-22F12C3AAB7B}"/>
              </a:ext>
            </a:extLst>
          </p:cNvPr>
          <p:cNvSpPr/>
          <p:nvPr/>
        </p:nvSpPr>
        <p:spPr>
          <a:xfrm>
            <a:off x="8410351" y="1774011"/>
            <a:ext cx="22077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0" dirty="0">
                <a:solidFill>
                  <a:schemeClr val="bg1">
                    <a:lumMod val="85000"/>
                  </a:schemeClr>
                </a:solidFill>
                <a:effectLst/>
                <a:latin typeface="+mj-lt"/>
              </a:rPr>
              <a:t>$135</a:t>
            </a:r>
            <a:endParaRPr lang="en-US" sz="32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>
                  <a:lumMod val="85000"/>
                </a:schemeClr>
              </a:solidFill>
              <a:effectLst/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7E3D4D7-4050-45D8-BBD6-619D7ADC87ED}"/>
              </a:ext>
            </a:extLst>
          </p:cNvPr>
          <p:cNvSpPr/>
          <p:nvPr/>
        </p:nvSpPr>
        <p:spPr>
          <a:xfrm>
            <a:off x="5702840" y="4204880"/>
            <a:ext cx="19694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Medium</a:t>
            </a:r>
            <a:endParaRPr lang="en-US" sz="14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8869F6B-5C1C-4A25-8571-E2F0EF2CA1EE}"/>
              </a:ext>
            </a:extLst>
          </p:cNvPr>
          <p:cNvSpPr/>
          <p:nvPr/>
        </p:nvSpPr>
        <p:spPr>
          <a:xfrm>
            <a:off x="5702841" y="4512657"/>
            <a:ext cx="1969489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63A2060-CE7F-4749-AE6C-2027D04A95FC}"/>
              </a:ext>
            </a:extLst>
          </p:cNvPr>
          <p:cNvSpPr/>
          <p:nvPr/>
        </p:nvSpPr>
        <p:spPr>
          <a:xfrm>
            <a:off x="5671960" y="3729858"/>
            <a:ext cx="22077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0" dirty="0">
                <a:solidFill>
                  <a:schemeClr val="bg1">
                    <a:lumMod val="85000"/>
                  </a:schemeClr>
                </a:solidFill>
                <a:effectLst/>
                <a:latin typeface="+mj-lt"/>
              </a:rPr>
              <a:t>$135</a:t>
            </a:r>
            <a:endParaRPr lang="en-US" sz="32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>
                  <a:lumMod val="85000"/>
                </a:schemeClr>
              </a:solidFill>
              <a:effectLst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B1C4AA6-AB1E-412D-A3CF-3F6FC72C8E51}"/>
              </a:ext>
            </a:extLst>
          </p:cNvPr>
          <p:cNvSpPr/>
          <p:nvPr/>
        </p:nvSpPr>
        <p:spPr>
          <a:xfrm>
            <a:off x="8407371" y="4204879"/>
            <a:ext cx="19694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Fast</a:t>
            </a:r>
            <a:endParaRPr lang="en-US" sz="14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06B66E-5120-4D72-ACC6-7AB21B340780}"/>
              </a:ext>
            </a:extLst>
          </p:cNvPr>
          <p:cNvSpPr/>
          <p:nvPr/>
        </p:nvSpPr>
        <p:spPr>
          <a:xfrm>
            <a:off x="8407372" y="4512656"/>
            <a:ext cx="1969489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467C061-61A3-4FB3-A4C2-69A78D55A26C}"/>
              </a:ext>
            </a:extLst>
          </p:cNvPr>
          <p:cNvSpPr/>
          <p:nvPr/>
        </p:nvSpPr>
        <p:spPr>
          <a:xfrm>
            <a:off x="8410351" y="3729857"/>
            <a:ext cx="22077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0" dirty="0">
                <a:solidFill>
                  <a:schemeClr val="bg1">
                    <a:lumMod val="85000"/>
                  </a:schemeClr>
                </a:solidFill>
                <a:effectLst/>
                <a:latin typeface="+mj-lt"/>
              </a:rPr>
              <a:t>$135</a:t>
            </a:r>
            <a:endParaRPr lang="en-US" sz="32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>
                  <a:lumMod val="85000"/>
                </a:schemeClr>
              </a:solidFill>
              <a:effectLst/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728802-6383-4132-AEA5-D56F2B477B5A}"/>
              </a:ext>
            </a:extLst>
          </p:cNvPr>
          <p:cNvSpPr txBox="1"/>
          <p:nvPr/>
        </p:nvSpPr>
        <p:spPr>
          <a:xfrm>
            <a:off x="1456785" y="2358786"/>
            <a:ext cx="2969441" cy="1335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comes </a:t>
            </a:r>
            <a:r>
              <a:rPr lang="en-US" sz="1100" dirty="0" err="1">
                <a:solidFill>
                  <a:schemeClr val="bg1"/>
                </a:solidFill>
              </a:rPr>
              <a:t>forem</a:t>
            </a:r>
            <a:r>
              <a:rPr lang="en-US" sz="1100" dirty="0">
                <a:solidFill>
                  <a:schemeClr val="bg1"/>
                </a:solidFill>
              </a:rPr>
              <a:t> section contrary to popular belief,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is not simply random text. It has roots in a piece of classical Latin literature from 45 BC. making it over 2000 years old. Richard McClintock, 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14BAE5-E0B2-428C-A98C-89897E3F6432}"/>
              </a:ext>
            </a:extLst>
          </p:cNvPr>
          <p:cNvSpPr txBox="1"/>
          <p:nvPr/>
        </p:nvSpPr>
        <p:spPr>
          <a:xfrm>
            <a:off x="1456785" y="4056424"/>
            <a:ext cx="296944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comes </a:t>
            </a:r>
            <a:r>
              <a:rPr lang="en-US" sz="1100" dirty="0" err="1">
                <a:solidFill>
                  <a:schemeClr val="bg1"/>
                </a:solidFill>
              </a:rPr>
              <a:t>forem</a:t>
            </a:r>
            <a:r>
              <a:rPr lang="en-US" sz="1100" dirty="0">
                <a:solidFill>
                  <a:schemeClr val="bg1"/>
                </a:solidFill>
              </a:rPr>
              <a:t> section contrary to popular belief,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is not simply random text. It has roots in.</a:t>
            </a:r>
          </a:p>
        </p:txBody>
      </p:sp>
    </p:spTree>
    <p:extLst>
      <p:ext uri="{BB962C8B-B14F-4D97-AF65-F5344CB8AC3E}">
        <p14:creationId xmlns:p14="http://schemas.microsoft.com/office/powerpoint/2010/main" val="1975427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 animBg="1"/>
      <p:bldP spid="5" grpId="0" animBg="1"/>
      <p:bldP spid="6" grpId="0" animBg="1"/>
      <p:bldP spid="7" grpId="0" animBg="1"/>
      <p:bldP spid="8" grpId="0"/>
      <p:bldP spid="9" grpId="0"/>
      <p:bldP spid="17" grpId="0"/>
      <p:bldP spid="10" grpId="0"/>
      <p:bldP spid="11" grpId="0"/>
      <p:bldP spid="18" grpId="0"/>
      <p:bldP spid="12" grpId="0"/>
      <p:bldP spid="13" grpId="0"/>
      <p:bldP spid="19" grpId="0"/>
      <p:bldP spid="14" grpId="0"/>
      <p:bldP spid="16" grpId="0"/>
      <p:bldP spid="20" grpId="0"/>
      <p:bldP spid="25" grpId="0"/>
      <p:bldP spid="2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7D8A62CB-5499-4248-908E-F31AD8910CED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2630658" y="3812345"/>
            <a:chExt cx="1216856" cy="49237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FCBEE2A-5636-4D0B-B754-E96899C37DB3}"/>
                </a:ext>
              </a:extLst>
            </p:cNvPr>
            <p:cNvSpPr/>
            <p:nvPr/>
          </p:nvSpPr>
          <p:spPr>
            <a:xfrm>
              <a:off x="2630658" y="3812345"/>
              <a:ext cx="492370" cy="492370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A72FAAA-D9D4-497A-904D-1D6B2B9467B9}"/>
                </a:ext>
              </a:extLst>
            </p:cNvPr>
            <p:cNvGrpSpPr/>
            <p:nvPr/>
          </p:nvGrpSpPr>
          <p:grpSpPr>
            <a:xfrm>
              <a:off x="3355144" y="3812345"/>
              <a:ext cx="492370" cy="492370"/>
              <a:chOff x="3657600" y="4058530"/>
              <a:chExt cx="379828" cy="379828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41E857A-26AF-4E3A-9CCA-F5F5FD4C72DB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06F4888-AF8A-4F1F-9A44-BD729F0C7C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6A1FA927-709B-4C7C-BA9E-49BCDDC16EAE}"/>
              </a:ext>
            </a:extLst>
          </p:cNvPr>
          <p:cNvSpPr/>
          <p:nvPr/>
        </p:nvSpPr>
        <p:spPr>
          <a:xfrm>
            <a:off x="543063" y="5894363"/>
            <a:ext cx="1313645" cy="319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C88764-B766-4ABB-BBCA-052DCFD2EFCE}"/>
              </a:ext>
            </a:extLst>
          </p:cNvPr>
          <p:cNvSpPr txBox="1"/>
          <p:nvPr/>
        </p:nvSpPr>
        <p:spPr>
          <a:xfrm>
            <a:off x="5068015" y="1084635"/>
            <a:ext cx="41641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Branding Devices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7192318-9749-48B8-8814-E84BC554C28D}"/>
              </a:ext>
            </a:extLst>
          </p:cNvPr>
          <p:cNvSpPr/>
          <p:nvPr/>
        </p:nvSpPr>
        <p:spPr>
          <a:xfrm>
            <a:off x="5107771" y="2061569"/>
            <a:ext cx="5202420" cy="827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tincidunt, eros in auctor fringilla</a:t>
            </a: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dolor sit amet</a:t>
            </a:r>
            <a:r>
              <a:rPr lang="id-ID" sz="1100" b="1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,</a:t>
            </a: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endParaRPr lang="id-ID" sz="1100" dirty="0">
              <a:solidFill>
                <a:schemeClr val="tx1">
                  <a:lumMod val="50000"/>
                  <a:lumOff val="50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6D11062E-7F39-4B58-AF9A-C514420C772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0" r="7340"/>
          <a:stretch>
            <a:fillRect/>
          </a:stretch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182A66A5-0CA1-4CCB-8F87-DEF89532320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0" r="7340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0592B98F-24DC-4AD1-9279-9A68C492FD3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0" r="73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67983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7D8A62CB-5499-4248-908E-F31AD8910CED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2630658" y="3812345"/>
            <a:chExt cx="1216856" cy="49237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FCBEE2A-5636-4D0B-B754-E96899C37DB3}"/>
                </a:ext>
              </a:extLst>
            </p:cNvPr>
            <p:cNvSpPr/>
            <p:nvPr/>
          </p:nvSpPr>
          <p:spPr>
            <a:xfrm>
              <a:off x="2630658" y="3812345"/>
              <a:ext cx="492370" cy="492370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A72FAAA-D9D4-497A-904D-1D6B2B9467B9}"/>
                </a:ext>
              </a:extLst>
            </p:cNvPr>
            <p:cNvGrpSpPr/>
            <p:nvPr/>
          </p:nvGrpSpPr>
          <p:grpSpPr>
            <a:xfrm>
              <a:off x="3355144" y="3812345"/>
              <a:ext cx="492370" cy="492370"/>
              <a:chOff x="3657600" y="4058530"/>
              <a:chExt cx="379828" cy="379828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41E857A-26AF-4E3A-9CCA-F5F5FD4C72DB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06F4888-AF8A-4F1F-9A44-BD729F0C7C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6A1FA927-709B-4C7C-BA9E-49BCDDC16EAE}"/>
              </a:ext>
            </a:extLst>
          </p:cNvPr>
          <p:cNvSpPr/>
          <p:nvPr/>
        </p:nvSpPr>
        <p:spPr>
          <a:xfrm>
            <a:off x="543063" y="5894363"/>
            <a:ext cx="1313645" cy="319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2B585C-69D1-4BDC-870A-44075BCFAFF1}"/>
              </a:ext>
            </a:extLst>
          </p:cNvPr>
          <p:cNvSpPr txBox="1"/>
          <p:nvPr/>
        </p:nvSpPr>
        <p:spPr>
          <a:xfrm>
            <a:off x="1409163" y="938291"/>
            <a:ext cx="43444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Branch</a:t>
            </a:r>
          </a:p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AE9B2D8-4AE7-4B28-A92E-C3539C2FCF70}"/>
              </a:ext>
            </a:extLst>
          </p:cNvPr>
          <p:cNvSpPr/>
          <p:nvPr/>
        </p:nvSpPr>
        <p:spPr>
          <a:xfrm>
            <a:off x="1429911" y="2889018"/>
            <a:ext cx="17633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Branch One</a:t>
            </a:r>
            <a:endParaRPr lang="id-ID" sz="1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C8EE9DD-D4C0-4A0C-8C60-B8A1DDEA0EA7}"/>
              </a:ext>
            </a:extLst>
          </p:cNvPr>
          <p:cNvSpPr/>
          <p:nvPr/>
        </p:nvSpPr>
        <p:spPr>
          <a:xfrm>
            <a:off x="1429911" y="3149349"/>
            <a:ext cx="1657846" cy="1335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Lorem ipsum lacus nulla ac netus nibh aliquet, 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endParaRPr lang="id-ID" sz="1100" dirty="0">
              <a:solidFill>
                <a:schemeClr val="tx1">
                  <a:lumMod val="50000"/>
                  <a:lumOff val="50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FCF478B-F612-4A87-8D0A-778F56F41611}"/>
              </a:ext>
            </a:extLst>
          </p:cNvPr>
          <p:cNvSpPr/>
          <p:nvPr/>
        </p:nvSpPr>
        <p:spPr>
          <a:xfrm>
            <a:off x="6476796" y="4176809"/>
            <a:ext cx="17633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Branch Two</a:t>
            </a:r>
            <a:endParaRPr lang="id-ID" sz="1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CF12DC-351F-46D8-BE94-21D21E86D3B1}"/>
              </a:ext>
            </a:extLst>
          </p:cNvPr>
          <p:cNvSpPr/>
          <p:nvPr/>
        </p:nvSpPr>
        <p:spPr>
          <a:xfrm>
            <a:off x="6476796" y="4437140"/>
            <a:ext cx="4323726" cy="827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Lorem ipsum lacus nulla ac netus nibh aliquet, Lorem ipsum lacus nulla ac netus nibh aliquet, Lorem ipsum lacus nulla ac netus nibh aliquet, 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BDD1FEA9-F838-4ED4-8E8B-397D568E795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29" r="27529"/>
          <a:stretch>
            <a:fillRect/>
          </a:stretch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BE9B9831-9484-4F5A-ACC0-296DDF377A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0" r="79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244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18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E6EF56C4-954D-4333-9D0C-63970892666D}"/>
              </a:ext>
            </a:extLst>
          </p:cNvPr>
          <p:cNvSpPr txBox="1"/>
          <p:nvPr/>
        </p:nvSpPr>
        <p:spPr>
          <a:xfrm>
            <a:off x="5116390" y="1058904"/>
            <a:ext cx="3236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Contact Us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AC41281-A8CC-4EEE-987F-5A435BE49629}"/>
              </a:ext>
            </a:extLst>
          </p:cNvPr>
          <p:cNvSpPr txBox="1"/>
          <p:nvPr/>
        </p:nvSpPr>
        <p:spPr>
          <a:xfrm>
            <a:off x="5116390" y="1970471"/>
            <a:ext cx="4743048" cy="573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section contrary to popular belief,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DEF031B-0AB4-42F1-9CDA-8A0113C1E980}"/>
              </a:ext>
            </a:extLst>
          </p:cNvPr>
          <p:cNvGrpSpPr/>
          <p:nvPr/>
        </p:nvGrpSpPr>
        <p:grpSpPr>
          <a:xfrm>
            <a:off x="6440993" y="3851785"/>
            <a:ext cx="235052" cy="235050"/>
            <a:chOff x="6720044" y="3565832"/>
            <a:chExt cx="204556" cy="204554"/>
          </a:xfrm>
          <a:solidFill>
            <a:schemeClr val="accent1"/>
          </a:solidFill>
        </p:grpSpPr>
        <p:sp>
          <p:nvSpPr>
            <p:cNvPr id="19" name="Freeform 440">
              <a:extLst>
                <a:ext uri="{FF2B5EF4-FFF2-40B4-BE49-F238E27FC236}">
                  <a16:creationId xmlns:a16="http://schemas.microsoft.com/office/drawing/2014/main" id="{A5BD4923-E4DD-41DF-8792-BBF2143AE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0044" y="3565832"/>
              <a:ext cx="204556" cy="204554"/>
            </a:xfrm>
            <a:custGeom>
              <a:avLst/>
              <a:gdLst>
                <a:gd name="T0" fmla="*/ 106 w 109"/>
                <a:gd name="T1" fmla="*/ 31 h 108"/>
                <a:gd name="T2" fmla="*/ 57 w 109"/>
                <a:gd name="T3" fmla="*/ 1 h 108"/>
                <a:gd name="T4" fmla="*/ 57 w 109"/>
                <a:gd name="T5" fmla="*/ 1 h 108"/>
                <a:gd name="T6" fmla="*/ 55 w 109"/>
                <a:gd name="T7" fmla="*/ 0 h 108"/>
                <a:gd name="T8" fmla="*/ 52 w 109"/>
                <a:gd name="T9" fmla="*/ 1 h 108"/>
                <a:gd name="T10" fmla="*/ 3 w 109"/>
                <a:gd name="T11" fmla="*/ 31 h 108"/>
                <a:gd name="T12" fmla="*/ 3 w 109"/>
                <a:gd name="T13" fmla="*/ 31 h 108"/>
                <a:gd name="T14" fmla="*/ 0 w 109"/>
                <a:gd name="T15" fmla="*/ 33 h 108"/>
                <a:gd name="T16" fmla="*/ 0 w 109"/>
                <a:gd name="T17" fmla="*/ 35 h 108"/>
                <a:gd name="T18" fmla="*/ 0 w 109"/>
                <a:gd name="T19" fmla="*/ 35 h 108"/>
                <a:gd name="T20" fmla="*/ 3 w 109"/>
                <a:gd name="T21" fmla="*/ 38 h 108"/>
                <a:gd name="T22" fmla="*/ 5 w 109"/>
                <a:gd name="T23" fmla="*/ 39 h 108"/>
                <a:gd name="T24" fmla="*/ 5 w 109"/>
                <a:gd name="T25" fmla="*/ 108 h 108"/>
                <a:gd name="T26" fmla="*/ 15 w 109"/>
                <a:gd name="T27" fmla="*/ 108 h 108"/>
                <a:gd name="T28" fmla="*/ 15 w 109"/>
                <a:gd name="T29" fmla="*/ 39 h 108"/>
                <a:gd name="T30" fmla="*/ 94 w 109"/>
                <a:gd name="T31" fmla="*/ 39 h 108"/>
                <a:gd name="T32" fmla="*/ 94 w 109"/>
                <a:gd name="T33" fmla="*/ 108 h 108"/>
                <a:gd name="T34" fmla="*/ 104 w 109"/>
                <a:gd name="T35" fmla="*/ 108 h 108"/>
                <a:gd name="T36" fmla="*/ 104 w 109"/>
                <a:gd name="T37" fmla="*/ 39 h 108"/>
                <a:gd name="T38" fmla="*/ 104 w 109"/>
                <a:gd name="T39" fmla="*/ 39 h 108"/>
                <a:gd name="T40" fmla="*/ 106 w 109"/>
                <a:gd name="T41" fmla="*/ 38 h 108"/>
                <a:gd name="T42" fmla="*/ 109 w 109"/>
                <a:gd name="T43" fmla="*/ 35 h 108"/>
                <a:gd name="T44" fmla="*/ 109 w 109"/>
                <a:gd name="T45" fmla="*/ 35 h 108"/>
                <a:gd name="T46" fmla="*/ 109 w 109"/>
                <a:gd name="T47" fmla="*/ 33 h 108"/>
                <a:gd name="T48" fmla="*/ 106 w 109"/>
                <a:gd name="T49" fmla="*/ 31 h 108"/>
                <a:gd name="T50" fmla="*/ 106 w 109"/>
                <a:gd name="T51" fmla="*/ 3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9" h="108">
                  <a:moveTo>
                    <a:pt x="106" y="31"/>
                  </a:moveTo>
                  <a:lnTo>
                    <a:pt x="57" y="1"/>
                  </a:lnTo>
                  <a:lnTo>
                    <a:pt x="57" y="1"/>
                  </a:lnTo>
                  <a:lnTo>
                    <a:pt x="55" y="0"/>
                  </a:lnTo>
                  <a:lnTo>
                    <a:pt x="52" y="1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3" y="38"/>
                  </a:lnTo>
                  <a:lnTo>
                    <a:pt x="5" y="39"/>
                  </a:lnTo>
                  <a:lnTo>
                    <a:pt x="5" y="108"/>
                  </a:lnTo>
                  <a:lnTo>
                    <a:pt x="15" y="108"/>
                  </a:lnTo>
                  <a:lnTo>
                    <a:pt x="15" y="39"/>
                  </a:lnTo>
                  <a:lnTo>
                    <a:pt x="94" y="39"/>
                  </a:lnTo>
                  <a:lnTo>
                    <a:pt x="94" y="108"/>
                  </a:lnTo>
                  <a:lnTo>
                    <a:pt x="104" y="108"/>
                  </a:lnTo>
                  <a:lnTo>
                    <a:pt x="104" y="39"/>
                  </a:lnTo>
                  <a:lnTo>
                    <a:pt x="104" y="39"/>
                  </a:lnTo>
                  <a:lnTo>
                    <a:pt x="106" y="38"/>
                  </a:lnTo>
                  <a:lnTo>
                    <a:pt x="109" y="35"/>
                  </a:lnTo>
                  <a:lnTo>
                    <a:pt x="109" y="35"/>
                  </a:lnTo>
                  <a:lnTo>
                    <a:pt x="109" y="33"/>
                  </a:lnTo>
                  <a:lnTo>
                    <a:pt x="106" y="31"/>
                  </a:lnTo>
                  <a:lnTo>
                    <a:pt x="106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 u="sng"/>
            </a:p>
          </p:txBody>
        </p:sp>
        <p:sp>
          <p:nvSpPr>
            <p:cNvPr id="20" name="Freeform 441">
              <a:extLst>
                <a:ext uri="{FF2B5EF4-FFF2-40B4-BE49-F238E27FC236}">
                  <a16:creationId xmlns:a16="http://schemas.microsoft.com/office/drawing/2014/main" id="{09AACE14-F05C-41DB-AB5C-1DD570D75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3913" y="3651064"/>
              <a:ext cx="56821" cy="56821"/>
            </a:xfrm>
            <a:custGeom>
              <a:avLst/>
              <a:gdLst>
                <a:gd name="T0" fmla="*/ 0 w 29"/>
                <a:gd name="T1" fmla="*/ 0 h 30"/>
                <a:gd name="T2" fmla="*/ 0 w 29"/>
                <a:gd name="T3" fmla="*/ 30 h 30"/>
                <a:gd name="T4" fmla="*/ 29 w 29"/>
                <a:gd name="T5" fmla="*/ 30 h 30"/>
                <a:gd name="T6" fmla="*/ 29 w 29"/>
                <a:gd name="T7" fmla="*/ 0 h 30"/>
                <a:gd name="T8" fmla="*/ 20 w 29"/>
                <a:gd name="T9" fmla="*/ 0 h 30"/>
                <a:gd name="T10" fmla="*/ 20 w 29"/>
                <a:gd name="T11" fmla="*/ 10 h 30"/>
                <a:gd name="T12" fmla="*/ 10 w 29"/>
                <a:gd name="T13" fmla="*/ 10 h 30"/>
                <a:gd name="T14" fmla="*/ 10 w 29"/>
                <a:gd name="T15" fmla="*/ 0 h 30"/>
                <a:gd name="T16" fmla="*/ 0 w 29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0">
                  <a:moveTo>
                    <a:pt x="0" y="0"/>
                  </a:moveTo>
                  <a:lnTo>
                    <a:pt x="0" y="30"/>
                  </a:lnTo>
                  <a:lnTo>
                    <a:pt x="29" y="30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20" y="10"/>
                  </a:lnTo>
                  <a:lnTo>
                    <a:pt x="10" y="1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 u="sng"/>
            </a:p>
          </p:txBody>
        </p:sp>
        <p:sp>
          <p:nvSpPr>
            <p:cNvPr id="21" name="Freeform 442">
              <a:extLst>
                <a:ext uri="{FF2B5EF4-FFF2-40B4-BE49-F238E27FC236}">
                  <a16:creationId xmlns:a16="http://schemas.microsoft.com/office/drawing/2014/main" id="{AFD2D1D2-64EE-4D0E-AE0C-791605C6C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138" y="3713565"/>
              <a:ext cx="56821" cy="56821"/>
            </a:xfrm>
            <a:custGeom>
              <a:avLst/>
              <a:gdLst>
                <a:gd name="T0" fmla="*/ 20 w 30"/>
                <a:gd name="T1" fmla="*/ 9 h 29"/>
                <a:gd name="T2" fmla="*/ 10 w 30"/>
                <a:gd name="T3" fmla="*/ 9 h 29"/>
                <a:gd name="T4" fmla="*/ 10 w 30"/>
                <a:gd name="T5" fmla="*/ 0 h 29"/>
                <a:gd name="T6" fmla="*/ 0 w 30"/>
                <a:gd name="T7" fmla="*/ 0 h 29"/>
                <a:gd name="T8" fmla="*/ 0 w 30"/>
                <a:gd name="T9" fmla="*/ 29 h 29"/>
                <a:gd name="T10" fmla="*/ 30 w 30"/>
                <a:gd name="T11" fmla="*/ 29 h 29"/>
                <a:gd name="T12" fmla="*/ 30 w 30"/>
                <a:gd name="T13" fmla="*/ 0 h 29"/>
                <a:gd name="T14" fmla="*/ 20 w 30"/>
                <a:gd name="T15" fmla="*/ 0 h 29"/>
                <a:gd name="T16" fmla="*/ 20 w 30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9">
                  <a:moveTo>
                    <a:pt x="20" y="9"/>
                  </a:moveTo>
                  <a:lnTo>
                    <a:pt x="10" y="9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30" y="29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2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 u="sng"/>
            </a:p>
          </p:txBody>
        </p:sp>
        <p:sp>
          <p:nvSpPr>
            <p:cNvPr id="22" name="Freeform 443">
              <a:extLst>
                <a:ext uri="{FF2B5EF4-FFF2-40B4-BE49-F238E27FC236}">
                  <a16:creationId xmlns:a16="http://schemas.microsoft.com/office/drawing/2014/main" id="{77FAD43E-6335-49C9-992C-8E75A0B2E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3688" y="3713565"/>
              <a:ext cx="51140" cy="56821"/>
            </a:xfrm>
            <a:custGeom>
              <a:avLst/>
              <a:gdLst>
                <a:gd name="T0" fmla="*/ 19 w 29"/>
                <a:gd name="T1" fmla="*/ 9 h 29"/>
                <a:gd name="T2" fmla="*/ 9 w 29"/>
                <a:gd name="T3" fmla="*/ 9 h 29"/>
                <a:gd name="T4" fmla="*/ 9 w 29"/>
                <a:gd name="T5" fmla="*/ 0 h 29"/>
                <a:gd name="T6" fmla="*/ 0 w 29"/>
                <a:gd name="T7" fmla="*/ 0 h 29"/>
                <a:gd name="T8" fmla="*/ 0 w 29"/>
                <a:gd name="T9" fmla="*/ 29 h 29"/>
                <a:gd name="T10" fmla="*/ 29 w 29"/>
                <a:gd name="T11" fmla="*/ 29 h 29"/>
                <a:gd name="T12" fmla="*/ 29 w 29"/>
                <a:gd name="T13" fmla="*/ 0 h 29"/>
                <a:gd name="T14" fmla="*/ 19 w 29"/>
                <a:gd name="T15" fmla="*/ 0 h 29"/>
                <a:gd name="T16" fmla="*/ 19 w 29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9">
                  <a:moveTo>
                    <a:pt x="19" y="9"/>
                  </a:moveTo>
                  <a:lnTo>
                    <a:pt x="9" y="9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9" y="29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 u="sng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1215DF4D-0B1D-4579-BC0A-E1B0A0521496}"/>
              </a:ext>
            </a:extLst>
          </p:cNvPr>
          <p:cNvSpPr txBox="1"/>
          <p:nvPr/>
        </p:nvSpPr>
        <p:spPr>
          <a:xfrm>
            <a:off x="6729551" y="3741975"/>
            <a:ext cx="149876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King Street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8197597-0EF6-4093-B199-68E8DC9103D9}"/>
              </a:ext>
            </a:extLst>
          </p:cNvPr>
          <p:cNvGrpSpPr/>
          <p:nvPr/>
        </p:nvGrpSpPr>
        <p:grpSpPr>
          <a:xfrm>
            <a:off x="6466395" y="4928140"/>
            <a:ext cx="228926" cy="235464"/>
            <a:chOff x="7585127" y="3092590"/>
            <a:chExt cx="200002" cy="205714"/>
          </a:xfrm>
          <a:solidFill>
            <a:schemeClr val="accent1"/>
          </a:solidFill>
        </p:grpSpPr>
        <p:sp>
          <p:nvSpPr>
            <p:cNvPr id="25" name="Freeform 119">
              <a:extLst>
                <a:ext uri="{FF2B5EF4-FFF2-40B4-BE49-F238E27FC236}">
                  <a16:creationId xmlns:a16="http://schemas.microsoft.com/office/drawing/2014/main" id="{19693BC8-2361-43A4-9A08-78DA35539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5127" y="3092590"/>
              <a:ext cx="200002" cy="108573"/>
            </a:xfrm>
            <a:custGeom>
              <a:avLst/>
              <a:gdLst>
                <a:gd name="T0" fmla="*/ 102 w 104"/>
                <a:gd name="T1" fmla="*/ 28 h 55"/>
                <a:gd name="T2" fmla="*/ 87 w 104"/>
                <a:gd name="T3" fmla="*/ 15 h 55"/>
                <a:gd name="T4" fmla="*/ 87 w 104"/>
                <a:gd name="T5" fmla="*/ 15 h 55"/>
                <a:gd name="T6" fmla="*/ 79 w 104"/>
                <a:gd name="T7" fmla="*/ 8 h 55"/>
                <a:gd name="T8" fmla="*/ 71 w 104"/>
                <a:gd name="T9" fmla="*/ 4 h 55"/>
                <a:gd name="T10" fmla="*/ 62 w 104"/>
                <a:gd name="T11" fmla="*/ 1 h 55"/>
                <a:gd name="T12" fmla="*/ 52 w 104"/>
                <a:gd name="T13" fmla="*/ 0 h 55"/>
                <a:gd name="T14" fmla="*/ 42 w 104"/>
                <a:gd name="T15" fmla="*/ 1 h 55"/>
                <a:gd name="T16" fmla="*/ 34 w 104"/>
                <a:gd name="T17" fmla="*/ 4 h 55"/>
                <a:gd name="T18" fmla="*/ 25 w 104"/>
                <a:gd name="T19" fmla="*/ 8 h 55"/>
                <a:gd name="T20" fmla="*/ 18 w 104"/>
                <a:gd name="T21" fmla="*/ 15 h 55"/>
                <a:gd name="T22" fmla="*/ 3 w 104"/>
                <a:gd name="T23" fmla="*/ 28 h 55"/>
                <a:gd name="T24" fmla="*/ 3 w 104"/>
                <a:gd name="T25" fmla="*/ 28 h 55"/>
                <a:gd name="T26" fmla="*/ 2 w 104"/>
                <a:gd name="T27" fmla="*/ 32 h 55"/>
                <a:gd name="T28" fmla="*/ 0 w 104"/>
                <a:gd name="T29" fmla="*/ 36 h 55"/>
                <a:gd name="T30" fmla="*/ 0 w 104"/>
                <a:gd name="T31" fmla="*/ 36 h 55"/>
                <a:gd name="T32" fmla="*/ 2 w 104"/>
                <a:gd name="T33" fmla="*/ 39 h 55"/>
                <a:gd name="T34" fmla="*/ 3 w 104"/>
                <a:gd name="T35" fmla="*/ 42 h 55"/>
                <a:gd name="T36" fmla="*/ 14 w 104"/>
                <a:gd name="T37" fmla="*/ 53 h 55"/>
                <a:gd name="T38" fmla="*/ 14 w 104"/>
                <a:gd name="T39" fmla="*/ 53 h 55"/>
                <a:gd name="T40" fmla="*/ 17 w 104"/>
                <a:gd name="T41" fmla="*/ 55 h 55"/>
                <a:gd name="T42" fmla="*/ 21 w 104"/>
                <a:gd name="T43" fmla="*/ 55 h 55"/>
                <a:gd name="T44" fmla="*/ 21 w 104"/>
                <a:gd name="T45" fmla="*/ 55 h 55"/>
                <a:gd name="T46" fmla="*/ 25 w 104"/>
                <a:gd name="T47" fmla="*/ 55 h 55"/>
                <a:gd name="T48" fmla="*/ 28 w 104"/>
                <a:gd name="T49" fmla="*/ 53 h 55"/>
                <a:gd name="T50" fmla="*/ 39 w 104"/>
                <a:gd name="T51" fmla="*/ 42 h 55"/>
                <a:gd name="T52" fmla="*/ 39 w 104"/>
                <a:gd name="T53" fmla="*/ 42 h 55"/>
                <a:gd name="T54" fmla="*/ 40 w 104"/>
                <a:gd name="T55" fmla="*/ 39 h 55"/>
                <a:gd name="T56" fmla="*/ 41 w 104"/>
                <a:gd name="T57" fmla="*/ 36 h 55"/>
                <a:gd name="T58" fmla="*/ 41 w 104"/>
                <a:gd name="T59" fmla="*/ 36 h 55"/>
                <a:gd name="T60" fmla="*/ 40 w 104"/>
                <a:gd name="T61" fmla="*/ 32 h 55"/>
                <a:gd name="T62" fmla="*/ 39 w 104"/>
                <a:gd name="T63" fmla="*/ 28 h 55"/>
                <a:gd name="T64" fmla="*/ 28 w 104"/>
                <a:gd name="T65" fmla="*/ 18 h 55"/>
                <a:gd name="T66" fmla="*/ 28 w 104"/>
                <a:gd name="T67" fmla="*/ 18 h 55"/>
                <a:gd name="T68" fmla="*/ 34 w 104"/>
                <a:gd name="T69" fmla="*/ 15 h 55"/>
                <a:gd name="T70" fmla="*/ 40 w 104"/>
                <a:gd name="T71" fmla="*/ 12 h 55"/>
                <a:gd name="T72" fmla="*/ 46 w 104"/>
                <a:gd name="T73" fmla="*/ 10 h 55"/>
                <a:gd name="T74" fmla="*/ 52 w 104"/>
                <a:gd name="T75" fmla="*/ 10 h 55"/>
                <a:gd name="T76" fmla="*/ 58 w 104"/>
                <a:gd name="T77" fmla="*/ 10 h 55"/>
                <a:gd name="T78" fmla="*/ 65 w 104"/>
                <a:gd name="T79" fmla="*/ 12 h 55"/>
                <a:gd name="T80" fmla="*/ 71 w 104"/>
                <a:gd name="T81" fmla="*/ 15 h 55"/>
                <a:gd name="T82" fmla="*/ 77 w 104"/>
                <a:gd name="T83" fmla="*/ 18 h 55"/>
                <a:gd name="T84" fmla="*/ 66 w 104"/>
                <a:gd name="T85" fmla="*/ 28 h 55"/>
                <a:gd name="T86" fmla="*/ 66 w 104"/>
                <a:gd name="T87" fmla="*/ 28 h 55"/>
                <a:gd name="T88" fmla="*/ 65 w 104"/>
                <a:gd name="T89" fmla="*/ 32 h 55"/>
                <a:gd name="T90" fmla="*/ 63 w 104"/>
                <a:gd name="T91" fmla="*/ 36 h 55"/>
                <a:gd name="T92" fmla="*/ 65 w 104"/>
                <a:gd name="T93" fmla="*/ 39 h 55"/>
                <a:gd name="T94" fmla="*/ 66 w 104"/>
                <a:gd name="T95" fmla="*/ 42 h 55"/>
                <a:gd name="T96" fmla="*/ 77 w 104"/>
                <a:gd name="T97" fmla="*/ 53 h 55"/>
                <a:gd name="T98" fmla="*/ 77 w 104"/>
                <a:gd name="T99" fmla="*/ 53 h 55"/>
                <a:gd name="T100" fmla="*/ 79 w 104"/>
                <a:gd name="T101" fmla="*/ 55 h 55"/>
                <a:gd name="T102" fmla="*/ 83 w 104"/>
                <a:gd name="T103" fmla="*/ 55 h 55"/>
                <a:gd name="T104" fmla="*/ 83 w 104"/>
                <a:gd name="T105" fmla="*/ 55 h 55"/>
                <a:gd name="T106" fmla="*/ 88 w 104"/>
                <a:gd name="T107" fmla="*/ 55 h 55"/>
                <a:gd name="T108" fmla="*/ 90 w 104"/>
                <a:gd name="T109" fmla="*/ 53 h 55"/>
                <a:gd name="T110" fmla="*/ 102 w 104"/>
                <a:gd name="T111" fmla="*/ 42 h 55"/>
                <a:gd name="T112" fmla="*/ 102 w 104"/>
                <a:gd name="T113" fmla="*/ 42 h 55"/>
                <a:gd name="T114" fmla="*/ 103 w 104"/>
                <a:gd name="T115" fmla="*/ 39 h 55"/>
                <a:gd name="T116" fmla="*/ 104 w 104"/>
                <a:gd name="T117" fmla="*/ 36 h 55"/>
                <a:gd name="T118" fmla="*/ 103 w 104"/>
                <a:gd name="T119" fmla="*/ 32 h 55"/>
                <a:gd name="T120" fmla="*/ 102 w 104"/>
                <a:gd name="T121" fmla="*/ 28 h 55"/>
                <a:gd name="T122" fmla="*/ 102 w 104"/>
                <a:gd name="T123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55">
                  <a:moveTo>
                    <a:pt x="102" y="28"/>
                  </a:moveTo>
                  <a:lnTo>
                    <a:pt x="87" y="15"/>
                  </a:lnTo>
                  <a:lnTo>
                    <a:pt x="87" y="15"/>
                  </a:lnTo>
                  <a:lnTo>
                    <a:pt x="79" y="8"/>
                  </a:lnTo>
                  <a:lnTo>
                    <a:pt x="71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4" y="4"/>
                  </a:lnTo>
                  <a:lnTo>
                    <a:pt x="25" y="8"/>
                  </a:lnTo>
                  <a:lnTo>
                    <a:pt x="18" y="15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2" y="32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39"/>
                  </a:lnTo>
                  <a:lnTo>
                    <a:pt x="3" y="42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7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5" y="55"/>
                  </a:lnTo>
                  <a:lnTo>
                    <a:pt x="28" y="53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40" y="39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0" y="32"/>
                  </a:lnTo>
                  <a:lnTo>
                    <a:pt x="39" y="2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34" y="15"/>
                  </a:lnTo>
                  <a:lnTo>
                    <a:pt x="40" y="12"/>
                  </a:lnTo>
                  <a:lnTo>
                    <a:pt x="46" y="10"/>
                  </a:lnTo>
                  <a:lnTo>
                    <a:pt x="52" y="10"/>
                  </a:lnTo>
                  <a:lnTo>
                    <a:pt x="58" y="10"/>
                  </a:lnTo>
                  <a:lnTo>
                    <a:pt x="65" y="12"/>
                  </a:lnTo>
                  <a:lnTo>
                    <a:pt x="71" y="15"/>
                  </a:lnTo>
                  <a:lnTo>
                    <a:pt x="77" y="18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5" y="32"/>
                  </a:lnTo>
                  <a:lnTo>
                    <a:pt x="63" y="36"/>
                  </a:lnTo>
                  <a:lnTo>
                    <a:pt x="65" y="39"/>
                  </a:lnTo>
                  <a:lnTo>
                    <a:pt x="66" y="42"/>
                  </a:lnTo>
                  <a:lnTo>
                    <a:pt x="77" y="53"/>
                  </a:lnTo>
                  <a:lnTo>
                    <a:pt x="77" y="53"/>
                  </a:lnTo>
                  <a:lnTo>
                    <a:pt x="79" y="55"/>
                  </a:lnTo>
                  <a:lnTo>
                    <a:pt x="83" y="55"/>
                  </a:lnTo>
                  <a:lnTo>
                    <a:pt x="83" y="55"/>
                  </a:lnTo>
                  <a:lnTo>
                    <a:pt x="88" y="55"/>
                  </a:lnTo>
                  <a:lnTo>
                    <a:pt x="90" y="53"/>
                  </a:lnTo>
                  <a:lnTo>
                    <a:pt x="102" y="42"/>
                  </a:lnTo>
                  <a:lnTo>
                    <a:pt x="102" y="42"/>
                  </a:lnTo>
                  <a:lnTo>
                    <a:pt x="103" y="39"/>
                  </a:lnTo>
                  <a:lnTo>
                    <a:pt x="104" y="36"/>
                  </a:lnTo>
                  <a:lnTo>
                    <a:pt x="103" y="32"/>
                  </a:lnTo>
                  <a:lnTo>
                    <a:pt x="102" y="28"/>
                  </a:lnTo>
                  <a:lnTo>
                    <a:pt x="102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/>
            </a:p>
          </p:txBody>
        </p:sp>
        <p:sp>
          <p:nvSpPr>
            <p:cNvPr id="26" name="Freeform 120">
              <a:extLst>
                <a:ext uri="{FF2B5EF4-FFF2-40B4-BE49-F238E27FC236}">
                  <a16:creationId xmlns:a16="http://schemas.microsoft.com/office/drawing/2014/main" id="{B0D1282E-E81D-409A-9483-25BA33A306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2272" y="3189731"/>
              <a:ext cx="171428" cy="108573"/>
            </a:xfrm>
            <a:custGeom>
              <a:avLst/>
              <a:gdLst>
                <a:gd name="T0" fmla="*/ 59 w 89"/>
                <a:gd name="T1" fmla="*/ 10 h 59"/>
                <a:gd name="T2" fmla="*/ 59 w 89"/>
                <a:gd name="T3" fmla="*/ 0 h 59"/>
                <a:gd name="T4" fmla="*/ 49 w 89"/>
                <a:gd name="T5" fmla="*/ 0 h 59"/>
                <a:gd name="T6" fmla="*/ 49 w 89"/>
                <a:gd name="T7" fmla="*/ 10 h 59"/>
                <a:gd name="T8" fmla="*/ 39 w 89"/>
                <a:gd name="T9" fmla="*/ 10 h 59"/>
                <a:gd name="T10" fmla="*/ 39 w 89"/>
                <a:gd name="T11" fmla="*/ 0 h 59"/>
                <a:gd name="T12" fmla="*/ 29 w 89"/>
                <a:gd name="T13" fmla="*/ 0 h 59"/>
                <a:gd name="T14" fmla="*/ 29 w 89"/>
                <a:gd name="T15" fmla="*/ 10 h 59"/>
                <a:gd name="T16" fmla="*/ 29 w 89"/>
                <a:gd name="T17" fmla="*/ 10 h 59"/>
                <a:gd name="T18" fmla="*/ 23 w 89"/>
                <a:gd name="T19" fmla="*/ 11 h 59"/>
                <a:gd name="T20" fmla="*/ 18 w 89"/>
                <a:gd name="T21" fmla="*/ 14 h 59"/>
                <a:gd name="T22" fmla="*/ 12 w 89"/>
                <a:gd name="T23" fmla="*/ 17 h 59"/>
                <a:gd name="T24" fmla="*/ 9 w 89"/>
                <a:gd name="T25" fmla="*/ 22 h 59"/>
                <a:gd name="T26" fmla="*/ 5 w 89"/>
                <a:gd name="T27" fmla="*/ 27 h 59"/>
                <a:gd name="T28" fmla="*/ 2 w 89"/>
                <a:gd name="T29" fmla="*/ 32 h 59"/>
                <a:gd name="T30" fmla="*/ 0 w 89"/>
                <a:gd name="T31" fmla="*/ 38 h 59"/>
                <a:gd name="T32" fmla="*/ 0 w 89"/>
                <a:gd name="T33" fmla="*/ 45 h 59"/>
                <a:gd name="T34" fmla="*/ 0 w 89"/>
                <a:gd name="T35" fmla="*/ 59 h 59"/>
                <a:gd name="T36" fmla="*/ 89 w 89"/>
                <a:gd name="T37" fmla="*/ 59 h 59"/>
                <a:gd name="T38" fmla="*/ 89 w 89"/>
                <a:gd name="T39" fmla="*/ 45 h 59"/>
                <a:gd name="T40" fmla="*/ 89 w 89"/>
                <a:gd name="T41" fmla="*/ 45 h 59"/>
                <a:gd name="T42" fmla="*/ 89 w 89"/>
                <a:gd name="T43" fmla="*/ 38 h 59"/>
                <a:gd name="T44" fmla="*/ 86 w 89"/>
                <a:gd name="T45" fmla="*/ 32 h 59"/>
                <a:gd name="T46" fmla="*/ 84 w 89"/>
                <a:gd name="T47" fmla="*/ 27 h 59"/>
                <a:gd name="T48" fmla="*/ 80 w 89"/>
                <a:gd name="T49" fmla="*/ 22 h 59"/>
                <a:gd name="T50" fmla="*/ 76 w 89"/>
                <a:gd name="T51" fmla="*/ 17 h 59"/>
                <a:gd name="T52" fmla="*/ 70 w 89"/>
                <a:gd name="T53" fmla="*/ 14 h 59"/>
                <a:gd name="T54" fmla="*/ 65 w 89"/>
                <a:gd name="T55" fmla="*/ 11 h 59"/>
                <a:gd name="T56" fmla="*/ 59 w 89"/>
                <a:gd name="T57" fmla="*/ 10 h 59"/>
                <a:gd name="T58" fmla="*/ 59 w 89"/>
                <a:gd name="T59" fmla="*/ 10 h 59"/>
                <a:gd name="T60" fmla="*/ 44 w 89"/>
                <a:gd name="T61" fmla="*/ 49 h 59"/>
                <a:gd name="T62" fmla="*/ 44 w 89"/>
                <a:gd name="T63" fmla="*/ 49 h 59"/>
                <a:gd name="T64" fmla="*/ 38 w 89"/>
                <a:gd name="T65" fmla="*/ 48 h 59"/>
                <a:gd name="T66" fmla="*/ 34 w 89"/>
                <a:gd name="T67" fmla="*/ 45 h 59"/>
                <a:gd name="T68" fmla="*/ 31 w 89"/>
                <a:gd name="T69" fmla="*/ 41 h 59"/>
                <a:gd name="T70" fmla="*/ 29 w 89"/>
                <a:gd name="T71" fmla="*/ 35 h 59"/>
                <a:gd name="T72" fmla="*/ 29 w 89"/>
                <a:gd name="T73" fmla="*/ 35 h 59"/>
                <a:gd name="T74" fmla="*/ 31 w 89"/>
                <a:gd name="T75" fmla="*/ 29 h 59"/>
                <a:gd name="T76" fmla="*/ 34 w 89"/>
                <a:gd name="T77" fmla="*/ 25 h 59"/>
                <a:gd name="T78" fmla="*/ 38 w 89"/>
                <a:gd name="T79" fmla="*/ 21 h 59"/>
                <a:gd name="T80" fmla="*/ 44 w 89"/>
                <a:gd name="T81" fmla="*/ 20 h 59"/>
                <a:gd name="T82" fmla="*/ 44 w 89"/>
                <a:gd name="T83" fmla="*/ 20 h 59"/>
                <a:gd name="T84" fmla="*/ 50 w 89"/>
                <a:gd name="T85" fmla="*/ 21 h 59"/>
                <a:gd name="T86" fmla="*/ 54 w 89"/>
                <a:gd name="T87" fmla="*/ 25 h 59"/>
                <a:gd name="T88" fmla="*/ 58 w 89"/>
                <a:gd name="T89" fmla="*/ 29 h 59"/>
                <a:gd name="T90" fmla="*/ 59 w 89"/>
                <a:gd name="T91" fmla="*/ 35 h 59"/>
                <a:gd name="T92" fmla="*/ 59 w 89"/>
                <a:gd name="T93" fmla="*/ 35 h 59"/>
                <a:gd name="T94" fmla="*/ 58 w 89"/>
                <a:gd name="T95" fmla="*/ 41 h 59"/>
                <a:gd name="T96" fmla="*/ 54 w 89"/>
                <a:gd name="T97" fmla="*/ 45 h 59"/>
                <a:gd name="T98" fmla="*/ 50 w 89"/>
                <a:gd name="T99" fmla="*/ 48 h 59"/>
                <a:gd name="T100" fmla="*/ 44 w 89"/>
                <a:gd name="T101" fmla="*/ 49 h 59"/>
                <a:gd name="T102" fmla="*/ 44 w 89"/>
                <a:gd name="T103" fmla="*/ 4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9" h="59">
                  <a:moveTo>
                    <a:pt x="59" y="10"/>
                  </a:moveTo>
                  <a:lnTo>
                    <a:pt x="59" y="0"/>
                  </a:lnTo>
                  <a:lnTo>
                    <a:pt x="49" y="0"/>
                  </a:lnTo>
                  <a:lnTo>
                    <a:pt x="49" y="10"/>
                  </a:lnTo>
                  <a:lnTo>
                    <a:pt x="39" y="10"/>
                  </a:lnTo>
                  <a:lnTo>
                    <a:pt x="39" y="0"/>
                  </a:lnTo>
                  <a:lnTo>
                    <a:pt x="29" y="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3" y="11"/>
                  </a:lnTo>
                  <a:lnTo>
                    <a:pt x="18" y="14"/>
                  </a:lnTo>
                  <a:lnTo>
                    <a:pt x="12" y="17"/>
                  </a:lnTo>
                  <a:lnTo>
                    <a:pt x="9" y="22"/>
                  </a:lnTo>
                  <a:lnTo>
                    <a:pt x="5" y="27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9"/>
                  </a:lnTo>
                  <a:lnTo>
                    <a:pt x="89" y="59"/>
                  </a:lnTo>
                  <a:lnTo>
                    <a:pt x="89" y="45"/>
                  </a:lnTo>
                  <a:lnTo>
                    <a:pt x="89" y="45"/>
                  </a:lnTo>
                  <a:lnTo>
                    <a:pt x="89" y="38"/>
                  </a:lnTo>
                  <a:lnTo>
                    <a:pt x="86" y="32"/>
                  </a:lnTo>
                  <a:lnTo>
                    <a:pt x="84" y="27"/>
                  </a:lnTo>
                  <a:lnTo>
                    <a:pt x="80" y="22"/>
                  </a:lnTo>
                  <a:lnTo>
                    <a:pt x="76" y="17"/>
                  </a:lnTo>
                  <a:lnTo>
                    <a:pt x="70" y="14"/>
                  </a:lnTo>
                  <a:lnTo>
                    <a:pt x="65" y="11"/>
                  </a:lnTo>
                  <a:lnTo>
                    <a:pt x="59" y="10"/>
                  </a:lnTo>
                  <a:lnTo>
                    <a:pt x="59" y="10"/>
                  </a:lnTo>
                  <a:close/>
                  <a:moveTo>
                    <a:pt x="44" y="49"/>
                  </a:moveTo>
                  <a:lnTo>
                    <a:pt x="44" y="49"/>
                  </a:lnTo>
                  <a:lnTo>
                    <a:pt x="38" y="48"/>
                  </a:lnTo>
                  <a:lnTo>
                    <a:pt x="34" y="45"/>
                  </a:lnTo>
                  <a:lnTo>
                    <a:pt x="31" y="41"/>
                  </a:lnTo>
                  <a:lnTo>
                    <a:pt x="29" y="35"/>
                  </a:lnTo>
                  <a:lnTo>
                    <a:pt x="29" y="35"/>
                  </a:lnTo>
                  <a:lnTo>
                    <a:pt x="31" y="29"/>
                  </a:lnTo>
                  <a:lnTo>
                    <a:pt x="34" y="25"/>
                  </a:lnTo>
                  <a:lnTo>
                    <a:pt x="38" y="21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50" y="21"/>
                  </a:lnTo>
                  <a:lnTo>
                    <a:pt x="54" y="25"/>
                  </a:lnTo>
                  <a:lnTo>
                    <a:pt x="58" y="29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8" y="41"/>
                  </a:lnTo>
                  <a:lnTo>
                    <a:pt x="54" y="45"/>
                  </a:lnTo>
                  <a:lnTo>
                    <a:pt x="50" y="48"/>
                  </a:lnTo>
                  <a:lnTo>
                    <a:pt x="44" y="49"/>
                  </a:lnTo>
                  <a:lnTo>
                    <a:pt x="4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88B4F388-AE2B-4EE6-91B7-219FF749A10B}"/>
              </a:ext>
            </a:extLst>
          </p:cNvPr>
          <p:cNvSpPr txBox="1"/>
          <p:nvPr/>
        </p:nvSpPr>
        <p:spPr>
          <a:xfrm>
            <a:off x="6729552" y="4831580"/>
            <a:ext cx="149876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0-8-000-000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C89CEC8-5D30-4D20-9E9B-25DD4E710ED8}"/>
              </a:ext>
            </a:extLst>
          </p:cNvPr>
          <p:cNvGrpSpPr/>
          <p:nvPr/>
        </p:nvGrpSpPr>
        <p:grpSpPr>
          <a:xfrm>
            <a:off x="8281824" y="3793654"/>
            <a:ext cx="261486" cy="293182"/>
            <a:chOff x="3251828" y="1637493"/>
            <a:chExt cx="206080" cy="231060"/>
          </a:xfrm>
          <a:solidFill>
            <a:schemeClr val="accent1"/>
          </a:solidFill>
        </p:grpSpPr>
        <p:sp>
          <p:nvSpPr>
            <p:cNvPr id="29" name="Freeform 1142">
              <a:extLst>
                <a:ext uri="{FF2B5EF4-FFF2-40B4-BE49-F238E27FC236}">
                  <a16:creationId xmlns:a16="http://schemas.microsoft.com/office/drawing/2014/main" id="{AF362D6E-6DF5-473B-887D-2C577FA749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1828" y="1737410"/>
              <a:ext cx="206080" cy="131143"/>
            </a:xfrm>
            <a:custGeom>
              <a:avLst/>
              <a:gdLst>
                <a:gd name="T0" fmla="*/ 89 w 98"/>
                <a:gd name="T1" fmla="*/ 0 h 64"/>
                <a:gd name="T2" fmla="*/ 10 w 98"/>
                <a:gd name="T3" fmla="*/ 0 h 64"/>
                <a:gd name="T4" fmla="*/ 10 w 98"/>
                <a:gd name="T5" fmla="*/ 0 h 64"/>
                <a:gd name="T6" fmla="*/ 6 w 98"/>
                <a:gd name="T7" fmla="*/ 1 h 64"/>
                <a:gd name="T8" fmla="*/ 2 w 98"/>
                <a:gd name="T9" fmla="*/ 3 h 64"/>
                <a:gd name="T10" fmla="*/ 1 w 98"/>
                <a:gd name="T11" fmla="*/ 6 h 64"/>
                <a:gd name="T12" fmla="*/ 0 w 98"/>
                <a:gd name="T13" fmla="*/ 10 h 64"/>
                <a:gd name="T14" fmla="*/ 0 w 98"/>
                <a:gd name="T15" fmla="*/ 54 h 64"/>
                <a:gd name="T16" fmla="*/ 0 w 98"/>
                <a:gd name="T17" fmla="*/ 54 h 64"/>
                <a:gd name="T18" fmla="*/ 1 w 98"/>
                <a:gd name="T19" fmla="*/ 58 h 64"/>
                <a:gd name="T20" fmla="*/ 2 w 98"/>
                <a:gd name="T21" fmla="*/ 62 h 64"/>
                <a:gd name="T22" fmla="*/ 6 w 98"/>
                <a:gd name="T23" fmla="*/ 63 h 64"/>
                <a:gd name="T24" fmla="*/ 10 w 98"/>
                <a:gd name="T25" fmla="*/ 64 h 64"/>
                <a:gd name="T26" fmla="*/ 89 w 98"/>
                <a:gd name="T27" fmla="*/ 64 h 64"/>
                <a:gd name="T28" fmla="*/ 89 w 98"/>
                <a:gd name="T29" fmla="*/ 64 h 64"/>
                <a:gd name="T30" fmla="*/ 92 w 98"/>
                <a:gd name="T31" fmla="*/ 63 h 64"/>
                <a:gd name="T32" fmla="*/ 96 w 98"/>
                <a:gd name="T33" fmla="*/ 62 h 64"/>
                <a:gd name="T34" fmla="*/ 97 w 98"/>
                <a:gd name="T35" fmla="*/ 58 h 64"/>
                <a:gd name="T36" fmla="*/ 98 w 98"/>
                <a:gd name="T37" fmla="*/ 54 h 64"/>
                <a:gd name="T38" fmla="*/ 98 w 98"/>
                <a:gd name="T39" fmla="*/ 10 h 64"/>
                <a:gd name="T40" fmla="*/ 98 w 98"/>
                <a:gd name="T41" fmla="*/ 10 h 64"/>
                <a:gd name="T42" fmla="*/ 97 w 98"/>
                <a:gd name="T43" fmla="*/ 6 h 64"/>
                <a:gd name="T44" fmla="*/ 96 w 98"/>
                <a:gd name="T45" fmla="*/ 3 h 64"/>
                <a:gd name="T46" fmla="*/ 92 w 98"/>
                <a:gd name="T47" fmla="*/ 1 h 64"/>
                <a:gd name="T48" fmla="*/ 89 w 98"/>
                <a:gd name="T49" fmla="*/ 0 h 64"/>
                <a:gd name="T50" fmla="*/ 89 w 98"/>
                <a:gd name="T51" fmla="*/ 0 h 64"/>
                <a:gd name="T52" fmla="*/ 79 w 98"/>
                <a:gd name="T53" fmla="*/ 10 h 64"/>
                <a:gd name="T54" fmla="*/ 49 w 98"/>
                <a:gd name="T55" fmla="*/ 28 h 64"/>
                <a:gd name="T56" fmla="*/ 20 w 98"/>
                <a:gd name="T57" fmla="*/ 10 h 64"/>
                <a:gd name="T58" fmla="*/ 79 w 98"/>
                <a:gd name="T59" fmla="*/ 10 h 64"/>
                <a:gd name="T60" fmla="*/ 10 w 98"/>
                <a:gd name="T61" fmla="*/ 54 h 64"/>
                <a:gd name="T62" fmla="*/ 10 w 98"/>
                <a:gd name="T63" fmla="*/ 16 h 64"/>
                <a:gd name="T64" fmla="*/ 47 w 98"/>
                <a:gd name="T65" fmla="*/ 38 h 64"/>
                <a:gd name="T66" fmla="*/ 47 w 98"/>
                <a:gd name="T67" fmla="*/ 38 h 64"/>
                <a:gd name="T68" fmla="*/ 49 w 98"/>
                <a:gd name="T69" fmla="*/ 40 h 64"/>
                <a:gd name="T70" fmla="*/ 49 w 98"/>
                <a:gd name="T71" fmla="*/ 40 h 64"/>
                <a:gd name="T72" fmla="*/ 52 w 98"/>
                <a:gd name="T73" fmla="*/ 38 h 64"/>
                <a:gd name="T74" fmla="*/ 89 w 98"/>
                <a:gd name="T75" fmla="*/ 16 h 64"/>
                <a:gd name="T76" fmla="*/ 89 w 98"/>
                <a:gd name="T77" fmla="*/ 54 h 64"/>
                <a:gd name="T78" fmla="*/ 10 w 98"/>
                <a:gd name="T79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8" h="64">
                  <a:moveTo>
                    <a:pt x="89" y="0"/>
                  </a:moveTo>
                  <a:lnTo>
                    <a:pt x="10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2" y="3"/>
                  </a:lnTo>
                  <a:lnTo>
                    <a:pt x="1" y="6"/>
                  </a:lnTo>
                  <a:lnTo>
                    <a:pt x="0" y="1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1" y="58"/>
                  </a:lnTo>
                  <a:lnTo>
                    <a:pt x="2" y="62"/>
                  </a:lnTo>
                  <a:lnTo>
                    <a:pt x="6" y="63"/>
                  </a:lnTo>
                  <a:lnTo>
                    <a:pt x="10" y="64"/>
                  </a:lnTo>
                  <a:lnTo>
                    <a:pt x="89" y="64"/>
                  </a:lnTo>
                  <a:lnTo>
                    <a:pt x="89" y="64"/>
                  </a:lnTo>
                  <a:lnTo>
                    <a:pt x="92" y="63"/>
                  </a:lnTo>
                  <a:lnTo>
                    <a:pt x="96" y="62"/>
                  </a:lnTo>
                  <a:lnTo>
                    <a:pt x="97" y="58"/>
                  </a:lnTo>
                  <a:lnTo>
                    <a:pt x="98" y="54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7" y="6"/>
                  </a:lnTo>
                  <a:lnTo>
                    <a:pt x="96" y="3"/>
                  </a:lnTo>
                  <a:lnTo>
                    <a:pt x="92" y="1"/>
                  </a:lnTo>
                  <a:lnTo>
                    <a:pt x="89" y="0"/>
                  </a:lnTo>
                  <a:lnTo>
                    <a:pt x="89" y="0"/>
                  </a:lnTo>
                  <a:close/>
                  <a:moveTo>
                    <a:pt x="79" y="10"/>
                  </a:moveTo>
                  <a:lnTo>
                    <a:pt x="49" y="28"/>
                  </a:lnTo>
                  <a:lnTo>
                    <a:pt x="20" y="10"/>
                  </a:lnTo>
                  <a:lnTo>
                    <a:pt x="79" y="10"/>
                  </a:lnTo>
                  <a:close/>
                  <a:moveTo>
                    <a:pt x="10" y="54"/>
                  </a:moveTo>
                  <a:lnTo>
                    <a:pt x="10" y="16"/>
                  </a:lnTo>
                  <a:lnTo>
                    <a:pt x="47" y="38"/>
                  </a:lnTo>
                  <a:lnTo>
                    <a:pt x="47" y="38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52" y="38"/>
                  </a:lnTo>
                  <a:lnTo>
                    <a:pt x="89" y="16"/>
                  </a:lnTo>
                  <a:lnTo>
                    <a:pt x="89" y="54"/>
                  </a:lnTo>
                  <a:lnTo>
                    <a:pt x="1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1143">
              <a:extLst>
                <a:ext uri="{FF2B5EF4-FFF2-40B4-BE49-F238E27FC236}">
                  <a16:creationId xmlns:a16="http://schemas.microsoft.com/office/drawing/2014/main" id="{78829C80-FF08-46CC-A92B-DD22184DB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8033" y="1637493"/>
              <a:ext cx="93675" cy="87428"/>
            </a:xfrm>
            <a:custGeom>
              <a:avLst/>
              <a:gdLst>
                <a:gd name="T0" fmla="*/ 47 w 47"/>
                <a:gd name="T1" fmla="*/ 18 h 42"/>
                <a:gd name="T2" fmla="*/ 39 w 47"/>
                <a:gd name="T3" fmla="*/ 11 h 42"/>
                <a:gd name="T4" fmla="*/ 28 w 47"/>
                <a:gd name="T5" fmla="*/ 22 h 42"/>
                <a:gd name="T6" fmla="*/ 28 w 47"/>
                <a:gd name="T7" fmla="*/ 0 h 42"/>
                <a:gd name="T8" fmla="*/ 18 w 47"/>
                <a:gd name="T9" fmla="*/ 0 h 42"/>
                <a:gd name="T10" fmla="*/ 18 w 47"/>
                <a:gd name="T11" fmla="*/ 22 h 42"/>
                <a:gd name="T12" fmla="*/ 7 w 47"/>
                <a:gd name="T13" fmla="*/ 11 h 42"/>
                <a:gd name="T14" fmla="*/ 0 w 47"/>
                <a:gd name="T15" fmla="*/ 18 h 42"/>
                <a:gd name="T16" fmla="*/ 23 w 47"/>
                <a:gd name="T17" fmla="*/ 42 h 42"/>
                <a:gd name="T18" fmla="*/ 47 w 47"/>
                <a:gd name="T1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2">
                  <a:moveTo>
                    <a:pt x="47" y="18"/>
                  </a:moveTo>
                  <a:lnTo>
                    <a:pt x="39" y="11"/>
                  </a:lnTo>
                  <a:lnTo>
                    <a:pt x="28" y="22"/>
                  </a:lnTo>
                  <a:lnTo>
                    <a:pt x="28" y="0"/>
                  </a:lnTo>
                  <a:lnTo>
                    <a:pt x="18" y="0"/>
                  </a:lnTo>
                  <a:lnTo>
                    <a:pt x="18" y="22"/>
                  </a:lnTo>
                  <a:lnTo>
                    <a:pt x="7" y="11"/>
                  </a:lnTo>
                  <a:lnTo>
                    <a:pt x="0" y="18"/>
                  </a:lnTo>
                  <a:lnTo>
                    <a:pt x="23" y="42"/>
                  </a:lnTo>
                  <a:lnTo>
                    <a:pt x="47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6101EB5F-5001-4541-AF5C-FA63A0822550}"/>
              </a:ext>
            </a:extLst>
          </p:cNvPr>
          <p:cNvSpPr txBox="1"/>
          <p:nvPr/>
        </p:nvSpPr>
        <p:spPr>
          <a:xfrm>
            <a:off x="8608904" y="3741975"/>
            <a:ext cx="149876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Info@CS.com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316B15E-A6A6-46F0-8902-54B88554EC0C}"/>
              </a:ext>
            </a:extLst>
          </p:cNvPr>
          <p:cNvSpPr txBox="1"/>
          <p:nvPr/>
        </p:nvSpPr>
        <p:spPr>
          <a:xfrm>
            <a:off x="8557770" y="4831580"/>
            <a:ext cx="2464749" cy="422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@Electrical Service</a:t>
            </a:r>
          </a:p>
        </p:txBody>
      </p:sp>
      <p:sp>
        <p:nvSpPr>
          <p:cNvPr id="5" name="Freeform 1536">
            <a:extLst>
              <a:ext uri="{FF2B5EF4-FFF2-40B4-BE49-F238E27FC236}">
                <a16:creationId xmlns:a16="http://schemas.microsoft.com/office/drawing/2014/main" id="{29FFF948-4BB9-49FA-972A-19283F59957F}"/>
              </a:ext>
            </a:extLst>
          </p:cNvPr>
          <p:cNvSpPr>
            <a:spLocks noEditPoints="1"/>
          </p:cNvSpPr>
          <p:nvPr/>
        </p:nvSpPr>
        <p:spPr bwMode="auto">
          <a:xfrm>
            <a:off x="8275631" y="4928140"/>
            <a:ext cx="232519" cy="235464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3DDA04B6-3F04-4305-94AB-5156073D8BE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0" r="73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6844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3" grpId="0"/>
      <p:bldP spid="27" grpId="0"/>
      <p:bldP spid="31" grpId="0"/>
      <p:bldP spid="32" grpId="0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7D8A62CB-5499-4248-908E-F31AD8910CED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2630658" y="3812345"/>
            <a:chExt cx="1216856" cy="49237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FCBEE2A-5636-4D0B-B754-E96899C37DB3}"/>
                </a:ext>
              </a:extLst>
            </p:cNvPr>
            <p:cNvSpPr/>
            <p:nvPr/>
          </p:nvSpPr>
          <p:spPr>
            <a:xfrm>
              <a:off x="2630658" y="3812345"/>
              <a:ext cx="492370" cy="492370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A72FAAA-D9D4-497A-904D-1D6B2B9467B9}"/>
                </a:ext>
              </a:extLst>
            </p:cNvPr>
            <p:cNvGrpSpPr/>
            <p:nvPr/>
          </p:nvGrpSpPr>
          <p:grpSpPr>
            <a:xfrm>
              <a:off x="3355144" y="3812345"/>
              <a:ext cx="492370" cy="492370"/>
              <a:chOff x="3657600" y="4058530"/>
              <a:chExt cx="379828" cy="379828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41E857A-26AF-4E3A-9CCA-F5F5FD4C72DB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06F4888-AF8A-4F1F-9A44-BD729F0C7C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6A1FA927-709B-4C7C-BA9E-49BCDDC16EAE}"/>
              </a:ext>
            </a:extLst>
          </p:cNvPr>
          <p:cNvSpPr/>
          <p:nvPr/>
        </p:nvSpPr>
        <p:spPr>
          <a:xfrm>
            <a:off x="543063" y="5894363"/>
            <a:ext cx="1313645" cy="319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39D113-3A71-4EA9-BFEB-4B7D18F12586}"/>
              </a:ext>
            </a:extLst>
          </p:cNvPr>
          <p:cNvSpPr txBox="1"/>
          <p:nvPr/>
        </p:nvSpPr>
        <p:spPr>
          <a:xfrm>
            <a:off x="1452039" y="3778121"/>
            <a:ext cx="1498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Name </a:t>
            </a:r>
            <a:r>
              <a:rPr lang="en-US" sz="1400" b="1" dirty="0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17DD1B-649C-4D8D-A1B8-DA1A1EADFB66}"/>
              </a:ext>
            </a:extLst>
          </p:cNvPr>
          <p:cNvSpPr txBox="1"/>
          <p:nvPr/>
        </p:nvSpPr>
        <p:spPr>
          <a:xfrm>
            <a:off x="1452039" y="4193619"/>
            <a:ext cx="14987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chemeClr val="bg1"/>
                </a:solidFill>
              </a:rPr>
              <a:t>CEO &amp; Founder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8A5E6BF-169E-452B-ACC5-BE2963EE0B3E}"/>
              </a:ext>
            </a:extLst>
          </p:cNvPr>
          <p:cNvGrpSpPr/>
          <p:nvPr/>
        </p:nvGrpSpPr>
        <p:grpSpPr>
          <a:xfrm>
            <a:off x="1498076" y="4578039"/>
            <a:ext cx="778900" cy="151500"/>
            <a:chOff x="10671408" y="6050672"/>
            <a:chExt cx="923261" cy="179579"/>
          </a:xfrm>
          <a:solidFill>
            <a:schemeClr val="bg1"/>
          </a:solidFill>
        </p:grpSpPr>
        <p:grpSp>
          <p:nvGrpSpPr>
            <p:cNvPr id="21" name="Group 673">
              <a:extLst>
                <a:ext uri="{FF2B5EF4-FFF2-40B4-BE49-F238E27FC236}">
                  <a16:creationId xmlns:a16="http://schemas.microsoft.com/office/drawing/2014/main" id="{7B37149C-0E92-4145-B3CD-51DB15DAAF4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417315" y="6050672"/>
              <a:ext cx="177354" cy="179579"/>
              <a:chOff x="6267" y="2329"/>
              <a:chExt cx="797" cy="807"/>
            </a:xfrm>
            <a:grpFill/>
          </p:grpSpPr>
          <p:sp>
            <p:nvSpPr>
              <p:cNvPr id="25" name="Freeform 675">
                <a:extLst>
                  <a:ext uri="{FF2B5EF4-FFF2-40B4-BE49-F238E27FC236}">
                    <a16:creationId xmlns:a16="http://schemas.microsoft.com/office/drawing/2014/main" id="{D72669AE-4A30-4BDD-88E2-47D926A51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6" y="2651"/>
                <a:ext cx="159" cy="162"/>
              </a:xfrm>
              <a:custGeom>
                <a:avLst/>
                <a:gdLst>
                  <a:gd name="T0" fmla="*/ 399 w 798"/>
                  <a:gd name="T1" fmla="*/ 0 h 646"/>
                  <a:gd name="T2" fmla="*/ 455 w 798"/>
                  <a:gd name="T3" fmla="*/ 3 h 646"/>
                  <a:gd name="T4" fmla="*/ 509 w 798"/>
                  <a:gd name="T5" fmla="*/ 12 h 646"/>
                  <a:gd name="T6" fmla="*/ 559 w 798"/>
                  <a:gd name="T7" fmla="*/ 27 h 646"/>
                  <a:gd name="T8" fmla="*/ 606 w 798"/>
                  <a:gd name="T9" fmla="*/ 47 h 646"/>
                  <a:gd name="T10" fmla="*/ 650 w 798"/>
                  <a:gd name="T11" fmla="*/ 72 h 646"/>
                  <a:gd name="T12" fmla="*/ 689 w 798"/>
                  <a:gd name="T13" fmla="*/ 102 h 646"/>
                  <a:gd name="T14" fmla="*/ 722 w 798"/>
                  <a:gd name="T15" fmla="*/ 134 h 646"/>
                  <a:gd name="T16" fmla="*/ 748 w 798"/>
                  <a:gd name="T17" fmla="*/ 167 h 646"/>
                  <a:gd name="T18" fmla="*/ 770 w 798"/>
                  <a:gd name="T19" fmla="*/ 204 h 646"/>
                  <a:gd name="T20" fmla="*/ 785 w 798"/>
                  <a:gd name="T21" fmla="*/ 241 h 646"/>
                  <a:gd name="T22" fmla="*/ 795 w 798"/>
                  <a:gd name="T23" fmla="*/ 281 h 646"/>
                  <a:gd name="T24" fmla="*/ 798 w 798"/>
                  <a:gd name="T25" fmla="*/ 323 h 646"/>
                  <a:gd name="T26" fmla="*/ 795 w 798"/>
                  <a:gd name="T27" fmla="*/ 366 h 646"/>
                  <a:gd name="T28" fmla="*/ 783 w 798"/>
                  <a:gd name="T29" fmla="*/ 409 h 646"/>
                  <a:gd name="T30" fmla="*/ 767 w 798"/>
                  <a:gd name="T31" fmla="*/ 448 h 646"/>
                  <a:gd name="T32" fmla="*/ 743 w 798"/>
                  <a:gd name="T33" fmla="*/ 485 h 646"/>
                  <a:gd name="T34" fmla="*/ 715 w 798"/>
                  <a:gd name="T35" fmla="*/ 520 h 646"/>
                  <a:gd name="T36" fmla="*/ 681 w 798"/>
                  <a:gd name="T37" fmla="*/ 551 h 646"/>
                  <a:gd name="T38" fmla="*/ 642 w 798"/>
                  <a:gd name="T39" fmla="*/ 578 h 646"/>
                  <a:gd name="T40" fmla="*/ 600 w 798"/>
                  <a:gd name="T41" fmla="*/ 601 h 646"/>
                  <a:gd name="T42" fmla="*/ 554 w 798"/>
                  <a:gd name="T43" fmla="*/ 621 h 646"/>
                  <a:gd name="T44" fmla="*/ 505 w 798"/>
                  <a:gd name="T45" fmla="*/ 634 h 646"/>
                  <a:gd name="T46" fmla="*/ 453 w 798"/>
                  <a:gd name="T47" fmla="*/ 643 h 646"/>
                  <a:gd name="T48" fmla="*/ 399 w 798"/>
                  <a:gd name="T49" fmla="*/ 646 h 646"/>
                  <a:gd name="T50" fmla="*/ 344 w 798"/>
                  <a:gd name="T51" fmla="*/ 643 h 646"/>
                  <a:gd name="T52" fmla="*/ 293 w 798"/>
                  <a:gd name="T53" fmla="*/ 634 h 646"/>
                  <a:gd name="T54" fmla="*/ 243 w 798"/>
                  <a:gd name="T55" fmla="*/ 621 h 646"/>
                  <a:gd name="T56" fmla="*/ 197 w 798"/>
                  <a:gd name="T57" fmla="*/ 601 h 646"/>
                  <a:gd name="T58" fmla="*/ 155 w 798"/>
                  <a:gd name="T59" fmla="*/ 578 h 646"/>
                  <a:gd name="T60" fmla="*/ 117 w 798"/>
                  <a:gd name="T61" fmla="*/ 551 h 646"/>
                  <a:gd name="T62" fmla="*/ 82 w 798"/>
                  <a:gd name="T63" fmla="*/ 520 h 646"/>
                  <a:gd name="T64" fmla="*/ 54 w 798"/>
                  <a:gd name="T65" fmla="*/ 485 h 646"/>
                  <a:gd name="T66" fmla="*/ 31 w 798"/>
                  <a:gd name="T67" fmla="*/ 448 h 646"/>
                  <a:gd name="T68" fmla="*/ 14 w 798"/>
                  <a:gd name="T69" fmla="*/ 409 h 646"/>
                  <a:gd name="T70" fmla="*/ 4 w 798"/>
                  <a:gd name="T71" fmla="*/ 366 h 646"/>
                  <a:gd name="T72" fmla="*/ 0 w 798"/>
                  <a:gd name="T73" fmla="*/ 323 h 646"/>
                  <a:gd name="T74" fmla="*/ 3 w 798"/>
                  <a:gd name="T75" fmla="*/ 281 h 646"/>
                  <a:gd name="T76" fmla="*/ 12 w 798"/>
                  <a:gd name="T77" fmla="*/ 241 h 646"/>
                  <a:gd name="T78" fmla="*/ 29 w 798"/>
                  <a:gd name="T79" fmla="*/ 204 h 646"/>
                  <a:gd name="T80" fmla="*/ 49 w 798"/>
                  <a:gd name="T81" fmla="*/ 167 h 646"/>
                  <a:gd name="T82" fmla="*/ 75 w 798"/>
                  <a:gd name="T83" fmla="*/ 134 h 646"/>
                  <a:gd name="T84" fmla="*/ 109 w 798"/>
                  <a:gd name="T85" fmla="*/ 102 h 646"/>
                  <a:gd name="T86" fmla="*/ 148 w 798"/>
                  <a:gd name="T87" fmla="*/ 72 h 646"/>
                  <a:gd name="T88" fmla="*/ 191 w 798"/>
                  <a:gd name="T89" fmla="*/ 47 h 646"/>
                  <a:gd name="T90" fmla="*/ 238 w 798"/>
                  <a:gd name="T91" fmla="*/ 27 h 646"/>
                  <a:gd name="T92" fmla="*/ 289 w 798"/>
                  <a:gd name="T93" fmla="*/ 12 h 646"/>
                  <a:gd name="T94" fmla="*/ 343 w 798"/>
                  <a:gd name="T95" fmla="*/ 3 h 646"/>
                  <a:gd name="T96" fmla="*/ 399 w 798"/>
                  <a:gd name="T97" fmla="*/ 0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646">
                    <a:moveTo>
                      <a:pt x="399" y="0"/>
                    </a:moveTo>
                    <a:lnTo>
                      <a:pt x="455" y="3"/>
                    </a:lnTo>
                    <a:lnTo>
                      <a:pt x="509" y="12"/>
                    </a:lnTo>
                    <a:lnTo>
                      <a:pt x="559" y="27"/>
                    </a:lnTo>
                    <a:lnTo>
                      <a:pt x="606" y="47"/>
                    </a:lnTo>
                    <a:lnTo>
                      <a:pt x="650" y="72"/>
                    </a:lnTo>
                    <a:lnTo>
                      <a:pt x="689" y="102"/>
                    </a:lnTo>
                    <a:lnTo>
                      <a:pt x="722" y="134"/>
                    </a:lnTo>
                    <a:lnTo>
                      <a:pt x="748" y="167"/>
                    </a:lnTo>
                    <a:lnTo>
                      <a:pt x="770" y="204"/>
                    </a:lnTo>
                    <a:lnTo>
                      <a:pt x="785" y="241"/>
                    </a:lnTo>
                    <a:lnTo>
                      <a:pt x="795" y="281"/>
                    </a:lnTo>
                    <a:lnTo>
                      <a:pt x="798" y="323"/>
                    </a:lnTo>
                    <a:lnTo>
                      <a:pt x="795" y="366"/>
                    </a:lnTo>
                    <a:lnTo>
                      <a:pt x="783" y="409"/>
                    </a:lnTo>
                    <a:lnTo>
                      <a:pt x="767" y="448"/>
                    </a:lnTo>
                    <a:lnTo>
                      <a:pt x="743" y="485"/>
                    </a:lnTo>
                    <a:lnTo>
                      <a:pt x="715" y="520"/>
                    </a:lnTo>
                    <a:lnTo>
                      <a:pt x="681" y="551"/>
                    </a:lnTo>
                    <a:lnTo>
                      <a:pt x="642" y="578"/>
                    </a:lnTo>
                    <a:lnTo>
                      <a:pt x="600" y="601"/>
                    </a:lnTo>
                    <a:lnTo>
                      <a:pt x="554" y="621"/>
                    </a:lnTo>
                    <a:lnTo>
                      <a:pt x="505" y="634"/>
                    </a:lnTo>
                    <a:lnTo>
                      <a:pt x="453" y="643"/>
                    </a:lnTo>
                    <a:lnTo>
                      <a:pt x="399" y="646"/>
                    </a:lnTo>
                    <a:lnTo>
                      <a:pt x="344" y="643"/>
                    </a:lnTo>
                    <a:lnTo>
                      <a:pt x="293" y="634"/>
                    </a:lnTo>
                    <a:lnTo>
                      <a:pt x="243" y="621"/>
                    </a:lnTo>
                    <a:lnTo>
                      <a:pt x="197" y="601"/>
                    </a:lnTo>
                    <a:lnTo>
                      <a:pt x="155" y="578"/>
                    </a:lnTo>
                    <a:lnTo>
                      <a:pt x="117" y="551"/>
                    </a:lnTo>
                    <a:lnTo>
                      <a:pt x="82" y="520"/>
                    </a:lnTo>
                    <a:lnTo>
                      <a:pt x="54" y="485"/>
                    </a:lnTo>
                    <a:lnTo>
                      <a:pt x="31" y="448"/>
                    </a:lnTo>
                    <a:lnTo>
                      <a:pt x="14" y="409"/>
                    </a:lnTo>
                    <a:lnTo>
                      <a:pt x="4" y="366"/>
                    </a:lnTo>
                    <a:lnTo>
                      <a:pt x="0" y="323"/>
                    </a:lnTo>
                    <a:lnTo>
                      <a:pt x="3" y="281"/>
                    </a:lnTo>
                    <a:lnTo>
                      <a:pt x="12" y="241"/>
                    </a:lnTo>
                    <a:lnTo>
                      <a:pt x="29" y="204"/>
                    </a:lnTo>
                    <a:lnTo>
                      <a:pt x="49" y="167"/>
                    </a:lnTo>
                    <a:lnTo>
                      <a:pt x="75" y="134"/>
                    </a:lnTo>
                    <a:lnTo>
                      <a:pt x="109" y="102"/>
                    </a:lnTo>
                    <a:lnTo>
                      <a:pt x="148" y="72"/>
                    </a:lnTo>
                    <a:lnTo>
                      <a:pt x="191" y="47"/>
                    </a:lnTo>
                    <a:lnTo>
                      <a:pt x="238" y="27"/>
                    </a:lnTo>
                    <a:lnTo>
                      <a:pt x="289" y="12"/>
                    </a:lnTo>
                    <a:lnTo>
                      <a:pt x="343" y="3"/>
                    </a:lnTo>
                    <a:lnTo>
                      <a:pt x="3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26" name="Freeform 676">
                <a:extLst>
                  <a:ext uri="{FF2B5EF4-FFF2-40B4-BE49-F238E27FC236}">
                    <a16:creationId xmlns:a16="http://schemas.microsoft.com/office/drawing/2014/main" id="{0466DD5D-DB90-4C6E-A6DA-DC2681E07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3" y="2555"/>
                <a:ext cx="77" cy="78"/>
              </a:xfrm>
              <a:custGeom>
                <a:avLst/>
                <a:gdLst>
                  <a:gd name="T0" fmla="*/ 334 w 385"/>
                  <a:gd name="T1" fmla="*/ 0 h 312"/>
                  <a:gd name="T2" fmla="*/ 385 w 385"/>
                  <a:gd name="T3" fmla="*/ 0 h 312"/>
                  <a:gd name="T4" fmla="*/ 385 w 385"/>
                  <a:gd name="T5" fmla="*/ 311 h 312"/>
                  <a:gd name="T6" fmla="*/ 1 w 385"/>
                  <a:gd name="T7" fmla="*/ 312 h 312"/>
                  <a:gd name="T8" fmla="*/ 0 w 385"/>
                  <a:gd name="T9" fmla="*/ 1 h 312"/>
                  <a:gd name="T10" fmla="*/ 334 w 385"/>
                  <a:gd name="T1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5" h="312">
                    <a:moveTo>
                      <a:pt x="334" y="0"/>
                    </a:moveTo>
                    <a:lnTo>
                      <a:pt x="385" y="0"/>
                    </a:lnTo>
                    <a:lnTo>
                      <a:pt x="385" y="311"/>
                    </a:lnTo>
                    <a:lnTo>
                      <a:pt x="1" y="312"/>
                    </a:lnTo>
                    <a:lnTo>
                      <a:pt x="0" y="1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27" name="Freeform 677">
                <a:extLst>
                  <a:ext uri="{FF2B5EF4-FFF2-40B4-BE49-F238E27FC236}">
                    <a16:creationId xmlns:a16="http://schemas.microsoft.com/office/drawing/2014/main" id="{BEFEA873-6B0B-4F3A-AD9D-0FD89A5BA5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67" y="2329"/>
                <a:ext cx="797" cy="807"/>
              </a:xfrm>
              <a:custGeom>
                <a:avLst/>
                <a:gdLst>
                  <a:gd name="T0" fmla="*/ 1191 w 3987"/>
                  <a:gd name="T1" fmla="*/ 708 h 3229"/>
                  <a:gd name="T2" fmla="*/ 1047 w 3987"/>
                  <a:gd name="T3" fmla="*/ 761 h 3229"/>
                  <a:gd name="T4" fmla="*/ 939 w 3987"/>
                  <a:gd name="T5" fmla="*/ 849 h 3229"/>
                  <a:gd name="T6" fmla="*/ 873 w 3987"/>
                  <a:gd name="T7" fmla="*/ 964 h 3229"/>
                  <a:gd name="T8" fmla="*/ 860 w 3987"/>
                  <a:gd name="T9" fmla="*/ 2178 h 3229"/>
                  <a:gd name="T10" fmla="*/ 889 w 3987"/>
                  <a:gd name="T11" fmla="*/ 2306 h 3229"/>
                  <a:gd name="T12" fmla="*/ 970 w 3987"/>
                  <a:gd name="T13" fmla="*/ 2413 h 3229"/>
                  <a:gd name="T14" fmla="*/ 1092 w 3987"/>
                  <a:gd name="T15" fmla="*/ 2491 h 3229"/>
                  <a:gd name="T16" fmla="*/ 1243 w 3987"/>
                  <a:gd name="T17" fmla="*/ 2530 h 3229"/>
                  <a:gd name="T18" fmla="*/ 2744 w 3987"/>
                  <a:gd name="T19" fmla="*/ 2530 h 3229"/>
                  <a:gd name="T20" fmla="*/ 2896 w 3987"/>
                  <a:gd name="T21" fmla="*/ 2491 h 3229"/>
                  <a:gd name="T22" fmla="*/ 3017 w 3987"/>
                  <a:gd name="T23" fmla="*/ 2413 h 3229"/>
                  <a:gd name="T24" fmla="*/ 3098 w 3987"/>
                  <a:gd name="T25" fmla="*/ 2306 h 3229"/>
                  <a:gd name="T26" fmla="*/ 3128 w 3987"/>
                  <a:gd name="T27" fmla="*/ 2178 h 3229"/>
                  <a:gd name="T28" fmla="*/ 3114 w 3987"/>
                  <a:gd name="T29" fmla="*/ 964 h 3229"/>
                  <a:gd name="T30" fmla="*/ 3049 w 3987"/>
                  <a:gd name="T31" fmla="*/ 849 h 3229"/>
                  <a:gd name="T32" fmla="*/ 2940 w 3987"/>
                  <a:gd name="T33" fmla="*/ 761 h 3229"/>
                  <a:gd name="T34" fmla="*/ 2797 w 3987"/>
                  <a:gd name="T35" fmla="*/ 708 h 3229"/>
                  <a:gd name="T36" fmla="*/ 1298 w 3987"/>
                  <a:gd name="T37" fmla="*/ 697 h 3229"/>
                  <a:gd name="T38" fmla="*/ 2244 w 3987"/>
                  <a:gd name="T39" fmla="*/ 13 h 3229"/>
                  <a:gd name="T40" fmla="*/ 2600 w 3987"/>
                  <a:gd name="T41" fmla="*/ 77 h 3229"/>
                  <a:gd name="T42" fmla="*/ 2931 w 3987"/>
                  <a:gd name="T43" fmla="*/ 190 h 3229"/>
                  <a:gd name="T44" fmla="*/ 3226 w 3987"/>
                  <a:gd name="T45" fmla="*/ 348 h 3229"/>
                  <a:gd name="T46" fmla="*/ 3483 w 3987"/>
                  <a:gd name="T47" fmla="*/ 543 h 3229"/>
                  <a:gd name="T48" fmla="*/ 3695 w 3987"/>
                  <a:gd name="T49" fmla="*/ 774 h 3229"/>
                  <a:gd name="T50" fmla="*/ 3854 w 3987"/>
                  <a:gd name="T51" fmla="*/ 1032 h 3229"/>
                  <a:gd name="T52" fmla="*/ 3954 w 3987"/>
                  <a:gd name="T53" fmla="*/ 1314 h 3229"/>
                  <a:gd name="T54" fmla="*/ 3987 w 3987"/>
                  <a:gd name="T55" fmla="*/ 1615 h 3229"/>
                  <a:gd name="T56" fmla="*/ 3954 w 3987"/>
                  <a:gd name="T57" fmla="*/ 1916 h 3229"/>
                  <a:gd name="T58" fmla="*/ 3854 w 3987"/>
                  <a:gd name="T59" fmla="*/ 2197 h 3229"/>
                  <a:gd name="T60" fmla="*/ 3695 w 3987"/>
                  <a:gd name="T61" fmla="*/ 2456 h 3229"/>
                  <a:gd name="T62" fmla="*/ 3483 w 3987"/>
                  <a:gd name="T63" fmla="*/ 2686 h 3229"/>
                  <a:gd name="T64" fmla="*/ 3226 w 3987"/>
                  <a:gd name="T65" fmla="*/ 2882 h 3229"/>
                  <a:gd name="T66" fmla="*/ 2931 w 3987"/>
                  <a:gd name="T67" fmla="*/ 3039 h 3229"/>
                  <a:gd name="T68" fmla="*/ 2600 w 3987"/>
                  <a:gd name="T69" fmla="*/ 3152 h 3229"/>
                  <a:gd name="T70" fmla="*/ 2244 w 3987"/>
                  <a:gd name="T71" fmla="*/ 3216 h 3229"/>
                  <a:gd name="T72" fmla="*/ 1868 w 3987"/>
                  <a:gd name="T73" fmla="*/ 3225 h 3229"/>
                  <a:gd name="T74" fmla="*/ 1504 w 3987"/>
                  <a:gd name="T75" fmla="*/ 3180 h 3229"/>
                  <a:gd name="T76" fmla="*/ 1163 w 3987"/>
                  <a:gd name="T77" fmla="*/ 3082 h 3229"/>
                  <a:gd name="T78" fmla="*/ 855 w 3987"/>
                  <a:gd name="T79" fmla="*/ 2939 h 3229"/>
                  <a:gd name="T80" fmla="*/ 585 w 3987"/>
                  <a:gd name="T81" fmla="*/ 2756 h 3229"/>
                  <a:gd name="T82" fmla="*/ 358 w 3987"/>
                  <a:gd name="T83" fmla="*/ 2537 h 3229"/>
                  <a:gd name="T84" fmla="*/ 181 w 3987"/>
                  <a:gd name="T85" fmla="*/ 2286 h 3229"/>
                  <a:gd name="T86" fmla="*/ 61 w 3987"/>
                  <a:gd name="T87" fmla="*/ 2012 h 3229"/>
                  <a:gd name="T88" fmla="*/ 3 w 3987"/>
                  <a:gd name="T89" fmla="*/ 1717 h 3229"/>
                  <a:gd name="T90" fmla="*/ 16 w 3987"/>
                  <a:gd name="T91" fmla="*/ 1413 h 3229"/>
                  <a:gd name="T92" fmla="*/ 95 w 3987"/>
                  <a:gd name="T93" fmla="*/ 1124 h 3229"/>
                  <a:gd name="T94" fmla="*/ 234 w 3987"/>
                  <a:gd name="T95" fmla="*/ 856 h 3229"/>
                  <a:gd name="T96" fmla="*/ 428 w 3987"/>
                  <a:gd name="T97" fmla="*/ 616 h 3229"/>
                  <a:gd name="T98" fmla="*/ 671 w 3987"/>
                  <a:gd name="T99" fmla="*/ 408 h 3229"/>
                  <a:gd name="T100" fmla="*/ 954 w 3987"/>
                  <a:gd name="T101" fmla="*/ 237 h 3229"/>
                  <a:gd name="T102" fmla="*/ 1274 w 3987"/>
                  <a:gd name="T103" fmla="*/ 109 h 3229"/>
                  <a:gd name="T104" fmla="*/ 1622 w 3987"/>
                  <a:gd name="T105" fmla="*/ 28 h 3229"/>
                  <a:gd name="T106" fmla="*/ 1994 w 3987"/>
                  <a:gd name="T107" fmla="*/ 0 h 3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87" h="3229">
                    <a:moveTo>
                      <a:pt x="1298" y="697"/>
                    </a:moveTo>
                    <a:lnTo>
                      <a:pt x="1243" y="700"/>
                    </a:lnTo>
                    <a:lnTo>
                      <a:pt x="1191" y="708"/>
                    </a:lnTo>
                    <a:lnTo>
                      <a:pt x="1140" y="721"/>
                    </a:lnTo>
                    <a:lnTo>
                      <a:pt x="1092" y="738"/>
                    </a:lnTo>
                    <a:lnTo>
                      <a:pt x="1047" y="761"/>
                    </a:lnTo>
                    <a:lnTo>
                      <a:pt x="1008" y="787"/>
                    </a:lnTo>
                    <a:lnTo>
                      <a:pt x="970" y="816"/>
                    </a:lnTo>
                    <a:lnTo>
                      <a:pt x="939" y="849"/>
                    </a:lnTo>
                    <a:lnTo>
                      <a:pt x="912" y="885"/>
                    </a:lnTo>
                    <a:lnTo>
                      <a:pt x="889" y="923"/>
                    </a:lnTo>
                    <a:lnTo>
                      <a:pt x="873" y="964"/>
                    </a:lnTo>
                    <a:lnTo>
                      <a:pt x="863" y="1007"/>
                    </a:lnTo>
                    <a:lnTo>
                      <a:pt x="860" y="1051"/>
                    </a:lnTo>
                    <a:lnTo>
                      <a:pt x="860" y="2178"/>
                    </a:lnTo>
                    <a:lnTo>
                      <a:pt x="863" y="2223"/>
                    </a:lnTo>
                    <a:lnTo>
                      <a:pt x="873" y="2265"/>
                    </a:lnTo>
                    <a:lnTo>
                      <a:pt x="889" y="2306"/>
                    </a:lnTo>
                    <a:lnTo>
                      <a:pt x="912" y="2345"/>
                    </a:lnTo>
                    <a:lnTo>
                      <a:pt x="939" y="2380"/>
                    </a:lnTo>
                    <a:lnTo>
                      <a:pt x="970" y="2413"/>
                    </a:lnTo>
                    <a:lnTo>
                      <a:pt x="1008" y="2443"/>
                    </a:lnTo>
                    <a:lnTo>
                      <a:pt x="1047" y="2469"/>
                    </a:lnTo>
                    <a:lnTo>
                      <a:pt x="1092" y="2491"/>
                    </a:lnTo>
                    <a:lnTo>
                      <a:pt x="1140" y="2508"/>
                    </a:lnTo>
                    <a:lnTo>
                      <a:pt x="1191" y="2521"/>
                    </a:lnTo>
                    <a:lnTo>
                      <a:pt x="1243" y="2530"/>
                    </a:lnTo>
                    <a:lnTo>
                      <a:pt x="1298" y="2533"/>
                    </a:lnTo>
                    <a:lnTo>
                      <a:pt x="2689" y="2533"/>
                    </a:lnTo>
                    <a:lnTo>
                      <a:pt x="2744" y="2530"/>
                    </a:lnTo>
                    <a:lnTo>
                      <a:pt x="2797" y="2521"/>
                    </a:lnTo>
                    <a:lnTo>
                      <a:pt x="2847" y="2508"/>
                    </a:lnTo>
                    <a:lnTo>
                      <a:pt x="2896" y="2491"/>
                    </a:lnTo>
                    <a:lnTo>
                      <a:pt x="2940" y="2469"/>
                    </a:lnTo>
                    <a:lnTo>
                      <a:pt x="2981" y="2443"/>
                    </a:lnTo>
                    <a:lnTo>
                      <a:pt x="3017" y="2413"/>
                    </a:lnTo>
                    <a:lnTo>
                      <a:pt x="3049" y="2380"/>
                    </a:lnTo>
                    <a:lnTo>
                      <a:pt x="3077" y="2345"/>
                    </a:lnTo>
                    <a:lnTo>
                      <a:pt x="3098" y="2306"/>
                    </a:lnTo>
                    <a:lnTo>
                      <a:pt x="3114" y="2265"/>
                    </a:lnTo>
                    <a:lnTo>
                      <a:pt x="3124" y="2223"/>
                    </a:lnTo>
                    <a:lnTo>
                      <a:pt x="3128" y="2178"/>
                    </a:lnTo>
                    <a:lnTo>
                      <a:pt x="3128" y="1051"/>
                    </a:lnTo>
                    <a:lnTo>
                      <a:pt x="3124" y="1007"/>
                    </a:lnTo>
                    <a:lnTo>
                      <a:pt x="3114" y="964"/>
                    </a:lnTo>
                    <a:lnTo>
                      <a:pt x="3098" y="923"/>
                    </a:lnTo>
                    <a:lnTo>
                      <a:pt x="3077" y="885"/>
                    </a:lnTo>
                    <a:lnTo>
                      <a:pt x="3049" y="849"/>
                    </a:lnTo>
                    <a:lnTo>
                      <a:pt x="3017" y="816"/>
                    </a:lnTo>
                    <a:lnTo>
                      <a:pt x="2981" y="787"/>
                    </a:lnTo>
                    <a:lnTo>
                      <a:pt x="2940" y="761"/>
                    </a:lnTo>
                    <a:lnTo>
                      <a:pt x="2896" y="738"/>
                    </a:lnTo>
                    <a:lnTo>
                      <a:pt x="2847" y="721"/>
                    </a:lnTo>
                    <a:lnTo>
                      <a:pt x="2797" y="708"/>
                    </a:lnTo>
                    <a:lnTo>
                      <a:pt x="2744" y="700"/>
                    </a:lnTo>
                    <a:lnTo>
                      <a:pt x="2689" y="697"/>
                    </a:lnTo>
                    <a:lnTo>
                      <a:pt x="1298" y="697"/>
                    </a:lnTo>
                    <a:close/>
                    <a:moveTo>
                      <a:pt x="1994" y="0"/>
                    </a:moveTo>
                    <a:lnTo>
                      <a:pt x="2120" y="4"/>
                    </a:lnTo>
                    <a:lnTo>
                      <a:pt x="2244" y="13"/>
                    </a:lnTo>
                    <a:lnTo>
                      <a:pt x="2365" y="28"/>
                    </a:lnTo>
                    <a:lnTo>
                      <a:pt x="2484" y="50"/>
                    </a:lnTo>
                    <a:lnTo>
                      <a:pt x="2600" y="77"/>
                    </a:lnTo>
                    <a:lnTo>
                      <a:pt x="2714" y="109"/>
                    </a:lnTo>
                    <a:lnTo>
                      <a:pt x="2824" y="148"/>
                    </a:lnTo>
                    <a:lnTo>
                      <a:pt x="2931" y="190"/>
                    </a:lnTo>
                    <a:lnTo>
                      <a:pt x="3033" y="237"/>
                    </a:lnTo>
                    <a:lnTo>
                      <a:pt x="3132" y="290"/>
                    </a:lnTo>
                    <a:lnTo>
                      <a:pt x="3226" y="348"/>
                    </a:lnTo>
                    <a:lnTo>
                      <a:pt x="3318" y="408"/>
                    </a:lnTo>
                    <a:lnTo>
                      <a:pt x="3404" y="474"/>
                    </a:lnTo>
                    <a:lnTo>
                      <a:pt x="3483" y="543"/>
                    </a:lnTo>
                    <a:lnTo>
                      <a:pt x="3559" y="616"/>
                    </a:lnTo>
                    <a:lnTo>
                      <a:pt x="3631" y="693"/>
                    </a:lnTo>
                    <a:lnTo>
                      <a:pt x="3695" y="774"/>
                    </a:lnTo>
                    <a:lnTo>
                      <a:pt x="3754" y="856"/>
                    </a:lnTo>
                    <a:lnTo>
                      <a:pt x="3806" y="943"/>
                    </a:lnTo>
                    <a:lnTo>
                      <a:pt x="3854" y="1032"/>
                    </a:lnTo>
                    <a:lnTo>
                      <a:pt x="3894" y="1124"/>
                    </a:lnTo>
                    <a:lnTo>
                      <a:pt x="3927" y="1218"/>
                    </a:lnTo>
                    <a:lnTo>
                      <a:pt x="3954" y="1314"/>
                    </a:lnTo>
                    <a:lnTo>
                      <a:pt x="3972" y="1413"/>
                    </a:lnTo>
                    <a:lnTo>
                      <a:pt x="3984" y="1513"/>
                    </a:lnTo>
                    <a:lnTo>
                      <a:pt x="3987" y="1615"/>
                    </a:lnTo>
                    <a:lnTo>
                      <a:pt x="3984" y="1717"/>
                    </a:lnTo>
                    <a:lnTo>
                      <a:pt x="3972" y="1817"/>
                    </a:lnTo>
                    <a:lnTo>
                      <a:pt x="3954" y="1916"/>
                    </a:lnTo>
                    <a:lnTo>
                      <a:pt x="3927" y="2012"/>
                    </a:lnTo>
                    <a:lnTo>
                      <a:pt x="3894" y="2105"/>
                    </a:lnTo>
                    <a:lnTo>
                      <a:pt x="3854" y="2197"/>
                    </a:lnTo>
                    <a:lnTo>
                      <a:pt x="3806" y="2286"/>
                    </a:lnTo>
                    <a:lnTo>
                      <a:pt x="3754" y="2373"/>
                    </a:lnTo>
                    <a:lnTo>
                      <a:pt x="3695" y="2456"/>
                    </a:lnTo>
                    <a:lnTo>
                      <a:pt x="3631" y="2537"/>
                    </a:lnTo>
                    <a:lnTo>
                      <a:pt x="3559" y="2613"/>
                    </a:lnTo>
                    <a:lnTo>
                      <a:pt x="3483" y="2686"/>
                    </a:lnTo>
                    <a:lnTo>
                      <a:pt x="3404" y="2756"/>
                    </a:lnTo>
                    <a:lnTo>
                      <a:pt x="3318" y="2821"/>
                    </a:lnTo>
                    <a:lnTo>
                      <a:pt x="3226" y="2882"/>
                    </a:lnTo>
                    <a:lnTo>
                      <a:pt x="3132" y="2939"/>
                    </a:lnTo>
                    <a:lnTo>
                      <a:pt x="3033" y="2992"/>
                    </a:lnTo>
                    <a:lnTo>
                      <a:pt x="2931" y="3039"/>
                    </a:lnTo>
                    <a:lnTo>
                      <a:pt x="2824" y="3082"/>
                    </a:lnTo>
                    <a:lnTo>
                      <a:pt x="2714" y="3120"/>
                    </a:lnTo>
                    <a:lnTo>
                      <a:pt x="2600" y="3152"/>
                    </a:lnTo>
                    <a:lnTo>
                      <a:pt x="2484" y="3180"/>
                    </a:lnTo>
                    <a:lnTo>
                      <a:pt x="2365" y="3201"/>
                    </a:lnTo>
                    <a:lnTo>
                      <a:pt x="2244" y="3216"/>
                    </a:lnTo>
                    <a:lnTo>
                      <a:pt x="2120" y="3225"/>
                    </a:lnTo>
                    <a:lnTo>
                      <a:pt x="1994" y="3229"/>
                    </a:lnTo>
                    <a:lnTo>
                      <a:pt x="1868" y="3225"/>
                    </a:lnTo>
                    <a:lnTo>
                      <a:pt x="1743" y="3216"/>
                    </a:lnTo>
                    <a:lnTo>
                      <a:pt x="1622" y="3201"/>
                    </a:lnTo>
                    <a:lnTo>
                      <a:pt x="1504" y="3180"/>
                    </a:lnTo>
                    <a:lnTo>
                      <a:pt x="1387" y="3152"/>
                    </a:lnTo>
                    <a:lnTo>
                      <a:pt x="1274" y="3120"/>
                    </a:lnTo>
                    <a:lnTo>
                      <a:pt x="1163" y="3082"/>
                    </a:lnTo>
                    <a:lnTo>
                      <a:pt x="1057" y="3039"/>
                    </a:lnTo>
                    <a:lnTo>
                      <a:pt x="954" y="2992"/>
                    </a:lnTo>
                    <a:lnTo>
                      <a:pt x="855" y="2939"/>
                    </a:lnTo>
                    <a:lnTo>
                      <a:pt x="761" y="2882"/>
                    </a:lnTo>
                    <a:lnTo>
                      <a:pt x="671" y="2821"/>
                    </a:lnTo>
                    <a:lnTo>
                      <a:pt x="585" y="2756"/>
                    </a:lnTo>
                    <a:lnTo>
                      <a:pt x="504" y="2686"/>
                    </a:lnTo>
                    <a:lnTo>
                      <a:pt x="428" y="2613"/>
                    </a:lnTo>
                    <a:lnTo>
                      <a:pt x="358" y="2537"/>
                    </a:lnTo>
                    <a:lnTo>
                      <a:pt x="293" y="2456"/>
                    </a:lnTo>
                    <a:lnTo>
                      <a:pt x="234" y="2373"/>
                    </a:lnTo>
                    <a:lnTo>
                      <a:pt x="181" y="2286"/>
                    </a:lnTo>
                    <a:lnTo>
                      <a:pt x="134" y="2197"/>
                    </a:lnTo>
                    <a:lnTo>
                      <a:pt x="95" y="2105"/>
                    </a:lnTo>
                    <a:lnTo>
                      <a:pt x="61" y="2012"/>
                    </a:lnTo>
                    <a:lnTo>
                      <a:pt x="35" y="1916"/>
                    </a:lnTo>
                    <a:lnTo>
                      <a:pt x="16" y="1817"/>
                    </a:lnTo>
                    <a:lnTo>
                      <a:pt x="3" y="1717"/>
                    </a:lnTo>
                    <a:lnTo>
                      <a:pt x="0" y="1615"/>
                    </a:lnTo>
                    <a:lnTo>
                      <a:pt x="3" y="1513"/>
                    </a:lnTo>
                    <a:lnTo>
                      <a:pt x="16" y="1413"/>
                    </a:lnTo>
                    <a:lnTo>
                      <a:pt x="35" y="1314"/>
                    </a:lnTo>
                    <a:lnTo>
                      <a:pt x="61" y="1218"/>
                    </a:lnTo>
                    <a:lnTo>
                      <a:pt x="95" y="1124"/>
                    </a:lnTo>
                    <a:lnTo>
                      <a:pt x="134" y="1032"/>
                    </a:lnTo>
                    <a:lnTo>
                      <a:pt x="181" y="943"/>
                    </a:lnTo>
                    <a:lnTo>
                      <a:pt x="234" y="856"/>
                    </a:lnTo>
                    <a:lnTo>
                      <a:pt x="293" y="774"/>
                    </a:lnTo>
                    <a:lnTo>
                      <a:pt x="358" y="693"/>
                    </a:lnTo>
                    <a:lnTo>
                      <a:pt x="428" y="616"/>
                    </a:lnTo>
                    <a:lnTo>
                      <a:pt x="504" y="543"/>
                    </a:lnTo>
                    <a:lnTo>
                      <a:pt x="585" y="474"/>
                    </a:lnTo>
                    <a:lnTo>
                      <a:pt x="671" y="408"/>
                    </a:lnTo>
                    <a:lnTo>
                      <a:pt x="761" y="348"/>
                    </a:lnTo>
                    <a:lnTo>
                      <a:pt x="855" y="290"/>
                    </a:lnTo>
                    <a:lnTo>
                      <a:pt x="954" y="237"/>
                    </a:lnTo>
                    <a:lnTo>
                      <a:pt x="1057" y="190"/>
                    </a:lnTo>
                    <a:lnTo>
                      <a:pt x="1163" y="148"/>
                    </a:lnTo>
                    <a:lnTo>
                      <a:pt x="1274" y="109"/>
                    </a:lnTo>
                    <a:lnTo>
                      <a:pt x="1387" y="77"/>
                    </a:lnTo>
                    <a:lnTo>
                      <a:pt x="1504" y="50"/>
                    </a:lnTo>
                    <a:lnTo>
                      <a:pt x="1622" y="28"/>
                    </a:lnTo>
                    <a:lnTo>
                      <a:pt x="1743" y="13"/>
                    </a:lnTo>
                    <a:lnTo>
                      <a:pt x="1868" y="4"/>
                    </a:lnTo>
                    <a:lnTo>
                      <a:pt x="19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28" name="Freeform 678">
                <a:extLst>
                  <a:ext uri="{FF2B5EF4-FFF2-40B4-BE49-F238E27FC236}">
                    <a16:creationId xmlns:a16="http://schemas.microsoft.com/office/drawing/2014/main" id="{94F00396-E202-4DD7-8DA1-4753837CEA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685"/>
                <a:ext cx="365" cy="232"/>
              </a:xfrm>
              <a:custGeom>
                <a:avLst/>
                <a:gdLst>
                  <a:gd name="T0" fmla="*/ 0 w 1826"/>
                  <a:gd name="T1" fmla="*/ 0 h 928"/>
                  <a:gd name="T2" fmla="*/ 338 w 1826"/>
                  <a:gd name="T3" fmla="*/ 0 h 928"/>
                  <a:gd name="T4" fmla="*/ 319 w 1826"/>
                  <a:gd name="T5" fmla="*/ 45 h 928"/>
                  <a:gd name="T6" fmla="*/ 304 w 1826"/>
                  <a:gd name="T7" fmla="*/ 92 h 928"/>
                  <a:gd name="T8" fmla="*/ 296 w 1826"/>
                  <a:gd name="T9" fmla="*/ 139 h 928"/>
                  <a:gd name="T10" fmla="*/ 293 w 1826"/>
                  <a:gd name="T11" fmla="*/ 189 h 928"/>
                  <a:gd name="T12" fmla="*/ 297 w 1826"/>
                  <a:gd name="T13" fmla="*/ 243 h 928"/>
                  <a:gd name="T14" fmla="*/ 307 w 1826"/>
                  <a:gd name="T15" fmla="*/ 296 h 928"/>
                  <a:gd name="T16" fmla="*/ 324 w 1826"/>
                  <a:gd name="T17" fmla="*/ 347 h 928"/>
                  <a:gd name="T18" fmla="*/ 348 w 1826"/>
                  <a:gd name="T19" fmla="*/ 396 h 928"/>
                  <a:gd name="T20" fmla="*/ 378 w 1826"/>
                  <a:gd name="T21" fmla="*/ 442 h 928"/>
                  <a:gd name="T22" fmla="*/ 413 w 1826"/>
                  <a:gd name="T23" fmla="*/ 485 h 928"/>
                  <a:gd name="T24" fmla="*/ 453 w 1826"/>
                  <a:gd name="T25" fmla="*/ 525 h 928"/>
                  <a:gd name="T26" fmla="*/ 498 w 1826"/>
                  <a:gd name="T27" fmla="*/ 561 h 928"/>
                  <a:gd name="T28" fmla="*/ 546 w 1826"/>
                  <a:gd name="T29" fmla="*/ 594 h 928"/>
                  <a:gd name="T30" fmla="*/ 600 w 1826"/>
                  <a:gd name="T31" fmla="*/ 622 h 928"/>
                  <a:gd name="T32" fmla="*/ 657 w 1826"/>
                  <a:gd name="T33" fmla="*/ 646 h 928"/>
                  <a:gd name="T34" fmla="*/ 717 w 1826"/>
                  <a:gd name="T35" fmla="*/ 665 h 928"/>
                  <a:gd name="T36" fmla="*/ 780 w 1826"/>
                  <a:gd name="T37" fmla="*/ 679 h 928"/>
                  <a:gd name="T38" fmla="*/ 846 w 1826"/>
                  <a:gd name="T39" fmla="*/ 688 h 928"/>
                  <a:gd name="T40" fmla="*/ 913 w 1826"/>
                  <a:gd name="T41" fmla="*/ 691 h 928"/>
                  <a:gd name="T42" fmla="*/ 981 w 1826"/>
                  <a:gd name="T43" fmla="*/ 688 h 928"/>
                  <a:gd name="T44" fmla="*/ 1045 w 1826"/>
                  <a:gd name="T45" fmla="*/ 679 h 928"/>
                  <a:gd name="T46" fmla="*/ 1109 w 1826"/>
                  <a:gd name="T47" fmla="*/ 665 h 928"/>
                  <a:gd name="T48" fmla="*/ 1169 w 1826"/>
                  <a:gd name="T49" fmla="*/ 646 h 928"/>
                  <a:gd name="T50" fmla="*/ 1226 w 1826"/>
                  <a:gd name="T51" fmla="*/ 622 h 928"/>
                  <a:gd name="T52" fmla="*/ 1279 w 1826"/>
                  <a:gd name="T53" fmla="*/ 594 h 928"/>
                  <a:gd name="T54" fmla="*/ 1329 w 1826"/>
                  <a:gd name="T55" fmla="*/ 561 h 928"/>
                  <a:gd name="T56" fmla="*/ 1373 w 1826"/>
                  <a:gd name="T57" fmla="*/ 525 h 928"/>
                  <a:gd name="T58" fmla="*/ 1413 w 1826"/>
                  <a:gd name="T59" fmla="*/ 485 h 928"/>
                  <a:gd name="T60" fmla="*/ 1448 w 1826"/>
                  <a:gd name="T61" fmla="*/ 442 h 928"/>
                  <a:gd name="T62" fmla="*/ 1478 w 1826"/>
                  <a:gd name="T63" fmla="*/ 396 h 928"/>
                  <a:gd name="T64" fmla="*/ 1502 w 1826"/>
                  <a:gd name="T65" fmla="*/ 347 h 928"/>
                  <a:gd name="T66" fmla="*/ 1519 w 1826"/>
                  <a:gd name="T67" fmla="*/ 296 h 928"/>
                  <a:gd name="T68" fmla="*/ 1529 w 1826"/>
                  <a:gd name="T69" fmla="*/ 243 h 928"/>
                  <a:gd name="T70" fmla="*/ 1533 w 1826"/>
                  <a:gd name="T71" fmla="*/ 189 h 928"/>
                  <a:gd name="T72" fmla="*/ 1531 w 1826"/>
                  <a:gd name="T73" fmla="*/ 139 h 928"/>
                  <a:gd name="T74" fmla="*/ 1521 w 1826"/>
                  <a:gd name="T75" fmla="*/ 92 h 928"/>
                  <a:gd name="T76" fmla="*/ 1507 w 1826"/>
                  <a:gd name="T77" fmla="*/ 45 h 928"/>
                  <a:gd name="T78" fmla="*/ 1487 w 1826"/>
                  <a:gd name="T79" fmla="*/ 0 h 928"/>
                  <a:gd name="T80" fmla="*/ 1826 w 1826"/>
                  <a:gd name="T81" fmla="*/ 0 h 928"/>
                  <a:gd name="T82" fmla="*/ 1826 w 1826"/>
                  <a:gd name="T83" fmla="*/ 752 h 928"/>
                  <a:gd name="T84" fmla="*/ 1822 w 1826"/>
                  <a:gd name="T85" fmla="*/ 783 h 928"/>
                  <a:gd name="T86" fmla="*/ 1812 w 1826"/>
                  <a:gd name="T87" fmla="*/ 814 h 928"/>
                  <a:gd name="T88" fmla="*/ 1796 w 1826"/>
                  <a:gd name="T89" fmla="*/ 841 h 928"/>
                  <a:gd name="T90" fmla="*/ 1775 w 1826"/>
                  <a:gd name="T91" fmla="*/ 865 h 928"/>
                  <a:gd name="T92" fmla="*/ 1749 w 1826"/>
                  <a:gd name="T93" fmla="*/ 886 h 928"/>
                  <a:gd name="T94" fmla="*/ 1718 w 1826"/>
                  <a:gd name="T95" fmla="*/ 904 h 928"/>
                  <a:gd name="T96" fmla="*/ 1684 w 1826"/>
                  <a:gd name="T97" fmla="*/ 917 h 928"/>
                  <a:gd name="T98" fmla="*/ 1648 w 1826"/>
                  <a:gd name="T99" fmla="*/ 925 h 928"/>
                  <a:gd name="T100" fmla="*/ 1608 w 1826"/>
                  <a:gd name="T101" fmla="*/ 928 h 928"/>
                  <a:gd name="T102" fmla="*/ 217 w 1826"/>
                  <a:gd name="T103" fmla="*/ 928 h 928"/>
                  <a:gd name="T104" fmla="*/ 179 w 1826"/>
                  <a:gd name="T105" fmla="*/ 925 h 928"/>
                  <a:gd name="T106" fmla="*/ 141 w 1826"/>
                  <a:gd name="T107" fmla="*/ 917 h 928"/>
                  <a:gd name="T108" fmla="*/ 107 w 1826"/>
                  <a:gd name="T109" fmla="*/ 904 h 928"/>
                  <a:gd name="T110" fmla="*/ 77 w 1826"/>
                  <a:gd name="T111" fmla="*/ 886 h 928"/>
                  <a:gd name="T112" fmla="*/ 51 w 1826"/>
                  <a:gd name="T113" fmla="*/ 865 h 928"/>
                  <a:gd name="T114" fmla="*/ 30 w 1826"/>
                  <a:gd name="T115" fmla="*/ 841 h 928"/>
                  <a:gd name="T116" fmla="*/ 14 w 1826"/>
                  <a:gd name="T117" fmla="*/ 814 h 928"/>
                  <a:gd name="T118" fmla="*/ 4 w 1826"/>
                  <a:gd name="T119" fmla="*/ 783 h 928"/>
                  <a:gd name="T120" fmla="*/ 0 w 1826"/>
                  <a:gd name="T121" fmla="*/ 752 h 928"/>
                  <a:gd name="T122" fmla="*/ 0 w 1826"/>
                  <a:gd name="T123" fmla="*/ 0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26" h="928">
                    <a:moveTo>
                      <a:pt x="0" y="0"/>
                    </a:moveTo>
                    <a:lnTo>
                      <a:pt x="338" y="0"/>
                    </a:lnTo>
                    <a:lnTo>
                      <a:pt x="319" y="45"/>
                    </a:lnTo>
                    <a:lnTo>
                      <a:pt x="304" y="92"/>
                    </a:lnTo>
                    <a:lnTo>
                      <a:pt x="296" y="139"/>
                    </a:lnTo>
                    <a:lnTo>
                      <a:pt x="293" y="189"/>
                    </a:lnTo>
                    <a:lnTo>
                      <a:pt x="297" y="243"/>
                    </a:lnTo>
                    <a:lnTo>
                      <a:pt x="307" y="296"/>
                    </a:lnTo>
                    <a:lnTo>
                      <a:pt x="324" y="347"/>
                    </a:lnTo>
                    <a:lnTo>
                      <a:pt x="348" y="396"/>
                    </a:lnTo>
                    <a:lnTo>
                      <a:pt x="378" y="442"/>
                    </a:lnTo>
                    <a:lnTo>
                      <a:pt x="413" y="485"/>
                    </a:lnTo>
                    <a:lnTo>
                      <a:pt x="453" y="525"/>
                    </a:lnTo>
                    <a:lnTo>
                      <a:pt x="498" y="561"/>
                    </a:lnTo>
                    <a:lnTo>
                      <a:pt x="546" y="594"/>
                    </a:lnTo>
                    <a:lnTo>
                      <a:pt x="600" y="622"/>
                    </a:lnTo>
                    <a:lnTo>
                      <a:pt x="657" y="646"/>
                    </a:lnTo>
                    <a:lnTo>
                      <a:pt x="717" y="665"/>
                    </a:lnTo>
                    <a:lnTo>
                      <a:pt x="780" y="679"/>
                    </a:lnTo>
                    <a:lnTo>
                      <a:pt x="846" y="688"/>
                    </a:lnTo>
                    <a:lnTo>
                      <a:pt x="913" y="691"/>
                    </a:lnTo>
                    <a:lnTo>
                      <a:pt x="981" y="688"/>
                    </a:lnTo>
                    <a:lnTo>
                      <a:pt x="1045" y="679"/>
                    </a:lnTo>
                    <a:lnTo>
                      <a:pt x="1109" y="665"/>
                    </a:lnTo>
                    <a:lnTo>
                      <a:pt x="1169" y="646"/>
                    </a:lnTo>
                    <a:lnTo>
                      <a:pt x="1226" y="622"/>
                    </a:lnTo>
                    <a:lnTo>
                      <a:pt x="1279" y="594"/>
                    </a:lnTo>
                    <a:lnTo>
                      <a:pt x="1329" y="561"/>
                    </a:lnTo>
                    <a:lnTo>
                      <a:pt x="1373" y="525"/>
                    </a:lnTo>
                    <a:lnTo>
                      <a:pt x="1413" y="485"/>
                    </a:lnTo>
                    <a:lnTo>
                      <a:pt x="1448" y="442"/>
                    </a:lnTo>
                    <a:lnTo>
                      <a:pt x="1478" y="396"/>
                    </a:lnTo>
                    <a:lnTo>
                      <a:pt x="1502" y="347"/>
                    </a:lnTo>
                    <a:lnTo>
                      <a:pt x="1519" y="296"/>
                    </a:lnTo>
                    <a:lnTo>
                      <a:pt x="1529" y="243"/>
                    </a:lnTo>
                    <a:lnTo>
                      <a:pt x="1533" y="189"/>
                    </a:lnTo>
                    <a:lnTo>
                      <a:pt x="1531" y="139"/>
                    </a:lnTo>
                    <a:lnTo>
                      <a:pt x="1521" y="92"/>
                    </a:lnTo>
                    <a:lnTo>
                      <a:pt x="1507" y="45"/>
                    </a:lnTo>
                    <a:lnTo>
                      <a:pt x="1487" y="0"/>
                    </a:lnTo>
                    <a:lnTo>
                      <a:pt x="1826" y="0"/>
                    </a:lnTo>
                    <a:lnTo>
                      <a:pt x="1826" y="752"/>
                    </a:lnTo>
                    <a:lnTo>
                      <a:pt x="1822" y="783"/>
                    </a:lnTo>
                    <a:lnTo>
                      <a:pt x="1812" y="814"/>
                    </a:lnTo>
                    <a:lnTo>
                      <a:pt x="1796" y="841"/>
                    </a:lnTo>
                    <a:lnTo>
                      <a:pt x="1775" y="865"/>
                    </a:lnTo>
                    <a:lnTo>
                      <a:pt x="1749" y="886"/>
                    </a:lnTo>
                    <a:lnTo>
                      <a:pt x="1718" y="904"/>
                    </a:lnTo>
                    <a:lnTo>
                      <a:pt x="1684" y="917"/>
                    </a:lnTo>
                    <a:lnTo>
                      <a:pt x="1648" y="925"/>
                    </a:lnTo>
                    <a:lnTo>
                      <a:pt x="1608" y="928"/>
                    </a:lnTo>
                    <a:lnTo>
                      <a:pt x="217" y="928"/>
                    </a:lnTo>
                    <a:lnTo>
                      <a:pt x="179" y="925"/>
                    </a:lnTo>
                    <a:lnTo>
                      <a:pt x="141" y="917"/>
                    </a:lnTo>
                    <a:lnTo>
                      <a:pt x="107" y="904"/>
                    </a:lnTo>
                    <a:lnTo>
                      <a:pt x="77" y="886"/>
                    </a:lnTo>
                    <a:lnTo>
                      <a:pt x="51" y="865"/>
                    </a:lnTo>
                    <a:lnTo>
                      <a:pt x="30" y="841"/>
                    </a:lnTo>
                    <a:lnTo>
                      <a:pt x="14" y="814"/>
                    </a:lnTo>
                    <a:lnTo>
                      <a:pt x="4" y="783"/>
                    </a:lnTo>
                    <a:lnTo>
                      <a:pt x="0" y="7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sp>
          <p:nvSpPr>
            <p:cNvPr id="22" name="Freeform 850">
              <a:extLst>
                <a:ext uri="{FF2B5EF4-FFF2-40B4-BE49-F238E27FC236}">
                  <a16:creationId xmlns:a16="http://schemas.microsoft.com/office/drawing/2014/main" id="{4A26622E-62B2-4F2E-BBE2-E0838CBD46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58154" y="6060306"/>
              <a:ext cx="169279" cy="169279"/>
            </a:xfrm>
            <a:custGeom>
              <a:avLst/>
              <a:gdLst>
                <a:gd name="T0" fmla="*/ 538 w 3619"/>
                <a:gd name="T1" fmla="*/ 1378 h 3620"/>
                <a:gd name="T2" fmla="*/ 538 w 3619"/>
                <a:gd name="T3" fmla="*/ 3174 h 3620"/>
                <a:gd name="T4" fmla="*/ 1025 w 3619"/>
                <a:gd name="T5" fmla="*/ 3221 h 3620"/>
                <a:gd name="T6" fmla="*/ 1117 w 3619"/>
                <a:gd name="T7" fmla="*/ 3152 h 3620"/>
                <a:gd name="T8" fmla="*/ 1093 w 3619"/>
                <a:gd name="T9" fmla="*/ 1359 h 3620"/>
                <a:gd name="T10" fmla="*/ 2547 w 3619"/>
                <a:gd name="T11" fmla="*/ 1302 h 3620"/>
                <a:gd name="T12" fmla="*/ 2269 w 3619"/>
                <a:gd name="T13" fmla="*/ 1342 h 3620"/>
                <a:gd name="T14" fmla="*/ 2085 w 3619"/>
                <a:gd name="T15" fmla="*/ 1449 h 3620"/>
                <a:gd name="T16" fmla="*/ 1985 w 3619"/>
                <a:gd name="T17" fmla="*/ 1418 h 3620"/>
                <a:gd name="T18" fmla="*/ 1920 w 3619"/>
                <a:gd name="T19" fmla="*/ 1334 h 3620"/>
                <a:gd name="T20" fmla="*/ 1415 w 3619"/>
                <a:gd name="T21" fmla="*/ 1356 h 3620"/>
                <a:gd name="T22" fmla="*/ 1392 w 3619"/>
                <a:gd name="T23" fmla="*/ 3157 h 3620"/>
                <a:gd name="T24" fmla="*/ 1476 w 3619"/>
                <a:gd name="T25" fmla="*/ 3221 h 3620"/>
                <a:gd name="T26" fmla="*/ 1973 w 3619"/>
                <a:gd name="T27" fmla="*/ 3178 h 3620"/>
                <a:gd name="T28" fmla="*/ 1990 w 3619"/>
                <a:gd name="T29" fmla="*/ 2170 h 3620"/>
                <a:gd name="T30" fmla="*/ 2023 w 3619"/>
                <a:gd name="T31" fmla="*/ 2036 h 3620"/>
                <a:gd name="T32" fmla="*/ 2101 w 3619"/>
                <a:gd name="T33" fmla="*/ 1905 h 3620"/>
                <a:gd name="T34" fmla="*/ 2241 w 3619"/>
                <a:gd name="T35" fmla="*/ 1824 h 3620"/>
                <a:gd name="T36" fmla="*/ 2432 w 3619"/>
                <a:gd name="T37" fmla="*/ 1833 h 3620"/>
                <a:gd name="T38" fmla="*/ 2553 w 3619"/>
                <a:gd name="T39" fmla="*/ 1923 h 3620"/>
                <a:gd name="T40" fmla="*/ 2611 w 3619"/>
                <a:gd name="T41" fmla="*/ 2060 h 3620"/>
                <a:gd name="T42" fmla="*/ 2630 w 3619"/>
                <a:gd name="T43" fmla="*/ 2204 h 3620"/>
                <a:gd name="T44" fmla="*/ 2630 w 3619"/>
                <a:gd name="T45" fmla="*/ 2320 h 3620"/>
                <a:gd name="T46" fmla="*/ 2655 w 3619"/>
                <a:gd name="T47" fmla="*/ 3196 h 3620"/>
                <a:gd name="T48" fmla="*/ 3175 w 3619"/>
                <a:gd name="T49" fmla="*/ 3218 h 3620"/>
                <a:gd name="T50" fmla="*/ 3240 w 3619"/>
                <a:gd name="T51" fmla="*/ 3134 h 3620"/>
                <a:gd name="T52" fmla="*/ 3238 w 3619"/>
                <a:gd name="T53" fmla="*/ 2160 h 3620"/>
                <a:gd name="T54" fmla="*/ 3224 w 3619"/>
                <a:gd name="T55" fmla="*/ 1948 h 3620"/>
                <a:gd name="T56" fmla="*/ 3178 w 3619"/>
                <a:gd name="T57" fmla="*/ 1733 h 3620"/>
                <a:gd name="T58" fmla="*/ 3082 w 3619"/>
                <a:gd name="T59" fmla="*/ 1540 h 3620"/>
                <a:gd name="T60" fmla="*/ 2920 w 3619"/>
                <a:gd name="T61" fmla="*/ 1391 h 3620"/>
                <a:gd name="T62" fmla="*/ 2673 w 3619"/>
                <a:gd name="T63" fmla="*/ 1309 h 3620"/>
                <a:gd name="T64" fmla="*/ 727 w 3619"/>
                <a:gd name="T65" fmla="*/ 411 h 3620"/>
                <a:gd name="T66" fmla="*/ 534 w 3619"/>
                <a:gd name="T67" fmla="*/ 529 h 3620"/>
                <a:gd name="T68" fmla="*/ 440 w 3619"/>
                <a:gd name="T69" fmla="*/ 736 h 3620"/>
                <a:gd name="T70" fmla="*/ 483 w 3619"/>
                <a:gd name="T71" fmla="*/ 965 h 3620"/>
                <a:gd name="T72" fmla="*/ 641 w 3619"/>
                <a:gd name="T73" fmla="*/ 1125 h 3620"/>
                <a:gd name="T74" fmla="*/ 870 w 3619"/>
                <a:gd name="T75" fmla="*/ 1167 h 3620"/>
                <a:gd name="T76" fmla="*/ 1079 w 3619"/>
                <a:gd name="T77" fmla="*/ 1072 h 3620"/>
                <a:gd name="T78" fmla="*/ 1195 w 3619"/>
                <a:gd name="T79" fmla="*/ 880 h 3620"/>
                <a:gd name="T80" fmla="*/ 1182 w 3619"/>
                <a:gd name="T81" fmla="*/ 646 h 3620"/>
                <a:gd name="T82" fmla="*/ 1042 w 3619"/>
                <a:gd name="T83" fmla="*/ 469 h 3620"/>
                <a:gd name="T84" fmla="*/ 822 w 3619"/>
                <a:gd name="T85" fmla="*/ 399 h 3620"/>
                <a:gd name="T86" fmla="*/ 3420 w 3619"/>
                <a:gd name="T87" fmla="*/ 27 h 3620"/>
                <a:gd name="T88" fmla="*/ 3575 w 3619"/>
                <a:gd name="T89" fmla="*/ 162 h 3620"/>
                <a:gd name="T90" fmla="*/ 3619 w 3619"/>
                <a:gd name="T91" fmla="*/ 3293 h 3620"/>
                <a:gd name="T92" fmla="*/ 3551 w 3619"/>
                <a:gd name="T93" fmla="*/ 3493 h 3620"/>
                <a:gd name="T94" fmla="*/ 3379 w 3619"/>
                <a:gd name="T95" fmla="*/ 3609 h 3620"/>
                <a:gd name="T96" fmla="*/ 241 w 3619"/>
                <a:gd name="T97" fmla="*/ 3609 h 3620"/>
                <a:gd name="T98" fmla="*/ 68 w 3619"/>
                <a:gd name="T99" fmla="*/ 3493 h 3620"/>
                <a:gd name="T100" fmla="*/ 0 w 3619"/>
                <a:gd name="T101" fmla="*/ 3293 h 3620"/>
                <a:gd name="T102" fmla="*/ 45 w 3619"/>
                <a:gd name="T103" fmla="*/ 162 h 3620"/>
                <a:gd name="T104" fmla="*/ 200 w 3619"/>
                <a:gd name="T105" fmla="*/ 27 h 3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19" h="3620">
                  <a:moveTo>
                    <a:pt x="619" y="1330"/>
                  </a:moveTo>
                  <a:lnTo>
                    <a:pt x="594" y="1334"/>
                  </a:lnTo>
                  <a:lnTo>
                    <a:pt x="572" y="1343"/>
                  </a:lnTo>
                  <a:lnTo>
                    <a:pt x="552" y="1359"/>
                  </a:lnTo>
                  <a:lnTo>
                    <a:pt x="538" y="1378"/>
                  </a:lnTo>
                  <a:lnTo>
                    <a:pt x="528" y="1401"/>
                  </a:lnTo>
                  <a:lnTo>
                    <a:pt x="524" y="1426"/>
                  </a:lnTo>
                  <a:lnTo>
                    <a:pt x="524" y="3126"/>
                  </a:lnTo>
                  <a:lnTo>
                    <a:pt x="528" y="3152"/>
                  </a:lnTo>
                  <a:lnTo>
                    <a:pt x="538" y="3174"/>
                  </a:lnTo>
                  <a:lnTo>
                    <a:pt x="552" y="3193"/>
                  </a:lnTo>
                  <a:lnTo>
                    <a:pt x="572" y="3208"/>
                  </a:lnTo>
                  <a:lnTo>
                    <a:pt x="594" y="3218"/>
                  </a:lnTo>
                  <a:lnTo>
                    <a:pt x="619" y="3221"/>
                  </a:lnTo>
                  <a:lnTo>
                    <a:pt x="1025" y="3221"/>
                  </a:lnTo>
                  <a:lnTo>
                    <a:pt x="1050" y="3218"/>
                  </a:lnTo>
                  <a:lnTo>
                    <a:pt x="1073" y="3208"/>
                  </a:lnTo>
                  <a:lnTo>
                    <a:pt x="1093" y="3193"/>
                  </a:lnTo>
                  <a:lnTo>
                    <a:pt x="1107" y="3174"/>
                  </a:lnTo>
                  <a:lnTo>
                    <a:pt x="1117" y="3152"/>
                  </a:lnTo>
                  <a:lnTo>
                    <a:pt x="1120" y="3126"/>
                  </a:lnTo>
                  <a:lnTo>
                    <a:pt x="1120" y="1426"/>
                  </a:lnTo>
                  <a:lnTo>
                    <a:pt x="1117" y="1401"/>
                  </a:lnTo>
                  <a:lnTo>
                    <a:pt x="1107" y="1378"/>
                  </a:lnTo>
                  <a:lnTo>
                    <a:pt x="1093" y="1359"/>
                  </a:lnTo>
                  <a:lnTo>
                    <a:pt x="1073" y="1343"/>
                  </a:lnTo>
                  <a:lnTo>
                    <a:pt x="1050" y="1334"/>
                  </a:lnTo>
                  <a:lnTo>
                    <a:pt x="1025" y="1330"/>
                  </a:lnTo>
                  <a:lnTo>
                    <a:pt x="619" y="1330"/>
                  </a:lnTo>
                  <a:close/>
                  <a:moveTo>
                    <a:pt x="2547" y="1302"/>
                  </a:moveTo>
                  <a:lnTo>
                    <a:pt x="2482" y="1304"/>
                  </a:lnTo>
                  <a:lnTo>
                    <a:pt x="2422" y="1308"/>
                  </a:lnTo>
                  <a:lnTo>
                    <a:pt x="2367" y="1317"/>
                  </a:lnTo>
                  <a:lnTo>
                    <a:pt x="2315" y="1328"/>
                  </a:lnTo>
                  <a:lnTo>
                    <a:pt x="2269" y="1342"/>
                  </a:lnTo>
                  <a:lnTo>
                    <a:pt x="2225" y="1359"/>
                  </a:lnTo>
                  <a:lnTo>
                    <a:pt x="2185" y="1379"/>
                  </a:lnTo>
                  <a:lnTo>
                    <a:pt x="2149" y="1400"/>
                  </a:lnTo>
                  <a:lnTo>
                    <a:pt x="2115" y="1423"/>
                  </a:lnTo>
                  <a:lnTo>
                    <a:pt x="2085" y="1449"/>
                  </a:lnTo>
                  <a:lnTo>
                    <a:pt x="2057" y="1476"/>
                  </a:lnTo>
                  <a:lnTo>
                    <a:pt x="2031" y="1504"/>
                  </a:lnTo>
                  <a:lnTo>
                    <a:pt x="2007" y="1535"/>
                  </a:lnTo>
                  <a:lnTo>
                    <a:pt x="1985" y="1566"/>
                  </a:lnTo>
                  <a:lnTo>
                    <a:pt x="1985" y="1418"/>
                  </a:lnTo>
                  <a:lnTo>
                    <a:pt x="1982" y="1395"/>
                  </a:lnTo>
                  <a:lnTo>
                    <a:pt x="1973" y="1374"/>
                  </a:lnTo>
                  <a:lnTo>
                    <a:pt x="1959" y="1356"/>
                  </a:lnTo>
                  <a:lnTo>
                    <a:pt x="1941" y="1342"/>
                  </a:lnTo>
                  <a:lnTo>
                    <a:pt x="1920" y="1334"/>
                  </a:lnTo>
                  <a:lnTo>
                    <a:pt x="1897" y="1330"/>
                  </a:lnTo>
                  <a:lnTo>
                    <a:pt x="1476" y="1330"/>
                  </a:lnTo>
                  <a:lnTo>
                    <a:pt x="1453" y="1334"/>
                  </a:lnTo>
                  <a:lnTo>
                    <a:pt x="1432" y="1342"/>
                  </a:lnTo>
                  <a:lnTo>
                    <a:pt x="1415" y="1356"/>
                  </a:lnTo>
                  <a:lnTo>
                    <a:pt x="1400" y="1374"/>
                  </a:lnTo>
                  <a:lnTo>
                    <a:pt x="1392" y="1395"/>
                  </a:lnTo>
                  <a:lnTo>
                    <a:pt x="1389" y="1418"/>
                  </a:lnTo>
                  <a:lnTo>
                    <a:pt x="1389" y="3134"/>
                  </a:lnTo>
                  <a:lnTo>
                    <a:pt x="1392" y="3157"/>
                  </a:lnTo>
                  <a:lnTo>
                    <a:pt x="1400" y="3178"/>
                  </a:lnTo>
                  <a:lnTo>
                    <a:pt x="1415" y="3196"/>
                  </a:lnTo>
                  <a:lnTo>
                    <a:pt x="1432" y="3209"/>
                  </a:lnTo>
                  <a:lnTo>
                    <a:pt x="1453" y="3218"/>
                  </a:lnTo>
                  <a:lnTo>
                    <a:pt x="1476" y="3221"/>
                  </a:lnTo>
                  <a:lnTo>
                    <a:pt x="1897" y="3221"/>
                  </a:lnTo>
                  <a:lnTo>
                    <a:pt x="1920" y="3218"/>
                  </a:lnTo>
                  <a:lnTo>
                    <a:pt x="1941" y="3209"/>
                  </a:lnTo>
                  <a:lnTo>
                    <a:pt x="1959" y="3196"/>
                  </a:lnTo>
                  <a:lnTo>
                    <a:pt x="1973" y="3178"/>
                  </a:lnTo>
                  <a:lnTo>
                    <a:pt x="1982" y="3157"/>
                  </a:lnTo>
                  <a:lnTo>
                    <a:pt x="1985" y="3134"/>
                  </a:lnTo>
                  <a:lnTo>
                    <a:pt x="1985" y="2214"/>
                  </a:lnTo>
                  <a:lnTo>
                    <a:pt x="1988" y="2193"/>
                  </a:lnTo>
                  <a:lnTo>
                    <a:pt x="1990" y="2170"/>
                  </a:lnTo>
                  <a:lnTo>
                    <a:pt x="1994" y="2146"/>
                  </a:lnTo>
                  <a:lnTo>
                    <a:pt x="2000" y="2119"/>
                  </a:lnTo>
                  <a:lnTo>
                    <a:pt x="2006" y="2093"/>
                  </a:lnTo>
                  <a:lnTo>
                    <a:pt x="2014" y="2065"/>
                  </a:lnTo>
                  <a:lnTo>
                    <a:pt x="2023" y="2036"/>
                  </a:lnTo>
                  <a:lnTo>
                    <a:pt x="2035" y="2009"/>
                  </a:lnTo>
                  <a:lnTo>
                    <a:pt x="2048" y="1981"/>
                  </a:lnTo>
                  <a:lnTo>
                    <a:pt x="2064" y="1955"/>
                  </a:lnTo>
                  <a:lnTo>
                    <a:pt x="2081" y="1930"/>
                  </a:lnTo>
                  <a:lnTo>
                    <a:pt x="2101" y="1905"/>
                  </a:lnTo>
                  <a:lnTo>
                    <a:pt x="2123" y="1883"/>
                  </a:lnTo>
                  <a:lnTo>
                    <a:pt x="2149" y="1865"/>
                  </a:lnTo>
                  <a:lnTo>
                    <a:pt x="2176" y="1847"/>
                  </a:lnTo>
                  <a:lnTo>
                    <a:pt x="2207" y="1834"/>
                  </a:lnTo>
                  <a:lnTo>
                    <a:pt x="2241" y="1824"/>
                  </a:lnTo>
                  <a:lnTo>
                    <a:pt x="2279" y="1817"/>
                  </a:lnTo>
                  <a:lnTo>
                    <a:pt x="2318" y="1815"/>
                  </a:lnTo>
                  <a:lnTo>
                    <a:pt x="2360" y="1817"/>
                  </a:lnTo>
                  <a:lnTo>
                    <a:pt x="2398" y="1823"/>
                  </a:lnTo>
                  <a:lnTo>
                    <a:pt x="2432" y="1833"/>
                  </a:lnTo>
                  <a:lnTo>
                    <a:pt x="2461" y="1845"/>
                  </a:lnTo>
                  <a:lnTo>
                    <a:pt x="2489" y="1861"/>
                  </a:lnTo>
                  <a:lnTo>
                    <a:pt x="2513" y="1880"/>
                  </a:lnTo>
                  <a:lnTo>
                    <a:pt x="2534" y="1901"/>
                  </a:lnTo>
                  <a:lnTo>
                    <a:pt x="2553" y="1923"/>
                  </a:lnTo>
                  <a:lnTo>
                    <a:pt x="2569" y="1948"/>
                  </a:lnTo>
                  <a:lnTo>
                    <a:pt x="2583" y="1975"/>
                  </a:lnTo>
                  <a:lnTo>
                    <a:pt x="2594" y="2002"/>
                  </a:lnTo>
                  <a:lnTo>
                    <a:pt x="2604" y="2031"/>
                  </a:lnTo>
                  <a:lnTo>
                    <a:pt x="2611" y="2060"/>
                  </a:lnTo>
                  <a:lnTo>
                    <a:pt x="2618" y="2089"/>
                  </a:lnTo>
                  <a:lnTo>
                    <a:pt x="2622" y="2119"/>
                  </a:lnTo>
                  <a:lnTo>
                    <a:pt x="2626" y="2148"/>
                  </a:lnTo>
                  <a:lnTo>
                    <a:pt x="2628" y="2176"/>
                  </a:lnTo>
                  <a:lnTo>
                    <a:pt x="2630" y="2204"/>
                  </a:lnTo>
                  <a:lnTo>
                    <a:pt x="2630" y="2231"/>
                  </a:lnTo>
                  <a:lnTo>
                    <a:pt x="2630" y="2256"/>
                  </a:lnTo>
                  <a:lnTo>
                    <a:pt x="2630" y="2280"/>
                  </a:lnTo>
                  <a:lnTo>
                    <a:pt x="2630" y="2301"/>
                  </a:lnTo>
                  <a:lnTo>
                    <a:pt x="2630" y="2320"/>
                  </a:lnTo>
                  <a:lnTo>
                    <a:pt x="2630" y="2336"/>
                  </a:lnTo>
                  <a:lnTo>
                    <a:pt x="2630" y="3134"/>
                  </a:lnTo>
                  <a:lnTo>
                    <a:pt x="2632" y="3157"/>
                  </a:lnTo>
                  <a:lnTo>
                    <a:pt x="2641" y="3178"/>
                  </a:lnTo>
                  <a:lnTo>
                    <a:pt x="2655" y="3196"/>
                  </a:lnTo>
                  <a:lnTo>
                    <a:pt x="2673" y="3209"/>
                  </a:lnTo>
                  <a:lnTo>
                    <a:pt x="2694" y="3218"/>
                  </a:lnTo>
                  <a:lnTo>
                    <a:pt x="2717" y="3221"/>
                  </a:lnTo>
                  <a:lnTo>
                    <a:pt x="3152" y="3221"/>
                  </a:lnTo>
                  <a:lnTo>
                    <a:pt x="3175" y="3218"/>
                  </a:lnTo>
                  <a:lnTo>
                    <a:pt x="3196" y="3209"/>
                  </a:lnTo>
                  <a:lnTo>
                    <a:pt x="3214" y="3196"/>
                  </a:lnTo>
                  <a:lnTo>
                    <a:pt x="3228" y="3178"/>
                  </a:lnTo>
                  <a:lnTo>
                    <a:pt x="3237" y="3157"/>
                  </a:lnTo>
                  <a:lnTo>
                    <a:pt x="3240" y="3134"/>
                  </a:lnTo>
                  <a:lnTo>
                    <a:pt x="3240" y="2311"/>
                  </a:lnTo>
                  <a:lnTo>
                    <a:pt x="3240" y="2276"/>
                  </a:lnTo>
                  <a:lnTo>
                    <a:pt x="3239" y="2238"/>
                  </a:lnTo>
                  <a:lnTo>
                    <a:pt x="3239" y="2200"/>
                  </a:lnTo>
                  <a:lnTo>
                    <a:pt x="3238" y="2160"/>
                  </a:lnTo>
                  <a:lnTo>
                    <a:pt x="3237" y="2119"/>
                  </a:lnTo>
                  <a:lnTo>
                    <a:pt x="3235" y="2077"/>
                  </a:lnTo>
                  <a:lnTo>
                    <a:pt x="3233" y="2034"/>
                  </a:lnTo>
                  <a:lnTo>
                    <a:pt x="3228" y="1991"/>
                  </a:lnTo>
                  <a:lnTo>
                    <a:pt x="3224" y="1948"/>
                  </a:lnTo>
                  <a:lnTo>
                    <a:pt x="3217" y="1904"/>
                  </a:lnTo>
                  <a:lnTo>
                    <a:pt x="3210" y="1861"/>
                  </a:lnTo>
                  <a:lnTo>
                    <a:pt x="3201" y="1818"/>
                  </a:lnTo>
                  <a:lnTo>
                    <a:pt x="3190" y="1775"/>
                  </a:lnTo>
                  <a:lnTo>
                    <a:pt x="3178" y="1733"/>
                  </a:lnTo>
                  <a:lnTo>
                    <a:pt x="3163" y="1693"/>
                  </a:lnTo>
                  <a:lnTo>
                    <a:pt x="3146" y="1652"/>
                  </a:lnTo>
                  <a:lnTo>
                    <a:pt x="3127" y="1613"/>
                  </a:lnTo>
                  <a:lnTo>
                    <a:pt x="3106" y="1576"/>
                  </a:lnTo>
                  <a:lnTo>
                    <a:pt x="3082" y="1540"/>
                  </a:lnTo>
                  <a:lnTo>
                    <a:pt x="3055" y="1505"/>
                  </a:lnTo>
                  <a:lnTo>
                    <a:pt x="3027" y="1473"/>
                  </a:lnTo>
                  <a:lnTo>
                    <a:pt x="2994" y="1444"/>
                  </a:lnTo>
                  <a:lnTo>
                    <a:pt x="2958" y="1416"/>
                  </a:lnTo>
                  <a:lnTo>
                    <a:pt x="2920" y="1391"/>
                  </a:lnTo>
                  <a:lnTo>
                    <a:pt x="2878" y="1368"/>
                  </a:lnTo>
                  <a:lnTo>
                    <a:pt x="2833" y="1349"/>
                  </a:lnTo>
                  <a:lnTo>
                    <a:pt x="2783" y="1332"/>
                  </a:lnTo>
                  <a:lnTo>
                    <a:pt x="2730" y="1319"/>
                  </a:lnTo>
                  <a:lnTo>
                    <a:pt x="2673" y="1309"/>
                  </a:lnTo>
                  <a:lnTo>
                    <a:pt x="2612" y="1304"/>
                  </a:lnTo>
                  <a:lnTo>
                    <a:pt x="2547" y="1302"/>
                  </a:lnTo>
                  <a:close/>
                  <a:moveTo>
                    <a:pt x="822" y="399"/>
                  </a:moveTo>
                  <a:lnTo>
                    <a:pt x="773" y="402"/>
                  </a:lnTo>
                  <a:lnTo>
                    <a:pt x="727" y="411"/>
                  </a:lnTo>
                  <a:lnTo>
                    <a:pt x="683" y="426"/>
                  </a:lnTo>
                  <a:lnTo>
                    <a:pt x="641" y="444"/>
                  </a:lnTo>
                  <a:lnTo>
                    <a:pt x="603" y="469"/>
                  </a:lnTo>
                  <a:lnTo>
                    <a:pt x="566" y="497"/>
                  </a:lnTo>
                  <a:lnTo>
                    <a:pt x="534" y="529"/>
                  </a:lnTo>
                  <a:lnTo>
                    <a:pt x="506" y="564"/>
                  </a:lnTo>
                  <a:lnTo>
                    <a:pt x="483" y="604"/>
                  </a:lnTo>
                  <a:lnTo>
                    <a:pt x="463" y="646"/>
                  </a:lnTo>
                  <a:lnTo>
                    <a:pt x="448" y="690"/>
                  </a:lnTo>
                  <a:lnTo>
                    <a:pt x="440" y="736"/>
                  </a:lnTo>
                  <a:lnTo>
                    <a:pt x="437" y="785"/>
                  </a:lnTo>
                  <a:lnTo>
                    <a:pt x="440" y="833"/>
                  </a:lnTo>
                  <a:lnTo>
                    <a:pt x="448" y="880"/>
                  </a:lnTo>
                  <a:lnTo>
                    <a:pt x="463" y="924"/>
                  </a:lnTo>
                  <a:lnTo>
                    <a:pt x="483" y="965"/>
                  </a:lnTo>
                  <a:lnTo>
                    <a:pt x="506" y="1005"/>
                  </a:lnTo>
                  <a:lnTo>
                    <a:pt x="534" y="1040"/>
                  </a:lnTo>
                  <a:lnTo>
                    <a:pt x="566" y="1072"/>
                  </a:lnTo>
                  <a:lnTo>
                    <a:pt x="603" y="1101"/>
                  </a:lnTo>
                  <a:lnTo>
                    <a:pt x="641" y="1125"/>
                  </a:lnTo>
                  <a:lnTo>
                    <a:pt x="683" y="1144"/>
                  </a:lnTo>
                  <a:lnTo>
                    <a:pt x="727" y="1158"/>
                  </a:lnTo>
                  <a:lnTo>
                    <a:pt x="773" y="1167"/>
                  </a:lnTo>
                  <a:lnTo>
                    <a:pt x="822" y="1170"/>
                  </a:lnTo>
                  <a:lnTo>
                    <a:pt x="870" y="1167"/>
                  </a:lnTo>
                  <a:lnTo>
                    <a:pt x="917" y="1158"/>
                  </a:lnTo>
                  <a:lnTo>
                    <a:pt x="962" y="1144"/>
                  </a:lnTo>
                  <a:lnTo>
                    <a:pt x="1004" y="1125"/>
                  </a:lnTo>
                  <a:lnTo>
                    <a:pt x="1042" y="1101"/>
                  </a:lnTo>
                  <a:lnTo>
                    <a:pt x="1079" y="1072"/>
                  </a:lnTo>
                  <a:lnTo>
                    <a:pt x="1111" y="1040"/>
                  </a:lnTo>
                  <a:lnTo>
                    <a:pt x="1138" y="1005"/>
                  </a:lnTo>
                  <a:lnTo>
                    <a:pt x="1162" y="965"/>
                  </a:lnTo>
                  <a:lnTo>
                    <a:pt x="1182" y="924"/>
                  </a:lnTo>
                  <a:lnTo>
                    <a:pt x="1195" y="880"/>
                  </a:lnTo>
                  <a:lnTo>
                    <a:pt x="1204" y="833"/>
                  </a:lnTo>
                  <a:lnTo>
                    <a:pt x="1208" y="785"/>
                  </a:lnTo>
                  <a:lnTo>
                    <a:pt x="1204" y="736"/>
                  </a:lnTo>
                  <a:lnTo>
                    <a:pt x="1195" y="690"/>
                  </a:lnTo>
                  <a:lnTo>
                    <a:pt x="1182" y="646"/>
                  </a:lnTo>
                  <a:lnTo>
                    <a:pt x="1162" y="604"/>
                  </a:lnTo>
                  <a:lnTo>
                    <a:pt x="1138" y="564"/>
                  </a:lnTo>
                  <a:lnTo>
                    <a:pt x="1111" y="529"/>
                  </a:lnTo>
                  <a:lnTo>
                    <a:pt x="1079" y="497"/>
                  </a:lnTo>
                  <a:lnTo>
                    <a:pt x="1042" y="469"/>
                  </a:lnTo>
                  <a:lnTo>
                    <a:pt x="1004" y="444"/>
                  </a:lnTo>
                  <a:lnTo>
                    <a:pt x="962" y="426"/>
                  </a:lnTo>
                  <a:lnTo>
                    <a:pt x="917" y="411"/>
                  </a:lnTo>
                  <a:lnTo>
                    <a:pt x="870" y="402"/>
                  </a:lnTo>
                  <a:lnTo>
                    <a:pt x="822" y="399"/>
                  </a:lnTo>
                  <a:close/>
                  <a:moveTo>
                    <a:pt x="328" y="0"/>
                  </a:moveTo>
                  <a:lnTo>
                    <a:pt x="3292" y="0"/>
                  </a:lnTo>
                  <a:lnTo>
                    <a:pt x="3337" y="4"/>
                  </a:lnTo>
                  <a:lnTo>
                    <a:pt x="3379" y="12"/>
                  </a:lnTo>
                  <a:lnTo>
                    <a:pt x="3420" y="27"/>
                  </a:lnTo>
                  <a:lnTo>
                    <a:pt x="3458" y="45"/>
                  </a:lnTo>
                  <a:lnTo>
                    <a:pt x="3493" y="69"/>
                  </a:lnTo>
                  <a:lnTo>
                    <a:pt x="3524" y="96"/>
                  </a:lnTo>
                  <a:lnTo>
                    <a:pt x="3551" y="128"/>
                  </a:lnTo>
                  <a:lnTo>
                    <a:pt x="3575" y="162"/>
                  </a:lnTo>
                  <a:lnTo>
                    <a:pt x="3594" y="201"/>
                  </a:lnTo>
                  <a:lnTo>
                    <a:pt x="3608" y="241"/>
                  </a:lnTo>
                  <a:lnTo>
                    <a:pt x="3617" y="283"/>
                  </a:lnTo>
                  <a:lnTo>
                    <a:pt x="3619" y="328"/>
                  </a:lnTo>
                  <a:lnTo>
                    <a:pt x="3619" y="3293"/>
                  </a:lnTo>
                  <a:lnTo>
                    <a:pt x="3617" y="3337"/>
                  </a:lnTo>
                  <a:lnTo>
                    <a:pt x="3608" y="3380"/>
                  </a:lnTo>
                  <a:lnTo>
                    <a:pt x="3594" y="3420"/>
                  </a:lnTo>
                  <a:lnTo>
                    <a:pt x="3575" y="3458"/>
                  </a:lnTo>
                  <a:lnTo>
                    <a:pt x="3551" y="3493"/>
                  </a:lnTo>
                  <a:lnTo>
                    <a:pt x="3524" y="3524"/>
                  </a:lnTo>
                  <a:lnTo>
                    <a:pt x="3493" y="3551"/>
                  </a:lnTo>
                  <a:lnTo>
                    <a:pt x="3458" y="3576"/>
                  </a:lnTo>
                  <a:lnTo>
                    <a:pt x="3420" y="3594"/>
                  </a:lnTo>
                  <a:lnTo>
                    <a:pt x="3379" y="3609"/>
                  </a:lnTo>
                  <a:lnTo>
                    <a:pt x="3337" y="3618"/>
                  </a:lnTo>
                  <a:lnTo>
                    <a:pt x="3292" y="3620"/>
                  </a:lnTo>
                  <a:lnTo>
                    <a:pt x="328" y="3620"/>
                  </a:lnTo>
                  <a:lnTo>
                    <a:pt x="283" y="3618"/>
                  </a:lnTo>
                  <a:lnTo>
                    <a:pt x="241" y="3609"/>
                  </a:lnTo>
                  <a:lnTo>
                    <a:pt x="200" y="3594"/>
                  </a:lnTo>
                  <a:lnTo>
                    <a:pt x="163" y="3576"/>
                  </a:lnTo>
                  <a:lnTo>
                    <a:pt x="128" y="3551"/>
                  </a:lnTo>
                  <a:lnTo>
                    <a:pt x="96" y="3524"/>
                  </a:lnTo>
                  <a:lnTo>
                    <a:pt x="68" y="3493"/>
                  </a:lnTo>
                  <a:lnTo>
                    <a:pt x="45" y="3458"/>
                  </a:lnTo>
                  <a:lnTo>
                    <a:pt x="26" y="3420"/>
                  </a:lnTo>
                  <a:lnTo>
                    <a:pt x="12" y="3380"/>
                  </a:lnTo>
                  <a:lnTo>
                    <a:pt x="3" y="3337"/>
                  </a:lnTo>
                  <a:lnTo>
                    <a:pt x="0" y="3293"/>
                  </a:lnTo>
                  <a:lnTo>
                    <a:pt x="0" y="328"/>
                  </a:lnTo>
                  <a:lnTo>
                    <a:pt x="3" y="283"/>
                  </a:lnTo>
                  <a:lnTo>
                    <a:pt x="12" y="241"/>
                  </a:lnTo>
                  <a:lnTo>
                    <a:pt x="26" y="201"/>
                  </a:lnTo>
                  <a:lnTo>
                    <a:pt x="45" y="162"/>
                  </a:lnTo>
                  <a:lnTo>
                    <a:pt x="68" y="128"/>
                  </a:lnTo>
                  <a:lnTo>
                    <a:pt x="96" y="96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0" y="27"/>
                  </a:lnTo>
                  <a:lnTo>
                    <a:pt x="241" y="12"/>
                  </a:lnTo>
                  <a:lnTo>
                    <a:pt x="283" y="4"/>
                  </a:lnTo>
                  <a:lnTo>
                    <a:pt x="3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1536">
              <a:extLst>
                <a:ext uri="{FF2B5EF4-FFF2-40B4-BE49-F238E27FC236}">
                  <a16:creationId xmlns:a16="http://schemas.microsoft.com/office/drawing/2014/main" id="{F0B5DA5B-7525-460A-AE02-B47E55744D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1408" y="6050673"/>
              <a:ext cx="177332" cy="179578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DD050902-BECF-4952-A413-7D48D51AB2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13981" y="6050672"/>
              <a:ext cx="176474" cy="178913"/>
            </a:xfrm>
            <a:custGeom>
              <a:avLst/>
              <a:gdLst>
                <a:gd name="T0" fmla="*/ 1686 w 3263"/>
                <a:gd name="T1" fmla="*/ 759 h 3314"/>
                <a:gd name="T2" fmla="*/ 1577 w 3263"/>
                <a:gd name="T3" fmla="*/ 794 h 3314"/>
                <a:gd name="T4" fmla="*/ 1496 w 3263"/>
                <a:gd name="T5" fmla="*/ 850 h 3314"/>
                <a:gd name="T6" fmla="*/ 1439 w 3263"/>
                <a:gd name="T7" fmla="*/ 920 h 3314"/>
                <a:gd name="T8" fmla="*/ 1403 w 3263"/>
                <a:gd name="T9" fmla="*/ 1000 h 3314"/>
                <a:gd name="T10" fmla="*/ 1384 w 3263"/>
                <a:gd name="T11" fmla="*/ 1081 h 3314"/>
                <a:gd name="T12" fmla="*/ 1379 w 3263"/>
                <a:gd name="T13" fmla="*/ 1156 h 3314"/>
                <a:gd name="T14" fmla="*/ 1192 w 3263"/>
                <a:gd name="T15" fmla="*/ 1715 h 3314"/>
                <a:gd name="T16" fmla="*/ 1772 w 3263"/>
                <a:gd name="T17" fmla="*/ 2676 h 3314"/>
                <a:gd name="T18" fmla="*/ 2072 w 3263"/>
                <a:gd name="T19" fmla="*/ 1376 h 3314"/>
                <a:gd name="T20" fmla="*/ 1774 w 3263"/>
                <a:gd name="T21" fmla="*/ 1153 h 3314"/>
                <a:gd name="T22" fmla="*/ 1795 w 3263"/>
                <a:gd name="T23" fmla="*/ 1107 h 3314"/>
                <a:gd name="T24" fmla="*/ 1831 w 3263"/>
                <a:gd name="T25" fmla="*/ 1087 h 3314"/>
                <a:gd name="T26" fmla="*/ 2066 w 3263"/>
                <a:gd name="T27" fmla="*/ 1084 h 3314"/>
                <a:gd name="T28" fmla="*/ 1632 w 3263"/>
                <a:gd name="T29" fmla="*/ 0 h 3314"/>
                <a:gd name="T30" fmla="*/ 1935 w 3263"/>
                <a:gd name="T31" fmla="*/ 29 h 3314"/>
                <a:gd name="T32" fmla="*/ 2221 w 3263"/>
                <a:gd name="T33" fmla="*/ 112 h 3314"/>
                <a:gd name="T34" fmla="*/ 2482 w 3263"/>
                <a:gd name="T35" fmla="*/ 243 h 3314"/>
                <a:gd name="T36" fmla="*/ 2715 w 3263"/>
                <a:gd name="T37" fmla="*/ 418 h 3314"/>
                <a:gd name="T38" fmla="*/ 2912 w 3263"/>
                <a:gd name="T39" fmla="*/ 632 h 3314"/>
                <a:gd name="T40" fmla="*/ 3072 w 3263"/>
                <a:gd name="T41" fmla="*/ 879 h 3314"/>
                <a:gd name="T42" fmla="*/ 3186 w 3263"/>
                <a:gd name="T43" fmla="*/ 1153 h 3314"/>
                <a:gd name="T44" fmla="*/ 3250 w 3263"/>
                <a:gd name="T45" fmla="*/ 1450 h 3314"/>
                <a:gd name="T46" fmla="*/ 3259 w 3263"/>
                <a:gd name="T47" fmla="*/ 1762 h 3314"/>
                <a:gd name="T48" fmla="*/ 3214 w 3263"/>
                <a:gd name="T49" fmla="*/ 2064 h 3314"/>
                <a:gd name="T50" fmla="*/ 3115 w 3263"/>
                <a:gd name="T51" fmla="*/ 2346 h 3314"/>
                <a:gd name="T52" fmla="*/ 2971 w 3263"/>
                <a:gd name="T53" fmla="*/ 2603 h 3314"/>
                <a:gd name="T54" fmla="*/ 2785 w 3263"/>
                <a:gd name="T55" fmla="*/ 2828 h 3314"/>
                <a:gd name="T56" fmla="*/ 2562 w 3263"/>
                <a:gd name="T57" fmla="*/ 3017 h 3314"/>
                <a:gd name="T58" fmla="*/ 2310 w 3263"/>
                <a:gd name="T59" fmla="*/ 3163 h 3314"/>
                <a:gd name="T60" fmla="*/ 2033 w 3263"/>
                <a:gd name="T61" fmla="*/ 3263 h 3314"/>
                <a:gd name="T62" fmla="*/ 1735 w 3263"/>
                <a:gd name="T63" fmla="*/ 3310 h 3314"/>
                <a:gd name="T64" fmla="*/ 1427 w 3263"/>
                <a:gd name="T65" fmla="*/ 3301 h 3314"/>
                <a:gd name="T66" fmla="*/ 1135 w 3263"/>
                <a:gd name="T67" fmla="*/ 3235 h 3314"/>
                <a:gd name="T68" fmla="*/ 865 w 3263"/>
                <a:gd name="T69" fmla="*/ 3119 h 3314"/>
                <a:gd name="T70" fmla="*/ 622 w 3263"/>
                <a:gd name="T71" fmla="*/ 2958 h 3314"/>
                <a:gd name="T72" fmla="*/ 412 w 3263"/>
                <a:gd name="T73" fmla="*/ 2757 h 3314"/>
                <a:gd name="T74" fmla="*/ 240 w 3263"/>
                <a:gd name="T75" fmla="*/ 2520 h 3314"/>
                <a:gd name="T76" fmla="*/ 110 w 3263"/>
                <a:gd name="T77" fmla="*/ 2255 h 3314"/>
                <a:gd name="T78" fmla="*/ 29 w 3263"/>
                <a:gd name="T79" fmla="*/ 1966 h 3314"/>
                <a:gd name="T80" fmla="*/ 0 w 3263"/>
                <a:gd name="T81" fmla="*/ 1657 h 3314"/>
                <a:gd name="T82" fmla="*/ 29 w 3263"/>
                <a:gd name="T83" fmla="*/ 1348 h 3314"/>
                <a:gd name="T84" fmla="*/ 110 w 3263"/>
                <a:gd name="T85" fmla="*/ 1059 h 3314"/>
                <a:gd name="T86" fmla="*/ 240 w 3263"/>
                <a:gd name="T87" fmla="*/ 794 h 3314"/>
                <a:gd name="T88" fmla="*/ 412 w 3263"/>
                <a:gd name="T89" fmla="*/ 557 h 3314"/>
                <a:gd name="T90" fmla="*/ 622 w 3263"/>
                <a:gd name="T91" fmla="*/ 356 h 3314"/>
                <a:gd name="T92" fmla="*/ 865 w 3263"/>
                <a:gd name="T93" fmla="*/ 195 h 3314"/>
                <a:gd name="T94" fmla="*/ 1135 w 3263"/>
                <a:gd name="T95" fmla="*/ 79 h 3314"/>
                <a:gd name="T96" fmla="*/ 1427 w 3263"/>
                <a:gd name="T97" fmla="*/ 13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63" h="3314">
                  <a:moveTo>
                    <a:pt x="1776" y="753"/>
                  </a:moveTo>
                  <a:lnTo>
                    <a:pt x="1729" y="754"/>
                  </a:lnTo>
                  <a:lnTo>
                    <a:pt x="1686" y="759"/>
                  </a:lnTo>
                  <a:lnTo>
                    <a:pt x="1646" y="769"/>
                  </a:lnTo>
                  <a:lnTo>
                    <a:pt x="1610" y="780"/>
                  </a:lnTo>
                  <a:lnTo>
                    <a:pt x="1577" y="794"/>
                  </a:lnTo>
                  <a:lnTo>
                    <a:pt x="1547" y="810"/>
                  </a:lnTo>
                  <a:lnTo>
                    <a:pt x="1521" y="829"/>
                  </a:lnTo>
                  <a:lnTo>
                    <a:pt x="1496" y="850"/>
                  </a:lnTo>
                  <a:lnTo>
                    <a:pt x="1475" y="871"/>
                  </a:lnTo>
                  <a:lnTo>
                    <a:pt x="1456" y="895"/>
                  </a:lnTo>
                  <a:lnTo>
                    <a:pt x="1439" y="920"/>
                  </a:lnTo>
                  <a:lnTo>
                    <a:pt x="1426" y="946"/>
                  </a:lnTo>
                  <a:lnTo>
                    <a:pt x="1413" y="973"/>
                  </a:lnTo>
                  <a:lnTo>
                    <a:pt x="1403" y="1000"/>
                  </a:lnTo>
                  <a:lnTo>
                    <a:pt x="1395" y="1027"/>
                  </a:lnTo>
                  <a:lnTo>
                    <a:pt x="1389" y="1054"/>
                  </a:lnTo>
                  <a:lnTo>
                    <a:pt x="1384" y="1081"/>
                  </a:lnTo>
                  <a:lnTo>
                    <a:pt x="1381" y="1107"/>
                  </a:lnTo>
                  <a:lnTo>
                    <a:pt x="1379" y="1132"/>
                  </a:lnTo>
                  <a:lnTo>
                    <a:pt x="1379" y="1156"/>
                  </a:lnTo>
                  <a:lnTo>
                    <a:pt x="1379" y="1376"/>
                  </a:lnTo>
                  <a:lnTo>
                    <a:pt x="1192" y="1376"/>
                  </a:lnTo>
                  <a:lnTo>
                    <a:pt x="1192" y="1715"/>
                  </a:lnTo>
                  <a:lnTo>
                    <a:pt x="1379" y="1715"/>
                  </a:lnTo>
                  <a:lnTo>
                    <a:pt x="1379" y="2676"/>
                  </a:lnTo>
                  <a:lnTo>
                    <a:pt x="1772" y="2676"/>
                  </a:lnTo>
                  <a:lnTo>
                    <a:pt x="1772" y="1715"/>
                  </a:lnTo>
                  <a:lnTo>
                    <a:pt x="2037" y="1715"/>
                  </a:lnTo>
                  <a:lnTo>
                    <a:pt x="2072" y="1376"/>
                  </a:lnTo>
                  <a:lnTo>
                    <a:pt x="1772" y="1376"/>
                  </a:lnTo>
                  <a:lnTo>
                    <a:pt x="1772" y="1176"/>
                  </a:lnTo>
                  <a:lnTo>
                    <a:pt x="1774" y="1153"/>
                  </a:lnTo>
                  <a:lnTo>
                    <a:pt x="1779" y="1135"/>
                  </a:lnTo>
                  <a:lnTo>
                    <a:pt x="1786" y="1119"/>
                  </a:lnTo>
                  <a:lnTo>
                    <a:pt x="1795" y="1107"/>
                  </a:lnTo>
                  <a:lnTo>
                    <a:pt x="1806" y="1097"/>
                  </a:lnTo>
                  <a:lnTo>
                    <a:pt x="1819" y="1091"/>
                  </a:lnTo>
                  <a:lnTo>
                    <a:pt x="1831" y="1087"/>
                  </a:lnTo>
                  <a:lnTo>
                    <a:pt x="1843" y="1085"/>
                  </a:lnTo>
                  <a:lnTo>
                    <a:pt x="1855" y="1084"/>
                  </a:lnTo>
                  <a:lnTo>
                    <a:pt x="2066" y="1084"/>
                  </a:lnTo>
                  <a:lnTo>
                    <a:pt x="2066" y="754"/>
                  </a:lnTo>
                  <a:lnTo>
                    <a:pt x="1776" y="753"/>
                  </a:lnTo>
                  <a:close/>
                  <a:moveTo>
                    <a:pt x="1632" y="0"/>
                  </a:moveTo>
                  <a:lnTo>
                    <a:pt x="1735" y="4"/>
                  </a:lnTo>
                  <a:lnTo>
                    <a:pt x="1836" y="13"/>
                  </a:lnTo>
                  <a:lnTo>
                    <a:pt x="1935" y="29"/>
                  </a:lnTo>
                  <a:lnTo>
                    <a:pt x="2033" y="51"/>
                  </a:lnTo>
                  <a:lnTo>
                    <a:pt x="2128" y="79"/>
                  </a:lnTo>
                  <a:lnTo>
                    <a:pt x="2221" y="112"/>
                  </a:lnTo>
                  <a:lnTo>
                    <a:pt x="2310" y="151"/>
                  </a:lnTo>
                  <a:lnTo>
                    <a:pt x="2398" y="195"/>
                  </a:lnTo>
                  <a:lnTo>
                    <a:pt x="2482" y="243"/>
                  </a:lnTo>
                  <a:lnTo>
                    <a:pt x="2562" y="297"/>
                  </a:lnTo>
                  <a:lnTo>
                    <a:pt x="2640" y="356"/>
                  </a:lnTo>
                  <a:lnTo>
                    <a:pt x="2715" y="418"/>
                  </a:lnTo>
                  <a:lnTo>
                    <a:pt x="2785" y="486"/>
                  </a:lnTo>
                  <a:lnTo>
                    <a:pt x="2850" y="557"/>
                  </a:lnTo>
                  <a:lnTo>
                    <a:pt x="2912" y="632"/>
                  </a:lnTo>
                  <a:lnTo>
                    <a:pt x="2971" y="711"/>
                  </a:lnTo>
                  <a:lnTo>
                    <a:pt x="3024" y="794"/>
                  </a:lnTo>
                  <a:lnTo>
                    <a:pt x="3072" y="879"/>
                  </a:lnTo>
                  <a:lnTo>
                    <a:pt x="3115" y="968"/>
                  </a:lnTo>
                  <a:lnTo>
                    <a:pt x="3153" y="1059"/>
                  </a:lnTo>
                  <a:lnTo>
                    <a:pt x="3186" y="1153"/>
                  </a:lnTo>
                  <a:lnTo>
                    <a:pt x="3214" y="1250"/>
                  </a:lnTo>
                  <a:lnTo>
                    <a:pt x="3235" y="1348"/>
                  </a:lnTo>
                  <a:lnTo>
                    <a:pt x="3250" y="1450"/>
                  </a:lnTo>
                  <a:lnTo>
                    <a:pt x="3259" y="1552"/>
                  </a:lnTo>
                  <a:lnTo>
                    <a:pt x="3263" y="1657"/>
                  </a:lnTo>
                  <a:lnTo>
                    <a:pt x="3259" y="1762"/>
                  </a:lnTo>
                  <a:lnTo>
                    <a:pt x="3250" y="1864"/>
                  </a:lnTo>
                  <a:lnTo>
                    <a:pt x="3235" y="1966"/>
                  </a:lnTo>
                  <a:lnTo>
                    <a:pt x="3214" y="2064"/>
                  </a:lnTo>
                  <a:lnTo>
                    <a:pt x="3186" y="2161"/>
                  </a:lnTo>
                  <a:lnTo>
                    <a:pt x="3153" y="2255"/>
                  </a:lnTo>
                  <a:lnTo>
                    <a:pt x="3115" y="2346"/>
                  </a:lnTo>
                  <a:lnTo>
                    <a:pt x="3072" y="2435"/>
                  </a:lnTo>
                  <a:lnTo>
                    <a:pt x="3024" y="2520"/>
                  </a:lnTo>
                  <a:lnTo>
                    <a:pt x="2971" y="2603"/>
                  </a:lnTo>
                  <a:lnTo>
                    <a:pt x="2912" y="2682"/>
                  </a:lnTo>
                  <a:lnTo>
                    <a:pt x="2850" y="2757"/>
                  </a:lnTo>
                  <a:lnTo>
                    <a:pt x="2785" y="2828"/>
                  </a:lnTo>
                  <a:lnTo>
                    <a:pt x="2715" y="2895"/>
                  </a:lnTo>
                  <a:lnTo>
                    <a:pt x="2640" y="2958"/>
                  </a:lnTo>
                  <a:lnTo>
                    <a:pt x="2562" y="3017"/>
                  </a:lnTo>
                  <a:lnTo>
                    <a:pt x="2482" y="3071"/>
                  </a:lnTo>
                  <a:lnTo>
                    <a:pt x="2398" y="3119"/>
                  </a:lnTo>
                  <a:lnTo>
                    <a:pt x="2310" y="3163"/>
                  </a:lnTo>
                  <a:lnTo>
                    <a:pt x="2221" y="3202"/>
                  </a:lnTo>
                  <a:lnTo>
                    <a:pt x="2128" y="3235"/>
                  </a:lnTo>
                  <a:lnTo>
                    <a:pt x="2033" y="3263"/>
                  </a:lnTo>
                  <a:lnTo>
                    <a:pt x="1935" y="3285"/>
                  </a:lnTo>
                  <a:lnTo>
                    <a:pt x="1836" y="3301"/>
                  </a:lnTo>
                  <a:lnTo>
                    <a:pt x="1735" y="3310"/>
                  </a:lnTo>
                  <a:lnTo>
                    <a:pt x="1632" y="3314"/>
                  </a:lnTo>
                  <a:lnTo>
                    <a:pt x="1529" y="3310"/>
                  </a:lnTo>
                  <a:lnTo>
                    <a:pt x="1427" y="3301"/>
                  </a:lnTo>
                  <a:lnTo>
                    <a:pt x="1328" y="3285"/>
                  </a:lnTo>
                  <a:lnTo>
                    <a:pt x="1231" y="3263"/>
                  </a:lnTo>
                  <a:lnTo>
                    <a:pt x="1135" y="3235"/>
                  </a:lnTo>
                  <a:lnTo>
                    <a:pt x="1043" y="3202"/>
                  </a:lnTo>
                  <a:lnTo>
                    <a:pt x="952" y="3163"/>
                  </a:lnTo>
                  <a:lnTo>
                    <a:pt x="865" y="3119"/>
                  </a:lnTo>
                  <a:lnTo>
                    <a:pt x="781" y="3071"/>
                  </a:lnTo>
                  <a:lnTo>
                    <a:pt x="700" y="3017"/>
                  </a:lnTo>
                  <a:lnTo>
                    <a:pt x="622" y="2958"/>
                  </a:lnTo>
                  <a:lnTo>
                    <a:pt x="549" y="2895"/>
                  </a:lnTo>
                  <a:lnTo>
                    <a:pt x="479" y="2828"/>
                  </a:lnTo>
                  <a:lnTo>
                    <a:pt x="412" y="2757"/>
                  </a:lnTo>
                  <a:lnTo>
                    <a:pt x="350" y="2682"/>
                  </a:lnTo>
                  <a:lnTo>
                    <a:pt x="293" y="2603"/>
                  </a:lnTo>
                  <a:lnTo>
                    <a:pt x="240" y="2520"/>
                  </a:lnTo>
                  <a:lnTo>
                    <a:pt x="192" y="2435"/>
                  </a:lnTo>
                  <a:lnTo>
                    <a:pt x="148" y="2346"/>
                  </a:lnTo>
                  <a:lnTo>
                    <a:pt x="110" y="2255"/>
                  </a:lnTo>
                  <a:lnTo>
                    <a:pt x="78" y="2161"/>
                  </a:lnTo>
                  <a:lnTo>
                    <a:pt x="50" y="2064"/>
                  </a:lnTo>
                  <a:lnTo>
                    <a:pt x="29" y="1966"/>
                  </a:lnTo>
                  <a:lnTo>
                    <a:pt x="13" y="1864"/>
                  </a:lnTo>
                  <a:lnTo>
                    <a:pt x="3" y="1762"/>
                  </a:lnTo>
                  <a:lnTo>
                    <a:pt x="0" y="1657"/>
                  </a:lnTo>
                  <a:lnTo>
                    <a:pt x="3" y="1552"/>
                  </a:lnTo>
                  <a:lnTo>
                    <a:pt x="13" y="1450"/>
                  </a:lnTo>
                  <a:lnTo>
                    <a:pt x="29" y="1348"/>
                  </a:lnTo>
                  <a:lnTo>
                    <a:pt x="50" y="1250"/>
                  </a:lnTo>
                  <a:lnTo>
                    <a:pt x="78" y="1153"/>
                  </a:lnTo>
                  <a:lnTo>
                    <a:pt x="110" y="1059"/>
                  </a:lnTo>
                  <a:lnTo>
                    <a:pt x="148" y="968"/>
                  </a:lnTo>
                  <a:lnTo>
                    <a:pt x="192" y="879"/>
                  </a:lnTo>
                  <a:lnTo>
                    <a:pt x="240" y="794"/>
                  </a:lnTo>
                  <a:lnTo>
                    <a:pt x="293" y="711"/>
                  </a:lnTo>
                  <a:lnTo>
                    <a:pt x="350" y="632"/>
                  </a:lnTo>
                  <a:lnTo>
                    <a:pt x="412" y="557"/>
                  </a:lnTo>
                  <a:lnTo>
                    <a:pt x="479" y="486"/>
                  </a:lnTo>
                  <a:lnTo>
                    <a:pt x="549" y="418"/>
                  </a:lnTo>
                  <a:lnTo>
                    <a:pt x="622" y="356"/>
                  </a:lnTo>
                  <a:lnTo>
                    <a:pt x="700" y="297"/>
                  </a:lnTo>
                  <a:lnTo>
                    <a:pt x="781" y="243"/>
                  </a:lnTo>
                  <a:lnTo>
                    <a:pt x="865" y="195"/>
                  </a:lnTo>
                  <a:lnTo>
                    <a:pt x="952" y="151"/>
                  </a:lnTo>
                  <a:lnTo>
                    <a:pt x="1043" y="112"/>
                  </a:lnTo>
                  <a:lnTo>
                    <a:pt x="1135" y="79"/>
                  </a:lnTo>
                  <a:lnTo>
                    <a:pt x="1231" y="51"/>
                  </a:lnTo>
                  <a:lnTo>
                    <a:pt x="1328" y="29"/>
                  </a:lnTo>
                  <a:lnTo>
                    <a:pt x="1427" y="13"/>
                  </a:lnTo>
                  <a:lnTo>
                    <a:pt x="1529" y="4"/>
                  </a:lnTo>
                  <a:lnTo>
                    <a:pt x="16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19C5B8E-D521-45F0-BA7C-F666F8BF2A03}"/>
              </a:ext>
            </a:extLst>
          </p:cNvPr>
          <p:cNvSpPr txBox="1"/>
          <p:nvPr/>
        </p:nvSpPr>
        <p:spPr>
          <a:xfrm>
            <a:off x="3938998" y="1495929"/>
            <a:ext cx="431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Welcome Note</a:t>
            </a:r>
            <a:endParaRPr 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3103AA1-7F6B-4946-AE72-8BB67027FC2C}"/>
              </a:ext>
            </a:extLst>
          </p:cNvPr>
          <p:cNvSpPr/>
          <p:nvPr/>
        </p:nvSpPr>
        <p:spPr>
          <a:xfrm>
            <a:off x="6044992" y="3512540"/>
            <a:ext cx="4444287" cy="1589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tincidunt, eros in auctor fringilla</a:t>
            </a: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dolor sit amet</a:t>
            </a:r>
            <a:r>
              <a:rPr lang="id-ID" sz="1100" b="1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,</a:t>
            </a: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 lacus nulla ac netus nibh aliquet, porttitor ligula justo libero vivamus porttitor dolor, conubia mollit. Sapien nam suspendisse, tincidunt eget ante tincidunt, eros in auctor fringilla</a:t>
            </a:r>
            <a:endParaRPr lang="id-ID" sz="1100" dirty="0">
              <a:solidFill>
                <a:schemeClr val="tx1">
                  <a:lumMod val="50000"/>
                  <a:lumOff val="50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E84E78B-6244-4E70-A6BA-DCACA84D8B6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8" r="219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94408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19" grpId="0"/>
      <p:bldP spid="29" grpId="0"/>
      <p:bldP spid="3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7D7F3F79-42CD-4F27-9241-D89C73BF904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44A835E-CBE8-45B6-A782-15807E57FF0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AFE870-B101-4307-8A36-7CBCDBBC413C}"/>
              </a:ext>
            </a:extLst>
          </p:cNvPr>
          <p:cNvSpPr txBox="1"/>
          <p:nvPr/>
        </p:nvSpPr>
        <p:spPr>
          <a:xfrm>
            <a:off x="3276908" y="2816739"/>
            <a:ext cx="555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Thanks For </a:t>
            </a:r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Comming</a:t>
            </a:r>
            <a:endParaRPr 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B9316F7-2F45-4290-9920-780BD4498E40}"/>
              </a:ext>
            </a:extLst>
          </p:cNvPr>
          <p:cNvGrpSpPr/>
          <p:nvPr/>
        </p:nvGrpSpPr>
        <p:grpSpPr>
          <a:xfrm>
            <a:off x="8229600" y="513139"/>
            <a:ext cx="3475436" cy="261610"/>
            <a:chOff x="8229600" y="513139"/>
            <a:chExt cx="3475436" cy="26161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D705806-A5F8-41F0-A6BE-DB7FF66C8C0B}"/>
                </a:ext>
              </a:extLst>
            </p:cNvPr>
            <p:cNvSpPr txBox="1"/>
            <p:nvPr/>
          </p:nvSpPr>
          <p:spPr>
            <a:xfrm>
              <a:off x="8229600" y="513139"/>
              <a:ext cx="5421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About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4D45ED9-C9F3-4E65-91DA-5F4B248BCBA7}"/>
                </a:ext>
              </a:extLst>
            </p:cNvPr>
            <p:cNvSpPr txBox="1"/>
            <p:nvPr/>
          </p:nvSpPr>
          <p:spPr>
            <a:xfrm>
              <a:off x="9092485" y="513139"/>
              <a:ext cx="61587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Service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D54625B-EEA1-4AAF-A9A0-AE4ABDE35550}"/>
                </a:ext>
              </a:extLst>
            </p:cNvPr>
            <p:cNvSpPr txBox="1"/>
            <p:nvPr/>
          </p:nvSpPr>
          <p:spPr>
            <a:xfrm>
              <a:off x="10029108" y="513139"/>
              <a:ext cx="7056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Portfolio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07CBDA2-3C22-457B-B069-963AE546A052}"/>
                </a:ext>
              </a:extLst>
            </p:cNvPr>
            <p:cNvSpPr txBox="1"/>
            <p:nvPr/>
          </p:nvSpPr>
          <p:spPr>
            <a:xfrm>
              <a:off x="11055499" y="513139"/>
              <a:ext cx="64953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Contact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A3F3C79-7DCA-4615-9A0B-4F6177833BF2}"/>
                </a:ext>
              </a:extLst>
            </p:cNvPr>
            <p:cNvCxnSpPr/>
            <p:nvPr/>
          </p:nvCxnSpPr>
          <p:spPr>
            <a:xfrm>
              <a:off x="11149005" y="761870"/>
              <a:ext cx="476519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D42AEEC-BAB8-4ABF-A46A-41D30C03CE84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2630658" y="3812345"/>
            <a:chExt cx="1216856" cy="49237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F7319E2-B061-4405-A526-80CE1BA84048}"/>
                </a:ext>
              </a:extLst>
            </p:cNvPr>
            <p:cNvSpPr/>
            <p:nvPr/>
          </p:nvSpPr>
          <p:spPr>
            <a:xfrm>
              <a:off x="2630658" y="3812345"/>
              <a:ext cx="492370" cy="492370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C8291CF-38BE-4F67-ACD1-B461A43E134B}"/>
                </a:ext>
              </a:extLst>
            </p:cNvPr>
            <p:cNvGrpSpPr/>
            <p:nvPr/>
          </p:nvGrpSpPr>
          <p:grpSpPr>
            <a:xfrm>
              <a:off x="3355144" y="3812345"/>
              <a:ext cx="492370" cy="492370"/>
              <a:chOff x="3657600" y="4058530"/>
              <a:chExt cx="379828" cy="379828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31D5C7A8-EAD6-4C0E-85F1-C1003EBE8BBC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4EFC951F-AC8E-427F-B6D0-0D6C47AD0FA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D886EA58-B48C-47E7-A8DD-38FA547AC8AD}"/>
              </a:ext>
            </a:extLst>
          </p:cNvPr>
          <p:cNvSpPr/>
          <p:nvPr/>
        </p:nvSpPr>
        <p:spPr>
          <a:xfrm>
            <a:off x="543063" y="5894363"/>
            <a:ext cx="1313645" cy="319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4182988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7D8A62CB-5499-4248-908E-F31AD8910CED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2630658" y="3812345"/>
            <a:chExt cx="1216856" cy="49237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FCBEE2A-5636-4D0B-B754-E96899C37DB3}"/>
                </a:ext>
              </a:extLst>
            </p:cNvPr>
            <p:cNvSpPr/>
            <p:nvPr/>
          </p:nvSpPr>
          <p:spPr>
            <a:xfrm>
              <a:off x="2630658" y="3812345"/>
              <a:ext cx="492370" cy="492370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A72FAAA-D9D4-497A-904D-1D6B2B9467B9}"/>
                </a:ext>
              </a:extLst>
            </p:cNvPr>
            <p:cNvGrpSpPr/>
            <p:nvPr/>
          </p:nvGrpSpPr>
          <p:grpSpPr>
            <a:xfrm>
              <a:off x="3355144" y="3812345"/>
              <a:ext cx="492370" cy="492370"/>
              <a:chOff x="3657600" y="4058530"/>
              <a:chExt cx="379828" cy="379828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41E857A-26AF-4E3A-9CCA-F5F5FD4C72DB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06F4888-AF8A-4F1F-9A44-BD729F0C7C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6A1FA927-709B-4C7C-BA9E-49BCDDC16EAE}"/>
              </a:ext>
            </a:extLst>
          </p:cNvPr>
          <p:cNvSpPr/>
          <p:nvPr/>
        </p:nvSpPr>
        <p:spPr>
          <a:xfrm>
            <a:off x="543063" y="5894363"/>
            <a:ext cx="1313645" cy="319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65B62C0-673D-43CF-A595-01AE0E1501A3}"/>
              </a:ext>
            </a:extLst>
          </p:cNvPr>
          <p:cNvSpPr/>
          <p:nvPr/>
        </p:nvSpPr>
        <p:spPr>
          <a:xfrm>
            <a:off x="8774558" y="4119276"/>
            <a:ext cx="233678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</a:t>
            </a:r>
          </a:p>
        </p:txBody>
      </p:sp>
      <p:sp>
        <p:nvSpPr>
          <p:cNvPr id="20" name="Rounded Rectangle 34">
            <a:extLst>
              <a:ext uri="{FF2B5EF4-FFF2-40B4-BE49-F238E27FC236}">
                <a16:creationId xmlns:a16="http://schemas.microsoft.com/office/drawing/2014/main" id="{8A3FADB5-403A-4A4D-9CBD-037EF9DBA8F4}"/>
              </a:ext>
            </a:extLst>
          </p:cNvPr>
          <p:cNvSpPr/>
          <p:nvPr/>
        </p:nvSpPr>
        <p:spPr>
          <a:xfrm>
            <a:off x="8857396" y="5417158"/>
            <a:ext cx="1135798" cy="313898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Learn</a:t>
            </a:r>
          </a:p>
        </p:txBody>
      </p:sp>
      <p:grpSp>
        <p:nvGrpSpPr>
          <p:cNvPr id="21" name="Group 888">
            <a:extLst>
              <a:ext uri="{FF2B5EF4-FFF2-40B4-BE49-F238E27FC236}">
                <a16:creationId xmlns:a16="http://schemas.microsoft.com/office/drawing/2014/main" id="{B7D14A06-C925-4CB2-91C4-51523E31323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879670" y="1443938"/>
            <a:ext cx="502142" cy="502142"/>
            <a:chOff x="5038" y="2071"/>
            <a:chExt cx="746" cy="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2" name="Freeform 890">
              <a:extLst>
                <a:ext uri="{FF2B5EF4-FFF2-40B4-BE49-F238E27FC236}">
                  <a16:creationId xmlns:a16="http://schemas.microsoft.com/office/drawing/2014/main" id="{6DACA3FC-02ED-40FC-A109-0E9A7A9FA1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02" y="2195"/>
              <a:ext cx="420" cy="622"/>
            </a:xfrm>
            <a:custGeom>
              <a:avLst/>
              <a:gdLst>
                <a:gd name="T0" fmla="*/ 724 w 2101"/>
                <a:gd name="T1" fmla="*/ 2866 h 3111"/>
                <a:gd name="T2" fmla="*/ 802 w 2101"/>
                <a:gd name="T3" fmla="*/ 2941 h 3111"/>
                <a:gd name="T4" fmla="*/ 1286 w 2101"/>
                <a:gd name="T5" fmla="*/ 2949 h 3111"/>
                <a:gd name="T6" fmla="*/ 1377 w 2101"/>
                <a:gd name="T7" fmla="*/ 2889 h 3111"/>
                <a:gd name="T8" fmla="*/ 1402 w 2101"/>
                <a:gd name="T9" fmla="*/ 2809 h 3111"/>
                <a:gd name="T10" fmla="*/ 969 w 2101"/>
                <a:gd name="T11" fmla="*/ 162 h 3111"/>
                <a:gd name="T12" fmla="*/ 684 w 2101"/>
                <a:gd name="T13" fmla="*/ 234 h 3111"/>
                <a:gd name="T14" fmla="*/ 449 w 2101"/>
                <a:gd name="T15" fmla="*/ 386 h 3111"/>
                <a:gd name="T16" fmla="*/ 275 w 2101"/>
                <a:gd name="T17" fmla="*/ 593 h 3111"/>
                <a:gd name="T18" fmla="*/ 176 w 2101"/>
                <a:gd name="T19" fmla="*/ 835 h 3111"/>
                <a:gd name="T20" fmla="*/ 160 w 2101"/>
                <a:gd name="T21" fmla="*/ 1102 h 3111"/>
                <a:gd name="T22" fmla="*/ 230 w 2101"/>
                <a:gd name="T23" fmla="*/ 1360 h 3111"/>
                <a:gd name="T24" fmla="*/ 383 w 2101"/>
                <a:gd name="T25" fmla="*/ 1587 h 3111"/>
                <a:gd name="T26" fmla="*/ 569 w 2101"/>
                <a:gd name="T27" fmla="*/ 1855 h 3111"/>
                <a:gd name="T28" fmla="*/ 680 w 2101"/>
                <a:gd name="T29" fmla="*/ 2158 h 3111"/>
                <a:gd name="T30" fmla="*/ 707 w 2101"/>
                <a:gd name="T31" fmla="*/ 2469 h 3111"/>
                <a:gd name="T32" fmla="*/ 1405 w 2101"/>
                <a:gd name="T33" fmla="*/ 2230 h 3111"/>
                <a:gd name="T34" fmla="*/ 1488 w 2101"/>
                <a:gd name="T35" fmla="*/ 1921 h 3111"/>
                <a:gd name="T36" fmla="*/ 1651 w 2101"/>
                <a:gd name="T37" fmla="*/ 1654 h 3111"/>
                <a:gd name="T38" fmla="*/ 1833 w 2101"/>
                <a:gd name="T39" fmla="*/ 1422 h 3111"/>
                <a:gd name="T40" fmla="*/ 1927 w 2101"/>
                <a:gd name="T41" fmla="*/ 1157 h 3111"/>
                <a:gd name="T42" fmla="*/ 1924 w 2101"/>
                <a:gd name="T43" fmla="*/ 864 h 3111"/>
                <a:gd name="T44" fmla="*/ 1818 w 2101"/>
                <a:gd name="T45" fmla="*/ 586 h 3111"/>
                <a:gd name="T46" fmla="*/ 1622 w 2101"/>
                <a:gd name="T47" fmla="*/ 362 h 3111"/>
                <a:gd name="T48" fmla="*/ 1359 w 2101"/>
                <a:gd name="T49" fmla="*/ 213 h 3111"/>
                <a:gd name="T50" fmla="*/ 1047 w 2101"/>
                <a:gd name="T51" fmla="*/ 159 h 3111"/>
                <a:gd name="T52" fmla="*/ 1297 w 2101"/>
                <a:gd name="T53" fmla="*/ 30 h 3111"/>
                <a:gd name="T54" fmla="*/ 1599 w 2101"/>
                <a:gd name="T55" fmla="*/ 152 h 3111"/>
                <a:gd name="T56" fmla="*/ 1844 w 2101"/>
                <a:gd name="T57" fmla="*/ 353 h 3111"/>
                <a:gd name="T58" fmla="*/ 2017 w 2101"/>
                <a:gd name="T59" fmla="*/ 620 h 3111"/>
                <a:gd name="T60" fmla="*/ 2097 w 2101"/>
                <a:gd name="T61" fmla="*/ 933 h 3111"/>
                <a:gd name="T62" fmla="*/ 2075 w 2101"/>
                <a:gd name="T63" fmla="*/ 1241 h 3111"/>
                <a:gd name="T64" fmla="*/ 1960 w 2101"/>
                <a:gd name="T65" fmla="*/ 1522 h 3111"/>
                <a:gd name="T66" fmla="*/ 1773 w 2101"/>
                <a:gd name="T67" fmla="*/ 1756 h 3111"/>
                <a:gd name="T68" fmla="*/ 1636 w 2101"/>
                <a:gd name="T69" fmla="*/ 1984 h 3111"/>
                <a:gd name="T70" fmla="*/ 1566 w 2101"/>
                <a:gd name="T71" fmla="*/ 2253 h 3111"/>
                <a:gd name="T72" fmla="*/ 1554 w 2101"/>
                <a:gd name="T73" fmla="*/ 2854 h 3111"/>
                <a:gd name="T74" fmla="*/ 1481 w 2101"/>
                <a:gd name="T75" fmla="*/ 3007 h 3111"/>
                <a:gd name="T76" fmla="*/ 1338 w 2101"/>
                <a:gd name="T77" fmla="*/ 3099 h 3111"/>
                <a:gd name="T78" fmla="*/ 805 w 2101"/>
                <a:gd name="T79" fmla="*/ 3108 h 3111"/>
                <a:gd name="T80" fmla="*/ 649 w 2101"/>
                <a:gd name="T81" fmla="*/ 3038 h 3111"/>
                <a:gd name="T82" fmla="*/ 555 w 2101"/>
                <a:gd name="T83" fmla="*/ 2896 h 3111"/>
                <a:gd name="T84" fmla="*/ 541 w 2101"/>
                <a:gd name="T85" fmla="*/ 2319 h 3111"/>
                <a:gd name="T86" fmla="*/ 473 w 2101"/>
                <a:gd name="T87" fmla="*/ 2017 h 3111"/>
                <a:gd name="T88" fmla="*/ 319 w 2101"/>
                <a:gd name="T89" fmla="*/ 1749 h 3111"/>
                <a:gd name="T90" fmla="*/ 126 w 2101"/>
                <a:gd name="T91" fmla="*/ 1494 h 3111"/>
                <a:gd name="T92" fmla="*/ 17 w 2101"/>
                <a:gd name="T93" fmla="*/ 1196 h 3111"/>
                <a:gd name="T94" fmla="*/ 8 w 2101"/>
                <a:gd name="T95" fmla="*/ 873 h 3111"/>
                <a:gd name="T96" fmla="*/ 88 w 2101"/>
                <a:gd name="T97" fmla="*/ 609 h 3111"/>
                <a:gd name="T98" fmla="*/ 239 w 2101"/>
                <a:gd name="T99" fmla="*/ 370 h 3111"/>
                <a:gd name="T100" fmla="*/ 456 w 2101"/>
                <a:gd name="T101" fmla="*/ 177 h 3111"/>
                <a:gd name="T102" fmla="*/ 727 w 2101"/>
                <a:gd name="T103" fmla="*/ 47 h 3111"/>
                <a:gd name="T104" fmla="*/ 1046 w 2101"/>
                <a:gd name="T105" fmla="*/ 0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01" h="3111">
                  <a:moveTo>
                    <a:pt x="713" y="2627"/>
                  </a:moveTo>
                  <a:lnTo>
                    <a:pt x="713" y="2809"/>
                  </a:lnTo>
                  <a:lnTo>
                    <a:pt x="716" y="2839"/>
                  </a:lnTo>
                  <a:lnTo>
                    <a:pt x="724" y="2866"/>
                  </a:lnTo>
                  <a:lnTo>
                    <a:pt x="737" y="2889"/>
                  </a:lnTo>
                  <a:lnTo>
                    <a:pt x="756" y="2911"/>
                  </a:lnTo>
                  <a:lnTo>
                    <a:pt x="777" y="2928"/>
                  </a:lnTo>
                  <a:lnTo>
                    <a:pt x="802" y="2941"/>
                  </a:lnTo>
                  <a:lnTo>
                    <a:pt x="829" y="2949"/>
                  </a:lnTo>
                  <a:lnTo>
                    <a:pt x="858" y="2953"/>
                  </a:lnTo>
                  <a:lnTo>
                    <a:pt x="1256" y="2953"/>
                  </a:lnTo>
                  <a:lnTo>
                    <a:pt x="1286" y="2949"/>
                  </a:lnTo>
                  <a:lnTo>
                    <a:pt x="1313" y="2941"/>
                  </a:lnTo>
                  <a:lnTo>
                    <a:pt x="1338" y="2928"/>
                  </a:lnTo>
                  <a:lnTo>
                    <a:pt x="1360" y="2911"/>
                  </a:lnTo>
                  <a:lnTo>
                    <a:pt x="1377" y="2889"/>
                  </a:lnTo>
                  <a:lnTo>
                    <a:pt x="1391" y="2866"/>
                  </a:lnTo>
                  <a:lnTo>
                    <a:pt x="1400" y="2839"/>
                  </a:lnTo>
                  <a:lnTo>
                    <a:pt x="1402" y="2809"/>
                  </a:lnTo>
                  <a:lnTo>
                    <a:pt x="1402" y="2809"/>
                  </a:lnTo>
                  <a:lnTo>
                    <a:pt x="1402" y="2627"/>
                  </a:lnTo>
                  <a:lnTo>
                    <a:pt x="713" y="2627"/>
                  </a:lnTo>
                  <a:close/>
                  <a:moveTo>
                    <a:pt x="1047" y="159"/>
                  </a:moveTo>
                  <a:lnTo>
                    <a:pt x="969" y="162"/>
                  </a:lnTo>
                  <a:lnTo>
                    <a:pt x="893" y="172"/>
                  </a:lnTo>
                  <a:lnTo>
                    <a:pt x="821" y="187"/>
                  </a:lnTo>
                  <a:lnTo>
                    <a:pt x="751" y="208"/>
                  </a:lnTo>
                  <a:lnTo>
                    <a:pt x="684" y="234"/>
                  </a:lnTo>
                  <a:lnTo>
                    <a:pt x="620" y="266"/>
                  </a:lnTo>
                  <a:lnTo>
                    <a:pt x="560" y="301"/>
                  </a:lnTo>
                  <a:lnTo>
                    <a:pt x="502" y="342"/>
                  </a:lnTo>
                  <a:lnTo>
                    <a:pt x="449" y="386"/>
                  </a:lnTo>
                  <a:lnTo>
                    <a:pt x="399" y="433"/>
                  </a:lnTo>
                  <a:lnTo>
                    <a:pt x="354" y="483"/>
                  </a:lnTo>
                  <a:lnTo>
                    <a:pt x="312" y="537"/>
                  </a:lnTo>
                  <a:lnTo>
                    <a:pt x="275" y="593"/>
                  </a:lnTo>
                  <a:lnTo>
                    <a:pt x="243" y="650"/>
                  </a:lnTo>
                  <a:lnTo>
                    <a:pt x="215" y="710"/>
                  </a:lnTo>
                  <a:lnTo>
                    <a:pt x="193" y="771"/>
                  </a:lnTo>
                  <a:lnTo>
                    <a:pt x="176" y="835"/>
                  </a:lnTo>
                  <a:lnTo>
                    <a:pt x="163" y="898"/>
                  </a:lnTo>
                  <a:lnTo>
                    <a:pt x="156" y="967"/>
                  </a:lnTo>
                  <a:lnTo>
                    <a:pt x="156" y="1035"/>
                  </a:lnTo>
                  <a:lnTo>
                    <a:pt x="160" y="1102"/>
                  </a:lnTo>
                  <a:lnTo>
                    <a:pt x="170" y="1169"/>
                  </a:lnTo>
                  <a:lnTo>
                    <a:pt x="185" y="1235"/>
                  </a:lnTo>
                  <a:lnTo>
                    <a:pt x="204" y="1298"/>
                  </a:lnTo>
                  <a:lnTo>
                    <a:pt x="230" y="1360"/>
                  </a:lnTo>
                  <a:lnTo>
                    <a:pt x="260" y="1421"/>
                  </a:lnTo>
                  <a:lnTo>
                    <a:pt x="295" y="1479"/>
                  </a:lnTo>
                  <a:lnTo>
                    <a:pt x="336" y="1534"/>
                  </a:lnTo>
                  <a:lnTo>
                    <a:pt x="383" y="1587"/>
                  </a:lnTo>
                  <a:lnTo>
                    <a:pt x="436" y="1651"/>
                  </a:lnTo>
                  <a:lnTo>
                    <a:pt x="484" y="1716"/>
                  </a:lnTo>
                  <a:lnTo>
                    <a:pt x="529" y="1784"/>
                  </a:lnTo>
                  <a:lnTo>
                    <a:pt x="569" y="1855"/>
                  </a:lnTo>
                  <a:lnTo>
                    <a:pt x="604" y="1929"/>
                  </a:lnTo>
                  <a:lnTo>
                    <a:pt x="635" y="2003"/>
                  </a:lnTo>
                  <a:lnTo>
                    <a:pt x="661" y="2080"/>
                  </a:lnTo>
                  <a:lnTo>
                    <a:pt x="680" y="2158"/>
                  </a:lnTo>
                  <a:lnTo>
                    <a:pt x="694" y="2237"/>
                  </a:lnTo>
                  <a:lnTo>
                    <a:pt x="704" y="2316"/>
                  </a:lnTo>
                  <a:lnTo>
                    <a:pt x="707" y="2397"/>
                  </a:lnTo>
                  <a:lnTo>
                    <a:pt x="707" y="2469"/>
                  </a:lnTo>
                  <a:lnTo>
                    <a:pt x="1395" y="2469"/>
                  </a:lnTo>
                  <a:lnTo>
                    <a:pt x="1395" y="2397"/>
                  </a:lnTo>
                  <a:lnTo>
                    <a:pt x="1398" y="2313"/>
                  </a:lnTo>
                  <a:lnTo>
                    <a:pt x="1405" y="2230"/>
                  </a:lnTo>
                  <a:lnTo>
                    <a:pt x="1419" y="2150"/>
                  </a:lnTo>
                  <a:lnTo>
                    <a:pt x="1437" y="2071"/>
                  </a:lnTo>
                  <a:lnTo>
                    <a:pt x="1460" y="1994"/>
                  </a:lnTo>
                  <a:lnTo>
                    <a:pt x="1488" y="1921"/>
                  </a:lnTo>
                  <a:lnTo>
                    <a:pt x="1522" y="1850"/>
                  </a:lnTo>
                  <a:lnTo>
                    <a:pt x="1560" y="1781"/>
                  </a:lnTo>
                  <a:lnTo>
                    <a:pt x="1603" y="1715"/>
                  </a:lnTo>
                  <a:lnTo>
                    <a:pt x="1651" y="1654"/>
                  </a:lnTo>
                  <a:lnTo>
                    <a:pt x="1704" y="1595"/>
                  </a:lnTo>
                  <a:lnTo>
                    <a:pt x="1752" y="1541"/>
                  </a:lnTo>
                  <a:lnTo>
                    <a:pt x="1795" y="1482"/>
                  </a:lnTo>
                  <a:lnTo>
                    <a:pt x="1833" y="1422"/>
                  </a:lnTo>
                  <a:lnTo>
                    <a:pt x="1865" y="1359"/>
                  </a:lnTo>
                  <a:lnTo>
                    <a:pt x="1891" y="1293"/>
                  </a:lnTo>
                  <a:lnTo>
                    <a:pt x="1912" y="1226"/>
                  </a:lnTo>
                  <a:lnTo>
                    <a:pt x="1927" y="1157"/>
                  </a:lnTo>
                  <a:lnTo>
                    <a:pt x="1936" y="1087"/>
                  </a:lnTo>
                  <a:lnTo>
                    <a:pt x="1939" y="1017"/>
                  </a:lnTo>
                  <a:lnTo>
                    <a:pt x="1936" y="939"/>
                  </a:lnTo>
                  <a:lnTo>
                    <a:pt x="1924" y="864"/>
                  </a:lnTo>
                  <a:lnTo>
                    <a:pt x="1907" y="790"/>
                  </a:lnTo>
                  <a:lnTo>
                    <a:pt x="1884" y="719"/>
                  </a:lnTo>
                  <a:lnTo>
                    <a:pt x="1853" y="651"/>
                  </a:lnTo>
                  <a:lnTo>
                    <a:pt x="1818" y="586"/>
                  </a:lnTo>
                  <a:lnTo>
                    <a:pt x="1776" y="524"/>
                  </a:lnTo>
                  <a:lnTo>
                    <a:pt x="1730" y="466"/>
                  </a:lnTo>
                  <a:lnTo>
                    <a:pt x="1678" y="412"/>
                  </a:lnTo>
                  <a:lnTo>
                    <a:pt x="1622" y="362"/>
                  </a:lnTo>
                  <a:lnTo>
                    <a:pt x="1563" y="317"/>
                  </a:lnTo>
                  <a:lnTo>
                    <a:pt x="1498" y="277"/>
                  </a:lnTo>
                  <a:lnTo>
                    <a:pt x="1430" y="242"/>
                  </a:lnTo>
                  <a:lnTo>
                    <a:pt x="1359" y="213"/>
                  </a:lnTo>
                  <a:lnTo>
                    <a:pt x="1284" y="190"/>
                  </a:lnTo>
                  <a:lnTo>
                    <a:pt x="1208" y="173"/>
                  </a:lnTo>
                  <a:lnTo>
                    <a:pt x="1129" y="162"/>
                  </a:lnTo>
                  <a:lnTo>
                    <a:pt x="1047" y="159"/>
                  </a:lnTo>
                  <a:close/>
                  <a:moveTo>
                    <a:pt x="1046" y="0"/>
                  </a:moveTo>
                  <a:lnTo>
                    <a:pt x="1132" y="3"/>
                  </a:lnTo>
                  <a:lnTo>
                    <a:pt x="1216" y="13"/>
                  </a:lnTo>
                  <a:lnTo>
                    <a:pt x="1297" y="30"/>
                  </a:lnTo>
                  <a:lnTo>
                    <a:pt x="1377" y="51"/>
                  </a:lnTo>
                  <a:lnTo>
                    <a:pt x="1454" y="80"/>
                  </a:lnTo>
                  <a:lnTo>
                    <a:pt x="1528" y="112"/>
                  </a:lnTo>
                  <a:lnTo>
                    <a:pt x="1599" y="152"/>
                  </a:lnTo>
                  <a:lnTo>
                    <a:pt x="1665" y="195"/>
                  </a:lnTo>
                  <a:lnTo>
                    <a:pt x="1730" y="243"/>
                  </a:lnTo>
                  <a:lnTo>
                    <a:pt x="1789" y="297"/>
                  </a:lnTo>
                  <a:lnTo>
                    <a:pt x="1844" y="353"/>
                  </a:lnTo>
                  <a:lnTo>
                    <a:pt x="1895" y="415"/>
                  </a:lnTo>
                  <a:lnTo>
                    <a:pt x="1941" y="480"/>
                  </a:lnTo>
                  <a:lnTo>
                    <a:pt x="1982" y="547"/>
                  </a:lnTo>
                  <a:lnTo>
                    <a:pt x="2017" y="620"/>
                  </a:lnTo>
                  <a:lnTo>
                    <a:pt x="2046" y="693"/>
                  </a:lnTo>
                  <a:lnTo>
                    <a:pt x="2070" y="771"/>
                  </a:lnTo>
                  <a:lnTo>
                    <a:pt x="2087" y="850"/>
                  </a:lnTo>
                  <a:lnTo>
                    <a:pt x="2097" y="933"/>
                  </a:lnTo>
                  <a:lnTo>
                    <a:pt x="2101" y="1017"/>
                  </a:lnTo>
                  <a:lnTo>
                    <a:pt x="2098" y="1092"/>
                  </a:lnTo>
                  <a:lnTo>
                    <a:pt x="2089" y="1167"/>
                  </a:lnTo>
                  <a:lnTo>
                    <a:pt x="2075" y="1241"/>
                  </a:lnTo>
                  <a:lnTo>
                    <a:pt x="2055" y="1314"/>
                  </a:lnTo>
                  <a:lnTo>
                    <a:pt x="2029" y="1385"/>
                  </a:lnTo>
                  <a:lnTo>
                    <a:pt x="1998" y="1454"/>
                  </a:lnTo>
                  <a:lnTo>
                    <a:pt x="1960" y="1522"/>
                  </a:lnTo>
                  <a:lnTo>
                    <a:pt x="1919" y="1586"/>
                  </a:lnTo>
                  <a:lnTo>
                    <a:pt x="1870" y="1647"/>
                  </a:lnTo>
                  <a:lnTo>
                    <a:pt x="1817" y="1706"/>
                  </a:lnTo>
                  <a:lnTo>
                    <a:pt x="1773" y="1756"/>
                  </a:lnTo>
                  <a:lnTo>
                    <a:pt x="1732" y="1809"/>
                  </a:lnTo>
                  <a:lnTo>
                    <a:pt x="1696" y="1864"/>
                  </a:lnTo>
                  <a:lnTo>
                    <a:pt x="1664" y="1923"/>
                  </a:lnTo>
                  <a:lnTo>
                    <a:pt x="1636" y="1984"/>
                  </a:lnTo>
                  <a:lnTo>
                    <a:pt x="1612" y="2049"/>
                  </a:lnTo>
                  <a:lnTo>
                    <a:pt x="1593" y="2114"/>
                  </a:lnTo>
                  <a:lnTo>
                    <a:pt x="1577" y="2183"/>
                  </a:lnTo>
                  <a:lnTo>
                    <a:pt x="1566" y="2253"/>
                  </a:lnTo>
                  <a:lnTo>
                    <a:pt x="1560" y="2324"/>
                  </a:lnTo>
                  <a:lnTo>
                    <a:pt x="1558" y="2397"/>
                  </a:lnTo>
                  <a:lnTo>
                    <a:pt x="1557" y="2809"/>
                  </a:lnTo>
                  <a:lnTo>
                    <a:pt x="1554" y="2854"/>
                  </a:lnTo>
                  <a:lnTo>
                    <a:pt x="1543" y="2896"/>
                  </a:lnTo>
                  <a:lnTo>
                    <a:pt x="1529" y="2937"/>
                  </a:lnTo>
                  <a:lnTo>
                    <a:pt x="1507" y="2974"/>
                  </a:lnTo>
                  <a:lnTo>
                    <a:pt x="1481" y="3007"/>
                  </a:lnTo>
                  <a:lnTo>
                    <a:pt x="1451" y="3038"/>
                  </a:lnTo>
                  <a:lnTo>
                    <a:pt x="1417" y="3062"/>
                  </a:lnTo>
                  <a:lnTo>
                    <a:pt x="1378" y="3083"/>
                  </a:lnTo>
                  <a:lnTo>
                    <a:pt x="1338" y="3099"/>
                  </a:lnTo>
                  <a:lnTo>
                    <a:pt x="1295" y="3108"/>
                  </a:lnTo>
                  <a:lnTo>
                    <a:pt x="1248" y="3111"/>
                  </a:lnTo>
                  <a:lnTo>
                    <a:pt x="852" y="3111"/>
                  </a:lnTo>
                  <a:lnTo>
                    <a:pt x="805" y="3108"/>
                  </a:lnTo>
                  <a:lnTo>
                    <a:pt x="762" y="3099"/>
                  </a:lnTo>
                  <a:lnTo>
                    <a:pt x="722" y="3083"/>
                  </a:lnTo>
                  <a:lnTo>
                    <a:pt x="683" y="3062"/>
                  </a:lnTo>
                  <a:lnTo>
                    <a:pt x="649" y="3038"/>
                  </a:lnTo>
                  <a:lnTo>
                    <a:pt x="619" y="3007"/>
                  </a:lnTo>
                  <a:lnTo>
                    <a:pt x="593" y="2974"/>
                  </a:lnTo>
                  <a:lnTo>
                    <a:pt x="571" y="2937"/>
                  </a:lnTo>
                  <a:lnTo>
                    <a:pt x="555" y="2896"/>
                  </a:lnTo>
                  <a:lnTo>
                    <a:pt x="546" y="2854"/>
                  </a:lnTo>
                  <a:lnTo>
                    <a:pt x="543" y="2809"/>
                  </a:lnTo>
                  <a:lnTo>
                    <a:pt x="544" y="2397"/>
                  </a:lnTo>
                  <a:lnTo>
                    <a:pt x="541" y="2319"/>
                  </a:lnTo>
                  <a:lnTo>
                    <a:pt x="532" y="2241"/>
                  </a:lnTo>
                  <a:lnTo>
                    <a:pt x="518" y="2165"/>
                  </a:lnTo>
                  <a:lnTo>
                    <a:pt x="498" y="2090"/>
                  </a:lnTo>
                  <a:lnTo>
                    <a:pt x="473" y="2017"/>
                  </a:lnTo>
                  <a:lnTo>
                    <a:pt x="442" y="1946"/>
                  </a:lnTo>
                  <a:lnTo>
                    <a:pt x="406" y="1878"/>
                  </a:lnTo>
                  <a:lnTo>
                    <a:pt x="366" y="1812"/>
                  </a:lnTo>
                  <a:lnTo>
                    <a:pt x="319" y="1749"/>
                  </a:lnTo>
                  <a:lnTo>
                    <a:pt x="268" y="1690"/>
                  </a:lnTo>
                  <a:lnTo>
                    <a:pt x="215" y="1628"/>
                  </a:lnTo>
                  <a:lnTo>
                    <a:pt x="168" y="1562"/>
                  </a:lnTo>
                  <a:lnTo>
                    <a:pt x="126" y="1494"/>
                  </a:lnTo>
                  <a:lnTo>
                    <a:pt x="91" y="1422"/>
                  </a:lnTo>
                  <a:lnTo>
                    <a:pt x="60" y="1349"/>
                  </a:lnTo>
                  <a:lnTo>
                    <a:pt x="36" y="1273"/>
                  </a:lnTo>
                  <a:lnTo>
                    <a:pt x="17" y="1196"/>
                  </a:lnTo>
                  <a:lnTo>
                    <a:pt x="5" y="1117"/>
                  </a:lnTo>
                  <a:lnTo>
                    <a:pt x="0" y="1036"/>
                  </a:lnTo>
                  <a:lnTo>
                    <a:pt x="0" y="956"/>
                  </a:lnTo>
                  <a:lnTo>
                    <a:pt x="8" y="873"/>
                  </a:lnTo>
                  <a:lnTo>
                    <a:pt x="21" y="805"/>
                  </a:lnTo>
                  <a:lnTo>
                    <a:pt x="38" y="738"/>
                  </a:lnTo>
                  <a:lnTo>
                    <a:pt x="60" y="673"/>
                  </a:lnTo>
                  <a:lnTo>
                    <a:pt x="88" y="609"/>
                  </a:lnTo>
                  <a:lnTo>
                    <a:pt x="118" y="546"/>
                  </a:lnTo>
                  <a:lnTo>
                    <a:pt x="154" y="485"/>
                  </a:lnTo>
                  <a:lnTo>
                    <a:pt x="195" y="427"/>
                  </a:lnTo>
                  <a:lnTo>
                    <a:pt x="239" y="370"/>
                  </a:lnTo>
                  <a:lnTo>
                    <a:pt x="288" y="317"/>
                  </a:lnTo>
                  <a:lnTo>
                    <a:pt x="340" y="267"/>
                  </a:lnTo>
                  <a:lnTo>
                    <a:pt x="396" y="220"/>
                  </a:lnTo>
                  <a:lnTo>
                    <a:pt x="456" y="177"/>
                  </a:lnTo>
                  <a:lnTo>
                    <a:pt x="518" y="138"/>
                  </a:lnTo>
                  <a:lnTo>
                    <a:pt x="585" y="103"/>
                  </a:lnTo>
                  <a:lnTo>
                    <a:pt x="655" y="73"/>
                  </a:lnTo>
                  <a:lnTo>
                    <a:pt x="727" y="47"/>
                  </a:lnTo>
                  <a:lnTo>
                    <a:pt x="803" y="26"/>
                  </a:lnTo>
                  <a:lnTo>
                    <a:pt x="881" y="12"/>
                  </a:lnTo>
                  <a:lnTo>
                    <a:pt x="962" y="3"/>
                  </a:lnTo>
                  <a:lnTo>
                    <a:pt x="10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891">
              <a:extLst>
                <a:ext uri="{FF2B5EF4-FFF2-40B4-BE49-F238E27FC236}">
                  <a16:creationId xmlns:a16="http://schemas.microsoft.com/office/drawing/2014/main" id="{3CA7F413-93EC-4332-965A-B0A2CA4FC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5" y="2071"/>
              <a:ext cx="32" cy="7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92">
              <a:extLst>
                <a:ext uri="{FF2B5EF4-FFF2-40B4-BE49-F238E27FC236}">
                  <a16:creationId xmlns:a16="http://schemas.microsoft.com/office/drawing/2014/main" id="{A22CC122-2B86-49ED-8BC8-CF158D203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7" y="2164"/>
              <a:ext cx="79" cy="77"/>
            </a:xfrm>
            <a:custGeom>
              <a:avLst/>
              <a:gdLst>
                <a:gd name="T0" fmla="*/ 278 w 392"/>
                <a:gd name="T1" fmla="*/ 0 h 381"/>
                <a:gd name="T2" fmla="*/ 392 w 392"/>
                <a:gd name="T3" fmla="*/ 113 h 381"/>
                <a:gd name="T4" fmla="*/ 114 w 392"/>
                <a:gd name="T5" fmla="*/ 381 h 381"/>
                <a:gd name="T6" fmla="*/ 0 w 392"/>
                <a:gd name="T7" fmla="*/ 267 h 381"/>
                <a:gd name="T8" fmla="*/ 278 w 392"/>
                <a:gd name="T9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381">
                  <a:moveTo>
                    <a:pt x="278" y="0"/>
                  </a:moveTo>
                  <a:lnTo>
                    <a:pt x="392" y="113"/>
                  </a:lnTo>
                  <a:lnTo>
                    <a:pt x="114" y="381"/>
                  </a:lnTo>
                  <a:lnTo>
                    <a:pt x="0" y="267"/>
                  </a:lnTo>
                  <a:lnTo>
                    <a:pt x="2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893">
              <a:extLst>
                <a:ext uri="{FF2B5EF4-FFF2-40B4-BE49-F238E27FC236}">
                  <a16:creationId xmlns:a16="http://schemas.microsoft.com/office/drawing/2014/main" id="{5A6A2C61-B868-4AB3-B213-E6CFE3E48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4" y="2414"/>
              <a:ext cx="80" cy="3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894">
              <a:extLst>
                <a:ext uri="{FF2B5EF4-FFF2-40B4-BE49-F238E27FC236}">
                  <a16:creationId xmlns:a16="http://schemas.microsoft.com/office/drawing/2014/main" id="{8D9A014D-5796-4105-AED8-214EAB52F5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8" y="2414"/>
              <a:ext cx="80" cy="3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95">
              <a:extLst>
                <a:ext uri="{FF2B5EF4-FFF2-40B4-BE49-F238E27FC236}">
                  <a16:creationId xmlns:a16="http://schemas.microsoft.com/office/drawing/2014/main" id="{FD499E59-C7E6-493F-B023-C39CCC66F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6" y="2164"/>
              <a:ext cx="78" cy="76"/>
            </a:xfrm>
            <a:custGeom>
              <a:avLst/>
              <a:gdLst>
                <a:gd name="T0" fmla="*/ 114 w 391"/>
                <a:gd name="T1" fmla="*/ 0 h 381"/>
                <a:gd name="T2" fmla="*/ 391 w 391"/>
                <a:gd name="T3" fmla="*/ 268 h 381"/>
                <a:gd name="T4" fmla="*/ 278 w 391"/>
                <a:gd name="T5" fmla="*/ 381 h 381"/>
                <a:gd name="T6" fmla="*/ 0 w 391"/>
                <a:gd name="T7" fmla="*/ 114 h 381"/>
                <a:gd name="T8" fmla="*/ 114 w 391"/>
                <a:gd name="T9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381">
                  <a:moveTo>
                    <a:pt x="114" y="0"/>
                  </a:moveTo>
                  <a:lnTo>
                    <a:pt x="391" y="268"/>
                  </a:lnTo>
                  <a:lnTo>
                    <a:pt x="278" y="381"/>
                  </a:lnTo>
                  <a:lnTo>
                    <a:pt x="0" y="114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4C01C607-B306-4641-9816-1699807436FF}"/>
              </a:ext>
            </a:extLst>
          </p:cNvPr>
          <p:cNvSpPr/>
          <p:nvPr/>
        </p:nvSpPr>
        <p:spPr>
          <a:xfrm>
            <a:off x="8763886" y="2223092"/>
            <a:ext cx="17633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Since 1992</a:t>
            </a:r>
            <a:endParaRPr lang="id-ID" sz="1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7EFAB78-E1FA-4DFA-B2AB-AAFB82B90D06}"/>
              </a:ext>
            </a:extLst>
          </p:cNvPr>
          <p:cNvSpPr/>
          <p:nvPr/>
        </p:nvSpPr>
        <p:spPr>
          <a:xfrm>
            <a:off x="8763886" y="2558158"/>
            <a:ext cx="199896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6811E2E-3A0F-4401-85C0-20AC1EFC2F6A}"/>
              </a:ext>
            </a:extLst>
          </p:cNvPr>
          <p:cNvSpPr txBox="1"/>
          <p:nvPr/>
        </p:nvSpPr>
        <p:spPr>
          <a:xfrm>
            <a:off x="1446628" y="1992505"/>
            <a:ext cx="25850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Us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811CE91-4161-49DD-A171-B4B8AE3ED9CD}"/>
              </a:ext>
            </a:extLst>
          </p:cNvPr>
          <p:cNvSpPr/>
          <p:nvPr/>
        </p:nvSpPr>
        <p:spPr>
          <a:xfrm>
            <a:off x="1475520" y="3104461"/>
            <a:ext cx="17633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Affordable</a:t>
            </a:r>
            <a:endParaRPr lang="id-ID" sz="1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E817788-5E32-4B7A-8982-CE57B7EF4BD1}"/>
              </a:ext>
            </a:extLst>
          </p:cNvPr>
          <p:cNvSpPr/>
          <p:nvPr/>
        </p:nvSpPr>
        <p:spPr>
          <a:xfrm>
            <a:off x="1475520" y="3429000"/>
            <a:ext cx="199896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C78E8C1B-2FF5-4327-B311-7DFFCB2D052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83" r="348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23683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0" grpId="0" animBg="1"/>
      <p:bldP spid="28" grpId="0"/>
      <p:bldP spid="29" grpId="0"/>
      <p:bldP spid="30" grpId="0"/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CBE7035B-674F-4419-AA84-6E3BED6FADA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2" r="17142"/>
          <a:stretch>
            <a:fillRect/>
          </a:stretch>
        </p:blipFill>
        <p:spPr/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287706-F12C-4334-82A3-4A7A5454B32E}"/>
              </a:ext>
            </a:extLst>
          </p:cNvPr>
          <p:cNvSpPr/>
          <p:nvPr/>
        </p:nvSpPr>
        <p:spPr>
          <a:xfrm>
            <a:off x="7315200" y="2480551"/>
            <a:ext cx="3688372" cy="18970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77800" dist="114300" algn="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F48EFE7-D19E-49C4-9868-9B7F9BDB732B}"/>
              </a:ext>
            </a:extLst>
          </p:cNvPr>
          <p:cNvSpPr/>
          <p:nvPr/>
        </p:nvSpPr>
        <p:spPr>
          <a:xfrm>
            <a:off x="1378745" y="2957361"/>
            <a:ext cx="3774575" cy="1081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tincidunt, eros in auctor fringilla</a:t>
            </a:r>
            <a:r>
              <a:rPr lang="id-ID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dolor sit amet</a:t>
            </a:r>
            <a:r>
              <a:rPr lang="en-GB" sz="1100" b="1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endParaRPr lang="id-ID" sz="11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8" name="Rounded Rectangle 7">
            <a:extLst>
              <a:ext uri="{FF2B5EF4-FFF2-40B4-BE49-F238E27FC236}">
                <a16:creationId xmlns:a16="http://schemas.microsoft.com/office/drawing/2014/main" id="{0E8A2344-EAD1-4288-8E23-D3DBEAECEF71}"/>
              </a:ext>
            </a:extLst>
          </p:cNvPr>
          <p:cNvSpPr/>
          <p:nvPr/>
        </p:nvSpPr>
        <p:spPr>
          <a:xfrm>
            <a:off x="1475230" y="4585327"/>
            <a:ext cx="1135798" cy="313898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Learn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91B1EF6-E131-450A-9664-904EF7F2D533}"/>
              </a:ext>
            </a:extLst>
          </p:cNvPr>
          <p:cNvSpPr/>
          <p:nvPr/>
        </p:nvSpPr>
        <p:spPr>
          <a:xfrm>
            <a:off x="8773491" y="1042681"/>
            <a:ext cx="17633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Missions 01</a:t>
            </a:r>
            <a:endParaRPr lang="id-ID" sz="1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182081F-AB04-4BFB-ADA3-950C185B2062}"/>
              </a:ext>
            </a:extLst>
          </p:cNvPr>
          <p:cNvSpPr/>
          <p:nvPr/>
        </p:nvSpPr>
        <p:spPr>
          <a:xfrm>
            <a:off x="8773491" y="1325631"/>
            <a:ext cx="1763323" cy="573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C2DE113-D439-420F-B672-B2B26B8825AB}"/>
              </a:ext>
            </a:extLst>
          </p:cNvPr>
          <p:cNvSpPr/>
          <p:nvPr/>
        </p:nvSpPr>
        <p:spPr>
          <a:xfrm>
            <a:off x="7965536" y="2814272"/>
            <a:ext cx="22082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Missions 02</a:t>
            </a:r>
            <a:endParaRPr lang="id-ID" sz="2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7B47317-AE49-4BF5-A82D-8EFF5C026F40}"/>
              </a:ext>
            </a:extLst>
          </p:cNvPr>
          <p:cNvSpPr/>
          <p:nvPr/>
        </p:nvSpPr>
        <p:spPr>
          <a:xfrm>
            <a:off x="8028143" y="3275937"/>
            <a:ext cx="2219224" cy="617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80607DD-F8C2-4BE3-96F5-7D4FD98CC5DF}"/>
              </a:ext>
            </a:extLst>
          </p:cNvPr>
          <p:cNvSpPr/>
          <p:nvPr/>
        </p:nvSpPr>
        <p:spPr>
          <a:xfrm>
            <a:off x="8773491" y="4959533"/>
            <a:ext cx="17633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Missions 03</a:t>
            </a:r>
            <a:endParaRPr lang="id-ID" sz="1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C6EFDA8-40C3-47B3-A9AF-60D0565828DD}"/>
              </a:ext>
            </a:extLst>
          </p:cNvPr>
          <p:cNvSpPr/>
          <p:nvPr/>
        </p:nvSpPr>
        <p:spPr>
          <a:xfrm>
            <a:off x="8773491" y="5326850"/>
            <a:ext cx="1763323" cy="573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28F83E8-6B65-41C6-B5A9-C1422BC0D583}"/>
              </a:ext>
            </a:extLst>
          </p:cNvPr>
          <p:cNvSpPr txBox="1"/>
          <p:nvPr/>
        </p:nvSpPr>
        <p:spPr>
          <a:xfrm>
            <a:off x="1378746" y="1976592"/>
            <a:ext cx="431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Our Visions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0449750-FF24-489C-BA22-1C9238009668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2630658" y="3812345"/>
            <a:chExt cx="1216856" cy="49237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21966F4-5ADF-4DAB-B879-934D5CEA34B7}"/>
                </a:ext>
              </a:extLst>
            </p:cNvPr>
            <p:cNvSpPr/>
            <p:nvPr/>
          </p:nvSpPr>
          <p:spPr>
            <a:xfrm>
              <a:off x="2630658" y="3812345"/>
              <a:ext cx="492370" cy="492370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E670A36-49FD-4DD2-876A-DEF54FF039C2}"/>
                </a:ext>
              </a:extLst>
            </p:cNvPr>
            <p:cNvGrpSpPr/>
            <p:nvPr/>
          </p:nvGrpSpPr>
          <p:grpSpPr>
            <a:xfrm>
              <a:off x="3355144" y="3812345"/>
              <a:ext cx="492370" cy="492370"/>
              <a:chOff x="3657600" y="4058530"/>
              <a:chExt cx="379828" cy="379828"/>
            </a:xfrm>
          </p:grpSpPr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65A2C4F1-2DE0-4201-A590-02C42310069D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48F9AF55-3FA2-47C8-A8AA-90BFB916CA1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6479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F84A0025-A78D-4B12-88D4-217700CCAC2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9" r="6429"/>
          <a:stretch>
            <a:fillRect/>
          </a:stretch>
        </p:blipFill>
        <p:spPr/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004D3D40-BCB5-4F0D-A781-FA78492C824A}"/>
              </a:ext>
            </a:extLst>
          </p:cNvPr>
          <p:cNvSpPr/>
          <p:nvPr/>
        </p:nvSpPr>
        <p:spPr>
          <a:xfrm>
            <a:off x="7940582" y="2401826"/>
            <a:ext cx="3424567" cy="221093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0A0C92-9467-4E14-8A95-D5ED2F1C90EB}"/>
              </a:ext>
            </a:extLst>
          </p:cNvPr>
          <p:cNvSpPr txBox="1"/>
          <p:nvPr/>
        </p:nvSpPr>
        <p:spPr>
          <a:xfrm>
            <a:off x="1442002" y="3830882"/>
            <a:ext cx="431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Visions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0DE9BE4-F200-44AB-81BD-3138B7DB5F68}"/>
              </a:ext>
            </a:extLst>
          </p:cNvPr>
          <p:cNvSpPr/>
          <p:nvPr/>
        </p:nvSpPr>
        <p:spPr>
          <a:xfrm>
            <a:off x="1442002" y="4612762"/>
            <a:ext cx="5699027" cy="827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tincidunt, eros in auctor fringilla</a:t>
            </a: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dolor sit amet</a:t>
            </a:r>
            <a:r>
              <a:rPr lang="id-ID" sz="1100" b="1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,</a:t>
            </a: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 lacus nulla ac netus nibh aliquet, porttitor ligula justo libero vivamus</a:t>
            </a:r>
            <a:endParaRPr lang="id-ID" sz="1100" dirty="0">
              <a:solidFill>
                <a:schemeClr val="tx1">
                  <a:lumMod val="50000"/>
                  <a:lumOff val="50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8" name="Rounded Rectangle 8">
            <a:extLst>
              <a:ext uri="{FF2B5EF4-FFF2-40B4-BE49-F238E27FC236}">
                <a16:creationId xmlns:a16="http://schemas.microsoft.com/office/drawing/2014/main" id="{AAC83460-68C7-4FFA-B1A1-DA271292FAA7}"/>
              </a:ext>
            </a:extLst>
          </p:cNvPr>
          <p:cNvSpPr/>
          <p:nvPr/>
        </p:nvSpPr>
        <p:spPr>
          <a:xfrm>
            <a:off x="1537537" y="5801949"/>
            <a:ext cx="1135798" cy="313898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Learn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9F4CF32-5282-428A-8B52-1908DA36AC97}"/>
              </a:ext>
            </a:extLst>
          </p:cNvPr>
          <p:cNvSpPr/>
          <p:nvPr/>
        </p:nvSpPr>
        <p:spPr>
          <a:xfrm>
            <a:off x="8897447" y="2648942"/>
            <a:ext cx="14698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Topic Here</a:t>
            </a:r>
            <a:endParaRPr lang="id-ID" sz="10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73CCC00-2483-4E49-825B-0275B44ECC99}"/>
              </a:ext>
            </a:extLst>
          </p:cNvPr>
          <p:cNvSpPr/>
          <p:nvPr/>
        </p:nvSpPr>
        <p:spPr>
          <a:xfrm>
            <a:off x="8856503" y="2874173"/>
            <a:ext cx="22478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Description</a:t>
            </a:r>
            <a:endParaRPr lang="id-ID" sz="1400" b="1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05F5383-986F-4A1E-A925-E8BC1E2065BC}"/>
              </a:ext>
            </a:extLst>
          </p:cNvPr>
          <p:cNvSpPr/>
          <p:nvPr/>
        </p:nvSpPr>
        <p:spPr>
          <a:xfrm>
            <a:off x="8829294" y="3131426"/>
            <a:ext cx="22082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$234</a:t>
            </a:r>
            <a:endParaRPr lang="id-ID" sz="48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DE004A0-BC67-4EB7-82A2-D2CA6D7997E1}"/>
              </a:ext>
            </a:extLst>
          </p:cNvPr>
          <p:cNvSpPr/>
          <p:nvPr/>
        </p:nvSpPr>
        <p:spPr>
          <a:xfrm>
            <a:off x="8829294" y="3955936"/>
            <a:ext cx="19111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1FEAD96-6616-4EDF-A75B-7689A4CB082C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2630658" y="3812345"/>
            <a:chExt cx="1216856" cy="492370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E13CC32-E5EB-4D88-A394-79836C500A0A}"/>
                </a:ext>
              </a:extLst>
            </p:cNvPr>
            <p:cNvSpPr/>
            <p:nvPr/>
          </p:nvSpPr>
          <p:spPr>
            <a:xfrm>
              <a:off x="2630658" y="3812345"/>
              <a:ext cx="492370" cy="492370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DBB6C7F-8210-4EC0-9678-01085FB33D40}"/>
                </a:ext>
              </a:extLst>
            </p:cNvPr>
            <p:cNvGrpSpPr/>
            <p:nvPr/>
          </p:nvGrpSpPr>
          <p:grpSpPr>
            <a:xfrm>
              <a:off x="3355144" y="3812345"/>
              <a:ext cx="492370" cy="492370"/>
              <a:chOff x="3657600" y="4058530"/>
              <a:chExt cx="379828" cy="379828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FE54EB9F-5B2C-4008-BEF0-21D4D7B8A582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9E781AED-8FA0-4CE2-885A-8B291A8E20B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B51665A-F973-4105-AF0F-FAA04A83294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86" r="23486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47E59F1-9EE4-474D-B41F-CEB1EDFC16C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86" r="234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25449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4" grpId="0"/>
      <p:bldP spid="16" grpId="0"/>
      <p:bldP spid="18" grpId="0" animBg="1"/>
      <p:bldP spid="40" grpId="0"/>
      <p:bldP spid="41" grpId="0"/>
      <p:bldP spid="42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B6C08214-79A9-4AA1-B9B3-531DDF97776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59" r="26659"/>
          <a:stretch>
            <a:fillRect/>
          </a:stretch>
        </p:blipFill>
        <p:spPr/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7D8A62CB-5499-4248-908E-F31AD8910CED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2630658" y="3812345"/>
            <a:chExt cx="1216856" cy="49237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FCBEE2A-5636-4D0B-B754-E96899C37DB3}"/>
                </a:ext>
              </a:extLst>
            </p:cNvPr>
            <p:cNvSpPr/>
            <p:nvPr/>
          </p:nvSpPr>
          <p:spPr>
            <a:xfrm>
              <a:off x="2630658" y="3812345"/>
              <a:ext cx="492370" cy="492370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A72FAAA-D9D4-497A-904D-1D6B2B9467B9}"/>
                </a:ext>
              </a:extLst>
            </p:cNvPr>
            <p:cNvGrpSpPr/>
            <p:nvPr/>
          </p:nvGrpSpPr>
          <p:grpSpPr>
            <a:xfrm>
              <a:off x="3355144" y="3812345"/>
              <a:ext cx="492370" cy="492370"/>
              <a:chOff x="3657600" y="4058530"/>
              <a:chExt cx="379828" cy="379828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41E857A-26AF-4E3A-9CCA-F5F5FD4C72DB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06F4888-AF8A-4F1F-9A44-BD729F0C7C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587197E-1B75-4D3E-B8A3-E49A3466874A}"/>
              </a:ext>
            </a:extLst>
          </p:cNvPr>
          <p:cNvSpPr txBox="1"/>
          <p:nvPr/>
        </p:nvSpPr>
        <p:spPr>
          <a:xfrm>
            <a:off x="6917042" y="1439934"/>
            <a:ext cx="431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Who We Are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76A236-C328-4C5F-B899-454A7E8EA9AB}"/>
              </a:ext>
            </a:extLst>
          </p:cNvPr>
          <p:cNvSpPr/>
          <p:nvPr/>
        </p:nvSpPr>
        <p:spPr>
          <a:xfrm>
            <a:off x="2333509" y="3679371"/>
            <a:ext cx="2830660" cy="317862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>
            <a:outerShdw blurRad="177800" dist="1143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F1419D1-F693-4250-B35A-C7904B18A8A5}"/>
              </a:ext>
            </a:extLst>
          </p:cNvPr>
          <p:cNvSpPr/>
          <p:nvPr/>
        </p:nvSpPr>
        <p:spPr>
          <a:xfrm>
            <a:off x="2644724" y="4579535"/>
            <a:ext cx="22082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$234</a:t>
            </a:r>
            <a:endParaRPr lang="id-ID" sz="48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13488BD-F4FF-4F24-9C4C-FAA4BCC70CA3}"/>
              </a:ext>
            </a:extLst>
          </p:cNvPr>
          <p:cNvSpPr/>
          <p:nvPr/>
        </p:nvSpPr>
        <p:spPr>
          <a:xfrm>
            <a:off x="2889030" y="4240981"/>
            <a:ext cx="17196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Description</a:t>
            </a:r>
            <a:endParaRPr lang="id-ID" sz="1400" b="1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4BD261E-EB80-4E73-921C-1396864D2DAA}"/>
              </a:ext>
            </a:extLst>
          </p:cNvPr>
          <p:cNvGrpSpPr/>
          <p:nvPr/>
        </p:nvGrpSpPr>
        <p:grpSpPr>
          <a:xfrm>
            <a:off x="3207074" y="5396872"/>
            <a:ext cx="1083530" cy="208126"/>
            <a:chOff x="1366174" y="4862018"/>
            <a:chExt cx="1083530" cy="208126"/>
          </a:xfrm>
          <a:solidFill>
            <a:schemeClr val="bg1"/>
          </a:solidFill>
        </p:grpSpPr>
        <p:sp>
          <p:nvSpPr>
            <p:cNvPr id="21" name="5-Point Star 23">
              <a:extLst>
                <a:ext uri="{FF2B5EF4-FFF2-40B4-BE49-F238E27FC236}">
                  <a16:creationId xmlns:a16="http://schemas.microsoft.com/office/drawing/2014/main" id="{9BD182BB-5340-4B71-A261-0BEBD1B4535F}"/>
                </a:ext>
              </a:extLst>
            </p:cNvPr>
            <p:cNvSpPr/>
            <p:nvPr/>
          </p:nvSpPr>
          <p:spPr>
            <a:xfrm>
              <a:off x="1366174" y="486542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5-Point Star 24">
              <a:extLst>
                <a:ext uri="{FF2B5EF4-FFF2-40B4-BE49-F238E27FC236}">
                  <a16:creationId xmlns:a16="http://schemas.microsoft.com/office/drawing/2014/main" id="{4363EF87-0472-47B2-9197-DBE23D1E929A}"/>
                </a:ext>
              </a:extLst>
            </p:cNvPr>
            <p:cNvSpPr/>
            <p:nvPr/>
          </p:nvSpPr>
          <p:spPr>
            <a:xfrm>
              <a:off x="1659600" y="486542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5-Point Star 25">
              <a:extLst>
                <a:ext uri="{FF2B5EF4-FFF2-40B4-BE49-F238E27FC236}">
                  <a16:creationId xmlns:a16="http://schemas.microsoft.com/office/drawing/2014/main" id="{8E1AB05C-23E0-4D54-9025-ACA3F4D5E218}"/>
                </a:ext>
              </a:extLst>
            </p:cNvPr>
            <p:cNvSpPr/>
            <p:nvPr/>
          </p:nvSpPr>
          <p:spPr>
            <a:xfrm>
              <a:off x="1952294" y="486201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5-Point Star 26">
              <a:extLst>
                <a:ext uri="{FF2B5EF4-FFF2-40B4-BE49-F238E27FC236}">
                  <a16:creationId xmlns:a16="http://schemas.microsoft.com/office/drawing/2014/main" id="{810EFD1B-F078-4C9C-AF45-638874DC8478}"/>
                </a:ext>
              </a:extLst>
            </p:cNvPr>
            <p:cNvSpPr/>
            <p:nvPr/>
          </p:nvSpPr>
          <p:spPr>
            <a:xfrm>
              <a:off x="2244988" y="486201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CAC5DE7D-282E-4BE9-8B81-EF44D6125AA8}"/>
              </a:ext>
            </a:extLst>
          </p:cNvPr>
          <p:cNvSpPr/>
          <p:nvPr/>
        </p:nvSpPr>
        <p:spPr>
          <a:xfrm>
            <a:off x="2766021" y="5722899"/>
            <a:ext cx="1965636" cy="573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</a:t>
            </a:r>
          </a:p>
        </p:txBody>
      </p:sp>
      <p:grpSp>
        <p:nvGrpSpPr>
          <p:cNvPr id="26" name="Group 1008">
            <a:extLst>
              <a:ext uri="{FF2B5EF4-FFF2-40B4-BE49-F238E27FC236}">
                <a16:creationId xmlns:a16="http://schemas.microsoft.com/office/drawing/2014/main" id="{FD8D885D-CECE-424B-BD11-2C11408CEA8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98617" y="2921839"/>
            <a:ext cx="586691" cy="507161"/>
            <a:chOff x="-3982" y="41"/>
            <a:chExt cx="2641" cy="2283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7" name="Freeform 1010">
              <a:extLst>
                <a:ext uri="{FF2B5EF4-FFF2-40B4-BE49-F238E27FC236}">
                  <a16:creationId xmlns:a16="http://schemas.microsoft.com/office/drawing/2014/main" id="{A431B812-AB91-4A05-9E11-1907C14B79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2" y="41"/>
              <a:ext cx="2641" cy="2283"/>
            </a:xfrm>
            <a:custGeom>
              <a:avLst/>
              <a:gdLst>
                <a:gd name="T0" fmla="*/ 383 w 5282"/>
                <a:gd name="T1" fmla="*/ 3127 h 4566"/>
                <a:gd name="T2" fmla="*/ 4899 w 5282"/>
                <a:gd name="T3" fmla="*/ 384 h 4566"/>
                <a:gd name="T4" fmla="*/ 257 w 5282"/>
                <a:gd name="T5" fmla="*/ 0 h 4566"/>
                <a:gd name="T6" fmla="*/ 5072 w 5282"/>
                <a:gd name="T7" fmla="*/ 4 h 4566"/>
                <a:gd name="T8" fmla="*/ 5156 w 5282"/>
                <a:gd name="T9" fmla="*/ 36 h 4566"/>
                <a:gd name="T10" fmla="*/ 5221 w 5282"/>
                <a:gd name="T11" fmla="*/ 90 h 4566"/>
                <a:gd name="T12" fmla="*/ 5266 w 5282"/>
                <a:gd name="T13" fmla="*/ 168 h 4566"/>
                <a:gd name="T14" fmla="*/ 5282 w 5282"/>
                <a:gd name="T15" fmla="*/ 256 h 4566"/>
                <a:gd name="T16" fmla="*/ 5278 w 5282"/>
                <a:gd name="T17" fmla="*/ 3300 h 4566"/>
                <a:gd name="T18" fmla="*/ 5247 w 5282"/>
                <a:gd name="T19" fmla="*/ 3384 h 4566"/>
                <a:gd name="T20" fmla="*/ 5191 w 5282"/>
                <a:gd name="T21" fmla="*/ 3451 h 4566"/>
                <a:gd name="T22" fmla="*/ 5116 w 5282"/>
                <a:gd name="T23" fmla="*/ 3494 h 4566"/>
                <a:gd name="T24" fmla="*/ 5026 w 5282"/>
                <a:gd name="T25" fmla="*/ 3511 h 4566"/>
                <a:gd name="T26" fmla="*/ 3243 w 5282"/>
                <a:gd name="T27" fmla="*/ 4092 h 4566"/>
                <a:gd name="T28" fmla="*/ 3985 w 5282"/>
                <a:gd name="T29" fmla="*/ 4097 h 4566"/>
                <a:gd name="T30" fmla="*/ 4068 w 5282"/>
                <a:gd name="T31" fmla="*/ 4132 h 4566"/>
                <a:gd name="T32" fmla="*/ 4133 w 5282"/>
                <a:gd name="T33" fmla="*/ 4196 h 4566"/>
                <a:gd name="T34" fmla="*/ 4168 w 5282"/>
                <a:gd name="T35" fmla="*/ 4280 h 4566"/>
                <a:gd name="T36" fmla="*/ 4168 w 5282"/>
                <a:gd name="T37" fmla="*/ 4376 h 4566"/>
                <a:gd name="T38" fmla="*/ 4133 w 5282"/>
                <a:gd name="T39" fmla="*/ 4462 h 4566"/>
                <a:gd name="T40" fmla="*/ 4068 w 5282"/>
                <a:gd name="T41" fmla="*/ 4524 h 4566"/>
                <a:gd name="T42" fmla="*/ 3985 w 5282"/>
                <a:gd name="T43" fmla="*/ 4561 h 4566"/>
                <a:gd name="T44" fmla="*/ 1345 w 5282"/>
                <a:gd name="T45" fmla="*/ 4566 h 4566"/>
                <a:gd name="T46" fmla="*/ 1254 w 5282"/>
                <a:gd name="T47" fmla="*/ 4547 h 4566"/>
                <a:gd name="T48" fmla="*/ 1179 w 5282"/>
                <a:gd name="T49" fmla="*/ 4495 h 4566"/>
                <a:gd name="T50" fmla="*/ 1127 w 5282"/>
                <a:gd name="T51" fmla="*/ 4421 h 4566"/>
                <a:gd name="T52" fmla="*/ 1110 w 5282"/>
                <a:gd name="T53" fmla="*/ 4328 h 4566"/>
                <a:gd name="T54" fmla="*/ 1127 w 5282"/>
                <a:gd name="T55" fmla="*/ 4237 h 4566"/>
                <a:gd name="T56" fmla="*/ 1179 w 5282"/>
                <a:gd name="T57" fmla="*/ 4161 h 4566"/>
                <a:gd name="T58" fmla="*/ 1254 w 5282"/>
                <a:gd name="T59" fmla="*/ 4110 h 4566"/>
                <a:gd name="T60" fmla="*/ 1345 w 5282"/>
                <a:gd name="T61" fmla="*/ 4092 h 4566"/>
                <a:gd name="T62" fmla="*/ 2040 w 5282"/>
                <a:gd name="T63" fmla="*/ 3511 h 4566"/>
                <a:gd name="T64" fmla="*/ 210 w 5282"/>
                <a:gd name="T65" fmla="*/ 3507 h 4566"/>
                <a:gd name="T66" fmla="*/ 127 w 5282"/>
                <a:gd name="T67" fmla="*/ 3475 h 4566"/>
                <a:gd name="T68" fmla="*/ 61 w 5282"/>
                <a:gd name="T69" fmla="*/ 3419 h 4566"/>
                <a:gd name="T70" fmla="*/ 16 w 5282"/>
                <a:gd name="T71" fmla="*/ 3343 h 4566"/>
                <a:gd name="T72" fmla="*/ 0 w 5282"/>
                <a:gd name="T73" fmla="*/ 3255 h 4566"/>
                <a:gd name="T74" fmla="*/ 5 w 5282"/>
                <a:gd name="T75" fmla="*/ 211 h 4566"/>
                <a:gd name="T76" fmla="*/ 35 w 5282"/>
                <a:gd name="T77" fmla="*/ 127 h 4566"/>
                <a:gd name="T78" fmla="*/ 91 w 5282"/>
                <a:gd name="T79" fmla="*/ 60 h 4566"/>
                <a:gd name="T80" fmla="*/ 167 w 5282"/>
                <a:gd name="T81" fmla="*/ 17 h 4566"/>
                <a:gd name="T82" fmla="*/ 257 w 5282"/>
                <a:gd name="T83" fmla="*/ 0 h 4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282" h="4566">
                  <a:moveTo>
                    <a:pt x="383" y="384"/>
                  </a:moveTo>
                  <a:lnTo>
                    <a:pt x="383" y="3127"/>
                  </a:lnTo>
                  <a:lnTo>
                    <a:pt x="4899" y="3127"/>
                  </a:lnTo>
                  <a:lnTo>
                    <a:pt x="4899" y="384"/>
                  </a:lnTo>
                  <a:lnTo>
                    <a:pt x="383" y="384"/>
                  </a:lnTo>
                  <a:close/>
                  <a:moveTo>
                    <a:pt x="257" y="0"/>
                  </a:moveTo>
                  <a:lnTo>
                    <a:pt x="5026" y="0"/>
                  </a:lnTo>
                  <a:lnTo>
                    <a:pt x="5072" y="4"/>
                  </a:lnTo>
                  <a:lnTo>
                    <a:pt x="5116" y="17"/>
                  </a:lnTo>
                  <a:lnTo>
                    <a:pt x="5156" y="36"/>
                  </a:lnTo>
                  <a:lnTo>
                    <a:pt x="5191" y="60"/>
                  </a:lnTo>
                  <a:lnTo>
                    <a:pt x="5221" y="90"/>
                  </a:lnTo>
                  <a:lnTo>
                    <a:pt x="5247" y="127"/>
                  </a:lnTo>
                  <a:lnTo>
                    <a:pt x="5266" y="168"/>
                  </a:lnTo>
                  <a:lnTo>
                    <a:pt x="5278" y="211"/>
                  </a:lnTo>
                  <a:lnTo>
                    <a:pt x="5282" y="256"/>
                  </a:lnTo>
                  <a:lnTo>
                    <a:pt x="5282" y="3255"/>
                  </a:lnTo>
                  <a:lnTo>
                    <a:pt x="5278" y="3300"/>
                  </a:lnTo>
                  <a:lnTo>
                    <a:pt x="5266" y="3343"/>
                  </a:lnTo>
                  <a:lnTo>
                    <a:pt x="5247" y="3384"/>
                  </a:lnTo>
                  <a:lnTo>
                    <a:pt x="5221" y="3419"/>
                  </a:lnTo>
                  <a:lnTo>
                    <a:pt x="5191" y="3451"/>
                  </a:lnTo>
                  <a:lnTo>
                    <a:pt x="5156" y="3475"/>
                  </a:lnTo>
                  <a:lnTo>
                    <a:pt x="5116" y="3494"/>
                  </a:lnTo>
                  <a:lnTo>
                    <a:pt x="5072" y="3507"/>
                  </a:lnTo>
                  <a:lnTo>
                    <a:pt x="5026" y="3511"/>
                  </a:lnTo>
                  <a:lnTo>
                    <a:pt x="3243" y="3511"/>
                  </a:lnTo>
                  <a:lnTo>
                    <a:pt x="3243" y="4092"/>
                  </a:lnTo>
                  <a:lnTo>
                    <a:pt x="3937" y="4092"/>
                  </a:lnTo>
                  <a:lnTo>
                    <a:pt x="3985" y="4097"/>
                  </a:lnTo>
                  <a:lnTo>
                    <a:pt x="4028" y="4110"/>
                  </a:lnTo>
                  <a:lnTo>
                    <a:pt x="4068" y="4132"/>
                  </a:lnTo>
                  <a:lnTo>
                    <a:pt x="4104" y="4161"/>
                  </a:lnTo>
                  <a:lnTo>
                    <a:pt x="4133" y="4196"/>
                  </a:lnTo>
                  <a:lnTo>
                    <a:pt x="4155" y="4237"/>
                  </a:lnTo>
                  <a:lnTo>
                    <a:pt x="4168" y="4280"/>
                  </a:lnTo>
                  <a:lnTo>
                    <a:pt x="4173" y="4328"/>
                  </a:lnTo>
                  <a:lnTo>
                    <a:pt x="4168" y="4376"/>
                  </a:lnTo>
                  <a:lnTo>
                    <a:pt x="4155" y="4421"/>
                  </a:lnTo>
                  <a:lnTo>
                    <a:pt x="4133" y="4462"/>
                  </a:lnTo>
                  <a:lnTo>
                    <a:pt x="4104" y="4495"/>
                  </a:lnTo>
                  <a:lnTo>
                    <a:pt x="4068" y="4524"/>
                  </a:lnTo>
                  <a:lnTo>
                    <a:pt x="4028" y="4547"/>
                  </a:lnTo>
                  <a:lnTo>
                    <a:pt x="3985" y="4561"/>
                  </a:lnTo>
                  <a:lnTo>
                    <a:pt x="3937" y="4566"/>
                  </a:lnTo>
                  <a:lnTo>
                    <a:pt x="1345" y="4566"/>
                  </a:lnTo>
                  <a:lnTo>
                    <a:pt x="1297" y="4561"/>
                  </a:lnTo>
                  <a:lnTo>
                    <a:pt x="1254" y="4547"/>
                  </a:lnTo>
                  <a:lnTo>
                    <a:pt x="1214" y="4524"/>
                  </a:lnTo>
                  <a:lnTo>
                    <a:pt x="1179" y="4495"/>
                  </a:lnTo>
                  <a:lnTo>
                    <a:pt x="1150" y="4462"/>
                  </a:lnTo>
                  <a:lnTo>
                    <a:pt x="1127" y="4421"/>
                  </a:lnTo>
                  <a:lnTo>
                    <a:pt x="1115" y="4376"/>
                  </a:lnTo>
                  <a:lnTo>
                    <a:pt x="1110" y="4328"/>
                  </a:lnTo>
                  <a:lnTo>
                    <a:pt x="1115" y="4280"/>
                  </a:lnTo>
                  <a:lnTo>
                    <a:pt x="1127" y="4237"/>
                  </a:lnTo>
                  <a:lnTo>
                    <a:pt x="1150" y="4196"/>
                  </a:lnTo>
                  <a:lnTo>
                    <a:pt x="1179" y="4161"/>
                  </a:lnTo>
                  <a:lnTo>
                    <a:pt x="1214" y="4132"/>
                  </a:lnTo>
                  <a:lnTo>
                    <a:pt x="1254" y="4110"/>
                  </a:lnTo>
                  <a:lnTo>
                    <a:pt x="1297" y="4097"/>
                  </a:lnTo>
                  <a:lnTo>
                    <a:pt x="1345" y="4092"/>
                  </a:lnTo>
                  <a:lnTo>
                    <a:pt x="2040" y="4092"/>
                  </a:lnTo>
                  <a:lnTo>
                    <a:pt x="2040" y="3511"/>
                  </a:lnTo>
                  <a:lnTo>
                    <a:pt x="257" y="3511"/>
                  </a:lnTo>
                  <a:lnTo>
                    <a:pt x="210" y="3507"/>
                  </a:lnTo>
                  <a:lnTo>
                    <a:pt x="167" y="3494"/>
                  </a:lnTo>
                  <a:lnTo>
                    <a:pt x="127" y="3475"/>
                  </a:lnTo>
                  <a:lnTo>
                    <a:pt x="91" y="3451"/>
                  </a:lnTo>
                  <a:lnTo>
                    <a:pt x="61" y="3419"/>
                  </a:lnTo>
                  <a:lnTo>
                    <a:pt x="35" y="3384"/>
                  </a:lnTo>
                  <a:lnTo>
                    <a:pt x="16" y="3343"/>
                  </a:lnTo>
                  <a:lnTo>
                    <a:pt x="5" y="3300"/>
                  </a:lnTo>
                  <a:lnTo>
                    <a:pt x="0" y="3255"/>
                  </a:lnTo>
                  <a:lnTo>
                    <a:pt x="0" y="256"/>
                  </a:lnTo>
                  <a:lnTo>
                    <a:pt x="5" y="211"/>
                  </a:lnTo>
                  <a:lnTo>
                    <a:pt x="16" y="168"/>
                  </a:lnTo>
                  <a:lnTo>
                    <a:pt x="35" y="127"/>
                  </a:lnTo>
                  <a:lnTo>
                    <a:pt x="61" y="90"/>
                  </a:lnTo>
                  <a:lnTo>
                    <a:pt x="91" y="60"/>
                  </a:lnTo>
                  <a:lnTo>
                    <a:pt x="127" y="36"/>
                  </a:lnTo>
                  <a:lnTo>
                    <a:pt x="167" y="17"/>
                  </a:lnTo>
                  <a:lnTo>
                    <a:pt x="210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11">
              <a:extLst>
                <a:ext uri="{FF2B5EF4-FFF2-40B4-BE49-F238E27FC236}">
                  <a16:creationId xmlns:a16="http://schemas.microsoft.com/office/drawing/2014/main" id="{FAC75640-60C6-4F77-B364-79F79AA2A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" y="648"/>
              <a:ext cx="560" cy="539"/>
            </a:xfrm>
            <a:custGeom>
              <a:avLst/>
              <a:gdLst>
                <a:gd name="T0" fmla="*/ 964 w 1121"/>
                <a:gd name="T1" fmla="*/ 0 h 1078"/>
                <a:gd name="T2" fmla="*/ 993 w 1121"/>
                <a:gd name="T3" fmla="*/ 4 h 1078"/>
                <a:gd name="T4" fmla="*/ 1022 w 1121"/>
                <a:gd name="T5" fmla="*/ 12 h 1078"/>
                <a:gd name="T6" fmla="*/ 1048 w 1121"/>
                <a:gd name="T7" fmla="*/ 26 h 1078"/>
                <a:gd name="T8" fmla="*/ 1073 w 1121"/>
                <a:gd name="T9" fmla="*/ 45 h 1078"/>
                <a:gd name="T10" fmla="*/ 1094 w 1121"/>
                <a:gd name="T11" fmla="*/ 69 h 1078"/>
                <a:gd name="T12" fmla="*/ 1108 w 1121"/>
                <a:gd name="T13" fmla="*/ 97 h 1078"/>
                <a:gd name="T14" fmla="*/ 1118 w 1121"/>
                <a:gd name="T15" fmla="*/ 126 h 1078"/>
                <a:gd name="T16" fmla="*/ 1121 w 1121"/>
                <a:gd name="T17" fmla="*/ 158 h 1078"/>
                <a:gd name="T18" fmla="*/ 1121 w 1121"/>
                <a:gd name="T19" fmla="*/ 161 h 1078"/>
                <a:gd name="T20" fmla="*/ 1116 w 1121"/>
                <a:gd name="T21" fmla="*/ 198 h 1078"/>
                <a:gd name="T22" fmla="*/ 1105 w 1121"/>
                <a:gd name="T23" fmla="*/ 230 h 1078"/>
                <a:gd name="T24" fmla="*/ 1086 w 1121"/>
                <a:gd name="T25" fmla="*/ 261 h 1078"/>
                <a:gd name="T26" fmla="*/ 1060 w 1121"/>
                <a:gd name="T27" fmla="*/ 285 h 1078"/>
                <a:gd name="T28" fmla="*/ 1030 w 1121"/>
                <a:gd name="T29" fmla="*/ 304 h 1078"/>
                <a:gd name="T30" fmla="*/ 525 w 1121"/>
                <a:gd name="T31" fmla="*/ 538 h 1078"/>
                <a:gd name="T32" fmla="*/ 1030 w 1121"/>
                <a:gd name="T33" fmla="*/ 775 h 1078"/>
                <a:gd name="T34" fmla="*/ 1060 w 1121"/>
                <a:gd name="T35" fmla="*/ 792 h 1078"/>
                <a:gd name="T36" fmla="*/ 1086 w 1121"/>
                <a:gd name="T37" fmla="*/ 818 h 1078"/>
                <a:gd name="T38" fmla="*/ 1105 w 1121"/>
                <a:gd name="T39" fmla="*/ 847 h 1078"/>
                <a:gd name="T40" fmla="*/ 1116 w 1121"/>
                <a:gd name="T41" fmla="*/ 881 h 1078"/>
                <a:gd name="T42" fmla="*/ 1121 w 1121"/>
                <a:gd name="T43" fmla="*/ 916 h 1078"/>
                <a:gd name="T44" fmla="*/ 1121 w 1121"/>
                <a:gd name="T45" fmla="*/ 921 h 1078"/>
                <a:gd name="T46" fmla="*/ 1118 w 1121"/>
                <a:gd name="T47" fmla="*/ 953 h 1078"/>
                <a:gd name="T48" fmla="*/ 1108 w 1121"/>
                <a:gd name="T49" fmla="*/ 982 h 1078"/>
                <a:gd name="T50" fmla="*/ 1094 w 1121"/>
                <a:gd name="T51" fmla="*/ 1009 h 1078"/>
                <a:gd name="T52" fmla="*/ 1073 w 1121"/>
                <a:gd name="T53" fmla="*/ 1033 h 1078"/>
                <a:gd name="T54" fmla="*/ 1048 w 1121"/>
                <a:gd name="T55" fmla="*/ 1053 h 1078"/>
                <a:gd name="T56" fmla="*/ 1022 w 1121"/>
                <a:gd name="T57" fmla="*/ 1067 h 1078"/>
                <a:gd name="T58" fmla="*/ 993 w 1121"/>
                <a:gd name="T59" fmla="*/ 1075 h 1078"/>
                <a:gd name="T60" fmla="*/ 964 w 1121"/>
                <a:gd name="T61" fmla="*/ 1078 h 1078"/>
                <a:gd name="T62" fmla="*/ 930 w 1121"/>
                <a:gd name="T63" fmla="*/ 1073 h 1078"/>
                <a:gd name="T64" fmla="*/ 898 w 1121"/>
                <a:gd name="T65" fmla="*/ 1064 h 1078"/>
                <a:gd name="T66" fmla="*/ 90 w 1121"/>
                <a:gd name="T67" fmla="*/ 688 h 1078"/>
                <a:gd name="T68" fmla="*/ 60 w 1121"/>
                <a:gd name="T69" fmla="*/ 669 h 1078"/>
                <a:gd name="T70" fmla="*/ 36 w 1121"/>
                <a:gd name="T71" fmla="*/ 643 h 1078"/>
                <a:gd name="T72" fmla="*/ 16 w 1121"/>
                <a:gd name="T73" fmla="*/ 614 h 1078"/>
                <a:gd name="T74" fmla="*/ 4 w 1121"/>
                <a:gd name="T75" fmla="*/ 580 h 1078"/>
                <a:gd name="T76" fmla="*/ 0 w 1121"/>
                <a:gd name="T77" fmla="*/ 545 h 1078"/>
                <a:gd name="T78" fmla="*/ 0 w 1121"/>
                <a:gd name="T79" fmla="*/ 534 h 1078"/>
                <a:gd name="T80" fmla="*/ 4 w 1121"/>
                <a:gd name="T81" fmla="*/ 498 h 1078"/>
                <a:gd name="T82" fmla="*/ 16 w 1121"/>
                <a:gd name="T83" fmla="*/ 465 h 1078"/>
                <a:gd name="T84" fmla="*/ 36 w 1121"/>
                <a:gd name="T85" fmla="*/ 434 h 1078"/>
                <a:gd name="T86" fmla="*/ 60 w 1121"/>
                <a:gd name="T87" fmla="*/ 410 h 1078"/>
                <a:gd name="T88" fmla="*/ 90 w 1121"/>
                <a:gd name="T89" fmla="*/ 391 h 1078"/>
                <a:gd name="T90" fmla="*/ 898 w 1121"/>
                <a:gd name="T91" fmla="*/ 15 h 1078"/>
                <a:gd name="T92" fmla="*/ 930 w 1121"/>
                <a:gd name="T93" fmla="*/ 5 h 1078"/>
                <a:gd name="T94" fmla="*/ 964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964" y="0"/>
                  </a:moveTo>
                  <a:lnTo>
                    <a:pt x="993" y="4"/>
                  </a:lnTo>
                  <a:lnTo>
                    <a:pt x="1022" y="12"/>
                  </a:lnTo>
                  <a:lnTo>
                    <a:pt x="1048" y="26"/>
                  </a:lnTo>
                  <a:lnTo>
                    <a:pt x="1073" y="45"/>
                  </a:lnTo>
                  <a:lnTo>
                    <a:pt x="1094" y="69"/>
                  </a:lnTo>
                  <a:lnTo>
                    <a:pt x="1108" y="97"/>
                  </a:lnTo>
                  <a:lnTo>
                    <a:pt x="1118" y="126"/>
                  </a:lnTo>
                  <a:lnTo>
                    <a:pt x="1121" y="158"/>
                  </a:lnTo>
                  <a:lnTo>
                    <a:pt x="1121" y="161"/>
                  </a:lnTo>
                  <a:lnTo>
                    <a:pt x="1116" y="198"/>
                  </a:lnTo>
                  <a:lnTo>
                    <a:pt x="1105" y="230"/>
                  </a:lnTo>
                  <a:lnTo>
                    <a:pt x="1086" y="261"/>
                  </a:lnTo>
                  <a:lnTo>
                    <a:pt x="1060" y="285"/>
                  </a:lnTo>
                  <a:lnTo>
                    <a:pt x="1030" y="304"/>
                  </a:lnTo>
                  <a:lnTo>
                    <a:pt x="525" y="538"/>
                  </a:lnTo>
                  <a:lnTo>
                    <a:pt x="1030" y="775"/>
                  </a:lnTo>
                  <a:lnTo>
                    <a:pt x="1060" y="792"/>
                  </a:lnTo>
                  <a:lnTo>
                    <a:pt x="1086" y="818"/>
                  </a:lnTo>
                  <a:lnTo>
                    <a:pt x="1105" y="847"/>
                  </a:lnTo>
                  <a:lnTo>
                    <a:pt x="1116" y="881"/>
                  </a:lnTo>
                  <a:lnTo>
                    <a:pt x="1121" y="916"/>
                  </a:lnTo>
                  <a:lnTo>
                    <a:pt x="1121" y="921"/>
                  </a:lnTo>
                  <a:lnTo>
                    <a:pt x="1118" y="953"/>
                  </a:lnTo>
                  <a:lnTo>
                    <a:pt x="1108" y="982"/>
                  </a:lnTo>
                  <a:lnTo>
                    <a:pt x="1094" y="1009"/>
                  </a:lnTo>
                  <a:lnTo>
                    <a:pt x="1073" y="1033"/>
                  </a:lnTo>
                  <a:lnTo>
                    <a:pt x="1048" y="1053"/>
                  </a:lnTo>
                  <a:lnTo>
                    <a:pt x="1022" y="1067"/>
                  </a:lnTo>
                  <a:lnTo>
                    <a:pt x="993" y="1075"/>
                  </a:lnTo>
                  <a:lnTo>
                    <a:pt x="964" y="1078"/>
                  </a:lnTo>
                  <a:lnTo>
                    <a:pt x="930" y="1073"/>
                  </a:lnTo>
                  <a:lnTo>
                    <a:pt x="898" y="1064"/>
                  </a:lnTo>
                  <a:lnTo>
                    <a:pt x="90" y="688"/>
                  </a:lnTo>
                  <a:lnTo>
                    <a:pt x="60" y="669"/>
                  </a:lnTo>
                  <a:lnTo>
                    <a:pt x="36" y="643"/>
                  </a:lnTo>
                  <a:lnTo>
                    <a:pt x="16" y="614"/>
                  </a:lnTo>
                  <a:lnTo>
                    <a:pt x="4" y="580"/>
                  </a:lnTo>
                  <a:lnTo>
                    <a:pt x="0" y="545"/>
                  </a:lnTo>
                  <a:lnTo>
                    <a:pt x="0" y="534"/>
                  </a:lnTo>
                  <a:lnTo>
                    <a:pt x="4" y="498"/>
                  </a:lnTo>
                  <a:lnTo>
                    <a:pt x="16" y="465"/>
                  </a:lnTo>
                  <a:lnTo>
                    <a:pt x="36" y="434"/>
                  </a:lnTo>
                  <a:lnTo>
                    <a:pt x="60" y="410"/>
                  </a:lnTo>
                  <a:lnTo>
                    <a:pt x="90" y="391"/>
                  </a:lnTo>
                  <a:lnTo>
                    <a:pt x="898" y="15"/>
                  </a:lnTo>
                  <a:lnTo>
                    <a:pt x="930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12">
              <a:extLst>
                <a:ext uri="{FF2B5EF4-FFF2-40B4-BE49-F238E27FC236}">
                  <a16:creationId xmlns:a16="http://schemas.microsoft.com/office/drawing/2014/main" id="{E963EBA0-6CB5-4F3B-8509-9F2CDD42C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73" y="424"/>
              <a:ext cx="423" cy="982"/>
            </a:xfrm>
            <a:custGeom>
              <a:avLst/>
              <a:gdLst>
                <a:gd name="T0" fmla="*/ 686 w 847"/>
                <a:gd name="T1" fmla="*/ 0 h 1963"/>
                <a:gd name="T2" fmla="*/ 691 w 847"/>
                <a:gd name="T3" fmla="*/ 0 h 1963"/>
                <a:gd name="T4" fmla="*/ 728 w 847"/>
                <a:gd name="T5" fmla="*/ 3 h 1963"/>
                <a:gd name="T6" fmla="*/ 762 w 847"/>
                <a:gd name="T7" fmla="*/ 16 h 1963"/>
                <a:gd name="T8" fmla="*/ 792 w 847"/>
                <a:gd name="T9" fmla="*/ 37 h 1963"/>
                <a:gd name="T10" fmla="*/ 818 w 847"/>
                <a:gd name="T11" fmla="*/ 64 h 1963"/>
                <a:gd name="T12" fmla="*/ 835 w 847"/>
                <a:gd name="T13" fmla="*/ 96 h 1963"/>
                <a:gd name="T14" fmla="*/ 845 w 847"/>
                <a:gd name="T15" fmla="*/ 131 h 1963"/>
                <a:gd name="T16" fmla="*/ 847 w 847"/>
                <a:gd name="T17" fmla="*/ 168 h 1963"/>
                <a:gd name="T18" fmla="*/ 840 w 847"/>
                <a:gd name="T19" fmla="*/ 204 h 1963"/>
                <a:gd name="T20" fmla="*/ 309 w 847"/>
                <a:gd name="T21" fmla="*/ 1854 h 1963"/>
                <a:gd name="T22" fmla="*/ 295 w 847"/>
                <a:gd name="T23" fmla="*/ 1884 h 1963"/>
                <a:gd name="T24" fmla="*/ 276 w 847"/>
                <a:gd name="T25" fmla="*/ 1911 h 1963"/>
                <a:gd name="T26" fmla="*/ 252 w 847"/>
                <a:gd name="T27" fmla="*/ 1934 h 1963"/>
                <a:gd name="T28" fmla="*/ 224 w 847"/>
                <a:gd name="T29" fmla="*/ 1950 h 1963"/>
                <a:gd name="T30" fmla="*/ 192 w 847"/>
                <a:gd name="T31" fmla="*/ 1960 h 1963"/>
                <a:gd name="T32" fmla="*/ 160 w 847"/>
                <a:gd name="T33" fmla="*/ 1963 h 1963"/>
                <a:gd name="T34" fmla="*/ 155 w 847"/>
                <a:gd name="T35" fmla="*/ 1963 h 1963"/>
                <a:gd name="T36" fmla="*/ 118 w 847"/>
                <a:gd name="T37" fmla="*/ 1960 h 1963"/>
                <a:gd name="T38" fmla="*/ 85 w 847"/>
                <a:gd name="T39" fmla="*/ 1947 h 1963"/>
                <a:gd name="T40" fmla="*/ 54 w 847"/>
                <a:gd name="T41" fmla="*/ 1926 h 1963"/>
                <a:gd name="T42" fmla="*/ 29 w 847"/>
                <a:gd name="T43" fmla="*/ 1899 h 1963"/>
                <a:gd name="T44" fmla="*/ 11 w 847"/>
                <a:gd name="T45" fmla="*/ 1866 h 1963"/>
                <a:gd name="T46" fmla="*/ 1 w 847"/>
                <a:gd name="T47" fmla="*/ 1831 h 1963"/>
                <a:gd name="T48" fmla="*/ 0 w 847"/>
                <a:gd name="T49" fmla="*/ 1794 h 1963"/>
                <a:gd name="T50" fmla="*/ 6 w 847"/>
                <a:gd name="T51" fmla="*/ 1759 h 1963"/>
                <a:gd name="T52" fmla="*/ 537 w 847"/>
                <a:gd name="T53" fmla="*/ 109 h 1963"/>
                <a:gd name="T54" fmla="*/ 551 w 847"/>
                <a:gd name="T55" fmla="*/ 77 h 1963"/>
                <a:gd name="T56" fmla="*/ 571 w 847"/>
                <a:gd name="T57" fmla="*/ 51 h 1963"/>
                <a:gd name="T58" fmla="*/ 595 w 847"/>
                <a:gd name="T59" fmla="*/ 29 h 1963"/>
                <a:gd name="T60" fmla="*/ 622 w 847"/>
                <a:gd name="T61" fmla="*/ 13 h 1963"/>
                <a:gd name="T62" fmla="*/ 654 w 847"/>
                <a:gd name="T63" fmla="*/ 3 h 1963"/>
                <a:gd name="T64" fmla="*/ 686 w 847"/>
                <a:gd name="T65" fmla="*/ 0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7" h="1963">
                  <a:moveTo>
                    <a:pt x="686" y="0"/>
                  </a:moveTo>
                  <a:lnTo>
                    <a:pt x="691" y="0"/>
                  </a:lnTo>
                  <a:lnTo>
                    <a:pt x="728" y="3"/>
                  </a:lnTo>
                  <a:lnTo>
                    <a:pt x="762" y="16"/>
                  </a:lnTo>
                  <a:lnTo>
                    <a:pt x="792" y="37"/>
                  </a:lnTo>
                  <a:lnTo>
                    <a:pt x="818" y="64"/>
                  </a:lnTo>
                  <a:lnTo>
                    <a:pt x="835" y="96"/>
                  </a:lnTo>
                  <a:lnTo>
                    <a:pt x="845" y="131"/>
                  </a:lnTo>
                  <a:lnTo>
                    <a:pt x="847" y="168"/>
                  </a:lnTo>
                  <a:lnTo>
                    <a:pt x="840" y="204"/>
                  </a:lnTo>
                  <a:lnTo>
                    <a:pt x="309" y="1854"/>
                  </a:lnTo>
                  <a:lnTo>
                    <a:pt x="295" y="1884"/>
                  </a:lnTo>
                  <a:lnTo>
                    <a:pt x="276" y="1911"/>
                  </a:lnTo>
                  <a:lnTo>
                    <a:pt x="252" y="1934"/>
                  </a:lnTo>
                  <a:lnTo>
                    <a:pt x="224" y="1950"/>
                  </a:lnTo>
                  <a:lnTo>
                    <a:pt x="192" y="1960"/>
                  </a:lnTo>
                  <a:lnTo>
                    <a:pt x="160" y="1963"/>
                  </a:lnTo>
                  <a:lnTo>
                    <a:pt x="155" y="1963"/>
                  </a:lnTo>
                  <a:lnTo>
                    <a:pt x="118" y="1960"/>
                  </a:lnTo>
                  <a:lnTo>
                    <a:pt x="85" y="1947"/>
                  </a:lnTo>
                  <a:lnTo>
                    <a:pt x="54" y="1926"/>
                  </a:lnTo>
                  <a:lnTo>
                    <a:pt x="29" y="1899"/>
                  </a:lnTo>
                  <a:lnTo>
                    <a:pt x="11" y="1866"/>
                  </a:lnTo>
                  <a:lnTo>
                    <a:pt x="1" y="1831"/>
                  </a:lnTo>
                  <a:lnTo>
                    <a:pt x="0" y="1794"/>
                  </a:lnTo>
                  <a:lnTo>
                    <a:pt x="6" y="1759"/>
                  </a:lnTo>
                  <a:lnTo>
                    <a:pt x="537" y="109"/>
                  </a:lnTo>
                  <a:lnTo>
                    <a:pt x="551" y="77"/>
                  </a:lnTo>
                  <a:lnTo>
                    <a:pt x="571" y="51"/>
                  </a:lnTo>
                  <a:lnTo>
                    <a:pt x="595" y="29"/>
                  </a:lnTo>
                  <a:lnTo>
                    <a:pt x="622" y="13"/>
                  </a:lnTo>
                  <a:lnTo>
                    <a:pt x="654" y="3"/>
                  </a:lnTo>
                  <a:lnTo>
                    <a:pt x="6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013">
              <a:extLst>
                <a:ext uri="{FF2B5EF4-FFF2-40B4-BE49-F238E27FC236}">
                  <a16:creationId xmlns:a16="http://schemas.microsoft.com/office/drawing/2014/main" id="{19806853-944E-4276-9525-1CBC4CEA4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61" y="648"/>
              <a:ext cx="561" cy="539"/>
            </a:xfrm>
            <a:custGeom>
              <a:avLst/>
              <a:gdLst>
                <a:gd name="T0" fmla="*/ 157 w 1121"/>
                <a:gd name="T1" fmla="*/ 0 h 1078"/>
                <a:gd name="T2" fmla="*/ 191 w 1121"/>
                <a:gd name="T3" fmla="*/ 5 h 1078"/>
                <a:gd name="T4" fmla="*/ 223 w 1121"/>
                <a:gd name="T5" fmla="*/ 15 h 1078"/>
                <a:gd name="T6" fmla="*/ 1031 w 1121"/>
                <a:gd name="T7" fmla="*/ 391 h 1078"/>
                <a:gd name="T8" fmla="*/ 1062 w 1121"/>
                <a:gd name="T9" fmla="*/ 410 h 1078"/>
                <a:gd name="T10" fmla="*/ 1086 w 1121"/>
                <a:gd name="T11" fmla="*/ 434 h 1078"/>
                <a:gd name="T12" fmla="*/ 1105 w 1121"/>
                <a:gd name="T13" fmla="*/ 465 h 1078"/>
                <a:gd name="T14" fmla="*/ 1118 w 1121"/>
                <a:gd name="T15" fmla="*/ 498 h 1078"/>
                <a:gd name="T16" fmla="*/ 1121 w 1121"/>
                <a:gd name="T17" fmla="*/ 534 h 1078"/>
                <a:gd name="T18" fmla="*/ 1121 w 1121"/>
                <a:gd name="T19" fmla="*/ 545 h 1078"/>
                <a:gd name="T20" fmla="*/ 1118 w 1121"/>
                <a:gd name="T21" fmla="*/ 580 h 1078"/>
                <a:gd name="T22" fmla="*/ 1105 w 1121"/>
                <a:gd name="T23" fmla="*/ 614 h 1078"/>
                <a:gd name="T24" fmla="*/ 1086 w 1121"/>
                <a:gd name="T25" fmla="*/ 643 h 1078"/>
                <a:gd name="T26" fmla="*/ 1062 w 1121"/>
                <a:gd name="T27" fmla="*/ 669 h 1078"/>
                <a:gd name="T28" fmla="*/ 1031 w 1121"/>
                <a:gd name="T29" fmla="*/ 688 h 1078"/>
                <a:gd name="T30" fmla="*/ 223 w 1121"/>
                <a:gd name="T31" fmla="*/ 1064 h 1078"/>
                <a:gd name="T32" fmla="*/ 191 w 1121"/>
                <a:gd name="T33" fmla="*/ 1073 h 1078"/>
                <a:gd name="T34" fmla="*/ 157 w 1121"/>
                <a:gd name="T35" fmla="*/ 1078 h 1078"/>
                <a:gd name="T36" fmla="*/ 128 w 1121"/>
                <a:gd name="T37" fmla="*/ 1075 h 1078"/>
                <a:gd name="T38" fmla="*/ 100 w 1121"/>
                <a:gd name="T39" fmla="*/ 1067 h 1078"/>
                <a:gd name="T40" fmla="*/ 74 w 1121"/>
                <a:gd name="T41" fmla="*/ 1053 h 1078"/>
                <a:gd name="T42" fmla="*/ 48 w 1121"/>
                <a:gd name="T43" fmla="*/ 1033 h 1078"/>
                <a:gd name="T44" fmla="*/ 27 w 1121"/>
                <a:gd name="T45" fmla="*/ 1009 h 1078"/>
                <a:gd name="T46" fmla="*/ 13 w 1121"/>
                <a:gd name="T47" fmla="*/ 982 h 1078"/>
                <a:gd name="T48" fmla="*/ 3 w 1121"/>
                <a:gd name="T49" fmla="*/ 953 h 1078"/>
                <a:gd name="T50" fmla="*/ 0 w 1121"/>
                <a:gd name="T51" fmla="*/ 921 h 1078"/>
                <a:gd name="T52" fmla="*/ 0 w 1121"/>
                <a:gd name="T53" fmla="*/ 916 h 1078"/>
                <a:gd name="T54" fmla="*/ 5 w 1121"/>
                <a:gd name="T55" fmla="*/ 881 h 1078"/>
                <a:gd name="T56" fmla="*/ 16 w 1121"/>
                <a:gd name="T57" fmla="*/ 847 h 1078"/>
                <a:gd name="T58" fmla="*/ 35 w 1121"/>
                <a:gd name="T59" fmla="*/ 818 h 1078"/>
                <a:gd name="T60" fmla="*/ 61 w 1121"/>
                <a:gd name="T61" fmla="*/ 792 h 1078"/>
                <a:gd name="T62" fmla="*/ 92 w 1121"/>
                <a:gd name="T63" fmla="*/ 775 h 1078"/>
                <a:gd name="T64" fmla="*/ 597 w 1121"/>
                <a:gd name="T65" fmla="*/ 538 h 1078"/>
                <a:gd name="T66" fmla="*/ 92 w 1121"/>
                <a:gd name="T67" fmla="*/ 304 h 1078"/>
                <a:gd name="T68" fmla="*/ 61 w 1121"/>
                <a:gd name="T69" fmla="*/ 285 h 1078"/>
                <a:gd name="T70" fmla="*/ 35 w 1121"/>
                <a:gd name="T71" fmla="*/ 261 h 1078"/>
                <a:gd name="T72" fmla="*/ 16 w 1121"/>
                <a:gd name="T73" fmla="*/ 230 h 1078"/>
                <a:gd name="T74" fmla="*/ 5 w 1121"/>
                <a:gd name="T75" fmla="*/ 198 h 1078"/>
                <a:gd name="T76" fmla="*/ 0 w 1121"/>
                <a:gd name="T77" fmla="*/ 161 h 1078"/>
                <a:gd name="T78" fmla="*/ 0 w 1121"/>
                <a:gd name="T79" fmla="*/ 158 h 1078"/>
                <a:gd name="T80" fmla="*/ 3 w 1121"/>
                <a:gd name="T81" fmla="*/ 126 h 1078"/>
                <a:gd name="T82" fmla="*/ 13 w 1121"/>
                <a:gd name="T83" fmla="*/ 97 h 1078"/>
                <a:gd name="T84" fmla="*/ 27 w 1121"/>
                <a:gd name="T85" fmla="*/ 69 h 1078"/>
                <a:gd name="T86" fmla="*/ 48 w 1121"/>
                <a:gd name="T87" fmla="*/ 45 h 1078"/>
                <a:gd name="T88" fmla="*/ 74 w 1121"/>
                <a:gd name="T89" fmla="*/ 24 h 1078"/>
                <a:gd name="T90" fmla="*/ 100 w 1121"/>
                <a:gd name="T91" fmla="*/ 12 h 1078"/>
                <a:gd name="T92" fmla="*/ 128 w 1121"/>
                <a:gd name="T93" fmla="*/ 4 h 1078"/>
                <a:gd name="T94" fmla="*/ 157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157" y="0"/>
                  </a:moveTo>
                  <a:lnTo>
                    <a:pt x="191" y="5"/>
                  </a:lnTo>
                  <a:lnTo>
                    <a:pt x="223" y="15"/>
                  </a:lnTo>
                  <a:lnTo>
                    <a:pt x="1031" y="391"/>
                  </a:lnTo>
                  <a:lnTo>
                    <a:pt x="1062" y="410"/>
                  </a:lnTo>
                  <a:lnTo>
                    <a:pt x="1086" y="434"/>
                  </a:lnTo>
                  <a:lnTo>
                    <a:pt x="1105" y="465"/>
                  </a:lnTo>
                  <a:lnTo>
                    <a:pt x="1118" y="498"/>
                  </a:lnTo>
                  <a:lnTo>
                    <a:pt x="1121" y="534"/>
                  </a:lnTo>
                  <a:lnTo>
                    <a:pt x="1121" y="545"/>
                  </a:lnTo>
                  <a:lnTo>
                    <a:pt x="1118" y="580"/>
                  </a:lnTo>
                  <a:lnTo>
                    <a:pt x="1105" y="614"/>
                  </a:lnTo>
                  <a:lnTo>
                    <a:pt x="1086" y="643"/>
                  </a:lnTo>
                  <a:lnTo>
                    <a:pt x="1062" y="669"/>
                  </a:lnTo>
                  <a:lnTo>
                    <a:pt x="1031" y="688"/>
                  </a:lnTo>
                  <a:lnTo>
                    <a:pt x="223" y="1064"/>
                  </a:lnTo>
                  <a:lnTo>
                    <a:pt x="191" y="1073"/>
                  </a:lnTo>
                  <a:lnTo>
                    <a:pt x="157" y="1078"/>
                  </a:lnTo>
                  <a:lnTo>
                    <a:pt x="128" y="1075"/>
                  </a:lnTo>
                  <a:lnTo>
                    <a:pt x="100" y="1067"/>
                  </a:lnTo>
                  <a:lnTo>
                    <a:pt x="74" y="1053"/>
                  </a:lnTo>
                  <a:lnTo>
                    <a:pt x="48" y="1033"/>
                  </a:lnTo>
                  <a:lnTo>
                    <a:pt x="27" y="1009"/>
                  </a:lnTo>
                  <a:lnTo>
                    <a:pt x="13" y="982"/>
                  </a:lnTo>
                  <a:lnTo>
                    <a:pt x="3" y="953"/>
                  </a:lnTo>
                  <a:lnTo>
                    <a:pt x="0" y="921"/>
                  </a:lnTo>
                  <a:lnTo>
                    <a:pt x="0" y="916"/>
                  </a:lnTo>
                  <a:lnTo>
                    <a:pt x="5" y="881"/>
                  </a:lnTo>
                  <a:lnTo>
                    <a:pt x="16" y="847"/>
                  </a:lnTo>
                  <a:lnTo>
                    <a:pt x="35" y="818"/>
                  </a:lnTo>
                  <a:lnTo>
                    <a:pt x="61" y="792"/>
                  </a:lnTo>
                  <a:lnTo>
                    <a:pt x="92" y="775"/>
                  </a:lnTo>
                  <a:lnTo>
                    <a:pt x="597" y="538"/>
                  </a:lnTo>
                  <a:lnTo>
                    <a:pt x="92" y="304"/>
                  </a:lnTo>
                  <a:lnTo>
                    <a:pt x="61" y="285"/>
                  </a:lnTo>
                  <a:lnTo>
                    <a:pt x="35" y="261"/>
                  </a:lnTo>
                  <a:lnTo>
                    <a:pt x="16" y="230"/>
                  </a:lnTo>
                  <a:lnTo>
                    <a:pt x="5" y="198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26"/>
                  </a:lnTo>
                  <a:lnTo>
                    <a:pt x="13" y="97"/>
                  </a:lnTo>
                  <a:lnTo>
                    <a:pt x="27" y="69"/>
                  </a:lnTo>
                  <a:lnTo>
                    <a:pt x="48" y="45"/>
                  </a:lnTo>
                  <a:lnTo>
                    <a:pt x="74" y="24"/>
                  </a:lnTo>
                  <a:lnTo>
                    <a:pt x="100" y="12"/>
                  </a:lnTo>
                  <a:lnTo>
                    <a:pt x="128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1378">
            <a:extLst>
              <a:ext uri="{FF2B5EF4-FFF2-40B4-BE49-F238E27FC236}">
                <a16:creationId xmlns:a16="http://schemas.microsoft.com/office/drawing/2014/main" id="{E6FB9C83-879B-474E-98AB-3C5F908AA93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125435" y="2921839"/>
            <a:ext cx="505625" cy="505625"/>
            <a:chOff x="2747" y="223"/>
            <a:chExt cx="278" cy="27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2" name="Freeform 1380">
              <a:extLst>
                <a:ext uri="{FF2B5EF4-FFF2-40B4-BE49-F238E27FC236}">
                  <a16:creationId xmlns:a16="http://schemas.microsoft.com/office/drawing/2014/main" id="{462171A6-B7DF-49EB-B792-791C70979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" y="223"/>
              <a:ext cx="139" cy="138"/>
            </a:xfrm>
            <a:custGeom>
              <a:avLst/>
              <a:gdLst>
                <a:gd name="T0" fmla="*/ 782 w 1666"/>
                <a:gd name="T1" fmla="*/ 4 h 1660"/>
                <a:gd name="T2" fmla="*/ 898 w 1666"/>
                <a:gd name="T3" fmla="*/ 26 h 1660"/>
                <a:gd name="T4" fmla="*/ 1010 w 1666"/>
                <a:gd name="T5" fmla="*/ 66 h 1660"/>
                <a:gd name="T6" fmla="*/ 1116 w 1666"/>
                <a:gd name="T7" fmla="*/ 127 h 1660"/>
                <a:gd name="T8" fmla="*/ 1212 w 1666"/>
                <a:gd name="T9" fmla="*/ 208 h 1660"/>
                <a:gd name="T10" fmla="*/ 1290 w 1666"/>
                <a:gd name="T11" fmla="*/ 302 h 1660"/>
                <a:gd name="T12" fmla="*/ 1351 w 1666"/>
                <a:gd name="T13" fmla="*/ 404 h 1660"/>
                <a:gd name="T14" fmla="*/ 1393 w 1666"/>
                <a:gd name="T15" fmla="*/ 513 h 1660"/>
                <a:gd name="T16" fmla="*/ 1415 w 1666"/>
                <a:gd name="T17" fmla="*/ 627 h 1660"/>
                <a:gd name="T18" fmla="*/ 1419 w 1666"/>
                <a:gd name="T19" fmla="*/ 742 h 1660"/>
                <a:gd name="T20" fmla="*/ 1411 w 1666"/>
                <a:gd name="T21" fmla="*/ 840 h 1660"/>
                <a:gd name="T22" fmla="*/ 1421 w 1666"/>
                <a:gd name="T23" fmla="*/ 918 h 1660"/>
                <a:gd name="T24" fmla="*/ 1451 w 1666"/>
                <a:gd name="T25" fmla="*/ 990 h 1660"/>
                <a:gd name="T26" fmla="*/ 1499 w 1666"/>
                <a:gd name="T27" fmla="*/ 1052 h 1660"/>
                <a:gd name="T28" fmla="*/ 1509 w 1666"/>
                <a:gd name="T29" fmla="*/ 1376 h 1660"/>
                <a:gd name="T30" fmla="*/ 1264 w 1666"/>
                <a:gd name="T31" fmla="*/ 1135 h 1660"/>
                <a:gd name="T32" fmla="*/ 1226 w 1666"/>
                <a:gd name="T33" fmla="*/ 1122 h 1660"/>
                <a:gd name="T34" fmla="*/ 1187 w 1666"/>
                <a:gd name="T35" fmla="*/ 1126 h 1660"/>
                <a:gd name="T36" fmla="*/ 1153 w 1666"/>
                <a:gd name="T37" fmla="*/ 1149 h 1660"/>
                <a:gd name="T38" fmla="*/ 1130 w 1666"/>
                <a:gd name="T39" fmla="*/ 1183 h 1660"/>
                <a:gd name="T40" fmla="*/ 1126 w 1666"/>
                <a:gd name="T41" fmla="*/ 1222 h 1660"/>
                <a:gd name="T42" fmla="*/ 1139 w 1666"/>
                <a:gd name="T43" fmla="*/ 1260 h 1660"/>
                <a:gd name="T44" fmla="*/ 1380 w 1666"/>
                <a:gd name="T45" fmla="*/ 1503 h 1660"/>
                <a:gd name="T46" fmla="*/ 1055 w 1666"/>
                <a:gd name="T47" fmla="*/ 1493 h 1660"/>
                <a:gd name="T48" fmla="*/ 993 w 1666"/>
                <a:gd name="T49" fmla="*/ 1445 h 1660"/>
                <a:gd name="T50" fmla="*/ 921 w 1666"/>
                <a:gd name="T51" fmla="*/ 1415 h 1660"/>
                <a:gd name="T52" fmla="*/ 843 w 1666"/>
                <a:gd name="T53" fmla="*/ 1405 h 1660"/>
                <a:gd name="T54" fmla="*/ 745 w 1666"/>
                <a:gd name="T55" fmla="*/ 1413 h 1660"/>
                <a:gd name="T56" fmla="*/ 629 w 1666"/>
                <a:gd name="T57" fmla="*/ 1409 h 1660"/>
                <a:gd name="T58" fmla="*/ 515 w 1666"/>
                <a:gd name="T59" fmla="*/ 1387 h 1660"/>
                <a:gd name="T60" fmla="*/ 406 w 1666"/>
                <a:gd name="T61" fmla="*/ 1346 h 1660"/>
                <a:gd name="T62" fmla="*/ 302 w 1666"/>
                <a:gd name="T63" fmla="*/ 1286 h 1660"/>
                <a:gd name="T64" fmla="*/ 208 w 1666"/>
                <a:gd name="T65" fmla="*/ 1207 h 1660"/>
                <a:gd name="T66" fmla="*/ 128 w 1666"/>
                <a:gd name="T67" fmla="*/ 1112 h 1660"/>
                <a:gd name="T68" fmla="*/ 66 w 1666"/>
                <a:gd name="T69" fmla="*/ 1006 h 1660"/>
                <a:gd name="T70" fmla="*/ 26 w 1666"/>
                <a:gd name="T71" fmla="*/ 895 h 1660"/>
                <a:gd name="T72" fmla="*/ 4 w 1666"/>
                <a:gd name="T73" fmla="*/ 779 h 1660"/>
                <a:gd name="T74" fmla="*/ 1 w 1666"/>
                <a:gd name="T75" fmla="*/ 661 h 1660"/>
                <a:gd name="T76" fmla="*/ 12 w 1666"/>
                <a:gd name="T77" fmla="*/ 589 h 1660"/>
                <a:gd name="T78" fmla="*/ 31 w 1666"/>
                <a:gd name="T79" fmla="*/ 571 h 1660"/>
                <a:gd name="T80" fmla="*/ 55 w 1666"/>
                <a:gd name="T81" fmla="*/ 567 h 1660"/>
                <a:gd name="T82" fmla="*/ 80 w 1666"/>
                <a:gd name="T83" fmla="*/ 578 h 1660"/>
                <a:gd name="T84" fmla="*/ 322 w 1666"/>
                <a:gd name="T85" fmla="*/ 816 h 1660"/>
                <a:gd name="T86" fmla="*/ 381 w 1666"/>
                <a:gd name="T87" fmla="*/ 850 h 1660"/>
                <a:gd name="T88" fmla="*/ 445 w 1666"/>
                <a:gd name="T89" fmla="*/ 867 h 1660"/>
                <a:gd name="T90" fmla="*/ 513 w 1666"/>
                <a:gd name="T91" fmla="*/ 867 h 1660"/>
                <a:gd name="T92" fmla="*/ 577 w 1666"/>
                <a:gd name="T93" fmla="*/ 850 h 1660"/>
                <a:gd name="T94" fmla="*/ 638 w 1666"/>
                <a:gd name="T95" fmla="*/ 816 h 1660"/>
                <a:gd name="T96" fmla="*/ 796 w 1666"/>
                <a:gd name="T97" fmla="*/ 661 h 1660"/>
                <a:gd name="T98" fmla="*/ 839 w 1666"/>
                <a:gd name="T99" fmla="*/ 606 h 1660"/>
                <a:gd name="T100" fmla="*/ 864 w 1666"/>
                <a:gd name="T101" fmla="*/ 544 h 1660"/>
                <a:gd name="T102" fmla="*/ 873 w 1666"/>
                <a:gd name="T103" fmla="*/ 478 h 1660"/>
                <a:gd name="T104" fmla="*/ 864 w 1666"/>
                <a:gd name="T105" fmla="*/ 411 h 1660"/>
                <a:gd name="T106" fmla="*/ 839 w 1666"/>
                <a:gd name="T107" fmla="*/ 349 h 1660"/>
                <a:gd name="T108" fmla="*/ 796 w 1666"/>
                <a:gd name="T109" fmla="*/ 293 h 1660"/>
                <a:gd name="T110" fmla="*/ 573 w 1666"/>
                <a:gd name="T111" fmla="*/ 68 h 1660"/>
                <a:gd name="T112" fmla="*/ 570 w 1666"/>
                <a:gd name="T113" fmla="*/ 43 h 1660"/>
                <a:gd name="T114" fmla="*/ 581 w 1666"/>
                <a:gd name="T115" fmla="*/ 19 h 1660"/>
                <a:gd name="T116" fmla="*/ 605 w 1666"/>
                <a:gd name="T117" fmla="*/ 8 h 1660"/>
                <a:gd name="T118" fmla="*/ 722 w 1666"/>
                <a:gd name="T119" fmla="*/ 0 h 1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66" h="1660">
                  <a:moveTo>
                    <a:pt x="722" y="0"/>
                  </a:moveTo>
                  <a:lnTo>
                    <a:pt x="782" y="4"/>
                  </a:lnTo>
                  <a:lnTo>
                    <a:pt x="841" y="12"/>
                  </a:lnTo>
                  <a:lnTo>
                    <a:pt x="898" y="26"/>
                  </a:lnTo>
                  <a:lnTo>
                    <a:pt x="955" y="44"/>
                  </a:lnTo>
                  <a:lnTo>
                    <a:pt x="1010" y="66"/>
                  </a:lnTo>
                  <a:lnTo>
                    <a:pt x="1065" y="95"/>
                  </a:lnTo>
                  <a:lnTo>
                    <a:pt x="1116" y="127"/>
                  </a:lnTo>
                  <a:lnTo>
                    <a:pt x="1165" y="165"/>
                  </a:lnTo>
                  <a:lnTo>
                    <a:pt x="1212" y="208"/>
                  </a:lnTo>
                  <a:lnTo>
                    <a:pt x="1254" y="253"/>
                  </a:lnTo>
                  <a:lnTo>
                    <a:pt x="1290" y="302"/>
                  </a:lnTo>
                  <a:lnTo>
                    <a:pt x="1323" y="351"/>
                  </a:lnTo>
                  <a:lnTo>
                    <a:pt x="1351" y="404"/>
                  </a:lnTo>
                  <a:lnTo>
                    <a:pt x="1374" y="458"/>
                  </a:lnTo>
                  <a:lnTo>
                    <a:pt x="1393" y="513"/>
                  </a:lnTo>
                  <a:lnTo>
                    <a:pt x="1406" y="570"/>
                  </a:lnTo>
                  <a:lnTo>
                    <a:pt x="1415" y="627"/>
                  </a:lnTo>
                  <a:lnTo>
                    <a:pt x="1419" y="685"/>
                  </a:lnTo>
                  <a:lnTo>
                    <a:pt x="1419" y="742"/>
                  </a:lnTo>
                  <a:lnTo>
                    <a:pt x="1413" y="800"/>
                  </a:lnTo>
                  <a:lnTo>
                    <a:pt x="1411" y="840"/>
                  </a:lnTo>
                  <a:lnTo>
                    <a:pt x="1413" y="879"/>
                  </a:lnTo>
                  <a:lnTo>
                    <a:pt x="1421" y="918"/>
                  </a:lnTo>
                  <a:lnTo>
                    <a:pt x="1433" y="954"/>
                  </a:lnTo>
                  <a:lnTo>
                    <a:pt x="1451" y="990"/>
                  </a:lnTo>
                  <a:lnTo>
                    <a:pt x="1472" y="1022"/>
                  </a:lnTo>
                  <a:lnTo>
                    <a:pt x="1499" y="1052"/>
                  </a:lnTo>
                  <a:lnTo>
                    <a:pt x="1666" y="1219"/>
                  </a:lnTo>
                  <a:lnTo>
                    <a:pt x="1509" y="1376"/>
                  </a:lnTo>
                  <a:lnTo>
                    <a:pt x="1280" y="1149"/>
                  </a:lnTo>
                  <a:lnTo>
                    <a:pt x="1264" y="1135"/>
                  </a:lnTo>
                  <a:lnTo>
                    <a:pt x="1245" y="1126"/>
                  </a:lnTo>
                  <a:lnTo>
                    <a:pt x="1226" y="1122"/>
                  </a:lnTo>
                  <a:lnTo>
                    <a:pt x="1207" y="1122"/>
                  </a:lnTo>
                  <a:lnTo>
                    <a:pt x="1187" y="1126"/>
                  </a:lnTo>
                  <a:lnTo>
                    <a:pt x="1169" y="1135"/>
                  </a:lnTo>
                  <a:lnTo>
                    <a:pt x="1153" y="1149"/>
                  </a:lnTo>
                  <a:lnTo>
                    <a:pt x="1139" y="1165"/>
                  </a:lnTo>
                  <a:lnTo>
                    <a:pt x="1130" y="1183"/>
                  </a:lnTo>
                  <a:lnTo>
                    <a:pt x="1126" y="1203"/>
                  </a:lnTo>
                  <a:lnTo>
                    <a:pt x="1126" y="1222"/>
                  </a:lnTo>
                  <a:lnTo>
                    <a:pt x="1130" y="1241"/>
                  </a:lnTo>
                  <a:lnTo>
                    <a:pt x="1139" y="1260"/>
                  </a:lnTo>
                  <a:lnTo>
                    <a:pt x="1153" y="1276"/>
                  </a:lnTo>
                  <a:lnTo>
                    <a:pt x="1380" y="1503"/>
                  </a:lnTo>
                  <a:lnTo>
                    <a:pt x="1222" y="1660"/>
                  </a:lnTo>
                  <a:lnTo>
                    <a:pt x="1055" y="1493"/>
                  </a:lnTo>
                  <a:lnTo>
                    <a:pt x="1026" y="1467"/>
                  </a:lnTo>
                  <a:lnTo>
                    <a:pt x="993" y="1445"/>
                  </a:lnTo>
                  <a:lnTo>
                    <a:pt x="957" y="1429"/>
                  </a:lnTo>
                  <a:lnTo>
                    <a:pt x="921" y="1415"/>
                  </a:lnTo>
                  <a:lnTo>
                    <a:pt x="883" y="1408"/>
                  </a:lnTo>
                  <a:lnTo>
                    <a:pt x="843" y="1405"/>
                  </a:lnTo>
                  <a:lnTo>
                    <a:pt x="803" y="1408"/>
                  </a:lnTo>
                  <a:lnTo>
                    <a:pt x="745" y="1413"/>
                  </a:lnTo>
                  <a:lnTo>
                    <a:pt x="688" y="1413"/>
                  </a:lnTo>
                  <a:lnTo>
                    <a:pt x="629" y="1409"/>
                  </a:lnTo>
                  <a:lnTo>
                    <a:pt x="572" y="1401"/>
                  </a:lnTo>
                  <a:lnTo>
                    <a:pt x="515" y="1387"/>
                  </a:lnTo>
                  <a:lnTo>
                    <a:pt x="460" y="1369"/>
                  </a:lnTo>
                  <a:lnTo>
                    <a:pt x="406" y="1346"/>
                  </a:lnTo>
                  <a:lnTo>
                    <a:pt x="352" y="1319"/>
                  </a:lnTo>
                  <a:lnTo>
                    <a:pt x="302" y="1286"/>
                  </a:lnTo>
                  <a:lnTo>
                    <a:pt x="253" y="1248"/>
                  </a:lnTo>
                  <a:lnTo>
                    <a:pt x="208" y="1207"/>
                  </a:lnTo>
                  <a:lnTo>
                    <a:pt x="166" y="1161"/>
                  </a:lnTo>
                  <a:lnTo>
                    <a:pt x="128" y="1112"/>
                  </a:lnTo>
                  <a:lnTo>
                    <a:pt x="95" y="1060"/>
                  </a:lnTo>
                  <a:lnTo>
                    <a:pt x="66" y="1006"/>
                  </a:lnTo>
                  <a:lnTo>
                    <a:pt x="44" y="951"/>
                  </a:lnTo>
                  <a:lnTo>
                    <a:pt x="26" y="895"/>
                  </a:lnTo>
                  <a:lnTo>
                    <a:pt x="12" y="837"/>
                  </a:lnTo>
                  <a:lnTo>
                    <a:pt x="4" y="779"/>
                  </a:lnTo>
                  <a:lnTo>
                    <a:pt x="0" y="720"/>
                  </a:lnTo>
                  <a:lnTo>
                    <a:pt x="1" y="661"/>
                  </a:lnTo>
                  <a:lnTo>
                    <a:pt x="8" y="602"/>
                  </a:lnTo>
                  <a:lnTo>
                    <a:pt x="12" y="589"/>
                  </a:lnTo>
                  <a:lnTo>
                    <a:pt x="20" y="578"/>
                  </a:lnTo>
                  <a:lnTo>
                    <a:pt x="31" y="571"/>
                  </a:lnTo>
                  <a:lnTo>
                    <a:pt x="43" y="567"/>
                  </a:lnTo>
                  <a:lnTo>
                    <a:pt x="55" y="567"/>
                  </a:lnTo>
                  <a:lnTo>
                    <a:pt x="68" y="570"/>
                  </a:lnTo>
                  <a:lnTo>
                    <a:pt x="80" y="578"/>
                  </a:lnTo>
                  <a:lnTo>
                    <a:pt x="295" y="793"/>
                  </a:lnTo>
                  <a:lnTo>
                    <a:pt x="322" y="816"/>
                  </a:lnTo>
                  <a:lnTo>
                    <a:pt x="350" y="835"/>
                  </a:lnTo>
                  <a:lnTo>
                    <a:pt x="381" y="850"/>
                  </a:lnTo>
                  <a:lnTo>
                    <a:pt x="413" y="861"/>
                  </a:lnTo>
                  <a:lnTo>
                    <a:pt x="445" y="867"/>
                  </a:lnTo>
                  <a:lnTo>
                    <a:pt x="479" y="870"/>
                  </a:lnTo>
                  <a:lnTo>
                    <a:pt x="513" y="867"/>
                  </a:lnTo>
                  <a:lnTo>
                    <a:pt x="546" y="861"/>
                  </a:lnTo>
                  <a:lnTo>
                    <a:pt x="577" y="850"/>
                  </a:lnTo>
                  <a:lnTo>
                    <a:pt x="608" y="835"/>
                  </a:lnTo>
                  <a:lnTo>
                    <a:pt x="638" y="816"/>
                  </a:lnTo>
                  <a:lnTo>
                    <a:pt x="664" y="793"/>
                  </a:lnTo>
                  <a:lnTo>
                    <a:pt x="796" y="661"/>
                  </a:lnTo>
                  <a:lnTo>
                    <a:pt x="819" y="634"/>
                  </a:lnTo>
                  <a:lnTo>
                    <a:pt x="839" y="606"/>
                  </a:lnTo>
                  <a:lnTo>
                    <a:pt x="853" y="575"/>
                  </a:lnTo>
                  <a:lnTo>
                    <a:pt x="864" y="544"/>
                  </a:lnTo>
                  <a:lnTo>
                    <a:pt x="871" y="511"/>
                  </a:lnTo>
                  <a:lnTo>
                    <a:pt x="873" y="478"/>
                  </a:lnTo>
                  <a:lnTo>
                    <a:pt x="871" y="444"/>
                  </a:lnTo>
                  <a:lnTo>
                    <a:pt x="864" y="411"/>
                  </a:lnTo>
                  <a:lnTo>
                    <a:pt x="853" y="380"/>
                  </a:lnTo>
                  <a:lnTo>
                    <a:pt x="839" y="349"/>
                  </a:lnTo>
                  <a:lnTo>
                    <a:pt x="819" y="320"/>
                  </a:lnTo>
                  <a:lnTo>
                    <a:pt x="796" y="293"/>
                  </a:lnTo>
                  <a:lnTo>
                    <a:pt x="581" y="80"/>
                  </a:lnTo>
                  <a:lnTo>
                    <a:pt x="573" y="68"/>
                  </a:lnTo>
                  <a:lnTo>
                    <a:pt x="569" y="55"/>
                  </a:lnTo>
                  <a:lnTo>
                    <a:pt x="570" y="43"/>
                  </a:lnTo>
                  <a:lnTo>
                    <a:pt x="573" y="31"/>
                  </a:lnTo>
                  <a:lnTo>
                    <a:pt x="581" y="19"/>
                  </a:lnTo>
                  <a:lnTo>
                    <a:pt x="592" y="12"/>
                  </a:lnTo>
                  <a:lnTo>
                    <a:pt x="605" y="8"/>
                  </a:lnTo>
                  <a:lnTo>
                    <a:pt x="664" y="2"/>
                  </a:lnTo>
                  <a:lnTo>
                    <a:pt x="7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381">
              <a:extLst>
                <a:ext uri="{FF2B5EF4-FFF2-40B4-BE49-F238E27FC236}">
                  <a16:creationId xmlns:a16="http://schemas.microsoft.com/office/drawing/2014/main" id="{97573C05-A640-46AC-974B-36FE1CCA5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8" y="364"/>
              <a:ext cx="125" cy="124"/>
            </a:xfrm>
            <a:custGeom>
              <a:avLst/>
              <a:gdLst>
                <a:gd name="T0" fmla="*/ 445 w 1500"/>
                <a:gd name="T1" fmla="*/ 0 h 1494"/>
                <a:gd name="T2" fmla="*/ 1409 w 1500"/>
                <a:gd name="T3" fmla="*/ 961 h 1494"/>
                <a:gd name="T4" fmla="*/ 1436 w 1500"/>
                <a:gd name="T5" fmla="*/ 991 h 1494"/>
                <a:gd name="T6" fmla="*/ 1457 w 1500"/>
                <a:gd name="T7" fmla="*/ 1023 h 1494"/>
                <a:gd name="T8" fmla="*/ 1474 w 1500"/>
                <a:gd name="T9" fmla="*/ 1056 h 1494"/>
                <a:gd name="T10" fmla="*/ 1487 w 1500"/>
                <a:gd name="T11" fmla="*/ 1091 h 1494"/>
                <a:gd name="T12" fmla="*/ 1496 w 1500"/>
                <a:gd name="T13" fmla="*/ 1127 h 1494"/>
                <a:gd name="T14" fmla="*/ 1500 w 1500"/>
                <a:gd name="T15" fmla="*/ 1164 h 1494"/>
                <a:gd name="T16" fmla="*/ 1500 w 1500"/>
                <a:gd name="T17" fmla="*/ 1201 h 1494"/>
                <a:gd name="T18" fmla="*/ 1496 w 1500"/>
                <a:gd name="T19" fmla="*/ 1237 h 1494"/>
                <a:gd name="T20" fmla="*/ 1487 w 1500"/>
                <a:gd name="T21" fmla="*/ 1273 h 1494"/>
                <a:gd name="T22" fmla="*/ 1473 w 1500"/>
                <a:gd name="T23" fmla="*/ 1309 h 1494"/>
                <a:gd name="T24" fmla="*/ 1456 w 1500"/>
                <a:gd name="T25" fmla="*/ 1342 h 1494"/>
                <a:gd name="T26" fmla="*/ 1435 w 1500"/>
                <a:gd name="T27" fmla="*/ 1374 h 1494"/>
                <a:gd name="T28" fmla="*/ 1408 w 1500"/>
                <a:gd name="T29" fmla="*/ 1403 h 1494"/>
                <a:gd name="T30" fmla="*/ 1379 w 1500"/>
                <a:gd name="T31" fmla="*/ 1429 h 1494"/>
                <a:gd name="T32" fmla="*/ 1347 w 1500"/>
                <a:gd name="T33" fmla="*/ 1450 h 1494"/>
                <a:gd name="T34" fmla="*/ 1314 w 1500"/>
                <a:gd name="T35" fmla="*/ 1468 h 1494"/>
                <a:gd name="T36" fmla="*/ 1278 w 1500"/>
                <a:gd name="T37" fmla="*/ 1481 h 1494"/>
                <a:gd name="T38" fmla="*/ 1242 w 1500"/>
                <a:gd name="T39" fmla="*/ 1490 h 1494"/>
                <a:gd name="T40" fmla="*/ 1206 w 1500"/>
                <a:gd name="T41" fmla="*/ 1494 h 1494"/>
                <a:gd name="T42" fmla="*/ 1169 w 1500"/>
                <a:gd name="T43" fmla="*/ 1494 h 1494"/>
                <a:gd name="T44" fmla="*/ 1132 w 1500"/>
                <a:gd name="T45" fmla="*/ 1490 h 1494"/>
                <a:gd name="T46" fmla="*/ 1095 w 1500"/>
                <a:gd name="T47" fmla="*/ 1482 h 1494"/>
                <a:gd name="T48" fmla="*/ 1061 w 1500"/>
                <a:gd name="T49" fmla="*/ 1469 h 1494"/>
                <a:gd name="T50" fmla="*/ 1027 w 1500"/>
                <a:gd name="T51" fmla="*/ 1451 h 1494"/>
                <a:gd name="T52" fmla="*/ 995 w 1500"/>
                <a:gd name="T53" fmla="*/ 1430 h 1494"/>
                <a:gd name="T54" fmla="*/ 966 w 1500"/>
                <a:gd name="T55" fmla="*/ 1403 h 1494"/>
                <a:gd name="T56" fmla="*/ 0 w 1500"/>
                <a:gd name="T57" fmla="*/ 441 h 1494"/>
                <a:gd name="T58" fmla="*/ 157 w 1500"/>
                <a:gd name="T59" fmla="*/ 284 h 1494"/>
                <a:gd name="T60" fmla="*/ 1095 w 1500"/>
                <a:gd name="T61" fmla="*/ 1219 h 1494"/>
                <a:gd name="T62" fmla="*/ 1112 w 1500"/>
                <a:gd name="T63" fmla="*/ 1231 h 1494"/>
                <a:gd name="T64" fmla="*/ 1130 w 1500"/>
                <a:gd name="T65" fmla="*/ 1240 h 1494"/>
                <a:gd name="T66" fmla="*/ 1150 w 1500"/>
                <a:gd name="T67" fmla="*/ 1245 h 1494"/>
                <a:gd name="T68" fmla="*/ 1169 w 1500"/>
                <a:gd name="T69" fmla="*/ 1245 h 1494"/>
                <a:gd name="T70" fmla="*/ 1188 w 1500"/>
                <a:gd name="T71" fmla="*/ 1240 h 1494"/>
                <a:gd name="T72" fmla="*/ 1207 w 1500"/>
                <a:gd name="T73" fmla="*/ 1231 h 1494"/>
                <a:gd name="T74" fmla="*/ 1224 w 1500"/>
                <a:gd name="T75" fmla="*/ 1219 h 1494"/>
                <a:gd name="T76" fmla="*/ 1236 w 1500"/>
                <a:gd name="T77" fmla="*/ 1202 h 1494"/>
                <a:gd name="T78" fmla="*/ 1246 w 1500"/>
                <a:gd name="T79" fmla="*/ 1183 h 1494"/>
                <a:gd name="T80" fmla="*/ 1250 w 1500"/>
                <a:gd name="T81" fmla="*/ 1164 h 1494"/>
                <a:gd name="T82" fmla="*/ 1250 w 1500"/>
                <a:gd name="T83" fmla="*/ 1145 h 1494"/>
                <a:gd name="T84" fmla="*/ 1246 w 1500"/>
                <a:gd name="T85" fmla="*/ 1125 h 1494"/>
                <a:gd name="T86" fmla="*/ 1236 w 1500"/>
                <a:gd name="T87" fmla="*/ 1107 h 1494"/>
                <a:gd name="T88" fmla="*/ 1224 w 1500"/>
                <a:gd name="T89" fmla="*/ 1091 h 1494"/>
                <a:gd name="T90" fmla="*/ 286 w 1500"/>
                <a:gd name="T91" fmla="*/ 156 h 1494"/>
                <a:gd name="T92" fmla="*/ 445 w 1500"/>
                <a:gd name="T93" fmla="*/ 0 h 1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0" h="1494">
                  <a:moveTo>
                    <a:pt x="445" y="0"/>
                  </a:moveTo>
                  <a:lnTo>
                    <a:pt x="1409" y="961"/>
                  </a:lnTo>
                  <a:lnTo>
                    <a:pt x="1436" y="991"/>
                  </a:lnTo>
                  <a:lnTo>
                    <a:pt x="1457" y="1023"/>
                  </a:lnTo>
                  <a:lnTo>
                    <a:pt x="1474" y="1056"/>
                  </a:lnTo>
                  <a:lnTo>
                    <a:pt x="1487" y="1091"/>
                  </a:lnTo>
                  <a:lnTo>
                    <a:pt x="1496" y="1127"/>
                  </a:lnTo>
                  <a:lnTo>
                    <a:pt x="1500" y="1164"/>
                  </a:lnTo>
                  <a:lnTo>
                    <a:pt x="1500" y="1201"/>
                  </a:lnTo>
                  <a:lnTo>
                    <a:pt x="1496" y="1237"/>
                  </a:lnTo>
                  <a:lnTo>
                    <a:pt x="1487" y="1273"/>
                  </a:lnTo>
                  <a:lnTo>
                    <a:pt x="1473" y="1309"/>
                  </a:lnTo>
                  <a:lnTo>
                    <a:pt x="1456" y="1342"/>
                  </a:lnTo>
                  <a:lnTo>
                    <a:pt x="1435" y="1374"/>
                  </a:lnTo>
                  <a:lnTo>
                    <a:pt x="1408" y="1403"/>
                  </a:lnTo>
                  <a:lnTo>
                    <a:pt x="1379" y="1429"/>
                  </a:lnTo>
                  <a:lnTo>
                    <a:pt x="1347" y="1450"/>
                  </a:lnTo>
                  <a:lnTo>
                    <a:pt x="1314" y="1468"/>
                  </a:lnTo>
                  <a:lnTo>
                    <a:pt x="1278" y="1481"/>
                  </a:lnTo>
                  <a:lnTo>
                    <a:pt x="1242" y="1490"/>
                  </a:lnTo>
                  <a:lnTo>
                    <a:pt x="1206" y="1494"/>
                  </a:lnTo>
                  <a:lnTo>
                    <a:pt x="1169" y="1494"/>
                  </a:lnTo>
                  <a:lnTo>
                    <a:pt x="1132" y="1490"/>
                  </a:lnTo>
                  <a:lnTo>
                    <a:pt x="1095" y="1482"/>
                  </a:lnTo>
                  <a:lnTo>
                    <a:pt x="1061" y="1469"/>
                  </a:lnTo>
                  <a:lnTo>
                    <a:pt x="1027" y="1451"/>
                  </a:lnTo>
                  <a:lnTo>
                    <a:pt x="995" y="1430"/>
                  </a:lnTo>
                  <a:lnTo>
                    <a:pt x="966" y="1403"/>
                  </a:lnTo>
                  <a:lnTo>
                    <a:pt x="0" y="441"/>
                  </a:lnTo>
                  <a:lnTo>
                    <a:pt x="157" y="284"/>
                  </a:lnTo>
                  <a:lnTo>
                    <a:pt x="1095" y="1219"/>
                  </a:lnTo>
                  <a:lnTo>
                    <a:pt x="1112" y="1231"/>
                  </a:lnTo>
                  <a:lnTo>
                    <a:pt x="1130" y="1240"/>
                  </a:lnTo>
                  <a:lnTo>
                    <a:pt x="1150" y="1245"/>
                  </a:lnTo>
                  <a:lnTo>
                    <a:pt x="1169" y="1245"/>
                  </a:lnTo>
                  <a:lnTo>
                    <a:pt x="1188" y="1240"/>
                  </a:lnTo>
                  <a:lnTo>
                    <a:pt x="1207" y="1231"/>
                  </a:lnTo>
                  <a:lnTo>
                    <a:pt x="1224" y="1219"/>
                  </a:lnTo>
                  <a:lnTo>
                    <a:pt x="1236" y="1202"/>
                  </a:lnTo>
                  <a:lnTo>
                    <a:pt x="1246" y="1183"/>
                  </a:lnTo>
                  <a:lnTo>
                    <a:pt x="1250" y="1164"/>
                  </a:lnTo>
                  <a:lnTo>
                    <a:pt x="1250" y="1145"/>
                  </a:lnTo>
                  <a:lnTo>
                    <a:pt x="1246" y="1125"/>
                  </a:lnTo>
                  <a:lnTo>
                    <a:pt x="1236" y="1107"/>
                  </a:lnTo>
                  <a:lnTo>
                    <a:pt x="1224" y="1091"/>
                  </a:lnTo>
                  <a:lnTo>
                    <a:pt x="286" y="156"/>
                  </a:lnTo>
                  <a:lnTo>
                    <a:pt x="4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382">
              <a:extLst>
                <a:ext uri="{FF2B5EF4-FFF2-40B4-BE49-F238E27FC236}">
                  <a16:creationId xmlns:a16="http://schemas.microsoft.com/office/drawing/2014/main" id="{0446B423-229F-42A6-8B6D-4E1286A49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8" y="225"/>
              <a:ext cx="277" cy="276"/>
            </a:xfrm>
            <a:custGeom>
              <a:avLst/>
              <a:gdLst>
                <a:gd name="T0" fmla="*/ 3117 w 3324"/>
                <a:gd name="T1" fmla="*/ 0 h 3313"/>
                <a:gd name="T2" fmla="*/ 3324 w 3324"/>
                <a:gd name="T3" fmla="*/ 207 h 3313"/>
                <a:gd name="T4" fmla="*/ 2908 w 3324"/>
                <a:gd name="T5" fmla="*/ 1036 h 3313"/>
                <a:gd name="T6" fmla="*/ 2491 w 3324"/>
                <a:gd name="T7" fmla="*/ 1036 h 3313"/>
                <a:gd name="T8" fmla="*/ 1359 w 3324"/>
                <a:gd name="T9" fmla="*/ 2161 h 3313"/>
                <a:gd name="T10" fmla="*/ 1567 w 3324"/>
                <a:gd name="T11" fmla="*/ 2368 h 3313"/>
                <a:gd name="T12" fmla="*/ 746 w 3324"/>
                <a:gd name="T13" fmla="*/ 3186 h 3313"/>
                <a:gd name="T14" fmla="*/ 711 w 3324"/>
                <a:gd name="T15" fmla="*/ 3217 h 3313"/>
                <a:gd name="T16" fmla="*/ 673 w 3324"/>
                <a:gd name="T17" fmla="*/ 3245 h 3313"/>
                <a:gd name="T18" fmla="*/ 633 w 3324"/>
                <a:gd name="T19" fmla="*/ 3267 h 3313"/>
                <a:gd name="T20" fmla="*/ 591 w 3324"/>
                <a:gd name="T21" fmla="*/ 3285 h 3313"/>
                <a:gd name="T22" fmla="*/ 548 w 3324"/>
                <a:gd name="T23" fmla="*/ 3300 h 3313"/>
                <a:gd name="T24" fmla="*/ 504 w 3324"/>
                <a:gd name="T25" fmla="*/ 3308 h 3313"/>
                <a:gd name="T26" fmla="*/ 460 w 3324"/>
                <a:gd name="T27" fmla="*/ 3313 h 3313"/>
                <a:gd name="T28" fmla="*/ 415 w 3324"/>
                <a:gd name="T29" fmla="*/ 3313 h 3313"/>
                <a:gd name="T30" fmla="*/ 370 w 3324"/>
                <a:gd name="T31" fmla="*/ 3308 h 3313"/>
                <a:gd name="T32" fmla="*/ 326 w 3324"/>
                <a:gd name="T33" fmla="*/ 3300 h 3313"/>
                <a:gd name="T34" fmla="*/ 283 w 3324"/>
                <a:gd name="T35" fmla="*/ 3285 h 3313"/>
                <a:gd name="T36" fmla="*/ 241 w 3324"/>
                <a:gd name="T37" fmla="*/ 3267 h 3313"/>
                <a:gd name="T38" fmla="*/ 201 w 3324"/>
                <a:gd name="T39" fmla="*/ 3245 h 3313"/>
                <a:gd name="T40" fmla="*/ 164 w 3324"/>
                <a:gd name="T41" fmla="*/ 3217 h 3313"/>
                <a:gd name="T42" fmla="*/ 128 w 3324"/>
                <a:gd name="T43" fmla="*/ 3186 h 3313"/>
                <a:gd name="T44" fmla="*/ 96 w 3324"/>
                <a:gd name="T45" fmla="*/ 3150 h 3313"/>
                <a:gd name="T46" fmla="*/ 69 w 3324"/>
                <a:gd name="T47" fmla="*/ 3112 h 3313"/>
                <a:gd name="T48" fmla="*/ 46 w 3324"/>
                <a:gd name="T49" fmla="*/ 3073 h 3313"/>
                <a:gd name="T50" fmla="*/ 28 w 3324"/>
                <a:gd name="T51" fmla="*/ 3031 h 3313"/>
                <a:gd name="T52" fmla="*/ 13 w 3324"/>
                <a:gd name="T53" fmla="*/ 2988 h 3313"/>
                <a:gd name="T54" fmla="*/ 4 w 3324"/>
                <a:gd name="T55" fmla="*/ 2944 h 3313"/>
                <a:gd name="T56" fmla="*/ 0 w 3324"/>
                <a:gd name="T57" fmla="*/ 2899 h 3313"/>
                <a:gd name="T58" fmla="*/ 0 w 3324"/>
                <a:gd name="T59" fmla="*/ 2855 h 3313"/>
                <a:gd name="T60" fmla="*/ 4 w 3324"/>
                <a:gd name="T61" fmla="*/ 2811 h 3313"/>
                <a:gd name="T62" fmla="*/ 13 w 3324"/>
                <a:gd name="T63" fmla="*/ 2767 h 3313"/>
                <a:gd name="T64" fmla="*/ 28 w 3324"/>
                <a:gd name="T65" fmla="*/ 2723 h 3313"/>
                <a:gd name="T66" fmla="*/ 46 w 3324"/>
                <a:gd name="T67" fmla="*/ 2683 h 3313"/>
                <a:gd name="T68" fmla="*/ 69 w 3324"/>
                <a:gd name="T69" fmla="*/ 2642 h 3313"/>
                <a:gd name="T70" fmla="*/ 96 w 3324"/>
                <a:gd name="T71" fmla="*/ 2604 h 3313"/>
                <a:gd name="T72" fmla="*/ 128 w 3324"/>
                <a:gd name="T73" fmla="*/ 2569 h 3313"/>
                <a:gd name="T74" fmla="*/ 948 w 3324"/>
                <a:gd name="T75" fmla="*/ 1752 h 3313"/>
                <a:gd name="T76" fmla="*/ 1152 w 3324"/>
                <a:gd name="T77" fmla="*/ 1954 h 3313"/>
                <a:gd name="T78" fmla="*/ 2284 w 3324"/>
                <a:gd name="T79" fmla="*/ 829 h 3313"/>
                <a:gd name="T80" fmla="*/ 2284 w 3324"/>
                <a:gd name="T81" fmla="*/ 414 h 3313"/>
                <a:gd name="T82" fmla="*/ 3117 w 3324"/>
                <a:gd name="T83" fmla="*/ 0 h 3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24" h="3313">
                  <a:moveTo>
                    <a:pt x="3117" y="0"/>
                  </a:moveTo>
                  <a:lnTo>
                    <a:pt x="3324" y="207"/>
                  </a:lnTo>
                  <a:lnTo>
                    <a:pt x="2908" y="1036"/>
                  </a:lnTo>
                  <a:lnTo>
                    <a:pt x="2491" y="1036"/>
                  </a:lnTo>
                  <a:lnTo>
                    <a:pt x="1359" y="2161"/>
                  </a:lnTo>
                  <a:lnTo>
                    <a:pt x="1567" y="2368"/>
                  </a:lnTo>
                  <a:lnTo>
                    <a:pt x="746" y="3186"/>
                  </a:lnTo>
                  <a:lnTo>
                    <a:pt x="711" y="3217"/>
                  </a:lnTo>
                  <a:lnTo>
                    <a:pt x="673" y="3245"/>
                  </a:lnTo>
                  <a:lnTo>
                    <a:pt x="633" y="3267"/>
                  </a:lnTo>
                  <a:lnTo>
                    <a:pt x="591" y="3285"/>
                  </a:lnTo>
                  <a:lnTo>
                    <a:pt x="548" y="3300"/>
                  </a:lnTo>
                  <a:lnTo>
                    <a:pt x="504" y="3308"/>
                  </a:lnTo>
                  <a:lnTo>
                    <a:pt x="460" y="3313"/>
                  </a:lnTo>
                  <a:lnTo>
                    <a:pt x="415" y="3313"/>
                  </a:lnTo>
                  <a:lnTo>
                    <a:pt x="370" y="3308"/>
                  </a:lnTo>
                  <a:lnTo>
                    <a:pt x="326" y="3300"/>
                  </a:lnTo>
                  <a:lnTo>
                    <a:pt x="283" y="3285"/>
                  </a:lnTo>
                  <a:lnTo>
                    <a:pt x="241" y="3267"/>
                  </a:lnTo>
                  <a:lnTo>
                    <a:pt x="201" y="3245"/>
                  </a:lnTo>
                  <a:lnTo>
                    <a:pt x="164" y="3217"/>
                  </a:lnTo>
                  <a:lnTo>
                    <a:pt x="128" y="3186"/>
                  </a:lnTo>
                  <a:lnTo>
                    <a:pt x="96" y="3150"/>
                  </a:lnTo>
                  <a:lnTo>
                    <a:pt x="69" y="3112"/>
                  </a:lnTo>
                  <a:lnTo>
                    <a:pt x="46" y="3073"/>
                  </a:lnTo>
                  <a:lnTo>
                    <a:pt x="28" y="3031"/>
                  </a:lnTo>
                  <a:lnTo>
                    <a:pt x="13" y="2988"/>
                  </a:lnTo>
                  <a:lnTo>
                    <a:pt x="4" y="2944"/>
                  </a:lnTo>
                  <a:lnTo>
                    <a:pt x="0" y="2899"/>
                  </a:lnTo>
                  <a:lnTo>
                    <a:pt x="0" y="2855"/>
                  </a:lnTo>
                  <a:lnTo>
                    <a:pt x="4" y="2811"/>
                  </a:lnTo>
                  <a:lnTo>
                    <a:pt x="13" y="2767"/>
                  </a:lnTo>
                  <a:lnTo>
                    <a:pt x="28" y="2723"/>
                  </a:lnTo>
                  <a:lnTo>
                    <a:pt x="46" y="2683"/>
                  </a:lnTo>
                  <a:lnTo>
                    <a:pt x="69" y="2642"/>
                  </a:lnTo>
                  <a:lnTo>
                    <a:pt x="96" y="2604"/>
                  </a:lnTo>
                  <a:lnTo>
                    <a:pt x="128" y="2569"/>
                  </a:lnTo>
                  <a:lnTo>
                    <a:pt x="948" y="1752"/>
                  </a:lnTo>
                  <a:lnTo>
                    <a:pt x="1152" y="1954"/>
                  </a:lnTo>
                  <a:lnTo>
                    <a:pt x="2284" y="829"/>
                  </a:lnTo>
                  <a:lnTo>
                    <a:pt x="2284" y="414"/>
                  </a:lnTo>
                  <a:lnTo>
                    <a:pt x="3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A8AD9FE7-34B1-42C3-B95F-9FC8FCD1B45A}"/>
              </a:ext>
            </a:extLst>
          </p:cNvPr>
          <p:cNvSpPr/>
          <p:nvPr/>
        </p:nvSpPr>
        <p:spPr>
          <a:xfrm>
            <a:off x="7735878" y="2675918"/>
            <a:ext cx="1238987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21+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542467D-B920-41FA-A23E-6732FF32526D}"/>
              </a:ext>
            </a:extLst>
          </p:cNvPr>
          <p:cNvSpPr/>
          <p:nvPr/>
        </p:nvSpPr>
        <p:spPr>
          <a:xfrm>
            <a:off x="9813102" y="2675917"/>
            <a:ext cx="1238987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44+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0535B33-5FA5-4D68-990A-83785E5FAE37}"/>
              </a:ext>
            </a:extLst>
          </p:cNvPr>
          <p:cNvSpPr/>
          <p:nvPr/>
        </p:nvSpPr>
        <p:spPr>
          <a:xfrm>
            <a:off x="6930294" y="3664017"/>
            <a:ext cx="378043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</a:t>
            </a:r>
          </a:p>
        </p:txBody>
      </p:sp>
      <p:sp>
        <p:nvSpPr>
          <p:cNvPr id="38" name="Rounded Rectangle 17">
            <a:extLst>
              <a:ext uri="{FF2B5EF4-FFF2-40B4-BE49-F238E27FC236}">
                <a16:creationId xmlns:a16="http://schemas.microsoft.com/office/drawing/2014/main" id="{8D9D4615-370C-4A4D-9F25-8A01087B2D24}"/>
              </a:ext>
            </a:extLst>
          </p:cNvPr>
          <p:cNvSpPr/>
          <p:nvPr/>
        </p:nvSpPr>
        <p:spPr>
          <a:xfrm>
            <a:off x="7028192" y="4769994"/>
            <a:ext cx="1135798" cy="313898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Learn</a:t>
            </a:r>
          </a:p>
        </p:txBody>
      </p:sp>
    </p:spTree>
    <p:extLst>
      <p:ext uri="{BB962C8B-B14F-4D97-AF65-F5344CB8AC3E}">
        <p14:creationId xmlns:p14="http://schemas.microsoft.com/office/powerpoint/2010/main" val="4268498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animBg="1"/>
      <p:bldP spid="18" grpId="0"/>
      <p:bldP spid="19" grpId="0"/>
      <p:bldP spid="25" grpId="0"/>
      <p:bldP spid="35" grpId="0"/>
      <p:bldP spid="36" grpId="0"/>
      <p:bldP spid="37" grpId="0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11B48039-24F7-4073-A2AE-9A51D828B1B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951ACAD6-E84D-4DCB-82E7-DB7B8E446880}"/>
              </a:ext>
            </a:extLst>
          </p:cNvPr>
          <p:cNvSpPr/>
          <p:nvPr/>
        </p:nvSpPr>
        <p:spPr>
          <a:xfrm>
            <a:off x="0" y="-1"/>
            <a:ext cx="12192000" cy="6857999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E9EFEE2-B15E-452E-A94E-0301727BB842}"/>
              </a:ext>
            </a:extLst>
          </p:cNvPr>
          <p:cNvSpPr/>
          <p:nvPr/>
        </p:nvSpPr>
        <p:spPr>
          <a:xfrm>
            <a:off x="4514215" y="3545928"/>
            <a:ext cx="3163570" cy="225316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D8A62CB-5499-4248-908E-F31AD8910CED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2630658" y="3812345"/>
            <a:chExt cx="1216856" cy="49237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FCBEE2A-5636-4D0B-B754-E96899C37DB3}"/>
                </a:ext>
              </a:extLst>
            </p:cNvPr>
            <p:cNvSpPr/>
            <p:nvPr/>
          </p:nvSpPr>
          <p:spPr>
            <a:xfrm>
              <a:off x="2630658" y="3812345"/>
              <a:ext cx="492370" cy="4923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A72FAAA-D9D4-497A-904D-1D6B2B9467B9}"/>
                </a:ext>
              </a:extLst>
            </p:cNvPr>
            <p:cNvGrpSpPr/>
            <p:nvPr/>
          </p:nvGrpSpPr>
          <p:grpSpPr>
            <a:xfrm>
              <a:off x="3355144" y="3812345"/>
              <a:ext cx="492370" cy="492370"/>
              <a:chOff x="3657600" y="4058530"/>
              <a:chExt cx="379828" cy="379828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41E857A-26AF-4E3A-9CCA-F5F5FD4C72DB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06F4888-AF8A-4F1F-9A44-BD729F0C7C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3EFED10A-9906-4E89-8AD7-8481D5E63A7A}"/>
              </a:ext>
            </a:extLst>
          </p:cNvPr>
          <p:cNvSpPr txBox="1"/>
          <p:nvPr/>
        </p:nvSpPr>
        <p:spPr>
          <a:xfrm>
            <a:off x="3938998" y="1058904"/>
            <a:ext cx="431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What We Do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EBC7326-B030-4369-AE55-0862BFBC13DD}"/>
              </a:ext>
            </a:extLst>
          </p:cNvPr>
          <p:cNvSpPr/>
          <p:nvPr/>
        </p:nvSpPr>
        <p:spPr>
          <a:xfrm>
            <a:off x="3926006" y="2251808"/>
            <a:ext cx="4339989" cy="573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F9B27E3-95FE-4DAA-BF18-24CE0826969F}"/>
              </a:ext>
            </a:extLst>
          </p:cNvPr>
          <p:cNvSpPr/>
          <p:nvPr/>
        </p:nvSpPr>
        <p:spPr>
          <a:xfrm>
            <a:off x="2381203" y="4034530"/>
            <a:ext cx="15744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Keyword Here</a:t>
            </a:r>
            <a:endParaRPr lang="id-ID" sz="1400" b="1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B92A244-A3C6-4011-8089-C5DE41371A04}"/>
              </a:ext>
            </a:extLst>
          </p:cNvPr>
          <p:cNvSpPr/>
          <p:nvPr/>
        </p:nvSpPr>
        <p:spPr>
          <a:xfrm>
            <a:off x="1888672" y="4498440"/>
            <a:ext cx="1937982" cy="827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</a:t>
            </a:r>
          </a:p>
        </p:txBody>
      </p:sp>
      <p:sp>
        <p:nvSpPr>
          <p:cNvPr id="27" name="Freeform 1099">
            <a:extLst>
              <a:ext uri="{FF2B5EF4-FFF2-40B4-BE49-F238E27FC236}">
                <a16:creationId xmlns:a16="http://schemas.microsoft.com/office/drawing/2014/main" id="{DD171429-43C3-4801-96D2-11F6CF119E4B}"/>
              </a:ext>
            </a:extLst>
          </p:cNvPr>
          <p:cNvSpPr>
            <a:spLocks noEditPoints="1"/>
          </p:cNvSpPr>
          <p:nvPr/>
        </p:nvSpPr>
        <p:spPr bwMode="auto">
          <a:xfrm>
            <a:off x="4934587" y="4033609"/>
            <a:ext cx="307510" cy="309618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DA128AF-A392-47CB-8926-0D64028A81EF}"/>
              </a:ext>
            </a:extLst>
          </p:cNvPr>
          <p:cNvSpPr/>
          <p:nvPr/>
        </p:nvSpPr>
        <p:spPr>
          <a:xfrm>
            <a:off x="5361729" y="4034530"/>
            <a:ext cx="1822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Always Listening</a:t>
            </a:r>
            <a:endParaRPr lang="id-ID" sz="1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7ED4F4D-1A6C-4870-A3FE-498DAD835300}"/>
              </a:ext>
            </a:extLst>
          </p:cNvPr>
          <p:cNvSpPr/>
          <p:nvPr/>
        </p:nvSpPr>
        <p:spPr>
          <a:xfrm>
            <a:off x="5350195" y="4498440"/>
            <a:ext cx="1822027" cy="827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lacus nulla ac netus nibh aliquet, porttitor ligula</a:t>
            </a:r>
          </a:p>
        </p:txBody>
      </p:sp>
      <p:grpSp>
        <p:nvGrpSpPr>
          <p:cNvPr id="35" name="Group 759">
            <a:extLst>
              <a:ext uri="{FF2B5EF4-FFF2-40B4-BE49-F238E27FC236}">
                <a16:creationId xmlns:a16="http://schemas.microsoft.com/office/drawing/2014/main" id="{CCD6B2F4-9E24-4392-9869-928372025EF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56824" y="3995250"/>
            <a:ext cx="334715" cy="386336"/>
            <a:chOff x="7090" y="2220"/>
            <a:chExt cx="1634" cy="1886"/>
          </a:xfrm>
          <a:solidFill>
            <a:schemeClr val="bg1"/>
          </a:solidFill>
        </p:grpSpPr>
        <p:sp>
          <p:nvSpPr>
            <p:cNvPr id="36" name="Freeform 761">
              <a:extLst>
                <a:ext uri="{FF2B5EF4-FFF2-40B4-BE49-F238E27FC236}">
                  <a16:creationId xmlns:a16="http://schemas.microsoft.com/office/drawing/2014/main" id="{910E31C2-2822-4537-A4D6-83EAB4EACB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8" y="2220"/>
              <a:ext cx="1344" cy="1130"/>
            </a:xfrm>
            <a:custGeom>
              <a:avLst/>
              <a:gdLst>
                <a:gd name="T0" fmla="*/ 2600 w 2689"/>
                <a:gd name="T1" fmla="*/ 0 h 2261"/>
                <a:gd name="T2" fmla="*/ 2646 w 2689"/>
                <a:gd name="T3" fmla="*/ 7 h 2261"/>
                <a:gd name="T4" fmla="*/ 2676 w 2689"/>
                <a:gd name="T5" fmla="*/ 31 h 2261"/>
                <a:gd name="T6" fmla="*/ 2689 w 2689"/>
                <a:gd name="T7" fmla="*/ 71 h 2261"/>
                <a:gd name="T8" fmla="*/ 2658 w 2689"/>
                <a:gd name="T9" fmla="*/ 765 h 2261"/>
                <a:gd name="T10" fmla="*/ 2654 w 2689"/>
                <a:gd name="T11" fmla="*/ 803 h 2261"/>
                <a:gd name="T12" fmla="*/ 2638 w 2689"/>
                <a:gd name="T13" fmla="*/ 837 h 2261"/>
                <a:gd name="T14" fmla="*/ 2607 w 2689"/>
                <a:gd name="T15" fmla="*/ 863 h 2261"/>
                <a:gd name="T16" fmla="*/ 2573 w 2689"/>
                <a:gd name="T17" fmla="*/ 873 h 2261"/>
                <a:gd name="T18" fmla="*/ 2544 w 2689"/>
                <a:gd name="T19" fmla="*/ 864 h 2261"/>
                <a:gd name="T20" fmla="*/ 2520 w 2689"/>
                <a:gd name="T21" fmla="*/ 845 h 2261"/>
                <a:gd name="T22" fmla="*/ 2301 w 2689"/>
                <a:gd name="T23" fmla="*/ 629 h 2261"/>
                <a:gd name="T24" fmla="*/ 1595 w 2689"/>
                <a:gd name="T25" fmla="*/ 1336 h 2261"/>
                <a:gd name="T26" fmla="*/ 753 w 2689"/>
                <a:gd name="T27" fmla="*/ 2179 h 2261"/>
                <a:gd name="T28" fmla="*/ 696 w 2689"/>
                <a:gd name="T29" fmla="*/ 2232 h 2261"/>
                <a:gd name="T30" fmla="*/ 653 w 2689"/>
                <a:gd name="T31" fmla="*/ 2254 h 2261"/>
                <a:gd name="T32" fmla="*/ 622 w 2689"/>
                <a:gd name="T33" fmla="*/ 2259 h 2261"/>
                <a:gd name="T34" fmla="*/ 610 w 2689"/>
                <a:gd name="T35" fmla="*/ 2261 h 2261"/>
                <a:gd name="T36" fmla="*/ 553 w 2689"/>
                <a:gd name="T37" fmla="*/ 2249 h 2261"/>
                <a:gd name="T38" fmla="*/ 503 w 2689"/>
                <a:gd name="T39" fmla="*/ 2216 h 2261"/>
                <a:gd name="T40" fmla="*/ 328 w 2689"/>
                <a:gd name="T41" fmla="*/ 2041 h 2261"/>
                <a:gd name="T42" fmla="*/ 6 w 2689"/>
                <a:gd name="T43" fmla="*/ 1645 h 2261"/>
                <a:gd name="T44" fmla="*/ 37 w 2689"/>
                <a:gd name="T45" fmla="*/ 1515 h 2261"/>
                <a:gd name="T46" fmla="*/ 92 w 2689"/>
                <a:gd name="T47" fmla="*/ 1396 h 2261"/>
                <a:gd name="T48" fmla="*/ 610 w 2689"/>
                <a:gd name="T49" fmla="*/ 1823 h 2261"/>
                <a:gd name="T50" fmla="*/ 2052 w 2689"/>
                <a:gd name="T51" fmla="*/ 379 h 2261"/>
                <a:gd name="T52" fmla="*/ 1844 w 2689"/>
                <a:gd name="T53" fmla="*/ 168 h 2261"/>
                <a:gd name="T54" fmla="*/ 1824 w 2689"/>
                <a:gd name="T55" fmla="*/ 147 h 2261"/>
                <a:gd name="T56" fmla="*/ 1812 w 2689"/>
                <a:gd name="T57" fmla="*/ 124 h 2261"/>
                <a:gd name="T58" fmla="*/ 1811 w 2689"/>
                <a:gd name="T59" fmla="*/ 94 h 2261"/>
                <a:gd name="T60" fmla="*/ 1828 w 2689"/>
                <a:gd name="T61" fmla="*/ 60 h 2261"/>
                <a:gd name="T62" fmla="*/ 1855 w 2689"/>
                <a:gd name="T63" fmla="*/ 39 h 2261"/>
                <a:gd name="T64" fmla="*/ 1889 w 2689"/>
                <a:gd name="T65" fmla="*/ 33 h 2261"/>
                <a:gd name="T66" fmla="*/ 2590 w 2689"/>
                <a:gd name="T67" fmla="*/ 0 h 2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89" h="2261">
                  <a:moveTo>
                    <a:pt x="2590" y="0"/>
                  </a:moveTo>
                  <a:lnTo>
                    <a:pt x="2600" y="0"/>
                  </a:lnTo>
                  <a:lnTo>
                    <a:pt x="2625" y="1"/>
                  </a:lnTo>
                  <a:lnTo>
                    <a:pt x="2646" y="7"/>
                  </a:lnTo>
                  <a:lnTo>
                    <a:pt x="2663" y="17"/>
                  </a:lnTo>
                  <a:lnTo>
                    <a:pt x="2676" y="31"/>
                  </a:lnTo>
                  <a:lnTo>
                    <a:pt x="2684" y="49"/>
                  </a:lnTo>
                  <a:lnTo>
                    <a:pt x="2689" y="71"/>
                  </a:lnTo>
                  <a:lnTo>
                    <a:pt x="2689" y="98"/>
                  </a:lnTo>
                  <a:lnTo>
                    <a:pt x="2658" y="765"/>
                  </a:lnTo>
                  <a:lnTo>
                    <a:pt x="2657" y="785"/>
                  </a:lnTo>
                  <a:lnTo>
                    <a:pt x="2654" y="803"/>
                  </a:lnTo>
                  <a:lnTo>
                    <a:pt x="2647" y="821"/>
                  </a:lnTo>
                  <a:lnTo>
                    <a:pt x="2638" y="837"/>
                  </a:lnTo>
                  <a:lnTo>
                    <a:pt x="2625" y="851"/>
                  </a:lnTo>
                  <a:lnTo>
                    <a:pt x="2607" y="863"/>
                  </a:lnTo>
                  <a:lnTo>
                    <a:pt x="2589" y="872"/>
                  </a:lnTo>
                  <a:lnTo>
                    <a:pt x="2573" y="873"/>
                  </a:lnTo>
                  <a:lnTo>
                    <a:pt x="2558" y="870"/>
                  </a:lnTo>
                  <a:lnTo>
                    <a:pt x="2544" y="864"/>
                  </a:lnTo>
                  <a:lnTo>
                    <a:pt x="2531" y="856"/>
                  </a:lnTo>
                  <a:lnTo>
                    <a:pt x="2520" y="845"/>
                  </a:lnTo>
                  <a:lnTo>
                    <a:pt x="2508" y="834"/>
                  </a:lnTo>
                  <a:lnTo>
                    <a:pt x="2301" y="629"/>
                  </a:lnTo>
                  <a:lnTo>
                    <a:pt x="2225" y="706"/>
                  </a:lnTo>
                  <a:lnTo>
                    <a:pt x="1595" y="1336"/>
                  </a:lnTo>
                  <a:lnTo>
                    <a:pt x="1402" y="1530"/>
                  </a:lnTo>
                  <a:lnTo>
                    <a:pt x="753" y="2179"/>
                  </a:lnTo>
                  <a:lnTo>
                    <a:pt x="715" y="2216"/>
                  </a:lnTo>
                  <a:lnTo>
                    <a:pt x="696" y="2232"/>
                  </a:lnTo>
                  <a:lnTo>
                    <a:pt x="675" y="2246"/>
                  </a:lnTo>
                  <a:lnTo>
                    <a:pt x="653" y="2254"/>
                  </a:lnTo>
                  <a:lnTo>
                    <a:pt x="628" y="2259"/>
                  </a:lnTo>
                  <a:lnTo>
                    <a:pt x="622" y="2259"/>
                  </a:lnTo>
                  <a:lnTo>
                    <a:pt x="616" y="2261"/>
                  </a:lnTo>
                  <a:lnTo>
                    <a:pt x="610" y="2261"/>
                  </a:lnTo>
                  <a:lnTo>
                    <a:pt x="580" y="2258"/>
                  </a:lnTo>
                  <a:lnTo>
                    <a:pt x="553" y="2249"/>
                  </a:lnTo>
                  <a:lnTo>
                    <a:pt x="526" y="2236"/>
                  </a:lnTo>
                  <a:lnTo>
                    <a:pt x="503" y="2216"/>
                  </a:lnTo>
                  <a:lnTo>
                    <a:pt x="466" y="2179"/>
                  </a:lnTo>
                  <a:lnTo>
                    <a:pt x="328" y="2041"/>
                  </a:lnTo>
                  <a:lnTo>
                    <a:pt x="0" y="1713"/>
                  </a:lnTo>
                  <a:lnTo>
                    <a:pt x="6" y="1645"/>
                  </a:lnTo>
                  <a:lnTo>
                    <a:pt x="19" y="1579"/>
                  </a:lnTo>
                  <a:lnTo>
                    <a:pt x="37" y="1515"/>
                  </a:lnTo>
                  <a:lnTo>
                    <a:pt x="62" y="1454"/>
                  </a:lnTo>
                  <a:lnTo>
                    <a:pt x="92" y="1396"/>
                  </a:lnTo>
                  <a:lnTo>
                    <a:pt x="128" y="1341"/>
                  </a:lnTo>
                  <a:lnTo>
                    <a:pt x="610" y="1823"/>
                  </a:lnTo>
                  <a:lnTo>
                    <a:pt x="628" y="1804"/>
                  </a:lnTo>
                  <a:lnTo>
                    <a:pt x="2052" y="379"/>
                  </a:lnTo>
                  <a:lnTo>
                    <a:pt x="1947" y="274"/>
                  </a:lnTo>
                  <a:lnTo>
                    <a:pt x="1844" y="168"/>
                  </a:lnTo>
                  <a:lnTo>
                    <a:pt x="1833" y="158"/>
                  </a:lnTo>
                  <a:lnTo>
                    <a:pt x="1824" y="147"/>
                  </a:lnTo>
                  <a:lnTo>
                    <a:pt x="1817" y="136"/>
                  </a:lnTo>
                  <a:lnTo>
                    <a:pt x="1812" y="124"/>
                  </a:lnTo>
                  <a:lnTo>
                    <a:pt x="1810" y="110"/>
                  </a:lnTo>
                  <a:lnTo>
                    <a:pt x="1811" y="94"/>
                  </a:lnTo>
                  <a:lnTo>
                    <a:pt x="1817" y="78"/>
                  </a:lnTo>
                  <a:lnTo>
                    <a:pt x="1828" y="60"/>
                  </a:lnTo>
                  <a:lnTo>
                    <a:pt x="1840" y="48"/>
                  </a:lnTo>
                  <a:lnTo>
                    <a:pt x="1855" y="39"/>
                  </a:lnTo>
                  <a:lnTo>
                    <a:pt x="1872" y="35"/>
                  </a:lnTo>
                  <a:lnTo>
                    <a:pt x="1889" y="33"/>
                  </a:lnTo>
                  <a:lnTo>
                    <a:pt x="1906" y="32"/>
                  </a:lnTo>
                  <a:lnTo>
                    <a:pt x="25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63">
              <a:extLst>
                <a:ext uri="{FF2B5EF4-FFF2-40B4-BE49-F238E27FC236}">
                  <a16:creationId xmlns:a16="http://schemas.microsoft.com/office/drawing/2014/main" id="{EF9D038A-682C-4F61-9318-026A77A73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0" y="2471"/>
              <a:ext cx="1634" cy="1635"/>
            </a:xfrm>
            <a:custGeom>
              <a:avLst/>
              <a:gdLst>
                <a:gd name="T0" fmla="*/ 1418 w 3267"/>
                <a:gd name="T1" fmla="*/ 12 h 3270"/>
                <a:gd name="T2" fmla="*/ 1672 w 3267"/>
                <a:gd name="T3" fmla="*/ 79 h 3270"/>
                <a:gd name="T4" fmla="*/ 1902 w 3267"/>
                <a:gd name="T5" fmla="*/ 194 h 3270"/>
                <a:gd name="T6" fmla="*/ 1648 w 3267"/>
                <a:gd name="T7" fmla="*/ 473 h 3270"/>
                <a:gd name="T8" fmla="*/ 1452 w 3267"/>
                <a:gd name="T9" fmla="*/ 395 h 3270"/>
                <a:gd name="T10" fmla="*/ 1237 w 3267"/>
                <a:gd name="T11" fmla="*/ 368 h 3270"/>
                <a:gd name="T12" fmla="*/ 1007 w 3267"/>
                <a:gd name="T13" fmla="*/ 400 h 3270"/>
                <a:gd name="T14" fmla="*/ 798 w 3267"/>
                <a:gd name="T15" fmla="*/ 488 h 3270"/>
                <a:gd name="T16" fmla="*/ 623 w 3267"/>
                <a:gd name="T17" fmla="*/ 624 h 3270"/>
                <a:gd name="T18" fmla="*/ 487 w 3267"/>
                <a:gd name="T19" fmla="*/ 799 h 3270"/>
                <a:gd name="T20" fmla="*/ 399 w 3267"/>
                <a:gd name="T21" fmla="*/ 1007 h 3270"/>
                <a:gd name="T22" fmla="*/ 369 w 3267"/>
                <a:gd name="T23" fmla="*/ 1238 h 3270"/>
                <a:gd name="T24" fmla="*/ 399 w 3267"/>
                <a:gd name="T25" fmla="*/ 1469 h 3270"/>
                <a:gd name="T26" fmla="*/ 487 w 3267"/>
                <a:gd name="T27" fmla="*/ 1677 h 3270"/>
                <a:gd name="T28" fmla="*/ 623 w 3267"/>
                <a:gd name="T29" fmla="*/ 1853 h 3270"/>
                <a:gd name="T30" fmla="*/ 798 w 3267"/>
                <a:gd name="T31" fmla="*/ 1989 h 3270"/>
                <a:gd name="T32" fmla="*/ 1005 w 3267"/>
                <a:gd name="T33" fmla="*/ 2077 h 3270"/>
                <a:gd name="T34" fmla="*/ 1237 w 3267"/>
                <a:gd name="T35" fmla="*/ 2107 h 3270"/>
                <a:gd name="T36" fmla="*/ 1468 w 3267"/>
                <a:gd name="T37" fmla="*/ 2077 h 3270"/>
                <a:gd name="T38" fmla="*/ 1675 w 3267"/>
                <a:gd name="T39" fmla="*/ 1989 h 3270"/>
                <a:gd name="T40" fmla="*/ 1851 w 3267"/>
                <a:gd name="T41" fmla="*/ 1853 h 3270"/>
                <a:gd name="T42" fmla="*/ 1987 w 3267"/>
                <a:gd name="T43" fmla="*/ 1677 h 3270"/>
                <a:gd name="T44" fmla="*/ 2074 w 3267"/>
                <a:gd name="T45" fmla="*/ 1470 h 3270"/>
                <a:gd name="T46" fmla="*/ 2106 w 3267"/>
                <a:gd name="T47" fmla="*/ 1238 h 3270"/>
                <a:gd name="T48" fmla="*/ 2410 w 3267"/>
                <a:gd name="T49" fmla="*/ 846 h 3270"/>
                <a:gd name="T50" fmla="*/ 2463 w 3267"/>
                <a:gd name="T51" fmla="*/ 1077 h 3270"/>
                <a:gd name="T52" fmla="*/ 2470 w 3267"/>
                <a:gd name="T53" fmla="*/ 1330 h 3270"/>
                <a:gd name="T54" fmla="*/ 2422 w 3267"/>
                <a:gd name="T55" fmla="*/ 1592 h 3270"/>
                <a:gd name="T56" fmla="*/ 2323 w 3267"/>
                <a:gd name="T57" fmla="*/ 1831 h 3270"/>
                <a:gd name="T58" fmla="*/ 2295 w 3267"/>
                <a:gd name="T59" fmla="*/ 2039 h 3270"/>
                <a:gd name="T60" fmla="*/ 3221 w 3267"/>
                <a:gd name="T61" fmla="*/ 2877 h 3270"/>
                <a:gd name="T62" fmla="*/ 3264 w 3267"/>
                <a:gd name="T63" fmla="*/ 2984 h 3270"/>
                <a:gd name="T64" fmla="*/ 3256 w 3267"/>
                <a:gd name="T65" fmla="*/ 3097 h 3270"/>
                <a:gd name="T66" fmla="*/ 3196 w 3267"/>
                <a:gd name="T67" fmla="*/ 3198 h 3270"/>
                <a:gd name="T68" fmla="*/ 3096 w 3267"/>
                <a:gd name="T69" fmla="*/ 3258 h 3270"/>
                <a:gd name="T70" fmla="*/ 2983 w 3267"/>
                <a:gd name="T71" fmla="*/ 3266 h 3270"/>
                <a:gd name="T72" fmla="*/ 2876 w 3267"/>
                <a:gd name="T73" fmla="*/ 3224 h 3270"/>
                <a:gd name="T74" fmla="*/ 2040 w 3267"/>
                <a:gd name="T75" fmla="*/ 2296 h 3270"/>
                <a:gd name="T76" fmla="*/ 1831 w 3267"/>
                <a:gd name="T77" fmla="*/ 2326 h 3270"/>
                <a:gd name="T78" fmla="*/ 1591 w 3267"/>
                <a:gd name="T79" fmla="*/ 2425 h 3270"/>
                <a:gd name="T80" fmla="*/ 1328 w 3267"/>
                <a:gd name="T81" fmla="*/ 2473 h 3270"/>
                <a:gd name="T82" fmla="*/ 1046 w 3267"/>
                <a:gd name="T83" fmla="*/ 2462 h 3270"/>
                <a:gd name="T84" fmla="*/ 776 w 3267"/>
                <a:gd name="T85" fmla="*/ 2388 h 3270"/>
                <a:gd name="T86" fmla="*/ 536 w 3267"/>
                <a:gd name="T87" fmla="*/ 2260 h 3270"/>
                <a:gd name="T88" fmla="*/ 331 w 3267"/>
                <a:gd name="T89" fmla="*/ 2081 h 3270"/>
                <a:gd name="T90" fmla="*/ 169 w 3267"/>
                <a:gd name="T91" fmla="*/ 1863 h 3270"/>
                <a:gd name="T92" fmla="*/ 57 w 3267"/>
                <a:gd name="T93" fmla="*/ 1612 h 3270"/>
                <a:gd name="T94" fmla="*/ 3 w 3267"/>
                <a:gd name="T95" fmla="*/ 1335 h 3270"/>
                <a:gd name="T96" fmla="*/ 14 w 3267"/>
                <a:gd name="T97" fmla="*/ 1046 h 3270"/>
                <a:gd name="T98" fmla="*/ 88 w 3267"/>
                <a:gd name="T99" fmla="*/ 777 h 3270"/>
                <a:gd name="T100" fmla="*/ 217 w 3267"/>
                <a:gd name="T101" fmla="*/ 537 h 3270"/>
                <a:gd name="T102" fmla="*/ 395 w 3267"/>
                <a:gd name="T103" fmla="*/ 332 h 3270"/>
                <a:gd name="T104" fmla="*/ 613 w 3267"/>
                <a:gd name="T105" fmla="*/ 168 h 3270"/>
                <a:gd name="T106" fmla="*/ 863 w 3267"/>
                <a:gd name="T107" fmla="*/ 58 h 3270"/>
                <a:gd name="T108" fmla="*/ 1140 w 3267"/>
                <a:gd name="T109" fmla="*/ 4 h 3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67" h="3270">
                  <a:moveTo>
                    <a:pt x="1237" y="0"/>
                  </a:moveTo>
                  <a:lnTo>
                    <a:pt x="1328" y="3"/>
                  </a:lnTo>
                  <a:lnTo>
                    <a:pt x="1418" y="12"/>
                  </a:lnTo>
                  <a:lnTo>
                    <a:pt x="1505" y="28"/>
                  </a:lnTo>
                  <a:lnTo>
                    <a:pt x="1589" y="50"/>
                  </a:lnTo>
                  <a:lnTo>
                    <a:pt x="1672" y="79"/>
                  </a:lnTo>
                  <a:lnTo>
                    <a:pt x="1751" y="112"/>
                  </a:lnTo>
                  <a:lnTo>
                    <a:pt x="1829" y="151"/>
                  </a:lnTo>
                  <a:lnTo>
                    <a:pt x="1902" y="194"/>
                  </a:lnTo>
                  <a:lnTo>
                    <a:pt x="1972" y="242"/>
                  </a:lnTo>
                  <a:lnTo>
                    <a:pt x="1707" y="507"/>
                  </a:lnTo>
                  <a:lnTo>
                    <a:pt x="1648" y="473"/>
                  </a:lnTo>
                  <a:lnTo>
                    <a:pt x="1586" y="442"/>
                  </a:lnTo>
                  <a:lnTo>
                    <a:pt x="1521" y="416"/>
                  </a:lnTo>
                  <a:lnTo>
                    <a:pt x="1452" y="395"/>
                  </a:lnTo>
                  <a:lnTo>
                    <a:pt x="1382" y="381"/>
                  </a:lnTo>
                  <a:lnTo>
                    <a:pt x="1311" y="372"/>
                  </a:lnTo>
                  <a:lnTo>
                    <a:pt x="1237" y="368"/>
                  </a:lnTo>
                  <a:lnTo>
                    <a:pt x="1158" y="372"/>
                  </a:lnTo>
                  <a:lnTo>
                    <a:pt x="1080" y="383"/>
                  </a:lnTo>
                  <a:lnTo>
                    <a:pt x="1007" y="400"/>
                  </a:lnTo>
                  <a:lnTo>
                    <a:pt x="934" y="424"/>
                  </a:lnTo>
                  <a:lnTo>
                    <a:pt x="864" y="452"/>
                  </a:lnTo>
                  <a:lnTo>
                    <a:pt x="798" y="488"/>
                  </a:lnTo>
                  <a:lnTo>
                    <a:pt x="736" y="528"/>
                  </a:lnTo>
                  <a:lnTo>
                    <a:pt x="678" y="574"/>
                  </a:lnTo>
                  <a:lnTo>
                    <a:pt x="623" y="624"/>
                  </a:lnTo>
                  <a:lnTo>
                    <a:pt x="572" y="678"/>
                  </a:lnTo>
                  <a:lnTo>
                    <a:pt x="527" y="737"/>
                  </a:lnTo>
                  <a:lnTo>
                    <a:pt x="487" y="799"/>
                  </a:lnTo>
                  <a:lnTo>
                    <a:pt x="452" y="866"/>
                  </a:lnTo>
                  <a:lnTo>
                    <a:pt x="423" y="935"/>
                  </a:lnTo>
                  <a:lnTo>
                    <a:pt x="399" y="1007"/>
                  </a:lnTo>
                  <a:lnTo>
                    <a:pt x="382" y="1082"/>
                  </a:lnTo>
                  <a:lnTo>
                    <a:pt x="371" y="1159"/>
                  </a:lnTo>
                  <a:lnTo>
                    <a:pt x="369" y="1238"/>
                  </a:lnTo>
                  <a:lnTo>
                    <a:pt x="371" y="1318"/>
                  </a:lnTo>
                  <a:lnTo>
                    <a:pt x="382" y="1395"/>
                  </a:lnTo>
                  <a:lnTo>
                    <a:pt x="399" y="1469"/>
                  </a:lnTo>
                  <a:lnTo>
                    <a:pt x="423" y="1541"/>
                  </a:lnTo>
                  <a:lnTo>
                    <a:pt x="452" y="1611"/>
                  </a:lnTo>
                  <a:lnTo>
                    <a:pt x="487" y="1677"/>
                  </a:lnTo>
                  <a:lnTo>
                    <a:pt x="527" y="1740"/>
                  </a:lnTo>
                  <a:lnTo>
                    <a:pt x="572" y="1798"/>
                  </a:lnTo>
                  <a:lnTo>
                    <a:pt x="623" y="1853"/>
                  </a:lnTo>
                  <a:lnTo>
                    <a:pt x="677" y="1903"/>
                  </a:lnTo>
                  <a:lnTo>
                    <a:pt x="736" y="1949"/>
                  </a:lnTo>
                  <a:lnTo>
                    <a:pt x="798" y="1989"/>
                  </a:lnTo>
                  <a:lnTo>
                    <a:pt x="864" y="2024"/>
                  </a:lnTo>
                  <a:lnTo>
                    <a:pt x="933" y="2053"/>
                  </a:lnTo>
                  <a:lnTo>
                    <a:pt x="1005" y="2077"/>
                  </a:lnTo>
                  <a:lnTo>
                    <a:pt x="1080" y="2094"/>
                  </a:lnTo>
                  <a:lnTo>
                    <a:pt x="1158" y="2105"/>
                  </a:lnTo>
                  <a:lnTo>
                    <a:pt x="1237" y="2107"/>
                  </a:lnTo>
                  <a:lnTo>
                    <a:pt x="1316" y="2105"/>
                  </a:lnTo>
                  <a:lnTo>
                    <a:pt x="1393" y="2094"/>
                  </a:lnTo>
                  <a:lnTo>
                    <a:pt x="1468" y="2077"/>
                  </a:lnTo>
                  <a:lnTo>
                    <a:pt x="1540" y="2053"/>
                  </a:lnTo>
                  <a:lnTo>
                    <a:pt x="1609" y="2024"/>
                  </a:lnTo>
                  <a:lnTo>
                    <a:pt x="1675" y="1989"/>
                  </a:lnTo>
                  <a:lnTo>
                    <a:pt x="1738" y="1949"/>
                  </a:lnTo>
                  <a:lnTo>
                    <a:pt x="1797" y="1903"/>
                  </a:lnTo>
                  <a:lnTo>
                    <a:pt x="1851" y="1853"/>
                  </a:lnTo>
                  <a:lnTo>
                    <a:pt x="1901" y="1799"/>
                  </a:lnTo>
                  <a:lnTo>
                    <a:pt x="1946" y="1740"/>
                  </a:lnTo>
                  <a:lnTo>
                    <a:pt x="1987" y="1677"/>
                  </a:lnTo>
                  <a:lnTo>
                    <a:pt x="2021" y="1611"/>
                  </a:lnTo>
                  <a:lnTo>
                    <a:pt x="2051" y="1542"/>
                  </a:lnTo>
                  <a:lnTo>
                    <a:pt x="2074" y="1470"/>
                  </a:lnTo>
                  <a:lnTo>
                    <a:pt x="2091" y="1395"/>
                  </a:lnTo>
                  <a:lnTo>
                    <a:pt x="2102" y="1318"/>
                  </a:lnTo>
                  <a:lnTo>
                    <a:pt x="2106" y="1238"/>
                  </a:lnTo>
                  <a:lnTo>
                    <a:pt x="2105" y="1196"/>
                  </a:lnTo>
                  <a:lnTo>
                    <a:pt x="2101" y="1156"/>
                  </a:lnTo>
                  <a:lnTo>
                    <a:pt x="2410" y="846"/>
                  </a:lnTo>
                  <a:lnTo>
                    <a:pt x="2432" y="921"/>
                  </a:lnTo>
                  <a:lnTo>
                    <a:pt x="2450" y="997"/>
                  </a:lnTo>
                  <a:lnTo>
                    <a:pt x="2463" y="1077"/>
                  </a:lnTo>
                  <a:lnTo>
                    <a:pt x="2470" y="1157"/>
                  </a:lnTo>
                  <a:lnTo>
                    <a:pt x="2474" y="1238"/>
                  </a:lnTo>
                  <a:lnTo>
                    <a:pt x="2470" y="1330"/>
                  </a:lnTo>
                  <a:lnTo>
                    <a:pt x="2460" y="1418"/>
                  </a:lnTo>
                  <a:lnTo>
                    <a:pt x="2444" y="1506"/>
                  </a:lnTo>
                  <a:lnTo>
                    <a:pt x="2422" y="1592"/>
                  </a:lnTo>
                  <a:lnTo>
                    <a:pt x="2394" y="1674"/>
                  </a:lnTo>
                  <a:lnTo>
                    <a:pt x="2361" y="1754"/>
                  </a:lnTo>
                  <a:lnTo>
                    <a:pt x="2323" y="1831"/>
                  </a:lnTo>
                  <a:lnTo>
                    <a:pt x="2279" y="1905"/>
                  </a:lnTo>
                  <a:lnTo>
                    <a:pt x="2231" y="1975"/>
                  </a:lnTo>
                  <a:lnTo>
                    <a:pt x="2295" y="2039"/>
                  </a:lnTo>
                  <a:lnTo>
                    <a:pt x="2341" y="1992"/>
                  </a:lnTo>
                  <a:lnTo>
                    <a:pt x="3195" y="2847"/>
                  </a:lnTo>
                  <a:lnTo>
                    <a:pt x="3221" y="2877"/>
                  </a:lnTo>
                  <a:lnTo>
                    <a:pt x="3242" y="2910"/>
                  </a:lnTo>
                  <a:lnTo>
                    <a:pt x="3255" y="2947"/>
                  </a:lnTo>
                  <a:lnTo>
                    <a:pt x="3264" y="2984"/>
                  </a:lnTo>
                  <a:lnTo>
                    <a:pt x="3267" y="3022"/>
                  </a:lnTo>
                  <a:lnTo>
                    <a:pt x="3265" y="3060"/>
                  </a:lnTo>
                  <a:lnTo>
                    <a:pt x="3256" y="3097"/>
                  </a:lnTo>
                  <a:lnTo>
                    <a:pt x="3242" y="3133"/>
                  </a:lnTo>
                  <a:lnTo>
                    <a:pt x="3222" y="3167"/>
                  </a:lnTo>
                  <a:lnTo>
                    <a:pt x="3196" y="3198"/>
                  </a:lnTo>
                  <a:lnTo>
                    <a:pt x="3166" y="3224"/>
                  </a:lnTo>
                  <a:lnTo>
                    <a:pt x="3131" y="3244"/>
                  </a:lnTo>
                  <a:lnTo>
                    <a:pt x="3096" y="3258"/>
                  </a:lnTo>
                  <a:lnTo>
                    <a:pt x="3059" y="3266"/>
                  </a:lnTo>
                  <a:lnTo>
                    <a:pt x="3021" y="3270"/>
                  </a:lnTo>
                  <a:lnTo>
                    <a:pt x="2983" y="3266"/>
                  </a:lnTo>
                  <a:lnTo>
                    <a:pt x="2946" y="3258"/>
                  </a:lnTo>
                  <a:lnTo>
                    <a:pt x="2910" y="3244"/>
                  </a:lnTo>
                  <a:lnTo>
                    <a:pt x="2876" y="3224"/>
                  </a:lnTo>
                  <a:lnTo>
                    <a:pt x="2847" y="3198"/>
                  </a:lnTo>
                  <a:lnTo>
                    <a:pt x="1993" y="2343"/>
                  </a:lnTo>
                  <a:lnTo>
                    <a:pt x="2040" y="2296"/>
                  </a:lnTo>
                  <a:lnTo>
                    <a:pt x="1975" y="2233"/>
                  </a:lnTo>
                  <a:lnTo>
                    <a:pt x="1905" y="2282"/>
                  </a:lnTo>
                  <a:lnTo>
                    <a:pt x="1831" y="2326"/>
                  </a:lnTo>
                  <a:lnTo>
                    <a:pt x="1754" y="2364"/>
                  </a:lnTo>
                  <a:lnTo>
                    <a:pt x="1674" y="2397"/>
                  </a:lnTo>
                  <a:lnTo>
                    <a:pt x="1591" y="2425"/>
                  </a:lnTo>
                  <a:lnTo>
                    <a:pt x="1506" y="2447"/>
                  </a:lnTo>
                  <a:lnTo>
                    <a:pt x="1418" y="2463"/>
                  </a:lnTo>
                  <a:lnTo>
                    <a:pt x="1328" y="2473"/>
                  </a:lnTo>
                  <a:lnTo>
                    <a:pt x="1237" y="2477"/>
                  </a:lnTo>
                  <a:lnTo>
                    <a:pt x="1140" y="2473"/>
                  </a:lnTo>
                  <a:lnTo>
                    <a:pt x="1046" y="2462"/>
                  </a:lnTo>
                  <a:lnTo>
                    <a:pt x="953" y="2444"/>
                  </a:lnTo>
                  <a:lnTo>
                    <a:pt x="863" y="2419"/>
                  </a:lnTo>
                  <a:lnTo>
                    <a:pt x="776" y="2388"/>
                  </a:lnTo>
                  <a:lnTo>
                    <a:pt x="693" y="2350"/>
                  </a:lnTo>
                  <a:lnTo>
                    <a:pt x="613" y="2307"/>
                  </a:lnTo>
                  <a:lnTo>
                    <a:pt x="536" y="2260"/>
                  </a:lnTo>
                  <a:lnTo>
                    <a:pt x="463" y="2204"/>
                  </a:lnTo>
                  <a:lnTo>
                    <a:pt x="395" y="2145"/>
                  </a:lnTo>
                  <a:lnTo>
                    <a:pt x="331" y="2081"/>
                  </a:lnTo>
                  <a:lnTo>
                    <a:pt x="272" y="2013"/>
                  </a:lnTo>
                  <a:lnTo>
                    <a:pt x="217" y="1940"/>
                  </a:lnTo>
                  <a:lnTo>
                    <a:pt x="169" y="1863"/>
                  </a:lnTo>
                  <a:lnTo>
                    <a:pt x="126" y="1783"/>
                  </a:lnTo>
                  <a:lnTo>
                    <a:pt x="88" y="1700"/>
                  </a:lnTo>
                  <a:lnTo>
                    <a:pt x="57" y="1612"/>
                  </a:lnTo>
                  <a:lnTo>
                    <a:pt x="33" y="1523"/>
                  </a:lnTo>
                  <a:lnTo>
                    <a:pt x="14" y="1429"/>
                  </a:lnTo>
                  <a:lnTo>
                    <a:pt x="3" y="1335"/>
                  </a:lnTo>
                  <a:lnTo>
                    <a:pt x="0" y="1238"/>
                  </a:lnTo>
                  <a:lnTo>
                    <a:pt x="3" y="1142"/>
                  </a:lnTo>
                  <a:lnTo>
                    <a:pt x="14" y="1046"/>
                  </a:lnTo>
                  <a:lnTo>
                    <a:pt x="33" y="954"/>
                  </a:lnTo>
                  <a:lnTo>
                    <a:pt x="57" y="865"/>
                  </a:lnTo>
                  <a:lnTo>
                    <a:pt x="88" y="777"/>
                  </a:lnTo>
                  <a:lnTo>
                    <a:pt x="126" y="694"/>
                  </a:lnTo>
                  <a:lnTo>
                    <a:pt x="169" y="613"/>
                  </a:lnTo>
                  <a:lnTo>
                    <a:pt x="217" y="537"/>
                  </a:lnTo>
                  <a:lnTo>
                    <a:pt x="272" y="464"/>
                  </a:lnTo>
                  <a:lnTo>
                    <a:pt x="331" y="395"/>
                  </a:lnTo>
                  <a:lnTo>
                    <a:pt x="395" y="332"/>
                  </a:lnTo>
                  <a:lnTo>
                    <a:pt x="463" y="271"/>
                  </a:lnTo>
                  <a:lnTo>
                    <a:pt x="536" y="217"/>
                  </a:lnTo>
                  <a:lnTo>
                    <a:pt x="613" y="168"/>
                  </a:lnTo>
                  <a:lnTo>
                    <a:pt x="693" y="125"/>
                  </a:lnTo>
                  <a:lnTo>
                    <a:pt x="776" y="88"/>
                  </a:lnTo>
                  <a:lnTo>
                    <a:pt x="863" y="58"/>
                  </a:lnTo>
                  <a:lnTo>
                    <a:pt x="953" y="32"/>
                  </a:lnTo>
                  <a:lnTo>
                    <a:pt x="1046" y="15"/>
                  </a:lnTo>
                  <a:lnTo>
                    <a:pt x="1140" y="4"/>
                  </a:lnTo>
                  <a:lnTo>
                    <a:pt x="12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2D244E1B-7F4D-4AA8-AC67-E8B958F70A01}"/>
              </a:ext>
            </a:extLst>
          </p:cNvPr>
          <p:cNvSpPr/>
          <p:nvPr/>
        </p:nvSpPr>
        <p:spPr>
          <a:xfrm>
            <a:off x="8964261" y="4034530"/>
            <a:ext cx="15744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Keyword Here</a:t>
            </a:r>
            <a:endParaRPr lang="id-ID" sz="1400" b="1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42EF43C-7F77-4A77-A96A-EA27B293B709}"/>
              </a:ext>
            </a:extLst>
          </p:cNvPr>
          <p:cNvSpPr/>
          <p:nvPr/>
        </p:nvSpPr>
        <p:spPr>
          <a:xfrm>
            <a:off x="8369051" y="4498440"/>
            <a:ext cx="1937982" cy="827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</a:t>
            </a:r>
          </a:p>
        </p:txBody>
      </p:sp>
      <p:grpSp>
        <p:nvGrpSpPr>
          <p:cNvPr id="40" name="Group 1378">
            <a:extLst>
              <a:ext uri="{FF2B5EF4-FFF2-40B4-BE49-F238E27FC236}">
                <a16:creationId xmlns:a16="http://schemas.microsoft.com/office/drawing/2014/main" id="{6AE3E711-E403-4049-84A9-D7D98581FCC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482416" y="3998835"/>
            <a:ext cx="379166" cy="379166"/>
            <a:chOff x="2747" y="223"/>
            <a:chExt cx="278" cy="278"/>
          </a:xfrm>
          <a:solidFill>
            <a:schemeClr val="bg1"/>
          </a:solidFill>
        </p:grpSpPr>
        <p:sp>
          <p:nvSpPr>
            <p:cNvPr id="41" name="Freeform 1380">
              <a:extLst>
                <a:ext uri="{FF2B5EF4-FFF2-40B4-BE49-F238E27FC236}">
                  <a16:creationId xmlns:a16="http://schemas.microsoft.com/office/drawing/2014/main" id="{AF528948-E569-4521-B006-0B7B6C6C8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" y="223"/>
              <a:ext cx="139" cy="138"/>
            </a:xfrm>
            <a:custGeom>
              <a:avLst/>
              <a:gdLst>
                <a:gd name="T0" fmla="*/ 782 w 1666"/>
                <a:gd name="T1" fmla="*/ 4 h 1660"/>
                <a:gd name="T2" fmla="*/ 898 w 1666"/>
                <a:gd name="T3" fmla="*/ 26 h 1660"/>
                <a:gd name="T4" fmla="*/ 1010 w 1666"/>
                <a:gd name="T5" fmla="*/ 66 h 1660"/>
                <a:gd name="T6" fmla="*/ 1116 w 1666"/>
                <a:gd name="T7" fmla="*/ 127 h 1660"/>
                <a:gd name="T8" fmla="*/ 1212 w 1666"/>
                <a:gd name="T9" fmla="*/ 208 h 1660"/>
                <a:gd name="T10" fmla="*/ 1290 w 1666"/>
                <a:gd name="T11" fmla="*/ 302 h 1660"/>
                <a:gd name="T12" fmla="*/ 1351 w 1666"/>
                <a:gd name="T13" fmla="*/ 404 h 1660"/>
                <a:gd name="T14" fmla="*/ 1393 w 1666"/>
                <a:gd name="T15" fmla="*/ 513 h 1660"/>
                <a:gd name="T16" fmla="*/ 1415 w 1666"/>
                <a:gd name="T17" fmla="*/ 627 h 1660"/>
                <a:gd name="T18" fmla="*/ 1419 w 1666"/>
                <a:gd name="T19" fmla="*/ 742 h 1660"/>
                <a:gd name="T20" fmla="*/ 1411 w 1666"/>
                <a:gd name="T21" fmla="*/ 840 h 1660"/>
                <a:gd name="T22" fmla="*/ 1421 w 1666"/>
                <a:gd name="T23" fmla="*/ 918 h 1660"/>
                <a:gd name="T24" fmla="*/ 1451 w 1666"/>
                <a:gd name="T25" fmla="*/ 990 h 1660"/>
                <a:gd name="T26" fmla="*/ 1499 w 1666"/>
                <a:gd name="T27" fmla="*/ 1052 h 1660"/>
                <a:gd name="T28" fmla="*/ 1509 w 1666"/>
                <a:gd name="T29" fmla="*/ 1376 h 1660"/>
                <a:gd name="T30" fmla="*/ 1264 w 1666"/>
                <a:gd name="T31" fmla="*/ 1135 h 1660"/>
                <a:gd name="T32" fmla="*/ 1226 w 1666"/>
                <a:gd name="T33" fmla="*/ 1122 h 1660"/>
                <a:gd name="T34" fmla="*/ 1187 w 1666"/>
                <a:gd name="T35" fmla="*/ 1126 h 1660"/>
                <a:gd name="T36" fmla="*/ 1153 w 1666"/>
                <a:gd name="T37" fmla="*/ 1149 h 1660"/>
                <a:gd name="T38" fmla="*/ 1130 w 1666"/>
                <a:gd name="T39" fmla="*/ 1183 h 1660"/>
                <a:gd name="T40" fmla="*/ 1126 w 1666"/>
                <a:gd name="T41" fmla="*/ 1222 h 1660"/>
                <a:gd name="T42" fmla="*/ 1139 w 1666"/>
                <a:gd name="T43" fmla="*/ 1260 h 1660"/>
                <a:gd name="T44" fmla="*/ 1380 w 1666"/>
                <a:gd name="T45" fmla="*/ 1503 h 1660"/>
                <a:gd name="T46" fmla="*/ 1055 w 1666"/>
                <a:gd name="T47" fmla="*/ 1493 h 1660"/>
                <a:gd name="T48" fmla="*/ 993 w 1666"/>
                <a:gd name="T49" fmla="*/ 1445 h 1660"/>
                <a:gd name="T50" fmla="*/ 921 w 1666"/>
                <a:gd name="T51" fmla="*/ 1415 h 1660"/>
                <a:gd name="T52" fmla="*/ 843 w 1666"/>
                <a:gd name="T53" fmla="*/ 1405 h 1660"/>
                <a:gd name="T54" fmla="*/ 745 w 1666"/>
                <a:gd name="T55" fmla="*/ 1413 h 1660"/>
                <a:gd name="T56" fmla="*/ 629 w 1666"/>
                <a:gd name="T57" fmla="*/ 1409 h 1660"/>
                <a:gd name="T58" fmla="*/ 515 w 1666"/>
                <a:gd name="T59" fmla="*/ 1387 h 1660"/>
                <a:gd name="T60" fmla="*/ 406 w 1666"/>
                <a:gd name="T61" fmla="*/ 1346 h 1660"/>
                <a:gd name="T62" fmla="*/ 302 w 1666"/>
                <a:gd name="T63" fmla="*/ 1286 h 1660"/>
                <a:gd name="T64" fmla="*/ 208 w 1666"/>
                <a:gd name="T65" fmla="*/ 1207 h 1660"/>
                <a:gd name="T66" fmla="*/ 128 w 1666"/>
                <a:gd name="T67" fmla="*/ 1112 h 1660"/>
                <a:gd name="T68" fmla="*/ 66 w 1666"/>
                <a:gd name="T69" fmla="*/ 1006 h 1660"/>
                <a:gd name="T70" fmla="*/ 26 w 1666"/>
                <a:gd name="T71" fmla="*/ 895 h 1660"/>
                <a:gd name="T72" fmla="*/ 4 w 1666"/>
                <a:gd name="T73" fmla="*/ 779 h 1660"/>
                <a:gd name="T74" fmla="*/ 1 w 1666"/>
                <a:gd name="T75" fmla="*/ 661 h 1660"/>
                <a:gd name="T76" fmla="*/ 12 w 1666"/>
                <a:gd name="T77" fmla="*/ 589 h 1660"/>
                <a:gd name="T78" fmla="*/ 31 w 1666"/>
                <a:gd name="T79" fmla="*/ 571 h 1660"/>
                <a:gd name="T80" fmla="*/ 55 w 1666"/>
                <a:gd name="T81" fmla="*/ 567 h 1660"/>
                <a:gd name="T82" fmla="*/ 80 w 1666"/>
                <a:gd name="T83" fmla="*/ 578 h 1660"/>
                <a:gd name="T84" fmla="*/ 322 w 1666"/>
                <a:gd name="T85" fmla="*/ 816 h 1660"/>
                <a:gd name="T86" fmla="*/ 381 w 1666"/>
                <a:gd name="T87" fmla="*/ 850 h 1660"/>
                <a:gd name="T88" fmla="*/ 445 w 1666"/>
                <a:gd name="T89" fmla="*/ 867 h 1660"/>
                <a:gd name="T90" fmla="*/ 513 w 1666"/>
                <a:gd name="T91" fmla="*/ 867 h 1660"/>
                <a:gd name="T92" fmla="*/ 577 w 1666"/>
                <a:gd name="T93" fmla="*/ 850 h 1660"/>
                <a:gd name="T94" fmla="*/ 638 w 1666"/>
                <a:gd name="T95" fmla="*/ 816 h 1660"/>
                <a:gd name="T96" fmla="*/ 796 w 1666"/>
                <a:gd name="T97" fmla="*/ 661 h 1660"/>
                <a:gd name="T98" fmla="*/ 839 w 1666"/>
                <a:gd name="T99" fmla="*/ 606 h 1660"/>
                <a:gd name="T100" fmla="*/ 864 w 1666"/>
                <a:gd name="T101" fmla="*/ 544 h 1660"/>
                <a:gd name="T102" fmla="*/ 873 w 1666"/>
                <a:gd name="T103" fmla="*/ 478 h 1660"/>
                <a:gd name="T104" fmla="*/ 864 w 1666"/>
                <a:gd name="T105" fmla="*/ 411 h 1660"/>
                <a:gd name="T106" fmla="*/ 839 w 1666"/>
                <a:gd name="T107" fmla="*/ 349 h 1660"/>
                <a:gd name="T108" fmla="*/ 796 w 1666"/>
                <a:gd name="T109" fmla="*/ 293 h 1660"/>
                <a:gd name="T110" fmla="*/ 573 w 1666"/>
                <a:gd name="T111" fmla="*/ 68 h 1660"/>
                <a:gd name="T112" fmla="*/ 570 w 1666"/>
                <a:gd name="T113" fmla="*/ 43 h 1660"/>
                <a:gd name="T114" fmla="*/ 581 w 1666"/>
                <a:gd name="T115" fmla="*/ 19 h 1660"/>
                <a:gd name="T116" fmla="*/ 605 w 1666"/>
                <a:gd name="T117" fmla="*/ 8 h 1660"/>
                <a:gd name="T118" fmla="*/ 722 w 1666"/>
                <a:gd name="T119" fmla="*/ 0 h 1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66" h="1660">
                  <a:moveTo>
                    <a:pt x="722" y="0"/>
                  </a:moveTo>
                  <a:lnTo>
                    <a:pt x="782" y="4"/>
                  </a:lnTo>
                  <a:lnTo>
                    <a:pt x="841" y="12"/>
                  </a:lnTo>
                  <a:lnTo>
                    <a:pt x="898" y="26"/>
                  </a:lnTo>
                  <a:lnTo>
                    <a:pt x="955" y="44"/>
                  </a:lnTo>
                  <a:lnTo>
                    <a:pt x="1010" y="66"/>
                  </a:lnTo>
                  <a:lnTo>
                    <a:pt x="1065" y="95"/>
                  </a:lnTo>
                  <a:lnTo>
                    <a:pt x="1116" y="127"/>
                  </a:lnTo>
                  <a:lnTo>
                    <a:pt x="1165" y="165"/>
                  </a:lnTo>
                  <a:lnTo>
                    <a:pt x="1212" y="208"/>
                  </a:lnTo>
                  <a:lnTo>
                    <a:pt x="1254" y="253"/>
                  </a:lnTo>
                  <a:lnTo>
                    <a:pt x="1290" y="302"/>
                  </a:lnTo>
                  <a:lnTo>
                    <a:pt x="1323" y="351"/>
                  </a:lnTo>
                  <a:lnTo>
                    <a:pt x="1351" y="404"/>
                  </a:lnTo>
                  <a:lnTo>
                    <a:pt x="1374" y="458"/>
                  </a:lnTo>
                  <a:lnTo>
                    <a:pt x="1393" y="513"/>
                  </a:lnTo>
                  <a:lnTo>
                    <a:pt x="1406" y="570"/>
                  </a:lnTo>
                  <a:lnTo>
                    <a:pt x="1415" y="627"/>
                  </a:lnTo>
                  <a:lnTo>
                    <a:pt x="1419" y="685"/>
                  </a:lnTo>
                  <a:lnTo>
                    <a:pt x="1419" y="742"/>
                  </a:lnTo>
                  <a:lnTo>
                    <a:pt x="1413" y="800"/>
                  </a:lnTo>
                  <a:lnTo>
                    <a:pt x="1411" y="840"/>
                  </a:lnTo>
                  <a:lnTo>
                    <a:pt x="1413" y="879"/>
                  </a:lnTo>
                  <a:lnTo>
                    <a:pt x="1421" y="918"/>
                  </a:lnTo>
                  <a:lnTo>
                    <a:pt x="1433" y="954"/>
                  </a:lnTo>
                  <a:lnTo>
                    <a:pt x="1451" y="990"/>
                  </a:lnTo>
                  <a:lnTo>
                    <a:pt x="1472" y="1022"/>
                  </a:lnTo>
                  <a:lnTo>
                    <a:pt x="1499" y="1052"/>
                  </a:lnTo>
                  <a:lnTo>
                    <a:pt x="1666" y="1219"/>
                  </a:lnTo>
                  <a:lnTo>
                    <a:pt x="1509" y="1376"/>
                  </a:lnTo>
                  <a:lnTo>
                    <a:pt x="1280" y="1149"/>
                  </a:lnTo>
                  <a:lnTo>
                    <a:pt x="1264" y="1135"/>
                  </a:lnTo>
                  <a:lnTo>
                    <a:pt x="1245" y="1126"/>
                  </a:lnTo>
                  <a:lnTo>
                    <a:pt x="1226" y="1122"/>
                  </a:lnTo>
                  <a:lnTo>
                    <a:pt x="1207" y="1122"/>
                  </a:lnTo>
                  <a:lnTo>
                    <a:pt x="1187" y="1126"/>
                  </a:lnTo>
                  <a:lnTo>
                    <a:pt x="1169" y="1135"/>
                  </a:lnTo>
                  <a:lnTo>
                    <a:pt x="1153" y="1149"/>
                  </a:lnTo>
                  <a:lnTo>
                    <a:pt x="1139" y="1165"/>
                  </a:lnTo>
                  <a:lnTo>
                    <a:pt x="1130" y="1183"/>
                  </a:lnTo>
                  <a:lnTo>
                    <a:pt x="1126" y="1203"/>
                  </a:lnTo>
                  <a:lnTo>
                    <a:pt x="1126" y="1222"/>
                  </a:lnTo>
                  <a:lnTo>
                    <a:pt x="1130" y="1241"/>
                  </a:lnTo>
                  <a:lnTo>
                    <a:pt x="1139" y="1260"/>
                  </a:lnTo>
                  <a:lnTo>
                    <a:pt x="1153" y="1276"/>
                  </a:lnTo>
                  <a:lnTo>
                    <a:pt x="1380" y="1503"/>
                  </a:lnTo>
                  <a:lnTo>
                    <a:pt x="1222" y="1660"/>
                  </a:lnTo>
                  <a:lnTo>
                    <a:pt x="1055" y="1493"/>
                  </a:lnTo>
                  <a:lnTo>
                    <a:pt x="1026" y="1467"/>
                  </a:lnTo>
                  <a:lnTo>
                    <a:pt x="993" y="1445"/>
                  </a:lnTo>
                  <a:lnTo>
                    <a:pt x="957" y="1429"/>
                  </a:lnTo>
                  <a:lnTo>
                    <a:pt x="921" y="1415"/>
                  </a:lnTo>
                  <a:lnTo>
                    <a:pt x="883" y="1408"/>
                  </a:lnTo>
                  <a:lnTo>
                    <a:pt x="843" y="1405"/>
                  </a:lnTo>
                  <a:lnTo>
                    <a:pt x="803" y="1408"/>
                  </a:lnTo>
                  <a:lnTo>
                    <a:pt x="745" y="1413"/>
                  </a:lnTo>
                  <a:lnTo>
                    <a:pt x="688" y="1413"/>
                  </a:lnTo>
                  <a:lnTo>
                    <a:pt x="629" y="1409"/>
                  </a:lnTo>
                  <a:lnTo>
                    <a:pt x="572" y="1401"/>
                  </a:lnTo>
                  <a:lnTo>
                    <a:pt x="515" y="1387"/>
                  </a:lnTo>
                  <a:lnTo>
                    <a:pt x="460" y="1369"/>
                  </a:lnTo>
                  <a:lnTo>
                    <a:pt x="406" y="1346"/>
                  </a:lnTo>
                  <a:lnTo>
                    <a:pt x="352" y="1319"/>
                  </a:lnTo>
                  <a:lnTo>
                    <a:pt x="302" y="1286"/>
                  </a:lnTo>
                  <a:lnTo>
                    <a:pt x="253" y="1248"/>
                  </a:lnTo>
                  <a:lnTo>
                    <a:pt x="208" y="1207"/>
                  </a:lnTo>
                  <a:lnTo>
                    <a:pt x="166" y="1161"/>
                  </a:lnTo>
                  <a:lnTo>
                    <a:pt x="128" y="1112"/>
                  </a:lnTo>
                  <a:lnTo>
                    <a:pt x="95" y="1060"/>
                  </a:lnTo>
                  <a:lnTo>
                    <a:pt x="66" y="1006"/>
                  </a:lnTo>
                  <a:lnTo>
                    <a:pt x="44" y="951"/>
                  </a:lnTo>
                  <a:lnTo>
                    <a:pt x="26" y="895"/>
                  </a:lnTo>
                  <a:lnTo>
                    <a:pt x="12" y="837"/>
                  </a:lnTo>
                  <a:lnTo>
                    <a:pt x="4" y="779"/>
                  </a:lnTo>
                  <a:lnTo>
                    <a:pt x="0" y="720"/>
                  </a:lnTo>
                  <a:lnTo>
                    <a:pt x="1" y="661"/>
                  </a:lnTo>
                  <a:lnTo>
                    <a:pt x="8" y="602"/>
                  </a:lnTo>
                  <a:lnTo>
                    <a:pt x="12" y="589"/>
                  </a:lnTo>
                  <a:lnTo>
                    <a:pt x="20" y="578"/>
                  </a:lnTo>
                  <a:lnTo>
                    <a:pt x="31" y="571"/>
                  </a:lnTo>
                  <a:lnTo>
                    <a:pt x="43" y="567"/>
                  </a:lnTo>
                  <a:lnTo>
                    <a:pt x="55" y="567"/>
                  </a:lnTo>
                  <a:lnTo>
                    <a:pt x="68" y="570"/>
                  </a:lnTo>
                  <a:lnTo>
                    <a:pt x="80" y="578"/>
                  </a:lnTo>
                  <a:lnTo>
                    <a:pt x="295" y="793"/>
                  </a:lnTo>
                  <a:lnTo>
                    <a:pt x="322" y="816"/>
                  </a:lnTo>
                  <a:lnTo>
                    <a:pt x="350" y="835"/>
                  </a:lnTo>
                  <a:lnTo>
                    <a:pt x="381" y="850"/>
                  </a:lnTo>
                  <a:lnTo>
                    <a:pt x="413" y="861"/>
                  </a:lnTo>
                  <a:lnTo>
                    <a:pt x="445" y="867"/>
                  </a:lnTo>
                  <a:lnTo>
                    <a:pt x="479" y="870"/>
                  </a:lnTo>
                  <a:lnTo>
                    <a:pt x="513" y="867"/>
                  </a:lnTo>
                  <a:lnTo>
                    <a:pt x="546" y="861"/>
                  </a:lnTo>
                  <a:lnTo>
                    <a:pt x="577" y="850"/>
                  </a:lnTo>
                  <a:lnTo>
                    <a:pt x="608" y="835"/>
                  </a:lnTo>
                  <a:lnTo>
                    <a:pt x="638" y="816"/>
                  </a:lnTo>
                  <a:lnTo>
                    <a:pt x="664" y="793"/>
                  </a:lnTo>
                  <a:lnTo>
                    <a:pt x="796" y="661"/>
                  </a:lnTo>
                  <a:lnTo>
                    <a:pt x="819" y="634"/>
                  </a:lnTo>
                  <a:lnTo>
                    <a:pt x="839" y="606"/>
                  </a:lnTo>
                  <a:lnTo>
                    <a:pt x="853" y="575"/>
                  </a:lnTo>
                  <a:lnTo>
                    <a:pt x="864" y="544"/>
                  </a:lnTo>
                  <a:lnTo>
                    <a:pt x="871" y="511"/>
                  </a:lnTo>
                  <a:lnTo>
                    <a:pt x="873" y="478"/>
                  </a:lnTo>
                  <a:lnTo>
                    <a:pt x="871" y="444"/>
                  </a:lnTo>
                  <a:lnTo>
                    <a:pt x="864" y="411"/>
                  </a:lnTo>
                  <a:lnTo>
                    <a:pt x="853" y="380"/>
                  </a:lnTo>
                  <a:lnTo>
                    <a:pt x="839" y="349"/>
                  </a:lnTo>
                  <a:lnTo>
                    <a:pt x="819" y="320"/>
                  </a:lnTo>
                  <a:lnTo>
                    <a:pt x="796" y="293"/>
                  </a:lnTo>
                  <a:lnTo>
                    <a:pt x="581" y="80"/>
                  </a:lnTo>
                  <a:lnTo>
                    <a:pt x="573" y="68"/>
                  </a:lnTo>
                  <a:lnTo>
                    <a:pt x="569" y="55"/>
                  </a:lnTo>
                  <a:lnTo>
                    <a:pt x="570" y="43"/>
                  </a:lnTo>
                  <a:lnTo>
                    <a:pt x="573" y="31"/>
                  </a:lnTo>
                  <a:lnTo>
                    <a:pt x="581" y="19"/>
                  </a:lnTo>
                  <a:lnTo>
                    <a:pt x="592" y="12"/>
                  </a:lnTo>
                  <a:lnTo>
                    <a:pt x="605" y="8"/>
                  </a:lnTo>
                  <a:lnTo>
                    <a:pt x="664" y="2"/>
                  </a:lnTo>
                  <a:lnTo>
                    <a:pt x="7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381">
              <a:extLst>
                <a:ext uri="{FF2B5EF4-FFF2-40B4-BE49-F238E27FC236}">
                  <a16:creationId xmlns:a16="http://schemas.microsoft.com/office/drawing/2014/main" id="{F95632C1-77BB-4CC0-8530-2B6845C7E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8" y="364"/>
              <a:ext cx="125" cy="124"/>
            </a:xfrm>
            <a:custGeom>
              <a:avLst/>
              <a:gdLst>
                <a:gd name="T0" fmla="*/ 445 w 1500"/>
                <a:gd name="T1" fmla="*/ 0 h 1494"/>
                <a:gd name="T2" fmla="*/ 1409 w 1500"/>
                <a:gd name="T3" fmla="*/ 961 h 1494"/>
                <a:gd name="T4" fmla="*/ 1436 w 1500"/>
                <a:gd name="T5" fmla="*/ 991 h 1494"/>
                <a:gd name="T6" fmla="*/ 1457 w 1500"/>
                <a:gd name="T7" fmla="*/ 1023 h 1494"/>
                <a:gd name="T8" fmla="*/ 1474 w 1500"/>
                <a:gd name="T9" fmla="*/ 1056 h 1494"/>
                <a:gd name="T10" fmla="*/ 1487 w 1500"/>
                <a:gd name="T11" fmla="*/ 1091 h 1494"/>
                <a:gd name="T12" fmla="*/ 1496 w 1500"/>
                <a:gd name="T13" fmla="*/ 1127 h 1494"/>
                <a:gd name="T14" fmla="*/ 1500 w 1500"/>
                <a:gd name="T15" fmla="*/ 1164 h 1494"/>
                <a:gd name="T16" fmla="*/ 1500 w 1500"/>
                <a:gd name="T17" fmla="*/ 1201 h 1494"/>
                <a:gd name="T18" fmla="*/ 1496 w 1500"/>
                <a:gd name="T19" fmla="*/ 1237 h 1494"/>
                <a:gd name="T20" fmla="*/ 1487 w 1500"/>
                <a:gd name="T21" fmla="*/ 1273 h 1494"/>
                <a:gd name="T22" fmla="*/ 1473 w 1500"/>
                <a:gd name="T23" fmla="*/ 1309 h 1494"/>
                <a:gd name="T24" fmla="*/ 1456 w 1500"/>
                <a:gd name="T25" fmla="*/ 1342 h 1494"/>
                <a:gd name="T26" fmla="*/ 1435 w 1500"/>
                <a:gd name="T27" fmla="*/ 1374 h 1494"/>
                <a:gd name="T28" fmla="*/ 1408 w 1500"/>
                <a:gd name="T29" fmla="*/ 1403 h 1494"/>
                <a:gd name="T30" fmla="*/ 1379 w 1500"/>
                <a:gd name="T31" fmla="*/ 1429 h 1494"/>
                <a:gd name="T32" fmla="*/ 1347 w 1500"/>
                <a:gd name="T33" fmla="*/ 1450 h 1494"/>
                <a:gd name="T34" fmla="*/ 1314 w 1500"/>
                <a:gd name="T35" fmla="*/ 1468 h 1494"/>
                <a:gd name="T36" fmla="*/ 1278 w 1500"/>
                <a:gd name="T37" fmla="*/ 1481 h 1494"/>
                <a:gd name="T38" fmla="*/ 1242 w 1500"/>
                <a:gd name="T39" fmla="*/ 1490 h 1494"/>
                <a:gd name="T40" fmla="*/ 1206 w 1500"/>
                <a:gd name="T41" fmla="*/ 1494 h 1494"/>
                <a:gd name="T42" fmla="*/ 1169 w 1500"/>
                <a:gd name="T43" fmla="*/ 1494 h 1494"/>
                <a:gd name="T44" fmla="*/ 1132 w 1500"/>
                <a:gd name="T45" fmla="*/ 1490 h 1494"/>
                <a:gd name="T46" fmla="*/ 1095 w 1500"/>
                <a:gd name="T47" fmla="*/ 1482 h 1494"/>
                <a:gd name="T48" fmla="*/ 1061 w 1500"/>
                <a:gd name="T49" fmla="*/ 1469 h 1494"/>
                <a:gd name="T50" fmla="*/ 1027 w 1500"/>
                <a:gd name="T51" fmla="*/ 1451 h 1494"/>
                <a:gd name="T52" fmla="*/ 995 w 1500"/>
                <a:gd name="T53" fmla="*/ 1430 h 1494"/>
                <a:gd name="T54" fmla="*/ 966 w 1500"/>
                <a:gd name="T55" fmla="*/ 1403 h 1494"/>
                <a:gd name="T56" fmla="*/ 0 w 1500"/>
                <a:gd name="T57" fmla="*/ 441 h 1494"/>
                <a:gd name="T58" fmla="*/ 157 w 1500"/>
                <a:gd name="T59" fmla="*/ 284 h 1494"/>
                <a:gd name="T60" fmla="*/ 1095 w 1500"/>
                <a:gd name="T61" fmla="*/ 1219 h 1494"/>
                <a:gd name="T62" fmla="*/ 1112 w 1500"/>
                <a:gd name="T63" fmla="*/ 1231 h 1494"/>
                <a:gd name="T64" fmla="*/ 1130 w 1500"/>
                <a:gd name="T65" fmla="*/ 1240 h 1494"/>
                <a:gd name="T66" fmla="*/ 1150 w 1500"/>
                <a:gd name="T67" fmla="*/ 1245 h 1494"/>
                <a:gd name="T68" fmla="*/ 1169 w 1500"/>
                <a:gd name="T69" fmla="*/ 1245 h 1494"/>
                <a:gd name="T70" fmla="*/ 1188 w 1500"/>
                <a:gd name="T71" fmla="*/ 1240 h 1494"/>
                <a:gd name="T72" fmla="*/ 1207 w 1500"/>
                <a:gd name="T73" fmla="*/ 1231 h 1494"/>
                <a:gd name="T74" fmla="*/ 1224 w 1500"/>
                <a:gd name="T75" fmla="*/ 1219 h 1494"/>
                <a:gd name="T76" fmla="*/ 1236 w 1500"/>
                <a:gd name="T77" fmla="*/ 1202 h 1494"/>
                <a:gd name="T78" fmla="*/ 1246 w 1500"/>
                <a:gd name="T79" fmla="*/ 1183 h 1494"/>
                <a:gd name="T80" fmla="*/ 1250 w 1500"/>
                <a:gd name="T81" fmla="*/ 1164 h 1494"/>
                <a:gd name="T82" fmla="*/ 1250 w 1500"/>
                <a:gd name="T83" fmla="*/ 1145 h 1494"/>
                <a:gd name="T84" fmla="*/ 1246 w 1500"/>
                <a:gd name="T85" fmla="*/ 1125 h 1494"/>
                <a:gd name="T86" fmla="*/ 1236 w 1500"/>
                <a:gd name="T87" fmla="*/ 1107 h 1494"/>
                <a:gd name="T88" fmla="*/ 1224 w 1500"/>
                <a:gd name="T89" fmla="*/ 1091 h 1494"/>
                <a:gd name="T90" fmla="*/ 286 w 1500"/>
                <a:gd name="T91" fmla="*/ 156 h 1494"/>
                <a:gd name="T92" fmla="*/ 445 w 1500"/>
                <a:gd name="T93" fmla="*/ 0 h 1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0" h="1494">
                  <a:moveTo>
                    <a:pt x="445" y="0"/>
                  </a:moveTo>
                  <a:lnTo>
                    <a:pt x="1409" y="961"/>
                  </a:lnTo>
                  <a:lnTo>
                    <a:pt x="1436" y="991"/>
                  </a:lnTo>
                  <a:lnTo>
                    <a:pt x="1457" y="1023"/>
                  </a:lnTo>
                  <a:lnTo>
                    <a:pt x="1474" y="1056"/>
                  </a:lnTo>
                  <a:lnTo>
                    <a:pt x="1487" y="1091"/>
                  </a:lnTo>
                  <a:lnTo>
                    <a:pt x="1496" y="1127"/>
                  </a:lnTo>
                  <a:lnTo>
                    <a:pt x="1500" y="1164"/>
                  </a:lnTo>
                  <a:lnTo>
                    <a:pt x="1500" y="1201"/>
                  </a:lnTo>
                  <a:lnTo>
                    <a:pt x="1496" y="1237"/>
                  </a:lnTo>
                  <a:lnTo>
                    <a:pt x="1487" y="1273"/>
                  </a:lnTo>
                  <a:lnTo>
                    <a:pt x="1473" y="1309"/>
                  </a:lnTo>
                  <a:lnTo>
                    <a:pt x="1456" y="1342"/>
                  </a:lnTo>
                  <a:lnTo>
                    <a:pt x="1435" y="1374"/>
                  </a:lnTo>
                  <a:lnTo>
                    <a:pt x="1408" y="1403"/>
                  </a:lnTo>
                  <a:lnTo>
                    <a:pt x="1379" y="1429"/>
                  </a:lnTo>
                  <a:lnTo>
                    <a:pt x="1347" y="1450"/>
                  </a:lnTo>
                  <a:lnTo>
                    <a:pt x="1314" y="1468"/>
                  </a:lnTo>
                  <a:lnTo>
                    <a:pt x="1278" y="1481"/>
                  </a:lnTo>
                  <a:lnTo>
                    <a:pt x="1242" y="1490"/>
                  </a:lnTo>
                  <a:lnTo>
                    <a:pt x="1206" y="1494"/>
                  </a:lnTo>
                  <a:lnTo>
                    <a:pt x="1169" y="1494"/>
                  </a:lnTo>
                  <a:lnTo>
                    <a:pt x="1132" y="1490"/>
                  </a:lnTo>
                  <a:lnTo>
                    <a:pt x="1095" y="1482"/>
                  </a:lnTo>
                  <a:lnTo>
                    <a:pt x="1061" y="1469"/>
                  </a:lnTo>
                  <a:lnTo>
                    <a:pt x="1027" y="1451"/>
                  </a:lnTo>
                  <a:lnTo>
                    <a:pt x="995" y="1430"/>
                  </a:lnTo>
                  <a:lnTo>
                    <a:pt x="966" y="1403"/>
                  </a:lnTo>
                  <a:lnTo>
                    <a:pt x="0" y="441"/>
                  </a:lnTo>
                  <a:lnTo>
                    <a:pt x="157" y="284"/>
                  </a:lnTo>
                  <a:lnTo>
                    <a:pt x="1095" y="1219"/>
                  </a:lnTo>
                  <a:lnTo>
                    <a:pt x="1112" y="1231"/>
                  </a:lnTo>
                  <a:lnTo>
                    <a:pt x="1130" y="1240"/>
                  </a:lnTo>
                  <a:lnTo>
                    <a:pt x="1150" y="1245"/>
                  </a:lnTo>
                  <a:lnTo>
                    <a:pt x="1169" y="1245"/>
                  </a:lnTo>
                  <a:lnTo>
                    <a:pt x="1188" y="1240"/>
                  </a:lnTo>
                  <a:lnTo>
                    <a:pt x="1207" y="1231"/>
                  </a:lnTo>
                  <a:lnTo>
                    <a:pt x="1224" y="1219"/>
                  </a:lnTo>
                  <a:lnTo>
                    <a:pt x="1236" y="1202"/>
                  </a:lnTo>
                  <a:lnTo>
                    <a:pt x="1246" y="1183"/>
                  </a:lnTo>
                  <a:lnTo>
                    <a:pt x="1250" y="1164"/>
                  </a:lnTo>
                  <a:lnTo>
                    <a:pt x="1250" y="1145"/>
                  </a:lnTo>
                  <a:lnTo>
                    <a:pt x="1246" y="1125"/>
                  </a:lnTo>
                  <a:lnTo>
                    <a:pt x="1236" y="1107"/>
                  </a:lnTo>
                  <a:lnTo>
                    <a:pt x="1224" y="1091"/>
                  </a:lnTo>
                  <a:lnTo>
                    <a:pt x="286" y="156"/>
                  </a:lnTo>
                  <a:lnTo>
                    <a:pt x="4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382">
              <a:extLst>
                <a:ext uri="{FF2B5EF4-FFF2-40B4-BE49-F238E27FC236}">
                  <a16:creationId xmlns:a16="http://schemas.microsoft.com/office/drawing/2014/main" id="{A611B1FD-2F09-4E64-AC9E-552651BC8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8" y="225"/>
              <a:ext cx="277" cy="276"/>
            </a:xfrm>
            <a:custGeom>
              <a:avLst/>
              <a:gdLst>
                <a:gd name="T0" fmla="*/ 3117 w 3324"/>
                <a:gd name="T1" fmla="*/ 0 h 3313"/>
                <a:gd name="T2" fmla="*/ 3324 w 3324"/>
                <a:gd name="T3" fmla="*/ 207 h 3313"/>
                <a:gd name="T4" fmla="*/ 2908 w 3324"/>
                <a:gd name="T5" fmla="*/ 1036 h 3313"/>
                <a:gd name="T6" fmla="*/ 2491 w 3324"/>
                <a:gd name="T7" fmla="*/ 1036 h 3313"/>
                <a:gd name="T8" fmla="*/ 1359 w 3324"/>
                <a:gd name="T9" fmla="*/ 2161 h 3313"/>
                <a:gd name="T10" fmla="*/ 1567 w 3324"/>
                <a:gd name="T11" fmla="*/ 2368 h 3313"/>
                <a:gd name="T12" fmla="*/ 746 w 3324"/>
                <a:gd name="T13" fmla="*/ 3186 h 3313"/>
                <a:gd name="T14" fmla="*/ 711 w 3324"/>
                <a:gd name="T15" fmla="*/ 3217 h 3313"/>
                <a:gd name="T16" fmla="*/ 673 w 3324"/>
                <a:gd name="T17" fmla="*/ 3245 h 3313"/>
                <a:gd name="T18" fmla="*/ 633 w 3324"/>
                <a:gd name="T19" fmla="*/ 3267 h 3313"/>
                <a:gd name="T20" fmla="*/ 591 w 3324"/>
                <a:gd name="T21" fmla="*/ 3285 h 3313"/>
                <a:gd name="T22" fmla="*/ 548 w 3324"/>
                <a:gd name="T23" fmla="*/ 3300 h 3313"/>
                <a:gd name="T24" fmla="*/ 504 w 3324"/>
                <a:gd name="T25" fmla="*/ 3308 h 3313"/>
                <a:gd name="T26" fmla="*/ 460 w 3324"/>
                <a:gd name="T27" fmla="*/ 3313 h 3313"/>
                <a:gd name="T28" fmla="*/ 415 w 3324"/>
                <a:gd name="T29" fmla="*/ 3313 h 3313"/>
                <a:gd name="T30" fmla="*/ 370 w 3324"/>
                <a:gd name="T31" fmla="*/ 3308 h 3313"/>
                <a:gd name="T32" fmla="*/ 326 w 3324"/>
                <a:gd name="T33" fmla="*/ 3300 h 3313"/>
                <a:gd name="T34" fmla="*/ 283 w 3324"/>
                <a:gd name="T35" fmla="*/ 3285 h 3313"/>
                <a:gd name="T36" fmla="*/ 241 w 3324"/>
                <a:gd name="T37" fmla="*/ 3267 h 3313"/>
                <a:gd name="T38" fmla="*/ 201 w 3324"/>
                <a:gd name="T39" fmla="*/ 3245 h 3313"/>
                <a:gd name="T40" fmla="*/ 164 w 3324"/>
                <a:gd name="T41" fmla="*/ 3217 h 3313"/>
                <a:gd name="T42" fmla="*/ 128 w 3324"/>
                <a:gd name="T43" fmla="*/ 3186 h 3313"/>
                <a:gd name="T44" fmla="*/ 96 w 3324"/>
                <a:gd name="T45" fmla="*/ 3150 h 3313"/>
                <a:gd name="T46" fmla="*/ 69 w 3324"/>
                <a:gd name="T47" fmla="*/ 3112 h 3313"/>
                <a:gd name="T48" fmla="*/ 46 w 3324"/>
                <a:gd name="T49" fmla="*/ 3073 h 3313"/>
                <a:gd name="T50" fmla="*/ 28 w 3324"/>
                <a:gd name="T51" fmla="*/ 3031 h 3313"/>
                <a:gd name="T52" fmla="*/ 13 w 3324"/>
                <a:gd name="T53" fmla="*/ 2988 h 3313"/>
                <a:gd name="T54" fmla="*/ 4 w 3324"/>
                <a:gd name="T55" fmla="*/ 2944 h 3313"/>
                <a:gd name="T56" fmla="*/ 0 w 3324"/>
                <a:gd name="T57" fmla="*/ 2899 h 3313"/>
                <a:gd name="T58" fmla="*/ 0 w 3324"/>
                <a:gd name="T59" fmla="*/ 2855 h 3313"/>
                <a:gd name="T60" fmla="*/ 4 w 3324"/>
                <a:gd name="T61" fmla="*/ 2811 h 3313"/>
                <a:gd name="T62" fmla="*/ 13 w 3324"/>
                <a:gd name="T63" fmla="*/ 2767 h 3313"/>
                <a:gd name="T64" fmla="*/ 28 w 3324"/>
                <a:gd name="T65" fmla="*/ 2723 h 3313"/>
                <a:gd name="T66" fmla="*/ 46 w 3324"/>
                <a:gd name="T67" fmla="*/ 2683 h 3313"/>
                <a:gd name="T68" fmla="*/ 69 w 3324"/>
                <a:gd name="T69" fmla="*/ 2642 h 3313"/>
                <a:gd name="T70" fmla="*/ 96 w 3324"/>
                <a:gd name="T71" fmla="*/ 2604 h 3313"/>
                <a:gd name="T72" fmla="*/ 128 w 3324"/>
                <a:gd name="T73" fmla="*/ 2569 h 3313"/>
                <a:gd name="T74" fmla="*/ 948 w 3324"/>
                <a:gd name="T75" fmla="*/ 1752 h 3313"/>
                <a:gd name="T76" fmla="*/ 1152 w 3324"/>
                <a:gd name="T77" fmla="*/ 1954 h 3313"/>
                <a:gd name="T78" fmla="*/ 2284 w 3324"/>
                <a:gd name="T79" fmla="*/ 829 h 3313"/>
                <a:gd name="T80" fmla="*/ 2284 w 3324"/>
                <a:gd name="T81" fmla="*/ 414 h 3313"/>
                <a:gd name="T82" fmla="*/ 3117 w 3324"/>
                <a:gd name="T83" fmla="*/ 0 h 3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24" h="3313">
                  <a:moveTo>
                    <a:pt x="3117" y="0"/>
                  </a:moveTo>
                  <a:lnTo>
                    <a:pt x="3324" y="207"/>
                  </a:lnTo>
                  <a:lnTo>
                    <a:pt x="2908" y="1036"/>
                  </a:lnTo>
                  <a:lnTo>
                    <a:pt x="2491" y="1036"/>
                  </a:lnTo>
                  <a:lnTo>
                    <a:pt x="1359" y="2161"/>
                  </a:lnTo>
                  <a:lnTo>
                    <a:pt x="1567" y="2368"/>
                  </a:lnTo>
                  <a:lnTo>
                    <a:pt x="746" y="3186"/>
                  </a:lnTo>
                  <a:lnTo>
                    <a:pt x="711" y="3217"/>
                  </a:lnTo>
                  <a:lnTo>
                    <a:pt x="673" y="3245"/>
                  </a:lnTo>
                  <a:lnTo>
                    <a:pt x="633" y="3267"/>
                  </a:lnTo>
                  <a:lnTo>
                    <a:pt x="591" y="3285"/>
                  </a:lnTo>
                  <a:lnTo>
                    <a:pt x="548" y="3300"/>
                  </a:lnTo>
                  <a:lnTo>
                    <a:pt x="504" y="3308"/>
                  </a:lnTo>
                  <a:lnTo>
                    <a:pt x="460" y="3313"/>
                  </a:lnTo>
                  <a:lnTo>
                    <a:pt x="415" y="3313"/>
                  </a:lnTo>
                  <a:lnTo>
                    <a:pt x="370" y="3308"/>
                  </a:lnTo>
                  <a:lnTo>
                    <a:pt x="326" y="3300"/>
                  </a:lnTo>
                  <a:lnTo>
                    <a:pt x="283" y="3285"/>
                  </a:lnTo>
                  <a:lnTo>
                    <a:pt x="241" y="3267"/>
                  </a:lnTo>
                  <a:lnTo>
                    <a:pt x="201" y="3245"/>
                  </a:lnTo>
                  <a:lnTo>
                    <a:pt x="164" y="3217"/>
                  </a:lnTo>
                  <a:lnTo>
                    <a:pt x="128" y="3186"/>
                  </a:lnTo>
                  <a:lnTo>
                    <a:pt x="96" y="3150"/>
                  </a:lnTo>
                  <a:lnTo>
                    <a:pt x="69" y="3112"/>
                  </a:lnTo>
                  <a:lnTo>
                    <a:pt x="46" y="3073"/>
                  </a:lnTo>
                  <a:lnTo>
                    <a:pt x="28" y="3031"/>
                  </a:lnTo>
                  <a:lnTo>
                    <a:pt x="13" y="2988"/>
                  </a:lnTo>
                  <a:lnTo>
                    <a:pt x="4" y="2944"/>
                  </a:lnTo>
                  <a:lnTo>
                    <a:pt x="0" y="2899"/>
                  </a:lnTo>
                  <a:lnTo>
                    <a:pt x="0" y="2855"/>
                  </a:lnTo>
                  <a:lnTo>
                    <a:pt x="4" y="2811"/>
                  </a:lnTo>
                  <a:lnTo>
                    <a:pt x="13" y="2767"/>
                  </a:lnTo>
                  <a:lnTo>
                    <a:pt x="28" y="2723"/>
                  </a:lnTo>
                  <a:lnTo>
                    <a:pt x="46" y="2683"/>
                  </a:lnTo>
                  <a:lnTo>
                    <a:pt x="69" y="2642"/>
                  </a:lnTo>
                  <a:lnTo>
                    <a:pt x="96" y="2604"/>
                  </a:lnTo>
                  <a:lnTo>
                    <a:pt x="128" y="2569"/>
                  </a:lnTo>
                  <a:lnTo>
                    <a:pt x="948" y="1752"/>
                  </a:lnTo>
                  <a:lnTo>
                    <a:pt x="1152" y="1954"/>
                  </a:lnTo>
                  <a:lnTo>
                    <a:pt x="2284" y="829"/>
                  </a:lnTo>
                  <a:lnTo>
                    <a:pt x="2284" y="414"/>
                  </a:lnTo>
                  <a:lnTo>
                    <a:pt x="3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7584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6" grpId="0" animBg="1"/>
      <p:bldP spid="14" grpId="0"/>
      <p:bldP spid="16" grpId="0"/>
      <p:bldP spid="24" grpId="0"/>
      <p:bldP spid="25" grpId="0"/>
      <p:bldP spid="27" grpId="0" animBg="1"/>
      <p:bldP spid="28" grpId="0"/>
      <p:bldP spid="29" grpId="0"/>
      <p:bldP spid="38" grpId="0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7D8A62CB-5499-4248-908E-F31AD8910CED}"/>
              </a:ext>
            </a:extLst>
          </p:cNvPr>
          <p:cNvGrpSpPr/>
          <p:nvPr/>
        </p:nvGrpSpPr>
        <p:grpSpPr>
          <a:xfrm>
            <a:off x="10958732" y="5894363"/>
            <a:ext cx="625810" cy="253218"/>
            <a:chOff x="2630658" y="3812345"/>
            <a:chExt cx="1216856" cy="49237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FCBEE2A-5636-4D0B-B754-E96899C37DB3}"/>
                </a:ext>
              </a:extLst>
            </p:cNvPr>
            <p:cNvSpPr/>
            <p:nvPr/>
          </p:nvSpPr>
          <p:spPr>
            <a:xfrm>
              <a:off x="2630658" y="3812345"/>
              <a:ext cx="492370" cy="4923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A72FAAA-D9D4-497A-904D-1D6B2B9467B9}"/>
                </a:ext>
              </a:extLst>
            </p:cNvPr>
            <p:cNvGrpSpPr/>
            <p:nvPr/>
          </p:nvGrpSpPr>
          <p:grpSpPr>
            <a:xfrm>
              <a:off x="3355144" y="3812345"/>
              <a:ext cx="492370" cy="492370"/>
              <a:chOff x="3657600" y="4058530"/>
              <a:chExt cx="379828" cy="379828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41E857A-26AF-4E3A-9CCA-F5F5FD4C72DB}"/>
                  </a:ext>
                </a:extLst>
              </p:cNvPr>
              <p:cNvCxnSpPr/>
              <p:nvPr/>
            </p:nvCxnSpPr>
            <p:spPr>
              <a:xfrm>
                <a:off x="3657600" y="4058530"/>
                <a:ext cx="379828" cy="379828"/>
              </a:xfrm>
              <a:prstGeom prst="line">
                <a:avLst/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06F4888-AF8A-4F1F-9A44-BD729F0C7C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57600" y="4058530"/>
                <a:ext cx="379828" cy="379828"/>
              </a:xfrm>
              <a:prstGeom prst="line">
                <a:avLst/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AD7748BA-2BF3-4803-A619-43DEA622A89B}"/>
              </a:ext>
            </a:extLst>
          </p:cNvPr>
          <p:cNvSpPr txBox="1"/>
          <p:nvPr/>
        </p:nvSpPr>
        <p:spPr>
          <a:xfrm>
            <a:off x="4477555" y="776224"/>
            <a:ext cx="3236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Goals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711BB9E-57A6-4D2E-991D-79CF1F20A7B1}"/>
              </a:ext>
            </a:extLst>
          </p:cNvPr>
          <p:cNvSpPr/>
          <p:nvPr/>
        </p:nvSpPr>
        <p:spPr>
          <a:xfrm>
            <a:off x="2180230" y="1591903"/>
            <a:ext cx="7881582" cy="573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tincidunt, eros in auctor fringilla</a:t>
            </a: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dolor sit amet</a:t>
            </a:r>
            <a:r>
              <a:rPr lang="id-ID" sz="1100" b="1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,</a:t>
            </a:r>
            <a:r>
              <a:rPr lang="id-ID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 lacus</a:t>
            </a:r>
            <a:endParaRPr lang="id-ID" sz="1100" dirty="0">
              <a:solidFill>
                <a:schemeClr val="tx1">
                  <a:lumMod val="50000"/>
                  <a:lumOff val="50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1F4BBC1-1989-404C-825E-F708680F04AB}"/>
              </a:ext>
            </a:extLst>
          </p:cNvPr>
          <p:cNvSpPr/>
          <p:nvPr/>
        </p:nvSpPr>
        <p:spPr>
          <a:xfrm>
            <a:off x="1542197" y="3422161"/>
            <a:ext cx="190052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Goal One</a:t>
            </a:r>
            <a:endParaRPr lang="id-ID" sz="2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9FA59F-5064-4EAA-B8A4-E5CF68EA8400}"/>
              </a:ext>
            </a:extLst>
          </p:cNvPr>
          <p:cNvSpPr/>
          <p:nvPr/>
        </p:nvSpPr>
        <p:spPr>
          <a:xfrm>
            <a:off x="8799319" y="3422161"/>
            <a:ext cx="190052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Goal Two</a:t>
            </a:r>
            <a:endParaRPr lang="id-ID" sz="2400" b="1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CC26981-FD81-46BA-9B0A-CB5B51F252C8}"/>
              </a:ext>
            </a:extLst>
          </p:cNvPr>
          <p:cNvSpPr/>
          <p:nvPr/>
        </p:nvSpPr>
        <p:spPr>
          <a:xfrm>
            <a:off x="1160060" y="4684594"/>
            <a:ext cx="228266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56141FC-3D3A-4651-984F-C1D15B90D468}"/>
              </a:ext>
            </a:extLst>
          </p:cNvPr>
          <p:cNvSpPr/>
          <p:nvPr/>
        </p:nvSpPr>
        <p:spPr>
          <a:xfrm>
            <a:off x="8847459" y="4684594"/>
            <a:ext cx="228266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id-ID" sz="1100" dirty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</a:t>
            </a:r>
          </a:p>
        </p:txBody>
      </p:sp>
      <p:grpSp>
        <p:nvGrpSpPr>
          <p:cNvPr id="27" name="Group 1008">
            <a:extLst>
              <a:ext uri="{FF2B5EF4-FFF2-40B4-BE49-F238E27FC236}">
                <a16:creationId xmlns:a16="http://schemas.microsoft.com/office/drawing/2014/main" id="{7DCA8D56-72D7-4D95-9A40-2CB89D5D6AD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829928" y="2827560"/>
            <a:ext cx="586691" cy="507161"/>
            <a:chOff x="-3982" y="41"/>
            <a:chExt cx="2641" cy="2283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8" name="Freeform 1010">
              <a:extLst>
                <a:ext uri="{FF2B5EF4-FFF2-40B4-BE49-F238E27FC236}">
                  <a16:creationId xmlns:a16="http://schemas.microsoft.com/office/drawing/2014/main" id="{7CED8C19-9C7D-4CFD-89BC-828E782620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2" y="41"/>
              <a:ext cx="2641" cy="2283"/>
            </a:xfrm>
            <a:custGeom>
              <a:avLst/>
              <a:gdLst>
                <a:gd name="T0" fmla="*/ 383 w 5282"/>
                <a:gd name="T1" fmla="*/ 3127 h 4566"/>
                <a:gd name="T2" fmla="*/ 4899 w 5282"/>
                <a:gd name="T3" fmla="*/ 384 h 4566"/>
                <a:gd name="T4" fmla="*/ 257 w 5282"/>
                <a:gd name="T5" fmla="*/ 0 h 4566"/>
                <a:gd name="T6" fmla="*/ 5072 w 5282"/>
                <a:gd name="T7" fmla="*/ 4 h 4566"/>
                <a:gd name="T8" fmla="*/ 5156 w 5282"/>
                <a:gd name="T9" fmla="*/ 36 h 4566"/>
                <a:gd name="T10" fmla="*/ 5221 w 5282"/>
                <a:gd name="T11" fmla="*/ 90 h 4566"/>
                <a:gd name="T12" fmla="*/ 5266 w 5282"/>
                <a:gd name="T13" fmla="*/ 168 h 4566"/>
                <a:gd name="T14" fmla="*/ 5282 w 5282"/>
                <a:gd name="T15" fmla="*/ 256 h 4566"/>
                <a:gd name="T16" fmla="*/ 5278 w 5282"/>
                <a:gd name="T17" fmla="*/ 3300 h 4566"/>
                <a:gd name="T18" fmla="*/ 5247 w 5282"/>
                <a:gd name="T19" fmla="*/ 3384 h 4566"/>
                <a:gd name="T20" fmla="*/ 5191 w 5282"/>
                <a:gd name="T21" fmla="*/ 3451 h 4566"/>
                <a:gd name="T22" fmla="*/ 5116 w 5282"/>
                <a:gd name="T23" fmla="*/ 3494 h 4566"/>
                <a:gd name="T24" fmla="*/ 5026 w 5282"/>
                <a:gd name="T25" fmla="*/ 3511 h 4566"/>
                <a:gd name="T26" fmla="*/ 3243 w 5282"/>
                <a:gd name="T27" fmla="*/ 4092 h 4566"/>
                <a:gd name="T28" fmla="*/ 3985 w 5282"/>
                <a:gd name="T29" fmla="*/ 4097 h 4566"/>
                <a:gd name="T30" fmla="*/ 4068 w 5282"/>
                <a:gd name="T31" fmla="*/ 4132 h 4566"/>
                <a:gd name="T32" fmla="*/ 4133 w 5282"/>
                <a:gd name="T33" fmla="*/ 4196 h 4566"/>
                <a:gd name="T34" fmla="*/ 4168 w 5282"/>
                <a:gd name="T35" fmla="*/ 4280 h 4566"/>
                <a:gd name="T36" fmla="*/ 4168 w 5282"/>
                <a:gd name="T37" fmla="*/ 4376 h 4566"/>
                <a:gd name="T38" fmla="*/ 4133 w 5282"/>
                <a:gd name="T39" fmla="*/ 4462 h 4566"/>
                <a:gd name="T40" fmla="*/ 4068 w 5282"/>
                <a:gd name="T41" fmla="*/ 4524 h 4566"/>
                <a:gd name="T42" fmla="*/ 3985 w 5282"/>
                <a:gd name="T43" fmla="*/ 4561 h 4566"/>
                <a:gd name="T44" fmla="*/ 1345 w 5282"/>
                <a:gd name="T45" fmla="*/ 4566 h 4566"/>
                <a:gd name="T46" fmla="*/ 1254 w 5282"/>
                <a:gd name="T47" fmla="*/ 4547 h 4566"/>
                <a:gd name="T48" fmla="*/ 1179 w 5282"/>
                <a:gd name="T49" fmla="*/ 4495 h 4566"/>
                <a:gd name="T50" fmla="*/ 1127 w 5282"/>
                <a:gd name="T51" fmla="*/ 4421 h 4566"/>
                <a:gd name="T52" fmla="*/ 1110 w 5282"/>
                <a:gd name="T53" fmla="*/ 4328 h 4566"/>
                <a:gd name="T54" fmla="*/ 1127 w 5282"/>
                <a:gd name="T55" fmla="*/ 4237 h 4566"/>
                <a:gd name="T56" fmla="*/ 1179 w 5282"/>
                <a:gd name="T57" fmla="*/ 4161 h 4566"/>
                <a:gd name="T58" fmla="*/ 1254 w 5282"/>
                <a:gd name="T59" fmla="*/ 4110 h 4566"/>
                <a:gd name="T60" fmla="*/ 1345 w 5282"/>
                <a:gd name="T61" fmla="*/ 4092 h 4566"/>
                <a:gd name="T62" fmla="*/ 2040 w 5282"/>
                <a:gd name="T63" fmla="*/ 3511 h 4566"/>
                <a:gd name="T64" fmla="*/ 210 w 5282"/>
                <a:gd name="T65" fmla="*/ 3507 h 4566"/>
                <a:gd name="T66" fmla="*/ 127 w 5282"/>
                <a:gd name="T67" fmla="*/ 3475 h 4566"/>
                <a:gd name="T68" fmla="*/ 61 w 5282"/>
                <a:gd name="T69" fmla="*/ 3419 h 4566"/>
                <a:gd name="T70" fmla="*/ 16 w 5282"/>
                <a:gd name="T71" fmla="*/ 3343 h 4566"/>
                <a:gd name="T72" fmla="*/ 0 w 5282"/>
                <a:gd name="T73" fmla="*/ 3255 h 4566"/>
                <a:gd name="T74" fmla="*/ 5 w 5282"/>
                <a:gd name="T75" fmla="*/ 211 h 4566"/>
                <a:gd name="T76" fmla="*/ 35 w 5282"/>
                <a:gd name="T77" fmla="*/ 127 h 4566"/>
                <a:gd name="T78" fmla="*/ 91 w 5282"/>
                <a:gd name="T79" fmla="*/ 60 h 4566"/>
                <a:gd name="T80" fmla="*/ 167 w 5282"/>
                <a:gd name="T81" fmla="*/ 17 h 4566"/>
                <a:gd name="T82" fmla="*/ 257 w 5282"/>
                <a:gd name="T83" fmla="*/ 0 h 4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282" h="4566">
                  <a:moveTo>
                    <a:pt x="383" y="384"/>
                  </a:moveTo>
                  <a:lnTo>
                    <a:pt x="383" y="3127"/>
                  </a:lnTo>
                  <a:lnTo>
                    <a:pt x="4899" y="3127"/>
                  </a:lnTo>
                  <a:lnTo>
                    <a:pt x="4899" y="384"/>
                  </a:lnTo>
                  <a:lnTo>
                    <a:pt x="383" y="384"/>
                  </a:lnTo>
                  <a:close/>
                  <a:moveTo>
                    <a:pt x="257" y="0"/>
                  </a:moveTo>
                  <a:lnTo>
                    <a:pt x="5026" y="0"/>
                  </a:lnTo>
                  <a:lnTo>
                    <a:pt x="5072" y="4"/>
                  </a:lnTo>
                  <a:lnTo>
                    <a:pt x="5116" y="17"/>
                  </a:lnTo>
                  <a:lnTo>
                    <a:pt x="5156" y="36"/>
                  </a:lnTo>
                  <a:lnTo>
                    <a:pt x="5191" y="60"/>
                  </a:lnTo>
                  <a:lnTo>
                    <a:pt x="5221" y="90"/>
                  </a:lnTo>
                  <a:lnTo>
                    <a:pt x="5247" y="127"/>
                  </a:lnTo>
                  <a:lnTo>
                    <a:pt x="5266" y="168"/>
                  </a:lnTo>
                  <a:lnTo>
                    <a:pt x="5278" y="211"/>
                  </a:lnTo>
                  <a:lnTo>
                    <a:pt x="5282" y="256"/>
                  </a:lnTo>
                  <a:lnTo>
                    <a:pt x="5282" y="3255"/>
                  </a:lnTo>
                  <a:lnTo>
                    <a:pt x="5278" y="3300"/>
                  </a:lnTo>
                  <a:lnTo>
                    <a:pt x="5266" y="3343"/>
                  </a:lnTo>
                  <a:lnTo>
                    <a:pt x="5247" y="3384"/>
                  </a:lnTo>
                  <a:lnTo>
                    <a:pt x="5221" y="3419"/>
                  </a:lnTo>
                  <a:lnTo>
                    <a:pt x="5191" y="3451"/>
                  </a:lnTo>
                  <a:lnTo>
                    <a:pt x="5156" y="3475"/>
                  </a:lnTo>
                  <a:lnTo>
                    <a:pt x="5116" y="3494"/>
                  </a:lnTo>
                  <a:lnTo>
                    <a:pt x="5072" y="3507"/>
                  </a:lnTo>
                  <a:lnTo>
                    <a:pt x="5026" y="3511"/>
                  </a:lnTo>
                  <a:lnTo>
                    <a:pt x="3243" y="3511"/>
                  </a:lnTo>
                  <a:lnTo>
                    <a:pt x="3243" y="4092"/>
                  </a:lnTo>
                  <a:lnTo>
                    <a:pt x="3937" y="4092"/>
                  </a:lnTo>
                  <a:lnTo>
                    <a:pt x="3985" y="4097"/>
                  </a:lnTo>
                  <a:lnTo>
                    <a:pt x="4028" y="4110"/>
                  </a:lnTo>
                  <a:lnTo>
                    <a:pt x="4068" y="4132"/>
                  </a:lnTo>
                  <a:lnTo>
                    <a:pt x="4104" y="4161"/>
                  </a:lnTo>
                  <a:lnTo>
                    <a:pt x="4133" y="4196"/>
                  </a:lnTo>
                  <a:lnTo>
                    <a:pt x="4155" y="4237"/>
                  </a:lnTo>
                  <a:lnTo>
                    <a:pt x="4168" y="4280"/>
                  </a:lnTo>
                  <a:lnTo>
                    <a:pt x="4173" y="4328"/>
                  </a:lnTo>
                  <a:lnTo>
                    <a:pt x="4168" y="4376"/>
                  </a:lnTo>
                  <a:lnTo>
                    <a:pt x="4155" y="4421"/>
                  </a:lnTo>
                  <a:lnTo>
                    <a:pt x="4133" y="4462"/>
                  </a:lnTo>
                  <a:lnTo>
                    <a:pt x="4104" y="4495"/>
                  </a:lnTo>
                  <a:lnTo>
                    <a:pt x="4068" y="4524"/>
                  </a:lnTo>
                  <a:lnTo>
                    <a:pt x="4028" y="4547"/>
                  </a:lnTo>
                  <a:lnTo>
                    <a:pt x="3985" y="4561"/>
                  </a:lnTo>
                  <a:lnTo>
                    <a:pt x="3937" y="4566"/>
                  </a:lnTo>
                  <a:lnTo>
                    <a:pt x="1345" y="4566"/>
                  </a:lnTo>
                  <a:lnTo>
                    <a:pt x="1297" y="4561"/>
                  </a:lnTo>
                  <a:lnTo>
                    <a:pt x="1254" y="4547"/>
                  </a:lnTo>
                  <a:lnTo>
                    <a:pt x="1214" y="4524"/>
                  </a:lnTo>
                  <a:lnTo>
                    <a:pt x="1179" y="4495"/>
                  </a:lnTo>
                  <a:lnTo>
                    <a:pt x="1150" y="4462"/>
                  </a:lnTo>
                  <a:lnTo>
                    <a:pt x="1127" y="4421"/>
                  </a:lnTo>
                  <a:lnTo>
                    <a:pt x="1115" y="4376"/>
                  </a:lnTo>
                  <a:lnTo>
                    <a:pt x="1110" y="4328"/>
                  </a:lnTo>
                  <a:lnTo>
                    <a:pt x="1115" y="4280"/>
                  </a:lnTo>
                  <a:lnTo>
                    <a:pt x="1127" y="4237"/>
                  </a:lnTo>
                  <a:lnTo>
                    <a:pt x="1150" y="4196"/>
                  </a:lnTo>
                  <a:lnTo>
                    <a:pt x="1179" y="4161"/>
                  </a:lnTo>
                  <a:lnTo>
                    <a:pt x="1214" y="4132"/>
                  </a:lnTo>
                  <a:lnTo>
                    <a:pt x="1254" y="4110"/>
                  </a:lnTo>
                  <a:lnTo>
                    <a:pt x="1297" y="4097"/>
                  </a:lnTo>
                  <a:lnTo>
                    <a:pt x="1345" y="4092"/>
                  </a:lnTo>
                  <a:lnTo>
                    <a:pt x="2040" y="4092"/>
                  </a:lnTo>
                  <a:lnTo>
                    <a:pt x="2040" y="3511"/>
                  </a:lnTo>
                  <a:lnTo>
                    <a:pt x="257" y="3511"/>
                  </a:lnTo>
                  <a:lnTo>
                    <a:pt x="210" y="3507"/>
                  </a:lnTo>
                  <a:lnTo>
                    <a:pt x="167" y="3494"/>
                  </a:lnTo>
                  <a:lnTo>
                    <a:pt x="127" y="3475"/>
                  </a:lnTo>
                  <a:lnTo>
                    <a:pt x="91" y="3451"/>
                  </a:lnTo>
                  <a:lnTo>
                    <a:pt x="61" y="3419"/>
                  </a:lnTo>
                  <a:lnTo>
                    <a:pt x="35" y="3384"/>
                  </a:lnTo>
                  <a:lnTo>
                    <a:pt x="16" y="3343"/>
                  </a:lnTo>
                  <a:lnTo>
                    <a:pt x="5" y="3300"/>
                  </a:lnTo>
                  <a:lnTo>
                    <a:pt x="0" y="3255"/>
                  </a:lnTo>
                  <a:lnTo>
                    <a:pt x="0" y="256"/>
                  </a:lnTo>
                  <a:lnTo>
                    <a:pt x="5" y="211"/>
                  </a:lnTo>
                  <a:lnTo>
                    <a:pt x="16" y="168"/>
                  </a:lnTo>
                  <a:lnTo>
                    <a:pt x="35" y="127"/>
                  </a:lnTo>
                  <a:lnTo>
                    <a:pt x="61" y="90"/>
                  </a:lnTo>
                  <a:lnTo>
                    <a:pt x="91" y="60"/>
                  </a:lnTo>
                  <a:lnTo>
                    <a:pt x="127" y="36"/>
                  </a:lnTo>
                  <a:lnTo>
                    <a:pt x="167" y="17"/>
                  </a:lnTo>
                  <a:lnTo>
                    <a:pt x="210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11">
              <a:extLst>
                <a:ext uri="{FF2B5EF4-FFF2-40B4-BE49-F238E27FC236}">
                  <a16:creationId xmlns:a16="http://schemas.microsoft.com/office/drawing/2014/main" id="{60637348-9BA9-4D26-9951-34BE852573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" y="648"/>
              <a:ext cx="560" cy="539"/>
            </a:xfrm>
            <a:custGeom>
              <a:avLst/>
              <a:gdLst>
                <a:gd name="T0" fmla="*/ 964 w 1121"/>
                <a:gd name="T1" fmla="*/ 0 h 1078"/>
                <a:gd name="T2" fmla="*/ 993 w 1121"/>
                <a:gd name="T3" fmla="*/ 4 h 1078"/>
                <a:gd name="T4" fmla="*/ 1022 w 1121"/>
                <a:gd name="T5" fmla="*/ 12 h 1078"/>
                <a:gd name="T6" fmla="*/ 1048 w 1121"/>
                <a:gd name="T7" fmla="*/ 26 h 1078"/>
                <a:gd name="T8" fmla="*/ 1073 w 1121"/>
                <a:gd name="T9" fmla="*/ 45 h 1078"/>
                <a:gd name="T10" fmla="*/ 1094 w 1121"/>
                <a:gd name="T11" fmla="*/ 69 h 1078"/>
                <a:gd name="T12" fmla="*/ 1108 w 1121"/>
                <a:gd name="T13" fmla="*/ 97 h 1078"/>
                <a:gd name="T14" fmla="*/ 1118 w 1121"/>
                <a:gd name="T15" fmla="*/ 126 h 1078"/>
                <a:gd name="T16" fmla="*/ 1121 w 1121"/>
                <a:gd name="T17" fmla="*/ 158 h 1078"/>
                <a:gd name="T18" fmla="*/ 1121 w 1121"/>
                <a:gd name="T19" fmla="*/ 161 h 1078"/>
                <a:gd name="T20" fmla="*/ 1116 w 1121"/>
                <a:gd name="T21" fmla="*/ 198 h 1078"/>
                <a:gd name="T22" fmla="*/ 1105 w 1121"/>
                <a:gd name="T23" fmla="*/ 230 h 1078"/>
                <a:gd name="T24" fmla="*/ 1086 w 1121"/>
                <a:gd name="T25" fmla="*/ 261 h 1078"/>
                <a:gd name="T26" fmla="*/ 1060 w 1121"/>
                <a:gd name="T27" fmla="*/ 285 h 1078"/>
                <a:gd name="T28" fmla="*/ 1030 w 1121"/>
                <a:gd name="T29" fmla="*/ 304 h 1078"/>
                <a:gd name="T30" fmla="*/ 525 w 1121"/>
                <a:gd name="T31" fmla="*/ 538 h 1078"/>
                <a:gd name="T32" fmla="*/ 1030 w 1121"/>
                <a:gd name="T33" fmla="*/ 775 h 1078"/>
                <a:gd name="T34" fmla="*/ 1060 w 1121"/>
                <a:gd name="T35" fmla="*/ 792 h 1078"/>
                <a:gd name="T36" fmla="*/ 1086 w 1121"/>
                <a:gd name="T37" fmla="*/ 818 h 1078"/>
                <a:gd name="T38" fmla="*/ 1105 w 1121"/>
                <a:gd name="T39" fmla="*/ 847 h 1078"/>
                <a:gd name="T40" fmla="*/ 1116 w 1121"/>
                <a:gd name="T41" fmla="*/ 881 h 1078"/>
                <a:gd name="T42" fmla="*/ 1121 w 1121"/>
                <a:gd name="T43" fmla="*/ 916 h 1078"/>
                <a:gd name="T44" fmla="*/ 1121 w 1121"/>
                <a:gd name="T45" fmla="*/ 921 h 1078"/>
                <a:gd name="T46" fmla="*/ 1118 w 1121"/>
                <a:gd name="T47" fmla="*/ 953 h 1078"/>
                <a:gd name="T48" fmla="*/ 1108 w 1121"/>
                <a:gd name="T49" fmla="*/ 982 h 1078"/>
                <a:gd name="T50" fmla="*/ 1094 w 1121"/>
                <a:gd name="T51" fmla="*/ 1009 h 1078"/>
                <a:gd name="T52" fmla="*/ 1073 w 1121"/>
                <a:gd name="T53" fmla="*/ 1033 h 1078"/>
                <a:gd name="T54" fmla="*/ 1048 w 1121"/>
                <a:gd name="T55" fmla="*/ 1053 h 1078"/>
                <a:gd name="T56" fmla="*/ 1022 w 1121"/>
                <a:gd name="T57" fmla="*/ 1067 h 1078"/>
                <a:gd name="T58" fmla="*/ 993 w 1121"/>
                <a:gd name="T59" fmla="*/ 1075 h 1078"/>
                <a:gd name="T60" fmla="*/ 964 w 1121"/>
                <a:gd name="T61" fmla="*/ 1078 h 1078"/>
                <a:gd name="T62" fmla="*/ 930 w 1121"/>
                <a:gd name="T63" fmla="*/ 1073 h 1078"/>
                <a:gd name="T64" fmla="*/ 898 w 1121"/>
                <a:gd name="T65" fmla="*/ 1064 h 1078"/>
                <a:gd name="T66" fmla="*/ 90 w 1121"/>
                <a:gd name="T67" fmla="*/ 688 h 1078"/>
                <a:gd name="T68" fmla="*/ 60 w 1121"/>
                <a:gd name="T69" fmla="*/ 669 h 1078"/>
                <a:gd name="T70" fmla="*/ 36 w 1121"/>
                <a:gd name="T71" fmla="*/ 643 h 1078"/>
                <a:gd name="T72" fmla="*/ 16 w 1121"/>
                <a:gd name="T73" fmla="*/ 614 h 1078"/>
                <a:gd name="T74" fmla="*/ 4 w 1121"/>
                <a:gd name="T75" fmla="*/ 580 h 1078"/>
                <a:gd name="T76" fmla="*/ 0 w 1121"/>
                <a:gd name="T77" fmla="*/ 545 h 1078"/>
                <a:gd name="T78" fmla="*/ 0 w 1121"/>
                <a:gd name="T79" fmla="*/ 534 h 1078"/>
                <a:gd name="T80" fmla="*/ 4 w 1121"/>
                <a:gd name="T81" fmla="*/ 498 h 1078"/>
                <a:gd name="T82" fmla="*/ 16 w 1121"/>
                <a:gd name="T83" fmla="*/ 465 h 1078"/>
                <a:gd name="T84" fmla="*/ 36 w 1121"/>
                <a:gd name="T85" fmla="*/ 434 h 1078"/>
                <a:gd name="T86" fmla="*/ 60 w 1121"/>
                <a:gd name="T87" fmla="*/ 410 h 1078"/>
                <a:gd name="T88" fmla="*/ 90 w 1121"/>
                <a:gd name="T89" fmla="*/ 391 h 1078"/>
                <a:gd name="T90" fmla="*/ 898 w 1121"/>
                <a:gd name="T91" fmla="*/ 15 h 1078"/>
                <a:gd name="T92" fmla="*/ 930 w 1121"/>
                <a:gd name="T93" fmla="*/ 5 h 1078"/>
                <a:gd name="T94" fmla="*/ 964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964" y="0"/>
                  </a:moveTo>
                  <a:lnTo>
                    <a:pt x="993" y="4"/>
                  </a:lnTo>
                  <a:lnTo>
                    <a:pt x="1022" y="12"/>
                  </a:lnTo>
                  <a:lnTo>
                    <a:pt x="1048" y="26"/>
                  </a:lnTo>
                  <a:lnTo>
                    <a:pt x="1073" y="45"/>
                  </a:lnTo>
                  <a:lnTo>
                    <a:pt x="1094" y="69"/>
                  </a:lnTo>
                  <a:lnTo>
                    <a:pt x="1108" y="97"/>
                  </a:lnTo>
                  <a:lnTo>
                    <a:pt x="1118" y="126"/>
                  </a:lnTo>
                  <a:lnTo>
                    <a:pt x="1121" y="158"/>
                  </a:lnTo>
                  <a:lnTo>
                    <a:pt x="1121" y="161"/>
                  </a:lnTo>
                  <a:lnTo>
                    <a:pt x="1116" y="198"/>
                  </a:lnTo>
                  <a:lnTo>
                    <a:pt x="1105" y="230"/>
                  </a:lnTo>
                  <a:lnTo>
                    <a:pt x="1086" y="261"/>
                  </a:lnTo>
                  <a:lnTo>
                    <a:pt x="1060" y="285"/>
                  </a:lnTo>
                  <a:lnTo>
                    <a:pt x="1030" y="304"/>
                  </a:lnTo>
                  <a:lnTo>
                    <a:pt x="525" y="538"/>
                  </a:lnTo>
                  <a:lnTo>
                    <a:pt x="1030" y="775"/>
                  </a:lnTo>
                  <a:lnTo>
                    <a:pt x="1060" y="792"/>
                  </a:lnTo>
                  <a:lnTo>
                    <a:pt x="1086" y="818"/>
                  </a:lnTo>
                  <a:lnTo>
                    <a:pt x="1105" y="847"/>
                  </a:lnTo>
                  <a:lnTo>
                    <a:pt x="1116" y="881"/>
                  </a:lnTo>
                  <a:lnTo>
                    <a:pt x="1121" y="916"/>
                  </a:lnTo>
                  <a:lnTo>
                    <a:pt x="1121" y="921"/>
                  </a:lnTo>
                  <a:lnTo>
                    <a:pt x="1118" y="953"/>
                  </a:lnTo>
                  <a:lnTo>
                    <a:pt x="1108" y="982"/>
                  </a:lnTo>
                  <a:lnTo>
                    <a:pt x="1094" y="1009"/>
                  </a:lnTo>
                  <a:lnTo>
                    <a:pt x="1073" y="1033"/>
                  </a:lnTo>
                  <a:lnTo>
                    <a:pt x="1048" y="1053"/>
                  </a:lnTo>
                  <a:lnTo>
                    <a:pt x="1022" y="1067"/>
                  </a:lnTo>
                  <a:lnTo>
                    <a:pt x="993" y="1075"/>
                  </a:lnTo>
                  <a:lnTo>
                    <a:pt x="964" y="1078"/>
                  </a:lnTo>
                  <a:lnTo>
                    <a:pt x="930" y="1073"/>
                  </a:lnTo>
                  <a:lnTo>
                    <a:pt x="898" y="1064"/>
                  </a:lnTo>
                  <a:lnTo>
                    <a:pt x="90" y="688"/>
                  </a:lnTo>
                  <a:lnTo>
                    <a:pt x="60" y="669"/>
                  </a:lnTo>
                  <a:lnTo>
                    <a:pt x="36" y="643"/>
                  </a:lnTo>
                  <a:lnTo>
                    <a:pt x="16" y="614"/>
                  </a:lnTo>
                  <a:lnTo>
                    <a:pt x="4" y="580"/>
                  </a:lnTo>
                  <a:lnTo>
                    <a:pt x="0" y="545"/>
                  </a:lnTo>
                  <a:lnTo>
                    <a:pt x="0" y="534"/>
                  </a:lnTo>
                  <a:lnTo>
                    <a:pt x="4" y="498"/>
                  </a:lnTo>
                  <a:lnTo>
                    <a:pt x="16" y="465"/>
                  </a:lnTo>
                  <a:lnTo>
                    <a:pt x="36" y="434"/>
                  </a:lnTo>
                  <a:lnTo>
                    <a:pt x="60" y="410"/>
                  </a:lnTo>
                  <a:lnTo>
                    <a:pt x="90" y="391"/>
                  </a:lnTo>
                  <a:lnTo>
                    <a:pt x="898" y="15"/>
                  </a:lnTo>
                  <a:lnTo>
                    <a:pt x="930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012">
              <a:extLst>
                <a:ext uri="{FF2B5EF4-FFF2-40B4-BE49-F238E27FC236}">
                  <a16:creationId xmlns:a16="http://schemas.microsoft.com/office/drawing/2014/main" id="{B4959870-8488-47F8-AD85-E0FEAA57A52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73" y="424"/>
              <a:ext cx="423" cy="982"/>
            </a:xfrm>
            <a:custGeom>
              <a:avLst/>
              <a:gdLst>
                <a:gd name="T0" fmla="*/ 686 w 847"/>
                <a:gd name="T1" fmla="*/ 0 h 1963"/>
                <a:gd name="T2" fmla="*/ 691 w 847"/>
                <a:gd name="T3" fmla="*/ 0 h 1963"/>
                <a:gd name="T4" fmla="*/ 728 w 847"/>
                <a:gd name="T5" fmla="*/ 3 h 1963"/>
                <a:gd name="T6" fmla="*/ 762 w 847"/>
                <a:gd name="T7" fmla="*/ 16 h 1963"/>
                <a:gd name="T8" fmla="*/ 792 w 847"/>
                <a:gd name="T9" fmla="*/ 37 h 1963"/>
                <a:gd name="T10" fmla="*/ 818 w 847"/>
                <a:gd name="T11" fmla="*/ 64 h 1963"/>
                <a:gd name="T12" fmla="*/ 835 w 847"/>
                <a:gd name="T13" fmla="*/ 96 h 1963"/>
                <a:gd name="T14" fmla="*/ 845 w 847"/>
                <a:gd name="T15" fmla="*/ 131 h 1963"/>
                <a:gd name="T16" fmla="*/ 847 w 847"/>
                <a:gd name="T17" fmla="*/ 168 h 1963"/>
                <a:gd name="T18" fmla="*/ 840 w 847"/>
                <a:gd name="T19" fmla="*/ 204 h 1963"/>
                <a:gd name="T20" fmla="*/ 309 w 847"/>
                <a:gd name="T21" fmla="*/ 1854 h 1963"/>
                <a:gd name="T22" fmla="*/ 295 w 847"/>
                <a:gd name="T23" fmla="*/ 1884 h 1963"/>
                <a:gd name="T24" fmla="*/ 276 w 847"/>
                <a:gd name="T25" fmla="*/ 1911 h 1963"/>
                <a:gd name="T26" fmla="*/ 252 w 847"/>
                <a:gd name="T27" fmla="*/ 1934 h 1963"/>
                <a:gd name="T28" fmla="*/ 224 w 847"/>
                <a:gd name="T29" fmla="*/ 1950 h 1963"/>
                <a:gd name="T30" fmla="*/ 192 w 847"/>
                <a:gd name="T31" fmla="*/ 1960 h 1963"/>
                <a:gd name="T32" fmla="*/ 160 w 847"/>
                <a:gd name="T33" fmla="*/ 1963 h 1963"/>
                <a:gd name="T34" fmla="*/ 155 w 847"/>
                <a:gd name="T35" fmla="*/ 1963 h 1963"/>
                <a:gd name="T36" fmla="*/ 118 w 847"/>
                <a:gd name="T37" fmla="*/ 1960 h 1963"/>
                <a:gd name="T38" fmla="*/ 85 w 847"/>
                <a:gd name="T39" fmla="*/ 1947 h 1963"/>
                <a:gd name="T40" fmla="*/ 54 w 847"/>
                <a:gd name="T41" fmla="*/ 1926 h 1963"/>
                <a:gd name="T42" fmla="*/ 29 w 847"/>
                <a:gd name="T43" fmla="*/ 1899 h 1963"/>
                <a:gd name="T44" fmla="*/ 11 w 847"/>
                <a:gd name="T45" fmla="*/ 1866 h 1963"/>
                <a:gd name="T46" fmla="*/ 1 w 847"/>
                <a:gd name="T47" fmla="*/ 1831 h 1963"/>
                <a:gd name="T48" fmla="*/ 0 w 847"/>
                <a:gd name="T49" fmla="*/ 1794 h 1963"/>
                <a:gd name="T50" fmla="*/ 6 w 847"/>
                <a:gd name="T51" fmla="*/ 1759 h 1963"/>
                <a:gd name="T52" fmla="*/ 537 w 847"/>
                <a:gd name="T53" fmla="*/ 109 h 1963"/>
                <a:gd name="T54" fmla="*/ 551 w 847"/>
                <a:gd name="T55" fmla="*/ 77 h 1963"/>
                <a:gd name="T56" fmla="*/ 571 w 847"/>
                <a:gd name="T57" fmla="*/ 51 h 1963"/>
                <a:gd name="T58" fmla="*/ 595 w 847"/>
                <a:gd name="T59" fmla="*/ 29 h 1963"/>
                <a:gd name="T60" fmla="*/ 622 w 847"/>
                <a:gd name="T61" fmla="*/ 13 h 1963"/>
                <a:gd name="T62" fmla="*/ 654 w 847"/>
                <a:gd name="T63" fmla="*/ 3 h 1963"/>
                <a:gd name="T64" fmla="*/ 686 w 847"/>
                <a:gd name="T65" fmla="*/ 0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7" h="1963">
                  <a:moveTo>
                    <a:pt x="686" y="0"/>
                  </a:moveTo>
                  <a:lnTo>
                    <a:pt x="691" y="0"/>
                  </a:lnTo>
                  <a:lnTo>
                    <a:pt x="728" y="3"/>
                  </a:lnTo>
                  <a:lnTo>
                    <a:pt x="762" y="16"/>
                  </a:lnTo>
                  <a:lnTo>
                    <a:pt x="792" y="37"/>
                  </a:lnTo>
                  <a:lnTo>
                    <a:pt x="818" y="64"/>
                  </a:lnTo>
                  <a:lnTo>
                    <a:pt x="835" y="96"/>
                  </a:lnTo>
                  <a:lnTo>
                    <a:pt x="845" y="131"/>
                  </a:lnTo>
                  <a:lnTo>
                    <a:pt x="847" y="168"/>
                  </a:lnTo>
                  <a:lnTo>
                    <a:pt x="840" y="204"/>
                  </a:lnTo>
                  <a:lnTo>
                    <a:pt x="309" y="1854"/>
                  </a:lnTo>
                  <a:lnTo>
                    <a:pt x="295" y="1884"/>
                  </a:lnTo>
                  <a:lnTo>
                    <a:pt x="276" y="1911"/>
                  </a:lnTo>
                  <a:lnTo>
                    <a:pt x="252" y="1934"/>
                  </a:lnTo>
                  <a:lnTo>
                    <a:pt x="224" y="1950"/>
                  </a:lnTo>
                  <a:lnTo>
                    <a:pt x="192" y="1960"/>
                  </a:lnTo>
                  <a:lnTo>
                    <a:pt x="160" y="1963"/>
                  </a:lnTo>
                  <a:lnTo>
                    <a:pt x="155" y="1963"/>
                  </a:lnTo>
                  <a:lnTo>
                    <a:pt x="118" y="1960"/>
                  </a:lnTo>
                  <a:lnTo>
                    <a:pt x="85" y="1947"/>
                  </a:lnTo>
                  <a:lnTo>
                    <a:pt x="54" y="1926"/>
                  </a:lnTo>
                  <a:lnTo>
                    <a:pt x="29" y="1899"/>
                  </a:lnTo>
                  <a:lnTo>
                    <a:pt x="11" y="1866"/>
                  </a:lnTo>
                  <a:lnTo>
                    <a:pt x="1" y="1831"/>
                  </a:lnTo>
                  <a:lnTo>
                    <a:pt x="0" y="1794"/>
                  </a:lnTo>
                  <a:lnTo>
                    <a:pt x="6" y="1759"/>
                  </a:lnTo>
                  <a:lnTo>
                    <a:pt x="537" y="109"/>
                  </a:lnTo>
                  <a:lnTo>
                    <a:pt x="551" y="77"/>
                  </a:lnTo>
                  <a:lnTo>
                    <a:pt x="571" y="51"/>
                  </a:lnTo>
                  <a:lnTo>
                    <a:pt x="595" y="29"/>
                  </a:lnTo>
                  <a:lnTo>
                    <a:pt x="622" y="13"/>
                  </a:lnTo>
                  <a:lnTo>
                    <a:pt x="654" y="3"/>
                  </a:lnTo>
                  <a:lnTo>
                    <a:pt x="6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13">
              <a:extLst>
                <a:ext uri="{FF2B5EF4-FFF2-40B4-BE49-F238E27FC236}">
                  <a16:creationId xmlns:a16="http://schemas.microsoft.com/office/drawing/2014/main" id="{B854008C-EED4-4472-9970-93A41FF6A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61" y="648"/>
              <a:ext cx="561" cy="539"/>
            </a:xfrm>
            <a:custGeom>
              <a:avLst/>
              <a:gdLst>
                <a:gd name="T0" fmla="*/ 157 w 1121"/>
                <a:gd name="T1" fmla="*/ 0 h 1078"/>
                <a:gd name="T2" fmla="*/ 191 w 1121"/>
                <a:gd name="T3" fmla="*/ 5 h 1078"/>
                <a:gd name="T4" fmla="*/ 223 w 1121"/>
                <a:gd name="T5" fmla="*/ 15 h 1078"/>
                <a:gd name="T6" fmla="*/ 1031 w 1121"/>
                <a:gd name="T7" fmla="*/ 391 h 1078"/>
                <a:gd name="T8" fmla="*/ 1062 w 1121"/>
                <a:gd name="T9" fmla="*/ 410 h 1078"/>
                <a:gd name="T10" fmla="*/ 1086 w 1121"/>
                <a:gd name="T11" fmla="*/ 434 h 1078"/>
                <a:gd name="T12" fmla="*/ 1105 w 1121"/>
                <a:gd name="T13" fmla="*/ 465 h 1078"/>
                <a:gd name="T14" fmla="*/ 1118 w 1121"/>
                <a:gd name="T15" fmla="*/ 498 h 1078"/>
                <a:gd name="T16" fmla="*/ 1121 w 1121"/>
                <a:gd name="T17" fmla="*/ 534 h 1078"/>
                <a:gd name="T18" fmla="*/ 1121 w 1121"/>
                <a:gd name="T19" fmla="*/ 545 h 1078"/>
                <a:gd name="T20" fmla="*/ 1118 w 1121"/>
                <a:gd name="T21" fmla="*/ 580 h 1078"/>
                <a:gd name="T22" fmla="*/ 1105 w 1121"/>
                <a:gd name="T23" fmla="*/ 614 h 1078"/>
                <a:gd name="T24" fmla="*/ 1086 w 1121"/>
                <a:gd name="T25" fmla="*/ 643 h 1078"/>
                <a:gd name="T26" fmla="*/ 1062 w 1121"/>
                <a:gd name="T27" fmla="*/ 669 h 1078"/>
                <a:gd name="T28" fmla="*/ 1031 w 1121"/>
                <a:gd name="T29" fmla="*/ 688 h 1078"/>
                <a:gd name="T30" fmla="*/ 223 w 1121"/>
                <a:gd name="T31" fmla="*/ 1064 h 1078"/>
                <a:gd name="T32" fmla="*/ 191 w 1121"/>
                <a:gd name="T33" fmla="*/ 1073 h 1078"/>
                <a:gd name="T34" fmla="*/ 157 w 1121"/>
                <a:gd name="T35" fmla="*/ 1078 h 1078"/>
                <a:gd name="T36" fmla="*/ 128 w 1121"/>
                <a:gd name="T37" fmla="*/ 1075 h 1078"/>
                <a:gd name="T38" fmla="*/ 100 w 1121"/>
                <a:gd name="T39" fmla="*/ 1067 h 1078"/>
                <a:gd name="T40" fmla="*/ 74 w 1121"/>
                <a:gd name="T41" fmla="*/ 1053 h 1078"/>
                <a:gd name="T42" fmla="*/ 48 w 1121"/>
                <a:gd name="T43" fmla="*/ 1033 h 1078"/>
                <a:gd name="T44" fmla="*/ 27 w 1121"/>
                <a:gd name="T45" fmla="*/ 1009 h 1078"/>
                <a:gd name="T46" fmla="*/ 13 w 1121"/>
                <a:gd name="T47" fmla="*/ 982 h 1078"/>
                <a:gd name="T48" fmla="*/ 3 w 1121"/>
                <a:gd name="T49" fmla="*/ 953 h 1078"/>
                <a:gd name="T50" fmla="*/ 0 w 1121"/>
                <a:gd name="T51" fmla="*/ 921 h 1078"/>
                <a:gd name="T52" fmla="*/ 0 w 1121"/>
                <a:gd name="T53" fmla="*/ 916 h 1078"/>
                <a:gd name="T54" fmla="*/ 5 w 1121"/>
                <a:gd name="T55" fmla="*/ 881 h 1078"/>
                <a:gd name="T56" fmla="*/ 16 w 1121"/>
                <a:gd name="T57" fmla="*/ 847 h 1078"/>
                <a:gd name="T58" fmla="*/ 35 w 1121"/>
                <a:gd name="T59" fmla="*/ 818 h 1078"/>
                <a:gd name="T60" fmla="*/ 61 w 1121"/>
                <a:gd name="T61" fmla="*/ 792 h 1078"/>
                <a:gd name="T62" fmla="*/ 92 w 1121"/>
                <a:gd name="T63" fmla="*/ 775 h 1078"/>
                <a:gd name="T64" fmla="*/ 597 w 1121"/>
                <a:gd name="T65" fmla="*/ 538 h 1078"/>
                <a:gd name="T66" fmla="*/ 92 w 1121"/>
                <a:gd name="T67" fmla="*/ 304 h 1078"/>
                <a:gd name="T68" fmla="*/ 61 w 1121"/>
                <a:gd name="T69" fmla="*/ 285 h 1078"/>
                <a:gd name="T70" fmla="*/ 35 w 1121"/>
                <a:gd name="T71" fmla="*/ 261 h 1078"/>
                <a:gd name="T72" fmla="*/ 16 w 1121"/>
                <a:gd name="T73" fmla="*/ 230 h 1078"/>
                <a:gd name="T74" fmla="*/ 5 w 1121"/>
                <a:gd name="T75" fmla="*/ 198 h 1078"/>
                <a:gd name="T76" fmla="*/ 0 w 1121"/>
                <a:gd name="T77" fmla="*/ 161 h 1078"/>
                <a:gd name="T78" fmla="*/ 0 w 1121"/>
                <a:gd name="T79" fmla="*/ 158 h 1078"/>
                <a:gd name="T80" fmla="*/ 3 w 1121"/>
                <a:gd name="T81" fmla="*/ 126 h 1078"/>
                <a:gd name="T82" fmla="*/ 13 w 1121"/>
                <a:gd name="T83" fmla="*/ 97 h 1078"/>
                <a:gd name="T84" fmla="*/ 27 w 1121"/>
                <a:gd name="T85" fmla="*/ 69 h 1078"/>
                <a:gd name="T86" fmla="*/ 48 w 1121"/>
                <a:gd name="T87" fmla="*/ 45 h 1078"/>
                <a:gd name="T88" fmla="*/ 74 w 1121"/>
                <a:gd name="T89" fmla="*/ 24 h 1078"/>
                <a:gd name="T90" fmla="*/ 100 w 1121"/>
                <a:gd name="T91" fmla="*/ 12 h 1078"/>
                <a:gd name="T92" fmla="*/ 128 w 1121"/>
                <a:gd name="T93" fmla="*/ 4 h 1078"/>
                <a:gd name="T94" fmla="*/ 157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157" y="0"/>
                  </a:moveTo>
                  <a:lnTo>
                    <a:pt x="191" y="5"/>
                  </a:lnTo>
                  <a:lnTo>
                    <a:pt x="223" y="15"/>
                  </a:lnTo>
                  <a:lnTo>
                    <a:pt x="1031" y="391"/>
                  </a:lnTo>
                  <a:lnTo>
                    <a:pt x="1062" y="410"/>
                  </a:lnTo>
                  <a:lnTo>
                    <a:pt x="1086" y="434"/>
                  </a:lnTo>
                  <a:lnTo>
                    <a:pt x="1105" y="465"/>
                  </a:lnTo>
                  <a:lnTo>
                    <a:pt x="1118" y="498"/>
                  </a:lnTo>
                  <a:lnTo>
                    <a:pt x="1121" y="534"/>
                  </a:lnTo>
                  <a:lnTo>
                    <a:pt x="1121" y="545"/>
                  </a:lnTo>
                  <a:lnTo>
                    <a:pt x="1118" y="580"/>
                  </a:lnTo>
                  <a:lnTo>
                    <a:pt x="1105" y="614"/>
                  </a:lnTo>
                  <a:lnTo>
                    <a:pt x="1086" y="643"/>
                  </a:lnTo>
                  <a:lnTo>
                    <a:pt x="1062" y="669"/>
                  </a:lnTo>
                  <a:lnTo>
                    <a:pt x="1031" y="688"/>
                  </a:lnTo>
                  <a:lnTo>
                    <a:pt x="223" y="1064"/>
                  </a:lnTo>
                  <a:lnTo>
                    <a:pt x="191" y="1073"/>
                  </a:lnTo>
                  <a:lnTo>
                    <a:pt x="157" y="1078"/>
                  </a:lnTo>
                  <a:lnTo>
                    <a:pt x="128" y="1075"/>
                  </a:lnTo>
                  <a:lnTo>
                    <a:pt x="100" y="1067"/>
                  </a:lnTo>
                  <a:lnTo>
                    <a:pt x="74" y="1053"/>
                  </a:lnTo>
                  <a:lnTo>
                    <a:pt x="48" y="1033"/>
                  </a:lnTo>
                  <a:lnTo>
                    <a:pt x="27" y="1009"/>
                  </a:lnTo>
                  <a:lnTo>
                    <a:pt x="13" y="982"/>
                  </a:lnTo>
                  <a:lnTo>
                    <a:pt x="3" y="953"/>
                  </a:lnTo>
                  <a:lnTo>
                    <a:pt x="0" y="921"/>
                  </a:lnTo>
                  <a:lnTo>
                    <a:pt x="0" y="916"/>
                  </a:lnTo>
                  <a:lnTo>
                    <a:pt x="5" y="881"/>
                  </a:lnTo>
                  <a:lnTo>
                    <a:pt x="16" y="847"/>
                  </a:lnTo>
                  <a:lnTo>
                    <a:pt x="35" y="818"/>
                  </a:lnTo>
                  <a:lnTo>
                    <a:pt x="61" y="792"/>
                  </a:lnTo>
                  <a:lnTo>
                    <a:pt x="92" y="775"/>
                  </a:lnTo>
                  <a:lnTo>
                    <a:pt x="597" y="538"/>
                  </a:lnTo>
                  <a:lnTo>
                    <a:pt x="92" y="304"/>
                  </a:lnTo>
                  <a:lnTo>
                    <a:pt x="61" y="285"/>
                  </a:lnTo>
                  <a:lnTo>
                    <a:pt x="35" y="261"/>
                  </a:lnTo>
                  <a:lnTo>
                    <a:pt x="16" y="230"/>
                  </a:lnTo>
                  <a:lnTo>
                    <a:pt x="5" y="198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26"/>
                  </a:lnTo>
                  <a:lnTo>
                    <a:pt x="13" y="97"/>
                  </a:lnTo>
                  <a:lnTo>
                    <a:pt x="27" y="69"/>
                  </a:lnTo>
                  <a:lnTo>
                    <a:pt x="48" y="45"/>
                  </a:lnTo>
                  <a:lnTo>
                    <a:pt x="74" y="24"/>
                  </a:lnTo>
                  <a:lnTo>
                    <a:pt x="100" y="12"/>
                  </a:lnTo>
                  <a:lnTo>
                    <a:pt x="128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1378">
            <a:extLst>
              <a:ext uri="{FF2B5EF4-FFF2-40B4-BE49-F238E27FC236}">
                <a16:creationId xmlns:a16="http://schemas.microsoft.com/office/drawing/2014/main" id="{906E3ED9-9C11-4B72-9D93-2C6330AD6DC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837553" y="2827484"/>
            <a:ext cx="505625" cy="505625"/>
            <a:chOff x="2747" y="223"/>
            <a:chExt cx="278" cy="27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3" name="Freeform 1380">
              <a:extLst>
                <a:ext uri="{FF2B5EF4-FFF2-40B4-BE49-F238E27FC236}">
                  <a16:creationId xmlns:a16="http://schemas.microsoft.com/office/drawing/2014/main" id="{9196BF83-D310-4B99-B574-27BD9FB11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" y="223"/>
              <a:ext cx="139" cy="138"/>
            </a:xfrm>
            <a:custGeom>
              <a:avLst/>
              <a:gdLst>
                <a:gd name="T0" fmla="*/ 782 w 1666"/>
                <a:gd name="T1" fmla="*/ 4 h 1660"/>
                <a:gd name="T2" fmla="*/ 898 w 1666"/>
                <a:gd name="T3" fmla="*/ 26 h 1660"/>
                <a:gd name="T4" fmla="*/ 1010 w 1666"/>
                <a:gd name="T5" fmla="*/ 66 h 1660"/>
                <a:gd name="T6" fmla="*/ 1116 w 1666"/>
                <a:gd name="T7" fmla="*/ 127 h 1660"/>
                <a:gd name="T8" fmla="*/ 1212 w 1666"/>
                <a:gd name="T9" fmla="*/ 208 h 1660"/>
                <a:gd name="T10" fmla="*/ 1290 w 1666"/>
                <a:gd name="T11" fmla="*/ 302 h 1660"/>
                <a:gd name="T12" fmla="*/ 1351 w 1666"/>
                <a:gd name="T13" fmla="*/ 404 h 1660"/>
                <a:gd name="T14" fmla="*/ 1393 w 1666"/>
                <a:gd name="T15" fmla="*/ 513 h 1660"/>
                <a:gd name="T16" fmla="*/ 1415 w 1666"/>
                <a:gd name="T17" fmla="*/ 627 h 1660"/>
                <a:gd name="T18" fmla="*/ 1419 w 1666"/>
                <a:gd name="T19" fmla="*/ 742 h 1660"/>
                <a:gd name="T20" fmla="*/ 1411 w 1666"/>
                <a:gd name="T21" fmla="*/ 840 h 1660"/>
                <a:gd name="T22" fmla="*/ 1421 w 1666"/>
                <a:gd name="T23" fmla="*/ 918 h 1660"/>
                <a:gd name="T24" fmla="*/ 1451 w 1666"/>
                <a:gd name="T25" fmla="*/ 990 h 1660"/>
                <a:gd name="T26" fmla="*/ 1499 w 1666"/>
                <a:gd name="T27" fmla="*/ 1052 h 1660"/>
                <a:gd name="T28" fmla="*/ 1509 w 1666"/>
                <a:gd name="T29" fmla="*/ 1376 h 1660"/>
                <a:gd name="T30" fmla="*/ 1264 w 1666"/>
                <a:gd name="T31" fmla="*/ 1135 h 1660"/>
                <a:gd name="T32" fmla="*/ 1226 w 1666"/>
                <a:gd name="T33" fmla="*/ 1122 h 1660"/>
                <a:gd name="T34" fmla="*/ 1187 w 1666"/>
                <a:gd name="T35" fmla="*/ 1126 h 1660"/>
                <a:gd name="T36" fmla="*/ 1153 w 1666"/>
                <a:gd name="T37" fmla="*/ 1149 h 1660"/>
                <a:gd name="T38" fmla="*/ 1130 w 1666"/>
                <a:gd name="T39" fmla="*/ 1183 h 1660"/>
                <a:gd name="T40" fmla="*/ 1126 w 1666"/>
                <a:gd name="T41" fmla="*/ 1222 h 1660"/>
                <a:gd name="T42" fmla="*/ 1139 w 1666"/>
                <a:gd name="T43" fmla="*/ 1260 h 1660"/>
                <a:gd name="T44" fmla="*/ 1380 w 1666"/>
                <a:gd name="T45" fmla="*/ 1503 h 1660"/>
                <a:gd name="T46" fmla="*/ 1055 w 1666"/>
                <a:gd name="T47" fmla="*/ 1493 h 1660"/>
                <a:gd name="T48" fmla="*/ 993 w 1666"/>
                <a:gd name="T49" fmla="*/ 1445 h 1660"/>
                <a:gd name="T50" fmla="*/ 921 w 1666"/>
                <a:gd name="T51" fmla="*/ 1415 h 1660"/>
                <a:gd name="T52" fmla="*/ 843 w 1666"/>
                <a:gd name="T53" fmla="*/ 1405 h 1660"/>
                <a:gd name="T54" fmla="*/ 745 w 1666"/>
                <a:gd name="T55" fmla="*/ 1413 h 1660"/>
                <a:gd name="T56" fmla="*/ 629 w 1666"/>
                <a:gd name="T57" fmla="*/ 1409 h 1660"/>
                <a:gd name="T58" fmla="*/ 515 w 1666"/>
                <a:gd name="T59" fmla="*/ 1387 h 1660"/>
                <a:gd name="T60" fmla="*/ 406 w 1666"/>
                <a:gd name="T61" fmla="*/ 1346 h 1660"/>
                <a:gd name="T62" fmla="*/ 302 w 1666"/>
                <a:gd name="T63" fmla="*/ 1286 h 1660"/>
                <a:gd name="T64" fmla="*/ 208 w 1666"/>
                <a:gd name="T65" fmla="*/ 1207 h 1660"/>
                <a:gd name="T66" fmla="*/ 128 w 1666"/>
                <a:gd name="T67" fmla="*/ 1112 h 1660"/>
                <a:gd name="T68" fmla="*/ 66 w 1666"/>
                <a:gd name="T69" fmla="*/ 1006 h 1660"/>
                <a:gd name="T70" fmla="*/ 26 w 1666"/>
                <a:gd name="T71" fmla="*/ 895 h 1660"/>
                <a:gd name="T72" fmla="*/ 4 w 1666"/>
                <a:gd name="T73" fmla="*/ 779 h 1660"/>
                <a:gd name="T74" fmla="*/ 1 w 1666"/>
                <a:gd name="T75" fmla="*/ 661 h 1660"/>
                <a:gd name="T76" fmla="*/ 12 w 1666"/>
                <a:gd name="T77" fmla="*/ 589 h 1660"/>
                <a:gd name="T78" fmla="*/ 31 w 1666"/>
                <a:gd name="T79" fmla="*/ 571 h 1660"/>
                <a:gd name="T80" fmla="*/ 55 w 1666"/>
                <a:gd name="T81" fmla="*/ 567 h 1660"/>
                <a:gd name="T82" fmla="*/ 80 w 1666"/>
                <a:gd name="T83" fmla="*/ 578 h 1660"/>
                <a:gd name="T84" fmla="*/ 322 w 1666"/>
                <a:gd name="T85" fmla="*/ 816 h 1660"/>
                <a:gd name="T86" fmla="*/ 381 w 1666"/>
                <a:gd name="T87" fmla="*/ 850 h 1660"/>
                <a:gd name="T88" fmla="*/ 445 w 1666"/>
                <a:gd name="T89" fmla="*/ 867 h 1660"/>
                <a:gd name="T90" fmla="*/ 513 w 1666"/>
                <a:gd name="T91" fmla="*/ 867 h 1660"/>
                <a:gd name="T92" fmla="*/ 577 w 1666"/>
                <a:gd name="T93" fmla="*/ 850 h 1660"/>
                <a:gd name="T94" fmla="*/ 638 w 1666"/>
                <a:gd name="T95" fmla="*/ 816 h 1660"/>
                <a:gd name="T96" fmla="*/ 796 w 1666"/>
                <a:gd name="T97" fmla="*/ 661 h 1660"/>
                <a:gd name="T98" fmla="*/ 839 w 1666"/>
                <a:gd name="T99" fmla="*/ 606 h 1660"/>
                <a:gd name="T100" fmla="*/ 864 w 1666"/>
                <a:gd name="T101" fmla="*/ 544 h 1660"/>
                <a:gd name="T102" fmla="*/ 873 w 1666"/>
                <a:gd name="T103" fmla="*/ 478 h 1660"/>
                <a:gd name="T104" fmla="*/ 864 w 1666"/>
                <a:gd name="T105" fmla="*/ 411 h 1660"/>
                <a:gd name="T106" fmla="*/ 839 w 1666"/>
                <a:gd name="T107" fmla="*/ 349 h 1660"/>
                <a:gd name="T108" fmla="*/ 796 w 1666"/>
                <a:gd name="T109" fmla="*/ 293 h 1660"/>
                <a:gd name="T110" fmla="*/ 573 w 1666"/>
                <a:gd name="T111" fmla="*/ 68 h 1660"/>
                <a:gd name="T112" fmla="*/ 570 w 1666"/>
                <a:gd name="T113" fmla="*/ 43 h 1660"/>
                <a:gd name="T114" fmla="*/ 581 w 1666"/>
                <a:gd name="T115" fmla="*/ 19 h 1660"/>
                <a:gd name="T116" fmla="*/ 605 w 1666"/>
                <a:gd name="T117" fmla="*/ 8 h 1660"/>
                <a:gd name="T118" fmla="*/ 722 w 1666"/>
                <a:gd name="T119" fmla="*/ 0 h 1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66" h="1660">
                  <a:moveTo>
                    <a:pt x="722" y="0"/>
                  </a:moveTo>
                  <a:lnTo>
                    <a:pt x="782" y="4"/>
                  </a:lnTo>
                  <a:lnTo>
                    <a:pt x="841" y="12"/>
                  </a:lnTo>
                  <a:lnTo>
                    <a:pt x="898" y="26"/>
                  </a:lnTo>
                  <a:lnTo>
                    <a:pt x="955" y="44"/>
                  </a:lnTo>
                  <a:lnTo>
                    <a:pt x="1010" y="66"/>
                  </a:lnTo>
                  <a:lnTo>
                    <a:pt x="1065" y="95"/>
                  </a:lnTo>
                  <a:lnTo>
                    <a:pt x="1116" y="127"/>
                  </a:lnTo>
                  <a:lnTo>
                    <a:pt x="1165" y="165"/>
                  </a:lnTo>
                  <a:lnTo>
                    <a:pt x="1212" y="208"/>
                  </a:lnTo>
                  <a:lnTo>
                    <a:pt x="1254" y="253"/>
                  </a:lnTo>
                  <a:lnTo>
                    <a:pt x="1290" y="302"/>
                  </a:lnTo>
                  <a:lnTo>
                    <a:pt x="1323" y="351"/>
                  </a:lnTo>
                  <a:lnTo>
                    <a:pt x="1351" y="404"/>
                  </a:lnTo>
                  <a:lnTo>
                    <a:pt x="1374" y="458"/>
                  </a:lnTo>
                  <a:lnTo>
                    <a:pt x="1393" y="513"/>
                  </a:lnTo>
                  <a:lnTo>
                    <a:pt x="1406" y="570"/>
                  </a:lnTo>
                  <a:lnTo>
                    <a:pt x="1415" y="627"/>
                  </a:lnTo>
                  <a:lnTo>
                    <a:pt x="1419" y="685"/>
                  </a:lnTo>
                  <a:lnTo>
                    <a:pt x="1419" y="742"/>
                  </a:lnTo>
                  <a:lnTo>
                    <a:pt x="1413" y="800"/>
                  </a:lnTo>
                  <a:lnTo>
                    <a:pt x="1411" y="840"/>
                  </a:lnTo>
                  <a:lnTo>
                    <a:pt x="1413" y="879"/>
                  </a:lnTo>
                  <a:lnTo>
                    <a:pt x="1421" y="918"/>
                  </a:lnTo>
                  <a:lnTo>
                    <a:pt x="1433" y="954"/>
                  </a:lnTo>
                  <a:lnTo>
                    <a:pt x="1451" y="990"/>
                  </a:lnTo>
                  <a:lnTo>
                    <a:pt x="1472" y="1022"/>
                  </a:lnTo>
                  <a:lnTo>
                    <a:pt x="1499" y="1052"/>
                  </a:lnTo>
                  <a:lnTo>
                    <a:pt x="1666" y="1219"/>
                  </a:lnTo>
                  <a:lnTo>
                    <a:pt x="1509" y="1376"/>
                  </a:lnTo>
                  <a:lnTo>
                    <a:pt x="1280" y="1149"/>
                  </a:lnTo>
                  <a:lnTo>
                    <a:pt x="1264" y="1135"/>
                  </a:lnTo>
                  <a:lnTo>
                    <a:pt x="1245" y="1126"/>
                  </a:lnTo>
                  <a:lnTo>
                    <a:pt x="1226" y="1122"/>
                  </a:lnTo>
                  <a:lnTo>
                    <a:pt x="1207" y="1122"/>
                  </a:lnTo>
                  <a:lnTo>
                    <a:pt x="1187" y="1126"/>
                  </a:lnTo>
                  <a:lnTo>
                    <a:pt x="1169" y="1135"/>
                  </a:lnTo>
                  <a:lnTo>
                    <a:pt x="1153" y="1149"/>
                  </a:lnTo>
                  <a:lnTo>
                    <a:pt x="1139" y="1165"/>
                  </a:lnTo>
                  <a:lnTo>
                    <a:pt x="1130" y="1183"/>
                  </a:lnTo>
                  <a:lnTo>
                    <a:pt x="1126" y="1203"/>
                  </a:lnTo>
                  <a:lnTo>
                    <a:pt x="1126" y="1222"/>
                  </a:lnTo>
                  <a:lnTo>
                    <a:pt x="1130" y="1241"/>
                  </a:lnTo>
                  <a:lnTo>
                    <a:pt x="1139" y="1260"/>
                  </a:lnTo>
                  <a:lnTo>
                    <a:pt x="1153" y="1276"/>
                  </a:lnTo>
                  <a:lnTo>
                    <a:pt x="1380" y="1503"/>
                  </a:lnTo>
                  <a:lnTo>
                    <a:pt x="1222" y="1660"/>
                  </a:lnTo>
                  <a:lnTo>
                    <a:pt x="1055" y="1493"/>
                  </a:lnTo>
                  <a:lnTo>
                    <a:pt x="1026" y="1467"/>
                  </a:lnTo>
                  <a:lnTo>
                    <a:pt x="993" y="1445"/>
                  </a:lnTo>
                  <a:lnTo>
                    <a:pt x="957" y="1429"/>
                  </a:lnTo>
                  <a:lnTo>
                    <a:pt x="921" y="1415"/>
                  </a:lnTo>
                  <a:lnTo>
                    <a:pt x="883" y="1408"/>
                  </a:lnTo>
                  <a:lnTo>
                    <a:pt x="843" y="1405"/>
                  </a:lnTo>
                  <a:lnTo>
                    <a:pt x="803" y="1408"/>
                  </a:lnTo>
                  <a:lnTo>
                    <a:pt x="745" y="1413"/>
                  </a:lnTo>
                  <a:lnTo>
                    <a:pt x="688" y="1413"/>
                  </a:lnTo>
                  <a:lnTo>
                    <a:pt x="629" y="1409"/>
                  </a:lnTo>
                  <a:lnTo>
                    <a:pt x="572" y="1401"/>
                  </a:lnTo>
                  <a:lnTo>
                    <a:pt x="515" y="1387"/>
                  </a:lnTo>
                  <a:lnTo>
                    <a:pt x="460" y="1369"/>
                  </a:lnTo>
                  <a:lnTo>
                    <a:pt x="406" y="1346"/>
                  </a:lnTo>
                  <a:lnTo>
                    <a:pt x="352" y="1319"/>
                  </a:lnTo>
                  <a:lnTo>
                    <a:pt x="302" y="1286"/>
                  </a:lnTo>
                  <a:lnTo>
                    <a:pt x="253" y="1248"/>
                  </a:lnTo>
                  <a:lnTo>
                    <a:pt x="208" y="1207"/>
                  </a:lnTo>
                  <a:lnTo>
                    <a:pt x="166" y="1161"/>
                  </a:lnTo>
                  <a:lnTo>
                    <a:pt x="128" y="1112"/>
                  </a:lnTo>
                  <a:lnTo>
                    <a:pt x="95" y="1060"/>
                  </a:lnTo>
                  <a:lnTo>
                    <a:pt x="66" y="1006"/>
                  </a:lnTo>
                  <a:lnTo>
                    <a:pt x="44" y="951"/>
                  </a:lnTo>
                  <a:lnTo>
                    <a:pt x="26" y="895"/>
                  </a:lnTo>
                  <a:lnTo>
                    <a:pt x="12" y="837"/>
                  </a:lnTo>
                  <a:lnTo>
                    <a:pt x="4" y="779"/>
                  </a:lnTo>
                  <a:lnTo>
                    <a:pt x="0" y="720"/>
                  </a:lnTo>
                  <a:lnTo>
                    <a:pt x="1" y="661"/>
                  </a:lnTo>
                  <a:lnTo>
                    <a:pt x="8" y="602"/>
                  </a:lnTo>
                  <a:lnTo>
                    <a:pt x="12" y="589"/>
                  </a:lnTo>
                  <a:lnTo>
                    <a:pt x="20" y="578"/>
                  </a:lnTo>
                  <a:lnTo>
                    <a:pt x="31" y="571"/>
                  </a:lnTo>
                  <a:lnTo>
                    <a:pt x="43" y="567"/>
                  </a:lnTo>
                  <a:lnTo>
                    <a:pt x="55" y="567"/>
                  </a:lnTo>
                  <a:lnTo>
                    <a:pt x="68" y="570"/>
                  </a:lnTo>
                  <a:lnTo>
                    <a:pt x="80" y="578"/>
                  </a:lnTo>
                  <a:lnTo>
                    <a:pt x="295" y="793"/>
                  </a:lnTo>
                  <a:lnTo>
                    <a:pt x="322" y="816"/>
                  </a:lnTo>
                  <a:lnTo>
                    <a:pt x="350" y="835"/>
                  </a:lnTo>
                  <a:lnTo>
                    <a:pt x="381" y="850"/>
                  </a:lnTo>
                  <a:lnTo>
                    <a:pt x="413" y="861"/>
                  </a:lnTo>
                  <a:lnTo>
                    <a:pt x="445" y="867"/>
                  </a:lnTo>
                  <a:lnTo>
                    <a:pt x="479" y="870"/>
                  </a:lnTo>
                  <a:lnTo>
                    <a:pt x="513" y="867"/>
                  </a:lnTo>
                  <a:lnTo>
                    <a:pt x="546" y="861"/>
                  </a:lnTo>
                  <a:lnTo>
                    <a:pt x="577" y="850"/>
                  </a:lnTo>
                  <a:lnTo>
                    <a:pt x="608" y="835"/>
                  </a:lnTo>
                  <a:lnTo>
                    <a:pt x="638" y="816"/>
                  </a:lnTo>
                  <a:lnTo>
                    <a:pt x="664" y="793"/>
                  </a:lnTo>
                  <a:lnTo>
                    <a:pt x="796" y="661"/>
                  </a:lnTo>
                  <a:lnTo>
                    <a:pt x="819" y="634"/>
                  </a:lnTo>
                  <a:lnTo>
                    <a:pt x="839" y="606"/>
                  </a:lnTo>
                  <a:lnTo>
                    <a:pt x="853" y="575"/>
                  </a:lnTo>
                  <a:lnTo>
                    <a:pt x="864" y="544"/>
                  </a:lnTo>
                  <a:lnTo>
                    <a:pt x="871" y="511"/>
                  </a:lnTo>
                  <a:lnTo>
                    <a:pt x="873" y="478"/>
                  </a:lnTo>
                  <a:lnTo>
                    <a:pt x="871" y="444"/>
                  </a:lnTo>
                  <a:lnTo>
                    <a:pt x="864" y="411"/>
                  </a:lnTo>
                  <a:lnTo>
                    <a:pt x="853" y="380"/>
                  </a:lnTo>
                  <a:lnTo>
                    <a:pt x="839" y="349"/>
                  </a:lnTo>
                  <a:lnTo>
                    <a:pt x="819" y="320"/>
                  </a:lnTo>
                  <a:lnTo>
                    <a:pt x="796" y="293"/>
                  </a:lnTo>
                  <a:lnTo>
                    <a:pt x="581" y="80"/>
                  </a:lnTo>
                  <a:lnTo>
                    <a:pt x="573" y="68"/>
                  </a:lnTo>
                  <a:lnTo>
                    <a:pt x="569" y="55"/>
                  </a:lnTo>
                  <a:lnTo>
                    <a:pt x="570" y="43"/>
                  </a:lnTo>
                  <a:lnTo>
                    <a:pt x="573" y="31"/>
                  </a:lnTo>
                  <a:lnTo>
                    <a:pt x="581" y="19"/>
                  </a:lnTo>
                  <a:lnTo>
                    <a:pt x="592" y="12"/>
                  </a:lnTo>
                  <a:lnTo>
                    <a:pt x="605" y="8"/>
                  </a:lnTo>
                  <a:lnTo>
                    <a:pt x="664" y="2"/>
                  </a:lnTo>
                  <a:lnTo>
                    <a:pt x="7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381">
              <a:extLst>
                <a:ext uri="{FF2B5EF4-FFF2-40B4-BE49-F238E27FC236}">
                  <a16:creationId xmlns:a16="http://schemas.microsoft.com/office/drawing/2014/main" id="{5CB148F2-E518-4F53-AF74-43A6A2588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8" y="364"/>
              <a:ext cx="125" cy="124"/>
            </a:xfrm>
            <a:custGeom>
              <a:avLst/>
              <a:gdLst>
                <a:gd name="T0" fmla="*/ 445 w 1500"/>
                <a:gd name="T1" fmla="*/ 0 h 1494"/>
                <a:gd name="T2" fmla="*/ 1409 w 1500"/>
                <a:gd name="T3" fmla="*/ 961 h 1494"/>
                <a:gd name="T4" fmla="*/ 1436 w 1500"/>
                <a:gd name="T5" fmla="*/ 991 h 1494"/>
                <a:gd name="T6" fmla="*/ 1457 w 1500"/>
                <a:gd name="T7" fmla="*/ 1023 h 1494"/>
                <a:gd name="T8" fmla="*/ 1474 w 1500"/>
                <a:gd name="T9" fmla="*/ 1056 h 1494"/>
                <a:gd name="T10" fmla="*/ 1487 w 1500"/>
                <a:gd name="T11" fmla="*/ 1091 h 1494"/>
                <a:gd name="T12" fmla="*/ 1496 w 1500"/>
                <a:gd name="T13" fmla="*/ 1127 h 1494"/>
                <a:gd name="T14" fmla="*/ 1500 w 1500"/>
                <a:gd name="T15" fmla="*/ 1164 h 1494"/>
                <a:gd name="T16" fmla="*/ 1500 w 1500"/>
                <a:gd name="T17" fmla="*/ 1201 h 1494"/>
                <a:gd name="T18" fmla="*/ 1496 w 1500"/>
                <a:gd name="T19" fmla="*/ 1237 h 1494"/>
                <a:gd name="T20" fmla="*/ 1487 w 1500"/>
                <a:gd name="T21" fmla="*/ 1273 h 1494"/>
                <a:gd name="T22" fmla="*/ 1473 w 1500"/>
                <a:gd name="T23" fmla="*/ 1309 h 1494"/>
                <a:gd name="T24" fmla="*/ 1456 w 1500"/>
                <a:gd name="T25" fmla="*/ 1342 h 1494"/>
                <a:gd name="T26" fmla="*/ 1435 w 1500"/>
                <a:gd name="T27" fmla="*/ 1374 h 1494"/>
                <a:gd name="T28" fmla="*/ 1408 w 1500"/>
                <a:gd name="T29" fmla="*/ 1403 h 1494"/>
                <a:gd name="T30" fmla="*/ 1379 w 1500"/>
                <a:gd name="T31" fmla="*/ 1429 h 1494"/>
                <a:gd name="T32" fmla="*/ 1347 w 1500"/>
                <a:gd name="T33" fmla="*/ 1450 h 1494"/>
                <a:gd name="T34" fmla="*/ 1314 w 1500"/>
                <a:gd name="T35" fmla="*/ 1468 h 1494"/>
                <a:gd name="T36" fmla="*/ 1278 w 1500"/>
                <a:gd name="T37" fmla="*/ 1481 h 1494"/>
                <a:gd name="T38" fmla="*/ 1242 w 1500"/>
                <a:gd name="T39" fmla="*/ 1490 h 1494"/>
                <a:gd name="T40" fmla="*/ 1206 w 1500"/>
                <a:gd name="T41" fmla="*/ 1494 h 1494"/>
                <a:gd name="T42" fmla="*/ 1169 w 1500"/>
                <a:gd name="T43" fmla="*/ 1494 h 1494"/>
                <a:gd name="T44" fmla="*/ 1132 w 1500"/>
                <a:gd name="T45" fmla="*/ 1490 h 1494"/>
                <a:gd name="T46" fmla="*/ 1095 w 1500"/>
                <a:gd name="T47" fmla="*/ 1482 h 1494"/>
                <a:gd name="T48" fmla="*/ 1061 w 1500"/>
                <a:gd name="T49" fmla="*/ 1469 h 1494"/>
                <a:gd name="T50" fmla="*/ 1027 w 1500"/>
                <a:gd name="T51" fmla="*/ 1451 h 1494"/>
                <a:gd name="T52" fmla="*/ 995 w 1500"/>
                <a:gd name="T53" fmla="*/ 1430 h 1494"/>
                <a:gd name="T54" fmla="*/ 966 w 1500"/>
                <a:gd name="T55" fmla="*/ 1403 h 1494"/>
                <a:gd name="T56" fmla="*/ 0 w 1500"/>
                <a:gd name="T57" fmla="*/ 441 h 1494"/>
                <a:gd name="T58" fmla="*/ 157 w 1500"/>
                <a:gd name="T59" fmla="*/ 284 h 1494"/>
                <a:gd name="T60" fmla="*/ 1095 w 1500"/>
                <a:gd name="T61" fmla="*/ 1219 h 1494"/>
                <a:gd name="T62" fmla="*/ 1112 w 1500"/>
                <a:gd name="T63" fmla="*/ 1231 h 1494"/>
                <a:gd name="T64" fmla="*/ 1130 w 1500"/>
                <a:gd name="T65" fmla="*/ 1240 h 1494"/>
                <a:gd name="T66" fmla="*/ 1150 w 1500"/>
                <a:gd name="T67" fmla="*/ 1245 h 1494"/>
                <a:gd name="T68" fmla="*/ 1169 w 1500"/>
                <a:gd name="T69" fmla="*/ 1245 h 1494"/>
                <a:gd name="T70" fmla="*/ 1188 w 1500"/>
                <a:gd name="T71" fmla="*/ 1240 h 1494"/>
                <a:gd name="T72" fmla="*/ 1207 w 1500"/>
                <a:gd name="T73" fmla="*/ 1231 h 1494"/>
                <a:gd name="T74" fmla="*/ 1224 w 1500"/>
                <a:gd name="T75" fmla="*/ 1219 h 1494"/>
                <a:gd name="T76" fmla="*/ 1236 w 1500"/>
                <a:gd name="T77" fmla="*/ 1202 h 1494"/>
                <a:gd name="T78" fmla="*/ 1246 w 1500"/>
                <a:gd name="T79" fmla="*/ 1183 h 1494"/>
                <a:gd name="T80" fmla="*/ 1250 w 1500"/>
                <a:gd name="T81" fmla="*/ 1164 h 1494"/>
                <a:gd name="T82" fmla="*/ 1250 w 1500"/>
                <a:gd name="T83" fmla="*/ 1145 h 1494"/>
                <a:gd name="T84" fmla="*/ 1246 w 1500"/>
                <a:gd name="T85" fmla="*/ 1125 h 1494"/>
                <a:gd name="T86" fmla="*/ 1236 w 1500"/>
                <a:gd name="T87" fmla="*/ 1107 h 1494"/>
                <a:gd name="T88" fmla="*/ 1224 w 1500"/>
                <a:gd name="T89" fmla="*/ 1091 h 1494"/>
                <a:gd name="T90" fmla="*/ 286 w 1500"/>
                <a:gd name="T91" fmla="*/ 156 h 1494"/>
                <a:gd name="T92" fmla="*/ 445 w 1500"/>
                <a:gd name="T93" fmla="*/ 0 h 1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0" h="1494">
                  <a:moveTo>
                    <a:pt x="445" y="0"/>
                  </a:moveTo>
                  <a:lnTo>
                    <a:pt x="1409" y="961"/>
                  </a:lnTo>
                  <a:lnTo>
                    <a:pt x="1436" y="991"/>
                  </a:lnTo>
                  <a:lnTo>
                    <a:pt x="1457" y="1023"/>
                  </a:lnTo>
                  <a:lnTo>
                    <a:pt x="1474" y="1056"/>
                  </a:lnTo>
                  <a:lnTo>
                    <a:pt x="1487" y="1091"/>
                  </a:lnTo>
                  <a:lnTo>
                    <a:pt x="1496" y="1127"/>
                  </a:lnTo>
                  <a:lnTo>
                    <a:pt x="1500" y="1164"/>
                  </a:lnTo>
                  <a:lnTo>
                    <a:pt x="1500" y="1201"/>
                  </a:lnTo>
                  <a:lnTo>
                    <a:pt x="1496" y="1237"/>
                  </a:lnTo>
                  <a:lnTo>
                    <a:pt x="1487" y="1273"/>
                  </a:lnTo>
                  <a:lnTo>
                    <a:pt x="1473" y="1309"/>
                  </a:lnTo>
                  <a:lnTo>
                    <a:pt x="1456" y="1342"/>
                  </a:lnTo>
                  <a:lnTo>
                    <a:pt x="1435" y="1374"/>
                  </a:lnTo>
                  <a:lnTo>
                    <a:pt x="1408" y="1403"/>
                  </a:lnTo>
                  <a:lnTo>
                    <a:pt x="1379" y="1429"/>
                  </a:lnTo>
                  <a:lnTo>
                    <a:pt x="1347" y="1450"/>
                  </a:lnTo>
                  <a:lnTo>
                    <a:pt x="1314" y="1468"/>
                  </a:lnTo>
                  <a:lnTo>
                    <a:pt x="1278" y="1481"/>
                  </a:lnTo>
                  <a:lnTo>
                    <a:pt x="1242" y="1490"/>
                  </a:lnTo>
                  <a:lnTo>
                    <a:pt x="1206" y="1494"/>
                  </a:lnTo>
                  <a:lnTo>
                    <a:pt x="1169" y="1494"/>
                  </a:lnTo>
                  <a:lnTo>
                    <a:pt x="1132" y="1490"/>
                  </a:lnTo>
                  <a:lnTo>
                    <a:pt x="1095" y="1482"/>
                  </a:lnTo>
                  <a:lnTo>
                    <a:pt x="1061" y="1469"/>
                  </a:lnTo>
                  <a:lnTo>
                    <a:pt x="1027" y="1451"/>
                  </a:lnTo>
                  <a:lnTo>
                    <a:pt x="995" y="1430"/>
                  </a:lnTo>
                  <a:lnTo>
                    <a:pt x="966" y="1403"/>
                  </a:lnTo>
                  <a:lnTo>
                    <a:pt x="0" y="441"/>
                  </a:lnTo>
                  <a:lnTo>
                    <a:pt x="157" y="284"/>
                  </a:lnTo>
                  <a:lnTo>
                    <a:pt x="1095" y="1219"/>
                  </a:lnTo>
                  <a:lnTo>
                    <a:pt x="1112" y="1231"/>
                  </a:lnTo>
                  <a:lnTo>
                    <a:pt x="1130" y="1240"/>
                  </a:lnTo>
                  <a:lnTo>
                    <a:pt x="1150" y="1245"/>
                  </a:lnTo>
                  <a:lnTo>
                    <a:pt x="1169" y="1245"/>
                  </a:lnTo>
                  <a:lnTo>
                    <a:pt x="1188" y="1240"/>
                  </a:lnTo>
                  <a:lnTo>
                    <a:pt x="1207" y="1231"/>
                  </a:lnTo>
                  <a:lnTo>
                    <a:pt x="1224" y="1219"/>
                  </a:lnTo>
                  <a:lnTo>
                    <a:pt x="1236" y="1202"/>
                  </a:lnTo>
                  <a:lnTo>
                    <a:pt x="1246" y="1183"/>
                  </a:lnTo>
                  <a:lnTo>
                    <a:pt x="1250" y="1164"/>
                  </a:lnTo>
                  <a:lnTo>
                    <a:pt x="1250" y="1145"/>
                  </a:lnTo>
                  <a:lnTo>
                    <a:pt x="1246" y="1125"/>
                  </a:lnTo>
                  <a:lnTo>
                    <a:pt x="1236" y="1107"/>
                  </a:lnTo>
                  <a:lnTo>
                    <a:pt x="1224" y="1091"/>
                  </a:lnTo>
                  <a:lnTo>
                    <a:pt x="286" y="156"/>
                  </a:lnTo>
                  <a:lnTo>
                    <a:pt x="4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382">
              <a:extLst>
                <a:ext uri="{FF2B5EF4-FFF2-40B4-BE49-F238E27FC236}">
                  <a16:creationId xmlns:a16="http://schemas.microsoft.com/office/drawing/2014/main" id="{62E3CFB7-764F-4F72-AB0D-2E66E2516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8" y="225"/>
              <a:ext cx="277" cy="276"/>
            </a:xfrm>
            <a:custGeom>
              <a:avLst/>
              <a:gdLst>
                <a:gd name="T0" fmla="*/ 3117 w 3324"/>
                <a:gd name="T1" fmla="*/ 0 h 3313"/>
                <a:gd name="T2" fmla="*/ 3324 w 3324"/>
                <a:gd name="T3" fmla="*/ 207 h 3313"/>
                <a:gd name="T4" fmla="*/ 2908 w 3324"/>
                <a:gd name="T5" fmla="*/ 1036 h 3313"/>
                <a:gd name="T6" fmla="*/ 2491 w 3324"/>
                <a:gd name="T7" fmla="*/ 1036 h 3313"/>
                <a:gd name="T8" fmla="*/ 1359 w 3324"/>
                <a:gd name="T9" fmla="*/ 2161 h 3313"/>
                <a:gd name="T10" fmla="*/ 1567 w 3324"/>
                <a:gd name="T11" fmla="*/ 2368 h 3313"/>
                <a:gd name="T12" fmla="*/ 746 w 3324"/>
                <a:gd name="T13" fmla="*/ 3186 h 3313"/>
                <a:gd name="T14" fmla="*/ 711 w 3324"/>
                <a:gd name="T15" fmla="*/ 3217 h 3313"/>
                <a:gd name="T16" fmla="*/ 673 w 3324"/>
                <a:gd name="T17" fmla="*/ 3245 h 3313"/>
                <a:gd name="T18" fmla="*/ 633 w 3324"/>
                <a:gd name="T19" fmla="*/ 3267 h 3313"/>
                <a:gd name="T20" fmla="*/ 591 w 3324"/>
                <a:gd name="T21" fmla="*/ 3285 h 3313"/>
                <a:gd name="T22" fmla="*/ 548 w 3324"/>
                <a:gd name="T23" fmla="*/ 3300 h 3313"/>
                <a:gd name="T24" fmla="*/ 504 w 3324"/>
                <a:gd name="T25" fmla="*/ 3308 h 3313"/>
                <a:gd name="T26" fmla="*/ 460 w 3324"/>
                <a:gd name="T27" fmla="*/ 3313 h 3313"/>
                <a:gd name="T28" fmla="*/ 415 w 3324"/>
                <a:gd name="T29" fmla="*/ 3313 h 3313"/>
                <a:gd name="T30" fmla="*/ 370 w 3324"/>
                <a:gd name="T31" fmla="*/ 3308 h 3313"/>
                <a:gd name="T32" fmla="*/ 326 w 3324"/>
                <a:gd name="T33" fmla="*/ 3300 h 3313"/>
                <a:gd name="T34" fmla="*/ 283 w 3324"/>
                <a:gd name="T35" fmla="*/ 3285 h 3313"/>
                <a:gd name="T36" fmla="*/ 241 w 3324"/>
                <a:gd name="T37" fmla="*/ 3267 h 3313"/>
                <a:gd name="T38" fmla="*/ 201 w 3324"/>
                <a:gd name="T39" fmla="*/ 3245 h 3313"/>
                <a:gd name="T40" fmla="*/ 164 w 3324"/>
                <a:gd name="T41" fmla="*/ 3217 h 3313"/>
                <a:gd name="T42" fmla="*/ 128 w 3324"/>
                <a:gd name="T43" fmla="*/ 3186 h 3313"/>
                <a:gd name="T44" fmla="*/ 96 w 3324"/>
                <a:gd name="T45" fmla="*/ 3150 h 3313"/>
                <a:gd name="T46" fmla="*/ 69 w 3324"/>
                <a:gd name="T47" fmla="*/ 3112 h 3313"/>
                <a:gd name="T48" fmla="*/ 46 w 3324"/>
                <a:gd name="T49" fmla="*/ 3073 h 3313"/>
                <a:gd name="T50" fmla="*/ 28 w 3324"/>
                <a:gd name="T51" fmla="*/ 3031 h 3313"/>
                <a:gd name="T52" fmla="*/ 13 w 3324"/>
                <a:gd name="T53" fmla="*/ 2988 h 3313"/>
                <a:gd name="T54" fmla="*/ 4 w 3324"/>
                <a:gd name="T55" fmla="*/ 2944 h 3313"/>
                <a:gd name="T56" fmla="*/ 0 w 3324"/>
                <a:gd name="T57" fmla="*/ 2899 h 3313"/>
                <a:gd name="T58" fmla="*/ 0 w 3324"/>
                <a:gd name="T59" fmla="*/ 2855 h 3313"/>
                <a:gd name="T60" fmla="*/ 4 w 3324"/>
                <a:gd name="T61" fmla="*/ 2811 h 3313"/>
                <a:gd name="T62" fmla="*/ 13 w 3324"/>
                <a:gd name="T63" fmla="*/ 2767 h 3313"/>
                <a:gd name="T64" fmla="*/ 28 w 3324"/>
                <a:gd name="T65" fmla="*/ 2723 h 3313"/>
                <a:gd name="T66" fmla="*/ 46 w 3324"/>
                <a:gd name="T67" fmla="*/ 2683 h 3313"/>
                <a:gd name="T68" fmla="*/ 69 w 3324"/>
                <a:gd name="T69" fmla="*/ 2642 h 3313"/>
                <a:gd name="T70" fmla="*/ 96 w 3324"/>
                <a:gd name="T71" fmla="*/ 2604 h 3313"/>
                <a:gd name="T72" fmla="*/ 128 w 3324"/>
                <a:gd name="T73" fmla="*/ 2569 h 3313"/>
                <a:gd name="T74" fmla="*/ 948 w 3324"/>
                <a:gd name="T75" fmla="*/ 1752 h 3313"/>
                <a:gd name="T76" fmla="*/ 1152 w 3324"/>
                <a:gd name="T77" fmla="*/ 1954 h 3313"/>
                <a:gd name="T78" fmla="*/ 2284 w 3324"/>
                <a:gd name="T79" fmla="*/ 829 h 3313"/>
                <a:gd name="T80" fmla="*/ 2284 w 3324"/>
                <a:gd name="T81" fmla="*/ 414 h 3313"/>
                <a:gd name="T82" fmla="*/ 3117 w 3324"/>
                <a:gd name="T83" fmla="*/ 0 h 3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24" h="3313">
                  <a:moveTo>
                    <a:pt x="3117" y="0"/>
                  </a:moveTo>
                  <a:lnTo>
                    <a:pt x="3324" y="207"/>
                  </a:lnTo>
                  <a:lnTo>
                    <a:pt x="2908" y="1036"/>
                  </a:lnTo>
                  <a:lnTo>
                    <a:pt x="2491" y="1036"/>
                  </a:lnTo>
                  <a:lnTo>
                    <a:pt x="1359" y="2161"/>
                  </a:lnTo>
                  <a:lnTo>
                    <a:pt x="1567" y="2368"/>
                  </a:lnTo>
                  <a:lnTo>
                    <a:pt x="746" y="3186"/>
                  </a:lnTo>
                  <a:lnTo>
                    <a:pt x="711" y="3217"/>
                  </a:lnTo>
                  <a:lnTo>
                    <a:pt x="673" y="3245"/>
                  </a:lnTo>
                  <a:lnTo>
                    <a:pt x="633" y="3267"/>
                  </a:lnTo>
                  <a:lnTo>
                    <a:pt x="591" y="3285"/>
                  </a:lnTo>
                  <a:lnTo>
                    <a:pt x="548" y="3300"/>
                  </a:lnTo>
                  <a:lnTo>
                    <a:pt x="504" y="3308"/>
                  </a:lnTo>
                  <a:lnTo>
                    <a:pt x="460" y="3313"/>
                  </a:lnTo>
                  <a:lnTo>
                    <a:pt x="415" y="3313"/>
                  </a:lnTo>
                  <a:lnTo>
                    <a:pt x="370" y="3308"/>
                  </a:lnTo>
                  <a:lnTo>
                    <a:pt x="326" y="3300"/>
                  </a:lnTo>
                  <a:lnTo>
                    <a:pt x="283" y="3285"/>
                  </a:lnTo>
                  <a:lnTo>
                    <a:pt x="241" y="3267"/>
                  </a:lnTo>
                  <a:lnTo>
                    <a:pt x="201" y="3245"/>
                  </a:lnTo>
                  <a:lnTo>
                    <a:pt x="164" y="3217"/>
                  </a:lnTo>
                  <a:lnTo>
                    <a:pt x="128" y="3186"/>
                  </a:lnTo>
                  <a:lnTo>
                    <a:pt x="96" y="3150"/>
                  </a:lnTo>
                  <a:lnTo>
                    <a:pt x="69" y="3112"/>
                  </a:lnTo>
                  <a:lnTo>
                    <a:pt x="46" y="3073"/>
                  </a:lnTo>
                  <a:lnTo>
                    <a:pt x="28" y="3031"/>
                  </a:lnTo>
                  <a:lnTo>
                    <a:pt x="13" y="2988"/>
                  </a:lnTo>
                  <a:lnTo>
                    <a:pt x="4" y="2944"/>
                  </a:lnTo>
                  <a:lnTo>
                    <a:pt x="0" y="2899"/>
                  </a:lnTo>
                  <a:lnTo>
                    <a:pt x="0" y="2855"/>
                  </a:lnTo>
                  <a:lnTo>
                    <a:pt x="4" y="2811"/>
                  </a:lnTo>
                  <a:lnTo>
                    <a:pt x="13" y="2767"/>
                  </a:lnTo>
                  <a:lnTo>
                    <a:pt x="28" y="2723"/>
                  </a:lnTo>
                  <a:lnTo>
                    <a:pt x="46" y="2683"/>
                  </a:lnTo>
                  <a:lnTo>
                    <a:pt x="69" y="2642"/>
                  </a:lnTo>
                  <a:lnTo>
                    <a:pt x="96" y="2604"/>
                  </a:lnTo>
                  <a:lnTo>
                    <a:pt x="128" y="2569"/>
                  </a:lnTo>
                  <a:lnTo>
                    <a:pt x="948" y="1752"/>
                  </a:lnTo>
                  <a:lnTo>
                    <a:pt x="1152" y="1954"/>
                  </a:lnTo>
                  <a:lnTo>
                    <a:pt x="2284" y="829"/>
                  </a:lnTo>
                  <a:lnTo>
                    <a:pt x="2284" y="414"/>
                  </a:lnTo>
                  <a:lnTo>
                    <a:pt x="3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26DFFCDD-35D6-439D-B3C4-31246E6B34EB}"/>
              </a:ext>
            </a:extLst>
          </p:cNvPr>
          <p:cNvSpPr/>
          <p:nvPr/>
        </p:nvSpPr>
        <p:spPr>
          <a:xfrm>
            <a:off x="1856708" y="2581639"/>
            <a:ext cx="1238987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21+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3745E59-39E0-4F22-BA10-A4D166580FB7}"/>
              </a:ext>
            </a:extLst>
          </p:cNvPr>
          <p:cNvSpPr/>
          <p:nvPr/>
        </p:nvSpPr>
        <p:spPr>
          <a:xfrm>
            <a:off x="9525220" y="2581562"/>
            <a:ext cx="1238987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44+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3C3C7816-ABA1-4ED3-B54C-5BA61047B43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66" r="260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92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/>
      <p:bldP spid="20" grpId="0"/>
      <p:bldP spid="22" grpId="0"/>
      <p:bldP spid="23" grpId="0"/>
      <p:bldP spid="24" grpId="0"/>
      <p:bldP spid="36" grpId="0"/>
      <p:bldP spid="37" grpId="0"/>
    </p:bldLst>
  </p:timing>
</p:sld>
</file>

<file path=ppt/theme/theme1.xml><?xml version="1.0" encoding="utf-8"?>
<a:theme xmlns:a="http://schemas.openxmlformats.org/drawingml/2006/main" name="Office Theme">
  <a:themeElements>
    <a:clrScheme name="Insurance Book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1E55FF"/>
      </a:accent1>
      <a:accent2>
        <a:srgbClr val="1F1BE8"/>
      </a:accent2>
      <a:accent3>
        <a:srgbClr val="2A96FF"/>
      </a:accent3>
      <a:accent4>
        <a:srgbClr val="1BB9E8"/>
      </a:accent4>
      <a:accent5>
        <a:srgbClr val="1EFFF7"/>
      </a:accent5>
      <a:accent6>
        <a:srgbClr val="0094C8"/>
      </a:accent6>
      <a:hlink>
        <a:srgbClr val="0088B8"/>
      </a:hlink>
      <a:folHlink>
        <a:srgbClr val="954F72"/>
      </a:folHlink>
    </a:clrScheme>
    <a:fontScheme name="Electronic Service">
      <a:majorFont>
        <a:latin typeface="Ubuntu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1703</Words>
  <Application>Microsoft Office PowerPoint</Application>
  <PresentationFormat>Widescreen</PresentationFormat>
  <Paragraphs>211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Source Sans Pro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sansan</dc:creator>
  <cp:lastModifiedBy>sansan</cp:lastModifiedBy>
  <cp:revision>30</cp:revision>
  <dcterms:created xsi:type="dcterms:W3CDTF">2020-05-05T17:04:23Z</dcterms:created>
  <dcterms:modified xsi:type="dcterms:W3CDTF">2020-05-09T12:59:28Z</dcterms:modified>
</cp:coreProperties>
</file>