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handoutMasterIdLst>
    <p:handoutMasterId r:id="rId32"/>
  </p:handoutMasterIdLst>
  <p:sldIdLst>
    <p:sldId id="256" r:id="rId2"/>
    <p:sldId id="257" r:id="rId3"/>
    <p:sldId id="287" r:id="rId4"/>
    <p:sldId id="288" r:id="rId5"/>
    <p:sldId id="289" r:id="rId6"/>
    <p:sldId id="290" r:id="rId7"/>
    <p:sldId id="291" r:id="rId8"/>
    <p:sldId id="292" r:id="rId9"/>
    <p:sldId id="293" r:id="rId10"/>
    <p:sldId id="294" r:id="rId11"/>
    <p:sldId id="295" r:id="rId12"/>
    <p:sldId id="309" r:id="rId13"/>
    <p:sldId id="311"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10" r:id="rId28"/>
    <p:sldId id="312" r:id="rId29"/>
    <p:sldId id="313" r:id="rId30"/>
    <p:sldId id="31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6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96" d="100"/>
          <a:sy n="96" d="100"/>
        </p:scale>
        <p:origin x="660" y="78"/>
      </p:cViewPr>
      <p:guideLst>
        <p:guide orient="horz" pos="1620"/>
        <p:guide pos="2862"/>
      </p:guideLst>
    </p:cSldViewPr>
  </p:slideViewPr>
  <p:notesTextViewPr>
    <p:cViewPr>
      <p:scale>
        <a:sx n="3" d="2"/>
        <a:sy n="3" d="2"/>
      </p:scale>
      <p:origin x="0" y="0"/>
    </p:cViewPr>
  </p:notesTextViewPr>
  <p:notesViewPr>
    <p:cSldViewPr snapToGrid="0" showGuides="1">
      <p:cViewPr varScale="1">
        <p:scale>
          <a:sx n="53" d="100"/>
          <a:sy n="53" d="100"/>
        </p:scale>
        <p:origin x="198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8A7301-FDE8-4A6D-A9E4-568BAFB989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0B4E905-92B1-4AC3-89BE-516FB2E13F3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9B9348-B69A-4D90-AF31-80A3B05F1239}" type="datetimeFigureOut">
              <a:rPr lang="en-GB" smtClean="0"/>
              <a:t>09/05/2020</a:t>
            </a:fld>
            <a:endParaRPr lang="en-GB"/>
          </a:p>
        </p:txBody>
      </p:sp>
      <p:sp>
        <p:nvSpPr>
          <p:cNvPr id="4" name="Footer Placeholder 3">
            <a:extLst>
              <a:ext uri="{FF2B5EF4-FFF2-40B4-BE49-F238E27FC236}">
                <a16:creationId xmlns:a16="http://schemas.microsoft.com/office/drawing/2014/main" id="{9359A0F8-D642-494F-A822-A1D51803C5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368D359-3363-4EE2-AE4F-D910C01978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C4CD53-3F81-47EA-8D48-00FDBB9DE8AE}" type="slidenum">
              <a:rPr lang="en-GB" smtClean="0"/>
              <a:t>‹#›</a:t>
            </a:fld>
            <a:endParaRPr lang="en-GB"/>
          </a:p>
        </p:txBody>
      </p:sp>
    </p:spTree>
    <p:extLst>
      <p:ext uri="{BB962C8B-B14F-4D97-AF65-F5344CB8AC3E}">
        <p14:creationId xmlns:p14="http://schemas.microsoft.com/office/powerpoint/2010/main" val="18161610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7DE7FABA-466C-4A31-8108-C332BC16879A}"/>
              </a:ext>
            </a:extLst>
          </p:cNvPr>
          <p:cNvSpPr>
            <a:spLocks noGrp="1"/>
          </p:cNvSpPr>
          <p:nvPr>
            <p:ph type="pic" sz="quarter" idx="12"/>
          </p:nvPr>
        </p:nvSpPr>
        <p:spPr>
          <a:xfrm>
            <a:off x="4790367" y="1892348"/>
            <a:ext cx="1463721" cy="1358805"/>
          </a:xfrm>
          <a:prstGeom prst="rect">
            <a:avLst/>
          </a:prstGeom>
        </p:spPr>
        <p:txBody>
          <a:bodyPr/>
          <a:lstStyle/>
          <a:p>
            <a:endParaRPr lang="en-US"/>
          </a:p>
        </p:txBody>
      </p:sp>
      <p:sp>
        <p:nvSpPr>
          <p:cNvPr id="6" name="Picture Placeholder 7">
            <a:extLst>
              <a:ext uri="{FF2B5EF4-FFF2-40B4-BE49-F238E27FC236}">
                <a16:creationId xmlns:a16="http://schemas.microsoft.com/office/drawing/2014/main" id="{83D8A049-523A-4FFB-82F6-DFCEC1815149}"/>
              </a:ext>
            </a:extLst>
          </p:cNvPr>
          <p:cNvSpPr>
            <a:spLocks noGrp="1"/>
          </p:cNvSpPr>
          <p:nvPr>
            <p:ph type="pic" sz="quarter" idx="13"/>
          </p:nvPr>
        </p:nvSpPr>
        <p:spPr>
          <a:xfrm>
            <a:off x="7717809" y="1892348"/>
            <a:ext cx="1426191" cy="1358805"/>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20E81322-83D5-4CFD-9CAA-4F7C9527C84E}"/>
              </a:ext>
            </a:extLst>
          </p:cNvPr>
          <p:cNvSpPr>
            <a:spLocks noGrp="1"/>
          </p:cNvSpPr>
          <p:nvPr>
            <p:ph type="pic" sz="quarter" idx="10"/>
          </p:nvPr>
        </p:nvSpPr>
        <p:spPr>
          <a:xfrm>
            <a:off x="0" y="0"/>
            <a:ext cx="9144000" cy="5143500"/>
          </a:xfrm>
          <a:prstGeom prst="rect">
            <a:avLst/>
          </a:prstGeom>
        </p:spPr>
        <p:txBody>
          <a:bodyPr/>
          <a:lstStyle/>
          <a:p>
            <a:endParaRPr lang="en-US"/>
          </a:p>
        </p:txBody>
      </p:sp>
      <p:sp>
        <p:nvSpPr>
          <p:cNvPr id="4" name="Picture Placeholder 7">
            <a:extLst>
              <a:ext uri="{FF2B5EF4-FFF2-40B4-BE49-F238E27FC236}">
                <a16:creationId xmlns:a16="http://schemas.microsoft.com/office/drawing/2014/main" id="{6FBC1112-0D1D-4C4F-8AEE-973A2A9351CF}"/>
              </a:ext>
            </a:extLst>
          </p:cNvPr>
          <p:cNvSpPr>
            <a:spLocks noGrp="1"/>
          </p:cNvSpPr>
          <p:nvPr>
            <p:ph type="pic" sz="quarter" idx="11"/>
          </p:nvPr>
        </p:nvSpPr>
        <p:spPr>
          <a:xfrm>
            <a:off x="5941221" y="1601906"/>
            <a:ext cx="2089455" cy="1939688"/>
          </a:xfrm>
          <a:prstGeom prst="rect">
            <a:avLst/>
          </a:prstGeom>
          <a:solidFill>
            <a:schemeClr val="bg1">
              <a:lumMod val="95000"/>
            </a:schemeClr>
          </a:solidFill>
          <a:effectLst>
            <a:outerShdw blurRad="63500" sx="102000" sy="102000" algn="ctr" rotWithShape="0">
              <a:prstClr val="black">
                <a:alpha val="40000"/>
              </a:prstClr>
            </a:outerShdw>
          </a:effectLst>
        </p:spPr>
        <p:txBody>
          <a:bodyPr/>
          <a:lstStyle/>
          <a:p>
            <a:endParaRPr lang="en-US"/>
          </a:p>
        </p:txBody>
      </p:sp>
    </p:spTree>
    <p:extLst>
      <p:ext uri="{BB962C8B-B14F-4D97-AF65-F5344CB8AC3E}">
        <p14:creationId xmlns:p14="http://schemas.microsoft.com/office/powerpoint/2010/main" val="408623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sp>
        <p:nvSpPr>
          <p:cNvPr id="3" name="Rectangle 2"/>
          <p:cNvSpPr/>
          <p:nvPr userDrawn="1"/>
        </p:nvSpPr>
        <p:spPr>
          <a:xfrm>
            <a:off x="4585648" y="1218063"/>
            <a:ext cx="4558352" cy="2743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3"/>
          </p:nvPr>
        </p:nvSpPr>
        <p:spPr>
          <a:xfrm>
            <a:off x="3858905" y="511791"/>
            <a:ext cx="3439235" cy="2067636"/>
          </a:xfrm>
          <a:prstGeom prst="rect">
            <a:avLst/>
          </a:prstGeom>
          <a:solidFill>
            <a:schemeClr val="bg1">
              <a:lumMod val="95000"/>
            </a:schemeClr>
          </a:solidFill>
          <a:effectLst>
            <a:outerShdw blurRad="177800" dist="127000" dir="2700000" algn="tl"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387310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7_Vertical Title and Text">
    <p:spTree>
      <p:nvGrpSpPr>
        <p:cNvPr id="1" name=""/>
        <p:cNvGrpSpPr/>
        <p:nvPr/>
      </p:nvGrpSpPr>
      <p:grpSpPr>
        <a:xfrm>
          <a:off x="0" y="0"/>
          <a:ext cx="0" cy="0"/>
          <a:chOff x="0" y="0"/>
          <a:chExt cx="0" cy="0"/>
        </a:xfrm>
      </p:grpSpPr>
      <p:sp>
        <p:nvSpPr>
          <p:cNvPr id="4" name="Rectangle 3"/>
          <p:cNvSpPr/>
          <p:nvPr userDrawn="1"/>
        </p:nvSpPr>
        <p:spPr>
          <a:xfrm>
            <a:off x="3196989" y="2149522"/>
            <a:ext cx="5947012" cy="299397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Picture Placeholder 2"/>
          <p:cNvSpPr>
            <a:spLocks noGrp="1"/>
          </p:cNvSpPr>
          <p:nvPr>
            <p:ph type="pic" sz="quarter" idx="13"/>
          </p:nvPr>
        </p:nvSpPr>
        <p:spPr>
          <a:xfrm>
            <a:off x="2507776" y="2558955"/>
            <a:ext cx="2006222" cy="1402308"/>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
        <p:nvSpPr>
          <p:cNvPr id="7" name="Picture Placeholder 2"/>
          <p:cNvSpPr>
            <a:spLocks noGrp="1"/>
          </p:cNvSpPr>
          <p:nvPr>
            <p:ph type="pic" sz="quarter" idx="16"/>
          </p:nvPr>
        </p:nvSpPr>
        <p:spPr>
          <a:xfrm>
            <a:off x="4647063" y="2558955"/>
            <a:ext cx="2006222" cy="1402308"/>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2582071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7"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43AFCF0-F1DB-4EFA-87EC-D8DC8AD16391}"/>
              </a:ext>
            </a:extLst>
          </p:cNvPr>
          <p:cNvSpPr/>
          <p:nvPr userDrawn="1"/>
        </p:nvSpPr>
        <p:spPr>
          <a:xfrm>
            <a:off x="3468809" y="1691186"/>
            <a:ext cx="4568737" cy="2586574"/>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3"/>
          </p:nvPr>
        </p:nvSpPr>
        <p:spPr>
          <a:xfrm>
            <a:off x="1618084" y="1950655"/>
            <a:ext cx="2803629" cy="2067636"/>
          </a:xfrm>
          <a:prstGeom prst="rect">
            <a:avLst/>
          </a:prstGeom>
          <a:solidFill>
            <a:schemeClr val="bg1">
              <a:lumMod val="95000"/>
            </a:schemeClr>
          </a:solidFill>
        </p:spPr>
        <p:txBody>
          <a:bodyPr/>
          <a:lstStyle/>
          <a:p>
            <a:endParaRPr lang="en-US" dirty="0"/>
          </a:p>
        </p:txBody>
      </p:sp>
    </p:spTree>
    <p:extLst>
      <p:ext uri="{BB962C8B-B14F-4D97-AF65-F5344CB8AC3E}">
        <p14:creationId xmlns:p14="http://schemas.microsoft.com/office/powerpoint/2010/main" val="337964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5029200" y="2431008"/>
            <a:ext cx="4114800" cy="2712493"/>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81403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1156648" y="1548168"/>
            <a:ext cx="6837528" cy="2047164"/>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74402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Vertical Title and Text">
    <p:spTree>
      <p:nvGrpSpPr>
        <p:cNvPr id="1" name=""/>
        <p:cNvGrpSpPr/>
        <p:nvPr/>
      </p:nvGrpSpPr>
      <p:grpSpPr>
        <a:xfrm>
          <a:off x="0" y="0"/>
          <a:ext cx="0" cy="0"/>
          <a:chOff x="0" y="0"/>
          <a:chExt cx="0" cy="0"/>
        </a:xfrm>
      </p:grpSpPr>
      <p:sp>
        <p:nvSpPr>
          <p:cNvPr id="3" name="Rectangle 2"/>
          <p:cNvSpPr/>
          <p:nvPr userDrawn="1"/>
        </p:nvSpPr>
        <p:spPr>
          <a:xfrm>
            <a:off x="4575413" y="0"/>
            <a:ext cx="2732964"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3"/>
          </p:nvPr>
        </p:nvSpPr>
        <p:spPr>
          <a:xfrm>
            <a:off x="1" y="0"/>
            <a:ext cx="5941895" cy="2328863"/>
          </a:xfrm>
          <a:prstGeom prst="rect">
            <a:avLst/>
          </a:prstGeom>
          <a:solidFill>
            <a:schemeClr val="bg1">
              <a:lumMod val="95000"/>
            </a:schemeClr>
          </a:solidFill>
          <a:effectLst>
            <a:outerShdw blurRad="177800" dist="114300" dir="10800000" algn="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206148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491319" y="511791"/>
            <a:ext cx="8219365" cy="4145507"/>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20274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Vertical Title and Text">
    <p:spTree>
      <p:nvGrpSpPr>
        <p:cNvPr id="1" name=""/>
        <p:cNvGrpSpPr/>
        <p:nvPr/>
      </p:nvGrpSpPr>
      <p:grpSpPr>
        <a:xfrm>
          <a:off x="0" y="0"/>
          <a:ext cx="0" cy="0"/>
          <a:chOff x="0" y="0"/>
          <a:chExt cx="0" cy="0"/>
        </a:xfrm>
      </p:grpSpPr>
      <p:sp>
        <p:nvSpPr>
          <p:cNvPr id="3" name="Rectangle 2"/>
          <p:cNvSpPr/>
          <p:nvPr userDrawn="1"/>
        </p:nvSpPr>
        <p:spPr>
          <a:xfrm>
            <a:off x="-1" y="2566633"/>
            <a:ext cx="3910084" cy="2070194"/>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3"/>
          </p:nvPr>
        </p:nvSpPr>
        <p:spPr>
          <a:xfrm>
            <a:off x="1811741" y="0"/>
            <a:ext cx="2784143" cy="3265227"/>
          </a:xfrm>
          <a:prstGeom prst="rect">
            <a:avLst/>
          </a:prstGeom>
          <a:solidFill>
            <a:schemeClr val="bg1">
              <a:lumMod val="95000"/>
            </a:schemeClr>
          </a:solidFill>
          <a:effectLst>
            <a:outerShdw blurRad="177800" dist="101600" dir="5400000" algn="t"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349953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2548719" y="532263"/>
            <a:ext cx="2057401" cy="4114801"/>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90747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4572000" y="511792"/>
            <a:ext cx="1965278" cy="2047164"/>
          </a:xfrm>
          <a:prstGeom prst="rect">
            <a:avLst/>
          </a:prstGeom>
          <a:solidFill>
            <a:schemeClr val="bg1">
              <a:lumMod val="95000"/>
            </a:schemeClr>
          </a:solidFill>
        </p:spPr>
        <p:txBody>
          <a:bodyPr/>
          <a:lstStyle/>
          <a:p>
            <a:endParaRPr lang="en-US"/>
          </a:p>
        </p:txBody>
      </p:sp>
      <p:sp>
        <p:nvSpPr>
          <p:cNvPr id="3" name="Picture Placeholder 2"/>
          <p:cNvSpPr>
            <a:spLocks noGrp="1"/>
          </p:cNvSpPr>
          <p:nvPr>
            <p:ph type="pic" sz="quarter" idx="14"/>
          </p:nvPr>
        </p:nvSpPr>
        <p:spPr>
          <a:xfrm>
            <a:off x="1129353" y="2558956"/>
            <a:ext cx="1965278" cy="2047164"/>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00863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Rectangle 2"/>
          <p:cNvSpPr/>
          <p:nvPr userDrawn="1"/>
        </p:nvSpPr>
        <p:spPr>
          <a:xfrm>
            <a:off x="0" y="2548720"/>
            <a:ext cx="3903260" cy="1402307"/>
          </a:xfrm>
          <a:prstGeom prst="rect">
            <a:avLst/>
          </a:prstGeom>
          <a:solidFill>
            <a:schemeClr val="accent1"/>
          </a:solidFill>
          <a:ln>
            <a:noFill/>
          </a:ln>
          <a:effectLst>
            <a:outerShdw blurRad="177800" dist="1143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Picture Placeholder 5"/>
          <p:cNvSpPr>
            <a:spLocks noGrp="1"/>
          </p:cNvSpPr>
          <p:nvPr>
            <p:ph type="pic" sz="quarter" idx="10"/>
          </p:nvPr>
        </p:nvSpPr>
        <p:spPr>
          <a:xfrm>
            <a:off x="2415653" y="2748318"/>
            <a:ext cx="1003110" cy="1003110"/>
          </a:xfrm>
          <a:custGeom>
            <a:avLst/>
            <a:gdLst>
              <a:gd name="connsiteX0" fmla="*/ 668740 w 1337480"/>
              <a:gd name="connsiteY0" fmla="*/ 0 h 1337480"/>
              <a:gd name="connsiteX1" fmla="*/ 1337480 w 1337480"/>
              <a:gd name="connsiteY1" fmla="*/ 668740 h 1337480"/>
              <a:gd name="connsiteX2" fmla="*/ 668740 w 1337480"/>
              <a:gd name="connsiteY2" fmla="*/ 1337480 h 1337480"/>
              <a:gd name="connsiteX3" fmla="*/ 0 w 1337480"/>
              <a:gd name="connsiteY3" fmla="*/ 668740 h 1337480"/>
              <a:gd name="connsiteX4" fmla="*/ 668740 w 1337480"/>
              <a:gd name="connsiteY4" fmla="*/ 0 h 133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480" h="1337480">
                <a:moveTo>
                  <a:pt x="668740" y="0"/>
                </a:moveTo>
                <a:cubicBezTo>
                  <a:pt x="1038075" y="0"/>
                  <a:pt x="1337480" y="299405"/>
                  <a:pt x="1337480" y="668740"/>
                </a:cubicBezTo>
                <a:cubicBezTo>
                  <a:pt x="1337480" y="1038075"/>
                  <a:pt x="1038075" y="1337480"/>
                  <a:pt x="668740" y="1337480"/>
                </a:cubicBezTo>
                <a:cubicBezTo>
                  <a:pt x="299405" y="1337480"/>
                  <a:pt x="0" y="1038075"/>
                  <a:pt x="0" y="668740"/>
                </a:cubicBezTo>
                <a:cubicBezTo>
                  <a:pt x="0" y="299405"/>
                  <a:pt x="299405" y="0"/>
                  <a:pt x="668740" y="0"/>
                </a:cubicBezTo>
                <a:close/>
              </a:path>
            </a:pathLst>
          </a:custGeom>
          <a:solidFill>
            <a:schemeClr val="bg1">
              <a:lumMod val="95000"/>
            </a:schemeClr>
          </a:solidFill>
          <a:effectLst>
            <a:outerShdw blurRad="190500" sx="102000" sy="102000" algn="ctr" rotWithShape="0">
              <a:prstClr val="black">
                <a:alpha val="25000"/>
              </a:prstClr>
            </a:outerShdw>
          </a:effectLst>
        </p:spPr>
        <p:txBody>
          <a:bodyPr wrap="square">
            <a:noAutofit/>
          </a:bodyPr>
          <a:lstStyle/>
          <a:p>
            <a:endParaRPr lang="en-US" dirty="0"/>
          </a:p>
        </p:txBody>
      </p:sp>
    </p:spTree>
    <p:extLst>
      <p:ext uri="{BB962C8B-B14F-4D97-AF65-F5344CB8AC3E}">
        <p14:creationId xmlns:p14="http://schemas.microsoft.com/office/powerpoint/2010/main" val="140866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4"/>
          </p:nvPr>
        </p:nvSpPr>
        <p:spPr>
          <a:xfrm>
            <a:off x="2853235" y="522027"/>
            <a:ext cx="2035223" cy="2047164"/>
          </a:xfrm>
          <a:prstGeom prst="rect">
            <a:avLst/>
          </a:prstGeom>
          <a:solidFill>
            <a:schemeClr val="bg1">
              <a:lumMod val="95000"/>
            </a:schemeClr>
          </a:solidFill>
        </p:spPr>
        <p:txBody>
          <a:bodyPr/>
          <a:lstStyle/>
          <a:p>
            <a:endParaRPr lang="en-US"/>
          </a:p>
        </p:txBody>
      </p:sp>
      <p:sp>
        <p:nvSpPr>
          <p:cNvPr id="3" name="Picture Placeholder 2"/>
          <p:cNvSpPr>
            <a:spLocks noGrp="1"/>
          </p:cNvSpPr>
          <p:nvPr>
            <p:ph type="pic" sz="quarter" idx="13"/>
          </p:nvPr>
        </p:nvSpPr>
        <p:spPr>
          <a:xfrm>
            <a:off x="1158354" y="1883392"/>
            <a:ext cx="2712493" cy="2047164"/>
          </a:xfrm>
          <a:prstGeom prst="rect">
            <a:avLst/>
          </a:prstGeom>
          <a:solidFill>
            <a:schemeClr val="bg1">
              <a:lumMod val="95000"/>
            </a:schemeClr>
          </a:solidFill>
          <a:effectLst>
            <a:outerShdw blurRad="177800" dist="114300" dir="13500000" algn="b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153770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2528248" y="0"/>
            <a:ext cx="6615752"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47421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1_Vertical Title and Text">
    <p:spTree>
      <p:nvGrpSpPr>
        <p:cNvPr id="1" name=""/>
        <p:cNvGrpSpPr/>
        <p:nvPr/>
      </p:nvGrpSpPr>
      <p:grpSpPr>
        <a:xfrm>
          <a:off x="0" y="0"/>
          <a:ext cx="0" cy="0"/>
          <a:chOff x="0" y="0"/>
          <a:chExt cx="0" cy="0"/>
        </a:xfrm>
      </p:grpSpPr>
      <p:sp>
        <p:nvSpPr>
          <p:cNvPr id="2" name="Rectangle 1"/>
          <p:cNvSpPr/>
          <p:nvPr userDrawn="1"/>
        </p:nvSpPr>
        <p:spPr>
          <a:xfrm>
            <a:off x="4562475" y="2581275"/>
            <a:ext cx="3448050" cy="1371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Picture Placeholder 2"/>
          <p:cNvSpPr>
            <a:spLocks noGrp="1"/>
          </p:cNvSpPr>
          <p:nvPr>
            <p:ph type="pic" sz="quarter" idx="11"/>
          </p:nvPr>
        </p:nvSpPr>
        <p:spPr>
          <a:xfrm>
            <a:off x="4781550" y="2786063"/>
            <a:ext cx="962025" cy="962025"/>
          </a:xfrm>
          <a:custGeom>
            <a:avLst/>
            <a:gdLst>
              <a:gd name="connsiteX0" fmla="*/ 895350 w 1790700"/>
              <a:gd name="connsiteY0" fmla="*/ 0 h 1790700"/>
              <a:gd name="connsiteX1" fmla="*/ 1790700 w 1790700"/>
              <a:gd name="connsiteY1" fmla="*/ 895350 h 1790700"/>
              <a:gd name="connsiteX2" fmla="*/ 895350 w 1790700"/>
              <a:gd name="connsiteY2" fmla="*/ 1790700 h 1790700"/>
              <a:gd name="connsiteX3" fmla="*/ 0 w 1790700"/>
              <a:gd name="connsiteY3" fmla="*/ 895350 h 1790700"/>
              <a:gd name="connsiteX4" fmla="*/ 895350 w 1790700"/>
              <a:gd name="connsiteY4" fmla="*/ 0 h 17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700" h="1790700">
                <a:moveTo>
                  <a:pt x="895350" y="0"/>
                </a:moveTo>
                <a:cubicBezTo>
                  <a:pt x="1389838" y="0"/>
                  <a:pt x="1790700" y="400862"/>
                  <a:pt x="1790700" y="895350"/>
                </a:cubicBezTo>
                <a:cubicBezTo>
                  <a:pt x="1790700" y="1389838"/>
                  <a:pt x="1389838" y="1790700"/>
                  <a:pt x="895350" y="1790700"/>
                </a:cubicBezTo>
                <a:cubicBezTo>
                  <a:pt x="400862" y="1790700"/>
                  <a:pt x="0" y="1389838"/>
                  <a:pt x="0" y="895350"/>
                </a:cubicBezTo>
                <a:cubicBezTo>
                  <a:pt x="0" y="400862"/>
                  <a:pt x="400862" y="0"/>
                  <a:pt x="895350" y="0"/>
                </a:cubicBezTo>
                <a:close/>
              </a:path>
            </a:pathLst>
          </a:custGeom>
          <a:solidFill>
            <a:schemeClr val="bg1">
              <a:lumMod val="85000"/>
            </a:schemeClr>
          </a:solidFill>
        </p:spPr>
        <p:txBody>
          <a:bodyPr wrap="square">
            <a:noAutofit/>
          </a:bodyPr>
          <a:lstStyle/>
          <a:p>
            <a:endParaRPr lang="en-US" dirty="0"/>
          </a:p>
        </p:txBody>
      </p:sp>
      <p:sp>
        <p:nvSpPr>
          <p:cNvPr id="4" name="Picture Placeholder 3"/>
          <p:cNvSpPr>
            <a:spLocks noGrp="1"/>
          </p:cNvSpPr>
          <p:nvPr>
            <p:ph type="pic" sz="quarter" idx="12"/>
          </p:nvPr>
        </p:nvSpPr>
        <p:spPr>
          <a:xfrm>
            <a:off x="4781550" y="1414463"/>
            <a:ext cx="962025" cy="962025"/>
          </a:xfrm>
          <a:custGeom>
            <a:avLst/>
            <a:gdLst>
              <a:gd name="connsiteX0" fmla="*/ 895350 w 1790700"/>
              <a:gd name="connsiteY0" fmla="*/ 0 h 1790700"/>
              <a:gd name="connsiteX1" fmla="*/ 1790700 w 1790700"/>
              <a:gd name="connsiteY1" fmla="*/ 895350 h 1790700"/>
              <a:gd name="connsiteX2" fmla="*/ 895350 w 1790700"/>
              <a:gd name="connsiteY2" fmla="*/ 1790700 h 1790700"/>
              <a:gd name="connsiteX3" fmla="*/ 0 w 1790700"/>
              <a:gd name="connsiteY3" fmla="*/ 895350 h 1790700"/>
              <a:gd name="connsiteX4" fmla="*/ 895350 w 1790700"/>
              <a:gd name="connsiteY4" fmla="*/ 0 h 17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700" h="1790700">
                <a:moveTo>
                  <a:pt x="895350" y="0"/>
                </a:moveTo>
                <a:cubicBezTo>
                  <a:pt x="1389838" y="0"/>
                  <a:pt x="1790700" y="400862"/>
                  <a:pt x="1790700" y="895350"/>
                </a:cubicBezTo>
                <a:cubicBezTo>
                  <a:pt x="1790700" y="1389838"/>
                  <a:pt x="1389838" y="1790700"/>
                  <a:pt x="895350" y="1790700"/>
                </a:cubicBezTo>
                <a:cubicBezTo>
                  <a:pt x="400862" y="1790700"/>
                  <a:pt x="0" y="1389838"/>
                  <a:pt x="0" y="895350"/>
                </a:cubicBezTo>
                <a:cubicBezTo>
                  <a:pt x="0" y="400862"/>
                  <a:pt x="400862" y="0"/>
                  <a:pt x="895350" y="0"/>
                </a:cubicBezTo>
                <a:close/>
              </a:path>
            </a:pathLst>
          </a:custGeom>
          <a:solidFill>
            <a:schemeClr val="bg1">
              <a:lumMod val="85000"/>
            </a:schemeClr>
          </a:solidFill>
        </p:spPr>
        <p:txBody>
          <a:bodyPr wrap="square">
            <a:noAutofit/>
          </a:bodyPr>
          <a:lstStyle/>
          <a:p>
            <a:endParaRPr lang="en-US"/>
          </a:p>
        </p:txBody>
      </p:sp>
    </p:spTree>
    <p:extLst>
      <p:ext uri="{BB962C8B-B14F-4D97-AF65-F5344CB8AC3E}">
        <p14:creationId xmlns:p14="http://schemas.microsoft.com/office/powerpoint/2010/main" val="331876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Vertical Title and Tex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8FB13B-B263-45C1-8D98-A38A904ED863}"/>
              </a:ext>
            </a:extLst>
          </p:cNvPr>
          <p:cNvSpPr/>
          <p:nvPr userDrawn="1"/>
        </p:nvSpPr>
        <p:spPr>
          <a:xfrm>
            <a:off x="0" y="522028"/>
            <a:ext cx="7318466" cy="4114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266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Vertical Title and Text">
    <p:spTree>
      <p:nvGrpSpPr>
        <p:cNvPr id="1" name=""/>
        <p:cNvGrpSpPr/>
        <p:nvPr/>
      </p:nvGrpSpPr>
      <p:grpSpPr>
        <a:xfrm>
          <a:off x="0" y="0"/>
          <a:ext cx="0" cy="0"/>
          <a:chOff x="0" y="0"/>
          <a:chExt cx="0" cy="0"/>
        </a:xfrm>
      </p:grpSpPr>
      <p:sp>
        <p:nvSpPr>
          <p:cNvPr id="2" name="Rectangle 1"/>
          <p:cNvSpPr/>
          <p:nvPr userDrawn="1"/>
        </p:nvSpPr>
        <p:spPr>
          <a:xfrm>
            <a:off x="0" y="514350"/>
            <a:ext cx="3234520" cy="4114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Picture Placeholder 2"/>
          <p:cNvSpPr>
            <a:spLocks noGrp="1"/>
          </p:cNvSpPr>
          <p:nvPr>
            <p:ph type="pic" sz="quarter" idx="13"/>
          </p:nvPr>
        </p:nvSpPr>
        <p:spPr>
          <a:xfrm>
            <a:off x="1832212" y="2558955"/>
            <a:ext cx="2096443" cy="1381836"/>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
        <p:nvSpPr>
          <p:cNvPr id="4" name="Picture Placeholder 2">
            <a:extLst>
              <a:ext uri="{FF2B5EF4-FFF2-40B4-BE49-F238E27FC236}">
                <a16:creationId xmlns:a16="http://schemas.microsoft.com/office/drawing/2014/main" id="{AA3D568E-ED38-4866-9D74-A177C032C9CF}"/>
              </a:ext>
            </a:extLst>
          </p:cNvPr>
          <p:cNvSpPr>
            <a:spLocks noGrp="1"/>
          </p:cNvSpPr>
          <p:nvPr>
            <p:ph type="pic" sz="quarter" idx="14"/>
          </p:nvPr>
        </p:nvSpPr>
        <p:spPr>
          <a:xfrm>
            <a:off x="4018510" y="2558955"/>
            <a:ext cx="2096443" cy="1381836"/>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
        <p:nvSpPr>
          <p:cNvPr id="5" name="Picture Placeholder 2">
            <a:extLst>
              <a:ext uri="{FF2B5EF4-FFF2-40B4-BE49-F238E27FC236}">
                <a16:creationId xmlns:a16="http://schemas.microsoft.com/office/drawing/2014/main" id="{2236DF09-6D6A-4083-8A03-B0350D0AE5A9}"/>
              </a:ext>
            </a:extLst>
          </p:cNvPr>
          <p:cNvSpPr>
            <a:spLocks noGrp="1"/>
          </p:cNvSpPr>
          <p:nvPr>
            <p:ph type="pic" sz="quarter" idx="15"/>
          </p:nvPr>
        </p:nvSpPr>
        <p:spPr>
          <a:xfrm>
            <a:off x="6204808" y="2558955"/>
            <a:ext cx="2096443" cy="1381836"/>
          </a:xfrm>
          <a:prstGeom prst="rect">
            <a:avLst/>
          </a:prstGeom>
          <a:solidFill>
            <a:schemeClr val="bg1">
              <a:lumMod val="95000"/>
            </a:schemeClr>
          </a:solidFill>
          <a:effectLst>
            <a:outerShdw blurRad="177800" dist="101600" dir="10800000" algn="r"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890969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4"/>
          </p:nvPr>
        </p:nvSpPr>
        <p:spPr>
          <a:xfrm>
            <a:off x="2523130" y="2579427"/>
            <a:ext cx="2048870" cy="2564073"/>
          </a:xfrm>
          <a:prstGeom prst="rect">
            <a:avLst/>
          </a:prstGeom>
          <a:solidFill>
            <a:schemeClr val="bg1">
              <a:lumMod val="95000"/>
            </a:schemeClr>
          </a:solidFill>
        </p:spPr>
        <p:txBody>
          <a:bodyPr/>
          <a:lstStyle/>
          <a:p>
            <a:endParaRPr lang="en-US"/>
          </a:p>
        </p:txBody>
      </p:sp>
      <p:sp>
        <p:nvSpPr>
          <p:cNvPr id="3" name="Picture Placeholder 2"/>
          <p:cNvSpPr>
            <a:spLocks noGrp="1"/>
          </p:cNvSpPr>
          <p:nvPr>
            <p:ph type="pic" sz="quarter" idx="15"/>
          </p:nvPr>
        </p:nvSpPr>
        <p:spPr>
          <a:xfrm>
            <a:off x="4572001" y="1200009"/>
            <a:ext cx="2048870" cy="1369894"/>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7350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95941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3527946" y="1883391"/>
            <a:ext cx="2458517" cy="2067636"/>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28943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45148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a:xfrm>
            <a:off x="4544704" y="1903863"/>
            <a:ext cx="2048870" cy="3239637"/>
          </a:xfrm>
          <a:prstGeom prst="rect">
            <a:avLst/>
          </a:prstGeom>
          <a:solidFill>
            <a:schemeClr val="bg1">
              <a:lumMod val="95000"/>
            </a:schemeClr>
          </a:solidFill>
        </p:spPr>
        <p:txBody>
          <a:bodyPr/>
          <a:lstStyle/>
          <a:p>
            <a:endParaRPr lang="en-US"/>
          </a:p>
        </p:txBody>
      </p:sp>
      <p:sp>
        <p:nvSpPr>
          <p:cNvPr id="4" name="Picture Placeholder 2"/>
          <p:cNvSpPr>
            <a:spLocks noGrp="1"/>
          </p:cNvSpPr>
          <p:nvPr>
            <p:ph type="pic" sz="quarter" idx="15"/>
          </p:nvPr>
        </p:nvSpPr>
        <p:spPr>
          <a:xfrm>
            <a:off x="0" y="533969"/>
            <a:ext cx="1852684" cy="2065929"/>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63790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3190164" y="0"/>
            <a:ext cx="2763673"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7067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73181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Rectangle 2"/>
          <p:cNvSpPr/>
          <p:nvPr userDrawn="1"/>
        </p:nvSpPr>
        <p:spPr>
          <a:xfrm>
            <a:off x="1" y="0"/>
            <a:ext cx="2999096"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4"/>
          </p:nvPr>
        </p:nvSpPr>
        <p:spPr>
          <a:xfrm>
            <a:off x="1125941" y="0"/>
            <a:ext cx="3430706" cy="5143500"/>
          </a:xfrm>
          <a:prstGeom prst="rect">
            <a:avLst/>
          </a:prstGeom>
          <a:noFill/>
        </p:spPr>
        <p:txBody>
          <a:bodyPr/>
          <a:lstStyle/>
          <a:p>
            <a:endParaRPr lang="en-US"/>
          </a:p>
        </p:txBody>
      </p:sp>
    </p:spTree>
    <p:extLst>
      <p:ext uri="{BB962C8B-B14F-4D97-AF65-F5344CB8AC3E}">
        <p14:creationId xmlns:p14="http://schemas.microsoft.com/office/powerpoint/2010/main" val="269114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 y="0"/>
            <a:ext cx="6008915"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81570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9" name="Picture Placeholder 2"/>
          <p:cNvSpPr>
            <a:spLocks noGrp="1"/>
          </p:cNvSpPr>
          <p:nvPr>
            <p:ph type="pic" sz="quarter" idx="11"/>
          </p:nvPr>
        </p:nvSpPr>
        <p:spPr>
          <a:xfrm>
            <a:off x="4135273" y="501556"/>
            <a:ext cx="3186752" cy="2057400"/>
          </a:xfrm>
          <a:prstGeom prst="rect">
            <a:avLst/>
          </a:prstGeom>
          <a:solidFill>
            <a:schemeClr val="bg1">
              <a:lumMod val="95000"/>
            </a:schemeClr>
          </a:solidFill>
        </p:spPr>
        <p:txBody>
          <a:bodyPr/>
          <a:lstStyle/>
          <a:p>
            <a:endParaRPr lang="en-US"/>
          </a:p>
        </p:txBody>
      </p:sp>
      <p:sp>
        <p:nvSpPr>
          <p:cNvPr id="10" name="Picture Placeholder 2"/>
          <p:cNvSpPr>
            <a:spLocks noGrp="1"/>
          </p:cNvSpPr>
          <p:nvPr>
            <p:ph type="pic" sz="quarter" idx="12"/>
          </p:nvPr>
        </p:nvSpPr>
        <p:spPr>
          <a:xfrm>
            <a:off x="2067637" y="501555"/>
            <a:ext cx="1939688" cy="2057400"/>
          </a:xfrm>
          <a:prstGeom prst="rect">
            <a:avLst/>
          </a:prstGeom>
          <a:solidFill>
            <a:schemeClr val="bg1">
              <a:lumMod val="95000"/>
            </a:schemeClr>
          </a:solidFill>
        </p:spPr>
        <p:txBody>
          <a:bodyPr/>
          <a:lstStyle/>
          <a:p>
            <a:endParaRPr lang="en-US"/>
          </a:p>
        </p:txBody>
      </p:sp>
      <p:sp>
        <p:nvSpPr>
          <p:cNvPr id="11" name="Picture Placeholder 2"/>
          <p:cNvSpPr>
            <a:spLocks noGrp="1"/>
          </p:cNvSpPr>
          <p:nvPr>
            <p:ph type="pic" sz="quarter" idx="13"/>
          </p:nvPr>
        </p:nvSpPr>
        <p:spPr>
          <a:xfrm>
            <a:off x="1" y="501555"/>
            <a:ext cx="1939688" cy="20574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85271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1173708" y="532262"/>
            <a:ext cx="3398293" cy="4094329"/>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54749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72638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
        <p:nvSpPr>
          <p:cNvPr id="3" name="Rectangle 2"/>
          <p:cNvSpPr/>
          <p:nvPr userDrawn="1"/>
        </p:nvSpPr>
        <p:spPr>
          <a:xfrm>
            <a:off x="0" y="3254991"/>
            <a:ext cx="9144000" cy="18885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Picture Placeholder 2"/>
          <p:cNvSpPr>
            <a:spLocks noGrp="1"/>
          </p:cNvSpPr>
          <p:nvPr>
            <p:ph type="pic" sz="quarter" idx="13"/>
          </p:nvPr>
        </p:nvSpPr>
        <p:spPr>
          <a:xfrm>
            <a:off x="3203812" y="1883391"/>
            <a:ext cx="2773908" cy="3260109"/>
          </a:xfrm>
          <a:prstGeom prst="rect">
            <a:avLst/>
          </a:prstGeom>
          <a:solidFill>
            <a:schemeClr val="bg1">
              <a:lumMod val="95000"/>
            </a:schemeClr>
          </a:solidFill>
          <a:effectLst>
            <a:outerShdw blurRad="177800" dist="127000" dir="5400000" algn="t" rotWithShape="0">
              <a:prstClr val="black">
                <a:alpha val="25000"/>
              </a:prstClr>
            </a:outerShdw>
          </a:effectLst>
        </p:spPr>
        <p:txBody>
          <a:bodyPr/>
          <a:lstStyle/>
          <a:p>
            <a:endParaRPr lang="en-US"/>
          </a:p>
        </p:txBody>
      </p:sp>
    </p:spTree>
    <p:extLst>
      <p:ext uri="{BB962C8B-B14F-4D97-AF65-F5344CB8AC3E}">
        <p14:creationId xmlns:p14="http://schemas.microsoft.com/office/powerpoint/2010/main" val="357309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3882789" y="1187355"/>
            <a:ext cx="5261212" cy="2067636"/>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63801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35772"/>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87" r:id="rId21"/>
    <p:sldLayoutId id="2147483788" r:id="rId22"/>
    <p:sldLayoutId id="2147483789" r:id="rId23"/>
    <p:sldLayoutId id="2147483790" r:id="rId24"/>
    <p:sldLayoutId id="2147483791" r:id="rId25"/>
    <p:sldLayoutId id="2147483655" r:id="rId26"/>
    <p:sldLayoutId id="2147483660" r:id="rId27"/>
    <p:sldLayoutId id="2147483666" r:id="rId28"/>
    <p:sldLayoutId id="2147483673" r:id="rId29"/>
    <p:sldLayoutId id="2147483675" r:id="rId30"/>
    <p:sldLayoutId id="2147483678" r:id="rId3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F9266F73-B97A-4288-8FD5-5A9EB189225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2" name="Rectangle 1">
            <a:extLst>
              <a:ext uri="{FF2B5EF4-FFF2-40B4-BE49-F238E27FC236}">
                <a16:creationId xmlns:a16="http://schemas.microsoft.com/office/drawing/2014/main" id="{F220F592-EA1B-4A7A-A4BE-36B336C1B7B0}"/>
              </a:ext>
            </a:extLst>
          </p:cNvPr>
          <p:cNvSpPr/>
          <p:nvPr/>
        </p:nvSpPr>
        <p:spPr>
          <a:xfrm>
            <a:off x="0" y="0"/>
            <a:ext cx="9144000" cy="51435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24" name="Picture Placeholder 23">
            <a:extLst>
              <a:ext uri="{FF2B5EF4-FFF2-40B4-BE49-F238E27FC236}">
                <a16:creationId xmlns:a16="http://schemas.microsoft.com/office/drawing/2014/main" id="{1180C227-3C65-49F9-A2E0-667D2079047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9706" r="19706"/>
          <a:stretch>
            <a:fillRect/>
          </a:stretch>
        </p:blipFill>
        <p:spPr/>
      </p:pic>
      <p:pic>
        <p:nvPicPr>
          <p:cNvPr id="26" name="Picture Placeholder 25">
            <a:extLst>
              <a:ext uri="{FF2B5EF4-FFF2-40B4-BE49-F238E27FC236}">
                <a16:creationId xmlns:a16="http://schemas.microsoft.com/office/drawing/2014/main" id="{1006C9EB-87A8-4F58-99DE-E1F2F4561DAD}"/>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0495" r="20495"/>
          <a:stretch>
            <a:fillRect/>
          </a:stretch>
        </p:blipFill>
        <p:spPr/>
      </p:pic>
      <p:pic>
        <p:nvPicPr>
          <p:cNvPr id="12" name="Picture Placeholder 11">
            <a:extLst>
              <a:ext uri="{FF2B5EF4-FFF2-40B4-BE49-F238E27FC236}">
                <a16:creationId xmlns:a16="http://schemas.microsoft.com/office/drawing/2014/main" id="{D8E48347-2B23-4A95-B331-88D18650B33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9712" r="19712"/>
          <a:stretch>
            <a:fillRect/>
          </a:stretch>
        </p:blipFill>
        <p:spPr/>
      </p:pic>
      <p:grpSp>
        <p:nvGrpSpPr>
          <p:cNvPr id="15" name="Group 14">
            <a:extLst>
              <a:ext uri="{FF2B5EF4-FFF2-40B4-BE49-F238E27FC236}">
                <a16:creationId xmlns:a16="http://schemas.microsoft.com/office/drawing/2014/main" id="{C5962F48-833C-4716-84EA-66D4518035DD}"/>
              </a:ext>
            </a:extLst>
          </p:cNvPr>
          <p:cNvGrpSpPr/>
          <p:nvPr/>
        </p:nvGrpSpPr>
        <p:grpSpPr>
          <a:xfrm>
            <a:off x="0" y="0"/>
            <a:ext cx="511936" cy="511936"/>
            <a:chOff x="0" y="0"/>
            <a:chExt cx="682581" cy="682581"/>
          </a:xfrm>
        </p:grpSpPr>
        <p:sp>
          <p:nvSpPr>
            <p:cNvPr id="3" name="Rectangle 2">
              <a:extLst>
                <a:ext uri="{FF2B5EF4-FFF2-40B4-BE49-F238E27FC236}">
                  <a16:creationId xmlns:a16="http://schemas.microsoft.com/office/drawing/2014/main" id="{D641C15C-A13E-461C-AD2D-F817C9F1D995}"/>
                </a:ext>
              </a:extLst>
            </p:cNvPr>
            <p:cNvSpPr/>
            <p:nvPr/>
          </p:nvSpPr>
          <p:spPr>
            <a:xfrm>
              <a:off x="0" y="0"/>
              <a:ext cx="682581" cy="682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4" name="Group 13">
              <a:extLst>
                <a:ext uri="{FF2B5EF4-FFF2-40B4-BE49-F238E27FC236}">
                  <a16:creationId xmlns:a16="http://schemas.microsoft.com/office/drawing/2014/main" id="{FE10EA53-8B83-410A-89CA-CE07BB1221C0}"/>
                </a:ext>
              </a:extLst>
            </p:cNvPr>
            <p:cNvGrpSpPr/>
            <p:nvPr/>
          </p:nvGrpSpPr>
          <p:grpSpPr>
            <a:xfrm flipH="1">
              <a:off x="177009" y="268676"/>
              <a:ext cx="328562" cy="136560"/>
              <a:chOff x="177009" y="268676"/>
              <a:chExt cx="328562" cy="136560"/>
            </a:xfrm>
          </p:grpSpPr>
          <p:cxnSp>
            <p:nvCxnSpPr>
              <p:cNvPr id="5" name="Straight Connector 4">
                <a:extLst>
                  <a:ext uri="{FF2B5EF4-FFF2-40B4-BE49-F238E27FC236}">
                    <a16:creationId xmlns:a16="http://schemas.microsoft.com/office/drawing/2014/main" id="{032377F4-10EE-4F2D-A01F-3E2D5A90D6A6}"/>
                  </a:ext>
                </a:extLst>
              </p:cNvPr>
              <p:cNvCxnSpPr>
                <a:cxnSpLocks/>
              </p:cNvCxnSpPr>
              <p:nvPr/>
            </p:nvCxnSpPr>
            <p:spPr>
              <a:xfrm>
                <a:off x="177009" y="268676"/>
                <a:ext cx="32856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BA1E66C-0102-485B-8F3D-9D37BBF322D6}"/>
                  </a:ext>
                </a:extLst>
              </p:cNvPr>
              <p:cNvCxnSpPr>
                <a:cxnSpLocks/>
              </p:cNvCxnSpPr>
              <p:nvPr/>
            </p:nvCxnSpPr>
            <p:spPr>
              <a:xfrm>
                <a:off x="177009" y="338600"/>
                <a:ext cx="23712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FD97110-5356-4959-A226-289B20D2BBEC}"/>
                  </a:ext>
                </a:extLst>
              </p:cNvPr>
              <p:cNvCxnSpPr>
                <a:cxnSpLocks/>
              </p:cNvCxnSpPr>
              <p:nvPr/>
            </p:nvCxnSpPr>
            <p:spPr>
              <a:xfrm>
                <a:off x="177009" y="405236"/>
                <a:ext cx="16428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1" name="TextBox 20">
            <a:extLst>
              <a:ext uri="{FF2B5EF4-FFF2-40B4-BE49-F238E27FC236}">
                <a16:creationId xmlns:a16="http://schemas.microsoft.com/office/drawing/2014/main" id="{12F591D7-B74B-48FE-8F84-083887F77F42}"/>
              </a:ext>
            </a:extLst>
          </p:cNvPr>
          <p:cNvSpPr txBox="1"/>
          <p:nvPr/>
        </p:nvSpPr>
        <p:spPr>
          <a:xfrm>
            <a:off x="1082744" y="1377126"/>
            <a:ext cx="3250265" cy="1107996"/>
          </a:xfrm>
          <a:prstGeom prst="rect">
            <a:avLst/>
          </a:prstGeom>
          <a:noFill/>
        </p:spPr>
        <p:txBody>
          <a:bodyPr wrap="square" rtlCol="0">
            <a:spAutoFit/>
          </a:bodyPr>
          <a:lstStyle/>
          <a:p>
            <a:r>
              <a:rPr lang="en-US" sz="3300" b="1" dirty="0">
                <a:solidFill>
                  <a:schemeClr val="bg1"/>
                </a:solidFill>
                <a:latin typeface="+mj-lt"/>
              </a:rPr>
              <a:t>Quality Electrical Service</a:t>
            </a:r>
          </a:p>
        </p:txBody>
      </p:sp>
      <p:sp>
        <p:nvSpPr>
          <p:cNvPr id="23" name="Rectangle 22">
            <a:extLst>
              <a:ext uri="{FF2B5EF4-FFF2-40B4-BE49-F238E27FC236}">
                <a16:creationId xmlns:a16="http://schemas.microsoft.com/office/drawing/2014/main" id="{18166791-85B4-44B7-8467-C67C017DEF14}"/>
              </a:ext>
            </a:extLst>
          </p:cNvPr>
          <p:cNvSpPr/>
          <p:nvPr/>
        </p:nvSpPr>
        <p:spPr>
          <a:xfrm>
            <a:off x="1091485" y="2671004"/>
            <a:ext cx="2794715" cy="643638"/>
          </a:xfrm>
          <a:prstGeom prst="rect">
            <a:avLst/>
          </a:prstGeom>
        </p:spPr>
        <p:txBody>
          <a:bodyPr wrap="square">
            <a:spAutoFit/>
          </a:bodyPr>
          <a:lstStyle/>
          <a:p>
            <a:pPr>
              <a:lnSpc>
                <a:spcPct val="150000"/>
              </a:lnSpc>
            </a:pPr>
            <a:r>
              <a:rPr lang="en-US" sz="825" dirty="0">
                <a:solidFill>
                  <a:schemeClr val="bg1"/>
                </a:solidFill>
              </a:rPr>
              <a:t>Lorem ipsum dolor sit </a:t>
            </a:r>
            <a:r>
              <a:rPr lang="en-US" sz="825" dirty="0" err="1">
                <a:solidFill>
                  <a:schemeClr val="bg1"/>
                </a:solidFill>
              </a:rPr>
              <a:t>amet</a:t>
            </a:r>
            <a:r>
              <a:rPr lang="en-US" sz="825" dirty="0">
                <a:solidFill>
                  <a:schemeClr val="bg1"/>
                </a:solidFill>
              </a:rPr>
              <a:t>, </a:t>
            </a:r>
            <a:r>
              <a:rPr lang="en-US" sz="825" dirty="0" err="1">
                <a:solidFill>
                  <a:schemeClr val="bg1"/>
                </a:solidFill>
              </a:rPr>
              <a:t>consectetur</a:t>
            </a:r>
            <a:r>
              <a:rPr lang="en-US" sz="825" dirty="0">
                <a:solidFill>
                  <a:schemeClr val="bg1"/>
                </a:solidFill>
              </a:rPr>
              <a:t> </a:t>
            </a:r>
            <a:r>
              <a:rPr lang="en-US" sz="825" dirty="0" err="1">
                <a:solidFill>
                  <a:schemeClr val="bg1"/>
                </a:solidFill>
              </a:rPr>
              <a:t>adipiscing</a:t>
            </a:r>
            <a:r>
              <a:rPr lang="en-US" sz="825" dirty="0">
                <a:solidFill>
                  <a:schemeClr val="bg1"/>
                </a:solidFill>
              </a:rPr>
              <a:t> </a:t>
            </a:r>
            <a:r>
              <a:rPr lang="en-US" sz="825" dirty="0" err="1">
                <a:solidFill>
                  <a:schemeClr val="bg1"/>
                </a:solidFill>
              </a:rPr>
              <a:t>elit</a:t>
            </a:r>
            <a:r>
              <a:rPr lang="en-US" sz="825" dirty="0">
                <a:solidFill>
                  <a:schemeClr val="bg1"/>
                </a:solidFill>
              </a:rPr>
              <a:t>. </a:t>
            </a:r>
            <a:r>
              <a:rPr lang="en-US" sz="825" dirty="0" err="1">
                <a:solidFill>
                  <a:schemeClr val="bg1"/>
                </a:solidFill>
              </a:rPr>
              <a:t>Aliquam</a:t>
            </a:r>
            <a:r>
              <a:rPr lang="en-US" sz="825" dirty="0">
                <a:solidFill>
                  <a:schemeClr val="bg1"/>
                </a:solidFill>
              </a:rPr>
              <a:t> sit </a:t>
            </a:r>
            <a:r>
              <a:rPr lang="en-US" sz="825" dirty="0" err="1">
                <a:solidFill>
                  <a:schemeClr val="bg1"/>
                </a:solidFill>
              </a:rPr>
              <a:t>amet</a:t>
            </a:r>
            <a:r>
              <a:rPr lang="en-US" sz="825" dirty="0">
                <a:solidFill>
                  <a:schemeClr val="bg1"/>
                </a:solidFill>
              </a:rPr>
              <a:t> </a:t>
            </a:r>
            <a:r>
              <a:rPr lang="en-US" sz="825" dirty="0" err="1">
                <a:solidFill>
                  <a:schemeClr val="bg1"/>
                </a:solidFill>
              </a:rPr>
              <a:t>metus</a:t>
            </a:r>
            <a:r>
              <a:rPr lang="en-US" sz="825" dirty="0">
                <a:solidFill>
                  <a:schemeClr val="bg1"/>
                </a:solidFill>
              </a:rPr>
              <a:t> </a:t>
            </a:r>
            <a:r>
              <a:rPr lang="en-US" sz="825" dirty="0" err="1">
                <a:solidFill>
                  <a:schemeClr val="bg1"/>
                </a:solidFill>
              </a:rPr>
              <a:t>commodo</a:t>
            </a:r>
            <a:r>
              <a:rPr lang="en-US" sz="825" dirty="0">
                <a:solidFill>
                  <a:schemeClr val="bg1"/>
                </a:solidFill>
              </a:rPr>
              <a:t>, </a:t>
            </a:r>
            <a:r>
              <a:rPr lang="en-US" sz="825" dirty="0" err="1">
                <a:solidFill>
                  <a:schemeClr val="bg1"/>
                </a:solidFill>
              </a:rPr>
              <a:t>tempor</a:t>
            </a:r>
            <a:r>
              <a:rPr lang="en-US" sz="825" dirty="0">
                <a:solidFill>
                  <a:schemeClr val="bg1"/>
                </a:solidFill>
              </a:rPr>
              <a:t> </a:t>
            </a:r>
            <a:r>
              <a:rPr lang="en-US" sz="825" dirty="0" err="1">
                <a:solidFill>
                  <a:schemeClr val="bg1"/>
                </a:solidFill>
              </a:rPr>
              <a:t>nisl</a:t>
            </a:r>
            <a:r>
              <a:rPr lang="en-US" sz="825" dirty="0">
                <a:solidFill>
                  <a:schemeClr val="bg1"/>
                </a:solidFill>
              </a:rPr>
              <a:t> non, </a:t>
            </a:r>
            <a:r>
              <a:rPr lang="en-US" sz="825" dirty="0" err="1">
                <a:solidFill>
                  <a:schemeClr val="bg1"/>
                </a:solidFill>
              </a:rPr>
              <a:t>finibus</a:t>
            </a:r>
            <a:r>
              <a:rPr lang="en-US" sz="825" dirty="0">
                <a:solidFill>
                  <a:schemeClr val="bg1"/>
                </a:solidFill>
              </a:rPr>
              <a:t> sem. In urna purus, fermentum nec massa sed, </a:t>
            </a:r>
          </a:p>
        </p:txBody>
      </p:sp>
      <p:sp>
        <p:nvSpPr>
          <p:cNvPr id="35" name="Rectangle: Rounded Corners 34">
            <a:extLst>
              <a:ext uri="{FF2B5EF4-FFF2-40B4-BE49-F238E27FC236}">
                <a16:creationId xmlns:a16="http://schemas.microsoft.com/office/drawing/2014/main" id="{33587501-544E-424F-BC9D-0BF3E88F5450}"/>
              </a:ext>
            </a:extLst>
          </p:cNvPr>
          <p:cNvSpPr/>
          <p:nvPr/>
        </p:nvSpPr>
        <p:spPr>
          <a:xfrm>
            <a:off x="1162050" y="3709490"/>
            <a:ext cx="857250" cy="2190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2"/>
                </a:solidFill>
              </a:rPr>
              <a:t>More Service</a:t>
            </a:r>
          </a:p>
        </p:txBody>
      </p:sp>
      <p:grpSp>
        <p:nvGrpSpPr>
          <p:cNvPr id="38" name="Group 37">
            <a:extLst>
              <a:ext uri="{FF2B5EF4-FFF2-40B4-BE49-F238E27FC236}">
                <a16:creationId xmlns:a16="http://schemas.microsoft.com/office/drawing/2014/main" id="{23BC17DA-71F4-4975-899B-1F46C0DDA591}"/>
              </a:ext>
            </a:extLst>
          </p:cNvPr>
          <p:cNvGrpSpPr/>
          <p:nvPr/>
        </p:nvGrpSpPr>
        <p:grpSpPr>
          <a:xfrm>
            <a:off x="6172201" y="384856"/>
            <a:ext cx="2651942" cy="219291"/>
            <a:chOff x="8229600" y="513139"/>
            <a:chExt cx="3535922" cy="292388"/>
          </a:xfrm>
        </p:grpSpPr>
        <p:grpSp>
          <p:nvGrpSpPr>
            <p:cNvPr id="20" name="Group 19">
              <a:extLst>
                <a:ext uri="{FF2B5EF4-FFF2-40B4-BE49-F238E27FC236}">
                  <a16:creationId xmlns:a16="http://schemas.microsoft.com/office/drawing/2014/main" id="{20B406D5-6588-4B72-A488-A5B797FEF130}"/>
                </a:ext>
              </a:extLst>
            </p:cNvPr>
            <p:cNvGrpSpPr/>
            <p:nvPr/>
          </p:nvGrpSpPr>
          <p:grpSpPr>
            <a:xfrm>
              <a:off x="8229600" y="513139"/>
              <a:ext cx="3535922" cy="292388"/>
              <a:chOff x="1442434" y="551776"/>
              <a:chExt cx="3535922" cy="292388"/>
            </a:xfrm>
          </p:grpSpPr>
          <p:sp>
            <p:nvSpPr>
              <p:cNvPr id="16" name="TextBox 15">
                <a:extLst>
                  <a:ext uri="{FF2B5EF4-FFF2-40B4-BE49-F238E27FC236}">
                    <a16:creationId xmlns:a16="http://schemas.microsoft.com/office/drawing/2014/main" id="{5C64959E-C0E0-42BB-9E53-CDB296FC4CF1}"/>
                  </a:ext>
                </a:extLst>
              </p:cNvPr>
              <p:cNvSpPr txBox="1"/>
              <p:nvPr/>
            </p:nvSpPr>
            <p:spPr>
              <a:xfrm>
                <a:off x="1442434" y="551776"/>
                <a:ext cx="601019" cy="292388"/>
              </a:xfrm>
              <a:prstGeom prst="rect">
                <a:avLst/>
              </a:prstGeom>
              <a:noFill/>
            </p:spPr>
            <p:txBody>
              <a:bodyPr wrap="none" rtlCol="0">
                <a:spAutoFit/>
              </a:bodyPr>
              <a:lstStyle/>
              <a:p>
                <a:r>
                  <a:rPr lang="en-US" sz="825" dirty="0">
                    <a:solidFill>
                      <a:schemeClr val="bg1"/>
                    </a:solidFill>
                  </a:rPr>
                  <a:t>About</a:t>
                </a:r>
              </a:p>
            </p:txBody>
          </p:sp>
          <p:sp>
            <p:nvSpPr>
              <p:cNvPr id="17" name="TextBox 16">
                <a:extLst>
                  <a:ext uri="{FF2B5EF4-FFF2-40B4-BE49-F238E27FC236}">
                    <a16:creationId xmlns:a16="http://schemas.microsoft.com/office/drawing/2014/main" id="{F0A09C77-6C97-439E-8276-5339590BB8C8}"/>
                  </a:ext>
                </a:extLst>
              </p:cNvPr>
              <p:cNvSpPr txBox="1"/>
              <p:nvPr/>
            </p:nvSpPr>
            <p:spPr>
              <a:xfrm>
                <a:off x="2305319" y="551776"/>
                <a:ext cx="675827" cy="292388"/>
              </a:xfrm>
              <a:prstGeom prst="rect">
                <a:avLst/>
              </a:prstGeom>
              <a:noFill/>
            </p:spPr>
            <p:txBody>
              <a:bodyPr wrap="none" rtlCol="0">
                <a:spAutoFit/>
              </a:bodyPr>
              <a:lstStyle/>
              <a:p>
                <a:r>
                  <a:rPr lang="en-US" sz="825" dirty="0">
                    <a:solidFill>
                      <a:schemeClr val="bg1"/>
                    </a:solidFill>
                  </a:rPr>
                  <a:t>Service</a:t>
                </a:r>
              </a:p>
            </p:txBody>
          </p:sp>
          <p:sp>
            <p:nvSpPr>
              <p:cNvPr id="18" name="TextBox 17">
                <a:extLst>
                  <a:ext uri="{FF2B5EF4-FFF2-40B4-BE49-F238E27FC236}">
                    <a16:creationId xmlns:a16="http://schemas.microsoft.com/office/drawing/2014/main" id="{90389D0C-64E5-4733-BAF1-94F192519A2A}"/>
                  </a:ext>
                </a:extLst>
              </p:cNvPr>
              <p:cNvSpPr txBox="1"/>
              <p:nvPr/>
            </p:nvSpPr>
            <p:spPr>
              <a:xfrm>
                <a:off x="3241942" y="551776"/>
                <a:ext cx="763457" cy="292388"/>
              </a:xfrm>
              <a:prstGeom prst="rect">
                <a:avLst/>
              </a:prstGeom>
              <a:noFill/>
            </p:spPr>
            <p:txBody>
              <a:bodyPr wrap="none" rtlCol="0">
                <a:spAutoFit/>
              </a:bodyPr>
              <a:lstStyle/>
              <a:p>
                <a:r>
                  <a:rPr lang="en-US" sz="825" dirty="0">
                    <a:solidFill>
                      <a:schemeClr val="bg1"/>
                    </a:solidFill>
                  </a:rPr>
                  <a:t>Portfolio</a:t>
                </a:r>
              </a:p>
            </p:txBody>
          </p:sp>
          <p:sp>
            <p:nvSpPr>
              <p:cNvPr id="19" name="TextBox 18">
                <a:extLst>
                  <a:ext uri="{FF2B5EF4-FFF2-40B4-BE49-F238E27FC236}">
                    <a16:creationId xmlns:a16="http://schemas.microsoft.com/office/drawing/2014/main" id="{1C58CEFC-4BEB-43EF-A5FC-16DFE989B50C}"/>
                  </a:ext>
                </a:extLst>
              </p:cNvPr>
              <p:cNvSpPr txBox="1"/>
              <p:nvPr/>
            </p:nvSpPr>
            <p:spPr>
              <a:xfrm>
                <a:off x="4268332" y="551776"/>
                <a:ext cx="710024" cy="292388"/>
              </a:xfrm>
              <a:prstGeom prst="rect">
                <a:avLst/>
              </a:prstGeom>
              <a:noFill/>
            </p:spPr>
            <p:txBody>
              <a:bodyPr wrap="none" rtlCol="0">
                <a:spAutoFit/>
              </a:bodyPr>
              <a:lstStyle/>
              <a:p>
                <a:r>
                  <a:rPr lang="en-US" sz="825" dirty="0">
                    <a:solidFill>
                      <a:schemeClr val="bg1"/>
                    </a:solidFill>
                  </a:rPr>
                  <a:t>Contact</a:t>
                </a:r>
              </a:p>
            </p:txBody>
          </p:sp>
        </p:grpSp>
        <p:cxnSp>
          <p:nvCxnSpPr>
            <p:cNvPr id="37" name="Straight Connector 36">
              <a:extLst>
                <a:ext uri="{FF2B5EF4-FFF2-40B4-BE49-F238E27FC236}">
                  <a16:creationId xmlns:a16="http://schemas.microsoft.com/office/drawing/2014/main" id="{86ED3E39-95F6-41AE-9A46-AEAB38817EC8}"/>
                </a:ext>
              </a:extLst>
            </p:cNvPr>
            <p:cNvCxnSpPr/>
            <p:nvPr/>
          </p:nvCxnSpPr>
          <p:spPr>
            <a:xfrm>
              <a:off x="8268848" y="761870"/>
              <a:ext cx="47651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0" name="Graphic 29">
            <a:extLst>
              <a:ext uri="{FF2B5EF4-FFF2-40B4-BE49-F238E27FC236}">
                <a16:creationId xmlns:a16="http://schemas.microsoft.com/office/drawing/2014/main" id="{F9051B56-CD56-4314-B39C-6B4EF88CF2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19364" y="2380199"/>
            <a:ext cx="383102" cy="383102"/>
          </a:xfrm>
          <a:prstGeom prst="rect">
            <a:avLst/>
          </a:prstGeom>
        </p:spPr>
      </p:pic>
    </p:spTree>
    <p:extLst>
      <p:ext uri="{BB962C8B-B14F-4D97-AF65-F5344CB8AC3E}">
        <p14:creationId xmlns:p14="http://schemas.microsoft.com/office/powerpoint/2010/main" val="98246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strVal val="#ppt_x"/>
                                          </p:val>
                                        </p:tav>
                                        <p:tav tm="100000">
                                          <p:val>
                                            <p:strVal val="#ppt_x"/>
                                          </p:val>
                                        </p:tav>
                                      </p:tavLst>
                                    </p:anim>
                                    <p:anim calcmode="lin" valueType="num">
                                      <p:cBhvr>
                                        <p:cTn id="25" dur="50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3" grpId="0"/>
      <p:bldP spid="3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4A784D3-447E-42CA-8747-389C1C23EA4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077" b="15077"/>
          <a:stretch>
            <a:fillRect/>
          </a:stretch>
        </p:blipFill>
        <p:spPr/>
      </p:pic>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53145"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8" name="Rectangle 17">
            <a:extLst>
              <a:ext uri="{FF2B5EF4-FFF2-40B4-BE49-F238E27FC236}">
                <a16:creationId xmlns:a16="http://schemas.microsoft.com/office/drawing/2014/main" id="{3C57B5F1-2AE1-46A2-8CAF-F4540EE81EDF}"/>
              </a:ext>
            </a:extLst>
          </p:cNvPr>
          <p:cNvSpPr/>
          <p:nvPr/>
        </p:nvSpPr>
        <p:spPr>
          <a:xfrm>
            <a:off x="1106479" y="1765680"/>
            <a:ext cx="2193216" cy="1405385"/>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lacus nulla ac netus nibh aliquet, porttitor ligula justo libero vivamus</a:t>
            </a:r>
          </a:p>
        </p:txBody>
      </p:sp>
      <p:sp>
        <p:nvSpPr>
          <p:cNvPr id="19" name="Rounded Rectangle 6">
            <a:extLst>
              <a:ext uri="{FF2B5EF4-FFF2-40B4-BE49-F238E27FC236}">
                <a16:creationId xmlns:a16="http://schemas.microsoft.com/office/drawing/2014/main" id="{ED5F971F-72C3-4B20-BFF1-8C25D7E28B05}"/>
              </a:ext>
            </a:extLst>
          </p:cNvPr>
          <p:cNvSpPr/>
          <p:nvPr/>
        </p:nvSpPr>
        <p:spPr>
          <a:xfrm>
            <a:off x="1106479" y="3502928"/>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
        <p:nvSpPr>
          <p:cNvPr id="20" name="Rectangle 19">
            <a:extLst>
              <a:ext uri="{FF2B5EF4-FFF2-40B4-BE49-F238E27FC236}">
                <a16:creationId xmlns:a16="http://schemas.microsoft.com/office/drawing/2014/main" id="{CAB577BE-423F-4EE7-A6A1-B84E8A3F5A01}"/>
              </a:ext>
            </a:extLst>
          </p:cNvPr>
          <p:cNvSpPr/>
          <p:nvPr/>
        </p:nvSpPr>
        <p:spPr>
          <a:xfrm>
            <a:off x="5304557" y="2630606"/>
            <a:ext cx="2732964" cy="1248770"/>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Freeform 1099">
            <a:extLst>
              <a:ext uri="{FF2B5EF4-FFF2-40B4-BE49-F238E27FC236}">
                <a16:creationId xmlns:a16="http://schemas.microsoft.com/office/drawing/2014/main" id="{3306E7D8-3FE3-4A1A-897E-83E9CAF18580}"/>
              </a:ext>
            </a:extLst>
          </p:cNvPr>
          <p:cNvSpPr>
            <a:spLocks noEditPoints="1"/>
          </p:cNvSpPr>
          <p:nvPr/>
        </p:nvSpPr>
        <p:spPr bwMode="auto">
          <a:xfrm>
            <a:off x="5683284" y="2992480"/>
            <a:ext cx="230633" cy="232214"/>
          </a:xfrm>
          <a:custGeom>
            <a:avLst/>
            <a:gdLst>
              <a:gd name="T0" fmla="*/ 2770 w 3499"/>
              <a:gd name="T1" fmla="*/ 2789 h 3524"/>
              <a:gd name="T2" fmla="*/ 2920 w 3499"/>
              <a:gd name="T3" fmla="*/ 2433 h 3524"/>
              <a:gd name="T4" fmla="*/ 2450 w 3499"/>
              <a:gd name="T5" fmla="*/ 1771 h 3524"/>
              <a:gd name="T6" fmla="*/ 2073 w 3499"/>
              <a:gd name="T7" fmla="*/ 1912 h 3524"/>
              <a:gd name="T8" fmla="*/ 1656 w 3499"/>
              <a:gd name="T9" fmla="*/ 2015 h 3524"/>
              <a:gd name="T10" fmla="*/ 1310 w 3499"/>
              <a:gd name="T11" fmla="*/ 2173 h 3524"/>
              <a:gd name="T12" fmla="*/ 1157 w 3499"/>
              <a:gd name="T13" fmla="*/ 2448 h 3524"/>
              <a:gd name="T14" fmla="*/ 1137 w 3499"/>
              <a:gd name="T15" fmla="*/ 2777 h 3524"/>
              <a:gd name="T16" fmla="*/ 1366 w 3499"/>
              <a:gd name="T17" fmla="*/ 3134 h 3524"/>
              <a:gd name="T18" fmla="*/ 1656 w 3499"/>
              <a:gd name="T19" fmla="*/ 3353 h 3524"/>
              <a:gd name="T20" fmla="*/ 1976 w 3499"/>
              <a:gd name="T21" fmla="*/ 3399 h 3524"/>
              <a:gd name="T22" fmla="*/ 2301 w 3499"/>
              <a:gd name="T23" fmla="*/ 3224 h 3524"/>
              <a:gd name="T24" fmla="*/ 2110 w 3499"/>
              <a:gd name="T25" fmla="*/ 3291 h 3524"/>
              <a:gd name="T26" fmla="*/ 1678 w 3499"/>
              <a:gd name="T27" fmla="*/ 3323 h 3524"/>
              <a:gd name="T28" fmla="*/ 1521 w 3499"/>
              <a:gd name="T29" fmla="*/ 3137 h 3524"/>
              <a:gd name="T30" fmla="*/ 1614 w 3499"/>
              <a:gd name="T31" fmla="*/ 2909 h 3524"/>
              <a:gd name="T32" fmla="*/ 2048 w 3499"/>
              <a:gd name="T33" fmla="*/ 2875 h 3524"/>
              <a:gd name="T34" fmla="*/ 2280 w 3499"/>
              <a:gd name="T35" fmla="*/ 3017 h 3524"/>
              <a:gd name="T36" fmla="*/ 2615 w 3499"/>
              <a:gd name="T37" fmla="*/ 2840 h 3524"/>
              <a:gd name="T38" fmla="*/ 2786 w 3499"/>
              <a:gd name="T39" fmla="*/ 2353 h 3524"/>
              <a:gd name="T40" fmla="*/ 2709 w 3499"/>
              <a:gd name="T41" fmla="*/ 2333 h 3524"/>
              <a:gd name="T42" fmla="*/ 2715 w 3499"/>
              <a:gd name="T43" fmla="*/ 2239 h 3524"/>
              <a:gd name="T44" fmla="*/ 2741 w 3499"/>
              <a:gd name="T45" fmla="*/ 2005 h 3524"/>
              <a:gd name="T46" fmla="*/ 2678 w 3499"/>
              <a:gd name="T47" fmla="*/ 1715 h 3524"/>
              <a:gd name="T48" fmla="*/ 1492 w 3499"/>
              <a:gd name="T49" fmla="*/ 192 h 3524"/>
              <a:gd name="T50" fmla="*/ 974 w 3499"/>
              <a:gd name="T51" fmla="*/ 444 h 3524"/>
              <a:gd name="T52" fmla="*/ 631 w 3499"/>
              <a:gd name="T53" fmla="*/ 902 h 3524"/>
              <a:gd name="T54" fmla="*/ 998 w 3499"/>
              <a:gd name="T55" fmla="*/ 571 h 3524"/>
              <a:gd name="T56" fmla="*/ 1416 w 3499"/>
              <a:gd name="T57" fmla="*/ 397 h 3524"/>
              <a:gd name="T58" fmla="*/ 1997 w 3499"/>
              <a:gd name="T59" fmla="*/ 363 h 3524"/>
              <a:gd name="T60" fmla="*/ 2358 w 3499"/>
              <a:gd name="T61" fmla="*/ 498 h 3524"/>
              <a:gd name="T62" fmla="*/ 2553 w 3499"/>
              <a:gd name="T63" fmla="*/ 657 h 3524"/>
              <a:gd name="T64" fmla="*/ 2622 w 3499"/>
              <a:gd name="T65" fmla="*/ 741 h 3524"/>
              <a:gd name="T66" fmla="*/ 2757 w 3499"/>
              <a:gd name="T67" fmla="*/ 938 h 3524"/>
              <a:gd name="T68" fmla="*/ 2818 w 3499"/>
              <a:gd name="T69" fmla="*/ 799 h 3524"/>
              <a:gd name="T70" fmla="*/ 2414 w 3499"/>
              <a:gd name="T71" fmla="*/ 362 h 3524"/>
              <a:gd name="T72" fmla="*/ 1841 w 3499"/>
              <a:gd name="T73" fmla="*/ 168 h 3524"/>
              <a:gd name="T74" fmla="*/ 2117 w 3499"/>
              <a:gd name="T75" fmla="*/ 50 h 3524"/>
              <a:gd name="T76" fmla="*/ 2661 w 3499"/>
              <a:gd name="T77" fmla="*/ 346 h 3524"/>
              <a:gd name="T78" fmla="*/ 3022 w 3499"/>
              <a:gd name="T79" fmla="*/ 847 h 3524"/>
              <a:gd name="T80" fmla="*/ 3131 w 3499"/>
              <a:gd name="T81" fmla="*/ 1436 h 3524"/>
              <a:gd name="T82" fmla="*/ 3406 w 3499"/>
              <a:gd name="T83" fmla="*/ 1530 h 3524"/>
              <a:gd name="T84" fmla="*/ 3499 w 3499"/>
              <a:gd name="T85" fmla="*/ 2220 h 3524"/>
              <a:gd name="T86" fmla="*/ 3376 w 3499"/>
              <a:gd name="T87" fmla="*/ 2473 h 3524"/>
              <a:gd name="T88" fmla="*/ 3051 w 3499"/>
              <a:gd name="T89" fmla="*/ 2606 h 3524"/>
              <a:gd name="T90" fmla="*/ 2791 w 3499"/>
              <a:gd name="T91" fmla="*/ 2997 h 3524"/>
              <a:gd name="T92" fmla="*/ 2400 w 3499"/>
              <a:gd name="T93" fmla="*/ 3292 h 3524"/>
              <a:gd name="T94" fmla="*/ 2054 w 3499"/>
              <a:gd name="T95" fmla="*/ 3500 h 3524"/>
              <a:gd name="T96" fmla="*/ 1656 w 3499"/>
              <a:gd name="T97" fmla="*/ 3480 h 3524"/>
              <a:gd name="T98" fmla="*/ 1299 w 3499"/>
              <a:gd name="T99" fmla="*/ 3231 h 3524"/>
              <a:gd name="T100" fmla="*/ 1199 w 3499"/>
              <a:gd name="T101" fmla="*/ 3177 h 3524"/>
              <a:gd name="T102" fmla="*/ 1117 w 3499"/>
              <a:gd name="T103" fmla="*/ 3210 h 3524"/>
              <a:gd name="T104" fmla="*/ 1021 w 3499"/>
              <a:gd name="T105" fmla="*/ 3118 h 3524"/>
              <a:gd name="T106" fmla="*/ 809 w 3499"/>
              <a:gd name="T107" fmla="*/ 2871 h 3524"/>
              <a:gd name="T108" fmla="*/ 570 w 3499"/>
              <a:gd name="T109" fmla="*/ 2489 h 3524"/>
              <a:gd name="T110" fmla="*/ 275 w 3499"/>
              <a:gd name="T111" fmla="*/ 2535 h 3524"/>
              <a:gd name="T112" fmla="*/ 43 w 3499"/>
              <a:gd name="T113" fmla="*/ 2381 h 3524"/>
              <a:gd name="T114" fmla="*/ 12 w 3499"/>
              <a:gd name="T115" fmla="*/ 1670 h 3524"/>
              <a:gd name="T116" fmla="*/ 194 w 3499"/>
              <a:gd name="T117" fmla="*/ 1461 h 3524"/>
              <a:gd name="T118" fmla="*/ 380 w 3499"/>
              <a:gd name="T119" fmla="*/ 1197 h 3524"/>
              <a:gd name="T120" fmla="*/ 604 w 3499"/>
              <a:gd name="T121" fmla="*/ 612 h 3524"/>
              <a:gd name="T122" fmla="*/ 1053 w 3499"/>
              <a:gd name="T123" fmla="*/ 189 h 3524"/>
              <a:gd name="T124" fmla="*/ 1655 w 3499"/>
              <a:gd name="T125" fmla="*/ 4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9" h="3524">
                <a:moveTo>
                  <a:pt x="2922" y="2276"/>
                </a:moveTo>
                <a:lnTo>
                  <a:pt x="2906" y="2362"/>
                </a:lnTo>
                <a:lnTo>
                  <a:pt x="2885" y="2449"/>
                </a:lnTo>
                <a:lnTo>
                  <a:pt x="2863" y="2536"/>
                </a:lnTo>
                <a:lnTo>
                  <a:pt x="2836" y="2622"/>
                </a:lnTo>
                <a:lnTo>
                  <a:pt x="2806" y="2706"/>
                </a:lnTo>
                <a:lnTo>
                  <a:pt x="2770" y="2789"/>
                </a:lnTo>
                <a:lnTo>
                  <a:pt x="2805" y="2745"/>
                </a:lnTo>
                <a:lnTo>
                  <a:pt x="2834" y="2699"/>
                </a:lnTo>
                <a:lnTo>
                  <a:pt x="2861" y="2650"/>
                </a:lnTo>
                <a:lnTo>
                  <a:pt x="2882" y="2599"/>
                </a:lnTo>
                <a:lnTo>
                  <a:pt x="2899" y="2545"/>
                </a:lnTo>
                <a:lnTo>
                  <a:pt x="2912" y="2490"/>
                </a:lnTo>
                <a:lnTo>
                  <a:pt x="2920" y="2433"/>
                </a:lnTo>
                <a:lnTo>
                  <a:pt x="2922" y="2373"/>
                </a:lnTo>
                <a:lnTo>
                  <a:pt x="2922" y="2276"/>
                </a:lnTo>
                <a:close/>
                <a:moveTo>
                  <a:pt x="2613" y="1637"/>
                </a:moveTo>
                <a:lnTo>
                  <a:pt x="2577" y="1674"/>
                </a:lnTo>
                <a:lnTo>
                  <a:pt x="2538" y="1710"/>
                </a:lnTo>
                <a:lnTo>
                  <a:pt x="2495" y="1741"/>
                </a:lnTo>
                <a:lnTo>
                  <a:pt x="2450" y="1771"/>
                </a:lnTo>
                <a:lnTo>
                  <a:pt x="2403" y="1796"/>
                </a:lnTo>
                <a:lnTo>
                  <a:pt x="2352" y="1820"/>
                </a:lnTo>
                <a:lnTo>
                  <a:pt x="2299" y="1842"/>
                </a:lnTo>
                <a:lnTo>
                  <a:pt x="2244" y="1861"/>
                </a:lnTo>
                <a:lnTo>
                  <a:pt x="2188" y="1880"/>
                </a:lnTo>
                <a:lnTo>
                  <a:pt x="2131" y="1897"/>
                </a:lnTo>
                <a:lnTo>
                  <a:pt x="2073" y="1912"/>
                </a:lnTo>
                <a:lnTo>
                  <a:pt x="2013" y="1927"/>
                </a:lnTo>
                <a:lnTo>
                  <a:pt x="1954" y="1941"/>
                </a:lnTo>
                <a:lnTo>
                  <a:pt x="1895" y="1955"/>
                </a:lnTo>
                <a:lnTo>
                  <a:pt x="1835" y="1969"/>
                </a:lnTo>
                <a:lnTo>
                  <a:pt x="1774" y="1983"/>
                </a:lnTo>
                <a:lnTo>
                  <a:pt x="1715" y="1998"/>
                </a:lnTo>
                <a:lnTo>
                  <a:pt x="1656" y="2015"/>
                </a:lnTo>
                <a:lnTo>
                  <a:pt x="1598" y="2032"/>
                </a:lnTo>
                <a:lnTo>
                  <a:pt x="1542" y="2050"/>
                </a:lnTo>
                <a:lnTo>
                  <a:pt x="1490" y="2071"/>
                </a:lnTo>
                <a:lnTo>
                  <a:pt x="1439" y="2092"/>
                </a:lnTo>
                <a:lnTo>
                  <a:pt x="1393" y="2117"/>
                </a:lnTo>
                <a:lnTo>
                  <a:pt x="1348" y="2144"/>
                </a:lnTo>
                <a:lnTo>
                  <a:pt x="1310" y="2173"/>
                </a:lnTo>
                <a:lnTo>
                  <a:pt x="1276" y="2205"/>
                </a:lnTo>
                <a:lnTo>
                  <a:pt x="1248" y="2239"/>
                </a:lnTo>
                <a:lnTo>
                  <a:pt x="1222" y="2276"/>
                </a:lnTo>
                <a:lnTo>
                  <a:pt x="1201" y="2316"/>
                </a:lnTo>
                <a:lnTo>
                  <a:pt x="1183" y="2358"/>
                </a:lnTo>
                <a:lnTo>
                  <a:pt x="1168" y="2402"/>
                </a:lnTo>
                <a:lnTo>
                  <a:pt x="1157" y="2448"/>
                </a:lnTo>
                <a:lnTo>
                  <a:pt x="1147" y="2494"/>
                </a:lnTo>
                <a:lnTo>
                  <a:pt x="1140" y="2541"/>
                </a:lnTo>
                <a:lnTo>
                  <a:pt x="1136" y="2589"/>
                </a:lnTo>
                <a:lnTo>
                  <a:pt x="1134" y="2637"/>
                </a:lnTo>
                <a:lnTo>
                  <a:pt x="1133" y="2684"/>
                </a:lnTo>
                <a:lnTo>
                  <a:pt x="1134" y="2732"/>
                </a:lnTo>
                <a:lnTo>
                  <a:pt x="1137" y="2777"/>
                </a:lnTo>
                <a:lnTo>
                  <a:pt x="1140" y="2822"/>
                </a:lnTo>
                <a:lnTo>
                  <a:pt x="1150" y="2840"/>
                </a:lnTo>
                <a:lnTo>
                  <a:pt x="1191" y="2909"/>
                </a:lnTo>
                <a:lnTo>
                  <a:pt x="1233" y="2973"/>
                </a:lnTo>
                <a:lnTo>
                  <a:pt x="1276" y="3031"/>
                </a:lnTo>
                <a:lnTo>
                  <a:pt x="1320" y="3085"/>
                </a:lnTo>
                <a:lnTo>
                  <a:pt x="1366" y="3134"/>
                </a:lnTo>
                <a:lnTo>
                  <a:pt x="1410" y="3177"/>
                </a:lnTo>
                <a:lnTo>
                  <a:pt x="1454" y="3216"/>
                </a:lnTo>
                <a:lnTo>
                  <a:pt x="1497" y="3251"/>
                </a:lnTo>
                <a:lnTo>
                  <a:pt x="1539" y="3281"/>
                </a:lnTo>
                <a:lnTo>
                  <a:pt x="1580" y="3310"/>
                </a:lnTo>
                <a:lnTo>
                  <a:pt x="1619" y="3332"/>
                </a:lnTo>
                <a:lnTo>
                  <a:pt x="1656" y="3353"/>
                </a:lnTo>
                <a:lnTo>
                  <a:pt x="1699" y="3372"/>
                </a:lnTo>
                <a:lnTo>
                  <a:pt x="1743" y="3388"/>
                </a:lnTo>
                <a:lnTo>
                  <a:pt x="1789" y="3399"/>
                </a:lnTo>
                <a:lnTo>
                  <a:pt x="1836" y="3406"/>
                </a:lnTo>
                <a:lnTo>
                  <a:pt x="1883" y="3409"/>
                </a:lnTo>
                <a:lnTo>
                  <a:pt x="1929" y="3406"/>
                </a:lnTo>
                <a:lnTo>
                  <a:pt x="1976" y="3399"/>
                </a:lnTo>
                <a:lnTo>
                  <a:pt x="2022" y="3388"/>
                </a:lnTo>
                <a:lnTo>
                  <a:pt x="2066" y="3372"/>
                </a:lnTo>
                <a:lnTo>
                  <a:pt x="2109" y="3353"/>
                </a:lnTo>
                <a:lnTo>
                  <a:pt x="2154" y="3328"/>
                </a:lnTo>
                <a:lnTo>
                  <a:pt x="2200" y="3299"/>
                </a:lnTo>
                <a:lnTo>
                  <a:pt x="2250" y="3264"/>
                </a:lnTo>
                <a:lnTo>
                  <a:pt x="2301" y="3224"/>
                </a:lnTo>
                <a:lnTo>
                  <a:pt x="2354" y="3178"/>
                </a:lnTo>
                <a:lnTo>
                  <a:pt x="2280" y="3181"/>
                </a:lnTo>
                <a:lnTo>
                  <a:pt x="2196" y="3181"/>
                </a:lnTo>
                <a:lnTo>
                  <a:pt x="2181" y="3213"/>
                </a:lnTo>
                <a:lnTo>
                  <a:pt x="2161" y="3243"/>
                </a:lnTo>
                <a:lnTo>
                  <a:pt x="2137" y="3269"/>
                </a:lnTo>
                <a:lnTo>
                  <a:pt x="2110" y="3291"/>
                </a:lnTo>
                <a:lnTo>
                  <a:pt x="2080" y="3310"/>
                </a:lnTo>
                <a:lnTo>
                  <a:pt x="2048" y="3323"/>
                </a:lnTo>
                <a:lnTo>
                  <a:pt x="2012" y="3331"/>
                </a:lnTo>
                <a:lnTo>
                  <a:pt x="1976" y="3334"/>
                </a:lnTo>
                <a:lnTo>
                  <a:pt x="1753" y="3334"/>
                </a:lnTo>
                <a:lnTo>
                  <a:pt x="1714" y="3331"/>
                </a:lnTo>
                <a:lnTo>
                  <a:pt x="1678" y="3323"/>
                </a:lnTo>
                <a:lnTo>
                  <a:pt x="1645" y="3308"/>
                </a:lnTo>
                <a:lnTo>
                  <a:pt x="1614" y="3289"/>
                </a:lnTo>
                <a:lnTo>
                  <a:pt x="1587" y="3265"/>
                </a:lnTo>
                <a:lnTo>
                  <a:pt x="1563" y="3238"/>
                </a:lnTo>
                <a:lnTo>
                  <a:pt x="1544" y="3207"/>
                </a:lnTo>
                <a:lnTo>
                  <a:pt x="1529" y="3173"/>
                </a:lnTo>
                <a:lnTo>
                  <a:pt x="1521" y="3137"/>
                </a:lnTo>
                <a:lnTo>
                  <a:pt x="1518" y="3099"/>
                </a:lnTo>
                <a:lnTo>
                  <a:pt x="1521" y="3061"/>
                </a:lnTo>
                <a:lnTo>
                  <a:pt x="1529" y="3024"/>
                </a:lnTo>
                <a:lnTo>
                  <a:pt x="1544" y="2991"/>
                </a:lnTo>
                <a:lnTo>
                  <a:pt x="1563" y="2961"/>
                </a:lnTo>
                <a:lnTo>
                  <a:pt x="1587" y="2933"/>
                </a:lnTo>
                <a:lnTo>
                  <a:pt x="1614" y="2909"/>
                </a:lnTo>
                <a:lnTo>
                  <a:pt x="1645" y="2891"/>
                </a:lnTo>
                <a:lnTo>
                  <a:pt x="1678" y="2876"/>
                </a:lnTo>
                <a:lnTo>
                  <a:pt x="1714" y="2867"/>
                </a:lnTo>
                <a:lnTo>
                  <a:pt x="1753" y="2864"/>
                </a:lnTo>
                <a:lnTo>
                  <a:pt x="1976" y="2864"/>
                </a:lnTo>
                <a:lnTo>
                  <a:pt x="2012" y="2867"/>
                </a:lnTo>
                <a:lnTo>
                  <a:pt x="2048" y="2875"/>
                </a:lnTo>
                <a:lnTo>
                  <a:pt x="2080" y="2888"/>
                </a:lnTo>
                <a:lnTo>
                  <a:pt x="2110" y="2907"/>
                </a:lnTo>
                <a:lnTo>
                  <a:pt x="2137" y="2929"/>
                </a:lnTo>
                <a:lnTo>
                  <a:pt x="2161" y="2955"/>
                </a:lnTo>
                <a:lnTo>
                  <a:pt x="2181" y="2984"/>
                </a:lnTo>
                <a:lnTo>
                  <a:pt x="2196" y="3017"/>
                </a:lnTo>
                <a:lnTo>
                  <a:pt x="2280" y="3017"/>
                </a:lnTo>
                <a:lnTo>
                  <a:pt x="2335" y="3015"/>
                </a:lnTo>
                <a:lnTo>
                  <a:pt x="2389" y="3008"/>
                </a:lnTo>
                <a:lnTo>
                  <a:pt x="2440" y="2997"/>
                </a:lnTo>
                <a:lnTo>
                  <a:pt x="2490" y="2981"/>
                </a:lnTo>
                <a:lnTo>
                  <a:pt x="2538" y="2963"/>
                </a:lnTo>
                <a:lnTo>
                  <a:pt x="2577" y="2903"/>
                </a:lnTo>
                <a:lnTo>
                  <a:pt x="2615" y="2840"/>
                </a:lnTo>
                <a:lnTo>
                  <a:pt x="2655" y="2764"/>
                </a:lnTo>
                <a:lnTo>
                  <a:pt x="2689" y="2685"/>
                </a:lnTo>
                <a:lnTo>
                  <a:pt x="2719" y="2604"/>
                </a:lnTo>
                <a:lnTo>
                  <a:pt x="2746" y="2521"/>
                </a:lnTo>
                <a:lnTo>
                  <a:pt x="2769" y="2436"/>
                </a:lnTo>
                <a:lnTo>
                  <a:pt x="2788" y="2352"/>
                </a:lnTo>
                <a:lnTo>
                  <a:pt x="2786" y="2353"/>
                </a:lnTo>
                <a:lnTo>
                  <a:pt x="2785" y="2354"/>
                </a:lnTo>
                <a:lnTo>
                  <a:pt x="2771" y="2359"/>
                </a:lnTo>
                <a:lnTo>
                  <a:pt x="2757" y="2360"/>
                </a:lnTo>
                <a:lnTo>
                  <a:pt x="2744" y="2359"/>
                </a:lnTo>
                <a:lnTo>
                  <a:pt x="2731" y="2354"/>
                </a:lnTo>
                <a:lnTo>
                  <a:pt x="2719" y="2346"/>
                </a:lnTo>
                <a:lnTo>
                  <a:pt x="2709" y="2333"/>
                </a:lnTo>
                <a:lnTo>
                  <a:pt x="2702" y="2317"/>
                </a:lnTo>
                <a:lnTo>
                  <a:pt x="2700" y="2301"/>
                </a:lnTo>
                <a:lnTo>
                  <a:pt x="2703" y="2284"/>
                </a:lnTo>
                <a:lnTo>
                  <a:pt x="2704" y="2280"/>
                </a:lnTo>
                <a:lnTo>
                  <a:pt x="2707" y="2272"/>
                </a:lnTo>
                <a:lnTo>
                  <a:pt x="2711" y="2258"/>
                </a:lnTo>
                <a:lnTo>
                  <a:pt x="2715" y="2239"/>
                </a:lnTo>
                <a:lnTo>
                  <a:pt x="2721" y="2217"/>
                </a:lnTo>
                <a:lnTo>
                  <a:pt x="2726" y="2190"/>
                </a:lnTo>
                <a:lnTo>
                  <a:pt x="2730" y="2158"/>
                </a:lnTo>
                <a:lnTo>
                  <a:pt x="2735" y="2125"/>
                </a:lnTo>
                <a:lnTo>
                  <a:pt x="2739" y="2087"/>
                </a:lnTo>
                <a:lnTo>
                  <a:pt x="2741" y="2047"/>
                </a:lnTo>
                <a:lnTo>
                  <a:pt x="2741" y="2005"/>
                </a:lnTo>
                <a:lnTo>
                  <a:pt x="2740" y="1960"/>
                </a:lnTo>
                <a:lnTo>
                  <a:pt x="2736" y="1913"/>
                </a:lnTo>
                <a:lnTo>
                  <a:pt x="2729" y="1865"/>
                </a:lnTo>
                <a:lnTo>
                  <a:pt x="2719" y="1815"/>
                </a:lnTo>
                <a:lnTo>
                  <a:pt x="2710" y="1779"/>
                </a:lnTo>
                <a:lnTo>
                  <a:pt x="2696" y="1747"/>
                </a:lnTo>
                <a:lnTo>
                  <a:pt x="2678" y="1715"/>
                </a:lnTo>
                <a:lnTo>
                  <a:pt x="2659" y="1687"/>
                </a:lnTo>
                <a:lnTo>
                  <a:pt x="2636" y="1660"/>
                </a:lnTo>
                <a:lnTo>
                  <a:pt x="2613" y="1637"/>
                </a:lnTo>
                <a:close/>
                <a:moveTo>
                  <a:pt x="1749" y="165"/>
                </a:moveTo>
                <a:lnTo>
                  <a:pt x="1662" y="168"/>
                </a:lnTo>
                <a:lnTo>
                  <a:pt x="1576" y="176"/>
                </a:lnTo>
                <a:lnTo>
                  <a:pt x="1492" y="192"/>
                </a:lnTo>
                <a:lnTo>
                  <a:pt x="1410" y="212"/>
                </a:lnTo>
                <a:lnTo>
                  <a:pt x="1330" y="239"/>
                </a:lnTo>
                <a:lnTo>
                  <a:pt x="1254" y="270"/>
                </a:lnTo>
                <a:lnTo>
                  <a:pt x="1179" y="307"/>
                </a:lnTo>
                <a:lnTo>
                  <a:pt x="1107" y="348"/>
                </a:lnTo>
                <a:lnTo>
                  <a:pt x="1039" y="395"/>
                </a:lnTo>
                <a:lnTo>
                  <a:pt x="974" y="444"/>
                </a:lnTo>
                <a:lnTo>
                  <a:pt x="913" y="499"/>
                </a:lnTo>
                <a:lnTo>
                  <a:pt x="855" y="558"/>
                </a:lnTo>
                <a:lnTo>
                  <a:pt x="801" y="619"/>
                </a:lnTo>
                <a:lnTo>
                  <a:pt x="752" y="685"/>
                </a:lnTo>
                <a:lnTo>
                  <a:pt x="707" y="754"/>
                </a:lnTo>
                <a:lnTo>
                  <a:pt x="666" y="827"/>
                </a:lnTo>
                <a:lnTo>
                  <a:pt x="631" y="902"/>
                </a:lnTo>
                <a:lnTo>
                  <a:pt x="680" y="840"/>
                </a:lnTo>
                <a:lnTo>
                  <a:pt x="732" y="783"/>
                </a:lnTo>
                <a:lnTo>
                  <a:pt x="785" y="732"/>
                </a:lnTo>
                <a:lnTo>
                  <a:pt x="839" y="684"/>
                </a:lnTo>
                <a:lnTo>
                  <a:pt x="892" y="642"/>
                </a:lnTo>
                <a:lnTo>
                  <a:pt x="945" y="604"/>
                </a:lnTo>
                <a:lnTo>
                  <a:pt x="998" y="571"/>
                </a:lnTo>
                <a:lnTo>
                  <a:pt x="1049" y="542"/>
                </a:lnTo>
                <a:lnTo>
                  <a:pt x="1096" y="516"/>
                </a:lnTo>
                <a:lnTo>
                  <a:pt x="1141" y="494"/>
                </a:lnTo>
                <a:lnTo>
                  <a:pt x="1183" y="476"/>
                </a:lnTo>
                <a:lnTo>
                  <a:pt x="1221" y="461"/>
                </a:lnTo>
                <a:lnTo>
                  <a:pt x="1319" y="425"/>
                </a:lnTo>
                <a:lnTo>
                  <a:pt x="1416" y="397"/>
                </a:lnTo>
                <a:lnTo>
                  <a:pt x="1512" y="374"/>
                </a:lnTo>
                <a:lnTo>
                  <a:pt x="1607" y="358"/>
                </a:lnTo>
                <a:lnTo>
                  <a:pt x="1699" y="348"/>
                </a:lnTo>
                <a:lnTo>
                  <a:pt x="1789" y="345"/>
                </a:lnTo>
                <a:lnTo>
                  <a:pt x="1863" y="347"/>
                </a:lnTo>
                <a:lnTo>
                  <a:pt x="1932" y="354"/>
                </a:lnTo>
                <a:lnTo>
                  <a:pt x="1997" y="363"/>
                </a:lnTo>
                <a:lnTo>
                  <a:pt x="2059" y="376"/>
                </a:lnTo>
                <a:lnTo>
                  <a:pt x="2118" y="391"/>
                </a:lnTo>
                <a:lnTo>
                  <a:pt x="2173" y="410"/>
                </a:lnTo>
                <a:lnTo>
                  <a:pt x="2224" y="430"/>
                </a:lnTo>
                <a:lnTo>
                  <a:pt x="2272" y="452"/>
                </a:lnTo>
                <a:lnTo>
                  <a:pt x="2316" y="475"/>
                </a:lnTo>
                <a:lnTo>
                  <a:pt x="2358" y="498"/>
                </a:lnTo>
                <a:lnTo>
                  <a:pt x="2396" y="523"/>
                </a:lnTo>
                <a:lnTo>
                  <a:pt x="2431" y="548"/>
                </a:lnTo>
                <a:lnTo>
                  <a:pt x="2462" y="572"/>
                </a:lnTo>
                <a:lnTo>
                  <a:pt x="2490" y="596"/>
                </a:lnTo>
                <a:lnTo>
                  <a:pt x="2514" y="617"/>
                </a:lnTo>
                <a:lnTo>
                  <a:pt x="2535" y="638"/>
                </a:lnTo>
                <a:lnTo>
                  <a:pt x="2553" y="657"/>
                </a:lnTo>
                <a:lnTo>
                  <a:pt x="2569" y="673"/>
                </a:lnTo>
                <a:lnTo>
                  <a:pt x="2580" y="687"/>
                </a:lnTo>
                <a:lnTo>
                  <a:pt x="2589" y="698"/>
                </a:lnTo>
                <a:lnTo>
                  <a:pt x="2594" y="705"/>
                </a:lnTo>
                <a:lnTo>
                  <a:pt x="2601" y="712"/>
                </a:lnTo>
                <a:lnTo>
                  <a:pt x="2611" y="725"/>
                </a:lnTo>
                <a:lnTo>
                  <a:pt x="2622" y="741"/>
                </a:lnTo>
                <a:lnTo>
                  <a:pt x="2638" y="763"/>
                </a:lnTo>
                <a:lnTo>
                  <a:pt x="2653" y="788"/>
                </a:lnTo>
                <a:lnTo>
                  <a:pt x="2670" y="817"/>
                </a:lnTo>
                <a:lnTo>
                  <a:pt x="2686" y="849"/>
                </a:lnTo>
                <a:lnTo>
                  <a:pt x="2703" y="886"/>
                </a:lnTo>
                <a:lnTo>
                  <a:pt x="2718" y="927"/>
                </a:lnTo>
                <a:lnTo>
                  <a:pt x="2757" y="938"/>
                </a:lnTo>
                <a:lnTo>
                  <a:pt x="2797" y="954"/>
                </a:lnTo>
                <a:lnTo>
                  <a:pt x="2837" y="976"/>
                </a:lnTo>
                <a:lnTo>
                  <a:pt x="2878" y="1004"/>
                </a:lnTo>
                <a:lnTo>
                  <a:pt x="2918" y="1038"/>
                </a:lnTo>
                <a:lnTo>
                  <a:pt x="2890" y="956"/>
                </a:lnTo>
                <a:lnTo>
                  <a:pt x="2856" y="875"/>
                </a:lnTo>
                <a:lnTo>
                  <a:pt x="2818" y="799"/>
                </a:lnTo>
                <a:lnTo>
                  <a:pt x="2773" y="725"/>
                </a:lnTo>
                <a:lnTo>
                  <a:pt x="2725" y="654"/>
                </a:lnTo>
                <a:lnTo>
                  <a:pt x="2671" y="588"/>
                </a:lnTo>
                <a:lnTo>
                  <a:pt x="2613" y="525"/>
                </a:lnTo>
                <a:lnTo>
                  <a:pt x="2550" y="466"/>
                </a:lnTo>
                <a:lnTo>
                  <a:pt x="2484" y="412"/>
                </a:lnTo>
                <a:lnTo>
                  <a:pt x="2414" y="362"/>
                </a:lnTo>
                <a:lnTo>
                  <a:pt x="2341" y="318"/>
                </a:lnTo>
                <a:lnTo>
                  <a:pt x="2265" y="279"/>
                </a:lnTo>
                <a:lnTo>
                  <a:pt x="2185" y="245"/>
                </a:lnTo>
                <a:lnTo>
                  <a:pt x="2102" y="216"/>
                </a:lnTo>
                <a:lnTo>
                  <a:pt x="2018" y="194"/>
                </a:lnTo>
                <a:lnTo>
                  <a:pt x="1930" y="178"/>
                </a:lnTo>
                <a:lnTo>
                  <a:pt x="1841" y="168"/>
                </a:lnTo>
                <a:lnTo>
                  <a:pt x="1749" y="165"/>
                </a:lnTo>
                <a:close/>
                <a:moveTo>
                  <a:pt x="1749" y="0"/>
                </a:moveTo>
                <a:lnTo>
                  <a:pt x="1749" y="0"/>
                </a:lnTo>
                <a:lnTo>
                  <a:pt x="1844" y="4"/>
                </a:lnTo>
                <a:lnTo>
                  <a:pt x="1937" y="13"/>
                </a:lnTo>
                <a:lnTo>
                  <a:pt x="2027" y="29"/>
                </a:lnTo>
                <a:lnTo>
                  <a:pt x="2117" y="50"/>
                </a:lnTo>
                <a:lnTo>
                  <a:pt x="2203" y="77"/>
                </a:lnTo>
                <a:lnTo>
                  <a:pt x="2287" y="110"/>
                </a:lnTo>
                <a:lnTo>
                  <a:pt x="2368" y="147"/>
                </a:lnTo>
                <a:lnTo>
                  <a:pt x="2447" y="189"/>
                </a:lnTo>
                <a:lnTo>
                  <a:pt x="2522" y="237"/>
                </a:lnTo>
                <a:lnTo>
                  <a:pt x="2593" y="290"/>
                </a:lnTo>
                <a:lnTo>
                  <a:pt x="2661" y="346"/>
                </a:lnTo>
                <a:lnTo>
                  <a:pt x="2726" y="407"/>
                </a:lnTo>
                <a:lnTo>
                  <a:pt x="2787" y="471"/>
                </a:lnTo>
                <a:lnTo>
                  <a:pt x="2843" y="539"/>
                </a:lnTo>
                <a:lnTo>
                  <a:pt x="2895" y="612"/>
                </a:lnTo>
                <a:lnTo>
                  <a:pt x="2943" y="687"/>
                </a:lnTo>
                <a:lnTo>
                  <a:pt x="2986" y="765"/>
                </a:lnTo>
                <a:lnTo>
                  <a:pt x="3022" y="847"/>
                </a:lnTo>
                <a:lnTo>
                  <a:pt x="3055" y="931"/>
                </a:lnTo>
                <a:lnTo>
                  <a:pt x="3082" y="1018"/>
                </a:lnTo>
                <a:lnTo>
                  <a:pt x="3103" y="1106"/>
                </a:lnTo>
                <a:lnTo>
                  <a:pt x="3119" y="1197"/>
                </a:lnTo>
                <a:lnTo>
                  <a:pt x="3128" y="1291"/>
                </a:lnTo>
                <a:lnTo>
                  <a:pt x="3131" y="1385"/>
                </a:lnTo>
                <a:lnTo>
                  <a:pt x="3131" y="1436"/>
                </a:lnTo>
                <a:lnTo>
                  <a:pt x="3182" y="1436"/>
                </a:lnTo>
                <a:lnTo>
                  <a:pt x="3224" y="1439"/>
                </a:lnTo>
                <a:lnTo>
                  <a:pt x="3266" y="1448"/>
                </a:lnTo>
                <a:lnTo>
                  <a:pt x="3305" y="1461"/>
                </a:lnTo>
                <a:lnTo>
                  <a:pt x="3341" y="1480"/>
                </a:lnTo>
                <a:lnTo>
                  <a:pt x="3376" y="1503"/>
                </a:lnTo>
                <a:lnTo>
                  <a:pt x="3406" y="1530"/>
                </a:lnTo>
                <a:lnTo>
                  <a:pt x="3433" y="1560"/>
                </a:lnTo>
                <a:lnTo>
                  <a:pt x="3456" y="1593"/>
                </a:lnTo>
                <a:lnTo>
                  <a:pt x="3474" y="1630"/>
                </a:lnTo>
                <a:lnTo>
                  <a:pt x="3488" y="1670"/>
                </a:lnTo>
                <a:lnTo>
                  <a:pt x="3497" y="1711"/>
                </a:lnTo>
                <a:lnTo>
                  <a:pt x="3499" y="1754"/>
                </a:lnTo>
                <a:lnTo>
                  <a:pt x="3499" y="2220"/>
                </a:lnTo>
                <a:lnTo>
                  <a:pt x="3497" y="2263"/>
                </a:lnTo>
                <a:lnTo>
                  <a:pt x="3488" y="2305"/>
                </a:lnTo>
                <a:lnTo>
                  <a:pt x="3474" y="2344"/>
                </a:lnTo>
                <a:lnTo>
                  <a:pt x="3456" y="2381"/>
                </a:lnTo>
                <a:lnTo>
                  <a:pt x="3433" y="2414"/>
                </a:lnTo>
                <a:lnTo>
                  <a:pt x="3406" y="2446"/>
                </a:lnTo>
                <a:lnTo>
                  <a:pt x="3376" y="2473"/>
                </a:lnTo>
                <a:lnTo>
                  <a:pt x="3341" y="2495"/>
                </a:lnTo>
                <a:lnTo>
                  <a:pt x="3305" y="2514"/>
                </a:lnTo>
                <a:lnTo>
                  <a:pt x="3266" y="2527"/>
                </a:lnTo>
                <a:lnTo>
                  <a:pt x="3224" y="2535"/>
                </a:lnTo>
                <a:lnTo>
                  <a:pt x="3182" y="2538"/>
                </a:lnTo>
                <a:lnTo>
                  <a:pt x="3069" y="2538"/>
                </a:lnTo>
                <a:lnTo>
                  <a:pt x="3051" y="2606"/>
                </a:lnTo>
                <a:lnTo>
                  <a:pt x="3029" y="2671"/>
                </a:lnTo>
                <a:lnTo>
                  <a:pt x="3001" y="2734"/>
                </a:lnTo>
                <a:lnTo>
                  <a:pt x="2968" y="2793"/>
                </a:lnTo>
                <a:lnTo>
                  <a:pt x="2930" y="2851"/>
                </a:lnTo>
                <a:lnTo>
                  <a:pt x="2888" y="2903"/>
                </a:lnTo>
                <a:lnTo>
                  <a:pt x="2841" y="2952"/>
                </a:lnTo>
                <a:lnTo>
                  <a:pt x="2791" y="2997"/>
                </a:lnTo>
                <a:lnTo>
                  <a:pt x="2737" y="3038"/>
                </a:lnTo>
                <a:lnTo>
                  <a:pt x="2680" y="3075"/>
                </a:lnTo>
                <a:lnTo>
                  <a:pt x="2619" y="3107"/>
                </a:lnTo>
                <a:lnTo>
                  <a:pt x="2556" y="3132"/>
                </a:lnTo>
                <a:lnTo>
                  <a:pt x="2504" y="3192"/>
                </a:lnTo>
                <a:lnTo>
                  <a:pt x="2452" y="3245"/>
                </a:lnTo>
                <a:lnTo>
                  <a:pt x="2400" y="3292"/>
                </a:lnTo>
                <a:lnTo>
                  <a:pt x="2349" y="3334"/>
                </a:lnTo>
                <a:lnTo>
                  <a:pt x="2299" y="3371"/>
                </a:lnTo>
                <a:lnTo>
                  <a:pt x="2252" y="3404"/>
                </a:lnTo>
                <a:lnTo>
                  <a:pt x="2205" y="3432"/>
                </a:lnTo>
                <a:lnTo>
                  <a:pt x="2162" y="3455"/>
                </a:lnTo>
                <a:lnTo>
                  <a:pt x="2109" y="3480"/>
                </a:lnTo>
                <a:lnTo>
                  <a:pt x="2054" y="3500"/>
                </a:lnTo>
                <a:lnTo>
                  <a:pt x="1998" y="3514"/>
                </a:lnTo>
                <a:lnTo>
                  <a:pt x="1941" y="3521"/>
                </a:lnTo>
                <a:lnTo>
                  <a:pt x="1883" y="3524"/>
                </a:lnTo>
                <a:lnTo>
                  <a:pt x="1824" y="3521"/>
                </a:lnTo>
                <a:lnTo>
                  <a:pt x="1767" y="3514"/>
                </a:lnTo>
                <a:lnTo>
                  <a:pt x="1711" y="3500"/>
                </a:lnTo>
                <a:lnTo>
                  <a:pt x="1656" y="3480"/>
                </a:lnTo>
                <a:lnTo>
                  <a:pt x="1603" y="3455"/>
                </a:lnTo>
                <a:lnTo>
                  <a:pt x="1558" y="3431"/>
                </a:lnTo>
                <a:lnTo>
                  <a:pt x="1509" y="3401"/>
                </a:lnTo>
                <a:lnTo>
                  <a:pt x="1458" y="3367"/>
                </a:lnTo>
                <a:lnTo>
                  <a:pt x="1407" y="3327"/>
                </a:lnTo>
                <a:lnTo>
                  <a:pt x="1353" y="3281"/>
                </a:lnTo>
                <a:lnTo>
                  <a:pt x="1299" y="3231"/>
                </a:lnTo>
                <a:lnTo>
                  <a:pt x="1244" y="3173"/>
                </a:lnTo>
                <a:lnTo>
                  <a:pt x="1190" y="3109"/>
                </a:lnTo>
                <a:lnTo>
                  <a:pt x="1194" y="3126"/>
                </a:lnTo>
                <a:lnTo>
                  <a:pt x="1198" y="3137"/>
                </a:lnTo>
                <a:lnTo>
                  <a:pt x="1201" y="3148"/>
                </a:lnTo>
                <a:lnTo>
                  <a:pt x="1202" y="3158"/>
                </a:lnTo>
                <a:lnTo>
                  <a:pt x="1199" y="3177"/>
                </a:lnTo>
                <a:lnTo>
                  <a:pt x="1191" y="3193"/>
                </a:lnTo>
                <a:lnTo>
                  <a:pt x="1178" y="3205"/>
                </a:lnTo>
                <a:lnTo>
                  <a:pt x="1162" y="3213"/>
                </a:lnTo>
                <a:lnTo>
                  <a:pt x="1144" y="3217"/>
                </a:lnTo>
                <a:lnTo>
                  <a:pt x="1144" y="3217"/>
                </a:lnTo>
                <a:lnTo>
                  <a:pt x="1130" y="3215"/>
                </a:lnTo>
                <a:lnTo>
                  <a:pt x="1117" y="3210"/>
                </a:lnTo>
                <a:lnTo>
                  <a:pt x="1105" y="3202"/>
                </a:lnTo>
                <a:lnTo>
                  <a:pt x="1101" y="3197"/>
                </a:lnTo>
                <a:lnTo>
                  <a:pt x="1091" y="3189"/>
                </a:lnTo>
                <a:lnTo>
                  <a:pt x="1078" y="3177"/>
                </a:lnTo>
                <a:lnTo>
                  <a:pt x="1062" y="3161"/>
                </a:lnTo>
                <a:lnTo>
                  <a:pt x="1042" y="3141"/>
                </a:lnTo>
                <a:lnTo>
                  <a:pt x="1021" y="3118"/>
                </a:lnTo>
                <a:lnTo>
                  <a:pt x="996" y="3092"/>
                </a:lnTo>
                <a:lnTo>
                  <a:pt x="968" y="3063"/>
                </a:lnTo>
                <a:lnTo>
                  <a:pt x="940" y="3031"/>
                </a:lnTo>
                <a:lnTo>
                  <a:pt x="909" y="2995"/>
                </a:lnTo>
                <a:lnTo>
                  <a:pt x="876" y="2956"/>
                </a:lnTo>
                <a:lnTo>
                  <a:pt x="843" y="2915"/>
                </a:lnTo>
                <a:lnTo>
                  <a:pt x="809" y="2871"/>
                </a:lnTo>
                <a:lnTo>
                  <a:pt x="774" y="2824"/>
                </a:lnTo>
                <a:lnTo>
                  <a:pt x="739" y="2774"/>
                </a:lnTo>
                <a:lnTo>
                  <a:pt x="704" y="2722"/>
                </a:lnTo>
                <a:lnTo>
                  <a:pt x="669" y="2667"/>
                </a:lnTo>
                <a:lnTo>
                  <a:pt x="635" y="2610"/>
                </a:lnTo>
                <a:lnTo>
                  <a:pt x="603" y="2550"/>
                </a:lnTo>
                <a:lnTo>
                  <a:pt x="570" y="2489"/>
                </a:lnTo>
                <a:lnTo>
                  <a:pt x="560" y="2505"/>
                </a:lnTo>
                <a:lnTo>
                  <a:pt x="548" y="2519"/>
                </a:lnTo>
                <a:lnTo>
                  <a:pt x="532" y="2530"/>
                </a:lnTo>
                <a:lnTo>
                  <a:pt x="514" y="2536"/>
                </a:lnTo>
                <a:lnTo>
                  <a:pt x="495" y="2538"/>
                </a:lnTo>
                <a:lnTo>
                  <a:pt x="318" y="2538"/>
                </a:lnTo>
                <a:lnTo>
                  <a:pt x="275" y="2535"/>
                </a:lnTo>
                <a:lnTo>
                  <a:pt x="233" y="2527"/>
                </a:lnTo>
                <a:lnTo>
                  <a:pt x="194" y="2514"/>
                </a:lnTo>
                <a:lnTo>
                  <a:pt x="157" y="2495"/>
                </a:lnTo>
                <a:lnTo>
                  <a:pt x="124" y="2473"/>
                </a:lnTo>
                <a:lnTo>
                  <a:pt x="93" y="2446"/>
                </a:lnTo>
                <a:lnTo>
                  <a:pt x="66" y="2414"/>
                </a:lnTo>
                <a:lnTo>
                  <a:pt x="43" y="2381"/>
                </a:lnTo>
                <a:lnTo>
                  <a:pt x="25" y="2344"/>
                </a:lnTo>
                <a:lnTo>
                  <a:pt x="12" y="2305"/>
                </a:lnTo>
                <a:lnTo>
                  <a:pt x="3" y="2263"/>
                </a:lnTo>
                <a:lnTo>
                  <a:pt x="0" y="2220"/>
                </a:lnTo>
                <a:lnTo>
                  <a:pt x="0" y="1754"/>
                </a:lnTo>
                <a:lnTo>
                  <a:pt x="3" y="1711"/>
                </a:lnTo>
                <a:lnTo>
                  <a:pt x="12" y="1670"/>
                </a:lnTo>
                <a:lnTo>
                  <a:pt x="25" y="1630"/>
                </a:lnTo>
                <a:lnTo>
                  <a:pt x="43" y="1593"/>
                </a:lnTo>
                <a:lnTo>
                  <a:pt x="66" y="1560"/>
                </a:lnTo>
                <a:lnTo>
                  <a:pt x="93" y="1530"/>
                </a:lnTo>
                <a:lnTo>
                  <a:pt x="124" y="1503"/>
                </a:lnTo>
                <a:lnTo>
                  <a:pt x="157" y="1480"/>
                </a:lnTo>
                <a:lnTo>
                  <a:pt x="194" y="1461"/>
                </a:lnTo>
                <a:lnTo>
                  <a:pt x="233" y="1448"/>
                </a:lnTo>
                <a:lnTo>
                  <a:pt x="275" y="1439"/>
                </a:lnTo>
                <a:lnTo>
                  <a:pt x="318" y="1436"/>
                </a:lnTo>
                <a:lnTo>
                  <a:pt x="368" y="1436"/>
                </a:lnTo>
                <a:lnTo>
                  <a:pt x="368" y="1385"/>
                </a:lnTo>
                <a:lnTo>
                  <a:pt x="371" y="1291"/>
                </a:lnTo>
                <a:lnTo>
                  <a:pt x="380" y="1197"/>
                </a:lnTo>
                <a:lnTo>
                  <a:pt x="396" y="1106"/>
                </a:lnTo>
                <a:lnTo>
                  <a:pt x="417" y="1018"/>
                </a:lnTo>
                <a:lnTo>
                  <a:pt x="444" y="931"/>
                </a:lnTo>
                <a:lnTo>
                  <a:pt x="476" y="847"/>
                </a:lnTo>
                <a:lnTo>
                  <a:pt x="514" y="765"/>
                </a:lnTo>
                <a:lnTo>
                  <a:pt x="556" y="687"/>
                </a:lnTo>
                <a:lnTo>
                  <a:pt x="604" y="612"/>
                </a:lnTo>
                <a:lnTo>
                  <a:pt x="655" y="539"/>
                </a:lnTo>
                <a:lnTo>
                  <a:pt x="712" y="471"/>
                </a:lnTo>
                <a:lnTo>
                  <a:pt x="773" y="407"/>
                </a:lnTo>
                <a:lnTo>
                  <a:pt x="838" y="346"/>
                </a:lnTo>
                <a:lnTo>
                  <a:pt x="905" y="290"/>
                </a:lnTo>
                <a:lnTo>
                  <a:pt x="978" y="237"/>
                </a:lnTo>
                <a:lnTo>
                  <a:pt x="1053" y="189"/>
                </a:lnTo>
                <a:lnTo>
                  <a:pt x="1131" y="147"/>
                </a:lnTo>
                <a:lnTo>
                  <a:pt x="1213" y="110"/>
                </a:lnTo>
                <a:lnTo>
                  <a:pt x="1296" y="77"/>
                </a:lnTo>
                <a:lnTo>
                  <a:pt x="1383" y="50"/>
                </a:lnTo>
                <a:lnTo>
                  <a:pt x="1471" y="29"/>
                </a:lnTo>
                <a:lnTo>
                  <a:pt x="1562" y="13"/>
                </a:lnTo>
                <a:lnTo>
                  <a:pt x="1655" y="4"/>
                </a:lnTo>
                <a:lnTo>
                  <a:pt x="1749" y="0"/>
                </a:lnTo>
                <a:close/>
              </a:path>
            </a:pathLst>
          </a:custGeom>
          <a:solidFill>
            <a:schemeClr val="tx1">
              <a:lumMod val="65000"/>
              <a:lumOff val="3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Rectangle 21">
            <a:extLst>
              <a:ext uri="{FF2B5EF4-FFF2-40B4-BE49-F238E27FC236}">
                <a16:creationId xmlns:a16="http://schemas.microsoft.com/office/drawing/2014/main" id="{0DB69456-1D03-4281-84C2-1FA0DEC99A10}"/>
              </a:ext>
            </a:extLst>
          </p:cNvPr>
          <p:cNvSpPr/>
          <p:nvPr/>
        </p:nvSpPr>
        <p:spPr>
          <a:xfrm>
            <a:off x="6003641" y="2884429"/>
            <a:ext cx="1222107" cy="309187"/>
          </a:xfrm>
          <a:prstGeom prst="rect">
            <a:avLst/>
          </a:prstGeom>
        </p:spPr>
        <p:txBody>
          <a:bodyPr wrap="square">
            <a:spAutoFit/>
          </a:bodyPr>
          <a:lstStyle/>
          <a:p>
            <a:pP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Always Listening</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3" name="Rectangle 22">
            <a:extLst>
              <a:ext uri="{FF2B5EF4-FFF2-40B4-BE49-F238E27FC236}">
                <a16:creationId xmlns:a16="http://schemas.microsoft.com/office/drawing/2014/main" id="{84921C71-83B2-4192-89E9-65F7D1B3E2B9}"/>
              </a:ext>
            </a:extLst>
          </p:cNvPr>
          <p:cNvSpPr/>
          <p:nvPr/>
        </p:nvSpPr>
        <p:spPr>
          <a:xfrm>
            <a:off x="6003641" y="3170517"/>
            <a:ext cx="1808693" cy="453201"/>
          </a:xfrm>
          <a:prstGeom prst="rect">
            <a:avLst/>
          </a:prstGeom>
        </p:spPr>
        <p:txBody>
          <a:bodyPr wrap="square">
            <a:spAutoFit/>
          </a:bodyPr>
          <a:lstStyle/>
          <a:p>
            <a:pPr>
              <a:lnSpc>
                <a:spcPct val="150000"/>
              </a:lnSpc>
            </a:pPr>
            <a:r>
              <a:rPr lang="id-ID" sz="825" dirty="0">
                <a:solidFill>
                  <a:schemeClr val="tx1">
                    <a:lumMod val="75000"/>
                    <a:lumOff val="25000"/>
                  </a:schemeClr>
                </a:solidFill>
                <a:ea typeface="Lato" panose="020F0502020204030203" pitchFamily="34" charset="0"/>
                <a:cs typeface="Lato" panose="020F0502020204030203" pitchFamily="34" charset="0"/>
              </a:rPr>
              <a:t>Lorem ipsum lacus nulla ac netus nibh aliquet, porttitor</a:t>
            </a:r>
          </a:p>
        </p:txBody>
      </p:sp>
      <p:sp>
        <p:nvSpPr>
          <p:cNvPr id="24" name="TextBox 23">
            <a:extLst>
              <a:ext uri="{FF2B5EF4-FFF2-40B4-BE49-F238E27FC236}">
                <a16:creationId xmlns:a16="http://schemas.microsoft.com/office/drawing/2014/main" id="{972C9B06-4C60-49D8-BA97-1129A10A97BE}"/>
              </a:ext>
            </a:extLst>
          </p:cNvPr>
          <p:cNvSpPr txBox="1"/>
          <p:nvPr/>
        </p:nvSpPr>
        <p:spPr>
          <a:xfrm>
            <a:off x="1106479" y="992874"/>
            <a:ext cx="2497904" cy="553998"/>
          </a:xfrm>
          <a:prstGeom prst="rect">
            <a:avLst/>
          </a:prstGeom>
          <a:noFill/>
        </p:spPr>
        <p:txBody>
          <a:bodyPr wrap="square" rtlCol="0">
            <a:spAutoFit/>
          </a:bodyPr>
          <a:lstStyle/>
          <a:p>
            <a:r>
              <a:rPr lang="en-US" sz="3000" b="1" dirty="0">
                <a:solidFill>
                  <a:schemeClr val="tx1">
                    <a:lumMod val="75000"/>
                    <a:lumOff val="25000"/>
                  </a:schemeClr>
                </a:solidFill>
                <a:latin typeface="+mj-lt"/>
              </a:rPr>
              <a:t>Our Features</a:t>
            </a:r>
          </a:p>
        </p:txBody>
      </p:sp>
    </p:spTree>
    <p:extLst>
      <p:ext uri="{BB962C8B-B14F-4D97-AF65-F5344CB8AC3E}">
        <p14:creationId xmlns:p14="http://schemas.microsoft.com/office/powerpoint/2010/main" val="342432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anim calcmode="lin" valueType="num">
                                      <p:cBhvr>
                                        <p:cTn id="12" dur="500" fill="hold"/>
                                        <p:tgtEl>
                                          <p:spTgt spid="18"/>
                                        </p:tgtEl>
                                        <p:attrNameLst>
                                          <p:attrName>ppt_x</p:attrName>
                                        </p:attrNameLst>
                                      </p:cBhvr>
                                      <p:tavLst>
                                        <p:tav tm="0">
                                          <p:val>
                                            <p:strVal val="#ppt_x"/>
                                          </p:val>
                                        </p:tav>
                                        <p:tav tm="100000">
                                          <p:val>
                                            <p:strVal val="#ppt_x"/>
                                          </p:val>
                                        </p:tav>
                                      </p:tavLst>
                                    </p:anim>
                                    <p:anim calcmode="lin" valueType="num">
                                      <p:cBhvr>
                                        <p:cTn id="13" dur="5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anim calcmode="lin" valueType="num">
                                      <p:cBhvr>
                                        <p:cTn id="38" dur="500" fill="hold"/>
                                        <p:tgtEl>
                                          <p:spTgt spid="23"/>
                                        </p:tgtEl>
                                        <p:attrNameLst>
                                          <p:attrName>ppt_x</p:attrName>
                                        </p:attrNameLst>
                                      </p:cBhvr>
                                      <p:tavLst>
                                        <p:tav tm="0">
                                          <p:val>
                                            <p:strVal val="#ppt_x"/>
                                          </p:val>
                                        </p:tav>
                                        <p:tav tm="100000">
                                          <p:val>
                                            <p:strVal val="#ppt_x"/>
                                          </p:val>
                                        </p:tav>
                                      </p:tavLst>
                                    </p:anim>
                                    <p:anim calcmode="lin" valueType="num">
                                      <p:cBhvr>
                                        <p:cTn id="39" dur="5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animBg="1"/>
      <p:bldP spid="20" grpId="0" animBg="1"/>
      <p:bldP spid="21" grpId="0" animBg="1"/>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53145"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5" name="TextBox 14">
            <a:extLst>
              <a:ext uri="{FF2B5EF4-FFF2-40B4-BE49-F238E27FC236}">
                <a16:creationId xmlns:a16="http://schemas.microsoft.com/office/drawing/2014/main" id="{EA903B23-3722-4C8A-95C0-042B75C31CC4}"/>
              </a:ext>
            </a:extLst>
          </p:cNvPr>
          <p:cNvSpPr txBox="1"/>
          <p:nvPr/>
        </p:nvSpPr>
        <p:spPr>
          <a:xfrm>
            <a:off x="1072166" y="1055883"/>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Our Service</a:t>
            </a:r>
          </a:p>
        </p:txBody>
      </p:sp>
      <p:sp>
        <p:nvSpPr>
          <p:cNvPr id="24" name="Rectangle 23">
            <a:extLst>
              <a:ext uri="{FF2B5EF4-FFF2-40B4-BE49-F238E27FC236}">
                <a16:creationId xmlns:a16="http://schemas.microsoft.com/office/drawing/2014/main" id="{C6AB712F-D7D2-4B5E-AADE-699C827A4D59}"/>
              </a:ext>
            </a:extLst>
          </p:cNvPr>
          <p:cNvSpPr/>
          <p:nvPr/>
        </p:nvSpPr>
        <p:spPr>
          <a:xfrm>
            <a:off x="1146413" y="2941744"/>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5" name="Rectangle 24">
            <a:extLst>
              <a:ext uri="{FF2B5EF4-FFF2-40B4-BE49-F238E27FC236}">
                <a16:creationId xmlns:a16="http://schemas.microsoft.com/office/drawing/2014/main" id="{95228CF5-A8ED-47C1-93D7-2EF7F0CB1697}"/>
              </a:ext>
            </a:extLst>
          </p:cNvPr>
          <p:cNvSpPr/>
          <p:nvPr/>
        </p:nvSpPr>
        <p:spPr>
          <a:xfrm>
            <a:off x="3476468" y="2941744"/>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Rectangle 25">
            <a:extLst>
              <a:ext uri="{FF2B5EF4-FFF2-40B4-BE49-F238E27FC236}">
                <a16:creationId xmlns:a16="http://schemas.microsoft.com/office/drawing/2014/main" id="{CA22DA33-A490-4DD9-8328-6C4590AE0733}"/>
              </a:ext>
            </a:extLst>
          </p:cNvPr>
          <p:cNvSpPr/>
          <p:nvPr/>
        </p:nvSpPr>
        <p:spPr>
          <a:xfrm>
            <a:off x="5806522" y="2941744"/>
            <a:ext cx="2187655" cy="1238533"/>
          </a:xfrm>
          <a:prstGeom prst="rect">
            <a:avLst/>
          </a:prstGeom>
          <a:gradFill>
            <a:gsLst>
              <a:gs pos="0">
                <a:schemeClr val="accent1"/>
              </a:gs>
              <a:gs pos="100000">
                <a:schemeClr val="accent2"/>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Rectangle 26">
            <a:extLst>
              <a:ext uri="{FF2B5EF4-FFF2-40B4-BE49-F238E27FC236}">
                <a16:creationId xmlns:a16="http://schemas.microsoft.com/office/drawing/2014/main" id="{279ECDD4-9785-41A1-A6AA-56E646512111}"/>
              </a:ext>
            </a:extLst>
          </p:cNvPr>
          <p:cNvSpPr/>
          <p:nvPr/>
        </p:nvSpPr>
        <p:spPr>
          <a:xfrm>
            <a:off x="1635511" y="3103051"/>
            <a:ext cx="1209458"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8" name="Rectangle 27">
            <a:extLst>
              <a:ext uri="{FF2B5EF4-FFF2-40B4-BE49-F238E27FC236}">
                <a16:creationId xmlns:a16="http://schemas.microsoft.com/office/drawing/2014/main" id="{B8790C4B-858F-4297-90A9-7D9850E6B060}"/>
              </a:ext>
            </a:extLst>
          </p:cNvPr>
          <p:cNvSpPr/>
          <p:nvPr/>
        </p:nvSpPr>
        <p:spPr>
          <a:xfrm>
            <a:off x="1337219" y="3485569"/>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29" name="Rectangle 28">
            <a:extLst>
              <a:ext uri="{FF2B5EF4-FFF2-40B4-BE49-F238E27FC236}">
                <a16:creationId xmlns:a16="http://schemas.microsoft.com/office/drawing/2014/main" id="{BF71FC03-209A-407E-9805-D4AF38194BA2}"/>
              </a:ext>
            </a:extLst>
          </p:cNvPr>
          <p:cNvSpPr/>
          <p:nvPr/>
        </p:nvSpPr>
        <p:spPr>
          <a:xfrm>
            <a:off x="3969136" y="3103051"/>
            <a:ext cx="1209458"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30" name="Rectangle 29">
            <a:extLst>
              <a:ext uri="{FF2B5EF4-FFF2-40B4-BE49-F238E27FC236}">
                <a16:creationId xmlns:a16="http://schemas.microsoft.com/office/drawing/2014/main" id="{5E1D3C0B-2676-4341-B17A-70D4BBCC376C}"/>
              </a:ext>
            </a:extLst>
          </p:cNvPr>
          <p:cNvSpPr/>
          <p:nvPr/>
        </p:nvSpPr>
        <p:spPr>
          <a:xfrm>
            <a:off x="3670844" y="3485569"/>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31" name="Rectangle 30">
            <a:extLst>
              <a:ext uri="{FF2B5EF4-FFF2-40B4-BE49-F238E27FC236}">
                <a16:creationId xmlns:a16="http://schemas.microsoft.com/office/drawing/2014/main" id="{F840F297-5016-4DF4-BF1A-3D0E29807007}"/>
              </a:ext>
            </a:extLst>
          </p:cNvPr>
          <p:cNvSpPr/>
          <p:nvPr/>
        </p:nvSpPr>
        <p:spPr>
          <a:xfrm>
            <a:off x="6302761" y="3103051"/>
            <a:ext cx="1209458" cy="309187"/>
          </a:xfrm>
          <a:prstGeom prst="rect">
            <a:avLst/>
          </a:prstGeom>
        </p:spPr>
        <p:txBody>
          <a:bodyPr wrap="square">
            <a:spAutoFit/>
          </a:bodyPr>
          <a:lstStyle/>
          <a:p>
            <a:pPr algn="ctr">
              <a:lnSpc>
                <a:spcPct val="150000"/>
              </a:lnSpc>
            </a:pPr>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32" name="Rectangle 31">
            <a:extLst>
              <a:ext uri="{FF2B5EF4-FFF2-40B4-BE49-F238E27FC236}">
                <a16:creationId xmlns:a16="http://schemas.microsoft.com/office/drawing/2014/main" id="{6058CC52-829C-4339-81A8-AFB74A6912B0}"/>
              </a:ext>
            </a:extLst>
          </p:cNvPr>
          <p:cNvSpPr/>
          <p:nvPr/>
        </p:nvSpPr>
        <p:spPr>
          <a:xfrm>
            <a:off x="6004469" y="3485569"/>
            <a:ext cx="1806041" cy="453201"/>
          </a:xfrm>
          <a:prstGeom prst="rect">
            <a:avLst/>
          </a:prstGeom>
        </p:spPr>
        <p:txBody>
          <a:bodyPr wrap="square">
            <a:spAutoFit/>
          </a:bodyPr>
          <a:lstStyle/>
          <a:p>
            <a:pPr algn="ct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a:t>
            </a:r>
          </a:p>
        </p:txBody>
      </p:sp>
      <p:sp>
        <p:nvSpPr>
          <p:cNvPr id="33" name="Rectangle 32">
            <a:extLst>
              <a:ext uri="{FF2B5EF4-FFF2-40B4-BE49-F238E27FC236}">
                <a16:creationId xmlns:a16="http://schemas.microsoft.com/office/drawing/2014/main" id="{C4C881FB-20A2-4254-B8E9-BDCFA6623A13}"/>
              </a:ext>
            </a:extLst>
          </p:cNvPr>
          <p:cNvSpPr/>
          <p:nvPr/>
        </p:nvSpPr>
        <p:spPr>
          <a:xfrm>
            <a:off x="1106479" y="1709629"/>
            <a:ext cx="2193216"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a:t>
            </a:r>
          </a:p>
        </p:txBody>
      </p:sp>
      <p:pic>
        <p:nvPicPr>
          <p:cNvPr id="4" name="Picture Placeholder 3">
            <a:extLst>
              <a:ext uri="{FF2B5EF4-FFF2-40B4-BE49-F238E27FC236}">
                <a16:creationId xmlns:a16="http://schemas.microsoft.com/office/drawing/2014/main" id="{625051E4-4959-47B9-A6DC-109F86A7D8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47" r="3247"/>
          <a:stretch>
            <a:fillRect/>
          </a:stretch>
        </p:blipFill>
        <p:spPr/>
      </p:pic>
    </p:spTree>
    <p:extLst>
      <p:ext uri="{BB962C8B-B14F-4D97-AF65-F5344CB8AC3E}">
        <p14:creationId xmlns:p14="http://schemas.microsoft.com/office/powerpoint/2010/main" val="194411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anim calcmode="lin" valueType="num">
                                      <p:cBhvr>
                                        <p:cTn id="12" dur="500" fill="hold"/>
                                        <p:tgtEl>
                                          <p:spTgt spid="33"/>
                                        </p:tgtEl>
                                        <p:attrNameLst>
                                          <p:attrName>ppt_x</p:attrName>
                                        </p:attrNameLst>
                                      </p:cBhvr>
                                      <p:tavLst>
                                        <p:tav tm="0">
                                          <p:val>
                                            <p:strVal val="#ppt_x"/>
                                          </p:val>
                                        </p:tav>
                                        <p:tav tm="100000">
                                          <p:val>
                                            <p:strVal val="#ppt_x"/>
                                          </p:val>
                                        </p:tav>
                                      </p:tavLst>
                                    </p:anim>
                                    <p:anim calcmode="lin" valueType="num">
                                      <p:cBhvr>
                                        <p:cTn id="13" dur="5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anim calcmode="lin" valueType="num">
                                      <p:cBhvr>
                                        <p:cTn id="26" dur="500" fill="hold"/>
                                        <p:tgtEl>
                                          <p:spTgt spid="28"/>
                                        </p:tgtEl>
                                        <p:attrNameLst>
                                          <p:attrName>ppt_x</p:attrName>
                                        </p:attrNameLst>
                                      </p:cBhvr>
                                      <p:tavLst>
                                        <p:tav tm="0">
                                          <p:val>
                                            <p:strVal val="#ppt_x"/>
                                          </p:val>
                                        </p:tav>
                                        <p:tav tm="100000">
                                          <p:val>
                                            <p:strVal val="#ppt_x"/>
                                          </p:val>
                                        </p:tav>
                                      </p:tavLst>
                                    </p:anim>
                                    <p:anim calcmode="lin" valueType="num">
                                      <p:cBhvr>
                                        <p:cTn id="27" dur="5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000"/>
                            </p:stCondLst>
                            <p:childTnLst>
                              <p:par>
                                <p:cTn id="33" presetID="16" presetClass="entr" presetSubtype="37"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outVertical)">
                                      <p:cBhvr>
                                        <p:cTn id="35" dur="500"/>
                                        <p:tgtEl>
                                          <p:spTgt spid="29"/>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strVal val="#ppt_x"/>
                                          </p:val>
                                        </p:tav>
                                        <p:tav tm="100000">
                                          <p:val>
                                            <p:strVal val="#ppt_x"/>
                                          </p:val>
                                        </p:tav>
                                      </p:tavLst>
                                    </p:anim>
                                    <p:anim calcmode="lin" valueType="num">
                                      <p:cBhvr>
                                        <p:cTn id="41" dur="50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par>
                          <p:cTn id="46" fill="hold">
                            <p:stCondLst>
                              <p:cond delay="4500"/>
                            </p:stCondLst>
                            <p:childTnLst>
                              <p:par>
                                <p:cTn id="47" presetID="16" presetClass="entr" presetSubtype="37"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arn(outVertical)">
                                      <p:cBhvr>
                                        <p:cTn id="49" dur="500"/>
                                        <p:tgtEl>
                                          <p:spTgt spid="31"/>
                                        </p:tgtEl>
                                      </p:cBhvr>
                                    </p:animEffect>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strVal val="#ppt_x"/>
                                          </p:val>
                                        </p:tav>
                                        <p:tav tm="100000">
                                          <p:val>
                                            <p:strVal val="#ppt_x"/>
                                          </p:val>
                                        </p:tav>
                                      </p:tavLst>
                                    </p:anim>
                                    <p:anim calcmode="lin" valueType="num">
                                      <p:cBhvr>
                                        <p:cTn id="55" dur="500" fill="hold"/>
                                        <p:tgtEl>
                                          <p:spTgt spid="32"/>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6000"/>
                            </p:stCondLst>
                            <p:childTnLst>
                              <p:par>
                                <p:cTn id="61" presetID="10"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24" grpId="0" animBg="1"/>
      <p:bldP spid="25" grpId="0" animBg="1"/>
      <p:bldP spid="26" grpId="0" animBg="1"/>
      <p:bldP spid="27" grpId="0"/>
      <p:bldP spid="28" grpId="0"/>
      <p:bldP spid="29" grpId="0"/>
      <p:bldP spid="3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77ECD50-558E-4205-80BB-585B08010694}"/>
              </a:ext>
            </a:extLst>
          </p:cNvPr>
          <p:cNvSpPr txBox="1"/>
          <p:nvPr/>
        </p:nvSpPr>
        <p:spPr>
          <a:xfrm>
            <a:off x="2973014" y="750316"/>
            <a:ext cx="3235503"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mj-lt"/>
              </a:rPr>
              <a:t>Our Team</a:t>
            </a:r>
          </a:p>
        </p:txBody>
      </p:sp>
      <p:sp>
        <p:nvSpPr>
          <p:cNvPr id="16" name="Rectangle 15">
            <a:extLst>
              <a:ext uri="{FF2B5EF4-FFF2-40B4-BE49-F238E27FC236}">
                <a16:creationId xmlns:a16="http://schemas.microsoft.com/office/drawing/2014/main" id="{9CC1D83C-02AF-4095-81BC-8F6308FED6A4}"/>
              </a:ext>
            </a:extLst>
          </p:cNvPr>
          <p:cNvSpPr/>
          <p:nvPr/>
        </p:nvSpPr>
        <p:spPr>
          <a:xfrm>
            <a:off x="603082" y="2643968"/>
            <a:ext cx="1685864" cy="323165"/>
          </a:xfrm>
          <a:prstGeom prst="rect">
            <a:avLst/>
          </a:prstGeom>
        </p:spPr>
        <p:txBody>
          <a:bodyPr wrap="square">
            <a:spAutoFit/>
          </a:bodyPr>
          <a:lstStyle/>
          <a:p>
            <a:pPr algn="r"/>
            <a:r>
              <a:rPr lang="en-US" sz="1500" b="1" dirty="0">
                <a:solidFill>
                  <a:schemeClr val="tx1">
                    <a:lumMod val="85000"/>
                    <a:lumOff val="15000"/>
                  </a:schemeClr>
                </a:solidFill>
                <a:ea typeface="Lato" panose="020F0502020204030203" pitchFamily="34" charset="0"/>
                <a:cs typeface="Lato" panose="020F0502020204030203" pitchFamily="34" charset="0"/>
              </a:rPr>
              <a:t>Mona </a:t>
            </a:r>
            <a:r>
              <a:rPr lang="en-US" sz="1500" b="1" dirty="0" err="1">
                <a:solidFill>
                  <a:schemeClr val="tx1">
                    <a:lumMod val="85000"/>
                    <a:lumOff val="15000"/>
                  </a:schemeClr>
                </a:solidFill>
                <a:ea typeface="Lato" panose="020F0502020204030203" pitchFamily="34" charset="0"/>
                <a:cs typeface="Lato" panose="020F0502020204030203" pitchFamily="34" charset="0"/>
              </a:rPr>
              <a:t>Lezine</a:t>
            </a:r>
            <a:endParaRPr lang="id-ID" sz="1500" b="1" dirty="0">
              <a:solidFill>
                <a:schemeClr val="tx1">
                  <a:lumMod val="85000"/>
                  <a:lumOff val="15000"/>
                </a:schemeClr>
              </a:solidFill>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id="{75DA9ACB-08B6-4B91-BA6D-4C983F971676}"/>
              </a:ext>
            </a:extLst>
          </p:cNvPr>
          <p:cNvSpPr/>
          <p:nvPr/>
        </p:nvSpPr>
        <p:spPr>
          <a:xfrm>
            <a:off x="940285" y="2945600"/>
            <a:ext cx="1348661" cy="262764"/>
          </a:xfrm>
          <a:prstGeom prst="rect">
            <a:avLst/>
          </a:prstGeom>
        </p:spPr>
        <p:txBody>
          <a:bodyPr wrap="square">
            <a:spAutoFit/>
          </a:bodyPr>
          <a:lstStyle/>
          <a:p>
            <a:pPr algn="r">
              <a:lnSpc>
                <a:spcPct val="150000"/>
              </a:lnSpc>
            </a:pPr>
            <a:r>
              <a:rPr lang="en-US" sz="825" dirty="0">
                <a:solidFill>
                  <a:schemeClr val="tx1">
                    <a:lumMod val="50000"/>
                    <a:lumOff val="50000"/>
                  </a:schemeClr>
                </a:solidFill>
                <a:ea typeface="Lato" panose="020F0502020204030203" pitchFamily="34" charset="0"/>
                <a:cs typeface="Lato" panose="020F0502020204030203" pitchFamily="34" charset="0"/>
              </a:rPr>
              <a:t>Head Of Partnership</a:t>
            </a:r>
            <a:endParaRPr lang="id-ID" sz="825" dirty="0">
              <a:solidFill>
                <a:schemeClr val="tx1">
                  <a:lumMod val="50000"/>
                  <a:lumOff val="50000"/>
                </a:schemeClr>
              </a:solidFill>
              <a:ea typeface="Lato" panose="020F0502020204030203" pitchFamily="34" charset="0"/>
              <a:cs typeface="Lato" panose="020F0502020204030203" pitchFamily="34" charset="0"/>
            </a:endParaRPr>
          </a:p>
        </p:txBody>
      </p:sp>
      <p:grpSp>
        <p:nvGrpSpPr>
          <p:cNvPr id="19" name="Group 18">
            <a:extLst>
              <a:ext uri="{FF2B5EF4-FFF2-40B4-BE49-F238E27FC236}">
                <a16:creationId xmlns:a16="http://schemas.microsoft.com/office/drawing/2014/main" id="{7302D10C-1256-4971-B038-962055210AA9}"/>
              </a:ext>
            </a:extLst>
          </p:cNvPr>
          <p:cNvGrpSpPr/>
          <p:nvPr/>
        </p:nvGrpSpPr>
        <p:grpSpPr>
          <a:xfrm>
            <a:off x="1828800" y="3264902"/>
            <a:ext cx="357284" cy="69494"/>
            <a:chOff x="10671408" y="6050672"/>
            <a:chExt cx="923261" cy="179579"/>
          </a:xfrm>
          <a:solidFill>
            <a:schemeClr val="accent2"/>
          </a:solidFill>
        </p:grpSpPr>
        <p:grpSp>
          <p:nvGrpSpPr>
            <p:cNvPr id="20" name="Group 673">
              <a:extLst>
                <a:ext uri="{FF2B5EF4-FFF2-40B4-BE49-F238E27FC236}">
                  <a16:creationId xmlns:a16="http://schemas.microsoft.com/office/drawing/2014/main" id="{3AF8EF64-BA3A-4ED7-9E75-FB5B8D665FBA}"/>
                </a:ext>
              </a:extLst>
            </p:cNvPr>
            <p:cNvGrpSpPr>
              <a:grpSpLocks noChangeAspect="1"/>
            </p:cNvGrpSpPr>
            <p:nvPr/>
          </p:nvGrpSpPr>
          <p:grpSpPr bwMode="auto">
            <a:xfrm>
              <a:off x="11417315" y="6050672"/>
              <a:ext cx="177354" cy="179579"/>
              <a:chOff x="6267" y="2329"/>
              <a:chExt cx="797" cy="807"/>
            </a:xfrm>
            <a:grpFill/>
          </p:grpSpPr>
          <p:sp>
            <p:nvSpPr>
              <p:cNvPr id="24" name="Freeform 675">
                <a:extLst>
                  <a:ext uri="{FF2B5EF4-FFF2-40B4-BE49-F238E27FC236}">
                    <a16:creationId xmlns:a16="http://schemas.microsoft.com/office/drawing/2014/main" id="{E4F09343-16F4-4B68-A781-22696FDDF7C8}"/>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sp>
            <p:nvSpPr>
              <p:cNvPr id="25" name="Freeform 676">
                <a:extLst>
                  <a:ext uri="{FF2B5EF4-FFF2-40B4-BE49-F238E27FC236}">
                    <a16:creationId xmlns:a16="http://schemas.microsoft.com/office/drawing/2014/main" id="{482B2F1E-6570-4F07-B9A9-ADC1085CCE5C}"/>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sp>
            <p:nvSpPr>
              <p:cNvPr id="26" name="Freeform 677">
                <a:extLst>
                  <a:ext uri="{FF2B5EF4-FFF2-40B4-BE49-F238E27FC236}">
                    <a16:creationId xmlns:a16="http://schemas.microsoft.com/office/drawing/2014/main" id="{A94EE999-5B59-497C-B887-4DCB7FEE44B8}"/>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sp>
            <p:nvSpPr>
              <p:cNvPr id="27" name="Freeform 678">
                <a:extLst>
                  <a:ext uri="{FF2B5EF4-FFF2-40B4-BE49-F238E27FC236}">
                    <a16:creationId xmlns:a16="http://schemas.microsoft.com/office/drawing/2014/main" id="{D8D9EDCD-C3C3-482D-BF64-0AD5DF0D3873}"/>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grpSp>
        <p:sp>
          <p:nvSpPr>
            <p:cNvPr id="21" name="Freeform 850">
              <a:extLst>
                <a:ext uri="{FF2B5EF4-FFF2-40B4-BE49-F238E27FC236}">
                  <a16:creationId xmlns:a16="http://schemas.microsoft.com/office/drawing/2014/main" id="{16624B6A-CDE6-4F21-A1BD-F7F819F876D7}"/>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sp>
          <p:nvSpPr>
            <p:cNvPr id="22" name="Freeform 1536">
              <a:extLst>
                <a:ext uri="{FF2B5EF4-FFF2-40B4-BE49-F238E27FC236}">
                  <a16:creationId xmlns:a16="http://schemas.microsoft.com/office/drawing/2014/main" id="{57E89EB5-0A2F-4BB2-85BA-53F64CCF5031}"/>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sp>
          <p:nvSpPr>
            <p:cNvPr id="23" name="Freeform 6">
              <a:extLst>
                <a:ext uri="{FF2B5EF4-FFF2-40B4-BE49-F238E27FC236}">
                  <a16:creationId xmlns:a16="http://schemas.microsoft.com/office/drawing/2014/main" id="{BA4543BB-78E2-4E4B-B0DD-B6CE90EAAC79}"/>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tx1">
                    <a:lumMod val="50000"/>
                    <a:lumOff val="50000"/>
                  </a:schemeClr>
                </a:solidFill>
              </a:endParaRPr>
            </a:p>
          </p:txBody>
        </p:sp>
      </p:grpSp>
      <p:sp>
        <p:nvSpPr>
          <p:cNvPr id="28" name="Rectangle 27">
            <a:extLst>
              <a:ext uri="{FF2B5EF4-FFF2-40B4-BE49-F238E27FC236}">
                <a16:creationId xmlns:a16="http://schemas.microsoft.com/office/drawing/2014/main" id="{222894E5-00C4-44A6-9E09-A371F38E2072}"/>
              </a:ext>
            </a:extLst>
          </p:cNvPr>
          <p:cNvSpPr/>
          <p:nvPr/>
        </p:nvSpPr>
        <p:spPr>
          <a:xfrm>
            <a:off x="940285" y="3409624"/>
            <a:ext cx="1348661" cy="453201"/>
          </a:xfrm>
          <a:prstGeom prst="rect">
            <a:avLst/>
          </a:prstGeom>
        </p:spPr>
        <p:txBody>
          <a:bodyPr wrap="square">
            <a:spAutoFit/>
          </a:bodyPr>
          <a:lstStyle/>
          <a:p>
            <a:pPr algn="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netus nibh aliquet, </a:t>
            </a:r>
          </a:p>
        </p:txBody>
      </p:sp>
      <p:sp>
        <p:nvSpPr>
          <p:cNvPr id="29" name="Rectangle 28">
            <a:extLst>
              <a:ext uri="{FF2B5EF4-FFF2-40B4-BE49-F238E27FC236}">
                <a16:creationId xmlns:a16="http://schemas.microsoft.com/office/drawing/2014/main" id="{E757F220-4BFB-4A35-8327-43B95AD19A82}"/>
              </a:ext>
            </a:extLst>
          </p:cNvPr>
          <p:cNvSpPr/>
          <p:nvPr/>
        </p:nvSpPr>
        <p:spPr>
          <a:xfrm>
            <a:off x="6878455" y="2558955"/>
            <a:ext cx="1685864" cy="402161"/>
          </a:xfrm>
          <a:prstGeom prst="rect">
            <a:avLst/>
          </a:prstGeom>
        </p:spPr>
        <p:txBody>
          <a:bodyPr wrap="square">
            <a:spAutoFit/>
          </a:bodyPr>
          <a:lstStyle/>
          <a:p>
            <a:pPr>
              <a:lnSpc>
                <a:spcPct val="150000"/>
              </a:lnSpc>
            </a:pPr>
            <a:r>
              <a:rPr lang="en-US" sz="1500" b="1" dirty="0" err="1">
                <a:solidFill>
                  <a:schemeClr val="bg1"/>
                </a:solidFill>
                <a:ea typeface="Lato" panose="020F0502020204030203" pitchFamily="34" charset="0"/>
                <a:cs typeface="Lato" panose="020F0502020204030203" pitchFamily="34" charset="0"/>
              </a:rPr>
              <a:t>Vadir</a:t>
            </a:r>
            <a:r>
              <a:rPr lang="en-US" sz="1500" b="1" dirty="0">
                <a:solidFill>
                  <a:schemeClr val="bg1"/>
                </a:solidFill>
                <a:ea typeface="Lato" panose="020F0502020204030203" pitchFamily="34" charset="0"/>
                <a:cs typeface="Lato" panose="020F0502020204030203" pitchFamily="34" charset="0"/>
              </a:rPr>
              <a:t> </a:t>
            </a:r>
            <a:r>
              <a:rPr lang="en-US" sz="1500" b="1" dirty="0" err="1">
                <a:solidFill>
                  <a:schemeClr val="bg1"/>
                </a:solidFill>
                <a:ea typeface="Lato" panose="020F0502020204030203" pitchFamily="34" charset="0"/>
                <a:cs typeface="Lato" panose="020F0502020204030203" pitchFamily="34" charset="0"/>
              </a:rPr>
              <a:t>Maetao</a:t>
            </a:r>
            <a:endParaRPr lang="id-ID" sz="1500" b="1" dirty="0">
              <a:solidFill>
                <a:schemeClr val="bg1"/>
              </a:solidFill>
              <a:ea typeface="Lato" panose="020F0502020204030203" pitchFamily="34" charset="0"/>
              <a:cs typeface="Lato" panose="020F0502020204030203" pitchFamily="34" charset="0"/>
            </a:endParaRPr>
          </a:p>
        </p:txBody>
      </p:sp>
      <p:sp>
        <p:nvSpPr>
          <p:cNvPr id="30" name="Rectangle 29">
            <a:extLst>
              <a:ext uri="{FF2B5EF4-FFF2-40B4-BE49-F238E27FC236}">
                <a16:creationId xmlns:a16="http://schemas.microsoft.com/office/drawing/2014/main" id="{A1BE85AF-4ED3-45A5-9840-FCA33AFB42EC}"/>
              </a:ext>
            </a:extLst>
          </p:cNvPr>
          <p:cNvSpPr/>
          <p:nvPr/>
        </p:nvSpPr>
        <p:spPr>
          <a:xfrm>
            <a:off x="6878455" y="2945600"/>
            <a:ext cx="1348661" cy="262764"/>
          </a:xfrm>
          <a:prstGeom prst="rect">
            <a:avLst/>
          </a:prstGeom>
        </p:spPr>
        <p:txBody>
          <a:bodyPr wrap="square">
            <a:spAutoFit/>
          </a:bodyPr>
          <a:lstStyle/>
          <a:p>
            <a:pPr>
              <a:lnSpc>
                <a:spcPct val="150000"/>
              </a:lnSpc>
            </a:pPr>
            <a:r>
              <a:rPr lang="en-US" sz="825" dirty="0">
                <a:solidFill>
                  <a:schemeClr val="bg1"/>
                </a:solidFill>
                <a:ea typeface="Lato" panose="020F0502020204030203" pitchFamily="34" charset="0"/>
                <a:cs typeface="Lato" panose="020F0502020204030203" pitchFamily="34" charset="0"/>
              </a:rPr>
              <a:t>Head Of Partnership</a:t>
            </a:r>
            <a:endParaRPr lang="id-ID" sz="825" dirty="0">
              <a:solidFill>
                <a:schemeClr val="bg1"/>
              </a:solidFill>
              <a:ea typeface="Lato" panose="020F0502020204030203" pitchFamily="34" charset="0"/>
              <a:cs typeface="Lato" panose="020F0502020204030203" pitchFamily="34" charset="0"/>
            </a:endParaRPr>
          </a:p>
        </p:txBody>
      </p:sp>
      <p:grpSp>
        <p:nvGrpSpPr>
          <p:cNvPr id="31" name="Group 30">
            <a:extLst>
              <a:ext uri="{FF2B5EF4-FFF2-40B4-BE49-F238E27FC236}">
                <a16:creationId xmlns:a16="http://schemas.microsoft.com/office/drawing/2014/main" id="{BC0062F6-492B-4240-8824-53F7E781A66F}"/>
              </a:ext>
            </a:extLst>
          </p:cNvPr>
          <p:cNvGrpSpPr/>
          <p:nvPr/>
        </p:nvGrpSpPr>
        <p:grpSpPr>
          <a:xfrm>
            <a:off x="6953250" y="3264902"/>
            <a:ext cx="357284" cy="69494"/>
            <a:chOff x="10671408" y="6050672"/>
            <a:chExt cx="923261" cy="179579"/>
          </a:xfrm>
          <a:solidFill>
            <a:schemeClr val="bg1"/>
          </a:solidFill>
        </p:grpSpPr>
        <p:grpSp>
          <p:nvGrpSpPr>
            <p:cNvPr id="32" name="Group 673">
              <a:extLst>
                <a:ext uri="{FF2B5EF4-FFF2-40B4-BE49-F238E27FC236}">
                  <a16:creationId xmlns:a16="http://schemas.microsoft.com/office/drawing/2014/main" id="{5ABF6D90-4373-4890-A8EE-B86596CC2DAC}"/>
                </a:ext>
              </a:extLst>
            </p:cNvPr>
            <p:cNvGrpSpPr>
              <a:grpSpLocks noChangeAspect="1"/>
            </p:cNvGrpSpPr>
            <p:nvPr/>
          </p:nvGrpSpPr>
          <p:grpSpPr bwMode="auto">
            <a:xfrm>
              <a:off x="11417315" y="6050672"/>
              <a:ext cx="177354" cy="179579"/>
              <a:chOff x="6267" y="2329"/>
              <a:chExt cx="797" cy="807"/>
            </a:xfrm>
            <a:grpFill/>
          </p:grpSpPr>
          <p:sp>
            <p:nvSpPr>
              <p:cNvPr id="36" name="Freeform 675">
                <a:extLst>
                  <a:ext uri="{FF2B5EF4-FFF2-40B4-BE49-F238E27FC236}">
                    <a16:creationId xmlns:a16="http://schemas.microsoft.com/office/drawing/2014/main" id="{77A132C2-1701-48E6-9FA6-74FB43FC29A9}"/>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7" name="Freeform 676">
                <a:extLst>
                  <a:ext uri="{FF2B5EF4-FFF2-40B4-BE49-F238E27FC236}">
                    <a16:creationId xmlns:a16="http://schemas.microsoft.com/office/drawing/2014/main" id="{E02B2550-CDED-44B3-AC7C-3CE98513BFEF}"/>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8" name="Freeform 677">
                <a:extLst>
                  <a:ext uri="{FF2B5EF4-FFF2-40B4-BE49-F238E27FC236}">
                    <a16:creationId xmlns:a16="http://schemas.microsoft.com/office/drawing/2014/main" id="{C9DED1C4-993C-4066-B8DA-7F0DB29B3A10}"/>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9" name="Freeform 678">
                <a:extLst>
                  <a:ext uri="{FF2B5EF4-FFF2-40B4-BE49-F238E27FC236}">
                    <a16:creationId xmlns:a16="http://schemas.microsoft.com/office/drawing/2014/main" id="{01F1D2BC-262D-4342-BD84-32C5123A5277}"/>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33" name="Freeform 850">
              <a:extLst>
                <a:ext uri="{FF2B5EF4-FFF2-40B4-BE49-F238E27FC236}">
                  <a16:creationId xmlns:a16="http://schemas.microsoft.com/office/drawing/2014/main" id="{5986D5DE-1B17-49E1-AE4F-48919814990D}"/>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4" name="Freeform 1536">
              <a:extLst>
                <a:ext uri="{FF2B5EF4-FFF2-40B4-BE49-F238E27FC236}">
                  <a16:creationId xmlns:a16="http://schemas.microsoft.com/office/drawing/2014/main" id="{F256F971-63D4-4CE8-9A40-BA5D107D4677}"/>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5" name="Freeform 6">
              <a:extLst>
                <a:ext uri="{FF2B5EF4-FFF2-40B4-BE49-F238E27FC236}">
                  <a16:creationId xmlns:a16="http://schemas.microsoft.com/office/drawing/2014/main" id="{64BDDC6B-52FE-4056-8286-C8F9527D99BC}"/>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40" name="Rectangle 39">
            <a:extLst>
              <a:ext uri="{FF2B5EF4-FFF2-40B4-BE49-F238E27FC236}">
                <a16:creationId xmlns:a16="http://schemas.microsoft.com/office/drawing/2014/main" id="{61C0BB70-E559-4DB2-B825-4FD1644F9A6F}"/>
              </a:ext>
            </a:extLst>
          </p:cNvPr>
          <p:cNvSpPr/>
          <p:nvPr/>
        </p:nvSpPr>
        <p:spPr>
          <a:xfrm>
            <a:off x="6872029" y="3409624"/>
            <a:ext cx="1348661" cy="453201"/>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netus nibh aliquet, </a:t>
            </a:r>
          </a:p>
        </p:txBody>
      </p:sp>
      <p:sp>
        <p:nvSpPr>
          <p:cNvPr id="41" name="Rectangle 40">
            <a:extLst>
              <a:ext uri="{FF2B5EF4-FFF2-40B4-BE49-F238E27FC236}">
                <a16:creationId xmlns:a16="http://schemas.microsoft.com/office/drawing/2014/main" id="{39068F96-86C2-4FF1-BBA4-20633CB34340}"/>
              </a:ext>
            </a:extLst>
          </p:cNvPr>
          <p:cNvSpPr/>
          <p:nvPr/>
        </p:nvSpPr>
        <p:spPr>
          <a:xfrm>
            <a:off x="407297" y="4420772"/>
            <a:ext cx="1153145"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pic>
        <p:nvPicPr>
          <p:cNvPr id="3" name="Picture Placeholder 2">
            <a:extLst>
              <a:ext uri="{FF2B5EF4-FFF2-40B4-BE49-F238E27FC236}">
                <a16:creationId xmlns:a16="http://schemas.microsoft.com/office/drawing/2014/main" id="{2715B591-60C0-4FBC-BB22-C76C7B621A5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771" r="9771"/>
          <a:stretch>
            <a:fillRect/>
          </a:stretch>
        </p:blipFill>
        <p:spPr/>
      </p:pic>
      <p:pic>
        <p:nvPicPr>
          <p:cNvPr id="7" name="Picture Placeholder 6">
            <a:extLst>
              <a:ext uri="{FF2B5EF4-FFF2-40B4-BE49-F238E27FC236}">
                <a16:creationId xmlns:a16="http://schemas.microsoft.com/office/drawing/2014/main" id="{615494EC-2340-43F9-BA8F-5DA0542E814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9740" r="9740"/>
          <a:stretch>
            <a:fillRect/>
          </a:stretch>
        </p:blipFill>
        <p:spPr/>
      </p:pic>
    </p:spTree>
    <p:extLst>
      <p:ext uri="{BB962C8B-B14F-4D97-AF65-F5344CB8AC3E}">
        <p14:creationId xmlns:p14="http://schemas.microsoft.com/office/powerpoint/2010/main" val="394389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anim calcmode="lin" valueType="num">
                                      <p:cBhvr>
                                        <p:cTn id="27" dur="500" fill="hold"/>
                                        <p:tgtEl>
                                          <p:spTgt spid="28"/>
                                        </p:tgtEl>
                                        <p:attrNameLst>
                                          <p:attrName>ppt_x</p:attrName>
                                        </p:attrNameLst>
                                      </p:cBhvr>
                                      <p:tavLst>
                                        <p:tav tm="0">
                                          <p:val>
                                            <p:strVal val="#ppt_x"/>
                                          </p:val>
                                        </p:tav>
                                        <p:tav tm="100000">
                                          <p:val>
                                            <p:strVal val="#ppt_x"/>
                                          </p:val>
                                        </p:tav>
                                      </p:tavLst>
                                    </p:anim>
                                    <p:anim calcmode="lin" valueType="num">
                                      <p:cBhvr>
                                        <p:cTn id="28" dur="5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8" grpId="0"/>
      <p:bldP spid="29" grpId="0"/>
      <p:bldP spid="30"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473B7B5-0891-4C70-940A-21A8BD5383F2}"/>
              </a:ext>
            </a:extLst>
          </p:cNvPr>
          <p:cNvGrpSpPr/>
          <p:nvPr/>
        </p:nvGrpSpPr>
        <p:grpSpPr>
          <a:xfrm>
            <a:off x="8219049" y="4420772"/>
            <a:ext cx="469358" cy="189914"/>
            <a:chOff x="10958732" y="5894363"/>
            <a:chExt cx="625810" cy="253218"/>
          </a:xfrm>
        </p:grpSpPr>
        <p:sp>
          <p:nvSpPr>
            <p:cNvPr id="7" name="Oval 6">
              <a:extLst>
                <a:ext uri="{FF2B5EF4-FFF2-40B4-BE49-F238E27FC236}">
                  <a16:creationId xmlns:a16="http://schemas.microsoft.com/office/drawing/2014/main" id="{9FCBEE2A-5636-4D0B-B754-E96899C37DB3}"/>
                </a:ext>
              </a:extLst>
            </p:cNvPr>
            <p:cNvSpPr/>
            <p:nvPr/>
          </p:nvSpPr>
          <p:spPr>
            <a:xfrm>
              <a:off x="10958732" y="5894363"/>
              <a:ext cx="253218" cy="253218"/>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11331324" y="5894363"/>
              <a:ext cx="253218" cy="253218"/>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5" name="TextBox 14">
            <a:extLst>
              <a:ext uri="{FF2B5EF4-FFF2-40B4-BE49-F238E27FC236}">
                <a16:creationId xmlns:a16="http://schemas.microsoft.com/office/drawing/2014/main" id="{E775A642-E28A-4D62-8D3C-063DB3FB9324}"/>
              </a:ext>
            </a:extLst>
          </p:cNvPr>
          <p:cNvSpPr txBox="1"/>
          <p:nvPr/>
        </p:nvSpPr>
        <p:spPr>
          <a:xfrm>
            <a:off x="1084684" y="814544"/>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Skill Team</a:t>
            </a:r>
          </a:p>
        </p:txBody>
      </p:sp>
      <p:sp>
        <p:nvSpPr>
          <p:cNvPr id="16" name="Rectangle 15">
            <a:extLst>
              <a:ext uri="{FF2B5EF4-FFF2-40B4-BE49-F238E27FC236}">
                <a16:creationId xmlns:a16="http://schemas.microsoft.com/office/drawing/2014/main" id="{CD9AA30A-5339-4ED2-A74D-444E5EA59345}"/>
              </a:ext>
            </a:extLst>
          </p:cNvPr>
          <p:cNvSpPr/>
          <p:nvPr/>
        </p:nvSpPr>
        <p:spPr>
          <a:xfrm>
            <a:off x="4572000" y="864943"/>
            <a:ext cx="3223495"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a:t>
            </a:r>
          </a:p>
        </p:txBody>
      </p:sp>
      <p:grpSp>
        <p:nvGrpSpPr>
          <p:cNvPr id="6" name="Group 5">
            <a:extLst>
              <a:ext uri="{FF2B5EF4-FFF2-40B4-BE49-F238E27FC236}">
                <a16:creationId xmlns:a16="http://schemas.microsoft.com/office/drawing/2014/main" id="{DE374F8D-A349-479B-9660-F56E42555ECB}"/>
              </a:ext>
            </a:extLst>
          </p:cNvPr>
          <p:cNvGrpSpPr/>
          <p:nvPr/>
        </p:nvGrpSpPr>
        <p:grpSpPr>
          <a:xfrm>
            <a:off x="5239968" y="3745707"/>
            <a:ext cx="2250252" cy="47625"/>
            <a:chOff x="6986624" y="4994276"/>
            <a:chExt cx="3000336" cy="63500"/>
          </a:xfrm>
        </p:grpSpPr>
        <p:sp>
          <p:nvSpPr>
            <p:cNvPr id="5" name="Rectangle: Rounded Corners 4">
              <a:extLst>
                <a:ext uri="{FF2B5EF4-FFF2-40B4-BE49-F238E27FC236}">
                  <a16:creationId xmlns:a16="http://schemas.microsoft.com/office/drawing/2014/main" id="{48E1505F-E0F0-4265-9306-C58829C7F183}"/>
                </a:ext>
              </a:extLst>
            </p:cNvPr>
            <p:cNvSpPr/>
            <p:nvPr/>
          </p:nvSpPr>
          <p:spPr>
            <a:xfrm>
              <a:off x="7736708"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8" name="Rectangle: Rounded Corners 17">
              <a:extLst>
                <a:ext uri="{FF2B5EF4-FFF2-40B4-BE49-F238E27FC236}">
                  <a16:creationId xmlns:a16="http://schemas.microsoft.com/office/drawing/2014/main" id="{2D59550F-0549-48F3-9E0E-6F465BE621AB}"/>
                </a:ext>
              </a:extLst>
            </p:cNvPr>
            <p:cNvSpPr/>
            <p:nvPr/>
          </p:nvSpPr>
          <p:spPr>
            <a:xfrm>
              <a:off x="7986736"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9" name="Rectangle: Rounded Corners 18">
              <a:extLst>
                <a:ext uri="{FF2B5EF4-FFF2-40B4-BE49-F238E27FC236}">
                  <a16:creationId xmlns:a16="http://schemas.microsoft.com/office/drawing/2014/main" id="{74FA451C-EF0E-4EC2-ADD5-6F8D6C8DD9CC}"/>
                </a:ext>
              </a:extLst>
            </p:cNvPr>
            <p:cNvSpPr/>
            <p:nvPr/>
          </p:nvSpPr>
          <p:spPr>
            <a:xfrm>
              <a:off x="823676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0" name="Rectangle: Rounded Corners 19">
              <a:extLst>
                <a:ext uri="{FF2B5EF4-FFF2-40B4-BE49-F238E27FC236}">
                  <a16:creationId xmlns:a16="http://schemas.microsoft.com/office/drawing/2014/main" id="{115541D2-F571-418A-8A79-22DAE5FB6AB0}"/>
                </a:ext>
              </a:extLst>
            </p:cNvPr>
            <p:cNvSpPr/>
            <p:nvPr/>
          </p:nvSpPr>
          <p:spPr>
            <a:xfrm>
              <a:off x="848679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1" name="Rectangle: Rounded Corners 20">
              <a:extLst>
                <a:ext uri="{FF2B5EF4-FFF2-40B4-BE49-F238E27FC236}">
                  <a16:creationId xmlns:a16="http://schemas.microsoft.com/office/drawing/2014/main" id="{E5D35EE0-3DB3-4520-B26C-98EDC718CAB8}"/>
                </a:ext>
              </a:extLst>
            </p:cNvPr>
            <p:cNvSpPr/>
            <p:nvPr/>
          </p:nvSpPr>
          <p:spPr>
            <a:xfrm>
              <a:off x="873682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2" name="Rectangle: Rounded Corners 21">
              <a:extLst>
                <a:ext uri="{FF2B5EF4-FFF2-40B4-BE49-F238E27FC236}">
                  <a16:creationId xmlns:a16="http://schemas.microsoft.com/office/drawing/2014/main" id="{E5B09E5A-5D83-4C45-9A48-D32C09FD5823}"/>
                </a:ext>
              </a:extLst>
            </p:cNvPr>
            <p:cNvSpPr/>
            <p:nvPr/>
          </p:nvSpPr>
          <p:spPr>
            <a:xfrm>
              <a:off x="8986848"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3" name="Rectangle: Rounded Corners 22">
              <a:extLst>
                <a:ext uri="{FF2B5EF4-FFF2-40B4-BE49-F238E27FC236}">
                  <a16:creationId xmlns:a16="http://schemas.microsoft.com/office/drawing/2014/main" id="{A5807AEC-AAE7-4A4D-BA52-52417CE5FB1D}"/>
                </a:ext>
              </a:extLst>
            </p:cNvPr>
            <p:cNvSpPr/>
            <p:nvPr/>
          </p:nvSpPr>
          <p:spPr>
            <a:xfrm>
              <a:off x="9236876"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4" name="Rectangle: Rounded Corners 23">
              <a:extLst>
                <a:ext uri="{FF2B5EF4-FFF2-40B4-BE49-F238E27FC236}">
                  <a16:creationId xmlns:a16="http://schemas.microsoft.com/office/drawing/2014/main" id="{9819E006-4B60-4B59-96E8-159F37B43BE7}"/>
                </a:ext>
              </a:extLst>
            </p:cNvPr>
            <p:cNvSpPr/>
            <p:nvPr/>
          </p:nvSpPr>
          <p:spPr>
            <a:xfrm>
              <a:off x="9486904"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5" name="Rectangle: Rounded Corners 24">
              <a:extLst>
                <a:ext uri="{FF2B5EF4-FFF2-40B4-BE49-F238E27FC236}">
                  <a16:creationId xmlns:a16="http://schemas.microsoft.com/office/drawing/2014/main" id="{47023378-090B-4689-AA08-226A54F5A9E0}"/>
                </a:ext>
              </a:extLst>
            </p:cNvPr>
            <p:cNvSpPr/>
            <p:nvPr/>
          </p:nvSpPr>
          <p:spPr>
            <a:xfrm>
              <a:off x="698662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6" name="Rectangle: Rounded Corners 25">
              <a:extLst>
                <a:ext uri="{FF2B5EF4-FFF2-40B4-BE49-F238E27FC236}">
                  <a16:creationId xmlns:a16="http://schemas.microsoft.com/office/drawing/2014/main" id="{EA90886A-961D-49D5-A1FF-97A43129C4BE}"/>
                </a:ext>
              </a:extLst>
            </p:cNvPr>
            <p:cNvSpPr/>
            <p:nvPr/>
          </p:nvSpPr>
          <p:spPr>
            <a:xfrm>
              <a:off x="723665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7" name="Rectangle: Rounded Corners 26">
              <a:extLst>
                <a:ext uri="{FF2B5EF4-FFF2-40B4-BE49-F238E27FC236}">
                  <a16:creationId xmlns:a16="http://schemas.microsoft.com/office/drawing/2014/main" id="{343A4486-0CC5-4D24-9C35-4E2485F51D66}"/>
                </a:ext>
              </a:extLst>
            </p:cNvPr>
            <p:cNvSpPr/>
            <p:nvPr/>
          </p:nvSpPr>
          <p:spPr>
            <a:xfrm>
              <a:off x="748668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8" name="Rectangle: Rounded Corners 27">
              <a:extLst>
                <a:ext uri="{FF2B5EF4-FFF2-40B4-BE49-F238E27FC236}">
                  <a16:creationId xmlns:a16="http://schemas.microsoft.com/office/drawing/2014/main" id="{2B2A1753-4FD9-48A9-9A50-B500BE1F6B23}"/>
                </a:ext>
              </a:extLst>
            </p:cNvPr>
            <p:cNvSpPr/>
            <p:nvPr/>
          </p:nvSpPr>
          <p:spPr>
            <a:xfrm>
              <a:off x="9736932"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grpSp>
      <p:grpSp>
        <p:nvGrpSpPr>
          <p:cNvPr id="29" name="Group 28">
            <a:extLst>
              <a:ext uri="{FF2B5EF4-FFF2-40B4-BE49-F238E27FC236}">
                <a16:creationId xmlns:a16="http://schemas.microsoft.com/office/drawing/2014/main" id="{9E6541F8-6786-4A00-8F97-0D7797E41F02}"/>
              </a:ext>
            </a:extLst>
          </p:cNvPr>
          <p:cNvGrpSpPr/>
          <p:nvPr/>
        </p:nvGrpSpPr>
        <p:grpSpPr>
          <a:xfrm>
            <a:off x="5239968" y="3334227"/>
            <a:ext cx="2250252" cy="47625"/>
            <a:chOff x="6986624" y="4994276"/>
            <a:chExt cx="3000336" cy="63500"/>
          </a:xfrm>
        </p:grpSpPr>
        <p:sp>
          <p:nvSpPr>
            <p:cNvPr id="30" name="Rectangle: Rounded Corners 29">
              <a:extLst>
                <a:ext uri="{FF2B5EF4-FFF2-40B4-BE49-F238E27FC236}">
                  <a16:creationId xmlns:a16="http://schemas.microsoft.com/office/drawing/2014/main" id="{88D47415-A64C-4BF7-8DD8-78BFCE7093A2}"/>
                </a:ext>
              </a:extLst>
            </p:cNvPr>
            <p:cNvSpPr/>
            <p:nvPr/>
          </p:nvSpPr>
          <p:spPr>
            <a:xfrm>
              <a:off x="7736708"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1" name="Rectangle: Rounded Corners 30">
              <a:extLst>
                <a:ext uri="{FF2B5EF4-FFF2-40B4-BE49-F238E27FC236}">
                  <a16:creationId xmlns:a16="http://schemas.microsoft.com/office/drawing/2014/main" id="{AAA0F939-23A3-4D7B-8694-33E37CE1380F}"/>
                </a:ext>
              </a:extLst>
            </p:cNvPr>
            <p:cNvSpPr/>
            <p:nvPr/>
          </p:nvSpPr>
          <p:spPr>
            <a:xfrm>
              <a:off x="7986736"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2" name="Rectangle: Rounded Corners 31">
              <a:extLst>
                <a:ext uri="{FF2B5EF4-FFF2-40B4-BE49-F238E27FC236}">
                  <a16:creationId xmlns:a16="http://schemas.microsoft.com/office/drawing/2014/main" id="{6F450FC6-F626-46E5-B3D9-2629DAC0EC83}"/>
                </a:ext>
              </a:extLst>
            </p:cNvPr>
            <p:cNvSpPr/>
            <p:nvPr/>
          </p:nvSpPr>
          <p:spPr>
            <a:xfrm>
              <a:off x="823676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3" name="Rectangle: Rounded Corners 32">
              <a:extLst>
                <a:ext uri="{FF2B5EF4-FFF2-40B4-BE49-F238E27FC236}">
                  <a16:creationId xmlns:a16="http://schemas.microsoft.com/office/drawing/2014/main" id="{8DAAC975-725A-46E9-A828-0CF70C0E3F79}"/>
                </a:ext>
              </a:extLst>
            </p:cNvPr>
            <p:cNvSpPr/>
            <p:nvPr/>
          </p:nvSpPr>
          <p:spPr>
            <a:xfrm>
              <a:off x="848679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4" name="Rectangle: Rounded Corners 33">
              <a:extLst>
                <a:ext uri="{FF2B5EF4-FFF2-40B4-BE49-F238E27FC236}">
                  <a16:creationId xmlns:a16="http://schemas.microsoft.com/office/drawing/2014/main" id="{B0D8AC7B-FB20-44BE-8967-4AE39E0F555C}"/>
                </a:ext>
              </a:extLst>
            </p:cNvPr>
            <p:cNvSpPr/>
            <p:nvPr/>
          </p:nvSpPr>
          <p:spPr>
            <a:xfrm>
              <a:off x="873682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5" name="Rectangle: Rounded Corners 34">
              <a:extLst>
                <a:ext uri="{FF2B5EF4-FFF2-40B4-BE49-F238E27FC236}">
                  <a16:creationId xmlns:a16="http://schemas.microsoft.com/office/drawing/2014/main" id="{07EA68BD-DE73-41B8-810B-7C81AAC37900}"/>
                </a:ext>
              </a:extLst>
            </p:cNvPr>
            <p:cNvSpPr/>
            <p:nvPr/>
          </p:nvSpPr>
          <p:spPr>
            <a:xfrm>
              <a:off x="8986848"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6" name="Rectangle: Rounded Corners 35">
              <a:extLst>
                <a:ext uri="{FF2B5EF4-FFF2-40B4-BE49-F238E27FC236}">
                  <a16:creationId xmlns:a16="http://schemas.microsoft.com/office/drawing/2014/main" id="{54BA2DC1-1E9F-422F-89E4-7912584F2EF3}"/>
                </a:ext>
              </a:extLst>
            </p:cNvPr>
            <p:cNvSpPr/>
            <p:nvPr/>
          </p:nvSpPr>
          <p:spPr>
            <a:xfrm>
              <a:off x="9236876"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7" name="Rectangle: Rounded Corners 36">
              <a:extLst>
                <a:ext uri="{FF2B5EF4-FFF2-40B4-BE49-F238E27FC236}">
                  <a16:creationId xmlns:a16="http://schemas.microsoft.com/office/drawing/2014/main" id="{6E358A51-62D7-4460-A09C-3FA64BA637B8}"/>
                </a:ext>
              </a:extLst>
            </p:cNvPr>
            <p:cNvSpPr/>
            <p:nvPr/>
          </p:nvSpPr>
          <p:spPr>
            <a:xfrm>
              <a:off x="9486904"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8" name="Rectangle: Rounded Corners 37">
              <a:extLst>
                <a:ext uri="{FF2B5EF4-FFF2-40B4-BE49-F238E27FC236}">
                  <a16:creationId xmlns:a16="http://schemas.microsoft.com/office/drawing/2014/main" id="{9D6B1F1B-B8ED-48F8-80FB-E709DA26A72B}"/>
                </a:ext>
              </a:extLst>
            </p:cNvPr>
            <p:cNvSpPr/>
            <p:nvPr/>
          </p:nvSpPr>
          <p:spPr>
            <a:xfrm>
              <a:off x="698662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9" name="Rectangle: Rounded Corners 38">
              <a:extLst>
                <a:ext uri="{FF2B5EF4-FFF2-40B4-BE49-F238E27FC236}">
                  <a16:creationId xmlns:a16="http://schemas.microsoft.com/office/drawing/2014/main" id="{394A5C10-14B6-4D5D-A12F-7D8BFD66D3F4}"/>
                </a:ext>
              </a:extLst>
            </p:cNvPr>
            <p:cNvSpPr/>
            <p:nvPr/>
          </p:nvSpPr>
          <p:spPr>
            <a:xfrm>
              <a:off x="723665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0" name="Rectangle: Rounded Corners 39">
              <a:extLst>
                <a:ext uri="{FF2B5EF4-FFF2-40B4-BE49-F238E27FC236}">
                  <a16:creationId xmlns:a16="http://schemas.microsoft.com/office/drawing/2014/main" id="{E7DB92F1-7D9B-4097-AF8E-F30C65F742A4}"/>
                </a:ext>
              </a:extLst>
            </p:cNvPr>
            <p:cNvSpPr/>
            <p:nvPr/>
          </p:nvSpPr>
          <p:spPr>
            <a:xfrm>
              <a:off x="748668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1" name="Rectangle: Rounded Corners 40">
              <a:extLst>
                <a:ext uri="{FF2B5EF4-FFF2-40B4-BE49-F238E27FC236}">
                  <a16:creationId xmlns:a16="http://schemas.microsoft.com/office/drawing/2014/main" id="{95BCD6CD-0E04-41B0-A1CB-E48DA0F20CC7}"/>
                </a:ext>
              </a:extLst>
            </p:cNvPr>
            <p:cNvSpPr/>
            <p:nvPr/>
          </p:nvSpPr>
          <p:spPr>
            <a:xfrm>
              <a:off x="9736932"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grpSp>
        <p:nvGrpSpPr>
          <p:cNvPr id="42" name="Group 41">
            <a:extLst>
              <a:ext uri="{FF2B5EF4-FFF2-40B4-BE49-F238E27FC236}">
                <a16:creationId xmlns:a16="http://schemas.microsoft.com/office/drawing/2014/main" id="{BA05DAEB-4374-41C2-A7AD-BDA219FC9E5A}"/>
              </a:ext>
            </a:extLst>
          </p:cNvPr>
          <p:cNvGrpSpPr/>
          <p:nvPr/>
        </p:nvGrpSpPr>
        <p:grpSpPr>
          <a:xfrm>
            <a:off x="5239968" y="2936848"/>
            <a:ext cx="2250252" cy="47625"/>
            <a:chOff x="6986624" y="4994276"/>
            <a:chExt cx="3000336" cy="63500"/>
          </a:xfrm>
        </p:grpSpPr>
        <p:sp>
          <p:nvSpPr>
            <p:cNvPr id="43" name="Rectangle: Rounded Corners 42">
              <a:extLst>
                <a:ext uri="{FF2B5EF4-FFF2-40B4-BE49-F238E27FC236}">
                  <a16:creationId xmlns:a16="http://schemas.microsoft.com/office/drawing/2014/main" id="{BF5F6FAA-1D07-47AE-8ED2-40DE614C2FDF}"/>
                </a:ext>
              </a:extLst>
            </p:cNvPr>
            <p:cNvSpPr/>
            <p:nvPr/>
          </p:nvSpPr>
          <p:spPr>
            <a:xfrm>
              <a:off x="7736708"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4" name="Rectangle: Rounded Corners 43">
              <a:extLst>
                <a:ext uri="{FF2B5EF4-FFF2-40B4-BE49-F238E27FC236}">
                  <a16:creationId xmlns:a16="http://schemas.microsoft.com/office/drawing/2014/main" id="{39434BEC-50F1-48C2-9DBF-7F750B659F1F}"/>
                </a:ext>
              </a:extLst>
            </p:cNvPr>
            <p:cNvSpPr/>
            <p:nvPr/>
          </p:nvSpPr>
          <p:spPr>
            <a:xfrm>
              <a:off x="7986736"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5" name="Rectangle: Rounded Corners 44">
              <a:extLst>
                <a:ext uri="{FF2B5EF4-FFF2-40B4-BE49-F238E27FC236}">
                  <a16:creationId xmlns:a16="http://schemas.microsoft.com/office/drawing/2014/main" id="{B981F470-08CA-4408-803C-55A687807069}"/>
                </a:ext>
              </a:extLst>
            </p:cNvPr>
            <p:cNvSpPr/>
            <p:nvPr/>
          </p:nvSpPr>
          <p:spPr>
            <a:xfrm>
              <a:off x="823676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6" name="Rectangle: Rounded Corners 45">
              <a:extLst>
                <a:ext uri="{FF2B5EF4-FFF2-40B4-BE49-F238E27FC236}">
                  <a16:creationId xmlns:a16="http://schemas.microsoft.com/office/drawing/2014/main" id="{8EAE3DB2-DAA3-454B-8C56-294341EF89F0}"/>
                </a:ext>
              </a:extLst>
            </p:cNvPr>
            <p:cNvSpPr/>
            <p:nvPr/>
          </p:nvSpPr>
          <p:spPr>
            <a:xfrm>
              <a:off x="848679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7" name="Rectangle: Rounded Corners 46">
              <a:extLst>
                <a:ext uri="{FF2B5EF4-FFF2-40B4-BE49-F238E27FC236}">
                  <a16:creationId xmlns:a16="http://schemas.microsoft.com/office/drawing/2014/main" id="{AC75C802-703A-407E-8D10-5904EB5E5BD6}"/>
                </a:ext>
              </a:extLst>
            </p:cNvPr>
            <p:cNvSpPr/>
            <p:nvPr/>
          </p:nvSpPr>
          <p:spPr>
            <a:xfrm>
              <a:off x="873682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8" name="Rectangle: Rounded Corners 47">
              <a:extLst>
                <a:ext uri="{FF2B5EF4-FFF2-40B4-BE49-F238E27FC236}">
                  <a16:creationId xmlns:a16="http://schemas.microsoft.com/office/drawing/2014/main" id="{8E07032D-5DA5-4525-AFEB-AF6E8F328ED7}"/>
                </a:ext>
              </a:extLst>
            </p:cNvPr>
            <p:cNvSpPr/>
            <p:nvPr/>
          </p:nvSpPr>
          <p:spPr>
            <a:xfrm>
              <a:off x="8986848"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9" name="Rectangle: Rounded Corners 48">
              <a:extLst>
                <a:ext uri="{FF2B5EF4-FFF2-40B4-BE49-F238E27FC236}">
                  <a16:creationId xmlns:a16="http://schemas.microsoft.com/office/drawing/2014/main" id="{93ED6AAD-077F-4D88-AD55-A990B1449C8A}"/>
                </a:ext>
              </a:extLst>
            </p:cNvPr>
            <p:cNvSpPr/>
            <p:nvPr/>
          </p:nvSpPr>
          <p:spPr>
            <a:xfrm>
              <a:off x="9236876"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0" name="Rectangle: Rounded Corners 49">
              <a:extLst>
                <a:ext uri="{FF2B5EF4-FFF2-40B4-BE49-F238E27FC236}">
                  <a16:creationId xmlns:a16="http://schemas.microsoft.com/office/drawing/2014/main" id="{56496114-5EBB-4886-A722-4F791026FF16}"/>
                </a:ext>
              </a:extLst>
            </p:cNvPr>
            <p:cNvSpPr/>
            <p:nvPr/>
          </p:nvSpPr>
          <p:spPr>
            <a:xfrm>
              <a:off x="9486904"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1" name="Rectangle: Rounded Corners 50">
              <a:extLst>
                <a:ext uri="{FF2B5EF4-FFF2-40B4-BE49-F238E27FC236}">
                  <a16:creationId xmlns:a16="http://schemas.microsoft.com/office/drawing/2014/main" id="{6CF71FC4-095E-40D9-BEAB-ED7614C97D74}"/>
                </a:ext>
              </a:extLst>
            </p:cNvPr>
            <p:cNvSpPr/>
            <p:nvPr/>
          </p:nvSpPr>
          <p:spPr>
            <a:xfrm>
              <a:off x="6986624"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2" name="Rectangle: Rounded Corners 51">
              <a:extLst>
                <a:ext uri="{FF2B5EF4-FFF2-40B4-BE49-F238E27FC236}">
                  <a16:creationId xmlns:a16="http://schemas.microsoft.com/office/drawing/2014/main" id="{5EF16DA7-B21E-44B0-943F-531F6A302F45}"/>
                </a:ext>
              </a:extLst>
            </p:cNvPr>
            <p:cNvSpPr/>
            <p:nvPr/>
          </p:nvSpPr>
          <p:spPr>
            <a:xfrm>
              <a:off x="7236652"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3" name="Rectangle: Rounded Corners 52">
              <a:extLst>
                <a:ext uri="{FF2B5EF4-FFF2-40B4-BE49-F238E27FC236}">
                  <a16:creationId xmlns:a16="http://schemas.microsoft.com/office/drawing/2014/main" id="{6856E4B2-46EF-49FD-A422-B3F4EDE3CB2E}"/>
                </a:ext>
              </a:extLst>
            </p:cNvPr>
            <p:cNvSpPr/>
            <p:nvPr/>
          </p:nvSpPr>
          <p:spPr>
            <a:xfrm>
              <a:off x="7486680" y="4994276"/>
              <a:ext cx="250028" cy="635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4" name="Rectangle: Rounded Corners 53">
              <a:extLst>
                <a:ext uri="{FF2B5EF4-FFF2-40B4-BE49-F238E27FC236}">
                  <a16:creationId xmlns:a16="http://schemas.microsoft.com/office/drawing/2014/main" id="{5DBE416F-DF0C-41F2-8BA7-59183C28DAAC}"/>
                </a:ext>
              </a:extLst>
            </p:cNvPr>
            <p:cNvSpPr/>
            <p:nvPr/>
          </p:nvSpPr>
          <p:spPr>
            <a:xfrm>
              <a:off x="9736932" y="4994276"/>
              <a:ext cx="250028" cy="63500"/>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sp>
        <p:nvSpPr>
          <p:cNvPr id="55" name="TextBox 54">
            <a:extLst>
              <a:ext uri="{FF2B5EF4-FFF2-40B4-BE49-F238E27FC236}">
                <a16:creationId xmlns:a16="http://schemas.microsoft.com/office/drawing/2014/main" id="{29239355-8230-4533-BCB8-ADA85C7C58F9}"/>
              </a:ext>
            </a:extLst>
          </p:cNvPr>
          <p:cNvSpPr txBox="1"/>
          <p:nvPr/>
        </p:nvSpPr>
        <p:spPr>
          <a:xfrm>
            <a:off x="5196871" y="1895976"/>
            <a:ext cx="1158521" cy="248209"/>
          </a:xfrm>
          <a:prstGeom prst="rect">
            <a:avLst/>
          </a:prstGeom>
          <a:noFill/>
        </p:spPr>
        <p:txBody>
          <a:bodyPr wrap="square" rtlCol="0">
            <a:spAutoFit/>
          </a:bodyPr>
          <a:lstStyle/>
          <a:p>
            <a:r>
              <a:rPr lang="en-US" sz="1013" b="1" dirty="0">
                <a:solidFill>
                  <a:schemeClr val="bg1"/>
                </a:solidFill>
              </a:rPr>
              <a:t>Narial </a:t>
            </a:r>
          </a:p>
        </p:txBody>
      </p:sp>
      <p:sp>
        <p:nvSpPr>
          <p:cNvPr id="56" name="TextBox 55">
            <a:extLst>
              <a:ext uri="{FF2B5EF4-FFF2-40B4-BE49-F238E27FC236}">
                <a16:creationId xmlns:a16="http://schemas.microsoft.com/office/drawing/2014/main" id="{05074845-47C9-40E3-A281-607D45A6A478}"/>
              </a:ext>
            </a:extLst>
          </p:cNvPr>
          <p:cNvSpPr txBox="1"/>
          <p:nvPr/>
        </p:nvSpPr>
        <p:spPr>
          <a:xfrm>
            <a:off x="5196871" y="2699926"/>
            <a:ext cx="1158521" cy="219291"/>
          </a:xfrm>
          <a:prstGeom prst="rect">
            <a:avLst/>
          </a:prstGeom>
          <a:noFill/>
        </p:spPr>
        <p:txBody>
          <a:bodyPr wrap="square" rtlCol="0">
            <a:spAutoFit/>
          </a:bodyPr>
          <a:lstStyle/>
          <a:p>
            <a:r>
              <a:rPr lang="en-US" sz="825" b="1" dirty="0">
                <a:solidFill>
                  <a:schemeClr val="bg1"/>
                </a:solidFill>
              </a:rPr>
              <a:t>Skill</a:t>
            </a:r>
          </a:p>
        </p:txBody>
      </p:sp>
      <p:sp>
        <p:nvSpPr>
          <p:cNvPr id="57" name="TextBox 56">
            <a:extLst>
              <a:ext uri="{FF2B5EF4-FFF2-40B4-BE49-F238E27FC236}">
                <a16:creationId xmlns:a16="http://schemas.microsoft.com/office/drawing/2014/main" id="{5AD92309-A3D4-4B85-9908-1843CA6C334D}"/>
              </a:ext>
            </a:extLst>
          </p:cNvPr>
          <p:cNvSpPr txBox="1"/>
          <p:nvPr/>
        </p:nvSpPr>
        <p:spPr>
          <a:xfrm>
            <a:off x="5196871" y="3101965"/>
            <a:ext cx="1158521" cy="219291"/>
          </a:xfrm>
          <a:prstGeom prst="rect">
            <a:avLst/>
          </a:prstGeom>
          <a:noFill/>
        </p:spPr>
        <p:txBody>
          <a:bodyPr wrap="square" rtlCol="0">
            <a:spAutoFit/>
          </a:bodyPr>
          <a:lstStyle/>
          <a:p>
            <a:r>
              <a:rPr lang="en-US" sz="825" b="1" dirty="0">
                <a:solidFill>
                  <a:schemeClr val="bg1"/>
                </a:solidFill>
              </a:rPr>
              <a:t>Skill</a:t>
            </a:r>
          </a:p>
        </p:txBody>
      </p:sp>
      <p:sp>
        <p:nvSpPr>
          <p:cNvPr id="58" name="TextBox 57">
            <a:extLst>
              <a:ext uri="{FF2B5EF4-FFF2-40B4-BE49-F238E27FC236}">
                <a16:creationId xmlns:a16="http://schemas.microsoft.com/office/drawing/2014/main" id="{77E81D68-76F6-4DF6-925B-D9A67F049C9D}"/>
              </a:ext>
            </a:extLst>
          </p:cNvPr>
          <p:cNvSpPr txBox="1"/>
          <p:nvPr/>
        </p:nvSpPr>
        <p:spPr>
          <a:xfrm>
            <a:off x="5206573" y="3507223"/>
            <a:ext cx="1158521" cy="219291"/>
          </a:xfrm>
          <a:prstGeom prst="rect">
            <a:avLst/>
          </a:prstGeom>
          <a:noFill/>
        </p:spPr>
        <p:txBody>
          <a:bodyPr wrap="square" rtlCol="0">
            <a:spAutoFit/>
          </a:bodyPr>
          <a:lstStyle/>
          <a:p>
            <a:r>
              <a:rPr lang="en-US" sz="825" b="1" dirty="0">
                <a:solidFill>
                  <a:schemeClr val="bg1"/>
                </a:solidFill>
              </a:rPr>
              <a:t>Skill</a:t>
            </a:r>
          </a:p>
        </p:txBody>
      </p:sp>
      <p:sp>
        <p:nvSpPr>
          <p:cNvPr id="59" name="TextBox 58">
            <a:extLst>
              <a:ext uri="{FF2B5EF4-FFF2-40B4-BE49-F238E27FC236}">
                <a16:creationId xmlns:a16="http://schemas.microsoft.com/office/drawing/2014/main" id="{F40182A8-E0A8-4032-9201-142D0A71E27B}"/>
              </a:ext>
            </a:extLst>
          </p:cNvPr>
          <p:cNvSpPr txBox="1"/>
          <p:nvPr/>
        </p:nvSpPr>
        <p:spPr>
          <a:xfrm>
            <a:off x="6880861" y="2699925"/>
            <a:ext cx="584558" cy="253916"/>
          </a:xfrm>
          <a:prstGeom prst="rect">
            <a:avLst/>
          </a:prstGeom>
          <a:noFill/>
        </p:spPr>
        <p:txBody>
          <a:bodyPr wrap="square" rtlCol="0">
            <a:spAutoFit/>
          </a:bodyPr>
          <a:lstStyle/>
          <a:p>
            <a:pPr algn="r"/>
            <a:r>
              <a:rPr lang="en-US" sz="1050" b="1" dirty="0">
                <a:solidFill>
                  <a:schemeClr val="bg1"/>
                </a:solidFill>
              </a:rPr>
              <a:t>75%</a:t>
            </a:r>
          </a:p>
        </p:txBody>
      </p:sp>
      <p:sp>
        <p:nvSpPr>
          <p:cNvPr id="60" name="TextBox 59">
            <a:extLst>
              <a:ext uri="{FF2B5EF4-FFF2-40B4-BE49-F238E27FC236}">
                <a16:creationId xmlns:a16="http://schemas.microsoft.com/office/drawing/2014/main" id="{B9063FD8-DCC1-4F61-ADFA-99EE5E4F4805}"/>
              </a:ext>
            </a:extLst>
          </p:cNvPr>
          <p:cNvSpPr txBox="1"/>
          <p:nvPr/>
        </p:nvSpPr>
        <p:spPr>
          <a:xfrm>
            <a:off x="7018021" y="3101964"/>
            <a:ext cx="447398" cy="253916"/>
          </a:xfrm>
          <a:prstGeom prst="rect">
            <a:avLst/>
          </a:prstGeom>
          <a:noFill/>
        </p:spPr>
        <p:txBody>
          <a:bodyPr wrap="square" rtlCol="0">
            <a:spAutoFit/>
          </a:bodyPr>
          <a:lstStyle/>
          <a:p>
            <a:pPr algn="r"/>
            <a:r>
              <a:rPr lang="en-US" sz="1050" b="1" dirty="0">
                <a:solidFill>
                  <a:schemeClr val="bg1"/>
                </a:solidFill>
              </a:rPr>
              <a:t>65%</a:t>
            </a:r>
          </a:p>
        </p:txBody>
      </p:sp>
      <p:sp>
        <p:nvSpPr>
          <p:cNvPr id="61" name="TextBox 60">
            <a:extLst>
              <a:ext uri="{FF2B5EF4-FFF2-40B4-BE49-F238E27FC236}">
                <a16:creationId xmlns:a16="http://schemas.microsoft.com/office/drawing/2014/main" id="{C7C9F3AE-F5AA-4342-87CB-1CCA817C3A73}"/>
              </a:ext>
            </a:extLst>
          </p:cNvPr>
          <p:cNvSpPr txBox="1"/>
          <p:nvPr/>
        </p:nvSpPr>
        <p:spPr>
          <a:xfrm>
            <a:off x="7058026" y="3507223"/>
            <a:ext cx="417095" cy="415498"/>
          </a:xfrm>
          <a:prstGeom prst="rect">
            <a:avLst/>
          </a:prstGeom>
          <a:noFill/>
        </p:spPr>
        <p:txBody>
          <a:bodyPr wrap="square" rtlCol="0">
            <a:spAutoFit/>
          </a:bodyPr>
          <a:lstStyle/>
          <a:p>
            <a:pPr algn="r"/>
            <a:r>
              <a:rPr lang="en-US" sz="1050" b="1" dirty="0">
                <a:solidFill>
                  <a:schemeClr val="bg1"/>
                </a:solidFill>
              </a:rPr>
              <a:t>50%</a:t>
            </a:r>
          </a:p>
        </p:txBody>
      </p:sp>
      <p:sp>
        <p:nvSpPr>
          <p:cNvPr id="62" name="TextBox 61">
            <a:extLst>
              <a:ext uri="{FF2B5EF4-FFF2-40B4-BE49-F238E27FC236}">
                <a16:creationId xmlns:a16="http://schemas.microsoft.com/office/drawing/2014/main" id="{6F562D7E-32DA-4E0E-A424-548AD969B9C5}"/>
              </a:ext>
            </a:extLst>
          </p:cNvPr>
          <p:cNvSpPr txBox="1"/>
          <p:nvPr/>
        </p:nvSpPr>
        <p:spPr>
          <a:xfrm>
            <a:off x="5206408" y="2094259"/>
            <a:ext cx="1124075" cy="219291"/>
          </a:xfrm>
          <a:prstGeom prst="rect">
            <a:avLst/>
          </a:prstGeom>
          <a:noFill/>
        </p:spPr>
        <p:txBody>
          <a:bodyPr wrap="square" rtlCol="0">
            <a:spAutoFit/>
          </a:bodyPr>
          <a:lstStyle/>
          <a:p>
            <a:r>
              <a:rPr lang="en-US" sz="825" i="1" dirty="0">
                <a:solidFill>
                  <a:schemeClr val="bg1"/>
                </a:solidFill>
              </a:rPr>
              <a:t>Staff</a:t>
            </a:r>
          </a:p>
        </p:txBody>
      </p:sp>
      <p:grpSp>
        <p:nvGrpSpPr>
          <p:cNvPr id="63" name="Group 62">
            <a:extLst>
              <a:ext uri="{FF2B5EF4-FFF2-40B4-BE49-F238E27FC236}">
                <a16:creationId xmlns:a16="http://schemas.microsoft.com/office/drawing/2014/main" id="{E31594A3-173E-4C4D-A94D-E12575BC20DB}"/>
              </a:ext>
            </a:extLst>
          </p:cNvPr>
          <p:cNvGrpSpPr/>
          <p:nvPr/>
        </p:nvGrpSpPr>
        <p:grpSpPr>
          <a:xfrm>
            <a:off x="5240936" y="2367785"/>
            <a:ext cx="584175" cy="113625"/>
            <a:chOff x="10671408" y="6050672"/>
            <a:chExt cx="923261" cy="179579"/>
          </a:xfrm>
          <a:solidFill>
            <a:schemeClr val="bg1"/>
          </a:solidFill>
        </p:grpSpPr>
        <p:grpSp>
          <p:nvGrpSpPr>
            <p:cNvPr id="64" name="Group 673">
              <a:extLst>
                <a:ext uri="{FF2B5EF4-FFF2-40B4-BE49-F238E27FC236}">
                  <a16:creationId xmlns:a16="http://schemas.microsoft.com/office/drawing/2014/main" id="{DBD6472B-E800-4EB4-B9A6-050F0845BF5A}"/>
                </a:ext>
              </a:extLst>
            </p:cNvPr>
            <p:cNvGrpSpPr>
              <a:grpSpLocks noChangeAspect="1"/>
            </p:cNvGrpSpPr>
            <p:nvPr/>
          </p:nvGrpSpPr>
          <p:grpSpPr bwMode="auto">
            <a:xfrm>
              <a:off x="11417315" y="6050672"/>
              <a:ext cx="177354" cy="179579"/>
              <a:chOff x="6267" y="2329"/>
              <a:chExt cx="797" cy="807"/>
            </a:xfrm>
            <a:grpFill/>
          </p:grpSpPr>
          <p:sp>
            <p:nvSpPr>
              <p:cNvPr id="68" name="Freeform 675">
                <a:extLst>
                  <a:ext uri="{FF2B5EF4-FFF2-40B4-BE49-F238E27FC236}">
                    <a16:creationId xmlns:a16="http://schemas.microsoft.com/office/drawing/2014/main" id="{2DD679D9-1D6D-488B-8DA3-075C80E93013}"/>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69" name="Freeform 676">
                <a:extLst>
                  <a:ext uri="{FF2B5EF4-FFF2-40B4-BE49-F238E27FC236}">
                    <a16:creationId xmlns:a16="http://schemas.microsoft.com/office/drawing/2014/main" id="{E64583AD-55A4-4AC8-8FC8-FA49E8F1AE8B}"/>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70" name="Freeform 677">
                <a:extLst>
                  <a:ext uri="{FF2B5EF4-FFF2-40B4-BE49-F238E27FC236}">
                    <a16:creationId xmlns:a16="http://schemas.microsoft.com/office/drawing/2014/main" id="{3A9729B5-A65B-4FFE-A721-F59C5562EE62}"/>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71" name="Freeform 678">
                <a:extLst>
                  <a:ext uri="{FF2B5EF4-FFF2-40B4-BE49-F238E27FC236}">
                    <a16:creationId xmlns:a16="http://schemas.microsoft.com/office/drawing/2014/main" id="{951ABA5A-EE9F-4FA8-8C41-AF97C22CAC8B}"/>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grpSp>
        <p:sp>
          <p:nvSpPr>
            <p:cNvPr id="65" name="Freeform 850">
              <a:extLst>
                <a:ext uri="{FF2B5EF4-FFF2-40B4-BE49-F238E27FC236}">
                  <a16:creationId xmlns:a16="http://schemas.microsoft.com/office/drawing/2014/main" id="{0BEE8008-E5E7-42E0-B7CD-7F29C0FAADFF}"/>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66" name="Freeform 1536">
              <a:extLst>
                <a:ext uri="{FF2B5EF4-FFF2-40B4-BE49-F238E27FC236}">
                  <a16:creationId xmlns:a16="http://schemas.microsoft.com/office/drawing/2014/main" id="{D165E794-54AB-4C1E-AF9C-8EF4687757C3}"/>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67" name="Freeform 6">
              <a:extLst>
                <a:ext uri="{FF2B5EF4-FFF2-40B4-BE49-F238E27FC236}">
                  <a16:creationId xmlns:a16="http://schemas.microsoft.com/office/drawing/2014/main" id="{3FDCC0B0-C17F-4FC8-B17B-6F63A90FDF62}"/>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grpSp>
      <p:sp>
        <p:nvSpPr>
          <p:cNvPr id="72" name="Rectangle 71">
            <a:extLst>
              <a:ext uri="{FF2B5EF4-FFF2-40B4-BE49-F238E27FC236}">
                <a16:creationId xmlns:a16="http://schemas.microsoft.com/office/drawing/2014/main" id="{162EEDCF-AFDE-4451-88C1-70DB1EAEF8AB}"/>
              </a:ext>
            </a:extLst>
          </p:cNvPr>
          <p:cNvSpPr/>
          <p:nvPr/>
        </p:nvSpPr>
        <p:spPr>
          <a:xfrm>
            <a:off x="407297" y="4420772"/>
            <a:ext cx="1113389"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pic>
        <p:nvPicPr>
          <p:cNvPr id="4" name="Picture Placeholder 3">
            <a:extLst>
              <a:ext uri="{FF2B5EF4-FFF2-40B4-BE49-F238E27FC236}">
                <a16:creationId xmlns:a16="http://schemas.microsoft.com/office/drawing/2014/main" id="{AA971966-609F-48F1-B77F-C33772A0DA6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852" r="11852"/>
          <a:stretch>
            <a:fillRect/>
          </a:stretch>
        </p:blipFill>
        <p:spPr/>
      </p:pic>
    </p:spTree>
    <p:extLst>
      <p:ext uri="{BB962C8B-B14F-4D97-AF65-F5344CB8AC3E}">
        <p14:creationId xmlns:p14="http://schemas.microsoft.com/office/powerpoint/2010/main" val="155619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500"/>
                                        <p:tgtEl>
                                          <p:spTgt spid="62"/>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p:cTn id="25" dur="500" fill="hold"/>
                                        <p:tgtEl>
                                          <p:spTgt spid="63"/>
                                        </p:tgtEl>
                                        <p:attrNameLst>
                                          <p:attrName>ppt_w</p:attrName>
                                        </p:attrNameLst>
                                      </p:cBhvr>
                                      <p:tavLst>
                                        <p:tav tm="0">
                                          <p:val>
                                            <p:fltVal val="0"/>
                                          </p:val>
                                        </p:tav>
                                        <p:tav tm="100000">
                                          <p:val>
                                            <p:strVal val="#ppt_w"/>
                                          </p:val>
                                        </p:tav>
                                      </p:tavLst>
                                    </p:anim>
                                    <p:anim calcmode="lin" valueType="num">
                                      <p:cBhvr>
                                        <p:cTn id="26" dur="500" fill="hold"/>
                                        <p:tgtEl>
                                          <p:spTgt spid="63"/>
                                        </p:tgtEl>
                                        <p:attrNameLst>
                                          <p:attrName>ppt_h</p:attrName>
                                        </p:attrNameLst>
                                      </p:cBhvr>
                                      <p:tavLst>
                                        <p:tav tm="0">
                                          <p:val>
                                            <p:fltVal val="0"/>
                                          </p:val>
                                        </p:tav>
                                        <p:tav tm="100000">
                                          <p:val>
                                            <p:strVal val="#ppt_h"/>
                                          </p:val>
                                        </p:tav>
                                      </p:tavLst>
                                    </p:anim>
                                    <p:animEffect transition="in" filter="fade">
                                      <p:cBhvr>
                                        <p:cTn id="27" dur="500"/>
                                        <p:tgtEl>
                                          <p:spTgt spid="6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left)">
                                      <p:cBhvr>
                                        <p:cTn id="39" dur="500"/>
                                        <p:tgtEl>
                                          <p:spTgt spid="59"/>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left)">
                                      <p:cBhvr>
                                        <p:cTn id="63" dur="500"/>
                                        <p:tgtEl>
                                          <p:spTgt spid="61"/>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wipe(left)">
                                      <p:cBhvr>
                                        <p:cTn id="67" dur="500"/>
                                        <p:tgtEl>
                                          <p:spTgt spid="72"/>
                                        </p:tgtEl>
                                      </p:cBhvr>
                                    </p:animEffect>
                                  </p:childTnLst>
                                </p:cTn>
                              </p:par>
                            </p:childTnLst>
                          </p:cTn>
                        </p:par>
                        <p:par>
                          <p:cTn id="68" fill="hold">
                            <p:stCondLst>
                              <p:cond delay="7500"/>
                            </p:stCondLst>
                            <p:childTnLst>
                              <p:par>
                                <p:cTn id="69" presetID="10" presetClass="entr" presetSubtype="0"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55" grpId="0"/>
      <p:bldP spid="56" grpId="0"/>
      <p:bldP spid="57" grpId="0"/>
      <p:bldP spid="58" grpId="0"/>
      <p:bldP spid="59" grpId="0"/>
      <p:bldP spid="60" grpId="0"/>
      <p:bldP spid="61" grpId="0"/>
      <p:bldP spid="62" grpId="0"/>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66FD6664-41C5-4286-86D9-8B00B52BB83A}"/>
              </a:ext>
            </a:extLst>
          </p:cNvPr>
          <p:cNvSpPr txBox="1"/>
          <p:nvPr/>
        </p:nvSpPr>
        <p:spPr>
          <a:xfrm>
            <a:off x="3358166" y="803902"/>
            <a:ext cx="2427668"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mj-lt"/>
              </a:rPr>
              <a:t>Values</a:t>
            </a:r>
          </a:p>
        </p:txBody>
      </p:sp>
      <p:grpSp>
        <p:nvGrpSpPr>
          <p:cNvPr id="31" name="Group 1008">
            <a:extLst>
              <a:ext uri="{FF2B5EF4-FFF2-40B4-BE49-F238E27FC236}">
                <a16:creationId xmlns:a16="http://schemas.microsoft.com/office/drawing/2014/main" id="{039E92DE-0E1B-4A70-B607-E98C46D3166E}"/>
              </a:ext>
            </a:extLst>
          </p:cNvPr>
          <p:cNvGrpSpPr>
            <a:grpSpLocks noChangeAspect="1"/>
          </p:cNvGrpSpPr>
          <p:nvPr/>
        </p:nvGrpSpPr>
        <p:grpSpPr bwMode="auto">
          <a:xfrm>
            <a:off x="6437329" y="1978275"/>
            <a:ext cx="440018" cy="380371"/>
            <a:chOff x="-3982" y="41"/>
            <a:chExt cx="2641" cy="2283"/>
          </a:xfrm>
          <a:gradFill>
            <a:gsLst>
              <a:gs pos="0">
                <a:schemeClr val="accent1"/>
              </a:gs>
              <a:gs pos="100000">
                <a:schemeClr val="accent2"/>
              </a:gs>
            </a:gsLst>
            <a:lin ang="5400000" scaled="1"/>
          </a:gradFill>
        </p:grpSpPr>
        <p:sp>
          <p:nvSpPr>
            <p:cNvPr id="32" name="Freeform 1010">
              <a:extLst>
                <a:ext uri="{FF2B5EF4-FFF2-40B4-BE49-F238E27FC236}">
                  <a16:creationId xmlns:a16="http://schemas.microsoft.com/office/drawing/2014/main" id="{0E3F1628-DF57-445F-B310-2E83FA7EB91C}"/>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3" name="Freeform 1011">
              <a:extLst>
                <a:ext uri="{FF2B5EF4-FFF2-40B4-BE49-F238E27FC236}">
                  <a16:creationId xmlns:a16="http://schemas.microsoft.com/office/drawing/2014/main" id="{0D83728E-8DBB-4526-B8F3-7229473BC44F}"/>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4" name="Freeform 1012">
              <a:extLst>
                <a:ext uri="{FF2B5EF4-FFF2-40B4-BE49-F238E27FC236}">
                  <a16:creationId xmlns:a16="http://schemas.microsoft.com/office/drawing/2014/main" id="{73148C8E-EAFD-4AE2-BD9B-789951625DA9}"/>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5" name="Freeform 1013">
              <a:extLst>
                <a:ext uri="{FF2B5EF4-FFF2-40B4-BE49-F238E27FC236}">
                  <a16:creationId xmlns:a16="http://schemas.microsoft.com/office/drawing/2014/main" id="{AACEF0D8-C1C0-4301-9438-CBFCD66A1B79}"/>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6" name="Rectangle 35">
            <a:extLst>
              <a:ext uri="{FF2B5EF4-FFF2-40B4-BE49-F238E27FC236}">
                <a16:creationId xmlns:a16="http://schemas.microsoft.com/office/drawing/2014/main" id="{B1580A0D-F8B4-47ED-8BC6-981E62C42A4D}"/>
              </a:ext>
            </a:extLst>
          </p:cNvPr>
          <p:cNvSpPr/>
          <p:nvPr/>
        </p:nvSpPr>
        <p:spPr>
          <a:xfrm>
            <a:off x="6990274" y="1793834"/>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21+</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sp>
        <p:nvSpPr>
          <p:cNvPr id="37" name="Rectangle 36">
            <a:extLst>
              <a:ext uri="{FF2B5EF4-FFF2-40B4-BE49-F238E27FC236}">
                <a16:creationId xmlns:a16="http://schemas.microsoft.com/office/drawing/2014/main" id="{4F6826A1-D0B9-4DA5-B6DA-D2CC87D9DD65}"/>
              </a:ext>
            </a:extLst>
          </p:cNvPr>
          <p:cNvSpPr/>
          <p:nvPr/>
        </p:nvSpPr>
        <p:spPr>
          <a:xfrm>
            <a:off x="6437328" y="2604864"/>
            <a:ext cx="1962577" cy="834074"/>
          </a:xfrm>
          <a:prstGeom prst="rect">
            <a:avLst/>
          </a:prstGeom>
        </p:spPr>
        <p:txBody>
          <a:bodyPr wrap="square">
            <a:spAutoFit/>
          </a:bodyPr>
          <a:lstStyle/>
          <a:p>
            <a:pPr>
              <a:lnSpc>
                <a:spcPct val="150000"/>
              </a:lnSpc>
            </a:pPr>
            <a:r>
              <a:rPr lang="id-ID" sz="825" dirty="0">
                <a:solidFill>
                  <a:schemeClr val="tx1">
                    <a:lumMod val="75000"/>
                    <a:lumOff val="25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a:t>
            </a:r>
          </a:p>
        </p:txBody>
      </p:sp>
      <p:sp>
        <p:nvSpPr>
          <p:cNvPr id="38" name="Rounded Rectangle 12">
            <a:extLst>
              <a:ext uri="{FF2B5EF4-FFF2-40B4-BE49-F238E27FC236}">
                <a16:creationId xmlns:a16="http://schemas.microsoft.com/office/drawing/2014/main" id="{43416130-A7CB-4B35-AE28-7B7A6727B477}"/>
              </a:ext>
            </a:extLst>
          </p:cNvPr>
          <p:cNvSpPr/>
          <p:nvPr/>
        </p:nvSpPr>
        <p:spPr>
          <a:xfrm>
            <a:off x="6530629" y="3700662"/>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
        <p:nvSpPr>
          <p:cNvPr id="46" name="Rectangle 45">
            <a:extLst>
              <a:ext uri="{FF2B5EF4-FFF2-40B4-BE49-F238E27FC236}">
                <a16:creationId xmlns:a16="http://schemas.microsoft.com/office/drawing/2014/main" id="{0DFEFDD3-A722-4E0D-B235-EE9AE73F008F}"/>
              </a:ext>
            </a:extLst>
          </p:cNvPr>
          <p:cNvSpPr/>
          <p:nvPr/>
        </p:nvSpPr>
        <p:spPr>
          <a:xfrm>
            <a:off x="0" y="1883391"/>
            <a:ext cx="3415019" cy="2067636"/>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49" name="Group 440">
            <a:extLst>
              <a:ext uri="{FF2B5EF4-FFF2-40B4-BE49-F238E27FC236}">
                <a16:creationId xmlns:a16="http://schemas.microsoft.com/office/drawing/2014/main" id="{55E24E95-620F-4E5C-BE11-0C4A42E88D5B}"/>
              </a:ext>
            </a:extLst>
          </p:cNvPr>
          <p:cNvGrpSpPr>
            <a:grpSpLocks noChangeAspect="1"/>
          </p:cNvGrpSpPr>
          <p:nvPr/>
        </p:nvGrpSpPr>
        <p:grpSpPr bwMode="auto">
          <a:xfrm>
            <a:off x="826019" y="2495588"/>
            <a:ext cx="204912" cy="204912"/>
            <a:chOff x="4495" y="668"/>
            <a:chExt cx="4098" cy="4098"/>
          </a:xfrm>
          <a:solidFill>
            <a:schemeClr val="bg1"/>
          </a:solidFill>
        </p:grpSpPr>
        <p:sp>
          <p:nvSpPr>
            <p:cNvPr id="50" name="Freeform 442">
              <a:extLst>
                <a:ext uri="{FF2B5EF4-FFF2-40B4-BE49-F238E27FC236}">
                  <a16:creationId xmlns:a16="http://schemas.microsoft.com/office/drawing/2014/main" id="{B79100A6-C6CB-4E32-BFCB-4B8DB9F6E361}"/>
                </a:ext>
              </a:extLst>
            </p:cNvPr>
            <p:cNvSpPr>
              <a:spLocks noEditPoints="1"/>
            </p:cNvSpPr>
            <p:nvPr/>
          </p:nvSpPr>
          <p:spPr bwMode="auto">
            <a:xfrm>
              <a:off x="4495" y="668"/>
              <a:ext cx="4098" cy="4098"/>
            </a:xfrm>
            <a:custGeom>
              <a:avLst/>
              <a:gdLst>
                <a:gd name="T0" fmla="*/ 1698 w 4098"/>
                <a:gd name="T1" fmla="*/ 196 h 4098"/>
                <a:gd name="T2" fmla="*/ 1264 w 4098"/>
                <a:gd name="T3" fmla="*/ 334 h 4098"/>
                <a:gd name="T4" fmla="*/ 883 w 4098"/>
                <a:gd name="T5" fmla="*/ 569 h 4098"/>
                <a:gd name="T6" fmla="*/ 569 w 4098"/>
                <a:gd name="T7" fmla="*/ 883 h 4098"/>
                <a:gd name="T8" fmla="*/ 334 w 4098"/>
                <a:gd name="T9" fmla="*/ 1264 h 4098"/>
                <a:gd name="T10" fmla="*/ 196 w 4098"/>
                <a:gd name="T11" fmla="*/ 1698 h 4098"/>
                <a:gd name="T12" fmla="*/ 166 w 4098"/>
                <a:gd name="T13" fmla="*/ 2168 h 4098"/>
                <a:gd name="T14" fmla="*/ 252 w 4098"/>
                <a:gd name="T15" fmla="*/ 2623 h 4098"/>
                <a:gd name="T16" fmla="*/ 441 w 4098"/>
                <a:gd name="T17" fmla="*/ 3033 h 4098"/>
                <a:gd name="T18" fmla="*/ 717 w 4098"/>
                <a:gd name="T19" fmla="*/ 3381 h 4098"/>
                <a:gd name="T20" fmla="*/ 1065 w 4098"/>
                <a:gd name="T21" fmla="*/ 3657 h 4098"/>
                <a:gd name="T22" fmla="*/ 1475 w 4098"/>
                <a:gd name="T23" fmla="*/ 3846 h 4098"/>
                <a:gd name="T24" fmla="*/ 1930 w 4098"/>
                <a:gd name="T25" fmla="*/ 3932 h 4098"/>
                <a:gd name="T26" fmla="*/ 2400 w 4098"/>
                <a:gd name="T27" fmla="*/ 3902 h 4098"/>
                <a:gd name="T28" fmla="*/ 2834 w 4098"/>
                <a:gd name="T29" fmla="*/ 3764 h 4098"/>
                <a:gd name="T30" fmla="*/ 3215 w 4098"/>
                <a:gd name="T31" fmla="*/ 3529 h 4098"/>
                <a:gd name="T32" fmla="*/ 3529 w 4098"/>
                <a:gd name="T33" fmla="*/ 3215 h 4098"/>
                <a:gd name="T34" fmla="*/ 3764 w 4098"/>
                <a:gd name="T35" fmla="*/ 2834 h 4098"/>
                <a:gd name="T36" fmla="*/ 3902 w 4098"/>
                <a:gd name="T37" fmla="*/ 2400 h 4098"/>
                <a:gd name="T38" fmla="*/ 3932 w 4098"/>
                <a:gd name="T39" fmla="*/ 1930 h 4098"/>
                <a:gd name="T40" fmla="*/ 3846 w 4098"/>
                <a:gd name="T41" fmla="*/ 1475 h 4098"/>
                <a:gd name="T42" fmla="*/ 3657 w 4098"/>
                <a:gd name="T43" fmla="*/ 1065 h 4098"/>
                <a:gd name="T44" fmla="*/ 3381 w 4098"/>
                <a:gd name="T45" fmla="*/ 717 h 4098"/>
                <a:gd name="T46" fmla="*/ 3033 w 4098"/>
                <a:gd name="T47" fmla="*/ 441 h 4098"/>
                <a:gd name="T48" fmla="*/ 2623 w 4098"/>
                <a:gd name="T49" fmla="*/ 252 h 4098"/>
                <a:gd name="T50" fmla="*/ 2168 w 4098"/>
                <a:gd name="T51" fmla="*/ 166 h 4098"/>
                <a:gd name="T52" fmla="*/ 2281 w 4098"/>
                <a:gd name="T53" fmla="*/ 12 h 4098"/>
                <a:gd name="T54" fmla="*/ 2727 w 4098"/>
                <a:gd name="T55" fmla="*/ 114 h 4098"/>
                <a:gd name="T56" fmla="*/ 3137 w 4098"/>
                <a:gd name="T57" fmla="*/ 312 h 4098"/>
                <a:gd name="T58" fmla="*/ 3498 w 4098"/>
                <a:gd name="T59" fmla="*/ 600 h 4098"/>
                <a:gd name="T60" fmla="*/ 3786 w 4098"/>
                <a:gd name="T61" fmla="*/ 961 h 4098"/>
                <a:gd name="T62" fmla="*/ 3984 w 4098"/>
                <a:gd name="T63" fmla="*/ 1371 h 4098"/>
                <a:gd name="T64" fmla="*/ 4086 w 4098"/>
                <a:gd name="T65" fmla="*/ 1817 h 4098"/>
                <a:gd name="T66" fmla="*/ 4086 w 4098"/>
                <a:gd name="T67" fmla="*/ 2281 h 4098"/>
                <a:gd name="T68" fmla="*/ 3984 w 4098"/>
                <a:gd name="T69" fmla="*/ 2727 h 4098"/>
                <a:gd name="T70" fmla="*/ 3786 w 4098"/>
                <a:gd name="T71" fmla="*/ 3137 h 4098"/>
                <a:gd name="T72" fmla="*/ 3498 w 4098"/>
                <a:gd name="T73" fmla="*/ 3498 h 4098"/>
                <a:gd name="T74" fmla="*/ 3137 w 4098"/>
                <a:gd name="T75" fmla="*/ 3786 h 4098"/>
                <a:gd name="T76" fmla="*/ 2727 w 4098"/>
                <a:gd name="T77" fmla="*/ 3984 h 4098"/>
                <a:gd name="T78" fmla="*/ 2281 w 4098"/>
                <a:gd name="T79" fmla="*/ 4086 h 4098"/>
                <a:gd name="T80" fmla="*/ 1817 w 4098"/>
                <a:gd name="T81" fmla="*/ 4086 h 4098"/>
                <a:gd name="T82" fmla="*/ 1371 w 4098"/>
                <a:gd name="T83" fmla="*/ 3984 h 4098"/>
                <a:gd name="T84" fmla="*/ 961 w 4098"/>
                <a:gd name="T85" fmla="*/ 3786 h 4098"/>
                <a:gd name="T86" fmla="*/ 600 w 4098"/>
                <a:gd name="T87" fmla="*/ 3498 h 4098"/>
                <a:gd name="T88" fmla="*/ 312 w 4098"/>
                <a:gd name="T89" fmla="*/ 3137 h 4098"/>
                <a:gd name="T90" fmla="*/ 114 w 4098"/>
                <a:gd name="T91" fmla="*/ 2727 h 4098"/>
                <a:gd name="T92" fmla="*/ 12 w 4098"/>
                <a:gd name="T93" fmla="*/ 2281 h 4098"/>
                <a:gd name="T94" fmla="*/ 12 w 4098"/>
                <a:gd name="T95" fmla="*/ 1817 h 4098"/>
                <a:gd name="T96" fmla="*/ 114 w 4098"/>
                <a:gd name="T97" fmla="*/ 1371 h 4098"/>
                <a:gd name="T98" fmla="*/ 312 w 4098"/>
                <a:gd name="T99" fmla="*/ 961 h 4098"/>
                <a:gd name="T100" fmla="*/ 600 w 4098"/>
                <a:gd name="T101" fmla="*/ 600 h 4098"/>
                <a:gd name="T102" fmla="*/ 961 w 4098"/>
                <a:gd name="T103" fmla="*/ 312 h 4098"/>
                <a:gd name="T104" fmla="*/ 1371 w 4098"/>
                <a:gd name="T105" fmla="*/ 114 h 4098"/>
                <a:gd name="T106" fmla="*/ 1817 w 4098"/>
                <a:gd name="T107" fmla="*/ 12 h 4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98" h="4098">
                  <a:moveTo>
                    <a:pt x="2049" y="163"/>
                  </a:moveTo>
                  <a:lnTo>
                    <a:pt x="1930" y="166"/>
                  </a:lnTo>
                  <a:lnTo>
                    <a:pt x="1813" y="178"/>
                  </a:lnTo>
                  <a:lnTo>
                    <a:pt x="1698" y="196"/>
                  </a:lnTo>
                  <a:lnTo>
                    <a:pt x="1586" y="221"/>
                  </a:lnTo>
                  <a:lnTo>
                    <a:pt x="1475" y="252"/>
                  </a:lnTo>
                  <a:lnTo>
                    <a:pt x="1368" y="291"/>
                  </a:lnTo>
                  <a:lnTo>
                    <a:pt x="1264" y="334"/>
                  </a:lnTo>
                  <a:lnTo>
                    <a:pt x="1164" y="385"/>
                  </a:lnTo>
                  <a:lnTo>
                    <a:pt x="1065" y="441"/>
                  </a:lnTo>
                  <a:lnTo>
                    <a:pt x="972" y="502"/>
                  </a:lnTo>
                  <a:lnTo>
                    <a:pt x="883" y="569"/>
                  </a:lnTo>
                  <a:lnTo>
                    <a:pt x="797" y="640"/>
                  </a:lnTo>
                  <a:lnTo>
                    <a:pt x="717" y="717"/>
                  </a:lnTo>
                  <a:lnTo>
                    <a:pt x="640" y="797"/>
                  </a:lnTo>
                  <a:lnTo>
                    <a:pt x="569" y="883"/>
                  </a:lnTo>
                  <a:lnTo>
                    <a:pt x="502" y="972"/>
                  </a:lnTo>
                  <a:lnTo>
                    <a:pt x="441" y="1065"/>
                  </a:lnTo>
                  <a:lnTo>
                    <a:pt x="385" y="1164"/>
                  </a:lnTo>
                  <a:lnTo>
                    <a:pt x="334" y="1264"/>
                  </a:lnTo>
                  <a:lnTo>
                    <a:pt x="291" y="1368"/>
                  </a:lnTo>
                  <a:lnTo>
                    <a:pt x="252" y="1475"/>
                  </a:lnTo>
                  <a:lnTo>
                    <a:pt x="221" y="1586"/>
                  </a:lnTo>
                  <a:lnTo>
                    <a:pt x="196" y="1698"/>
                  </a:lnTo>
                  <a:lnTo>
                    <a:pt x="178" y="1813"/>
                  </a:lnTo>
                  <a:lnTo>
                    <a:pt x="166" y="1930"/>
                  </a:lnTo>
                  <a:lnTo>
                    <a:pt x="163" y="2049"/>
                  </a:lnTo>
                  <a:lnTo>
                    <a:pt x="166" y="2168"/>
                  </a:lnTo>
                  <a:lnTo>
                    <a:pt x="178" y="2285"/>
                  </a:lnTo>
                  <a:lnTo>
                    <a:pt x="196" y="2400"/>
                  </a:lnTo>
                  <a:lnTo>
                    <a:pt x="221" y="2512"/>
                  </a:lnTo>
                  <a:lnTo>
                    <a:pt x="252" y="2623"/>
                  </a:lnTo>
                  <a:lnTo>
                    <a:pt x="291" y="2730"/>
                  </a:lnTo>
                  <a:lnTo>
                    <a:pt x="334" y="2834"/>
                  </a:lnTo>
                  <a:lnTo>
                    <a:pt x="385" y="2934"/>
                  </a:lnTo>
                  <a:lnTo>
                    <a:pt x="441" y="3033"/>
                  </a:lnTo>
                  <a:lnTo>
                    <a:pt x="502" y="3126"/>
                  </a:lnTo>
                  <a:lnTo>
                    <a:pt x="569" y="3215"/>
                  </a:lnTo>
                  <a:lnTo>
                    <a:pt x="640" y="3301"/>
                  </a:lnTo>
                  <a:lnTo>
                    <a:pt x="717" y="3381"/>
                  </a:lnTo>
                  <a:lnTo>
                    <a:pt x="797" y="3458"/>
                  </a:lnTo>
                  <a:lnTo>
                    <a:pt x="883" y="3529"/>
                  </a:lnTo>
                  <a:lnTo>
                    <a:pt x="972" y="3596"/>
                  </a:lnTo>
                  <a:lnTo>
                    <a:pt x="1065" y="3657"/>
                  </a:lnTo>
                  <a:lnTo>
                    <a:pt x="1164" y="3713"/>
                  </a:lnTo>
                  <a:lnTo>
                    <a:pt x="1264" y="3764"/>
                  </a:lnTo>
                  <a:lnTo>
                    <a:pt x="1368" y="3807"/>
                  </a:lnTo>
                  <a:lnTo>
                    <a:pt x="1475" y="3846"/>
                  </a:lnTo>
                  <a:lnTo>
                    <a:pt x="1586" y="3877"/>
                  </a:lnTo>
                  <a:lnTo>
                    <a:pt x="1698" y="3902"/>
                  </a:lnTo>
                  <a:lnTo>
                    <a:pt x="1813" y="3920"/>
                  </a:lnTo>
                  <a:lnTo>
                    <a:pt x="1930" y="3932"/>
                  </a:lnTo>
                  <a:lnTo>
                    <a:pt x="2049" y="3935"/>
                  </a:lnTo>
                  <a:lnTo>
                    <a:pt x="2168" y="3932"/>
                  </a:lnTo>
                  <a:lnTo>
                    <a:pt x="2285" y="3920"/>
                  </a:lnTo>
                  <a:lnTo>
                    <a:pt x="2400" y="3902"/>
                  </a:lnTo>
                  <a:lnTo>
                    <a:pt x="2512" y="3877"/>
                  </a:lnTo>
                  <a:lnTo>
                    <a:pt x="2623" y="3846"/>
                  </a:lnTo>
                  <a:lnTo>
                    <a:pt x="2730" y="3807"/>
                  </a:lnTo>
                  <a:lnTo>
                    <a:pt x="2834" y="3764"/>
                  </a:lnTo>
                  <a:lnTo>
                    <a:pt x="2934" y="3713"/>
                  </a:lnTo>
                  <a:lnTo>
                    <a:pt x="3033" y="3657"/>
                  </a:lnTo>
                  <a:lnTo>
                    <a:pt x="3126" y="3596"/>
                  </a:lnTo>
                  <a:lnTo>
                    <a:pt x="3215" y="3529"/>
                  </a:lnTo>
                  <a:lnTo>
                    <a:pt x="3301" y="3458"/>
                  </a:lnTo>
                  <a:lnTo>
                    <a:pt x="3381" y="3381"/>
                  </a:lnTo>
                  <a:lnTo>
                    <a:pt x="3458" y="3301"/>
                  </a:lnTo>
                  <a:lnTo>
                    <a:pt x="3529" y="3215"/>
                  </a:lnTo>
                  <a:lnTo>
                    <a:pt x="3596" y="3126"/>
                  </a:lnTo>
                  <a:lnTo>
                    <a:pt x="3657" y="3033"/>
                  </a:lnTo>
                  <a:lnTo>
                    <a:pt x="3713" y="2934"/>
                  </a:lnTo>
                  <a:lnTo>
                    <a:pt x="3764" y="2834"/>
                  </a:lnTo>
                  <a:lnTo>
                    <a:pt x="3807" y="2730"/>
                  </a:lnTo>
                  <a:lnTo>
                    <a:pt x="3846" y="2623"/>
                  </a:lnTo>
                  <a:lnTo>
                    <a:pt x="3877" y="2512"/>
                  </a:lnTo>
                  <a:lnTo>
                    <a:pt x="3902" y="2400"/>
                  </a:lnTo>
                  <a:lnTo>
                    <a:pt x="3920" y="2285"/>
                  </a:lnTo>
                  <a:lnTo>
                    <a:pt x="3932" y="2168"/>
                  </a:lnTo>
                  <a:lnTo>
                    <a:pt x="3935" y="2049"/>
                  </a:lnTo>
                  <a:lnTo>
                    <a:pt x="3932" y="1930"/>
                  </a:lnTo>
                  <a:lnTo>
                    <a:pt x="3920" y="1813"/>
                  </a:lnTo>
                  <a:lnTo>
                    <a:pt x="3902" y="1698"/>
                  </a:lnTo>
                  <a:lnTo>
                    <a:pt x="3877" y="1586"/>
                  </a:lnTo>
                  <a:lnTo>
                    <a:pt x="3846" y="1475"/>
                  </a:lnTo>
                  <a:lnTo>
                    <a:pt x="3807" y="1368"/>
                  </a:lnTo>
                  <a:lnTo>
                    <a:pt x="3764" y="1264"/>
                  </a:lnTo>
                  <a:lnTo>
                    <a:pt x="3713" y="1164"/>
                  </a:lnTo>
                  <a:lnTo>
                    <a:pt x="3657" y="1065"/>
                  </a:lnTo>
                  <a:lnTo>
                    <a:pt x="3596" y="972"/>
                  </a:lnTo>
                  <a:lnTo>
                    <a:pt x="3529" y="883"/>
                  </a:lnTo>
                  <a:lnTo>
                    <a:pt x="3458" y="797"/>
                  </a:lnTo>
                  <a:lnTo>
                    <a:pt x="3381" y="717"/>
                  </a:lnTo>
                  <a:lnTo>
                    <a:pt x="3301" y="640"/>
                  </a:lnTo>
                  <a:lnTo>
                    <a:pt x="3215" y="569"/>
                  </a:lnTo>
                  <a:lnTo>
                    <a:pt x="3126" y="502"/>
                  </a:lnTo>
                  <a:lnTo>
                    <a:pt x="3033" y="441"/>
                  </a:lnTo>
                  <a:lnTo>
                    <a:pt x="2934" y="385"/>
                  </a:lnTo>
                  <a:lnTo>
                    <a:pt x="2834" y="334"/>
                  </a:lnTo>
                  <a:lnTo>
                    <a:pt x="2730" y="291"/>
                  </a:lnTo>
                  <a:lnTo>
                    <a:pt x="2623" y="252"/>
                  </a:lnTo>
                  <a:lnTo>
                    <a:pt x="2512" y="221"/>
                  </a:lnTo>
                  <a:lnTo>
                    <a:pt x="2400" y="196"/>
                  </a:lnTo>
                  <a:lnTo>
                    <a:pt x="2285" y="178"/>
                  </a:lnTo>
                  <a:lnTo>
                    <a:pt x="2168" y="166"/>
                  </a:lnTo>
                  <a:lnTo>
                    <a:pt x="2049" y="163"/>
                  </a:lnTo>
                  <a:close/>
                  <a:moveTo>
                    <a:pt x="2049" y="0"/>
                  </a:moveTo>
                  <a:lnTo>
                    <a:pt x="2166" y="4"/>
                  </a:lnTo>
                  <a:lnTo>
                    <a:pt x="2281" y="12"/>
                  </a:lnTo>
                  <a:lnTo>
                    <a:pt x="2395" y="29"/>
                  </a:lnTo>
                  <a:lnTo>
                    <a:pt x="2508" y="51"/>
                  </a:lnTo>
                  <a:lnTo>
                    <a:pt x="2619" y="79"/>
                  </a:lnTo>
                  <a:lnTo>
                    <a:pt x="2727" y="114"/>
                  </a:lnTo>
                  <a:lnTo>
                    <a:pt x="2834" y="155"/>
                  </a:lnTo>
                  <a:lnTo>
                    <a:pt x="2937" y="201"/>
                  </a:lnTo>
                  <a:lnTo>
                    <a:pt x="3039" y="253"/>
                  </a:lnTo>
                  <a:lnTo>
                    <a:pt x="3137" y="312"/>
                  </a:lnTo>
                  <a:lnTo>
                    <a:pt x="3232" y="376"/>
                  </a:lnTo>
                  <a:lnTo>
                    <a:pt x="3324" y="445"/>
                  </a:lnTo>
                  <a:lnTo>
                    <a:pt x="3413" y="520"/>
                  </a:lnTo>
                  <a:lnTo>
                    <a:pt x="3498" y="600"/>
                  </a:lnTo>
                  <a:lnTo>
                    <a:pt x="3578" y="685"/>
                  </a:lnTo>
                  <a:lnTo>
                    <a:pt x="3653" y="774"/>
                  </a:lnTo>
                  <a:lnTo>
                    <a:pt x="3722" y="866"/>
                  </a:lnTo>
                  <a:lnTo>
                    <a:pt x="3786" y="961"/>
                  </a:lnTo>
                  <a:lnTo>
                    <a:pt x="3845" y="1059"/>
                  </a:lnTo>
                  <a:lnTo>
                    <a:pt x="3897" y="1161"/>
                  </a:lnTo>
                  <a:lnTo>
                    <a:pt x="3943" y="1264"/>
                  </a:lnTo>
                  <a:lnTo>
                    <a:pt x="3984" y="1371"/>
                  </a:lnTo>
                  <a:lnTo>
                    <a:pt x="4019" y="1479"/>
                  </a:lnTo>
                  <a:lnTo>
                    <a:pt x="4047" y="1590"/>
                  </a:lnTo>
                  <a:lnTo>
                    <a:pt x="4069" y="1703"/>
                  </a:lnTo>
                  <a:lnTo>
                    <a:pt x="4086" y="1817"/>
                  </a:lnTo>
                  <a:lnTo>
                    <a:pt x="4094" y="1932"/>
                  </a:lnTo>
                  <a:lnTo>
                    <a:pt x="4098" y="2049"/>
                  </a:lnTo>
                  <a:lnTo>
                    <a:pt x="4094" y="2166"/>
                  </a:lnTo>
                  <a:lnTo>
                    <a:pt x="4086" y="2281"/>
                  </a:lnTo>
                  <a:lnTo>
                    <a:pt x="4069" y="2395"/>
                  </a:lnTo>
                  <a:lnTo>
                    <a:pt x="4047" y="2508"/>
                  </a:lnTo>
                  <a:lnTo>
                    <a:pt x="4019" y="2619"/>
                  </a:lnTo>
                  <a:lnTo>
                    <a:pt x="3984" y="2727"/>
                  </a:lnTo>
                  <a:lnTo>
                    <a:pt x="3943" y="2834"/>
                  </a:lnTo>
                  <a:lnTo>
                    <a:pt x="3897" y="2937"/>
                  </a:lnTo>
                  <a:lnTo>
                    <a:pt x="3845" y="3039"/>
                  </a:lnTo>
                  <a:lnTo>
                    <a:pt x="3786" y="3137"/>
                  </a:lnTo>
                  <a:lnTo>
                    <a:pt x="3722" y="3232"/>
                  </a:lnTo>
                  <a:lnTo>
                    <a:pt x="3653" y="3324"/>
                  </a:lnTo>
                  <a:lnTo>
                    <a:pt x="3578" y="3413"/>
                  </a:lnTo>
                  <a:lnTo>
                    <a:pt x="3498" y="3498"/>
                  </a:lnTo>
                  <a:lnTo>
                    <a:pt x="3413" y="3578"/>
                  </a:lnTo>
                  <a:lnTo>
                    <a:pt x="3324" y="3653"/>
                  </a:lnTo>
                  <a:lnTo>
                    <a:pt x="3232" y="3722"/>
                  </a:lnTo>
                  <a:lnTo>
                    <a:pt x="3137" y="3786"/>
                  </a:lnTo>
                  <a:lnTo>
                    <a:pt x="3039" y="3845"/>
                  </a:lnTo>
                  <a:lnTo>
                    <a:pt x="2937" y="3897"/>
                  </a:lnTo>
                  <a:lnTo>
                    <a:pt x="2834" y="3943"/>
                  </a:lnTo>
                  <a:lnTo>
                    <a:pt x="2727" y="3984"/>
                  </a:lnTo>
                  <a:lnTo>
                    <a:pt x="2619" y="4019"/>
                  </a:lnTo>
                  <a:lnTo>
                    <a:pt x="2508" y="4047"/>
                  </a:lnTo>
                  <a:lnTo>
                    <a:pt x="2395" y="4069"/>
                  </a:lnTo>
                  <a:lnTo>
                    <a:pt x="2281" y="4086"/>
                  </a:lnTo>
                  <a:lnTo>
                    <a:pt x="2166" y="4094"/>
                  </a:lnTo>
                  <a:lnTo>
                    <a:pt x="2049" y="4098"/>
                  </a:lnTo>
                  <a:lnTo>
                    <a:pt x="1932" y="4094"/>
                  </a:lnTo>
                  <a:lnTo>
                    <a:pt x="1817" y="4086"/>
                  </a:lnTo>
                  <a:lnTo>
                    <a:pt x="1703" y="4069"/>
                  </a:lnTo>
                  <a:lnTo>
                    <a:pt x="1590" y="4047"/>
                  </a:lnTo>
                  <a:lnTo>
                    <a:pt x="1479" y="4019"/>
                  </a:lnTo>
                  <a:lnTo>
                    <a:pt x="1371" y="3984"/>
                  </a:lnTo>
                  <a:lnTo>
                    <a:pt x="1264" y="3943"/>
                  </a:lnTo>
                  <a:lnTo>
                    <a:pt x="1161" y="3897"/>
                  </a:lnTo>
                  <a:lnTo>
                    <a:pt x="1059" y="3845"/>
                  </a:lnTo>
                  <a:lnTo>
                    <a:pt x="961" y="3786"/>
                  </a:lnTo>
                  <a:lnTo>
                    <a:pt x="866" y="3722"/>
                  </a:lnTo>
                  <a:lnTo>
                    <a:pt x="774" y="3653"/>
                  </a:lnTo>
                  <a:lnTo>
                    <a:pt x="685" y="3578"/>
                  </a:lnTo>
                  <a:lnTo>
                    <a:pt x="600" y="3498"/>
                  </a:lnTo>
                  <a:lnTo>
                    <a:pt x="520" y="3413"/>
                  </a:lnTo>
                  <a:lnTo>
                    <a:pt x="445" y="3324"/>
                  </a:lnTo>
                  <a:lnTo>
                    <a:pt x="376" y="3232"/>
                  </a:lnTo>
                  <a:lnTo>
                    <a:pt x="312" y="3137"/>
                  </a:lnTo>
                  <a:lnTo>
                    <a:pt x="253" y="3039"/>
                  </a:lnTo>
                  <a:lnTo>
                    <a:pt x="201" y="2937"/>
                  </a:lnTo>
                  <a:lnTo>
                    <a:pt x="155" y="2834"/>
                  </a:lnTo>
                  <a:lnTo>
                    <a:pt x="114" y="2727"/>
                  </a:lnTo>
                  <a:lnTo>
                    <a:pt x="79" y="2619"/>
                  </a:lnTo>
                  <a:lnTo>
                    <a:pt x="51" y="2508"/>
                  </a:lnTo>
                  <a:lnTo>
                    <a:pt x="29" y="2395"/>
                  </a:lnTo>
                  <a:lnTo>
                    <a:pt x="12" y="2281"/>
                  </a:lnTo>
                  <a:lnTo>
                    <a:pt x="4" y="2166"/>
                  </a:lnTo>
                  <a:lnTo>
                    <a:pt x="0" y="2049"/>
                  </a:lnTo>
                  <a:lnTo>
                    <a:pt x="4" y="1932"/>
                  </a:lnTo>
                  <a:lnTo>
                    <a:pt x="12" y="1817"/>
                  </a:lnTo>
                  <a:lnTo>
                    <a:pt x="29" y="1703"/>
                  </a:lnTo>
                  <a:lnTo>
                    <a:pt x="51" y="1590"/>
                  </a:lnTo>
                  <a:lnTo>
                    <a:pt x="79" y="1479"/>
                  </a:lnTo>
                  <a:lnTo>
                    <a:pt x="114" y="1371"/>
                  </a:lnTo>
                  <a:lnTo>
                    <a:pt x="155" y="1264"/>
                  </a:lnTo>
                  <a:lnTo>
                    <a:pt x="201" y="1161"/>
                  </a:lnTo>
                  <a:lnTo>
                    <a:pt x="253" y="1059"/>
                  </a:lnTo>
                  <a:lnTo>
                    <a:pt x="312" y="961"/>
                  </a:lnTo>
                  <a:lnTo>
                    <a:pt x="376" y="866"/>
                  </a:lnTo>
                  <a:lnTo>
                    <a:pt x="445" y="774"/>
                  </a:lnTo>
                  <a:lnTo>
                    <a:pt x="520" y="685"/>
                  </a:lnTo>
                  <a:lnTo>
                    <a:pt x="600" y="600"/>
                  </a:lnTo>
                  <a:lnTo>
                    <a:pt x="685" y="520"/>
                  </a:lnTo>
                  <a:lnTo>
                    <a:pt x="774" y="445"/>
                  </a:lnTo>
                  <a:lnTo>
                    <a:pt x="866" y="376"/>
                  </a:lnTo>
                  <a:lnTo>
                    <a:pt x="961" y="312"/>
                  </a:lnTo>
                  <a:lnTo>
                    <a:pt x="1059" y="253"/>
                  </a:lnTo>
                  <a:lnTo>
                    <a:pt x="1161" y="201"/>
                  </a:lnTo>
                  <a:lnTo>
                    <a:pt x="1264" y="155"/>
                  </a:lnTo>
                  <a:lnTo>
                    <a:pt x="1371" y="114"/>
                  </a:lnTo>
                  <a:lnTo>
                    <a:pt x="1479" y="79"/>
                  </a:lnTo>
                  <a:lnTo>
                    <a:pt x="1590" y="51"/>
                  </a:lnTo>
                  <a:lnTo>
                    <a:pt x="1703" y="29"/>
                  </a:lnTo>
                  <a:lnTo>
                    <a:pt x="1817" y="12"/>
                  </a:lnTo>
                  <a:lnTo>
                    <a:pt x="1932" y="4"/>
                  </a:lnTo>
                  <a:lnTo>
                    <a:pt x="204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51" name="Freeform 443">
              <a:extLst>
                <a:ext uri="{FF2B5EF4-FFF2-40B4-BE49-F238E27FC236}">
                  <a16:creationId xmlns:a16="http://schemas.microsoft.com/office/drawing/2014/main" id="{F4517A35-59A9-458F-B028-7464D5B26EF0}"/>
                </a:ext>
              </a:extLst>
            </p:cNvPr>
            <p:cNvSpPr>
              <a:spLocks noEditPoints="1"/>
            </p:cNvSpPr>
            <p:nvPr/>
          </p:nvSpPr>
          <p:spPr bwMode="auto">
            <a:xfrm>
              <a:off x="5223" y="1755"/>
              <a:ext cx="2569" cy="1974"/>
            </a:xfrm>
            <a:custGeom>
              <a:avLst/>
              <a:gdLst>
                <a:gd name="T0" fmla="*/ 2245 w 2569"/>
                <a:gd name="T1" fmla="*/ 168 h 1974"/>
                <a:gd name="T2" fmla="*/ 2198 w 2569"/>
                <a:gd name="T3" fmla="*/ 198 h 1974"/>
                <a:gd name="T4" fmla="*/ 920 w 2569"/>
                <a:gd name="T5" fmla="*/ 1471 h 1974"/>
                <a:gd name="T6" fmla="*/ 880 w 2569"/>
                <a:gd name="T7" fmla="*/ 1481 h 1974"/>
                <a:gd name="T8" fmla="*/ 840 w 2569"/>
                <a:gd name="T9" fmla="*/ 1471 h 1974"/>
                <a:gd name="T10" fmla="*/ 371 w 2569"/>
                <a:gd name="T11" fmla="*/ 1005 h 1974"/>
                <a:gd name="T12" fmla="*/ 330 w 2569"/>
                <a:gd name="T13" fmla="*/ 979 h 1974"/>
                <a:gd name="T14" fmla="*/ 284 w 2569"/>
                <a:gd name="T15" fmla="*/ 971 h 1974"/>
                <a:gd name="T16" fmla="*/ 238 w 2569"/>
                <a:gd name="T17" fmla="*/ 979 h 1974"/>
                <a:gd name="T18" fmla="*/ 197 w 2569"/>
                <a:gd name="T19" fmla="*/ 1005 h 1974"/>
                <a:gd name="T20" fmla="*/ 169 w 2569"/>
                <a:gd name="T21" fmla="*/ 1053 h 1974"/>
                <a:gd name="T22" fmla="*/ 162 w 2569"/>
                <a:gd name="T23" fmla="*/ 1106 h 1974"/>
                <a:gd name="T24" fmla="*/ 180 w 2569"/>
                <a:gd name="T25" fmla="*/ 1157 h 1974"/>
                <a:gd name="T26" fmla="*/ 793 w 2569"/>
                <a:gd name="T27" fmla="*/ 1775 h 1974"/>
                <a:gd name="T28" fmla="*/ 833 w 2569"/>
                <a:gd name="T29" fmla="*/ 1801 h 1974"/>
                <a:gd name="T30" fmla="*/ 880 w 2569"/>
                <a:gd name="T31" fmla="*/ 1811 h 1974"/>
                <a:gd name="T32" fmla="*/ 927 w 2569"/>
                <a:gd name="T33" fmla="*/ 1801 h 1974"/>
                <a:gd name="T34" fmla="*/ 967 w 2569"/>
                <a:gd name="T35" fmla="*/ 1775 h 1974"/>
                <a:gd name="T36" fmla="*/ 2389 w 2569"/>
                <a:gd name="T37" fmla="*/ 349 h 1974"/>
                <a:gd name="T38" fmla="*/ 2406 w 2569"/>
                <a:gd name="T39" fmla="*/ 298 h 1974"/>
                <a:gd name="T40" fmla="*/ 2400 w 2569"/>
                <a:gd name="T41" fmla="*/ 244 h 1974"/>
                <a:gd name="T42" fmla="*/ 2370 w 2569"/>
                <a:gd name="T43" fmla="*/ 198 h 1974"/>
                <a:gd name="T44" fmla="*/ 2324 w 2569"/>
                <a:gd name="T45" fmla="*/ 168 h 1974"/>
                <a:gd name="T46" fmla="*/ 2271 w 2569"/>
                <a:gd name="T47" fmla="*/ 162 h 1974"/>
                <a:gd name="T48" fmla="*/ 2305 w 2569"/>
                <a:gd name="T49" fmla="*/ 0 h 1974"/>
                <a:gd name="T50" fmla="*/ 2383 w 2569"/>
                <a:gd name="T51" fmla="*/ 16 h 1974"/>
                <a:gd name="T52" fmla="*/ 2455 w 2569"/>
                <a:gd name="T53" fmla="*/ 54 h 1974"/>
                <a:gd name="T54" fmla="*/ 2514 w 2569"/>
                <a:gd name="T55" fmla="*/ 114 h 1974"/>
                <a:gd name="T56" fmla="*/ 2553 w 2569"/>
                <a:gd name="T57" fmla="*/ 186 h 1974"/>
                <a:gd name="T58" fmla="*/ 2569 w 2569"/>
                <a:gd name="T59" fmla="*/ 264 h 1974"/>
                <a:gd name="T60" fmla="*/ 2564 w 2569"/>
                <a:gd name="T61" fmla="*/ 344 h 1974"/>
                <a:gd name="T62" fmla="*/ 2535 w 2569"/>
                <a:gd name="T63" fmla="*/ 419 h 1974"/>
                <a:gd name="T64" fmla="*/ 2486 w 2569"/>
                <a:gd name="T65" fmla="*/ 486 h 1974"/>
                <a:gd name="T66" fmla="*/ 1054 w 2569"/>
                <a:gd name="T67" fmla="*/ 1916 h 1974"/>
                <a:gd name="T68" fmla="*/ 989 w 2569"/>
                <a:gd name="T69" fmla="*/ 1953 h 1974"/>
                <a:gd name="T70" fmla="*/ 917 w 2569"/>
                <a:gd name="T71" fmla="*/ 1972 h 1974"/>
                <a:gd name="T72" fmla="*/ 843 w 2569"/>
                <a:gd name="T73" fmla="*/ 1972 h 1974"/>
                <a:gd name="T74" fmla="*/ 771 w 2569"/>
                <a:gd name="T75" fmla="*/ 1953 h 1974"/>
                <a:gd name="T76" fmla="*/ 706 w 2569"/>
                <a:gd name="T77" fmla="*/ 1916 h 1974"/>
                <a:gd name="T78" fmla="*/ 82 w 2569"/>
                <a:gd name="T79" fmla="*/ 1295 h 1974"/>
                <a:gd name="T80" fmla="*/ 32 w 2569"/>
                <a:gd name="T81" fmla="*/ 1228 h 1974"/>
                <a:gd name="T82" fmla="*/ 5 w 2569"/>
                <a:gd name="T83" fmla="*/ 1152 h 1974"/>
                <a:gd name="T84" fmla="*/ 0 w 2569"/>
                <a:gd name="T85" fmla="*/ 1073 h 1974"/>
                <a:gd name="T86" fmla="*/ 16 w 2569"/>
                <a:gd name="T87" fmla="*/ 994 h 1974"/>
                <a:gd name="T88" fmla="*/ 54 w 2569"/>
                <a:gd name="T89" fmla="*/ 922 h 1974"/>
                <a:gd name="T90" fmla="*/ 114 w 2569"/>
                <a:gd name="T91" fmla="*/ 863 h 1974"/>
                <a:gd name="T92" fmla="*/ 186 w 2569"/>
                <a:gd name="T93" fmla="*/ 824 h 1974"/>
                <a:gd name="T94" fmla="*/ 264 w 2569"/>
                <a:gd name="T95" fmla="*/ 808 h 1974"/>
                <a:gd name="T96" fmla="*/ 344 w 2569"/>
                <a:gd name="T97" fmla="*/ 813 h 1974"/>
                <a:gd name="T98" fmla="*/ 419 w 2569"/>
                <a:gd name="T99" fmla="*/ 840 h 1974"/>
                <a:gd name="T100" fmla="*/ 486 w 2569"/>
                <a:gd name="T101" fmla="*/ 890 h 1974"/>
                <a:gd name="T102" fmla="*/ 2082 w 2569"/>
                <a:gd name="T103" fmla="*/ 83 h 1974"/>
                <a:gd name="T104" fmla="*/ 2149 w 2569"/>
                <a:gd name="T105" fmla="*/ 33 h 1974"/>
                <a:gd name="T106" fmla="*/ 2225 w 2569"/>
                <a:gd name="T107" fmla="*/ 5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69" h="1974">
                  <a:moveTo>
                    <a:pt x="2271" y="162"/>
                  </a:moveTo>
                  <a:lnTo>
                    <a:pt x="2245" y="168"/>
                  </a:lnTo>
                  <a:lnTo>
                    <a:pt x="2220" y="181"/>
                  </a:lnTo>
                  <a:lnTo>
                    <a:pt x="2198" y="198"/>
                  </a:lnTo>
                  <a:lnTo>
                    <a:pt x="939" y="1457"/>
                  </a:lnTo>
                  <a:lnTo>
                    <a:pt x="920" y="1471"/>
                  </a:lnTo>
                  <a:lnTo>
                    <a:pt x="901" y="1479"/>
                  </a:lnTo>
                  <a:lnTo>
                    <a:pt x="880" y="1481"/>
                  </a:lnTo>
                  <a:lnTo>
                    <a:pt x="859" y="1479"/>
                  </a:lnTo>
                  <a:lnTo>
                    <a:pt x="840" y="1471"/>
                  </a:lnTo>
                  <a:lnTo>
                    <a:pt x="823" y="1457"/>
                  </a:lnTo>
                  <a:lnTo>
                    <a:pt x="371" y="1005"/>
                  </a:lnTo>
                  <a:lnTo>
                    <a:pt x="351" y="991"/>
                  </a:lnTo>
                  <a:lnTo>
                    <a:pt x="330" y="979"/>
                  </a:lnTo>
                  <a:lnTo>
                    <a:pt x="308" y="972"/>
                  </a:lnTo>
                  <a:lnTo>
                    <a:pt x="284" y="971"/>
                  </a:lnTo>
                  <a:lnTo>
                    <a:pt x="260" y="972"/>
                  </a:lnTo>
                  <a:lnTo>
                    <a:pt x="238" y="979"/>
                  </a:lnTo>
                  <a:lnTo>
                    <a:pt x="217" y="991"/>
                  </a:lnTo>
                  <a:lnTo>
                    <a:pt x="197" y="1005"/>
                  </a:lnTo>
                  <a:lnTo>
                    <a:pt x="180" y="1028"/>
                  </a:lnTo>
                  <a:lnTo>
                    <a:pt x="169" y="1053"/>
                  </a:lnTo>
                  <a:lnTo>
                    <a:pt x="162" y="1079"/>
                  </a:lnTo>
                  <a:lnTo>
                    <a:pt x="162" y="1106"/>
                  </a:lnTo>
                  <a:lnTo>
                    <a:pt x="169" y="1132"/>
                  </a:lnTo>
                  <a:lnTo>
                    <a:pt x="180" y="1157"/>
                  </a:lnTo>
                  <a:lnTo>
                    <a:pt x="197" y="1179"/>
                  </a:lnTo>
                  <a:lnTo>
                    <a:pt x="793" y="1775"/>
                  </a:lnTo>
                  <a:lnTo>
                    <a:pt x="812" y="1790"/>
                  </a:lnTo>
                  <a:lnTo>
                    <a:pt x="833" y="1801"/>
                  </a:lnTo>
                  <a:lnTo>
                    <a:pt x="857" y="1809"/>
                  </a:lnTo>
                  <a:lnTo>
                    <a:pt x="880" y="1811"/>
                  </a:lnTo>
                  <a:lnTo>
                    <a:pt x="904" y="1809"/>
                  </a:lnTo>
                  <a:lnTo>
                    <a:pt x="927" y="1801"/>
                  </a:lnTo>
                  <a:lnTo>
                    <a:pt x="948" y="1790"/>
                  </a:lnTo>
                  <a:lnTo>
                    <a:pt x="967" y="1775"/>
                  </a:lnTo>
                  <a:lnTo>
                    <a:pt x="2370" y="371"/>
                  </a:lnTo>
                  <a:lnTo>
                    <a:pt x="2389" y="349"/>
                  </a:lnTo>
                  <a:lnTo>
                    <a:pt x="2400" y="324"/>
                  </a:lnTo>
                  <a:lnTo>
                    <a:pt x="2406" y="298"/>
                  </a:lnTo>
                  <a:lnTo>
                    <a:pt x="2406" y="272"/>
                  </a:lnTo>
                  <a:lnTo>
                    <a:pt x="2400" y="244"/>
                  </a:lnTo>
                  <a:lnTo>
                    <a:pt x="2389" y="219"/>
                  </a:lnTo>
                  <a:lnTo>
                    <a:pt x="2370" y="198"/>
                  </a:lnTo>
                  <a:lnTo>
                    <a:pt x="2349" y="181"/>
                  </a:lnTo>
                  <a:lnTo>
                    <a:pt x="2324" y="168"/>
                  </a:lnTo>
                  <a:lnTo>
                    <a:pt x="2297" y="162"/>
                  </a:lnTo>
                  <a:lnTo>
                    <a:pt x="2271" y="162"/>
                  </a:lnTo>
                  <a:close/>
                  <a:moveTo>
                    <a:pt x="2265" y="0"/>
                  </a:moveTo>
                  <a:lnTo>
                    <a:pt x="2305" y="0"/>
                  </a:lnTo>
                  <a:lnTo>
                    <a:pt x="2344" y="5"/>
                  </a:lnTo>
                  <a:lnTo>
                    <a:pt x="2383" y="16"/>
                  </a:lnTo>
                  <a:lnTo>
                    <a:pt x="2420" y="33"/>
                  </a:lnTo>
                  <a:lnTo>
                    <a:pt x="2455" y="54"/>
                  </a:lnTo>
                  <a:lnTo>
                    <a:pt x="2486" y="83"/>
                  </a:lnTo>
                  <a:lnTo>
                    <a:pt x="2514" y="114"/>
                  </a:lnTo>
                  <a:lnTo>
                    <a:pt x="2535" y="150"/>
                  </a:lnTo>
                  <a:lnTo>
                    <a:pt x="2553" y="186"/>
                  </a:lnTo>
                  <a:lnTo>
                    <a:pt x="2564" y="224"/>
                  </a:lnTo>
                  <a:lnTo>
                    <a:pt x="2569" y="264"/>
                  </a:lnTo>
                  <a:lnTo>
                    <a:pt x="2569" y="304"/>
                  </a:lnTo>
                  <a:lnTo>
                    <a:pt x="2564" y="344"/>
                  </a:lnTo>
                  <a:lnTo>
                    <a:pt x="2553" y="382"/>
                  </a:lnTo>
                  <a:lnTo>
                    <a:pt x="2535" y="419"/>
                  </a:lnTo>
                  <a:lnTo>
                    <a:pt x="2514" y="454"/>
                  </a:lnTo>
                  <a:lnTo>
                    <a:pt x="2486" y="486"/>
                  </a:lnTo>
                  <a:lnTo>
                    <a:pt x="1083" y="1891"/>
                  </a:lnTo>
                  <a:lnTo>
                    <a:pt x="1054" y="1916"/>
                  </a:lnTo>
                  <a:lnTo>
                    <a:pt x="1023" y="1937"/>
                  </a:lnTo>
                  <a:lnTo>
                    <a:pt x="989" y="1953"/>
                  </a:lnTo>
                  <a:lnTo>
                    <a:pt x="955" y="1964"/>
                  </a:lnTo>
                  <a:lnTo>
                    <a:pt x="917" y="1972"/>
                  </a:lnTo>
                  <a:lnTo>
                    <a:pt x="880" y="1974"/>
                  </a:lnTo>
                  <a:lnTo>
                    <a:pt x="843" y="1972"/>
                  </a:lnTo>
                  <a:lnTo>
                    <a:pt x="806" y="1964"/>
                  </a:lnTo>
                  <a:lnTo>
                    <a:pt x="771" y="1953"/>
                  </a:lnTo>
                  <a:lnTo>
                    <a:pt x="737" y="1937"/>
                  </a:lnTo>
                  <a:lnTo>
                    <a:pt x="706" y="1916"/>
                  </a:lnTo>
                  <a:lnTo>
                    <a:pt x="678" y="1891"/>
                  </a:lnTo>
                  <a:lnTo>
                    <a:pt x="82" y="1295"/>
                  </a:lnTo>
                  <a:lnTo>
                    <a:pt x="54" y="1263"/>
                  </a:lnTo>
                  <a:lnTo>
                    <a:pt x="32" y="1228"/>
                  </a:lnTo>
                  <a:lnTo>
                    <a:pt x="16" y="1190"/>
                  </a:lnTo>
                  <a:lnTo>
                    <a:pt x="5" y="1152"/>
                  </a:lnTo>
                  <a:lnTo>
                    <a:pt x="0" y="1112"/>
                  </a:lnTo>
                  <a:lnTo>
                    <a:pt x="0" y="1073"/>
                  </a:lnTo>
                  <a:lnTo>
                    <a:pt x="5" y="1033"/>
                  </a:lnTo>
                  <a:lnTo>
                    <a:pt x="16" y="994"/>
                  </a:lnTo>
                  <a:lnTo>
                    <a:pt x="32" y="957"/>
                  </a:lnTo>
                  <a:lnTo>
                    <a:pt x="54" y="922"/>
                  </a:lnTo>
                  <a:lnTo>
                    <a:pt x="82" y="890"/>
                  </a:lnTo>
                  <a:lnTo>
                    <a:pt x="114" y="863"/>
                  </a:lnTo>
                  <a:lnTo>
                    <a:pt x="149" y="840"/>
                  </a:lnTo>
                  <a:lnTo>
                    <a:pt x="186" y="824"/>
                  </a:lnTo>
                  <a:lnTo>
                    <a:pt x="224" y="813"/>
                  </a:lnTo>
                  <a:lnTo>
                    <a:pt x="264" y="808"/>
                  </a:lnTo>
                  <a:lnTo>
                    <a:pt x="304" y="808"/>
                  </a:lnTo>
                  <a:lnTo>
                    <a:pt x="344" y="813"/>
                  </a:lnTo>
                  <a:lnTo>
                    <a:pt x="382" y="824"/>
                  </a:lnTo>
                  <a:lnTo>
                    <a:pt x="419" y="840"/>
                  </a:lnTo>
                  <a:lnTo>
                    <a:pt x="454" y="863"/>
                  </a:lnTo>
                  <a:lnTo>
                    <a:pt x="486" y="890"/>
                  </a:lnTo>
                  <a:lnTo>
                    <a:pt x="880" y="1285"/>
                  </a:lnTo>
                  <a:lnTo>
                    <a:pt x="2082" y="83"/>
                  </a:lnTo>
                  <a:lnTo>
                    <a:pt x="2115" y="54"/>
                  </a:lnTo>
                  <a:lnTo>
                    <a:pt x="2149" y="33"/>
                  </a:lnTo>
                  <a:lnTo>
                    <a:pt x="2187" y="16"/>
                  </a:lnTo>
                  <a:lnTo>
                    <a:pt x="2225" y="5"/>
                  </a:lnTo>
                  <a:lnTo>
                    <a:pt x="226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52" name="Rectangle 51">
            <a:extLst>
              <a:ext uri="{FF2B5EF4-FFF2-40B4-BE49-F238E27FC236}">
                <a16:creationId xmlns:a16="http://schemas.microsoft.com/office/drawing/2014/main" id="{0F3DE036-D262-4F9D-8EFA-733522E33C44}"/>
              </a:ext>
            </a:extLst>
          </p:cNvPr>
          <p:cNvSpPr/>
          <p:nvPr/>
        </p:nvSpPr>
        <p:spPr>
          <a:xfrm>
            <a:off x="1112854" y="2483792"/>
            <a:ext cx="1194648" cy="253916"/>
          </a:xfrm>
          <a:prstGeom prst="rect">
            <a:avLst/>
          </a:prstGeom>
        </p:spPr>
        <p:txBody>
          <a:bodyPr wrap="square">
            <a:spAutoFit/>
          </a:bodyPr>
          <a:lstStyle/>
          <a:p>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53" name="Rectangle 52">
            <a:extLst>
              <a:ext uri="{FF2B5EF4-FFF2-40B4-BE49-F238E27FC236}">
                <a16:creationId xmlns:a16="http://schemas.microsoft.com/office/drawing/2014/main" id="{05E4938E-0A77-462C-80FA-F2355F745D7B}"/>
              </a:ext>
            </a:extLst>
          </p:cNvPr>
          <p:cNvSpPr/>
          <p:nvPr/>
        </p:nvSpPr>
        <p:spPr>
          <a:xfrm>
            <a:off x="744096" y="2700501"/>
            <a:ext cx="2073545" cy="643638"/>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a:t>
            </a:r>
          </a:p>
        </p:txBody>
      </p:sp>
      <p:sp>
        <p:nvSpPr>
          <p:cNvPr id="24" name="Rectangle 23">
            <a:extLst>
              <a:ext uri="{FF2B5EF4-FFF2-40B4-BE49-F238E27FC236}">
                <a16:creationId xmlns:a16="http://schemas.microsoft.com/office/drawing/2014/main" id="{9B69B751-2102-44E8-8847-6E9A16DA28D8}"/>
              </a:ext>
            </a:extLst>
          </p:cNvPr>
          <p:cNvSpPr/>
          <p:nvPr/>
        </p:nvSpPr>
        <p:spPr>
          <a:xfrm>
            <a:off x="407298" y="4420772"/>
            <a:ext cx="1210786"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grpSp>
        <p:nvGrpSpPr>
          <p:cNvPr id="27" name="Group 26">
            <a:extLst>
              <a:ext uri="{FF2B5EF4-FFF2-40B4-BE49-F238E27FC236}">
                <a16:creationId xmlns:a16="http://schemas.microsoft.com/office/drawing/2014/main" id="{2F2E6F3C-4BFE-4B03-BB9A-A876ACA5A6BC}"/>
              </a:ext>
            </a:extLst>
          </p:cNvPr>
          <p:cNvGrpSpPr/>
          <p:nvPr/>
        </p:nvGrpSpPr>
        <p:grpSpPr>
          <a:xfrm>
            <a:off x="8219049" y="4420772"/>
            <a:ext cx="469358" cy="189914"/>
            <a:chOff x="2630658" y="3812345"/>
            <a:chExt cx="1216856" cy="492370"/>
          </a:xfrm>
        </p:grpSpPr>
        <p:sp>
          <p:nvSpPr>
            <p:cNvPr id="28" name="Oval 27">
              <a:extLst>
                <a:ext uri="{FF2B5EF4-FFF2-40B4-BE49-F238E27FC236}">
                  <a16:creationId xmlns:a16="http://schemas.microsoft.com/office/drawing/2014/main" id="{E6C6FE16-9171-4953-9B2F-854679D1F33F}"/>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9" name="Group 28">
              <a:extLst>
                <a:ext uri="{FF2B5EF4-FFF2-40B4-BE49-F238E27FC236}">
                  <a16:creationId xmlns:a16="http://schemas.microsoft.com/office/drawing/2014/main" id="{CED16194-F8EC-45A7-B17C-946083DCD238}"/>
                </a:ext>
              </a:extLst>
            </p:cNvPr>
            <p:cNvGrpSpPr/>
            <p:nvPr/>
          </p:nvGrpSpPr>
          <p:grpSpPr>
            <a:xfrm>
              <a:off x="3355144" y="3812345"/>
              <a:ext cx="492370" cy="492370"/>
              <a:chOff x="3657600" y="4058530"/>
              <a:chExt cx="379828" cy="379828"/>
            </a:xfrm>
          </p:grpSpPr>
          <p:cxnSp>
            <p:nvCxnSpPr>
              <p:cNvPr id="30" name="Straight Connector 29">
                <a:extLst>
                  <a:ext uri="{FF2B5EF4-FFF2-40B4-BE49-F238E27FC236}">
                    <a16:creationId xmlns:a16="http://schemas.microsoft.com/office/drawing/2014/main" id="{1FE600B4-3AB9-4294-A4FF-D37F7BEB73EF}"/>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0CF7F59-F3BF-44FE-9256-4662605F257E}"/>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pic>
        <p:nvPicPr>
          <p:cNvPr id="3" name="Picture Placeholder 2">
            <a:extLst>
              <a:ext uri="{FF2B5EF4-FFF2-40B4-BE49-F238E27FC236}">
                <a16:creationId xmlns:a16="http://schemas.microsoft.com/office/drawing/2014/main" id="{B2D6DEF9-C6D5-417A-B761-330D99FFEB6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565" r="16565"/>
          <a:stretch>
            <a:fillRect/>
          </a:stretch>
        </p:blipFill>
        <p:spPr/>
      </p:pic>
    </p:spTree>
    <p:extLst>
      <p:ext uri="{BB962C8B-B14F-4D97-AF65-F5344CB8AC3E}">
        <p14:creationId xmlns:p14="http://schemas.microsoft.com/office/powerpoint/2010/main" val="284855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left)">
                                      <p:cBhvr>
                                        <p:cTn id="21" dur="500"/>
                                        <p:tgtEl>
                                          <p:spTgt spid="52"/>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anim calcmode="lin" valueType="num">
                                      <p:cBhvr>
                                        <p:cTn id="26" dur="500" fill="hold"/>
                                        <p:tgtEl>
                                          <p:spTgt spid="53"/>
                                        </p:tgtEl>
                                        <p:attrNameLst>
                                          <p:attrName>ppt_x</p:attrName>
                                        </p:attrNameLst>
                                      </p:cBhvr>
                                      <p:tavLst>
                                        <p:tav tm="0">
                                          <p:val>
                                            <p:strVal val="#ppt_x"/>
                                          </p:val>
                                        </p:tav>
                                        <p:tav tm="100000">
                                          <p:val>
                                            <p:strVal val="#ppt_x"/>
                                          </p:val>
                                        </p:tav>
                                      </p:tavLst>
                                    </p:anim>
                                    <p:anim calcmode="lin" valueType="num">
                                      <p:cBhvr>
                                        <p:cTn id="27" dur="500" fill="hold"/>
                                        <p:tgtEl>
                                          <p:spTgt spid="5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anim calcmode="lin" valueType="num">
                                      <p:cBhvr>
                                        <p:cTn id="42" dur="500" fill="hold"/>
                                        <p:tgtEl>
                                          <p:spTgt spid="37"/>
                                        </p:tgtEl>
                                        <p:attrNameLst>
                                          <p:attrName>ppt_x</p:attrName>
                                        </p:attrNameLst>
                                      </p:cBhvr>
                                      <p:tavLst>
                                        <p:tav tm="0">
                                          <p:val>
                                            <p:strVal val="#ppt_x"/>
                                          </p:val>
                                        </p:tav>
                                        <p:tav tm="100000">
                                          <p:val>
                                            <p:strVal val="#ppt_x"/>
                                          </p:val>
                                        </p:tav>
                                      </p:tavLst>
                                    </p:anim>
                                    <p:anim calcmode="lin" valueType="num">
                                      <p:cBhvr>
                                        <p:cTn id="43" dur="5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6" grpId="0"/>
      <p:bldP spid="37" grpId="0"/>
      <p:bldP spid="38" grpId="0" animBg="1"/>
      <p:bldP spid="46" grpId="0" animBg="1"/>
      <p:bldP spid="52" grpId="0"/>
      <p:bldP spid="5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B98FEDD-20B5-440D-927D-52C14E4B80F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343" r="7343"/>
          <a:stretch>
            <a:fillRect/>
          </a:stretch>
        </p:blipFill>
        <p:spPr/>
      </p:pic>
      <p:sp>
        <p:nvSpPr>
          <p:cNvPr id="15" name="TextBox 14">
            <a:extLst>
              <a:ext uri="{FF2B5EF4-FFF2-40B4-BE49-F238E27FC236}">
                <a16:creationId xmlns:a16="http://schemas.microsoft.com/office/drawing/2014/main" id="{4E2E72AF-63C7-4AC4-B5D5-F2C6F67D5CEF}"/>
              </a:ext>
            </a:extLst>
          </p:cNvPr>
          <p:cNvSpPr txBox="1"/>
          <p:nvPr/>
        </p:nvSpPr>
        <p:spPr>
          <a:xfrm>
            <a:off x="1053808" y="1528952"/>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We Fix All</a:t>
            </a:r>
          </a:p>
        </p:txBody>
      </p:sp>
      <p:sp>
        <p:nvSpPr>
          <p:cNvPr id="14" name="Rectangle 13">
            <a:extLst>
              <a:ext uri="{FF2B5EF4-FFF2-40B4-BE49-F238E27FC236}">
                <a16:creationId xmlns:a16="http://schemas.microsoft.com/office/drawing/2014/main" id="{0A9F89FC-E83E-4164-BA9B-9610D7A173F5}"/>
              </a:ext>
            </a:extLst>
          </p:cNvPr>
          <p:cNvSpPr/>
          <p:nvPr/>
        </p:nvSpPr>
        <p:spPr>
          <a:xfrm>
            <a:off x="1053808" y="2161138"/>
            <a:ext cx="2576517" cy="102451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a:t>
            </a:r>
          </a:p>
        </p:txBody>
      </p:sp>
      <p:sp>
        <p:nvSpPr>
          <p:cNvPr id="16" name="Rounded Rectangle 20">
            <a:extLst>
              <a:ext uri="{FF2B5EF4-FFF2-40B4-BE49-F238E27FC236}">
                <a16:creationId xmlns:a16="http://schemas.microsoft.com/office/drawing/2014/main" id="{DBD6FCBF-411F-4B20-9928-0561F5BA4E8E}"/>
              </a:ext>
            </a:extLst>
          </p:cNvPr>
          <p:cNvSpPr/>
          <p:nvPr/>
        </p:nvSpPr>
        <p:spPr>
          <a:xfrm>
            <a:off x="1125245" y="3551830"/>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
        <p:nvSpPr>
          <p:cNvPr id="32" name="Rectangle 31">
            <a:extLst>
              <a:ext uri="{FF2B5EF4-FFF2-40B4-BE49-F238E27FC236}">
                <a16:creationId xmlns:a16="http://schemas.microsoft.com/office/drawing/2014/main" id="{556110C6-3E98-49A2-BECC-724CE26B5D11}"/>
              </a:ext>
            </a:extLst>
          </p:cNvPr>
          <p:cNvSpPr/>
          <p:nvPr/>
        </p:nvSpPr>
        <p:spPr>
          <a:xfrm>
            <a:off x="4114801" y="1971000"/>
            <a:ext cx="2743200"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Freeform 1099">
            <a:extLst>
              <a:ext uri="{FF2B5EF4-FFF2-40B4-BE49-F238E27FC236}">
                <a16:creationId xmlns:a16="http://schemas.microsoft.com/office/drawing/2014/main" id="{359CB582-4DB3-45F7-9F96-2C11DCD4C169}"/>
              </a:ext>
            </a:extLst>
          </p:cNvPr>
          <p:cNvSpPr>
            <a:spLocks noEditPoints="1"/>
          </p:cNvSpPr>
          <p:nvPr/>
        </p:nvSpPr>
        <p:spPr bwMode="auto">
          <a:xfrm>
            <a:off x="4494239" y="2282386"/>
            <a:ext cx="230633" cy="232214"/>
          </a:xfrm>
          <a:custGeom>
            <a:avLst/>
            <a:gdLst>
              <a:gd name="T0" fmla="*/ 2770 w 3499"/>
              <a:gd name="T1" fmla="*/ 2789 h 3524"/>
              <a:gd name="T2" fmla="*/ 2920 w 3499"/>
              <a:gd name="T3" fmla="*/ 2433 h 3524"/>
              <a:gd name="T4" fmla="*/ 2450 w 3499"/>
              <a:gd name="T5" fmla="*/ 1771 h 3524"/>
              <a:gd name="T6" fmla="*/ 2073 w 3499"/>
              <a:gd name="T7" fmla="*/ 1912 h 3524"/>
              <a:gd name="T8" fmla="*/ 1656 w 3499"/>
              <a:gd name="T9" fmla="*/ 2015 h 3524"/>
              <a:gd name="T10" fmla="*/ 1310 w 3499"/>
              <a:gd name="T11" fmla="*/ 2173 h 3524"/>
              <a:gd name="T12" fmla="*/ 1157 w 3499"/>
              <a:gd name="T13" fmla="*/ 2448 h 3524"/>
              <a:gd name="T14" fmla="*/ 1137 w 3499"/>
              <a:gd name="T15" fmla="*/ 2777 h 3524"/>
              <a:gd name="T16" fmla="*/ 1366 w 3499"/>
              <a:gd name="T17" fmla="*/ 3134 h 3524"/>
              <a:gd name="T18" fmla="*/ 1656 w 3499"/>
              <a:gd name="T19" fmla="*/ 3353 h 3524"/>
              <a:gd name="T20" fmla="*/ 1976 w 3499"/>
              <a:gd name="T21" fmla="*/ 3399 h 3524"/>
              <a:gd name="T22" fmla="*/ 2301 w 3499"/>
              <a:gd name="T23" fmla="*/ 3224 h 3524"/>
              <a:gd name="T24" fmla="*/ 2110 w 3499"/>
              <a:gd name="T25" fmla="*/ 3291 h 3524"/>
              <a:gd name="T26" fmla="*/ 1678 w 3499"/>
              <a:gd name="T27" fmla="*/ 3323 h 3524"/>
              <a:gd name="T28" fmla="*/ 1521 w 3499"/>
              <a:gd name="T29" fmla="*/ 3137 h 3524"/>
              <a:gd name="T30" fmla="*/ 1614 w 3499"/>
              <a:gd name="T31" fmla="*/ 2909 h 3524"/>
              <a:gd name="T32" fmla="*/ 2048 w 3499"/>
              <a:gd name="T33" fmla="*/ 2875 h 3524"/>
              <a:gd name="T34" fmla="*/ 2280 w 3499"/>
              <a:gd name="T35" fmla="*/ 3017 h 3524"/>
              <a:gd name="T36" fmla="*/ 2615 w 3499"/>
              <a:gd name="T37" fmla="*/ 2840 h 3524"/>
              <a:gd name="T38" fmla="*/ 2786 w 3499"/>
              <a:gd name="T39" fmla="*/ 2353 h 3524"/>
              <a:gd name="T40" fmla="*/ 2709 w 3499"/>
              <a:gd name="T41" fmla="*/ 2333 h 3524"/>
              <a:gd name="T42" fmla="*/ 2715 w 3499"/>
              <a:gd name="T43" fmla="*/ 2239 h 3524"/>
              <a:gd name="T44" fmla="*/ 2741 w 3499"/>
              <a:gd name="T45" fmla="*/ 2005 h 3524"/>
              <a:gd name="T46" fmla="*/ 2678 w 3499"/>
              <a:gd name="T47" fmla="*/ 1715 h 3524"/>
              <a:gd name="T48" fmla="*/ 1492 w 3499"/>
              <a:gd name="T49" fmla="*/ 192 h 3524"/>
              <a:gd name="T50" fmla="*/ 974 w 3499"/>
              <a:gd name="T51" fmla="*/ 444 h 3524"/>
              <a:gd name="T52" fmla="*/ 631 w 3499"/>
              <a:gd name="T53" fmla="*/ 902 h 3524"/>
              <a:gd name="T54" fmla="*/ 998 w 3499"/>
              <a:gd name="T55" fmla="*/ 571 h 3524"/>
              <a:gd name="T56" fmla="*/ 1416 w 3499"/>
              <a:gd name="T57" fmla="*/ 397 h 3524"/>
              <a:gd name="T58" fmla="*/ 1997 w 3499"/>
              <a:gd name="T59" fmla="*/ 363 h 3524"/>
              <a:gd name="T60" fmla="*/ 2358 w 3499"/>
              <a:gd name="T61" fmla="*/ 498 h 3524"/>
              <a:gd name="T62" fmla="*/ 2553 w 3499"/>
              <a:gd name="T63" fmla="*/ 657 h 3524"/>
              <a:gd name="T64" fmla="*/ 2622 w 3499"/>
              <a:gd name="T65" fmla="*/ 741 h 3524"/>
              <a:gd name="T66" fmla="*/ 2757 w 3499"/>
              <a:gd name="T67" fmla="*/ 938 h 3524"/>
              <a:gd name="T68" fmla="*/ 2818 w 3499"/>
              <a:gd name="T69" fmla="*/ 799 h 3524"/>
              <a:gd name="T70" fmla="*/ 2414 w 3499"/>
              <a:gd name="T71" fmla="*/ 362 h 3524"/>
              <a:gd name="T72" fmla="*/ 1841 w 3499"/>
              <a:gd name="T73" fmla="*/ 168 h 3524"/>
              <a:gd name="T74" fmla="*/ 2117 w 3499"/>
              <a:gd name="T75" fmla="*/ 50 h 3524"/>
              <a:gd name="T76" fmla="*/ 2661 w 3499"/>
              <a:gd name="T77" fmla="*/ 346 h 3524"/>
              <a:gd name="T78" fmla="*/ 3022 w 3499"/>
              <a:gd name="T79" fmla="*/ 847 h 3524"/>
              <a:gd name="T80" fmla="*/ 3131 w 3499"/>
              <a:gd name="T81" fmla="*/ 1436 h 3524"/>
              <a:gd name="T82" fmla="*/ 3406 w 3499"/>
              <a:gd name="T83" fmla="*/ 1530 h 3524"/>
              <a:gd name="T84" fmla="*/ 3499 w 3499"/>
              <a:gd name="T85" fmla="*/ 2220 h 3524"/>
              <a:gd name="T86" fmla="*/ 3376 w 3499"/>
              <a:gd name="T87" fmla="*/ 2473 h 3524"/>
              <a:gd name="T88" fmla="*/ 3051 w 3499"/>
              <a:gd name="T89" fmla="*/ 2606 h 3524"/>
              <a:gd name="T90" fmla="*/ 2791 w 3499"/>
              <a:gd name="T91" fmla="*/ 2997 h 3524"/>
              <a:gd name="T92" fmla="*/ 2400 w 3499"/>
              <a:gd name="T93" fmla="*/ 3292 h 3524"/>
              <a:gd name="T94" fmla="*/ 2054 w 3499"/>
              <a:gd name="T95" fmla="*/ 3500 h 3524"/>
              <a:gd name="T96" fmla="*/ 1656 w 3499"/>
              <a:gd name="T97" fmla="*/ 3480 h 3524"/>
              <a:gd name="T98" fmla="*/ 1299 w 3499"/>
              <a:gd name="T99" fmla="*/ 3231 h 3524"/>
              <a:gd name="T100" fmla="*/ 1199 w 3499"/>
              <a:gd name="T101" fmla="*/ 3177 h 3524"/>
              <a:gd name="T102" fmla="*/ 1117 w 3499"/>
              <a:gd name="T103" fmla="*/ 3210 h 3524"/>
              <a:gd name="T104" fmla="*/ 1021 w 3499"/>
              <a:gd name="T105" fmla="*/ 3118 h 3524"/>
              <a:gd name="T106" fmla="*/ 809 w 3499"/>
              <a:gd name="T107" fmla="*/ 2871 h 3524"/>
              <a:gd name="T108" fmla="*/ 570 w 3499"/>
              <a:gd name="T109" fmla="*/ 2489 h 3524"/>
              <a:gd name="T110" fmla="*/ 275 w 3499"/>
              <a:gd name="T111" fmla="*/ 2535 h 3524"/>
              <a:gd name="T112" fmla="*/ 43 w 3499"/>
              <a:gd name="T113" fmla="*/ 2381 h 3524"/>
              <a:gd name="T114" fmla="*/ 12 w 3499"/>
              <a:gd name="T115" fmla="*/ 1670 h 3524"/>
              <a:gd name="T116" fmla="*/ 194 w 3499"/>
              <a:gd name="T117" fmla="*/ 1461 h 3524"/>
              <a:gd name="T118" fmla="*/ 380 w 3499"/>
              <a:gd name="T119" fmla="*/ 1197 h 3524"/>
              <a:gd name="T120" fmla="*/ 604 w 3499"/>
              <a:gd name="T121" fmla="*/ 612 h 3524"/>
              <a:gd name="T122" fmla="*/ 1053 w 3499"/>
              <a:gd name="T123" fmla="*/ 189 h 3524"/>
              <a:gd name="T124" fmla="*/ 1655 w 3499"/>
              <a:gd name="T125" fmla="*/ 4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9" h="3524">
                <a:moveTo>
                  <a:pt x="2922" y="2276"/>
                </a:moveTo>
                <a:lnTo>
                  <a:pt x="2906" y="2362"/>
                </a:lnTo>
                <a:lnTo>
                  <a:pt x="2885" y="2449"/>
                </a:lnTo>
                <a:lnTo>
                  <a:pt x="2863" y="2536"/>
                </a:lnTo>
                <a:lnTo>
                  <a:pt x="2836" y="2622"/>
                </a:lnTo>
                <a:lnTo>
                  <a:pt x="2806" y="2706"/>
                </a:lnTo>
                <a:lnTo>
                  <a:pt x="2770" y="2789"/>
                </a:lnTo>
                <a:lnTo>
                  <a:pt x="2805" y="2745"/>
                </a:lnTo>
                <a:lnTo>
                  <a:pt x="2834" y="2699"/>
                </a:lnTo>
                <a:lnTo>
                  <a:pt x="2861" y="2650"/>
                </a:lnTo>
                <a:lnTo>
                  <a:pt x="2882" y="2599"/>
                </a:lnTo>
                <a:lnTo>
                  <a:pt x="2899" y="2545"/>
                </a:lnTo>
                <a:lnTo>
                  <a:pt x="2912" y="2490"/>
                </a:lnTo>
                <a:lnTo>
                  <a:pt x="2920" y="2433"/>
                </a:lnTo>
                <a:lnTo>
                  <a:pt x="2922" y="2373"/>
                </a:lnTo>
                <a:lnTo>
                  <a:pt x="2922" y="2276"/>
                </a:lnTo>
                <a:close/>
                <a:moveTo>
                  <a:pt x="2613" y="1637"/>
                </a:moveTo>
                <a:lnTo>
                  <a:pt x="2577" y="1674"/>
                </a:lnTo>
                <a:lnTo>
                  <a:pt x="2538" y="1710"/>
                </a:lnTo>
                <a:lnTo>
                  <a:pt x="2495" y="1741"/>
                </a:lnTo>
                <a:lnTo>
                  <a:pt x="2450" y="1771"/>
                </a:lnTo>
                <a:lnTo>
                  <a:pt x="2403" y="1796"/>
                </a:lnTo>
                <a:lnTo>
                  <a:pt x="2352" y="1820"/>
                </a:lnTo>
                <a:lnTo>
                  <a:pt x="2299" y="1842"/>
                </a:lnTo>
                <a:lnTo>
                  <a:pt x="2244" y="1861"/>
                </a:lnTo>
                <a:lnTo>
                  <a:pt x="2188" y="1880"/>
                </a:lnTo>
                <a:lnTo>
                  <a:pt x="2131" y="1897"/>
                </a:lnTo>
                <a:lnTo>
                  <a:pt x="2073" y="1912"/>
                </a:lnTo>
                <a:lnTo>
                  <a:pt x="2013" y="1927"/>
                </a:lnTo>
                <a:lnTo>
                  <a:pt x="1954" y="1941"/>
                </a:lnTo>
                <a:lnTo>
                  <a:pt x="1895" y="1955"/>
                </a:lnTo>
                <a:lnTo>
                  <a:pt x="1835" y="1969"/>
                </a:lnTo>
                <a:lnTo>
                  <a:pt x="1774" y="1983"/>
                </a:lnTo>
                <a:lnTo>
                  <a:pt x="1715" y="1998"/>
                </a:lnTo>
                <a:lnTo>
                  <a:pt x="1656" y="2015"/>
                </a:lnTo>
                <a:lnTo>
                  <a:pt x="1598" y="2032"/>
                </a:lnTo>
                <a:lnTo>
                  <a:pt x="1542" y="2050"/>
                </a:lnTo>
                <a:lnTo>
                  <a:pt x="1490" y="2071"/>
                </a:lnTo>
                <a:lnTo>
                  <a:pt x="1439" y="2092"/>
                </a:lnTo>
                <a:lnTo>
                  <a:pt x="1393" y="2117"/>
                </a:lnTo>
                <a:lnTo>
                  <a:pt x="1348" y="2144"/>
                </a:lnTo>
                <a:lnTo>
                  <a:pt x="1310" y="2173"/>
                </a:lnTo>
                <a:lnTo>
                  <a:pt x="1276" y="2205"/>
                </a:lnTo>
                <a:lnTo>
                  <a:pt x="1248" y="2239"/>
                </a:lnTo>
                <a:lnTo>
                  <a:pt x="1222" y="2276"/>
                </a:lnTo>
                <a:lnTo>
                  <a:pt x="1201" y="2316"/>
                </a:lnTo>
                <a:lnTo>
                  <a:pt x="1183" y="2358"/>
                </a:lnTo>
                <a:lnTo>
                  <a:pt x="1168" y="2402"/>
                </a:lnTo>
                <a:lnTo>
                  <a:pt x="1157" y="2448"/>
                </a:lnTo>
                <a:lnTo>
                  <a:pt x="1147" y="2494"/>
                </a:lnTo>
                <a:lnTo>
                  <a:pt x="1140" y="2541"/>
                </a:lnTo>
                <a:lnTo>
                  <a:pt x="1136" y="2589"/>
                </a:lnTo>
                <a:lnTo>
                  <a:pt x="1134" y="2637"/>
                </a:lnTo>
                <a:lnTo>
                  <a:pt x="1133" y="2684"/>
                </a:lnTo>
                <a:lnTo>
                  <a:pt x="1134" y="2732"/>
                </a:lnTo>
                <a:lnTo>
                  <a:pt x="1137" y="2777"/>
                </a:lnTo>
                <a:lnTo>
                  <a:pt x="1140" y="2822"/>
                </a:lnTo>
                <a:lnTo>
                  <a:pt x="1150" y="2840"/>
                </a:lnTo>
                <a:lnTo>
                  <a:pt x="1191" y="2909"/>
                </a:lnTo>
                <a:lnTo>
                  <a:pt x="1233" y="2973"/>
                </a:lnTo>
                <a:lnTo>
                  <a:pt x="1276" y="3031"/>
                </a:lnTo>
                <a:lnTo>
                  <a:pt x="1320" y="3085"/>
                </a:lnTo>
                <a:lnTo>
                  <a:pt x="1366" y="3134"/>
                </a:lnTo>
                <a:lnTo>
                  <a:pt x="1410" y="3177"/>
                </a:lnTo>
                <a:lnTo>
                  <a:pt x="1454" y="3216"/>
                </a:lnTo>
                <a:lnTo>
                  <a:pt x="1497" y="3251"/>
                </a:lnTo>
                <a:lnTo>
                  <a:pt x="1539" y="3281"/>
                </a:lnTo>
                <a:lnTo>
                  <a:pt x="1580" y="3310"/>
                </a:lnTo>
                <a:lnTo>
                  <a:pt x="1619" y="3332"/>
                </a:lnTo>
                <a:lnTo>
                  <a:pt x="1656" y="3353"/>
                </a:lnTo>
                <a:lnTo>
                  <a:pt x="1699" y="3372"/>
                </a:lnTo>
                <a:lnTo>
                  <a:pt x="1743" y="3388"/>
                </a:lnTo>
                <a:lnTo>
                  <a:pt x="1789" y="3399"/>
                </a:lnTo>
                <a:lnTo>
                  <a:pt x="1836" y="3406"/>
                </a:lnTo>
                <a:lnTo>
                  <a:pt x="1883" y="3409"/>
                </a:lnTo>
                <a:lnTo>
                  <a:pt x="1929" y="3406"/>
                </a:lnTo>
                <a:lnTo>
                  <a:pt x="1976" y="3399"/>
                </a:lnTo>
                <a:lnTo>
                  <a:pt x="2022" y="3388"/>
                </a:lnTo>
                <a:lnTo>
                  <a:pt x="2066" y="3372"/>
                </a:lnTo>
                <a:lnTo>
                  <a:pt x="2109" y="3353"/>
                </a:lnTo>
                <a:lnTo>
                  <a:pt x="2154" y="3328"/>
                </a:lnTo>
                <a:lnTo>
                  <a:pt x="2200" y="3299"/>
                </a:lnTo>
                <a:lnTo>
                  <a:pt x="2250" y="3264"/>
                </a:lnTo>
                <a:lnTo>
                  <a:pt x="2301" y="3224"/>
                </a:lnTo>
                <a:lnTo>
                  <a:pt x="2354" y="3178"/>
                </a:lnTo>
                <a:lnTo>
                  <a:pt x="2280" y="3181"/>
                </a:lnTo>
                <a:lnTo>
                  <a:pt x="2196" y="3181"/>
                </a:lnTo>
                <a:lnTo>
                  <a:pt x="2181" y="3213"/>
                </a:lnTo>
                <a:lnTo>
                  <a:pt x="2161" y="3243"/>
                </a:lnTo>
                <a:lnTo>
                  <a:pt x="2137" y="3269"/>
                </a:lnTo>
                <a:lnTo>
                  <a:pt x="2110" y="3291"/>
                </a:lnTo>
                <a:lnTo>
                  <a:pt x="2080" y="3310"/>
                </a:lnTo>
                <a:lnTo>
                  <a:pt x="2048" y="3323"/>
                </a:lnTo>
                <a:lnTo>
                  <a:pt x="2012" y="3331"/>
                </a:lnTo>
                <a:lnTo>
                  <a:pt x="1976" y="3334"/>
                </a:lnTo>
                <a:lnTo>
                  <a:pt x="1753" y="3334"/>
                </a:lnTo>
                <a:lnTo>
                  <a:pt x="1714" y="3331"/>
                </a:lnTo>
                <a:lnTo>
                  <a:pt x="1678" y="3323"/>
                </a:lnTo>
                <a:lnTo>
                  <a:pt x="1645" y="3308"/>
                </a:lnTo>
                <a:lnTo>
                  <a:pt x="1614" y="3289"/>
                </a:lnTo>
                <a:lnTo>
                  <a:pt x="1587" y="3265"/>
                </a:lnTo>
                <a:lnTo>
                  <a:pt x="1563" y="3238"/>
                </a:lnTo>
                <a:lnTo>
                  <a:pt x="1544" y="3207"/>
                </a:lnTo>
                <a:lnTo>
                  <a:pt x="1529" y="3173"/>
                </a:lnTo>
                <a:lnTo>
                  <a:pt x="1521" y="3137"/>
                </a:lnTo>
                <a:lnTo>
                  <a:pt x="1518" y="3099"/>
                </a:lnTo>
                <a:lnTo>
                  <a:pt x="1521" y="3061"/>
                </a:lnTo>
                <a:lnTo>
                  <a:pt x="1529" y="3024"/>
                </a:lnTo>
                <a:lnTo>
                  <a:pt x="1544" y="2991"/>
                </a:lnTo>
                <a:lnTo>
                  <a:pt x="1563" y="2961"/>
                </a:lnTo>
                <a:lnTo>
                  <a:pt x="1587" y="2933"/>
                </a:lnTo>
                <a:lnTo>
                  <a:pt x="1614" y="2909"/>
                </a:lnTo>
                <a:lnTo>
                  <a:pt x="1645" y="2891"/>
                </a:lnTo>
                <a:lnTo>
                  <a:pt x="1678" y="2876"/>
                </a:lnTo>
                <a:lnTo>
                  <a:pt x="1714" y="2867"/>
                </a:lnTo>
                <a:lnTo>
                  <a:pt x="1753" y="2864"/>
                </a:lnTo>
                <a:lnTo>
                  <a:pt x="1976" y="2864"/>
                </a:lnTo>
                <a:lnTo>
                  <a:pt x="2012" y="2867"/>
                </a:lnTo>
                <a:lnTo>
                  <a:pt x="2048" y="2875"/>
                </a:lnTo>
                <a:lnTo>
                  <a:pt x="2080" y="2888"/>
                </a:lnTo>
                <a:lnTo>
                  <a:pt x="2110" y="2907"/>
                </a:lnTo>
                <a:lnTo>
                  <a:pt x="2137" y="2929"/>
                </a:lnTo>
                <a:lnTo>
                  <a:pt x="2161" y="2955"/>
                </a:lnTo>
                <a:lnTo>
                  <a:pt x="2181" y="2984"/>
                </a:lnTo>
                <a:lnTo>
                  <a:pt x="2196" y="3017"/>
                </a:lnTo>
                <a:lnTo>
                  <a:pt x="2280" y="3017"/>
                </a:lnTo>
                <a:lnTo>
                  <a:pt x="2335" y="3015"/>
                </a:lnTo>
                <a:lnTo>
                  <a:pt x="2389" y="3008"/>
                </a:lnTo>
                <a:lnTo>
                  <a:pt x="2440" y="2997"/>
                </a:lnTo>
                <a:lnTo>
                  <a:pt x="2490" y="2981"/>
                </a:lnTo>
                <a:lnTo>
                  <a:pt x="2538" y="2963"/>
                </a:lnTo>
                <a:lnTo>
                  <a:pt x="2577" y="2903"/>
                </a:lnTo>
                <a:lnTo>
                  <a:pt x="2615" y="2840"/>
                </a:lnTo>
                <a:lnTo>
                  <a:pt x="2655" y="2764"/>
                </a:lnTo>
                <a:lnTo>
                  <a:pt x="2689" y="2685"/>
                </a:lnTo>
                <a:lnTo>
                  <a:pt x="2719" y="2604"/>
                </a:lnTo>
                <a:lnTo>
                  <a:pt x="2746" y="2521"/>
                </a:lnTo>
                <a:lnTo>
                  <a:pt x="2769" y="2436"/>
                </a:lnTo>
                <a:lnTo>
                  <a:pt x="2788" y="2352"/>
                </a:lnTo>
                <a:lnTo>
                  <a:pt x="2786" y="2353"/>
                </a:lnTo>
                <a:lnTo>
                  <a:pt x="2785" y="2354"/>
                </a:lnTo>
                <a:lnTo>
                  <a:pt x="2771" y="2359"/>
                </a:lnTo>
                <a:lnTo>
                  <a:pt x="2757" y="2360"/>
                </a:lnTo>
                <a:lnTo>
                  <a:pt x="2744" y="2359"/>
                </a:lnTo>
                <a:lnTo>
                  <a:pt x="2731" y="2354"/>
                </a:lnTo>
                <a:lnTo>
                  <a:pt x="2719" y="2346"/>
                </a:lnTo>
                <a:lnTo>
                  <a:pt x="2709" y="2333"/>
                </a:lnTo>
                <a:lnTo>
                  <a:pt x="2702" y="2317"/>
                </a:lnTo>
                <a:lnTo>
                  <a:pt x="2700" y="2301"/>
                </a:lnTo>
                <a:lnTo>
                  <a:pt x="2703" y="2284"/>
                </a:lnTo>
                <a:lnTo>
                  <a:pt x="2704" y="2280"/>
                </a:lnTo>
                <a:lnTo>
                  <a:pt x="2707" y="2272"/>
                </a:lnTo>
                <a:lnTo>
                  <a:pt x="2711" y="2258"/>
                </a:lnTo>
                <a:lnTo>
                  <a:pt x="2715" y="2239"/>
                </a:lnTo>
                <a:lnTo>
                  <a:pt x="2721" y="2217"/>
                </a:lnTo>
                <a:lnTo>
                  <a:pt x="2726" y="2190"/>
                </a:lnTo>
                <a:lnTo>
                  <a:pt x="2730" y="2158"/>
                </a:lnTo>
                <a:lnTo>
                  <a:pt x="2735" y="2125"/>
                </a:lnTo>
                <a:lnTo>
                  <a:pt x="2739" y="2087"/>
                </a:lnTo>
                <a:lnTo>
                  <a:pt x="2741" y="2047"/>
                </a:lnTo>
                <a:lnTo>
                  <a:pt x="2741" y="2005"/>
                </a:lnTo>
                <a:lnTo>
                  <a:pt x="2740" y="1960"/>
                </a:lnTo>
                <a:lnTo>
                  <a:pt x="2736" y="1913"/>
                </a:lnTo>
                <a:lnTo>
                  <a:pt x="2729" y="1865"/>
                </a:lnTo>
                <a:lnTo>
                  <a:pt x="2719" y="1815"/>
                </a:lnTo>
                <a:lnTo>
                  <a:pt x="2710" y="1779"/>
                </a:lnTo>
                <a:lnTo>
                  <a:pt x="2696" y="1747"/>
                </a:lnTo>
                <a:lnTo>
                  <a:pt x="2678" y="1715"/>
                </a:lnTo>
                <a:lnTo>
                  <a:pt x="2659" y="1687"/>
                </a:lnTo>
                <a:lnTo>
                  <a:pt x="2636" y="1660"/>
                </a:lnTo>
                <a:lnTo>
                  <a:pt x="2613" y="1637"/>
                </a:lnTo>
                <a:close/>
                <a:moveTo>
                  <a:pt x="1749" y="165"/>
                </a:moveTo>
                <a:lnTo>
                  <a:pt x="1662" y="168"/>
                </a:lnTo>
                <a:lnTo>
                  <a:pt x="1576" y="176"/>
                </a:lnTo>
                <a:lnTo>
                  <a:pt x="1492" y="192"/>
                </a:lnTo>
                <a:lnTo>
                  <a:pt x="1410" y="212"/>
                </a:lnTo>
                <a:lnTo>
                  <a:pt x="1330" y="239"/>
                </a:lnTo>
                <a:lnTo>
                  <a:pt x="1254" y="270"/>
                </a:lnTo>
                <a:lnTo>
                  <a:pt x="1179" y="307"/>
                </a:lnTo>
                <a:lnTo>
                  <a:pt x="1107" y="348"/>
                </a:lnTo>
                <a:lnTo>
                  <a:pt x="1039" y="395"/>
                </a:lnTo>
                <a:lnTo>
                  <a:pt x="974" y="444"/>
                </a:lnTo>
                <a:lnTo>
                  <a:pt x="913" y="499"/>
                </a:lnTo>
                <a:lnTo>
                  <a:pt x="855" y="558"/>
                </a:lnTo>
                <a:lnTo>
                  <a:pt x="801" y="619"/>
                </a:lnTo>
                <a:lnTo>
                  <a:pt x="752" y="685"/>
                </a:lnTo>
                <a:lnTo>
                  <a:pt x="707" y="754"/>
                </a:lnTo>
                <a:lnTo>
                  <a:pt x="666" y="827"/>
                </a:lnTo>
                <a:lnTo>
                  <a:pt x="631" y="902"/>
                </a:lnTo>
                <a:lnTo>
                  <a:pt x="680" y="840"/>
                </a:lnTo>
                <a:lnTo>
                  <a:pt x="732" y="783"/>
                </a:lnTo>
                <a:lnTo>
                  <a:pt x="785" y="732"/>
                </a:lnTo>
                <a:lnTo>
                  <a:pt x="839" y="684"/>
                </a:lnTo>
                <a:lnTo>
                  <a:pt x="892" y="642"/>
                </a:lnTo>
                <a:lnTo>
                  <a:pt x="945" y="604"/>
                </a:lnTo>
                <a:lnTo>
                  <a:pt x="998" y="571"/>
                </a:lnTo>
                <a:lnTo>
                  <a:pt x="1049" y="542"/>
                </a:lnTo>
                <a:lnTo>
                  <a:pt x="1096" y="516"/>
                </a:lnTo>
                <a:lnTo>
                  <a:pt x="1141" y="494"/>
                </a:lnTo>
                <a:lnTo>
                  <a:pt x="1183" y="476"/>
                </a:lnTo>
                <a:lnTo>
                  <a:pt x="1221" y="461"/>
                </a:lnTo>
                <a:lnTo>
                  <a:pt x="1319" y="425"/>
                </a:lnTo>
                <a:lnTo>
                  <a:pt x="1416" y="397"/>
                </a:lnTo>
                <a:lnTo>
                  <a:pt x="1512" y="374"/>
                </a:lnTo>
                <a:lnTo>
                  <a:pt x="1607" y="358"/>
                </a:lnTo>
                <a:lnTo>
                  <a:pt x="1699" y="348"/>
                </a:lnTo>
                <a:lnTo>
                  <a:pt x="1789" y="345"/>
                </a:lnTo>
                <a:lnTo>
                  <a:pt x="1863" y="347"/>
                </a:lnTo>
                <a:lnTo>
                  <a:pt x="1932" y="354"/>
                </a:lnTo>
                <a:lnTo>
                  <a:pt x="1997" y="363"/>
                </a:lnTo>
                <a:lnTo>
                  <a:pt x="2059" y="376"/>
                </a:lnTo>
                <a:lnTo>
                  <a:pt x="2118" y="391"/>
                </a:lnTo>
                <a:lnTo>
                  <a:pt x="2173" y="410"/>
                </a:lnTo>
                <a:lnTo>
                  <a:pt x="2224" y="430"/>
                </a:lnTo>
                <a:lnTo>
                  <a:pt x="2272" y="452"/>
                </a:lnTo>
                <a:lnTo>
                  <a:pt x="2316" y="475"/>
                </a:lnTo>
                <a:lnTo>
                  <a:pt x="2358" y="498"/>
                </a:lnTo>
                <a:lnTo>
                  <a:pt x="2396" y="523"/>
                </a:lnTo>
                <a:lnTo>
                  <a:pt x="2431" y="548"/>
                </a:lnTo>
                <a:lnTo>
                  <a:pt x="2462" y="572"/>
                </a:lnTo>
                <a:lnTo>
                  <a:pt x="2490" y="596"/>
                </a:lnTo>
                <a:lnTo>
                  <a:pt x="2514" y="617"/>
                </a:lnTo>
                <a:lnTo>
                  <a:pt x="2535" y="638"/>
                </a:lnTo>
                <a:lnTo>
                  <a:pt x="2553" y="657"/>
                </a:lnTo>
                <a:lnTo>
                  <a:pt x="2569" y="673"/>
                </a:lnTo>
                <a:lnTo>
                  <a:pt x="2580" y="687"/>
                </a:lnTo>
                <a:lnTo>
                  <a:pt x="2589" y="698"/>
                </a:lnTo>
                <a:lnTo>
                  <a:pt x="2594" y="705"/>
                </a:lnTo>
                <a:lnTo>
                  <a:pt x="2601" y="712"/>
                </a:lnTo>
                <a:lnTo>
                  <a:pt x="2611" y="725"/>
                </a:lnTo>
                <a:lnTo>
                  <a:pt x="2622" y="741"/>
                </a:lnTo>
                <a:lnTo>
                  <a:pt x="2638" y="763"/>
                </a:lnTo>
                <a:lnTo>
                  <a:pt x="2653" y="788"/>
                </a:lnTo>
                <a:lnTo>
                  <a:pt x="2670" y="817"/>
                </a:lnTo>
                <a:lnTo>
                  <a:pt x="2686" y="849"/>
                </a:lnTo>
                <a:lnTo>
                  <a:pt x="2703" y="886"/>
                </a:lnTo>
                <a:lnTo>
                  <a:pt x="2718" y="927"/>
                </a:lnTo>
                <a:lnTo>
                  <a:pt x="2757" y="938"/>
                </a:lnTo>
                <a:lnTo>
                  <a:pt x="2797" y="954"/>
                </a:lnTo>
                <a:lnTo>
                  <a:pt x="2837" y="976"/>
                </a:lnTo>
                <a:lnTo>
                  <a:pt x="2878" y="1004"/>
                </a:lnTo>
                <a:lnTo>
                  <a:pt x="2918" y="1038"/>
                </a:lnTo>
                <a:lnTo>
                  <a:pt x="2890" y="956"/>
                </a:lnTo>
                <a:lnTo>
                  <a:pt x="2856" y="875"/>
                </a:lnTo>
                <a:lnTo>
                  <a:pt x="2818" y="799"/>
                </a:lnTo>
                <a:lnTo>
                  <a:pt x="2773" y="725"/>
                </a:lnTo>
                <a:lnTo>
                  <a:pt x="2725" y="654"/>
                </a:lnTo>
                <a:lnTo>
                  <a:pt x="2671" y="588"/>
                </a:lnTo>
                <a:lnTo>
                  <a:pt x="2613" y="525"/>
                </a:lnTo>
                <a:lnTo>
                  <a:pt x="2550" y="466"/>
                </a:lnTo>
                <a:lnTo>
                  <a:pt x="2484" y="412"/>
                </a:lnTo>
                <a:lnTo>
                  <a:pt x="2414" y="362"/>
                </a:lnTo>
                <a:lnTo>
                  <a:pt x="2341" y="318"/>
                </a:lnTo>
                <a:lnTo>
                  <a:pt x="2265" y="279"/>
                </a:lnTo>
                <a:lnTo>
                  <a:pt x="2185" y="245"/>
                </a:lnTo>
                <a:lnTo>
                  <a:pt x="2102" y="216"/>
                </a:lnTo>
                <a:lnTo>
                  <a:pt x="2018" y="194"/>
                </a:lnTo>
                <a:lnTo>
                  <a:pt x="1930" y="178"/>
                </a:lnTo>
                <a:lnTo>
                  <a:pt x="1841" y="168"/>
                </a:lnTo>
                <a:lnTo>
                  <a:pt x="1749" y="165"/>
                </a:lnTo>
                <a:close/>
                <a:moveTo>
                  <a:pt x="1749" y="0"/>
                </a:moveTo>
                <a:lnTo>
                  <a:pt x="1749" y="0"/>
                </a:lnTo>
                <a:lnTo>
                  <a:pt x="1844" y="4"/>
                </a:lnTo>
                <a:lnTo>
                  <a:pt x="1937" y="13"/>
                </a:lnTo>
                <a:lnTo>
                  <a:pt x="2027" y="29"/>
                </a:lnTo>
                <a:lnTo>
                  <a:pt x="2117" y="50"/>
                </a:lnTo>
                <a:lnTo>
                  <a:pt x="2203" y="77"/>
                </a:lnTo>
                <a:lnTo>
                  <a:pt x="2287" y="110"/>
                </a:lnTo>
                <a:lnTo>
                  <a:pt x="2368" y="147"/>
                </a:lnTo>
                <a:lnTo>
                  <a:pt x="2447" y="189"/>
                </a:lnTo>
                <a:lnTo>
                  <a:pt x="2522" y="237"/>
                </a:lnTo>
                <a:lnTo>
                  <a:pt x="2593" y="290"/>
                </a:lnTo>
                <a:lnTo>
                  <a:pt x="2661" y="346"/>
                </a:lnTo>
                <a:lnTo>
                  <a:pt x="2726" y="407"/>
                </a:lnTo>
                <a:lnTo>
                  <a:pt x="2787" y="471"/>
                </a:lnTo>
                <a:lnTo>
                  <a:pt x="2843" y="539"/>
                </a:lnTo>
                <a:lnTo>
                  <a:pt x="2895" y="612"/>
                </a:lnTo>
                <a:lnTo>
                  <a:pt x="2943" y="687"/>
                </a:lnTo>
                <a:lnTo>
                  <a:pt x="2986" y="765"/>
                </a:lnTo>
                <a:lnTo>
                  <a:pt x="3022" y="847"/>
                </a:lnTo>
                <a:lnTo>
                  <a:pt x="3055" y="931"/>
                </a:lnTo>
                <a:lnTo>
                  <a:pt x="3082" y="1018"/>
                </a:lnTo>
                <a:lnTo>
                  <a:pt x="3103" y="1106"/>
                </a:lnTo>
                <a:lnTo>
                  <a:pt x="3119" y="1197"/>
                </a:lnTo>
                <a:lnTo>
                  <a:pt x="3128" y="1291"/>
                </a:lnTo>
                <a:lnTo>
                  <a:pt x="3131" y="1385"/>
                </a:lnTo>
                <a:lnTo>
                  <a:pt x="3131" y="1436"/>
                </a:lnTo>
                <a:lnTo>
                  <a:pt x="3182" y="1436"/>
                </a:lnTo>
                <a:lnTo>
                  <a:pt x="3224" y="1439"/>
                </a:lnTo>
                <a:lnTo>
                  <a:pt x="3266" y="1448"/>
                </a:lnTo>
                <a:lnTo>
                  <a:pt x="3305" y="1461"/>
                </a:lnTo>
                <a:lnTo>
                  <a:pt x="3341" y="1480"/>
                </a:lnTo>
                <a:lnTo>
                  <a:pt x="3376" y="1503"/>
                </a:lnTo>
                <a:lnTo>
                  <a:pt x="3406" y="1530"/>
                </a:lnTo>
                <a:lnTo>
                  <a:pt x="3433" y="1560"/>
                </a:lnTo>
                <a:lnTo>
                  <a:pt x="3456" y="1593"/>
                </a:lnTo>
                <a:lnTo>
                  <a:pt x="3474" y="1630"/>
                </a:lnTo>
                <a:lnTo>
                  <a:pt x="3488" y="1670"/>
                </a:lnTo>
                <a:lnTo>
                  <a:pt x="3497" y="1711"/>
                </a:lnTo>
                <a:lnTo>
                  <a:pt x="3499" y="1754"/>
                </a:lnTo>
                <a:lnTo>
                  <a:pt x="3499" y="2220"/>
                </a:lnTo>
                <a:lnTo>
                  <a:pt x="3497" y="2263"/>
                </a:lnTo>
                <a:lnTo>
                  <a:pt x="3488" y="2305"/>
                </a:lnTo>
                <a:lnTo>
                  <a:pt x="3474" y="2344"/>
                </a:lnTo>
                <a:lnTo>
                  <a:pt x="3456" y="2381"/>
                </a:lnTo>
                <a:lnTo>
                  <a:pt x="3433" y="2414"/>
                </a:lnTo>
                <a:lnTo>
                  <a:pt x="3406" y="2446"/>
                </a:lnTo>
                <a:lnTo>
                  <a:pt x="3376" y="2473"/>
                </a:lnTo>
                <a:lnTo>
                  <a:pt x="3341" y="2495"/>
                </a:lnTo>
                <a:lnTo>
                  <a:pt x="3305" y="2514"/>
                </a:lnTo>
                <a:lnTo>
                  <a:pt x="3266" y="2527"/>
                </a:lnTo>
                <a:lnTo>
                  <a:pt x="3224" y="2535"/>
                </a:lnTo>
                <a:lnTo>
                  <a:pt x="3182" y="2538"/>
                </a:lnTo>
                <a:lnTo>
                  <a:pt x="3069" y="2538"/>
                </a:lnTo>
                <a:lnTo>
                  <a:pt x="3051" y="2606"/>
                </a:lnTo>
                <a:lnTo>
                  <a:pt x="3029" y="2671"/>
                </a:lnTo>
                <a:lnTo>
                  <a:pt x="3001" y="2734"/>
                </a:lnTo>
                <a:lnTo>
                  <a:pt x="2968" y="2793"/>
                </a:lnTo>
                <a:lnTo>
                  <a:pt x="2930" y="2851"/>
                </a:lnTo>
                <a:lnTo>
                  <a:pt x="2888" y="2903"/>
                </a:lnTo>
                <a:lnTo>
                  <a:pt x="2841" y="2952"/>
                </a:lnTo>
                <a:lnTo>
                  <a:pt x="2791" y="2997"/>
                </a:lnTo>
                <a:lnTo>
                  <a:pt x="2737" y="3038"/>
                </a:lnTo>
                <a:lnTo>
                  <a:pt x="2680" y="3075"/>
                </a:lnTo>
                <a:lnTo>
                  <a:pt x="2619" y="3107"/>
                </a:lnTo>
                <a:lnTo>
                  <a:pt x="2556" y="3132"/>
                </a:lnTo>
                <a:lnTo>
                  <a:pt x="2504" y="3192"/>
                </a:lnTo>
                <a:lnTo>
                  <a:pt x="2452" y="3245"/>
                </a:lnTo>
                <a:lnTo>
                  <a:pt x="2400" y="3292"/>
                </a:lnTo>
                <a:lnTo>
                  <a:pt x="2349" y="3334"/>
                </a:lnTo>
                <a:lnTo>
                  <a:pt x="2299" y="3371"/>
                </a:lnTo>
                <a:lnTo>
                  <a:pt x="2252" y="3404"/>
                </a:lnTo>
                <a:lnTo>
                  <a:pt x="2205" y="3432"/>
                </a:lnTo>
                <a:lnTo>
                  <a:pt x="2162" y="3455"/>
                </a:lnTo>
                <a:lnTo>
                  <a:pt x="2109" y="3480"/>
                </a:lnTo>
                <a:lnTo>
                  <a:pt x="2054" y="3500"/>
                </a:lnTo>
                <a:lnTo>
                  <a:pt x="1998" y="3514"/>
                </a:lnTo>
                <a:lnTo>
                  <a:pt x="1941" y="3521"/>
                </a:lnTo>
                <a:lnTo>
                  <a:pt x="1883" y="3524"/>
                </a:lnTo>
                <a:lnTo>
                  <a:pt x="1824" y="3521"/>
                </a:lnTo>
                <a:lnTo>
                  <a:pt x="1767" y="3514"/>
                </a:lnTo>
                <a:lnTo>
                  <a:pt x="1711" y="3500"/>
                </a:lnTo>
                <a:lnTo>
                  <a:pt x="1656" y="3480"/>
                </a:lnTo>
                <a:lnTo>
                  <a:pt x="1603" y="3455"/>
                </a:lnTo>
                <a:lnTo>
                  <a:pt x="1558" y="3431"/>
                </a:lnTo>
                <a:lnTo>
                  <a:pt x="1509" y="3401"/>
                </a:lnTo>
                <a:lnTo>
                  <a:pt x="1458" y="3367"/>
                </a:lnTo>
                <a:lnTo>
                  <a:pt x="1407" y="3327"/>
                </a:lnTo>
                <a:lnTo>
                  <a:pt x="1353" y="3281"/>
                </a:lnTo>
                <a:lnTo>
                  <a:pt x="1299" y="3231"/>
                </a:lnTo>
                <a:lnTo>
                  <a:pt x="1244" y="3173"/>
                </a:lnTo>
                <a:lnTo>
                  <a:pt x="1190" y="3109"/>
                </a:lnTo>
                <a:lnTo>
                  <a:pt x="1194" y="3126"/>
                </a:lnTo>
                <a:lnTo>
                  <a:pt x="1198" y="3137"/>
                </a:lnTo>
                <a:lnTo>
                  <a:pt x="1201" y="3148"/>
                </a:lnTo>
                <a:lnTo>
                  <a:pt x="1202" y="3158"/>
                </a:lnTo>
                <a:lnTo>
                  <a:pt x="1199" y="3177"/>
                </a:lnTo>
                <a:lnTo>
                  <a:pt x="1191" y="3193"/>
                </a:lnTo>
                <a:lnTo>
                  <a:pt x="1178" y="3205"/>
                </a:lnTo>
                <a:lnTo>
                  <a:pt x="1162" y="3213"/>
                </a:lnTo>
                <a:lnTo>
                  <a:pt x="1144" y="3217"/>
                </a:lnTo>
                <a:lnTo>
                  <a:pt x="1144" y="3217"/>
                </a:lnTo>
                <a:lnTo>
                  <a:pt x="1130" y="3215"/>
                </a:lnTo>
                <a:lnTo>
                  <a:pt x="1117" y="3210"/>
                </a:lnTo>
                <a:lnTo>
                  <a:pt x="1105" y="3202"/>
                </a:lnTo>
                <a:lnTo>
                  <a:pt x="1101" y="3197"/>
                </a:lnTo>
                <a:lnTo>
                  <a:pt x="1091" y="3189"/>
                </a:lnTo>
                <a:lnTo>
                  <a:pt x="1078" y="3177"/>
                </a:lnTo>
                <a:lnTo>
                  <a:pt x="1062" y="3161"/>
                </a:lnTo>
                <a:lnTo>
                  <a:pt x="1042" y="3141"/>
                </a:lnTo>
                <a:lnTo>
                  <a:pt x="1021" y="3118"/>
                </a:lnTo>
                <a:lnTo>
                  <a:pt x="996" y="3092"/>
                </a:lnTo>
                <a:lnTo>
                  <a:pt x="968" y="3063"/>
                </a:lnTo>
                <a:lnTo>
                  <a:pt x="940" y="3031"/>
                </a:lnTo>
                <a:lnTo>
                  <a:pt x="909" y="2995"/>
                </a:lnTo>
                <a:lnTo>
                  <a:pt x="876" y="2956"/>
                </a:lnTo>
                <a:lnTo>
                  <a:pt x="843" y="2915"/>
                </a:lnTo>
                <a:lnTo>
                  <a:pt x="809" y="2871"/>
                </a:lnTo>
                <a:lnTo>
                  <a:pt x="774" y="2824"/>
                </a:lnTo>
                <a:lnTo>
                  <a:pt x="739" y="2774"/>
                </a:lnTo>
                <a:lnTo>
                  <a:pt x="704" y="2722"/>
                </a:lnTo>
                <a:lnTo>
                  <a:pt x="669" y="2667"/>
                </a:lnTo>
                <a:lnTo>
                  <a:pt x="635" y="2610"/>
                </a:lnTo>
                <a:lnTo>
                  <a:pt x="603" y="2550"/>
                </a:lnTo>
                <a:lnTo>
                  <a:pt x="570" y="2489"/>
                </a:lnTo>
                <a:lnTo>
                  <a:pt x="560" y="2505"/>
                </a:lnTo>
                <a:lnTo>
                  <a:pt x="548" y="2519"/>
                </a:lnTo>
                <a:lnTo>
                  <a:pt x="532" y="2530"/>
                </a:lnTo>
                <a:lnTo>
                  <a:pt x="514" y="2536"/>
                </a:lnTo>
                <a:lnTo>
                  <a:pt x="495" y="2538"/>
                </a:lnTo>
                <a:lnTo>
                  <a:pt x="318" y="2538"/>
                </a:lnTo>
                <a:lnTo>
                  <a:pt x="275" y="2535"/>
                </a:lnTo>
                <a:lnTo>
                  <a:pt x="233" y="2527"/>
                </a:lnTo>
                <a:lnTo>
                  <a:pt x="194" y="2514"/>
                </a:lnTo>
                <a:lnTo>
                  <a:pt x="157" y="2495"/>
                </a:lnTo>
                <a:lnTo>
                  <a:pt x="124" y="2473"/>
                </a:lnTo>
                <a:lnTo>
                  <a:pt x="93" y="2446"/>
                </a:lnTo>
                <a:lnTo>
                  <a:pt x="66" y="2414"/>
                </a:lnTo>
                <a:lnTo>
                  <a:pt x="43" y="2381"/>
                </a:lnTo>
                <a:lnTo>
                  <a:pt x="25" y="2344"/>
                </a:lnTo>
                <a:lnTo>
                  <a:pt x="12" y="2305"/>
                </a:lnTo>
                <a:lnTo>
                  <a:pt x="3" y="2263"/>
                </a:lnTo>
                <a:lnTo>
                  <a:pt x="0" y="2220"/>
                </a:lnTo>
                <a:lnTo>
                  <a:pt x="0" y="1754"/>
                </a:lnTo>
                <a:lnTo>
                  <a:pt x="3" y="1711"/>
                </a:lnTo>
                <a:lnTo>
                  <a:pt x="12" y="1670"/>
                </a:lnTo>
                <a:lnTo>
                  <a:pt x="25" y="1630"/>
                </a:lnTo>
                <a:lnTo>
                  <a:pt x="43" y="1593"/>
                </a:lnTo>
                <a:lnTo>
                  <a:pt x="66" y="1560"/>
                </a:lnTo>
                <a:lnTo>
                  <a:pt x="93" y="1530"/>
                </a:lnTo>
                <a:lnTo>
                  <a:pt x="124" y="1503"/>
                </a:lnTo>
                <a:lnTo>
                  <a:pt x="157" y="1480"/>
                </a:lnTo>
                <a:lnTo>
                  <a:pt x="194" y="1461"/>
                </a:lnTo>
                <a:lnTo>
                  <a:pt x="233" y="1448"/>
                </a:lnTo>
                <a:lnTo>
                  <a:pt x="275" y="1439"/>
                </a:lnTo>
                <a:lnTo>
                  <a:pt x="318" y="1436"/>
                </a:lnTo>
                <a:lnTo>
                  <a:pt x="368" y="1436"/>
                </a:lnTo>
                <a:lnTo>
                  <a:pt x="368" y="1385"/>
                </a:lnTo>
                <a:lnTo>
                  <a:pt x="371" y="1291"/>
                </a:lnTo>
                <a:lnTo>
                  <a:pt x="380" y="1197"/>
                </a:lnTo>
                <a:lnTo>
                  <a:pt x="396" y="1106"/>
                </a:lnTo>
                <a:lnTo>
                  <a:pt x="417" y="1018"/>
                </a:lnTo>
                <a:lnTo>
                  <a:pt x="444" y="931"/>
                </a:lnTo>
                <a:lnTo>
                  <a:pt x="476" y="847"/>
                </a:lnTo>
                <a:lnTo>
                  <a:pt x="514" y="765"/>
                </a:lnTo>
                <a:lnTo>
                  <a:pt x="556" y="687"/>
                </a:lnTo>
                <a:lnTo>
                  <a:pt x="604" y="612"/>
                </a:lnTo>
                <a:lnTo>
                  <a:pt x="655" y="539"/>
                </a:lnTo>
                <a:lnTo>
                  <a:pt x="712" y="471"/>
                </a:lnTo>
                <a:lnTo>
                  <a:pt x="773" y="407"/>
                </a:lnTo>
                <a:lnTo>
                  <a:pt x="838" y="346"/>
                </a:lnTo>
                <a:lnTo>
                  <a:pt x="905" y="290"/>
                </a:lnTo>
                <a:lnTo>
                  <a:pt x="978" y="237"/>
                </a:lnTo>
                <a:lnTo>
                  <a:pt x="1053" y="189"/>
                </a:lnTo>
                <a:lnTo>
                  <a:pt x="1131" y="147"/>
                </a:lnTo>
                <a:lnTo>
                  <a:pt x="1213" y="110"/>
                </a:lnTo>
                <a:lnTo>
                  <a:pt x="1296" y="77"/>
                </a:lnTo>
                <a:lnTo>
                  <a:pt x="1383" y="50"/>
                </a:lnTo>
                <a:lnTo>
                  <a:pt x="1471" y="29"/>
                </a:lnTo>
                <a:lnTo>
                  <a:pt x="1562" y="13"/>
                </a:lnTo>
                <a:lnTo>
                  <a:pt x="1655" y="4"/>
                </a:lnTo>
                <a:lnTo>
                  <a:pt x="1749" y="0"/>
                </a:lnTo>
                <a:close/>
              </a:path>
            </a:pathLst>
          </a:custGeom>
          <a:solidFill>
            <a:schemeClr val="tx1">
              <a:lumMod val="65000"/>
              <a:lumOff val="3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4" name="Rectangle 33">
            <a:extLst>
              <a:ext uri="{FF2B5EF4-FFF2-40B4-BE49-F238E27FC236}">
                <a16:creationId xmlns:a16="http://schemas.microsoft.com/office/drawing/2014/main" id="{FC7BEE9B-21EE-4BC2-A355-6C6CB35E8FA5}"/>
              </a:ext>
            </a:extLst>
          </p:cNvPr>
          <p:cNvSpPr/>
          <p:nvPr/>
        </p:nvSpPr>
        <p:spPr>
          <a:xfrm>
            <a:off x="4809801" y="2283767"/>
            <a:ext cx="1658941"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Always Listening</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35" name="Rectangle 34">
            <a:extLst>
              <a:ext uri="{FF2B5EF4-FFF2-40B4-BE49-F238E27FC236}">
                <a16:creationId xmlns:a16="http://schemas.microsoft.com/office/drawing/2014/main" id="{E86A4171-4062-41B6-B185-A0B63D2BCAC5}"/>
              </a:ext>
            </a:extLst>
          </p:cNvPr>
          <p:cNvSpPr/>
          <p:nvPr/>
        </p:nvSpPr>
        <p:spPr>
          <a:xfrm>
            <a:off x="4814596" y="2543175"/>
            <a:ext cx="1808693" cy="346249"/>
          </a:xfrm>
          <a:prstGeom prst="rect">
            <a:avLst/>
          </a:prstGeom>
        </p:spPr>
        <p:txBody>
          <a:bodyPr wrap="square">
            <a:spAutoFit/>
          </a:bodyPr>
          <a:lstStyle/>
          <a:p>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a:t>
            </a:r>
          </a:p>
        </p:txBody>
      </p:sp>
      <p:grpSp>
        <p:nvGrpSpPr>
          <p:cNvPr id="36" name="Group 1008">
            <a:extLst>
              <a:ext uri="{FF2B5EF4-FFF2-40B4-BE49-F238E27FC236}">
                <a16:creationId xmlns:a16="http://schemas.microsoft.com/office/drawing/2014/main" id="{2E48EAF5-DE94-49A6-B38A-2B063C83800D}"/>
              </a:ext>
            </a:extLst>
          </p:cNvPr>
          <p:cNvGrpSpPr>
            <a:grpSpLocks noChangeAspect="1"/>
          </p:cNvGrpSpPr>
          <p:nvPr/>
        </p:nvGrpSpPr>
        <p:grpSpPr bwMode="auto">
          <a:xfrm>
            <a:off x="6694217" y="563418"/>
            <a:ext cx="440018" cy="380371"/>
            <a:chOff x="-3982" y="41"/>
            <a:chExt cx="2641" cy="2283"/>
          </a:xfrm>
          <a:gradFill>
            <a:gsLst>
              <a:gs pos="0">
                <a:schemeClr val="accent1"/>
              </a:gs>
              <a:gs pos="100000">
                <a:schemeClr val="accent2"/>
              </a:gs>
            </a:gsLst>
            <a:lin ang="5400000" scaled="1"/>
          </a:gradFill>
        </p:grpSpPr>
        <p:sp>
          <p:nvSpPr>
            <p:cNvPr id="37" name="Freeform 1010">
              <a:extLst>
                <a:ext uri="{FF2B5EF4-FFF2-40B4-BE49-F238E27FC236}">
                  <a16:creationId xmlns:a16="http://schemas.microsoft.com/office/drawing/2014/main" id="{94E0CAC1-230F-410C-9C2E-2153CD670BF9}"/>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8" name="Freeform 1011">
              <a:extLst>
                <a:ext uri="{FF2B5EF4-FFF2-40B4-BE49-F238E27FC236}">
                  <a16:creationId xmlns:a16="http://schemas.microsoft.com/office/drawing/2014/main" id="{C10A9016-754F-4D47-8F06-EE76FF1C211A}"/>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9" name="Freeform 1012">
              <a:extLst>
                <a:ext uri="{FF2B5EF4-FFF2-40B4-BE49-F238E27FC236}">
                  <a16:creationId xmlns:a16="http://schemas.microsoft.com/office/drawing/2014/main" id="{E08DCFE2-929D-4EF0-96E7-3274C056F263}"/>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0" name="Freeform 1013">
              <a:extLst>
                <a:ext uri="{FF2B5EF4-FFF2-40B4-BE49-F238E27FC236}">
                  <a16:creationId xmlns:a16="http://schemas.microsoft.com/office/drawing/2014/main" id="{CFC42BCE-BC1E-4D22-AD04-FEA5B9757A6F}"/>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41" name="Rectangle 40">
            <a:extLst>
              <a:ext uri="{FF2B5EF4-FFF2-40B4-BE49-F238E27FC236}">
                <a16:creationId xmlns:a16="http://schemas.microsoft.com/office/drawing/2014/main" id="{62A3389D-4F45-4973-83C5-24FE1BAE07AB}"/>
              </a:ext>
            </a:extLst>
          </p:cNvPr>
          <p:cNvSpPr/>
          <p:nvPr/>
        </p:nvSpPr>
        <p:spPr>
          <a:xfrm>
            <a:off x="7247163" y="378976"/>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21+</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sp>
        <p:nvSpPr>
          <p:cNvPr id="42" name="Rectangle 41">
            <a:extLst>
              <a:ext uri="{FF2B5EF4-FFF2-40B4-BE49-F238E27FC236}">
                <a16:creationId xmlns:a16="http://schemas.microsoft.com/office/drawing/2014/main" id="{CC601C33-32EA-49A8-B82E-CD9C07AC53C6}"/>
              </a:ext>
            </a:extLst>
          </p:cNvPr>
          <p:cNvSpPr/>
          <p:nvPr/>
        </p:nvSpPr>
        <p:spPr>
          <a:xfrm>
            <a:off x="6623290" y="1063867"/>
            <a:ext cx="1806041"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17" name="Rectangle 16">
            <a:extLst>
              <a:ext uri="{FF2B5EF4-FFF2-40B4-BE49-F238E27FC236}">
                <a16:creationId xmlns:a16="http://schemas.microsoft.com/office/drawing/2014/main" id="{E29FCFA1-ED56-4BB6-8FF2-252D9B9B19FF}"/>
              </a:ext>
            </a:extLst>
          </p:cNvPr>
          <p:cNvSpPr/>
          <p:nvPr/>
        </p:nvSpPr>
        <p:spPr>
          <a:xfrm>
            <a:off x="407297" y="4420772"/>
            <a:ext cx="1133267"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Tree>
    <p:extLst>
      <p:ext uri="{BB962C8B-B14F-4D97-AF65-F5344CB8AC3E}">
        <p14:creationId xmlns:p14="http://schemas.microsoft.com/office/powerpoint/2010/main" val="243667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anim calcmode="lin" valueType="num">
                                      <p:cBhvr>
                                        <p:cTn id="48" dur="500" fill="hold"/>
                                        <p:tgtEl>
                                          <p:spTgt spid="42"/>
                                        </p:tgtEl>
                                        <p:attrNameLst>
                                          <p:attrName>ppt_x</p:attrName>
                                        </p:attrNameLst>
                                      </p:cBhvr>
                                      <p:tavLst>
                                        <p:tav tm="0">
                                          <p:val>
                                            <p:strVal val="#ppt_x"/>
                                          </p:val>
                                        </p:tav>
                                        <p:tav tm="100000">
                                          <p:val>
                                            <p:strVal val="#ppt_x"/>
                                          </p:val>
                                        </p:tav>
                                      </p:tavLst>
                                    </p:anim>
                                    <p:anim calcmode="lin" valueType="num">
                                      <p:cBhvr>
                                        <p:cTn id="49" dur="500" fill="hold"/>
                                        <p:tgtEl>
                                          <p:spTgt spid="42"/>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16" grpId="0" animBg="1"/>
      <p:bldP spid="32" grpId="0" animBg="1"/>
      <p:bldP spid="33" grpId="0" animBg="1"/>
      <p:bldP spid="34" grpId="0"/>
      <p:bldP spid="35" grpId="0"/>
      <p:bldP spid="41" grpId="0"/>
      <p:bldP spid="42"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6EF89A2-77A5-46B1-8F8C-55876A5A081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377" b="23377"/>
          <a:stretch>
            <a:fillRect/>
          </a:stretch>
        </p:blipFill>
        <p:spPr/>
      </p:pic>
      <p:sp>
        <p:nvSpPr>
          <p:cNvPr id="15" name="TextBox 14">
            <a:extLst>
              <a:ext uri="{FF2B5EF4-FFF2-40B4-BE49-F238E27FC236}">
                <a16:creationId xmlns:a16="http://schemas.microsoft.com/office/drawing/2014/main" id="{8255528D-1CEB-4D43-9BEA-8C12781EA9CC}"/>
              </a:ext>
            </a:extLst>
          </p:cNvPr>
          <p:cNvSpPr txBox="1"/>
          <p:nvPr/>
        </p:nvSpPr>
        <p:spPr>
          <a:xfrm>
            <a:off x="3358166" y="703822"/>
            <a:ext cx="2427668"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mj-lt"/>
              </a:rPr>
              <a:t>Service 01</a:t>
            </a:r>
          </a:p>
        </p:txBody>
      </p:sp>
      <p:sp>
        <p:nvSpPr>
          <p:cNvPr id="14" name="Rectangle 13">
            <a:extLst>
              <a:ext uri="{FF2B5EF4-FFF2-40B4-BE49-F238E27FC236}">
                <a16:creationId xmlns:a16="http://schemas.microsoft.com/office/drawing/2014/main" id="{942DF490-9601-4B7C-AFFC-C65ECBF3AEB3}"/>
              </a:ext>
            </a:extLst>
          </p:cNvPr>
          <p:cNvSpPr/>
          <p:nvPr/>
        </p:nvSpPr>
        <p:spPr>
          <a:xfrm>
            <a:off x="1146413" y="2976066"/>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Rectangle 15">
            <a:extLst>
              <a:ext uri="{FF2B5EF4-FFF2-40B4-BE49-F238E27FC236}">
                <a16:creationId xmlns:a16="http://schemas.microsoft.com/office/drawing/2014/main" id="{34DF4B49-87DF-493F-9857-8C1F073FBCE0}"/>
              </a:ext>
            </a:extLst>
          </p:cNvPr>
          <p:cNvSpPr/>
          <p:nvPr/>
        </p:nvSpPr>
        <p:spPr>
          <a:xfrm>
            <a:off x="3476468" y="2976066"/>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Rectangle 17">
            <a:extLst>
              <a:ext uri="{FF2B5EF4-FFF2-40B4-BE49-F238E27FC236}">
                <a16:creationId xmlns:a16="http://schemas.microsoft.com/office/drawing/2014/main" id="{240F2680-8FD2-477D-B6B0-41B7844AFB83}"/>
              </a:ext>
            </a:extLst>
          </p:cNvPr>
          <p:cNvSpPr/>
          <p:nvPr/>
        </p:nvSpPr>
        <p:spPr>
          <a:xfrm>
            <a:off x="5806522" y="2976066"/>
            <a:ext cx="2187655" cy="1238533"/>
          </a:xfrm>
          <a:prstGeom prst="rect">
            <a:avLst/>
          </a:prstGeom>
          <a:gradFill>
            <a:gsLst>
              <a:gs pos="0">
                <a:schemeClr val="accent1"/>
              </a:gs>
              <a:gs pos="100000">
                <a:schemeClr val="accent2"/>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Rectangle 18">
            <a:extLst>
              <a:ext uri="{FF2B5EF4-FFF2-40B4-BE49-F238E27FC236}">
                <a16:creationId xmlns:a16="http://schemas.microsoft.com/office/drawing/2014/main" id="{486B6D0E-7B00-4829-A1A0-CBEBBD809668}"/>
              </a:ext>
            </a:extLst>
          </p:cNvPr>
          <p:cNvSpPr/>
          <p:nvPr/>
        </p:nvSpPr>
        <p:spPr>
          <a:xfrm>
            <a:off x="1705128" y="3219891"/>
            <a:ext cx="1066494"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id="{B669AB12-D65B-414F-87D9-4516D4CD01D2}"/>
              </a:ext>
            </a:extLst>
          </p:cNvPr>
          <p:cNvSpPr/>
          <p:nvPr/>
        </p:nvSpPr>
        <p:spPr>
          <a:xfrm>
            <a:off x="1337219" y="3519891"/>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21" name="Rectangle 20">
            <a:extLst>
              <a:ext uri="{FF2B5EF4-FFF2-40B4-BE49-F238E27FC236}">
                <a16:creationId xmlns:a16="http://schemas.microsoft.com/office/drawing/2014/main" id="{639A6F48-5F94-4518-8CE8-C10C7AF664C1}"/>
              </a:ext>
            </a:extLst>
          </p:cNvPr>
          <p:cNvSpPr/>
          <p:nvPr/>
        </p:nvSpPr>
        <p:spPr>
          <a:xfrm>
            <a:off x="4038753" y="3219891"/>
            <a:ext cx="1066494"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2" name="Rectangle 21">
            <a:extLst>
              <a:ext uri="{FF2B5EF4-FFF2-40B4-BE49-F238E27FC236}">
                <a16:creationId xmlns:a16="http://schemas.microsoft.com/office/drawing/2014/main" id="{07D01FE3-03CD-45AD-976E-617406FA4F5F}"/>
              </a:ext>
            </a:extLst>
          </p:cNvPr>
          <p:cNvSpPr/>
          <p:nvPr/>
        </p:nvSpPr>
        <p:spPr>
          <a:xfrm>
            <a:off x="3670844" y="3519891"/>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23" name="Rectangle 22">
            <a:extLst>
              <a:ext uri="{FF2B5EF4-FFF2-40B4-BE49-F238E27FC236}">
                <a16:creationId xmlns:a16="http://schemas.microsoft.com/office/drawing/2014/main" id="{C5996954-BAEA-4FD3-9C02-0841989F3679}"/>
              </a:ext>
            </a:extLst>
          </p:cNvPr>
          <p:cNvSpPr/>
          <p:nvPr/>
        </p:nvSpPr>
        <p:spPr>
          <a:xfrm>
            <a:off x="6345668" y="3219891"/>
            <a:ext cx="1066494" cy="309187"/>
          </a:xfrm>
          <a:prstGeom prst="rect">
            <a:avLst/>
          </a:prstGeom>
        </p:spPr>
        <p:txBody>
          <a:bodyPr wrap="square">
            <a:spAutoFit/>
          </a:bodyPr>
          <a:lstStyle/>
          <a:p>
            <a:pPr algn="ctr">
              <a:lnSpc>
                <a:spcPct val="150000"/>
              </a:lnSpc>
            </a:pPr>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24" name="Rectangle 23">
            <a:extLst>
              <a:ext uri="{FF2B5EF4-FFF2-40B4-BE49-F238E27FC236}">
                <a16:creationId xmlns:a16="http://schemas.microsoft.com/office/drawing/2014/main" id="{FDA7FB72-D989-410B-ADDB-2230770CD8AB}"/>
              </a:ext>
            </a:extLst>
          </p:cNvPr>
          <p:cNvSpPr/>
          <p:nvPr/>
        </p:nvSpPr>
        <p:spPr>
          <a:xfrm>
            <a:off x="6004469" y="3519891"/>
            <a:ext cx="1806041" cy="453201"/>
          </a:xfrm>
          <a:prstGeom prst="rect">
            <a:avLst/>
          </a:prstGeom>
        </p:spPr>
        <p:txBody>
          <a:bodyPr wrap="square">
            <a:spAutoFit/>
          </a:bodyPr>
          <a:lstStyle/>
          <a:p>
            <a:pPr algn="ct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a:t>
            </a:r>
          </a:p>
        </p:txBody>
      </p:sp>
      <p:sp>
        <p:nvSpPr>
          <p:cNvPr id="13" name="Rectangle 12">
            <a:extLst>
              <a:ext uri="{FF2B5EF4-FFF2-40B4-BE49-F238E27FC236}">
                <a16:creationId xmlns:a16="http://schemas.microsoft.com/office/drawing/2014/main" id="{8E0F8A3D-185E-4BF8-B1C7-46E9B4A01876}"/>
              </a:ext>
            </a:extLst>
          </p:cNvPr>
          <p:cNvSpPr/>
          <p:nvPr/>
        </p:nvSpPr>
        <p:spPr>
          <a:xfrm>
            <a:off x="407298" y="4420772"/>
            <a:ext cx="1297830"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grpSp>
        <p:nvGrpSpPr>
          <p:cNvPr id="17" name="Group 16">
            <a:extLst>
              <a:ext uri="{FF2B5EF4-FFF2-40B4-BE49-F238E27FC236}">
                <a16:creationId xmlns:a16="http://schemas.microsoft.com/office/drawing/2014/main" id="{B84F2C25-4206-4E94-8E9E-D3876110E864}"/>
              </a:ext>
            </a:extLst>
          </p:cNvPr>
          <p:cNvGrpSpPr/>
          <p:nvPr/>
        </p:nvGrpSpPr>
        <p:grpSpPr>
          <a:xfrm>
            <a:off x="8219049" y="4420772"/>
            <a:ext cx="469358" cy="189914"/>
            <a:chOff x="2630658" y="3812345"/>
            <a:chExt cx="1216856" cy="492370"/>
          </a:xfrm>
        </p:grpSpPr>
        <p:sp>
          <p:nvSpPr>
            <p:cNvPr id="25" name="Oval 24">
              <a:extLst>
                <a:ext uri="{FF2B5EF4-FFF2-40B4-BE49-F238E27FC236}">
                  <a16:creationId xmlns:a16="http://schemas.microsoft.com/office/drawing/2014/main" id="{1AD7C4E5-2E0E-4A61-9D3D-9375F22B0D46}"/>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6" name="Group 25">
              <a:extLst>
                <a:ext uri="{FF2B5EF4-FFF2-40B4-BE49-F238E27FC236}">
                  <a16:creationId xmlns:a16="http://schemas.microsoft.com/office/drawing/2014/main" id="{7ED54D09-4639-4FB3-9FAE-54391140B326}"/>
                </a:ext>
              </a:extLst>
            </p:cNvPr>
            <p:cNvGrpSpPr/>
            <p:nvPr/>
          </p:nvGrpSpPr>
          <p:grpSpPr>
            <a:xfrm>
              <a:off x="3355144" y="3812345"/>
              <a:ext cx="492370" cy="492370"/>
              <a:chOff x="3657600" y="4058530"/>
              <a:chExt cx="379828" cy="379828"/>
            </a:xfrm>
          </p:grpSpPr>
          <p:cxnSp>
            <p:nvCxnSpPr>
              <p:cNvPr id="27" name="Straight Connector 26">
                <a:extLst>
                  <a:ext uri="{FF2B5EF4-FFF2-40B4-BE49-F238E27FC236}">
                    <a16:creationId xmlns:a16="http://schemas.microsoft.com/office/drawing/2014/main" id="{B69EAF02-D252-4240-A43C-1AE3BFA626F4}"/>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3894D52-653C-428B-80CF-D0571C3651C4}"/>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0022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outVertical)">
                                      <p:cBhvr>
                                        <p:cTn id="15" dur="500"/>
                                        <p:tgtEl>
                                          <p:spTgt spid="19"/>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barn(outVertical)">
                                      <p:cBhvr>
                                        <p:cTn id="29" dur="500"/>
                                        <p:tgtEl>
                                          <p:spTgt spid="21"/>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000"/>
                            </p:stCondLst>
                            <p:childTnLst>
                              <p:par>
                                <p:cTn id="41" presetID="16" presetClass="entr" presetSubtype="37"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barn(outVertical)">
                                      <p:cBhvr>
                                        <p:cTn id="43" dur="500"/>
                                        <p:tgtEl>
                                          <p:spTgt spid="23"/>
                                        </p:tgtEl>
                                      </p:cBhvr>
                                    </p:animEffect>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anim calcmode="lin" valueType="num">
                                      <p:cBhvr>
                                        <p:cTn id="48" dur="500" fill="hold"/>
                                        <p:tgtEl>
                                          <p:spTgt spid="24"/>
                                        </p:tgtEl>
                                        <p:attrNameLst>
                                          <p:attrName>ppt_x</p:attrName>
                                        </p:attrNameLst>
                                      </p:cBhvr>
                                      <p:tavLst>
                                        <p:tav tm="0">
                                          <p:val>
                                            <p:strVal val="#ppt_x"/>
                                          </p:val>
                                        </p:tav>
                                        <p:tav tm="100000">
                                          <p:val>
                                            <p:strVal val="#ppt_x"/>
                                          </p:val>
                                        </p:tav>
                                      </p:tavLst>
                                    </p:anim>
                                    <p:anim calcmode="lin" valueType="num">
                                      <p:cBhvr>
                                        <p:cTn id="49" dur="500" fill="hold"/>
                                        <p:tgtEl>
                                          <p:spTgt spid="24"/>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5500"/>
                            </p:stCondLst>
                            <p:childTnLst>
                              <p:par>
                                <p:cTn id="55" presetID="10" presetClass="entr" presetSubtype="0"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animBg="1"/>
      <p:bldP spid="16" grpId="0" animBg="1"/>
      <p:bldP spid="18" grpId="0" animBg="1"/>
      <p:bldP spid="19" grpId="0"/>
      <p:bldP spid="20" grpId="0"/>
      <p:bldP spid="21" grpId="0"/>
      <p:bldP spid="22" grpId="0"/>
      <p:bldP spid="23" grpId="0"/>
      <p:bldP spid="24"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6DBBAEC-A7A7-4D55-8B05-E49AC2766D7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162" b="15162"/>
          <a:stretch>
            <a:fillRect/>
          </a:stretch>
        </p:blipFill>
        <p:spPr/>
      </p:pic>
      <p:sp>
        <p:nvSpPr>
          <p:cNvPr id="31" name="Rectangle 30">
            <a:extLst>
              <a:ext uri="{FF2B5EF4-FFF2-40B4-BE49-F238E27FC236}">
                <a16:creationId xmlns:a16="http://schemas.microsoft.com/office/drawing/2014/main" id="{0C2A156D-9DD7-42BA-8E41-7B3C418AA7FA}"/>
              </a:ext>
            </a:extLst>
          </p:cNvPr>
          <p:cNvSpPr/>
          <p:nvPr/>
        </p:nvSpPr>
        <p:spPr>
          <a:xfrm>
            <a:off x="5338834" y="3070965"/>
            <a:ext cx="2427668" cy="1238533"/>
          </a:xfrm>
          <a:prstGeom prst="rect">
            <a:avLst/>
          </a:prstGeom>
          <a:solidFill>
            <a:schemeClr val="accent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5" name="TextBox 14">
            <a:extLst>
              <a:ext uri="{FF2B5EF4-FFF2-40B4-BE49-F238E27FC236}">
                <a16:creationId xmlns:a16="http://schemas.microsoft.com/office/drawing/2014/main" id="{0649B942-21CE-4F59-B2C7-90391E1BED0F}"/>
              </a:ext>
            </a:extLst>
          </p:cNvPr>
          <p:cNvSpPr txBox="1"/>
          <p:nvPr/>
        </p:nvSpPr>
        <p:spPr>
          <a:xfrm>
            <a:off x="1115029" y="2828113"/>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Service 02</a:t>
            </a:r>
          </a:p>
        </p:txBody>
      </p:sp>
      <p:sp>
        <p:nvSpPr>
          <p:cNvPr id="14" name="Rectangle 13">
            <a:extLst>
              <a:ext uri="{FF2B5EF4-FFF2-40B4-BE49-F238E27FC236}">
                <a16:creationId xmlns:a16="http://schemas.microsoft.com/office/drawing/2014/main" id="{2C8D1462-CC4F-4EE9-80C8-B5ECBDF5B967}"/>
              </a:ext>
            </a:extLst>
          </p:cNvPr>
          <p:cNvSpPr/>
          <p:nvPr/>
        </p:nvSpPr>
        <p:spPr>
          <a:xfrm>
            <a:off x="5941896" y="3257049"/>
            <a:ext cx="1685864" cy="323165"/>
          </a:xfrm>
          <a:prstGeom prst="rect">
            <a:avLst/>
          </a:prstGeom>
        </p:spPr>
        <p:txBody>
          <a:bodyPr wrap="square">
            <a:spAutoFit/>
          </a:bodyPr>
          <a:lstStyle/>
          <a:p>
            <a:r>
              <a:rPr lang="en-US" sz="1500" b="1" dirty="0">
                <a:solidFill>
                  <a:schemeClr val="bg1"/>
                </a:solidFill>
                <a:ea typeface="Lato" panose="020F0502020204030203" pitchFamily="34" charset="0"/>
                <a:cs typeface="Lato" panose="020F0502020204030203" pitchFamily="34" charset="0"/>
              </a:rPr>
              <a:t>Description</a:t>
            </a:r>
            <a:endParaRPr lang="id-ID" sz="1500" b="1" dirty="0">
              <a:solidFill>
                <a:schemeClr val="bg1"/>
              </a:solidFill>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id="{C77E837F-59B9-4D4D-A48E-CC09CB999E11}"/>
              </a:ext>
            </a:extLst>
          </p:cNvPr>
          <p:cNvSpPr/>
          <p:nvPr/>
        </p:nvSpPr>
        <p:spPr>
          <a:xfrm>
            <a:off x="5971587" y="3557131"/>
            <a:ext cx="1656173" cy="646331"/>
          </a:xfrm>
          <a:prstGeom prst="rect">
            <a:avLst/>
          </a:prstGeom>
        </p:spPr>
        <p:txBody>
          <a:bodyPr wrap="square">
            <a:spAutoFit/>
          </a:bodyPr>
          <a:lstStyle/>
          <a:p>
            <a:r>
              <a:rPr lang="en-US" sz="3600" dirty="0">
                <a:solidFill>
                  <a:schemeClr val="bg1"/>
                </a:solidFill>
                <a:ea typeface="Lato" panose="020F0502020204030203" pitchFamily="34" charset="0"/>
                <a:cs typeface="Lato" panose="020F0502020204030203" pitchFamily="34" charset="0"/>
              </a:rPr>
              <a:t>$234</a:t>
            </a:r>
            <a:endParaRPr lang="id-ID" sz="3600" dirty="0">
              <a:solidFill>
                <a:schemeClr val="bg1"/>
              </a:solidFill>
              <a:ea typeface="Lato" panose="020F0502020204030203" pitchFamily="34" charset="0"/>
              <a:cs typeface="Lato" panose="020F0502020204030203" pitchFamily="34" charset="0"/>
            </a:endParaRPr>
          </a:p>
        </p:txBody>
      </p:sp>
      <p:sp>
        <p:nvSpPr>
          <p:cNvPr id="23" name="Rectangle 22">
            <a:extLst>
              <a:ext uri="{FF2B5EF4-FFF2-40B4-BE49-F238E27FC236}">
                <a16:creationId xmlns:a16="http://schemas.microsoft.com/office/drawing/2014/main" id="{76868150-03C1-4DA7-9564-636E2C3EF141}"/>
              </a:ext>
            </a:extLst>
          </p:cNvPr>
          <p:cNvSpPr/>
          <p:nvPr/>
        </p:nvSpPr>
        <p:spPr>
          <a:xfrm>
            <a:off x="5338834" y="1709596"/>
            <a:ext cx="2427668"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Rectangle 23">
            <a:extLst>
              <a:ext uri="{FF2B5EF4-FFF2-40B4-BE49-F238E27FC236}">
                <a16:creationId xmlns:a16="http://schemas.microsoft.com/office/drawing/2014/main" id="{41885443-C3CC-491E-93C4-942E3D904DB1}"/>
              </a:ext>
            </a:extLst>
          </p:cNvPr>
          <p:cNvSpPr/>
          <p:nvPr/>
        </p:nvSpPr>
        <p:spPr>
          <a:xfrm>
            <a:off x="5921085" y="2066983"/>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Your Topic</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5" name="Rectangle 24">
            <a:extLst>
              <a:ext uri="{FF2B5EF4-FFF2-40B4-BE49-F238E27FC236}">
                <a16:creationId xmlns:a16="http://schemas.microsoft.com/office/drawing/2014/main" id="{61EDBE9A-B478-489B-94AE-40CC99E56069}"/>
              </a:ext>
            </a:extLst>
          </p:cNvPr>
          <p:cNvSpPr/>
          <p:nvPr/>
        </p:nvSpPr>
        <p:spPr>
          <a:xfrm>
            <a:off x="5921085" y="2262231"/>
            <a:ext cx="1499222"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a:t>
            </a:r>
          </a:p>
        </p:txBody>
      </p:sp>
      <p:sp>
        <p:nvSpPr>
          <p:cNvPr id="28" name="Rectangle 27">
            <a:extLst>
              <a:ext uri="{FF2B5EF4-FFF2-40B4-BE49-F238E27FC236}">
                <a16:creationId xmlns:a16="http://schemas.microsoft.com/office/drawing/2014/main" id="{32C15340-C391-49D2-A8F7-8E6711F68977}"/>
              </a:ext>
            </a:extLst>
          </p:cNvPr>
          <p:cNvSpPr/>
          <p:nvPr/>
        </p:nvSpPr>
        <p:spPr>
          <a:xfrm>
            <a:off x="1074974" y="3369387"/>
            <a:ext cx="2625488" cy="834074"/>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a:t>
            </a:r>
          </a:p>
        </p:txBody>
      </p:sp>
      <p:sp>
        <p:nvSpPr>
          <p:cNvPr id="17" name="Rectangle 16">
            <a:extLst>
              <a:ext uri="{FF2B5EF4-FFF2-40B4-BE49-F238E27FC236}">
                <a16:creationId xmlns:a16="http://schemas.microsoft.com/office/drawing/2014/main" id="{0768F31D-72F6-4B95-BF6D-14FE7E4EC226}"/>
              </a:ext>
            </a:extLst>
          </p:cNvPr>
          <p:cNvSpPr/>
          <p:nvPr/>
        </p:nvSpPr>
        <p:spPr>
          <a:xfrm>
            <a:off x="407298" y="4420772"/>
            <a:ext cx="1173024"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Tree>
    <p:extLst>
      <p:ext uri="{BB962C8B-B14F-4D97-AF65-F5344CB8AC3E}">
        <p14:creationId xmlns:p14="http://schemas.microsoft.com/office/powerpoint/2010/main" val="299622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anim calcmode="lin" valueType="num">
                                      <p:cBhvr>
                                        <p:cTn id="26" dur="500" fill="hold"/>
                                        <p:tgtEl>
                                          <p:spTgt spid="25"/>
                                        </p:tgtEl>
                                        <p:attrNameLst>
                                          <p:attrName>ppt_x</p:attrName>
                                        </p:attrNameLst>
                                      </p:cBhvr>
                                      <p:tavLst>
                                        <p:tav tm="0">
                                          <p:val>
                                            <p:strVal val="#ppt_x"/>
                                          </p:val>
                                        </p:tav>
                                        <p:tav tm="100000">
                                          <p:val>
                                            <p:strVal val="#ppt_x"/>
                                          </p:val>
                                        </p:tav>
                                      </p:tavLst>
                                    </p:anim>
                                    <p:anim calcmode="lin" valueType="num">
                                      <p:cBhvr>
                                        <p:cTn id="27" dur="500" fill="hold"/>
                                        <p:tgtEl>
                                          <p:spTgt spid="25"/>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anim calcmode="lin" valueType="num">
                                      <p:cBhvr>
                                        <p:cTn id="40" dur="500" fill="hold"/>
                                        <p:tgtEl>
                                          <p:spTgt spid="16"/>
                                        </p:tgtEl>
                                        <p:attrNameLst>
                                          <p:attrName>ppt_x</p:attrName>
                                        </p:attrNameLst>
                                      </p:cBhvr>
                                      <p:tavLst>
                                        <p:tav tm="0">
                                          <p:val>
                                            <p:strVal val="#ppt_x"/>
                                          </p:val>
                                        </p:tav>
                                        <p:tav tm="100000">
                                          <p:val>
                                            <p:strVal val="#ppt_x"/>
                                          </p:val>
                                        </p:tav>
                                      </p:tavLst>
                                    </p:anim>
                                    <p:anim calcmode="lin" valueType="num">
                                      <p:cBhvr>
                                        <p:cTn id="41" dur="500" fill="hold"/>
                                        <p:tgtEl>
                                          <p:spTgt spid="16"/>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5" grpId="0"/>
      <p:bldP spid="14" grpId="0"/>
      <p:bldP spid="16" grpId="0"/>
      <p:bldP spid="23" grpId="0" animBg="1"/>
      <p:bldP spid="24" grpId="0"/>
      <p:bldP spid="25" grpId="0"/>
      <p:bldP spid="2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1A9F0A78-9D89-4186-B5EC-6195BCA93D2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5161" b="5161"/>
          <a:stretch>
            <a:fillRect/>
          </a:stretch>
        </p:blipFill>
        <p:spPr/>
      </p:pic>
      <p:sp>
        <p:nvSpPr>
          <p:cNvPr id="4" name="Rectangle 3">
            <a:extLst>
              <a:ext uri="{FF2B5EF4-FFF2-40B4-BE49-F238E27FC236}">
                <a16:creationId xmlns:a16="http://schemas.microsoft.com/office/drawing/2014/main" id="{E9920689-5181-403B-A404-29DB83CF8FC9}"/>
              </a:ext>
            </a:extLst>
          </p:cNvPr>
          <p:cNvSpPr/>
          <p:nvPr/>
        </p:nvSpPr>
        <p:spPr>
          <a:xfrm>
            <a:off x="491319" y="519468"/>
            <a:ext cx="8219365" cy="4145507"/>
          </a:xfrm>
          <a:prstGeom prst="rect">
            <a:avLst/>
          </a:prstGeom>
          <a:gradFill>
            <a:gsLst>
              <a:gs pos="0">
                <a:schemeClr val="accent3"/>
              </a:gs>
              <a:gs pos="100000">
                <a:schemeClr val="accent2">
                  <a:alpha val="4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 name="TextBox 2">
            <a:extLst>
              <a:ext uri="{FF2B5EF4-FFF2-40B4-BE49-F238E27FC236}">
                <a16:creationId xmlns:a16="http://schemas.microsoft.com/office/drawing/2014/main" id="{02F274B8-5CE9-4FAB-938B-B5BCA3576F3D}"/>
              </a:ext>
            </a:extLst>
          </p:cNvPr>
          <p:cNvSpPr txBox="1"/>
          <p:nvPr/>
        </p:nvSpPr>
        <p:spPr>
          <a:xfrm>
            <a:off x="1111117" y="1103198"/>
            <a:ext cx="2427668" cy="553998"/>
          </a:xfrm>
          <a:prstGeom prst="rect">
            <a:avLst/>
          </a:prstGeom>
          <a:noFill/>
        </p:spPr>
        <p:txBody>
          <a:bodyPr wrap="square" rtlCol="0">
            <a:spAutoFit/>
          </a:bodyPr>
          <a:lstStyle/>
          <a:p>
            <a:r>
              <a:rPr lang="en-US" sz="3000" b="1" dirty="0">
                <a:solidFill>
                  <a:schemeClr val="bg1"/>
                </a:solidFill>
                <a:latin typeface="+mj-lt"/>
              </a:rPr>
              <a:t>Service 03</a:t>
            </a:r>
          </a:p>
        </p:txBody>
      </p:sp>
      <p:sp>
        <p:nvSpPr>
          <p:cNvPr id="16" name="Rectangle 15">
            <a:extLst>
              <a:ext uri="{FF2B5EF4-FFF2-40B4-BE49-F238E27FC236}">
                <a16:creationId xmlns:a16="http://schemas.microsoft.com/office/drawing/2014/main" id="{272807AD-5A2E-41EA-8F89-0F419B04891D}"/>
              </a:ext>
            </a:extLst>
          </p:cNvPr>
          <p:cNvSpPr/>
          <p:nvPr/>
        </p:nvSpPr>
        <p:spPr>
          <a:xfrm>
            <a:off x="5281684" y="519468"/>
            <a:ext cx="2719918" cy="4137830"/>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Rectangle 17">
            <a:extLst>
              <a:ext uri="{FF2B5EF4-FFF2-40B4-BE49-F238E27FC236}">
                <a16:creationId xmlns:a16="http://schemas.microsoft.com/office/drawing/2014/main" id="{5D04C47A-8424-483A-AD34-F915701A867E}"/>
              </a:ext>
            </a:extLst>
          </p:cNvPr>
          <p:cNvSpPr/>
          <p:nvPr/>
        </p:nvSpPr>
        <p:spPr>
          <a:xfrm>
            <a:off x="4247866" y="2927446"/>
            <a:ext cx="3367585" cy="1361364"/>
          </a:xfrm>
          <a:prstGeom prst="rect">
            <a:avLst/>
          </a:prstGeom>
          <a:gradFill>
            <a:gsLst>
              <a:gs pos="0">
                <a:schemeClr val="accent1"/>
              </a:gs>
              <a:gs pos="100000">
                <a:schemeClr val="accent2"/>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Rectangle 18">
            <a:extLst>
              <a:ext uri="{FF2B5EF4-FFF2-40B4-BE49-F238E27FC236}">
                <a16:creationId xmlns:a16="http://schemas.microsoft.com/office/drawing/2014/main" id="{7BE3B0BB-A8DC-423F-8FF1-AA7431E582A6}"/>
              </a:ext>
            </a:extLst>
          </p:cNvPr>
          <p:cNvSpPr/>
          <p:nvPr/>
        </p:nvSpPr>
        <p:spPr>
          <a:xfrm>
            <a:off x="5811759" y="1241641"/>
            <a:ext cx="1898942" cy="121494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a:t>
            </a:r>
          </a:p>
        </p:txBody>
      </p:sp>
      <p:grpSp>
        <p:nvGrpSpPr>
          <p:cNvPr id="20" name="Group 19">
            <a:extLst>
              <a:ext uri="{FF2B5EF4-FFF2-40B4-BE49-F238E27FC236}">
                <a16:creationId xmlns:a16="http://schemas.microsoft.com/office/drawing/2014/main" id="{FC94C830-679B-4ED3-BA1D-F43CC37E5B48}"/>
              </a:ext>
            </a:extLst>
          </p:cNvPr>
          <p:cNvGrpSpPr/>
          <p:nvPr/>
        </p:nvGrpSpPr>
        <p:grpSpPr>
          <a:xfrm>
            <a:off x="4821481" y="3278080"/>
            <a:ext cx="812648" cy="156095"/>
            <a:chOff x="1366174" y="4862018"/>
            <a:chExt cx="1083530" cy="208126"/>
          </a:xfrm>
          <a:solidFill>
            <a:schemeClr val="bg1"/>
          </a:solidFill>
        </p:grpSpPr>
        <p:sp>
          <p:nvSpPr>
            <p:cNvPr id="21" name="5-Point Star 21">
              <a:extLst>
                <a:ext uri="{FF2B5EF4-FFF2-40B4-BE49-F238E27FC236}">
                  <a16:creationId xmlns:a16="http://schemas.microsoft.com/office/drawing/2014/main" id="{92E34C76-25D9-46B8-8AD8-968A58B2C4AA}"/>
                </a:ext>
              </a:extLst>
            </p:cNvPr>
            <p:cNvSpPr/>
            <p:nvPr/>
          </p:nvSpPr>
          <p:spPr>
            <a:xfrm>
              <a:off x="1366174" y="486542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5-Point Star 22">
              <a:extLst>
                <a:ext uri="{FF2B5EF4-FFF2-40B4-BE49-F238E27FC236}">
                  <a16:creationId xmlns:a16="http://schemas.microsoft.com/office/drawing/2014/main" id="{CB39F1FB-FA42-460E-B34F-9D8DF0238B44}"/>
                </a:ext>
              </a:extLst>
            </p:cNvPr>
            <p:cNvSpPr/>
            <p:nvPr/>
          </p:nvSpPr>
          <p:spPr>
            <a:xfrm>
              <a:off x="1659600" y="486542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5-Point Star 23">
              <a:extLst>
                <a:ext uri="{FF2B5EF4-FFF2-40B4-BE49-F238E27FC236}">
                  <a16:creationId xmlns:a16="http://schemas.microsoft.com/office/drawing/2014/main" id="{1C0BF4DB-03F9-420A-B84D-0F9CAB14EE5D}"/>
                </a:ext>
              </a:extLst>
            </p:cNvPr>
            <p:cNvSpPr/>
            <p:nvPr/>
          </p:nvSpPr>
          <p:spPr>
            <a:xfrm>
              <a:off x="1952294" y="486201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5-Point Star 24">
              <a:extLst>
                <a:ext uri="{FF2B5EF4-FFF2-40B4-BE49-F238E27FC236}">
                  <a16:creationId xmlns:a16="http://schemas.microsoft.com/office/drawing/2014/main" id="{FF45C8AD-29ED-44D1-9C5E-D3CCC3AEDB0F}"/>
                </a:ext>
              </a:extLst>
            </p:cNvPr>
            <p:cNvSpPr/>
            <p:nvPr/>
          </p:nvSpPr>
          <p:spPr>
            <a:xfrm>
              <a:off x="2244988" y="486201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5" name="Rectangle 24">
            <a:extLst>
              <a:ext uri="{FF2B5EF4-FFF2-40B4-BE49-F238E27FC236}">
                <a16:creationId xmlns:a16="http://schemas.microsoft.com/office/drawing/2014/main" id="{8992D3A5-9C58-4A5F-B81D-6D1EB850F006}"/>
              </a:ext>
            </a:extLst>
          </p:cNvPr>
          <p:cNvSpPr/>
          <p:nvPr/>
        </p:nvSpPr>
        <p:spPr>
          <a:xfrm>
            <a:off x="4720743" y="3522601"/>
            <a:ext cx="2594457" cy="453201"/>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a:t>
            </a:r>
          </a:p>
        </p:txBody>
      </p:sp>
      <p:sp>
        <p:nvSpPr>
          <p:cNvPr id="26" name="Rectangle 25">
            <a:extLst>
              <a:ext uri="{FF2B5EF4-FFF2-40B4-BE49-F238E27FC236}">
                <a16:creationId xmlns:a16="http://schemas.microsoft.com/office/drawing/2014/main" id="{3AAB651D-9FBA-48E8-A4FB-83BF03458BDC}"/>
              </a:ext>
            </a:extLst>
          </p:cNvPr>
          <p:cNvSpPr/>
          <p:nvPr/>
        </p:nvSpPr>
        <p:spPr>
          <a:xfrm>
            <a:off x="1111117" y="1842304"/>
            <a:ext cx="2625488" cy="834074"/>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bg1"/>
                </a:solidFill>
                <a:ea typeface="Lato" panose="020F0502020204030203" pitchFamily="34" charset="0"/>
                <a:cs typeface="Lato" panose="020F0502020204030203" pitchFamily="34" charset="0"/>
              </a:rPr>
              <a:t>,</a:t>
            </a:r>
            <a:r>
              <a:rPr lang="id-ID" sz="825" dirty="0">
                <a:solidFill>
                  <a:schemeClr val="bg1"/>
                </a:solidFill>
                <a:ea typeface="Lato" panose="020F0502020204030203" pitchFamily="34" charset="0"/>
                <a:cs typeface="Lato" panose="020F0502020204030203" pitchFamily="34" charset="0"/>
              </a:rPr>
              <a:t> </a:t>
            </a:r>
          </a:p>
        </p:txBody>
      </p:sp>
      <p:grpSp>
        <p:nvGrpSpPr>
          <p:cNvPr id="27" name="Group 1008">
            <a:extLst>
              <a:ext uri="{FF2B5EF4-FFF2-40B4-BE49-F238E27FC236}">
                <a16:creationId xmlns:a16="http://schemas.microsoft.com/office/drawing/2014/main" id="{A55548A0-DD3B-4F6B-A4CF-455D04836E7C}"/>
              </a:ext>
            </a:extLst>
          </p:cNvPr>
          <p:cNvGrpSpPr>
            <a:grpSpLocks noChangeAspect="1"/>
          </p:cNvGrpSpPr>
          <p:nvPr/>
        </p:nvGrpSpPr>
        <p:grpSpPr bwMode="auto">
          <a:xfrm>
            <a:off x="1254681" y="3207434"/>
            <a:ext cx="440018" cy="380371"/>
            <a:chOff x="-3982" y="41"/>
            <a:chExt cx="2641" cy="2283"/>
          </a:xfrm>
          <a:solidFill>
            <a:schemeClr val="bg1"/>
          </a:solidFill>
        </p:grpSpPr>
        <p:sp>
          <p:nvSpPr>
            <p:cNvPr id="28" name="Freeform 1010">
              <a:extLst>
                <a:ext uri="{FF2B5EF4-FFF2-40B4-BE49-F238E27FC236}">
                  <a16:creationId xmlns:a16="http://schemas.microsoft.com/office/drawing/2014/main" id="{C25C4F04-4876-450F-A746-726CE33C5953}"/>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1011">
              <a:extLst>
                <a:ext uri="{FF2B5EF4-FFF2-40B4-BE49-F238E27FC236}">
                  <a16:creationId xmlns:a16="http://schemas.microsoft.com/office/drawing/2014/main" id="{C0B89545-F61C-4CB2-84CA-6D1A685BD0D6}"/>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0" name="Freeform 1012">
              <a:extLst>
                <a:ext uri="{FF2B5EF4-FFF2-40B4-BE49-F238E27FC236}">
                  <a16:creationId xmlns:a16="http://schemas.microsoft.com/office/drawing/2014/main" id="{30DD9009-09AF-4696-806A-C6581C260C3A}"/>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1" name="Freeform 1013">
              <a:extLst>
                <a:ext uri="{FF2B5EF4-FFF2-40B4-BE49-F238E27FC236}">
                  <a16:creationId xmlns:a16="http://schemas.microsoft.com/office/drawing/2014/main" id="{08BDB7C9-35B5-4455-8263-3388A9286413}"/>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2" name="Rectangle 31">
            <a:extLst>
              <a:ext uri="{FF2B5EF4-FFF2-40B4-BE49-F238E27FC236}">
                <a16:creationId xmlns:a16="http://schemas.microsoft.com/office/drawing/2014/main" id="{2E3F23CA-FA56-4E81-B4D6-D0A5BC5BA9F0}"/>
              </a:ext>
            </a:extLst>
          </p:cNvPr>
          <p:cNvSpPr/>
          <p:nvPr/>
        </p:nvSpPr>
        <p:spPr>
          <a:xfrm>
            <a:off x="1807627" y="3158248"/>
            <a:ext cx="929240" cy="553998"/>
          </a:xfrm>
          <a:prstGeom prst="rect">
            <a:avLst/>
          </a:prstGeom>
        </p:spPr>
        <p:txBody>
          <a:bodyPr wrap="square">
            <a:spAutoFit/>
          </a:bodyPr>
          <a:lstStyle/>
          <a:p>
            <a:r>
              <a:rPr lang="en-US" sz="3000" dirty="0">
                <a:solidFill>
                  <a:schemeClr val="bg1"/>
                </a:solidFill>
                <a:ea typeface="Lato" panose="020F0502020204030203" pitchFamily="34" charset="0"/>
                <a:cs typeface="Lato" panose="020F0502020204030203" pitchFamily="34" charset="0"/>
              </a:rPr>
              <a:t>21+</a:t>
            </a:r>
            <a:endParaRPr lang="id-ID" sz="3000" dirty="0">
              <a:solidFill>
                <a:schemeClr val="bg1"/>
              </a:solidFill>
              <a:ea typeface="Lato" panose="020F0502020204030203" pitchFamily="34" charset="0"/>
              <a:cs typeface="Lato" panose="020F0502020204030203" pitchFamily="34" charset="0"/>
            </a:endParaRPr>
          </a:p>
        </p:txBody>
      </p:sp>
      <p:sp>
        <p:nvSpPr>
          <p:cNvPr id="33" name="Rectangle 32">
            <a:extLst>
              <a:ext uri="{FF2B5EF4-FFF2-40B4-BE49-F238E27FC236}">
                <a16:creationId xmlns:a16="http://schemas.microsoft.com/office/drawing/2014/main" id="{363D8616-6999-4355-80E4-D115DF8E926D}"/>
              </a:ext>
            </a:extLst>
          </p:cNvPr>
          <p:cNvSpPr/>
          <p:nvPr/>
        </p:nvSpPr>
        <p:spPr>
          <a:xfrm>
            <a:off x="1170281" y="3705993"/>
            <a:ext cx="2830220" cy="453201"/>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a:t>
            </a:r>
          </a:p>
        </p:txBody>
      </p:sp>
    </p:spTree>
    <p:extLst>
      <p:ext uri="{BB962C8B-B14F-4D97-AF65-F5344CB8AC3E}">
        <p14:creationId xmlns:p14="http://schemas.microsoft.com/office/powerpoint/2010/main" val="187834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anim calcmode="lin" valueType="num">
                                      <p:cBhvr>
                                        <p:cTn id="16" dur="500" fill="hold"/>
                                        <p:tgtEl>
                                          <p:spTgt spid="26"/>
                                        </p:tgtEl>
                                        <p:attrNameLst>
                                          <p:attrName>ppt_x</p:attrName>
                                        </p:attrNameLst>
                                      </p:cBhvr>
                                      <p:tavLst>
                                        <p:tav tm="0">
                                          <p:val>
                                            <p:strVal val="#ppt_x"/>
                                          </p:val>
                                        </p:tav>
                                        <p:tav tm="100000">
                                          <p:val>
                                            <p:strVal val="#ppt_x"/>
                                          </p:val>
                                        </p:tav>
                                      </p:tavLst>
                                    </p:anim>
                                    <p:anim calcmode="lin" valueType="num">
                                      <p:cBhvr>
                                        <p:cTn id="17" dur="500" fill="hold"/>
                                        <p:tgtEl>
                                          <p:spTgt spid="26"/>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anim calcmode="lin" valueType="num">
                                      <p:cBhvr>
                                        <p:cTn id="32" dur="500" fill="hold"/>
                                        <p:tgtEl>
                                          <p:spTgt spid="33"/>
                                        </p:tgtEl>
                                        <p:attrNameLst>
                                          <p:attrName>ppt_x</p:attrName>
                                        </p:attrNameLst>
                                      </p:cBhvr>
                                      <p:tavLst>
                                        <p:tav tm="0">
                                          <p:val>
                                            <p:strVal val="#ppt_x"/>
                                          </p:val>
                                        </p:tav>
                                        <p:tav tm="100000">
                                          <p:val>
                                            <p:strVal val="#ppt_x"/>
                                          </p:val>
                                        </p:tav>
                                      </p:tavLst>
                                    </p:anim>
                                    <p:anim calcmode="lin" valueType="num">
                                      <p:cBhvr>
                                        <p:cTn id="33" dur="500" fill="hold"/>
                                        <p:tgtEl>
                                          <p:spTgt spid="3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anim calcmode="lin" valueType="num">
                                      <p:cBhvr>
                                        <p:cTn id="42" dur="500" fill="hold"/>
                                        <p:tgtEl>
                                          <p:spTgt spid="19"/>
                                        </p:tgtEl>
                                        <p:attrNameLst>
                                          <p:attrName>ppt_x</p:attrName>
                                        </p:attrNameLst>
                                      </p:cBhvr>
                                      <p:tavLst>
                                        <p:tav tm="0">
                                          <p:val>
                                            <p:strVal val="#ppt_x"/>
                                          </p:val>
                                        </p:tav>
                                        <p:tav tm="100000">
                                          <p:val>
                                            <p:strVal val="#ppt_x"/>
                                          </p:val>
                                        </p:tav>
                                      </p:tavLst>
                                    </p:anim>
                                    <p:anim calcmode="lin" valueType="num">
                                      <p:cBhvr>
                                        <p:cTn id="43" dur="5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anim calcmode="lin" valueType="num">
                                      <p:cBhvr>
                                        <p:cTn id="58" dur="500" fill="hold"/>
                                        <p:tgtEl>
                                          <p:spTgt spid="25"/>
                                        </p:tgtEl>
                                        <p:attrNameLst>
                                          <p:attrName>ppt_x</p:attrName>
                                        </p:attrNameLst>
                                      </p:cBhvr>
                                      <p:tavLst>
                                        <p:tav tm="0">
                                          <p:val>
                                            <p:strVal val="#ppt_x"/>
                                          </p:val>
                                        </p:tav>
                                        <p:tav tm="100000">
                                          <p:val>
                                            <p:strVal val="#ppt_x"/>
                                          </p:val>
                                        </p:tav>
                                      </p:tavLst>
                                    </p:anim>
                                    <p:anim calcmode="lin" valueType="num">
                                      <p:cBhvr>
                                        <p:cTn id="5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16" grpId="0" animBg="1"/>
      <p:bldP spid="18" grpId="0" animBg="1"/>
      <p:bldP spid="19" grpId="0"/>
      <p:bldP spid="25" grpId="0"/>
      <p:bldP spid="26"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653C68A-18CB-48DE-AEA2-3280BDB3CAD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018" r="26018"/>
          <a:stretch>
            <a:fillRect/>
          </a:stretch>
        </p:blipFill>
        <p:spPr/>
      </p:pic>
      <p:sp>
        <p:nvSpPr>
          <p:cNvPr id="15" name="TextBox 14">
            <a:extLst>
              <a:ext uri="{FF2B5EF4-FFF2-40B4-BE49-F238E27FC236}">
                <a16:creationId xmlns:a16="http://schemas.microsoft.com/office/drawing/2014/main" id="{810A8B1E-7169-4735-B11E-C1B0264B0C05}"/>
              </a:ext>
            </a:extLst>
          </p:cNvPr>
          <p:cNvSpPr txBox="1"/>
          <p:nvPr/>
        </p:nvSpPr>
        <p:spPr>
          <a:xfrm>
            <a:off x="5180548" y="817743"/>
            <a:ext cx="2784143" cy="1015663"/>
          </a:xfrm>
          <a:prstGeom prst="rect">
            <a:avLst/>
          </a:prstGeom>
          <a:noFill/>
        </p:spPr>
        <p:txBody>
          <a:bodyPr wrap="square" rtlCol="0">
            <a:spAutoFit/>
          </a:bodyPr>
          <a:lstStyle/>
          <a:p>
            <a:r>
              <a:rPr lang="en-US" sz="3000" b="1" dirty="0">
                <a:solidFill>
                  <a:schemeClr val="tx1">
                    <a:lumMod val="75000"/>
                    <a:lumOff val="25000"/>
                  </a:schemeClr>
                </a:solidFill>
                <a:latin typeface="+mj-lt"/>
              </a:rPr>
              <a:t>Experience Customer</a:t>
            </a:r>
          </a:p>
        </p:txBody>
      </p:sp>
      <p:sp>
        <p:nvSpPr>
          <p:cNvPr id="25" name="Rectangle 24">
            <a:extLst>
              <a:ext uri="{FF2B5EF4-FFF2-40B4-BE49-F238E27FC236}">
                <a16:creationId xmlns:a16="http://schemas.microsoft.com/office/drawing/2014/main" id="{741667F2-179E-4ABE-825C-4A2FAA4D57CA}"/>
              </a:ext>
            </a:extLst>
          </p:cNvPr>
          <p:cNvSpPr/>
          <p:nvPr/>
        </p:nvSpPr>
        <p:spPr>
          <a:xfrm>
            <a:off x="3525466" y="2149554"/>
            <a:ext cx="4537880" cy="1366484"/>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Rectangle 32">
            <a:extLst>
              <a:ext uri="{FF2B5EF4-FFF2-40B4-BE49-F238E27FC236}">
                <a16:creationId xmlns:a16="http://schemas.microsoft.com/office/drawing/2014/main" id="{B4EC1FEE-1D6B-46E7-B5D3-2B68F9AF92D3}"/>
              </a:ext>
            </a:extLst>
          </p:cNvPr>
          <p:cNvSpPr/>
          <p:nvPr/>
        </p:nvSpPr>
        <p:spPr>
          <a:xfrm>
            <a:off x="4093897" y="2524180"/>
            <a:ext cx="3592595"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a:t>
            </a:r>
          </a:p>
        </p:txBody>
      </p:sp>
      <p:grpSp>
        <p:nvGrpSpPr>
          <p:cNvPr id="34" name="Group 1008">
            <a:extLst>
              <a:ext uri="{FF2B5EF4-FFF2-40B4-BE49-F238E27FC236}">
                <a16:creationId xmlns:a16="http://schemas.microsoft.com/office/drawing/2014/main" id="{3EC34DC0-B775-4AC6-AE50-AB873B93172A}"/>
              </a:ext>
            </a:extLst>
          </p:cNvPr>
          <p:cNvGrpSpPr>
            <a:grpSpLocks noChangeAspect="1"/>
          </p:cNvGrpSpPr>
          <p:nvPr/>
        </p:nvGrpSpPr>
        <p:grpSpPr bwMode="auto">
          <a:xfrm>
            <a:off x="656656" y="3615884"/>
            <a:ext cx="289853" cy="250561"/>
            <a:chOff x="-3982" y="41"/>
            <a:chExt cx="2641" cy="2283"/>
          </a:xfrm>
          <a:gradFill>
            <a:gsLst>
              <a:gs pos="0">
                <a:schemeClr val="accent1"/>
              </a:gs>
              <a:gs pos="100000">
                <a:schemeClr val="accent2"/>
              </a:gs>
            </a:gsLst>
            <a:lin ang="5400000" scaled="1"/>
          </a:gradFill>
        </p:grpSpPr>
        <p:sp>
          <p:nvSpPr>
            <p:cNvPr id="35" name="Freeform 1010">
              <a:extLst>
                <a:ext uri="{FF2B5EF4-FFF2-40B4-BE49-F238E27FC236}">
                  <a16:creationId xmlns:a16="http://schemas.microsoft.com/office/drawing/2014/main" id="{D1B4123E-B156-4916-9E96-2903F01DBF94}"/>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6" name="Freeform 1011">
              <a:extLst>
                <a:ext uri="{FF2B5EF4-FFF2-40B4-BE49-F238E27FC236}">
                  <a16:creationId xmlns:a16="http://schemas.microsoft.com/office/drawing/2014/main" id="{AD9530FA-9FD8-4460-9F7F-6A8D14DFA253}"/>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7" name="Freeform 1012">
              <a:extLst>
                <a:ext uri="{FF2B5EF4-FFF2-40B4-BE49-F238E27FC236}">
                  <a16:creationId xmlns:a16="http://schemas.microsoft.com/office/drawing/2014/main" id="{DFADFE9B-BF93-4837-BBAA-54EFFEDD5760}"/>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8" name="Freeform 1013">
              <a:extLst>
                <a:ext uri="{FF2B5EF4-FFF2-40B4-BE49-F238E27FC236}">
                  <a16:creationId xmlns:a16="http://schemas.microsoft.com/office/drawing/2014/main" id="{4A64CAD9-07B7-4774-AE3D-4645E7E4D643}"/>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9" name="Rectangle 38">
            <a:extLst>
              <a:ext uri="{FF2B5EF4-FFF2-40B4-BE49-F238E27FC236}">
                <a16:creationId xmlns:a16="http://schemas.microsoft.com/office/drawing/2014/main" id="{29461466-947A-45BB-A139-E32C892CA515}"/>
              </a:ext>
            </a:extLst>
          </p:cNvPr>
          <p:cNvSpPr/>
          <p:nvPr/>
        </p:nvSpPr>
        <p:spPr>
          <a:xfrm>
            <a:off x="1229497" y="3566362"/>
            <a:ext cx="1685864" cy="323165"/>
          </a:xfrm>
          <a:prstGeom prst="rect">
            <a:avLst/>
          </a:prstGeom>
        </p:spPr>
        <p:txBody>
          <a:bodyPr wrap="square">
            <a:spAutoFit/>
          </a:bodyPr>
          <a:lstStyle/>
          <a:p>
            <a:r>
              <a:rPr lang="en-US" sz="1500" b="1" dirty="0">
                <a:solidFill>
                  <a:schemeClr val="tx1">
                    <a:lumMod val="75000"/>
                    <a:lumOff val="25000"/>
                  </a:schemeClr>
                </a:solidFill>
                <a:ea typeface="Lato" panose="020F0502020204030203" pitchFamily="34" charset="0"/>
                <a:cs typeface="Lato" panose="020F0502020204030203" pitchFamily="34" charset="0"/>
              </a:rPr>
              <a:t>Description</a:t>
            </a:r>
            <a:endParaRPr lang="id-ID" sz="1500" b="1" dirty="0">
              <a:solidFill>
                <a:schemeClr val="tx1">
                  <a:lumMod val="75000"/>
                  <a:lumOff val="25000"/>
                </a:schemeClr>
              </a:solidFill>
              <a:ea typeface="Lato" panose="020F0502020204030203" pitchFamily="34" charset="0"/>
              <a:cs typeface="Lato" panose="020F0502020204030203" pitchFamily="34" charset="0"/>
            </a:endParaRPr>
          </a:p>
        </p:txBody>
      </p:sp>
      <p:sp>
        <p:nvSpPr>
          <p:cNvPr id="40" name="Rectangle 39">
            <a:extLst>
              <a:ext uri="{FF2B5EF4-FFF2-40B4-BE49-F238E27FC236}">
                <a16:creationId xmlns:a16="http://schemas.microsoft.com/office/drawing/2014/main" id="{323D1A23-CC78-4825-8452-3F29A7A70DEA}"/>
              </a:ext>
            </a:extLst>
          </p:cNvPr>
          <p:cNvSpPr/>
          <p:nvPr/>
        </p:nvSpPr>
        <p:spPr>
          <a:xfrm>
            <a:off x="1229497" y="3866445"/>
            <a:ext cx="2113778"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a:t>
            </a:r>
          </a:p>
        </p:txBody>
      </p:sp>
      <p:grpSp>
        <p:nvGrpSpPr>
          <p:cNvPr id="16" name="Group 15">
            <a:extLst>
              <a:ext uri="{FF2B5EF4-FFF2-40B4-BE49-F238E27FC236}">
                <a16:creationId xmlns:a16="http://schemas.microsoft.com/office/drawing/2014/main" id="{1B307116-1AE5-4507-BDAB-6ADBCF0D8A4B}"/>
              </a:ext>
            </a:extLst>
          </p:cNvPr>
          <p:cNvGrpSpPr/>
          <p:nvPr/>
        </p:nvGrpSpPr>
        <p:grpSpPr>
          <a:xfrm>
            <a:off x="8219049" y="4420772"/>
            <a:ext cx="469358" cy="189914"/>
            <a:chOff x="2630658" y="3812345"/>
            <a:chExt cx="1216856" cy="492370"/>
          </a:xfrm>
        </p:grpSpPr>
        <p:sp>
          <p:nvSpPr>
            <p:cNvPr id="18" name="Oval 17">
              <a:extLst>
                <a:ext uri="{FF2B5EF4-FFF2-40B4-BE49-F238E27FC236}">
                  <a16:creationId xmlns:a16="http://schemas.microsoft.com/office/drawing/2014/main" id="{A3ACCEF3-F755-414F-B6A4-D4F7B437973D}"/>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9" name="Group 18">
              <a:extLst>
                <a:ext uri="{FF2B5EF4-FFF2-40B4-BE49-F238E27FC236}">
                  <a16:creationId xmlns:a16="http://schemas.microsoft.com/office/drawing/2014/main" id="{7233B590-0DE2-4442-97BE-C2BBE16265DF}"/>
                </a:ext>
              </a:extLst>
            </p:cNvPr>
            <p:cNvGrpSpPr/>
            <p:nvPr/>
          </p:nvGrpSpPr>
          <p:grpSpPr>
            <a:xfrm>
              <a:off x="3355144" y="3812345"/>
              <a:ext cx="492370" cy="492370"/>
              <a:chOff x="3657600" y="4058530"/>
              <a:chExt cx="379828" cy="379828"/>
            </a:xfrm>
          </p:grpSpPr>
          <p:cxnSp>
            <p:nvCxnSpPr>
              <p:cNvPr id="20" name="Straight Connector 19">
                <a:extLst>
                  <a:ext uri="{FF2B5EF4-FFF2-40B4-BE49-F238E27FC236}">
                    <a16:creationId xmlns:a16="http://schemas.microsoft.com/office/drawing/2014/main" id="{DDE29E40-7CF0-44A7-898F-557F129A6974}"/>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58CF27F-667C-46D8-A8AE-6F851A838A97}"/>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46435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ppt_x</p:attrName>
                                        </p:attrNameLst>
                                      </p:cBhvr>
                                      <p:tavLst>
                                        <p:tav tm="0">
                                          <p:val>
                                            <p:strVal val="#ppt_x"/>
                                          </p:val>
                                        </p:tav>
                                        <p:tav tm="100000">
                                          <p:val>
                                            <p:strVal val="#ppt_x"/>
                                          </p:val>
                                        </p:tav>
                                      </p:tavLst>
                                    </p:anim>
                                    <p:anim calcmode="lin" valueType="num">
                                      <p:cBhvr>
                                        <p:cTn id="17" dur="500" fill="hold"/>
                                        <p:tgtEl>
                                          <p:spTgt spid="33"/>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animBg="1"/>
      <p:bldP spid="33"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4E07EE-0D84-4B59-BE34-96960088E398}"/>
              </a:ext>
            </a:extLst>
          </p:cNvPr>
          <p:cNvSpPr/>
          <p:nvPr/>
        </p:nvSpPr>
        <p:spPr>
          <a:xfrm>
            <a:off x="1704561" y="1413261"/>
            <a:ext cx="5734879" cy="2316978"/>
          </a:xfrm>
          <a:prstGeom prst="rect">
            <a:avLst/>
          </a:prstGeom>
          <a:solidFill>
            <a:schemeClr val="accent1"/>
          </a:solidFill>
          <a:ln>
            <a:noFill/>
          </a:ln>
          <a:effectLst>
            <a:outerShdw blurRad="177800" dist="1143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5" name="Rectangle 14">
            <a:extLst>
              <a:ext uri="{FF2B5EF4-FFF2-40B4-BE49-F238E27FC236}">
                <a16:creationId xmlns:a16="http://schemas.microsoft.com/office/drawing/2014/main" id="{459B6367-4C12-4C72-B85D-4FE823E25A9C}"/>
              </a:ext>
            </a:extLst>
          </p:cNvPr>
          <p:cNvSpPr/>
          <p:nvPr/>
        </p:nvSpPr>
        <p:spPr>
          <a:xfrm>
            <a:off x="407298" y="4420772"/>
            <a:ext cx="1123328"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4" name="TextBox 13">
            <a:extLst>
              <a:ext uri="{FF2B5EF4-FFF2-40B4-BE49-F238E27FC236}">
                <a16:creationId xmlns:a16="http://schemas.microsoft.com/office/drawing/2014/main" id="{F58D2687-B1FD-4BB3-860B-C6155B22D097}"/>
              </a:ext>
            </a:extLst>
          </p:cNvPr>
          <p:cNvSpPr txBox="1"/>
          <p:nvPr/>
        </p:nvSpPr>
        <p:spPr>
          <a:xfrm>
            <a:off x="2236303" y="1781627"/>
            <a:ext cx="4671392" cy="1200329"/>
          </a:xfrm>
          <a:prstGeom prst="rect">
            <a:avLst/>
          </a:prstGeom>
          <a:noFill/>
        </p:spPr>
        <p:txBody>
          <a:bodyPr wrap="square" rtlCol="0">
            <a:spAutoFit/>
          </a:bodyPr>
          <a:lstStyle/>
          <a:p>
            <a:pPr algn="ctr"/>
            <a:r>
              <a:rPr lang="en-US" sz="2400" b="1" dirty="0">
                <a:solidFill>
                  <a:schemeClr val="bg1"/>
                </a:solidFill>
                <a:latin typeface="+mj-lt"/>
              </a:rPr>
              <a:t>The New Electronic Independence Re-creates The World In The Image Of A Global Village.</a:t>
            </a:r>
          </a:p>
        </p:txBody>
      </p:sp>
      <p:sp>
        <p:nvSpPr>
          <p:cNvPr id="16" name="TextBox 15">
            <a:extLst>
              <a:ext uri="{FF2B5EF4-FFF2-40B4-BE49-F238E27FC236}">
                <a16:creationId xmlns:a16="http://schemas.microsoft.com/office/drawing/2014/main" id="{0F3D50D6-CF10-4BB8-AA4B-B9F790CD8C91}"/>
              </a:ext>
            </a:extLst>
          </p:cNvPr>
          <p:cNvSpPr txBox="1"/>
          <p:nvPr/>
        </p:nvSpPr>
        <p:spPr>
          <a:xfrm>
            <a:off x="5377069" y="3107959"/>
            <a:ext cx="1530626" cy="276999"/>
          </a:xfrm>
          <a:prstGeom prst="rect">
            <a:avLst/>
          </a:prstGeom>
          <a:noFill/>
        </p:spPr>
        <p:txBody>
          <a:bodyPr wrap="square" rtlCol="0">
            <a:spAutoFit/>
          </a:bodyPr>
          <a:lstStyle/>
          <a:p>
            <a:pPr algn="r"/>
            <a:r>
              <a:rPr lang="en-US" sz="1200" b="1" dirty="0">
                <a:solidFill>
                  <a:schemeClr val="bg1"/>
                </a:solidFill>
                <a:latin typeface="+mj-lt"/>
              </a:rPr>
              <a:t>~ Marshall </a:t>
            </a:r>
            <a:r>
              <a:rPr lang="en-US" sz="1200" b="1" dirty="0" err="1">
                <a:solidFill>
                  <a:schemeClr val="bg1"/>
                </a:solidFill>
                <a:latin typeface="+mj-lt"/>
              </a:rPr>
              <a:t>Mcluhan</a:t>
            </a:r>
            <a:endParaRPr lang="en-US" sz="1200" b="1" dirty="0">
              <a:solidFill>
                <a:schemeClr val="bg1"/>
              </a:solidFill>
            </a:endParaRPr>
          </a:p>
        </p:txBody>
      </p:sp>
    </p:spTree>
    <p:extLst>
      <p:ext uri="{BB962C8B-B14F-4D97-AF65-F5344CB8AC3E}">
        <p14:creationId xmlns:p14="http://schemas.microsoft.com/office/powerpoint/2010/main" val="178810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outVertical)">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p:bldP spid="14"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87EBA53-3182-4023-9ED7-9367381B92C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5" name="Rectangle 4">
            <a:extLst>
              <a:ext uri="{FF2B5EF4-FFF2-40B4-BE49-F238E27FC236}">
                <a16:creationId xmlns:a16="http://schemas.microsoft.com/office/drawing/2014/main" id="{1A7C1A09-EBB6-4341-87BC-FD3E7DB45FD6}"/>
              </a:ext>
            </a:extLst>
          </p:cNvPr>
          <p:cNvSpPr/>
          <p:nvPr/>
        </p:nvSpPr>
        <p:spPr>
          <a:xfrm>
            <a:off x="0" y="0"/>
            <a:ext cx="9144000" cy="5143500"/>
          </a:xfrm>
          <a:prstGeom prst="rect">
            <a:avLst/>
          </a:prstGeom>
          <a:gradFill>
            <a:gsLst>
              <a:gs pos="0">
                <a:schemeClr val="accent3"/>
              </a:gs>
              <a:gs pos="100000">
                <a:schemeClr val="accent2">
                  <a:alpha val="4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TextBox 17">
            <a:extLst>
              <a:ext uri="{FF2B5EF4-FFF2-40B4-BE49-F238E27FC236}">
                <a16:creationId xmlns:a16="http://schemas.microsoft.com/office/drawing/2014/main" id="{630AD008-11EF-4D87-ABE8-D028E1EE357F}"/>
              </a:ext>
            </a:extLst>
          </p:cNvPr>
          <p:cNvSpPr txBox="1"/>
          <p:nvPr/>
        </p:nvSpPr>
        <p:spPr>
          <a:xfrm>
            <a:off x="1040993" y="1677553"/>
            <a:ext cx="2427668" cy="1754326"/>
          </a:xfrm>
          <a:prstGeom prst="rect">
            <a:avLst/>
          </a:prstGeom>
          <a:noFill/>
        </p:spPr>
        <p:txBody>
          <a:bodyPr wrap="square" rtlCol="0">
            <a:spAutoFit/>
          </a:bodyPr>
          <a:lstStyle/>
          <a:p>
            <a:r>
              <a:rPr lang="en-US" sz="5400" b="1" dirty="0">
                <a:solidFill>
                  <a:schemeClr val="bg1"/>
                </a:solidFill>
                <a:latin typeface="+mj-lt"/>
              </a:rPr>
              <a:t>Break Time</a:t>
            </a:r>
          </a:p>
        </p:txBody>
      </p:sp>
      <p:sp>
        <p:nvSpPr>
          <p:cNvPr id="16" name="TextBox 15">
            <a:extLst>
              <a:ext uri="{FF2B5EF4-FFF2-40B4-BE49-F238E27FC236}">
                <a16:creationId xmlns:a16="http://schemas.microsoft.com/office/drawing/2014/main" id="{47312617-068D-4FD3-8D9D-9A0C908E1C30}"/>
              </a:ext>
            </a:extLst>
          </p:cNvPr>
          <p:cNvSpPr txBox="1"/>
          <p:nvPr/>
        </p:nvSpPr>
        <p:spPr>
          <a:xfrm>
            <a:off x="4175009" y="2156252"/>
            <a:ext cx="3927998" cy="854080"/>
          </a:xfrm>
          <a:prstGeom prst="rect">
            <a:avLst/>
          </a:prstGeom>
          <a:noFill/>
        </p:spPr>
        <p:txBody>
          <a:bodyPr wrap="square" rtlCol="0">
            <a:spAutoFit/>
          </a:bodyPr>
          <a:lstStyle/>
          <a:p>
            <a:r>
              <a:rPr lang="en-US" sz="4950" b="1" dirty="0">
                <a:solidFill>
                  <a:schemeClr val="bg1"/>
                </a:solidFill>
                <a:latin typeface="+mj-lt"/>
              </a:rPr>
              <a:t>45 Minutes</a:t>
            </a:r>
          </a:p>
        </p:txBody>
      </p:sp>
      <p:grpSp>
        <p:nvGrpSpPr>
          <p:cNvPr id="2" name="Group 1">
            <a:extLst>
              <a:ext uri="{FF2B5EF4-FFF2-40B4-BE49-F238E27FC236}">
                <a16:creationId xmlns:a16="http://schemas.microsoft.com/office/drawing/2014/main" id="{72D482E8-9F44-4F4F-A8B5-4F4708D50DC7}"/>
              </a:ext>
            </a:extLst>
          </p:cNvPr>
          <p:cNvGrpSpPr/>
          <p:nvPr/>
        </p:nvGrpSpPr>
        <p:grpSpPr>
          <a:xfrm>
            <a:off x="8219049" y="4420772"/>
            <a:ext cx="469358" cy="189914"/>
            <a:chOff x="10958732" y="5894363"/>
            <a:chExt cx="625810" cy="253218"/>
          </a:xfrm>
        </p:grpSpPr>
        <p:sp>
          <p:nvSpPr>
            <p:cNvPr id="7" name="Oval 6">
              <a:extLst>
                <a:ext uri="{FF2B5EF4-FFF2-40B4-BE49-F238E27FC236}">
                  <a16:creationId xmlns:a16="http://schemas.microsoft.com/office/drawing/2014/main" id="{4E3E3C43-2919-4636-A133-AB77DD77D3AD}"/>
                </a:ext>
              </a:extLst>
            </p:cNvPr>
            <p:cNvSpPr/>
            <p:nvPr/>
          </p:nvSpPr>
          <p:spPr>
            <a:xfrm>
              <a:off x="10958732" y="5894363"/>
              <a:ext cx="253218" cy="2532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8" name="Group 7">
              <a:extLst>
                <a:ext uri="{FF2B5EF4-FFF2-40B4-BE49-F238E27FC236}">
                  <a16:creationId xmlns:a16="http://schemas.microsoft.com/office/drawing/2014/main" id="{83674E96-CB2A-4C29-873D-FD58A2B45CE5}"/>
                </a:ext>
              </a:extLst>
            </p:cNvPr>
            <p:cNvGrpSpPr/>
            <p:nvPr/>
          </p:nvGrpSpPr>
          <p:grpSpPr>
            <a:xfrm>
              <a:off x="11331324" y="5894363"/>
              <a:ext cx="253218" cy="253218"/>
              <a:chOff x="3657600" y="4058530"/>
              <a:chExt cx="379828" cy="379828"/>
            </a:xfrm>
          </p:grpSpPr>
          <p:cxnSp>
            <p:nvCxnSpPr>
              <p:cNvPr id="9" name="Straight Connector 8">
                <a:extLst>
                  <a:ext uri="{FF2B5EF4-FFF2-40B4-BE49-F238E27FC236}">
                    <a16:creationId xmlns:a16="http://schemas.microsoft.com/office/drawing/2014/main" id="{5857043A-A285-495D-BE09-B5E05DE95887}"/>
                  </a:ext>
                </a:extLst>
              </p:cNvPr>
              <p:cNvCxnSpPr/>
              <p:nvPr/>
            </p:nvCxnSpPr>
            <p:spPr>
              <a:xfrm>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EFDA46E-7DE3-4879-8064-FED9ECFE1701}"/>
                  </a:ext>
                </a:extLst>
              </p:cNvPr>
              <p:cNvCxnSpPr>
                <a:cxnSpLocks/>
              </p:cNvCxnSpPr>
              <p:nvPr/>
            </p:nvCxnSpPr>
            <p:spPr>
              <a:xfrm flipH="1">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81257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strVal val="#ppt_x"/>
                                          </p:val>
                                        </p:tav>
                                        <p:tav tm="100000">
                                          <p:val>
                                            <p:strVal val="#ppt_x"/>
                                          </p:val>
                                        </p:tav>
                                      </p:tavLst>
                                    </p:anim>
                                    <p:anim calcmode="lin" valueType="num">
                                      <p:cBhvr>
                                        <p:cTn id="17" dur="50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C018AFD-2F46-4CF8-B1B6-540B53DE203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5938" r="35938"/>
          <a:stretch>
            <a:fillRect/>
          </a:stretch>
        </p:blipFill>
        <p:spPr/>
      </p:pic>
      <p:sp>
        <p:nvSpPr>
          <p:cNvPr id="29" name="Rectangle 28">
            <a:extLst>
              <a:ext uri="{FF2B5EF4-FFF2-40B4-BE49-F238E27FC236}">
                <a16:creationId xmlns:a16="http://schemas.microsoft.com/office/drawing/2014/main" id="{4D4D9D88-1569-42BA-A0AE-4B6C3F2DF26C}"/>
              </a:ext>
            </a:extLst>
          </p:cNvPr>
          <p:cNvSpPr/>
          <p:nvPr/>
        </p:nvSpPr>
        <p:spPr>
          <a:xfrm>
            <a:off x="1223852" y="1444186"/>
            <a:ext cx="1849872" cy="2267924"/>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64223"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5" name="TextBox 14">
            <a:extLst>
              <a:ext uri="{FF2B5EF4-FFF2-40B4-BE49-F238E27FC236}">
                <a16:creationId xmlns:a16="http://schemas.microsoft.com/office/drawing/2014/main" id="{33966062-A3DE-4756-A7E8-7CB597C2FC68}"/>
              </a:ext>
            </a:extLst>
          </p:cNvPr>
          <p:cNvSpPr txBox="1"/>
          <p:nvPr/>
        </p:nvSpPr>
        <p:spPr>
          <a:xfrm>
            <a:off x="5131758" y="824845"/>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Our Solution</a:t>
            </a:r>
          </a:p>
        </p:txBody>
      </p:sp>
      <p:sp>
        <p:nvSpPr>
          <p:cNvPr id="14" name="Rectangle 13">
            <a:extLst>
              <a:ext uri="{FF2B5EF4-FFF2-40B4-BE49-F238E27FC236}">
                <a16:creationId xmlns:a16="http://schemas.microsoft.com/office/drawing/2014/main" id="{B970F363-2650-4800-9DD8-789951A7A57B}"/>
              </a:ext>
            </a:extLst>
          </p:cNvPr>
          <p:cNvSpPr/>
          <p:nvPr/>
        </p:nvSpPr>
        <p:spPr>
          <a:xfrm>
            <a:off x="3513830" y="2888324"/>
            <a:ext cx="3367585" cy="1361364"/>
          </a:xfrm>
          <a:prstGeom prst="rect">
            <a:avLst/>
          </a:prstGeom>
          <a:gradFill>
            <a:gsLst>
              <a:gs pos="0">
                <a:schemeClr val="accent1"/>
              </a:gs>
              <a:gs pos="100000">
                <a:schemeClr val="accent2"/>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Rectangle 15">
            <a:extLst>
              <a:ext uri="{FF2B5EF4-FFF2-40B4-BE49-F238E27FC236}">
                <a16:creationId xmlns:a16="http://schemas.microsoft.com/office/drawing/2014/main" id="{90F5CC66-576B-4DA0-A79A-B5D84B036236}"/>
              </a:ext>
            </a:extLst>
          </p:cNvPr>
          <p:cNvSpPr/>
          <p:nvPr/>
        </p:nvSpPr>
        <p:spPr>
          <a:xfrm>
            <a:off x="5184465" y="1444186"/>
            <a:ext cx="2735683" cy="834074"/>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a:t>
            </a:r>
          </a:p>
        </p:txBody>
      </p:sp>
      <p:sp>
        <p:nvSpPr>
          <p:cNvPr id="20" name="Freeform 1099">
            <a:extLst>
              <a:ext uri="{FF2B5EF4-FFF2-40B4-BE49-F238E27FC236}">
                <a16:creationId xmlns:a16="http://schemas.microsoft.com/office/drawing/2014/main" id="{598B30AF-0633-4267-92A8-B1BAB8C2F4B4}"/>
              </a:ext>
            </a:extLst>
          </p:cNvPr>
          <p:cNvSpPr>
            <a:spLocks noEditPoints="1"/>
          </p:cNvSpPr>
          <p:nvPr/>
        </p:nvSpPr>
        <p:spPr bwMode="auto">
          <a:xfrm>
            <a:off x="4056925" y="3251265"/>
            <a:ext cx="230633" cy="232214"/>
          </a:xfrm>
          <a:custGeom>
            <a:avLst/>
            <a:gdLst>
              <a:gd name="T0" fmla="*/ 2770 w 3499"/>
              <a:gd name="T1" fmla="*/ 2789 h 3524"/>
              <a:gd name="T2" fmla="*/ 2920 w 3499"/>
              <a:gd name="T3" fmla="*/ 2433 h 3524"/>
              <a:gd name="T4" fmla="*/ 2450 w 3499"/>
              <a:gd name="T5" fmla="*/ 1771 h 3524"/>
              <a:gd name="T6" fmla="*/ 2073 w 3499"/>
              <a:gd name="T7" fmla="*/ 1912 h 3524"/>
              <a:gd name="T8" fmla="*/ 1656 w 3499"/>
              <a:gd name="T9" fmla="*/ 2015 h 3524"/>
              <a:gd name="T10" fmla="*/ 1310 w 3499"/>
              <a:gd name="T11" fmla="*/ 2173 h 3524"/>
              <a:gd name="T12" fmla="*/ 1157 w 3499"/>
              <a:gd name="T13" fmla="*/ 2448 h 3524"/>
              <a:gd name="T14" fmla="*/ 1137 w 3499"/>
              <a:gd name="T15" fmla="*/ 2777 h 3524"/>
              <a:gd name="T16" fmla="*/ 1366 w 3499"/>
              <a:gd name="T17" fmla="*/ 3134 h 3524"/>
              <a:gd name="T18" fmla="*/ 1656 w 3499"/>
              <a:gd name="T19" fmla="*/ 3353 h 3524"/>
              <a:gd name="T20" fmla="*/ 1976 w 3499"/>
              <a:gd name="T21" fmla="*/ 3399 h 3524"/>
              <a:gd name="T22" fmla="*/ 2301 w 3499"/>
              <a:gd name="T23" fmla="*/ 3224 h 3524"/>
              <a:gd name="T24" fmla="*/ 2110 w 3499"/>
              <a:gd name="T25" fmla="*/ 3291 h 3524"/>
              <a:gd name="T26" fmla="*/ 1678 w 3499"/>
              <a:gd name="T27" fmla="*/ 3323 h 3524"/>
              <a:gd name="T28" fmla="*/ 1521 w 3499"/>
              <a:gd name="T29" fmla="*/ 3137 h 3524"/>
              <a:gd name="T30" fmla="*/ 1614 w 3499"/>
              <a:gd name="T31" fmla="*/ 2909 h 3524"/>
              <a:gd name="T32" fmla="*/ 2048 w 3499"/>
              <a:gd name="T33" fmla="*/ 2875 h 3524"/>
              <a:gd name="T34" fmla="*/ 2280 w 3499"/>
              <a:gd name="T35" fmla="*/ 3017 h 3524"/>
              <a:gd name="T36" fmla="*/ 2615 w 3499"/>
              <a:gd name="T37" fmla="*/ 2840 h 3524"/>
              <a:gd name="T38" fmla="*/ 2786 w 3499"/>
              <a:gd name="T39" fmla="*/ 2353 h 3524"/>
              <a:gd name="T40" fmla="*/ 2709 w 3499"/>
              <a:gd name="T41" fmla="*/ 2333 h 3524"/>
              <a:gd name="T42" fmla="*/ 2715 w 3499"/>
              <a:gd name="T43" fmla="*/ 2239 h 3524"/>
              <a:gd name="T44" fmla="*/ 2741 w 3499"/>
              <a:gd name="T45" fmla="*/ 2005 h 3524"/>
              <a:gd name="T46" fmla="*/ 2678 w 3499"/>
              <a:gd name="T47" fmla="*/ 1715 h 3524"/>
              <a:gd name="T48" fmla="*/ 1492 w 3499"/>
              <a:gd name="T49" fmla="*/ 192 h 3524"/>
              <a:gd name="T50" fmla="*/ 974 w 3499"/>
              <a:gd name="T51" fmla="*/ 444 h 3524"/>
              <a:gd name="T52" fmla="*/ 631 w 3499"/>
              <a:gd name="T53" fmla="*/ 902 h 3524"/>
              <a:gd name="T54" fmla="*/ 998 w 3499"/>
              <a:gd name="T55" fmla="*/ 571 h 3524"/>
              <a:gd name="T56" fmla="*/ 1416 w 3499"/>
              <a:gd name="T57" fmla="*/ 397 h 3524"/>
              <a:gd name="T58" fmla="*/ 1997 w 3499"/>
              <a:gd name="T59" fmla="*/ 363 h 3524"/>
              <a:gd name="T60" fmla="*/ 2358 w 3499"/>
              <a:gd name="T61" fmla="*/ 498 h 3524"/>
              <a:gd name="T62" fmla="*/ 2553 w 3499"/>
              <a:gd name="T63" fmla="*/ 657 h 3524"/>
              <a:gd name="T64" fmla="*/ 2622 w 3499"/>
              <a:gd name="T65" fmla="*/ 741 h 3524"/>
              <a:gd name="T66" fmla="*/ 2757 w 3499"/>
              <a:gd name="T67" fmla="*/ 938 h 3524"/>
              <a:gd name="T68" fmla="*/ 2818 w 3499"/>
              <a:gd name="T69" fmla="*/ 799 h 3524"/>
              <a:gd name="T70" fmla="*/ 2414 w 3499"/>
              <a:gd name="T71" fmla="*/ 362 h 3524"/>
              <a:gd name="T72" fmla="*/ 1841 w 3499"/>
              <a:gd name="T73" fmla="*/ 168 h 3524"/>
              <a:gd name="T74" fmla="*/ 2117 w 3499"/>
              <a:gd name="T75" fmla="*/ 50 h 3524"/>
              <a:gd name="T76" fmla="*/ 2661 w 3499"/>
              <a:gd name="T77" fmla="*/ 346 h 3524"/>
              <a:gd name="T78" fmla="*/ 3022 w 3499"/>
              <a:gd name="T79" fmla="*/ 847 h 3524"/>
              <a:gd name="T80" fmla="*/ 3131 w 3499"/>
              <a:gd name="T81" fmla="*/ 1436 h 3524"/>
              <a:gd name="T82" fmla="*/ 3406 w 3499"/>
              <a:gd name="T83" fmla="*/ 1530 h 3524"/>
              <a:gd name="T84" fmla="*/ 3499 w 3499"/>
              <a:gd name="T85" fmla="*/ 2220 h 3524"/>
              <a:gd name="T86" fmla="*/ 3376 w 3499"/>
              <a:gd name="T87" fmla="*/ 2473 h 3524"/>
              <a:gd name="T88" fmla="*/ 3051 w 3499"/>
              <a:gd name="T89" fmla="*/ 2606 h 3524"/>
              <a:gd name="T90" fmla="*/ 2791 w 3499"/>
              <a:gd name="T91" fmla="*/ 2997 h 3524"/>
              <a:gd name="T92" fmla="*/ 2400 w 3499"/>
              <a:gd name="T93" fmla="*/ 3292 h 3524"/>
              <a:gd name="T94" fmla="*/ 2054 w 3499"/>
              <a:gd name="T95" fmla="*/ 3500 h 3524"/>
              <a:gd name="T96" fmla="*/ 1656 w 3499"/>
              <a:gd name="T97" fmla="*/ 3480 h 3524"/>
              <a:gd name="T98" fmla="*/ 1299 w 3499"/>
              <a:gd name="T99" fmla="*/ 3231 h 3524"/>
              <a:gd name="T100" fmla="*/ 1199 w 3499"/>
              <a:gd name="T101" fmla="*/ 3177 h 3524"/>
              <a:gd name="T102" fmla="*/ 1117 w 3499"/>
              <a:gd name="T103" fmla="*/ 3210 h 3524"/>
              <a:gd name="T104" fmla="*/ 1021 w 3499"/>
              <a:gd name="T105" fmla="*/ 3118 h 3524"/>
              <a:gd name="T106" fmla="*/ 809 w 3499"/>
              <a:gd name="T107" fmla="*/ 2871 h 3524"/>
              <a:gd name="T108" fmla="*/ 570 w 3499"/>
              <a:gd name="T109" fmla="*/ 2489 h 3524"/>
              <a:gd name="T110" fmla="*/ 275 w 3499"/>
              <a:gd name="T111" fmla="*/ 2535 h 3524"/>
              <a:gd name="T112" fmla="*/ 43 w 3499"/>
              <a:gd name="T113" fmla="*/ 2381 h 3524"/>
              <a:gd name="T114" fmla="*/ 12 w 3499"/>
              <a:gd name="T115" fmla="*/ 1670 h 3524"/>
              <a:gd name="T116" fmla="*/ 194 w 3499"/>
              <a:gd name="T117" fmla="*/ 1461 h 3524"/>
              <a:gd name="T118" fmla="*/ 380 w 3499"/>
              <a:gd name="T119" fmla="*/ 1197 h 3524"/>
              <a:gd name="T120" fmla="*/ 604 w 3499"/>
              <a:gd name="T121" fmla="*/ 612 h 3524"/>
              <a:gd name="T122" fmla="*/ 1053 w 3499"/>
              <a:gd name="T123" fmla="*/ 189 h 3524"/>
              <a:gd name="T124" fmla="*/ 1655 w 3499"/>
              <a:gd name="T125" fmla="*/ 4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9" h="3524">
                <a:moveTo>
                  <a:pt x="2922" y="2276"/>
                </a:moveTo>
                <a:lnTo>
                  <a:pt x="2906" y="2362"/>
                </a:lnTo>
                <a:lnTo>
                  <a:pt x="2885" y="2449"/>
                </a:lnTo>
                <a:lnTo>
                  <a:pt x="2863" y="2536"/>
                </a:lnTo>
                <a:lnTo>
                  <a:pt x="2836" y="2622"/>
                </a:lnTo>
                <a:lnTo>
                  <a:pt x="2806" y="2706"/>
                </a:lnTo>
                <a:lnTo>
                  <a:pt x="2770" y="2789"/>
                </a:lnTo>
                <a:lnTo>
                  <a:pt x="2805" y="2745"/>
                </a:lnTo>
                <a:lnTo>
                  <a:pt x="2834" y="2699"/>
                </a:lnTo>
                <a:lnTo>
                  <a:pt x="2861" y="2650"/>
                </a:lnTo>
                <a:lnTo>
                  <a:pt x="2882" y="2599"/>
                </a:lnTo>
                <a:lnTo>
                  <a:pt x="2899" y="2545"/>
                </a:lnTo>
                <a:lnTo>
                  <a:pt x="2912" y="2490"/>
                </a:lnTo>
                <a:lnTo>
                  <a:pt x="2920" y="2433"/>
                </a:lnTo>
                <a:lnTo>
                  <a:pt x="2922" y="2373"/>
                </a:lnTo>
                <a:lnTo>
                  <a:pt x="2922" y="2276"/>
                </a:lnTo>
                <a:close/>
                <a:moveTo>
                  <a:pt x="2613" y="1637"/>
                </a:moveTo>
                <a:lnTo>
                  <a:pt x="2577" y="1674"/>
                </a:lnTo>
                <a:lnTo>
                  <a:pt x="2538" y="1710"/>
                </a:lnTo>
                <a:lnTo>
                  <a:pt x="2495" y="1741"/>
                </a:lnTo>
                <a:lnTo>
                  <a:pt x="2450" y="1771"/>
                </a:lnTo>
                <a:lnTo>
                  <a:pt x="2403" y="1796"/>
                </a:lnTo>
                <a:lnTo>
                  <a:pt x="2352" y="1820"/>
                </a:lnTo>
                <a:lnTo>
                  <a:pt x="2299" y="1842"/>
                </a:lnTo>
                <a:lnTo>
                  <a:pt x="2244" y="1861"/>
                </a:lnTo>
                <a:lnTo>
                  <a:pt x="2188" y="1880"/>
                </a:lnTo>
                <a:lnTo>
                  <a:pt x="2131" y="1897"/>
                </a:lnTo>
                <a:lnTo>
                  <a:pt x="2073" y="1912"/>
                </a:lnTo>
                <a:lnTo>
                  <a:pt x="2013" y="1927"/>
                </a:lnTo>
                <a:lnTo>
                  <a:pt x="1954" y="1941"/>
                </a:lnTo>
                <a:lnTo>
                  <a:pt x="1895" y="1955"/>
                </a:lnTo>
                <a:lnTo>
                  <a:pt x="1835" y="1969"/>
                </a:lnTo>
                <a:lnTo>
                  <a:pt x="1774" y="1983"/>
                </a:lnTo>
                <a:lnTo>
                  <a:pt x="1715" y="1998"/>
                </a:lnTo>
                <a:lnTo>
                  <a:pt x="1656" y="2015"/>
                </a:lnTo>
                <a:lnTo>
                  <a:pt x="1598" y="2032"/>
                </a:lnTo>
                <a:lnTo>
                  <a:pt x="1542" y="2050"/>
                </a:lnTo>
                <a:lnTo>
                  <a:pt x="1490" y="2071"/>
                </a:lnTo>
                <a:lnTo>
                  <a:pt x="1439" y="2092"/>
                </a:lnTo>
                <a:lnTo>
                  <a:pt x="1393" y="2117"/>
                </a:lnTo>
                <a:lnTo>
                  <a:pt x="1348" y="2144"/>
                </a:lnTo>
                <a:lnTo>
                  <a:pt x="1310" y="2173"/>
                </a:lnTo>
                <a:lnTo>
                  <a:pt x="1276" y="2205"/>
                </a:lnTo>
                <a:lnTo>
                  <a:pt x="1248" y="2239"/>
                </a:lnTo>
                <a:lnTo>
                  <a:pt x="1222" y="2276"/>
                </a:lnTo>
                <a:lnTo>
                  <a:pt x="1201" y="2316"/>
                </a:lnTo>
                <a:lnTo>
                  <a:pt x="1183" y="2358"/>
                </a:lnTo>
                <a:lnTo>
                  <a:pt x="1168" y="2402"/>
                </a:lnTo>
                <a:lnTo>
                  <a:pt x="1157" y="2448"/>
                </a:lnTo>
                <a:lnTo>
                  <a:pt x="1147" y="2494"/>
                </a:lnTo>
                <a:lnTo>
                  <a:pt x="1140" y="2541"/>
                </a:lnTo>
                <a:lnTo>
                  <a:pt x="1136" y="2589"/>
                </a:lnTo>
                <a:lnTo>
                  <a:pt x="1134" y="2637"/>
                </a:lnTo>
                <a:lnTo>
                  <a:pt x="1133" y="2684"/>
                </a:lnTo>
                <a:lnTo>
                  <a:pt x="1134" y="2732"/>
                </a:lnTo>
                <a:lnTo>
                  <a:pt x="1137" y="2777"/>
                </a:lnTo>
                <a:lnTo>
                  <a:pt x="1140" y="2822"/>
                </a:lnTo>
                <a:lnTo>
                  <a:pt x="1150" y="2840"/>
                </a:lnTo>
                <a:lnTo>
                  <a:pt x="1191" y="2909"/>
                </a:lnTo>
                <a:lnTo>
                  <a:pt x="1233" y="2973"/>
                </a:lnTo>
                <a:lnTo>
                  <a:pt x="1276" y="3031"/>
                </a:lnTo>
                <a:lnTo>
                  <a:pt x="1320" y="3085"/>
                </a:lnTo>
                <a:lnTo>
                  <a:pt x="1366" y="3134"/>
                </a:lnTo>
                <a:lnTo>
                  <a:pt x="1410" y="3177"/>
                </a:lnTo>
                <a:lnTo>
                  <a:pt x="1454" y="3216"/>
                </a:lnTo>
                <a:lnTo>
                  <a:pt x="1497" y="3251"/>
                </a:lnTo>
                <a:lnTo>
                  <a:pt x="1539" y="3281"/>
                </a:lnTo>
                <a:lnTo>
                  <a:pt x="1580" y="3310"/>
                </a:lnTo>
                <a:lnTo>
                  <a:pt x="1619" y="3332"/>
                </a:lnTo>
                <a:lnTo>
                  <a:pt x="1656" y="3353"/>
                </a:lnTo>
                <a:lnTo>
                  <a:pt x="1699" y="3372"/>
                </a:lnTo>
                <a:lnTo>
                  <a:pt x="1743" y="3388"/>
                </a:lnTo>
                <a:lnTo>
                  <a:pt x="1789" y="3399"/>
                </a:lnTo>
                <a:lnTo>
                  <a:pt x="1836" y="3406"/>
                </a:lnTo>
                <a:lnTo>
                  <a:pt x="1883" y="3409"/>
                </a:lnTo>
                <a:lnTo>
                  <a:pt x="1929" y="3406"/>
                </a:lnTo>
                <a:lnTo>
                  <a:pt x="1976" y="3399"/>
                </a:lnTo>
                <a:lnTo>
                  <a:pt x="2022" y="3388"/>
                </a:lnTo>
                <a:lnTo>
                  <a:pt x="2066" y="3372"/>
                </a:lnTo>
                <a:lnTo>
                  <a:pt x="2109" y="3353"/>
                </a:lnTo>
                <a:lnTo>
                  <a:pt x="2154" y="3328"/>
                </a:lnTo>
                <a:lnTo>
                  <a:pt x="2200" y="3299"/>
                </a:lnTo>
                <a:lnTo>
                  <a:pt x="2250" y="3264"/>
                </a:lnTo>
                <a:lnTo>
                  <a:pt x="2301" y="3224"/>
                </a:lnTo>
                <a:lnTo>
                  <a:pt x="2354" y="3178"/>
                </a:lnTo>
                <a:lnTo>
                  <a:pt x="2280" y="3181"/>
                </a:lnTo>
                <a:lnTo>
                  <a:pt x="2196" y="3181"/>
                </a:lnTo>
                <a:lnTo>
                  <a:pt x="2181" y="3213"/>
                </a:lnTo>
                <a:lnTo>
                  <a:pt x="2161" y="3243"/>
                </a:lnTo>
                <a:lnTo>
                  <a:pt x="2137" y="3269"/>
                </a:lnTo>
                <a:lnTo>
                  <a:pt x="2110" y="3291"/>
                </a:lnTo>
                <a:lnTo>
                  <a:pt x="2080" y="3310"/>
                </a:lnTo>
                <a:lnTo>
                  <a:pt x="2048" y="3323"/>
                </a:lnTo>
                <a:lnTo>
                  <a:pt x="2012" y="3331"/>
                </a:lnTo>
                <a:lnTo>
                  <a:pt x="1976" y="3334"/>
                </a:lnTo>
                <a:lnTo>
                  <a:pt x="1753" y="3334"/>
                </a:lnTo>
                <a:lnTo>
                  <a:pt x="1714" y="3331"/>
                </a:lnTo>
                <a:lnTo>
                  <a:pt x="1678" y="3323"/>
                </a:lnTo>
                <a:lnTo>
                  <a:pt x="1645" y="3308"/>
                </a:lnTo>
                <a:lnTo>
                  <a:pt x="1614" y="3289"/>
                </a:lnTo>
                <a:lnTo>
                  <a:pt x="1587" y="3265"/>
                </a:lnTo>
                <a:lnTo>
                  <a:pt x="1563" y="3238"/>
                </a:lnTo>
                <a:lnTo>
                  <a:pt x="1544" y="3207"/>
                </a:lnTo>
                <a:lnTo>
                  <a:pt x="1529" y="3173"/>
                </a:lnTo>
                <a:lnTo>
                  <a:pt x="1521" y="3137"/>
                </a:lnTo>
                <a:lnTo>
                  <a:pt x="1518" y="3099"/>
                </a:lnTo>
                <a:lnTo>
                  <a:pt x="1521" y="3061"/>
                </a:lnTo>
                <a:lnTo>
                  <a:pt x="1529" y="3024"/>
                </a:lnTo>
                <a:lnTo>
                  <a:pt x="1544" y="2991"/>
                </a:lnTo>
                <a:lnTo>
                  <a:pt x="1563" y="2961"/>
                </a:lnTo>
                <a:lnTo>
                  <a:pt x="1587" y="2933"/>
                </a:lnTo>
                <a:lnTo>
                  <a:pt x="1614" y="2909"/>
                </a:lnTo>
                <a:lnTo>
                  <a:pt x="1645" y="2891"/>
                </a:lnTo>
                <a:lnTo>
                  <a:pt x="1678" y="2876"/>
                </a:lnTo>
                <a:lnTo>
                  <a:pt x="1714" y="2867"/>
                </a:lnTo>
                <a:lnTo>
                  <a:pt x="1753" y="2864"/>
                </a:lnTo>
                <a:lnTo>
                  <a:pt x="1976" y="2864"/>
                </a:lnTo>
                <a:lnTo>
                  <a:pt x="2012" y="2867"/>
                </a:lnTo>
                <a:lnTo>
                  <a:pt x="2048" y="2875"/>
                </a:lnTo>
                <a:lnTo>
                  <a:pt x="2080" y="2888"/>
                </a:lnTo>
                <a:lnTo>
                  <a:pt x="2110" y="2907"/>
                </a:lnTo>
                <a:lnTo>
                  <a:pt x="2137" y="2929"/>
                </a:lnTo>
                <a:lnTo>
                  <a:pt x="2161" y="2955"/>
                </a:lnTo>
                <a:lnTo>
                  <a:pt x="2181" y="2984"/>
                </a:lnTo>
                <a:lnTo>
                  <a:pt x="2196" y="3017"/>
                </a:lnTo>
                <a:lnTo>
                  <a:pt x="2280" y="3017"/>
                </a:lnTo>
                <a:lnTo>
                  <a:pt x="2335" y="3015"/>
                </a:lnTo>
                <a:lnTo>
                  <a:pt x="2389" y="3008"/>
                </a:lnTo>
                <a:lnTo>
                  <a:pt x="2440" y="2997"/>
                </a:lnTo>
                <a:lnTo>
                  <a:pt x="2490" y="2981"/>
                </a:lnTo>
                <a:lnTo>
                  <a:pt x="2538" y="2963"/>
                </a:lnTo>
                <a:lnTo>
                  <a:pt x="2577" y="2903"/>
                </a:lnTo>
                <a:lnTo>
                  <a:pt x="2615" y="2840"/>
                </a:lnTo>
                <a:lnTo>
                  <a:pt x="2655" y="2764"/>
                </a:lnTo>
                <a:lnTo>
                  <a:pt x="2689" y="2685"/>
                </a:lnTo>
                <a:lnTo>
                  <a:pt x="2719" y="2604"/>
                </a:lnTo>
                <a:lnTo>
                  <a:pt x="2746" y="2521"/>
                </a:lnTo>
                <a:lnTo>
                  <a:pt x="2769" y="2436"/>
                </a:lnTo>
                <a:lnTo>
                  <a:pt x="2788" y="2352"/>
                </a:lnTo>
                <a:lnTo>
                  <a:pt x="2786" y="2353"/>
                </a:lnTo>
                <a:lnTo>
                  <a:pt x="2785" y="2354"/>
                </a:lnTo>
                <a:lnTo>
                  <a:pt x="2771" y="2359"/>
                </a:lnTo>
                <a:lnTo>
                  <a:pt x="2757" y="2360"/>
                </a:lnTo>
                <a:lnTo>
                  <a:pt x="2744" y="2359"/>
                </a:lnTo>
                <a:lnTo>
                  <a:pt x="2731" y="2354"/>
                </a:lnTo>
                <a:lnTo>
                  <a:pt x="2719" y="2346"/>
                </a:lnTo>
                <a:lnTo>
                  <a:pt x="2709" y="2333"/>
                </a:lnTo>
                <a:lnTo>
                  <a:pt x="2702" y="2317"/>
                </a:lnTo>
                <a:lnTo>
                  <a:pt x="2700" y="2301"/>
                </a:lnTo>
                <a:lnTo>
                  <a:pt x="2703" y="2284"/>
                </a:lnTo>
                <a:lnTo>
                  <a:pt x="2704" y="2280"/>
                </a:lnTo>
                <a:lnTo>
                  <a:pt x="2707" y="2272"/>
                </a:lnTo>
                <a:lnTo>
                  <a:pt x="2711" y="2258"/>
                </a:lnTo>
                <a:lnTo>
                  <a:pt x="2715" y="2239"/>
                </a:lnTo>
                <a:lnTo>
                  <a:pt x="2721" y="2217"/>
                </a:lnTo>
                <a:lnTo>
                  <a:pt x="2726" y="2190"/>
                </a:lnTo>
                <a:lnTo>
                  <a:pt x="2730" y="2158"/>
                </a:lnTo>
                <a:lnTo>
                  <a:pt x="2735" y="2125"/>
                </a:lnTo>
                <a:lnTo>
                  <a:pt x="2739" y="2087"/>
                </a:lnTo>
                <a:lnTo>
                  <a:pt x="2741" y="2047"/>
                </a:lnTo>
                <a:lnTo>
                  <a:pt x="2741" y="2005"/>
                </a:lnTo>
                <a:lnTo>
                  <a:pt x="2740" y="1960"/>
                </a:lnTo>
                <a:lnTo>
                  <a:pt x="2736" y="1913"/>
                </a:lnTo>
                <a:lnTo>
                  <a:pt x="2729" y="1865"/>
                </a:lnTo>
                <a:lnTo>
                  <a:pt x="2719" y="1815"/>
                </a:lnTo>
                <a:lnTo>
                  <a:pt x="2710" y="1779"/>
                </a:lnTo>
                <a:lnTo>
                  <a:pt x="2696" y="1747"/>
                </a:lnTo>
                <a:lnTo>
                  <a:pt x="2678" y="1715"/>
                </a:lnTo>
                <a:lnTo>
                  <a:pt x="2659" y="1687"/>
                </a:lnTo>
                <a:lnTo>
                  <a:pt x="2636" y="1660"/>
                </a:lnTo>
                <a:lnTo>
                  <a:pt x="2613" y="1637"/>
                </a:lnTo>
                <a:close/>
                <a:moveTo>
                  <a:pt x="1749" y="165"/>
                </a:moveTo>
                <a:lnTo>
                  <a:pt x="1662" y="168"/>
                </a:lnTo>
                <a:lnTo>
                  <a:pt x="1576" y="176"/>
                </a:lnTo>
                <a:lnTo>
                  <a:pt x="1492" y="192"/>
                </a:lnTo>
                <a:lnTo>
                  <a:pt x="1410" y="212"/>
                </a:lnTo>
                <a:lnTo>
                  <a:pt x="1330" y="239"/>
                </a:lnTo>
                <a:lnTo>
                  <a:pt x="1254" y="270"/>
                </a:lnTo>
                <a:lnTo>
                  <a:pt x="1179" y="307"/>
                </a:lnTo>
                <a:lnTo>
                  <a:pt x="1107" y="348"/>
                </a:lnTo>
                <a:lnTo>
                  <a:pt x="1039" y="395"/>
                </a:lnTo>
                <a:lnTo>
                  <a:pt x="974" y="444"/>
                </a:lnTo>
                <a:lnTo>
                  <a:pt x="913" y="499"/>
                </a:lnTo>
                <a:lnTo>
                  <a:pt x="855" y="558"/>
                </a:lnTo>
                <a:lnTo>
                  <a:pt x="801" y="619"/>
                </a:lnTo>
                <a:lnTo>
                  <a:pt x="752" y="685"/>
                </a:lnTo>
                <a:lnTo>
                  <a:pt x="707" y="754"/>
                </a:lnTo>
                <a:lnTo>
                  <a:pt x="666" y="827"/>
                </a:lnTo>
                <a:lnTo>
                  <a:pt x="631" y="902"/>
                </a:lnTo>
                <a:lnTo>
                  <a:pt x="680" y="840"/>
                </a:lnTo>
                <a:lnTo>
                  <a:pt x="732" y="783"/>
                </a:lnTo>
                <a:lnTo>
                  <a:pt x="785" y="732"/>
                </a:lnTo>
                <a:lnTo>
                  <a:pt x="839" y="684"/>
                </a:lnTo>
                <a:lnTo>
                  <a:pt x="892" y="642"/>
                </a:lnTo>
                <a:lnTo>
                  <a:pt x="945" y="604"/>
                </a:lnTo>
                <a:lnTo>
                  <a:pt x="998" y="571"/>
                </a:lnTo>
                <a:lnTo>
                  <a:pt x="1049" y="542"/>
                </a:lnTo>
                <a:lnTo>
                  <a:pt x="1096" y="516"/>
                </a:lnTo>
                <a:lnTo>
                  <a:pt x="1141" y="494"/>
                </a:lnTo>
                <a:lnTo>
                  <a:pt x="1183" y="476"/>
                </a:lnTo>
                <a:lnTo>
                  <a:pt x="1221" y="461"/>
                </a:lnTo>
                <a:lnTo>
                  <a:pt x="1319" y="425"/>
                </a:lnTo>
                <a:lnTo>
                  <a:pt x="1416" y="397"/>
                </a:lnTo>
                <a:lnTo>
                  <a:pt x="1512" y="374"/>
                </a:lnTo>
                <a:lnTo>
                  <a:pt x="1607" y="358"/>
                </a:lnTo>
                <a:lnTo>
                  <a:pt x="1699" y="348"/>
                </a:lnTo>
                <a:lnTo>
                  <a:pt x="1789" y="345"/>
                </a:lnTo>
                <a:lnTo>
                  <a:pt x="1863" y="347"/>
                </a:lnTo>
                <a:lnTo>
                  <a:pt x="1932" y="354"/>
                </a:lnTo>
                <a:lnTo>
                  <a:pt x="1997" y="363"/>
                </a:lnTo>
                <a:lnTo>
                  <a:pt x="2059" y="376"/>
                </a:lnTo>
                <a:lnTo>
                  <a:pt x="2118" y="391"/>
                </a:lnTo>
                <a:lnTo>
                  <a:pt x="2173" y="410"/>
                </a:lnTo>
                <a:lnTo>
                  <a:pt x="2224" y="430"/>
                </a:lnTo>
                <a:lnTo>
                  <a:pt x="2272" y="452"/>
                </a:lnTo>
                <a:lnTo>
                  <a:pt x="2316" y="475"/>
                </a:lnTo>
                <a:lnTo>
                  <a:pt x="2358" y="498"/>
                </a:lnTo>
                <a:lnTo>
                  <a:pt x="2396" y="523"/>
                </a:lnTo>
                <a:lnTo>
                  <a:pt x="2431" y="548"/>
                </a:lnTo>
                <a:lnTo>
                  <a:pt x="2462" y="572"/>
                </a:lnTo>
                <a:lnTo>
                  <a:pt x="2490" y="596"/>
                </a:lnTo>
                <a:lnTo>
                  <a:pt x="2514" y="617"/>
                </a:lnTo>
                <a:lnTo>
                  <a:pt x="2535" y="638"/>
                </a:lnTo>
                <a:lnTo>
                  <a:pt x="2553" y="657"/>
                </a:lnTo>
                <a:lnTo>
                  <a:pt x="2569" y="673"/>
                </a:lnTo>
                <a:lnTo>
                  <a:pt x="2580" y="687"/>
                </a:lnTo>
                <a:lnTo>
                  <a:pt x="2589" y="698"/>
                </a:lnTo>
                <a:lnTo>
                  <a:pt x="2594" y="705"/>
                </a:lnTo>
                <a:lnTo>
                  <a:pt x="2601" y="712"/>
                </a:lnTo>
                <a:lnTo>
                  <a:pt x="2611" y="725"/>
                </a:lnTo>
                <a:lnTo>
                  <a:pt x="2622" y="741"/>
                </a:lnTo>
                <a:lnTo>
                  <a:pt x="2638" y="763"/>
                </a:lnTo>
                <a:lnTo>
                  <a:pt x="2653" y="788"/>
                </a:lnTo>
                <a:lnTo>
                  <a:pt x="2670" y="817"/>
                </a:lnTo>
                <a:lnTo>
                  <a:pt x="2686" y="849"/>
                </a:lnTo>
                <a:lnTo>
                  <a:pt x="2703" y="886"/>
                </a:lnTo>
                <a:lnTo>
                  <a:pt x="2718" y="927"/>
                </a:lnTo>
                <a:lnTo>
                  <a:pt x="2757" y="938"/>
                </a:lnTo>
                <a:lnTo>
                  <a:pt x="2797" y="954"/>
                </a:lnTo>
                <a:lnTo>
                  <a:pt x="2837" y="976"/>
                </a:lnTo>
                <a:lnTo>
                  <a:pt x="2878" y="1004"/>
                </a:lnTo>
                <a:lnTo>
                  <a:pt x="2918" y="1038"/>
                </a:lnTo>
                <a:lnTo>
                  <a:pt x="2890" y="956"/>
                </a:lnTo>
                <a:lnTo>
                  <a:pt x="2856" y="875"/>
                </a:lnTo>
                <a:lnTo>
                  <a:pt x="2818" y="799"/>
                </a:lnTo>
                <a:lnTo>
                  <a:pt x="2773" y="725"/>
                </a:lnTo>
                <a:lnTo>
                  <a:pt x="2725" y="654"/>
                </a:lnTo>
                <a:lnTo>
                  <a:pt x="2671" y="588"/>
                </a:lnTo>
                <a:lnTo>
                  <a:pt x="2613" y="525"/>
                </a:lnTo>
                <a:lnTo>
                  <a:pt x="2550" y="466"/>
                </a:lnTo>
                <a:lnTo>
                  <a:pt x="2484" y="412"/>
                </a:lnTo>
                <a:lnTo>
                  <a:pt x="2414" y="362"/>
                </a:lnTo>
                <a:lnTo>
                  <a:pt x="2341" y="318"/>
                </a:lnTo>
                <a:lnTo>
                  <a:pt x="2265" y="279"/>
                </a:lnTo>
                <a:lnTo>
                  <a:pt x="2185" y="245"/>
                </a:lnTo>
                <a:lnTo>
                  <a:pt x="2102" y="216"/>
                </a:lnTo>
                <a:lnTo>
                  <a:pt x="2018" y="194"/>
                </a:lnTo>
                <a:lnTo>
                  <a:pt x="1930" y="178"/>
                </a:lnTo>
                <a:lnTo>
                  <a:pt x="1841" y="168"/>
                </a:lnTo>
                <a:lnTo>
                  <a:pt x="1749" y="165"/>
                </a:lnTo>
                <a:close/>
                <a:moveTo>
                  <a:pt x="1749" y="0"/>
                </a:moveTo>
                <a:lnTo>
                  <a:pt x="1749" y="0"/>
                </a:lnTo>
                <a:lnTo>
                  <a:pt x="1844" y="4"/>
                </a:lnTo>
                <a:lnTo>
                  <a:pt x="1937" y="13"/>
                </a:lnTo>
                <a:lnTo>
                  <a:pt x="2027" y="29"/>
                </a:lnTo>
                <a:lnTo>
                  <a:pt x="2117" y="50"/>
                </a:lnTo>
                <a:lnTo>
                  <a:pt x="2203" y="77"/>
                </a:lnTo>
                <a:lnTo>
                  <a:pt x="2287" y="110"/>
                </a:lnTo>
                <a:lnTo>
                  <a:pt x="2368" y="147"/>
                </a:lnTo>
                <a:lnTo>
                  <a:pt x="2447" y="189"/>
                </a:lnTo>
                <a:lnTo>
                  <a:pt x="2522" y="237"/>
                </a:lnTo>
                <a:lnTo>
                  <a:pt x="2593" y="290"/>
                </a:lnTo>
                <a:lnTo>
                  <a:pt x="2661" y="346"/>
                </a:lnTo>
                <a:lnTo>
                  <a:pt x="2726" y="407"/>
                </a:lnTo>
                <a:lnTo>
                  <a:pt x="2787" y="471"/>
                </a:lnTo>
                <a:lnTo>
                  <a:pt x="2843" y="539"/>
                </a:lnTo>
                <a:lnTo>
                  <a:pt x="2895" y="612"/>
                </a:lnTo>
                <a:lnTo>
                  <a:pt x="2943" y="687"/>
                </a:lnTo>
                <a:lnTo>
                  <a:pt x="2986" y="765"/>
                </a:lnTo>
                <a:lnTo>
                  <a:pt x="3022" y="847"/>
                </a:lnTo>
                <a:lnTo>
                  <a:pt x="3055" y="931"/>
                </a:lnTo>
                <a:lnTo>
                  <a:pt x="3082" y="1018"/>
                </a:lnTo>
                <a:lnTo>
                  <a:pt x="3103" y="1106"/>
                </a:lnTo>
                <a:lnTo>
                  <a:pt x="3119" y="1197"/>
                </a:lnTo>
                <a:lnTo>
                  <a:pt x="3128" y="1291"/>
                </a:lnTo>
                <a:lnTo>
                  <a:pt x="3131" y="1385"/>
                </a:lnTo>
                <a:lnTo>
                  <a:pt x="3131" y="1436"/>
                </a:lnTo>
                <a:lnTo>
                  <a:pt x="3182" y="1436"/>
                </a:lnTo>
                <a:lnTo>
                  <a:pt x="3224" y="1439"/>
                </a:lnTo>
                <a:lnTo>
                  <a:pt x="3266" y="1448"/>
                </a:lnTo>
                <a:lnTo>
                  <a:pt x="3305" y="1461"/>
                </a:lnTo>
                <a:lnTo>
                  <a:pt x="3341" y="1480"/>
                </a:lnTo>
                <a:lnTo>
                  <a:pt x="3376" y="1503"/>
                </a:lnTo>
                <a:lnTo>
                  <a:pt x="3406" y="1530"/>
                </a:lnTo>
                <a:lnTo>
                  <a:pt x="3433" y="1560"/>
                </a:lnTo>
                <a:lnTo>
                  <a:pt x="3456" y="1593"/>
                </a:lnTo>
                <a:lnTo>
                  <a:pt x="3474" y="1630"/>
                </a:lnTo>
                <a:lnTo>
                  <a:pt x="3488" y="1670"/>
                </a:lnTo>
                <a:lnTo>
                  <a:pt x="3497" y="1711"/>
                </a:lnTo>
                <a:lnTo>
                  <a:pt x="3499" y="1754"/>
                </a:lnTo>
                <a:lnTo>
                  <a:pt x="3499" y="2220"/>
                </a:lnTo>
                <a:lnTo>
                  <a:pt x="3497" y="2263"/>
                </a:lnTo>
                <a:lnTo>
                  <a:pt x="3488" y="2305"/>
                </a:lnTo>
                <a:lnTo>
                  <a:pt x="3474" y="2344"/>
                </a:lnTo>
                <a:lnTo>
                  <a:pt x="3456" y="2381"/>
                </a:lnTo>
                <a:lnTo>
                  <a:pt x="3433" y="2414"/>
                </a:lnTo>
                <a:lnTo>
                  <a:pt x="3406" y="2446"/>
                </a:lnTo>
                <a:lnTo>
                  <a:pt x="3376" y="2473"/>
                </a:lnTo>
                <a:lnTo>
                  <a:pt x="3341" y="2495"/>
                </a:lnTo>
                <a:lnTo>
                  <a:pt x="3305" y="2514"/>
                </a:lnTo>
                <a:lnTo>
                  <a:pt x="3266" y="2527"/>
                </a:lnTo>
                <a:lnTo>
                  <a:pt x="3224" y="2535"/>
                </a:lnTo>
                <a:lnTo>
                  <a:pt x="3182" y="2538"/>
                </a:lnTo>
                <a:lnTo>
                  <a:pt x="3069" y="2538"/>
                </a:lnTo>
                <a:lnTo>
                  <a:pt x="3051" y="2606"/>
                </a:lnTo>
                <a:lnTo>
                  <a:pt x="3029" y="2671"/>
                </a:lnTo>
                <a:lnTo>
                  <a:pt x="3001" y="2734"/>
                </a:lnTo>
                <a:lnTo>
                  <a:pt x="2968" y="2793"/>
                </a:lnTo>
                <a:lnTo>
                  <a:pt x="2930" y="2851"/>
                </a:lnTo>
                <a:lnTo>
                  <a:pt x="2888" y="2903"/>
                </a:lnTo>
                <a:lnTo>
                  <a:pt x="2841" y="2952"/>
                </a:lnTo>
                <a:lnTo>
                  <a:pt x="2791" y="2997"/>
                </a:lnTo>
                <a:lnTo>
                  <a:pt x="2737" y="3038"/>
                </a:lnTo>
                <a:lnTo>
                  <a:pt x="2680" y="3075"/>
                </a:lnTo>
                <a:lnTo>
                  <a:pt x="2619" y="3107"/>
                </a:lnTo>
                <a:lnTo>
                  <a:pt x="2556" y="3132"/>
                </a:lnTo>
                <a:lnTo>
                  <a:pt x="2504" y="3192"/>
                </a:lnTo>
                <a:lnTo>
                  <a:pt x="2452" y="3245"/>
                </a:lnTo>
                <a:lnTo>
                  <a:pt x="2400" y="3292"/>
                </a:lnTo>
                <a:lnTo>
                  <a:pt x="2349" y="3334"/>
                </a:lnTo>
                <a:lnTo>
                  <a:pt x="2299" y="3371"/>
                </a:lnTo>
                <a:lnTo>
                  <a:pt x="2252" y="3404"/>
                </a:lnTo>
                <a:lnTo>
                  <a:pt x="2205" y="3432"/>
                </a:lnTo>
                <a:lnTo>
                  <a:pt x="2162" y="3455"/>
                </a:lnTo>
                <a:lnTo>
                  <a:pt x="2109" y="3480"/>
                </a:lnTo>
                <a:lnTo>
                  <a:pt x="2054" y="3500"/>
                </a:lnTo>
                <a:lnTo>
                  <a:pt x="1998" y="3514"/>
                </a:lnTo>
                <a:lnTo>
                  <a:pt x="1941" y="3521"/>
                </a:lnTo>
                <a:lnTo>
                  <a:pt x="1883" y="3524"/>
                </a:lnTo>
                <a:lnTo>
                  <a:pt x="1824" y="3521"/>
                </a:lnTo>
                <a:lnTo>
                  <a:pt x="1767" y="3514"/>
                </a:lnTo>
                <a:lnTo>
                  <a:pt x="1711" y="3500"/>
                </a:lnTo>
                <a:lnTo>
                  <a:pt x="1656" y="3480"/>
                </a:lnTo>
                <a:lnTo>
                  <a:pt x="1603" y="3455"/>
                </a:lnTo>
                <a:lnTo>
                  <a:pt x="1558" y="3431"/>
                </a:lnTo>
                <a:lnTo>
                  <a:pt x="1509" y="3401"/>
                </a:lnTo>
                <a:lnTo>
                  <a:pt x="1458" y="3367"/>
                </a:lnTo>
                <a:lnTo>
                  <a:pt x="1407" y="3327"/>
                </a:lnTo>
                <a:lnTo>
                  <a:pt x="1353" y="3281"/>
                </a:lnTo>
                <a:lnTo>
                  <a:pt x="1299" y="3231"/>
                </a:lnTo>
                <a:lnTo>
                  <a:pt x="1244" y="3173"/>
                </a:lnTo>
                <a:lnTo>
                  <a:pt x="1190" y="3109"/>
                </a:lnTo>
                <a:lnTo>
                  <a:pt x="1194" y="3126"/>
                </a:lnTo>
                <a:lnTo>
                  <a:pt x="1198" y="3137"/>
                </a:lnTo>
                <a:lnTo>
                  <a:pt x="1201" y="3148"/>
                </a:lnTo>
                <a:lnTo>
                  <a:pt x="1202" y="3158"/>
                </a:lnTo>
                <a:lnTo>
                  <a:pt x="1199" y="3177"/>
                </a:lnTo>
                <a:lnTo>
                  <a:pt x="1191" y="3193"/>
                </a:lnTo>
                <a:lnTo>
                  <a:pt x="1178" y="3205"/>
                </a:lnTo>
                <a:lnTo>
                  <a:pt x="1162" y="3213"/>
                </a:lnTo>
                <a:lnTo>
                  <a:pt x="1144" y="3217"/>
                </a:lnTo>
                <a:lnTo>
                  <a:pt x="1144" y="3217"/>
                </a:lnTo>
                <a:lnTo>
                  <a:pt x="1130" y="3215"/>
                </a:lnTo>
                <a:lnTo>
                  <a:pt x="1117" y="3210"/>
                </a:lnTo>
                <a:lnTo>
                  <a:pt x="1105" y="3202"/>
                </a:lnTo>
                <a:lnTo>
                  <a:pt x="1101" y="3197"/>
                </a:lnTo>
                <a:lnTo>
                  <a:pt x="1091" y="3189"/>
                </a:lnTo>
                <a:lnTo>
                  <a:pt x="1078" y="3177"/>
                </a:lnTo>
                <a:lnTo>
                  <a:pt x="1062" y="3161"/>
                </a:lnTo>
                <a:lnTo>
                  <a:pt x="1042" y="3141"/>
                </a:lnTo>
                <a:lnTo>
                  <a:pt x="1021" y="3118"/>
                </a:lnTo>
                <a:lnTo>
                  <a:pt x="996" y="3092"/>
                </a:lnTo>
                <a:lnTo>
                  <a:pt x="968" y="3063"/>
                </a:lnTo>
                <a:lnTo>
                  <a:pt x="940" y="3031"/>
                </a:lnTo>
                <a:lnTo>
                  <a:pt x="909" y="2995"/>
                </a:lnTo>
                <a:lnTo>
                  <a:pt x="876" y="2956"/>
                </a:lnTo>
                <a:lnTo>
                  <a:pt x="843" y="2915"/>
                </a:lnTo>
                <a:lnTo>
                  <a:pt x="809" y="2871"/>
                </a:lnTo>
                <a:lnTo>
                  <a:pt x="774" y="2824"/>
                </a:lnTo>
                <a:lnTo>
                  <a:pt x="739" y="2774"/>
                </a:lnTo>
                <a:lnTo>
                  <a:pt x="704" y="2722"/>
                </a:lnTo>
                <a:lnTo>
                  <a:pt x="669" y="2667"/>
                </a:lnTo>
                <a:lnTo>
                  <a:pt x="635" y="2610"/>
                </a:lnTo>
                <a:lnTo>
                  <a:pt x="603" y="2550"/>
                </a:lnTo>
                <a:lnTo>
                  <a:pt x="570" y="2489"/>
                </a:lnTo>
                <a:lnTo>
                  <a:pt x="560" y="2505"/>
                </a:lnTo>
                <a:lnTo>
                  <a:pt x="548" y="2519"/>
                </a:lnTo>
                <a:lnTo>
                  <a:pt x="532" y="2530"/>
                </a:lnTo>
                <a:lnTo>
                  <a:pt x="514" y="2536"/>
                </a:lnTo>
                <a:lnTo>
                  <a:pt x="495" y="2538"/>
                </a:lnTo>
                <a:lnTo>
                  <a:pt x="318" y="2538"/>
                </a:lnTo>
                <a:lnTo>
                  <a:pt x="275" y="2535"/>
                </a:lnTo>
                <a:lnTo>
                  <a:pt x="233" y="2527"/>
                </a:lnTo>
                <a:lnTo>
                  <a:pt x="194" y="2514"/>
                </a:lnTo>
                <a:lnTo>
                  <a:pt x="157" y="2495"/>
                </a:lnTo>
                <a:lnTo>
                  <a:pt x="124" y="2473"/>
                </a:lnTo>
                <a:lnTo>
                  <a:pt x="93" y="2446"/>
                </a:lnTo>
                <a:lnTo>
                  <a:pt x="66" y="2414"/>
                </a:lnTo>
                <a:lnTo>
                  <a:pt x="43" y="2381"/>
                </a:lnTo>
                <a:lnTo>
                  <a:pt x="25" y="2344"/>
                </a:lnTo>
                <a:lnTo>
                  <a:pt x="12" y="2305"/>
                </a:lnTo>
                <a:lnTo>
                  <a:pt x="3" y="2263"/>
                </a:lnTo>
                <a:lnTo>
                  <a:pt x="0" y="2220"/>
                </a:lnTo>
                <a:lnTo>
                  <a:pt x="0" y="1754"/>
                </a:lnTo>
                <a:lnTo>
                  <a:pt x="3" y="1711"/>
                </a:lnTo>
                <a:lnTo>
                  <a:pt x="12" y="1670"/>
                </a:lnTo>
                <a:lnTo>
                  <a:pt x="25" y="1630"/>
                </a:lnTo>
                <a:lnTo>
                  <a:pt x="43" y="1593"/>
                </a:lnTo>
                <a:lnTo>
                  <a:pt x="66" y="1560"/>
                </a:lnTo>
                <a:lnTo>
                  <a:pt x="93" y="1530"/>
                </a:lnTo>
                <a:lnTo>
                  <a:pt x="124" y="1503"/>
                </a:lnTo>
                <a:lnTo>
                  <a:pt x="157" y="1480"/>
                </a:lnTo>
                <a:lnTo>
                  <a:pt x="194" y="1461"/>
                </a:lnTo>
                <a:lnTo>
                  <a:pt x="233" y="1448"/>
                </a:lnTo>
                <a:lnTo>
                  <a:pt x="275" y="1439"/>
                </a:lnTo>
                <a:lnTo>
                  <a:pt x="318" y="1436"/>
                </a:lnTo>
                <a:lnTo>
                  <a:pt x="368" y="1436"/>
                </a:lnTo>
                <a:lnTo>
                  <a:pt x="368" y="1385"/>
                </a:lnTo>
                <a:lnTo>
                  <a:pt x="371" y="1291"/>
                </a:lnTo>
                <a:lnTo>
                  <a:pt x="380" y="1197"/>
                </a:lnTo>
                <a:lnTo>
                  <a:pt x="396" y="1106"/>
                </a:lnTo>
                <a:lnTo>
                  <a:pt x="417" y="1018"/>
                </a:lnTo>
                <a:lnTo>
                  <a:pt x="444" y="931"/>
                </a:lnTo>
                <a:lnTo>
                  <a:pt x="476" y="847"/>
                </a:lnTo>
                <a:lnTo>
                  <a:pt x="514" y="765"/>
                </a:lnTo>
                <a:lnTo>
                  <a:pt x="556" y="687"/>
                </a:lnTo>
                <a:lnTo>
                  <a:pt x="604" y="612"/>
                </a:lnTo>
                <a:lnTo>
                  <a:pt x="655" y="539"/>
                </a:lnTo>
                <a:lnTo>
                  <a:pt x="712" y="471"/>
                </a:lnTo>
                <a:lnTo>
                  <a:pt x="773" y="407"/>
                </a:lnTo>
                <a:lnTo>
                  <a:pt x="838" y="346"/>
                </a:lnTo>
                <a:lnTo>
                  <a:pt x="905" y="290"/>
                </a:lnTo>
                <a:lnTo>
                  <a:pt x="978" y="237"/>
                </a:lnTo>
                <a:lnTo>
                  <a:pt x="1053" y="189"/>
                </a:lnTo>
                <a:lnTo>
                  <a:pt x="1131" y="147"/>
                </a:lnTo>
                <a:lnTo>
                  <a:pt x="1213" y="110"/>
                </a:lnTo>
                <a:lnTo>
                  <a:pt x="1296" y="77"/>
                </a:lnTo>
                <a:lnTo>
                  <a:pt x="1383" y="50"/>
                </a:lnTo>
                <a:lnTo>
                  <a:pt x="1471" y="29"/>
                </a:lnTo>
                <a:lnTo>
                  <a:pt x="1562" y="13"/>
                </a:lnTo>
                <a:lnTo>
                  <a:pt x="1655" y="4"/>
                </a:lnTo>
                <a:lnTo>
                  <a:pt x="1749"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Rectangle 20">
            <a:extLst>
              <a:ext uri="{FF2B5EF4-FFF2-40B4-BE49-F238E27FC236}">
                <a16:creationId xmlns:a16="http://schemas.microsoft.com/office/drawing/2014/main" id="{61CD722D-68B9-4B5A-9E27-8C74AE6B72E9}"/>
              </a:ext>
            </a:extLst>
          </p:cNvPr>
          <p:cNvSpPr/>
          <p:nvPr/>
        </p:nvSpPr>
        <p:spPr>
          <a:xfrm>
            <a:off x="4377282" y="3223981"/>
            <a:ext cx="1334815" cy="309187"/>
          </a:xfrm>
          <a:prstGeom prst="rect">
            <a:avLst/>
          </a:prstGeom>
        </p:spPr>
        <p:txBody>
          <a:bodyPr wrap="square">
            <a:spAutoFit/>
          </a:bodyPr>
          <a:lstStyle/>
          <a:p>
            <a:pPr>
              <a:lnSpc>
                <a:spcPct val="150000"/>
              </a:lnSpc>
            </a:pPr>
            <a:r>
              <a:rPr lang="en-US" sz="1050" b="1" dirty="0">
                <a:solidFill>
                  <a:schemeClr val="bg1"/>
                </a:solidFill>
                <a:ea typeface="Lato" panose="020F0502020204030203" pitchFamily="34" charset="0"/>
                <a:cs typeface="Lato" panose="020F0502020204030203" pitchFamily="34" charset="0"/>
              </a:rPr>
              <a:t>Always Listening</a:t>
            </a:r>
            <a:endParaRPr lang="id-ID" sz="1050" b="1" dirty="0">
              <a:solidFill>
                <a:schemeClr val="bg1"/>
              </a:solidFill>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id="{6FBFA265-C2A7-4138-84FB-B51DF14A5183}"/>
              </a:ext>
            </a:extLst>
          </p:cNvPr>
          <p:cNvSpPr/>
          <p:nvPr/>
        </p:nvSpPr>
        <p:spPr>
          <a:xfrm>
            <a:off x="1571521" y="1774054"/>
            <a:ext cx="1154534" cy="415498"/>
          </a:xfrm>
          <a:prstGeom prst="rect">
            <a:avLst/>
          </a:prstGeom>
        </p:spPr>
        <p:txBody>
          <a:bodyPr wrap="square">
            <a:spAutoFit/>
          </a:bodyPr>
          <a:lstStyle/>
          <a:p>
            <a:pPr algn="ctr"/>
            <a:r>
              <a:rPr lang="en-US" sz="1050" b="1" dirty="0">
                <a:solidFill>
                  <a:schemeClr val="tx1">
                    <a:lumMod val="75000"/>
                    <a:lumOff val="25000"/>
                  </a:schemeClr>
                </a:solidFill>
                <a:ea typeface="Lato" panose="020F0502020204030203" pitchFamily="34" charset="0"/>
                <a:cs typeface="Lato" panose="020F0502020204030203" pitchFamily="34" charset="0"/>
              </a:rPr>
              <a:t>The Solution We Provide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19" name="Rectangle 18">
            <a:extLst>
              <a:ext uri="{FF2B5EF4-FFF2-40B4-BE49-F238E27FC236}">
                <a16:creationId xmlns:a16="http://schemas.microsoft.com/office/drawing/2014/main" id="{28D87337-0688-494F-B4BA-4797BC3C948B}"/>
              </a:ext>
            </a:extLst>
          </p:cNvPr>
          <p:cNvSpPr/>
          <p:nvPr/>
        </p:nvSpPr>
        <p:spPr>
          <a:xfrm>
            <a:off x="1704975" y="2199118"/>
            <a:ext cx="887625" cy="553998"/>
          </a:xfrm>
          <a:prstGeom prst="rect">
            <a:avLst/>
          </a:prstGeom>
        </p:spPr>
        <p:txBody>
          <a:bodyPr wrap="square">
            <a:spAutoFit/>
          </a:bodyPr>
          <a:lstStyle/>
          <a:p>
            <a:pPr algn="ctr"/>
            <a:r>
              <a:rPr lang="en-US" sz="3000" b="1" dirty="0">
                <a:solidFill>
                  <a:schemeClr val="tx1">
                    <a:lumMod val="75000"/>
                    <a:lumOff val="25000"/>
                  </a:schemeClr>
                </a:solidFill>
                <a:latin typeface="+mj-lt"/>
                <a:ea typeface="Lato" panose="020F0502020204030203" pitchFamily="34" charset="0"/>
                <a:cs typeface="Lato" panose="020F0502020204030203" pitchFamily="34" charset="0"/>
              </a:rPr>
              <a:t>12</a:t>
            </a:r>
            <a:endParaRPr lang="id-ID" sz="3000" b="1" dirty="0">
              <a:solidFill>
                <a:schemeClr val="tx1">
                  <a:lumMod val="75000"/>
                  <a:lumOff val="25000"/>
                </a:schemeClr>
              </a:solidFill>
              <a:latin typeface="+mj-lt"/>
              <a:ea typeface="Lato" panose="020F0502020204030203" pitchFamily="34" charset="0"/>
              <a:cs typeface="Lato" panose="020F0502020204030203" pitchFamily="34" charset="0"/>
            </a:endParaRPr>
          </a:p>
        </p:txBody>
      </p:sp>
      <p:sp>
        <p:nvSpPr>
          <p:cNvPr id="22" name="Rectangle 21">
            <a:extLst>
              <a:ext uri="{FF2B5EF4-FFF2-40B4-BE49-F238E27FC236}">
                <a16:creationId xmlns:a16="http://schemas.microsoft.com/office/drawing/2014/main" id="{5A42B667-FBA1-4C43-9F3A-E0249843006C}"/>
              </a:ext>
            </a:extLst>
          </p:cNvPr>
          <p:cNvSpPr/>
          <p:nvPr/>
        </p:nvSpPr>
        <p:spPr>
          <a:xfrm>
            <a:off x="1502422" y="2678925"/>
            <a:ext cx="1292732" cy="643638"/>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a:t>
            </a:r>
          </a:p>
        </p:txBody>
      </p:sp>
      <p:sp>
        <p:nvSpPr>
          <p:cNvPr id="28" name="Rectangle 27">
            <a:extLst>
              <a:ext uri="{FF2B5EF4-FFF2-40B4-BE49-F238E27FC236}">
                <a16:creationId xmlns:a16="http://schemas.microsoft.com/office/drawing/2014/main" id="{CA197EE0-9703-49A4-96AB-497DCDCB5948}"/>
              </a:ext>
            </a:extLst>
          </p:cNvPr>
          <p:cNvSpPr/>
          <p:nvPr/>
        </p:nvSpPr>
        <p:spPr>
          <a:xfrm>
            <a:off x="3986707" y="3483479"/>
            <a:ext cx="2594457" cy="453201"/>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a:t>
            </a:r>
          </a:p>
        </p:txBody>
      </p:sp>
    </p:spTree>
    <p:extLst>
      <p:ext uri="{BB962C8B-B14F-4D97-AF65-F5344CB8AC3E}">
        <p14:creationId xmlns:p14="http://schemas.microsoft.com/office/powerpoint/2010/main" val="116684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outVertical)">
                                      <p:cBhvr>
                                        <p:cTn id="21" dur="500"/>
                                        <p:tgtEl>
                                          <p:spTgt spid="18"/>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anim calcmode="lin" valueType="num">
                                      <p:cBhvr>
                                        <p:cTn id="26" dur="500" fill="hold"/>
                                        <p:tgtEl>
                                          <p:spTgt spid="19"/>
                                        </p:tgtEl>
                                        <p:attrNameLst>
                                          <p:attrName>ppt_x</p:attrName>
                                        </p:attrNameLst>
                                      </p:cBhvr>
                                      <p:tavLst>
                                        <p:tav tm="0">
                                          <p:val>
                                            <p:strVal val="#ppt_x"/>
                                          </p:val>
                                        </p:tav>
                                        <p:tav tm="100000">
                                          <p:val>
                                            <p:strVal val="#ppt_x"/>
                                          </p:val>
                                        </p:tav>
                                      </p:tavLst>
                                    </p:anim>
                                    <p:anim calcmode="lin" valueType="num">
                                      <p:cBhvr>
                                        <p:cTn id="27" dur="5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anim calcmode="lin" valueType="num">
                                      <p:cBhvr>
                                        <p:cTn id="52" dur="500" fill="hold"/>
                                        <p:tgtEl>
                                          <p:spTgt spid="28"/>
                                        </p:tgtEl>
                                        <p:attrNameLst>
                                          <p:attrName>ppt_x</p:attrName>
                                        </p:attrNameLst>
                                      </p:cBhvr>
                                      <p:tavLst>
                                        <p:tav tm="0">
                                          <p:val>
                                            <p:strVal val="#ppt_x"/>
                                          </p:val>
                                        </p:tav>
                                        <p:tav tm="100000">
                                          <p:val>
                                            <p:strVal val="#ppt_x"/>
                                          </p:val>
                                        </p:tav>
                                      </p:tavLst>
                                    </p:anim>
                                    <p:anim calcmode="lin" valueType="num">
                                      <p:cBhvr>
                                        <p:cTn id="53" dur="500" fill="hold"/>
                                        <p:tgtEl>
                                          <p:spTgt spid="28"/>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3" grpId="0"/>
      <p:bldP spid="15" grpId="0"/>
      <p:bldP spid="14" grpId="0" animBg="1"/>
      <p:bldP spid="16" grpId="0"/>
      <p:bldP spid="20" grpId="0" animBg="1"/>
      <p:bldP spid="21" grpId="0"/>
      <p:bldP spid="18" grpId="0"/>
      <p:bldP spid="19" grpId="0"/>
      <p:bldP spid="22"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5CED8200-6071-4A06-8FD2-6F08F40C479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009" r="23009"/>
          <a:stretch>
            <a:fillRect/>
          </a:stretch>
        </p:blipFill>
        <p:spPr/>
      </p:pic>
      <p:pic>
        <p:nvPicPr>
          <p:cNvPr id="7" name="Picture Placeholder 6">
            <a:extLst>
              <a:ext uri="{FF2B5EF4-FFF2-40B4-BE49-F238E27FC236}">
                <a16:creationId xmlns:a16="http://schemas.microsoft.com/office/drawing/2014/main" id="{2AC7CBD3-A3A4-4440-87A7-B93B89ACC3BB}"/>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988" r="22988"/>
          <a:stretch>
            <a:fillRect/>
          </a:stretch>
        </p:blipFill>
        <p:spPr/>
      </p:pic>
      <p:sp>
        <p:nvSpPr>
          <p:cNvPr id="15" name="TextBox 14">
            <a:extLst>
              <a:ext uri="{FF2B5EF4-FFF2-40B4-BE49-F238E27FC236}">
                <a16:creationId xmlns:a16="http://schemas.microsoft.com/office/drawing/2014/main" id="{52BBF1C0-FE57-4EBB-B198-4A3A97B7ECF9}"/>
              </a:ext>
            </a:extLst>
          </p:cNvPr>
          <p:cNvSpPr txBox="1"/>
          <p:nvPr/>
        </p:nvSpPr>
        <p:spPr>
          <a:xfrm>
            <a:off x="1103338" y="732109"/>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Study Case</a:t>
            </a:r>
          </a:p>
        </p:txBody>
      </p:sp>
      <p:sp>
        <p:nvSpPr>
          <p:cNvPr id="14" name="Rectangle 13">
            <a:extLst>
              <a:ext uri="{FF2B5EF4-FFF2-40B4-BE49-F238E27FC236}">
                <a16:creationId xmlns:a16="http://schemas.microsoft.com/office/drawing/2014/main" id="{E406DE38-9168-41DA-9717-C5F3A8964716}"/>
              </a:ext>
            </a:extLst>
          </p:cNvPr>
          <p:cNvSpPr/>
          <p:nvPr/>
        </p:nvSpPr>
        <p:spPr>
          <a:xfrm>
            <a:off x="2739489" y="2963272"/>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Rectangle 15">
            <a:extLst>
              <a:ext uri="{FF2B5EF4-FFF2-40B4-BE49-F238E27FC236}">
                <a16:creationId xmlns:a16="http://schemas.microsoft.com/office/drawing/2014/main" id="{46E9F05B-5B7B-426C-B913-0F64A8C7033A}"/>
              </a:ext>
            </a:extLst>
          </p:cNvPr>
          <p:cNvSpPr/>
          <p:nvPr/>
        </p:nvSpPr>
        <p:spPr>
          <a:xfrm>
            <a:off x="3298204" y="3207097"/>
            <a:ext cx="1066494"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id="{1FDBD826-A6F7-418C-8BF2-8667B6674CA3}"/>
              </a:ext>
            </a:extLst>
          </p:cNvPr>
          <p:cNvSpPr/>
          <p:nvPr/>
        </p:nvSpPr>
        <p:spPr>
          <a:xfrm>
            <a:off x="2930295" y="3507097"/>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19" name="Rectangle 18">
            <a:extLst>
              <a:ext uri="{FF2B5EF4-FFF2-40B4-BE49-F238E27FC236}">
                <a16:creationId xmlns:a16="http://schemas.microsoft.com/office/drawing/2014/main" id="{3284A7E6-F083-481F-A25C-849DF229F2E0}"/>
              </a:ext>
            </a:extLst>
          </p:cNvPr>
          <p:cNvSpPr/>
          <p:nvPr/>
        </p:nvSpPr>
        <p:spPr>
          <a:xfrm>
            <a:off x="6210904" y="916108"/>
            <a:ext cx="2187655" cy="1238533"/>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50000"/>
                  <a:lumOff val="50000"/>
                </a:schemeClr>
              </a:solidFill>
            </a:endParaRPr>
          </a:p>
        </p:txBody>
      </p:sp>
      <p:sp>
        <p:nvSpPr>
          <p:cNvPr id="20" name="Rectangle 19">
            <a:extLst>
              <a:ext uri="{FF2B5EF4-FFF2-40B4-BE49-F238E27FC236}">
                <a16:creationId xmlns:a16="http://schemas.microsoft.com/office/drawing/2014/main" id="{3EAB485A-4946-4B69-AA69-06BC504B92AE}"/>
              </a:ext>
            </a:extLst>
          </p:cNvPr>
          <p:cNvSpPr/>
          <p:nvPr/>
        </p:nvSpPr>
        <p:spPr>
          <a:xfrm>
            <a:off x="6769619" y="1159933"/>
            <a:ext cx="1066494" cy="309187"/>
          </a:xfrm>
          <a:prstGeom prst="rect">
            <a:avLst/>
          </a:prstGeom>
        </p:spPr>
        <p:txBody>
          <a:bodyPr wrap="square">
            <a:spAutoFit/>
          </a:bodyPr>
          <a:lstStyle/>
          <a:p>
            <a:pPr algn="ctr">
              <a:lnSpc>
                <a:spcPct val="150000"/>
              </a:lnSpc>
            </a:pPr>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1" name="Rectangle 20">
            <a:extLst>
              <a:ext uri="{FF2B5EF4-FFF2-40B4-BE49-F238E27FC236}">
                <a16:creationId xmlns:a16="http://schemas.microsoft.com/office/drawing/2014/main" id="{D97D4165-550A-4F67-AE3E-4FA6B480203F}"/>
              </a:ext>
            </a:extLst>
          </p:cNvPr>
          <p:cNvSpPr/>
          <p:nvPr/>
        </p:nvSpPr>
        <p:spPr>
          <a:xfrm>
            <a:off x="6401710" y="1459933"/>
            <a:ext cx="1806041"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22" name="Rectangle 21">
            <a:extLst>
              <a:ext uri="{FF2B5EF4-FFF2-40B4-BE49-F238E27FC236}">
                <a16:creationId xmlns:a16="http://schemas.microsoft.com/office/drawing/2014/main" id="{1A52BB55-DA78-413B-9D91-2837A0EEC041}"/>
              </a:ext>
            </a:extLst>
          </p:cNvPr>
          <p:cNvSpPr/>
          <p:nvPr/>
        </p:nvSpPr>
        <p:spPr>
          <a:xfrm>
            <a:off x="1071721" y="1425966"/>
            <a:ext cx="2937834"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a:t>
            </a:r>
          </a:p>
        </p:txBody>
      </p:sp>
      <p:grpSp>
        <p:nvGrpSpPr>
          <p:cNvPr id="12" name="Group 11">
            <a:extLst>
              <a:ext uri="{FF2B5EF4-FFF2-40B4-BE49-F238E27FC236}">
                <a16:creationId xmlns:a16="http://schemas.microsoft.com/office/drawing/2014/main" id="{4DE11556-69B2-4988-A183-0A372AD2CEF4}"/>
              </a:ext>
            </a:extLst>
          </p:cNvPr>
          <p:cNvGrpSpPr/>
          <p:nvPr/>
        </p:nvGrpSpPr>
        <p:grpSpPr>
          <a:xfrm>
            <a:off x="8219049" y="4420772"/>
            <a:ext cx="469358" cy="189914"/>
            <a:chOff x="2630658" y="3812345"/>
            <a:chExt cx="1216856" cy="492370"/>
          </a:xfrm>
        </p:grpSpPr>
        <p:sp>
          <p:nvSpPr>
            <p:cNvPr id="13" name="Oval 12">
              <a:extLst>
                <a:ext uri="{FF2B5EF4-FFF2-40B4-BE49-F238E27FC236}">
                  <a16:creationId xmlns:a16="http://schemas.microsoft.com/office/drawing/2014/main" id="{1E44871B-095C-4923-AC06-D767A1F0BD27}"/>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7" name="Group 16">
              <a:extLst>
                <a:ext uri="{FF2B5EF4-FFF2-40B4-BE49-F238E27FC236}">
                  <a16:creationId xmlns:a16="http://schemas.microsoft.com/office/drawing/2014/main" id="{84419F43-DF5D-43A5-AAF0-096FAC562B2A}"/>
                </a:ext>
              </a:extLst>
            </p:cNvPr>
            <p:cNvGrpSpPr/>
            <p:nvPr/>
          </p:nvGrpSpPr>
          <p:grpSpPr>
            <a:xfrm>
              <a:off x="3355144" y="3812345"/>
              <a:ext cx="492370" cy="492370"/>
              <a:chOff x="3657600" y="4058530"/>
              <a:chExt cx="379828" cy="379828"/>
            </a:xfrm>
          </p:grpSpPr>
          <p:cxnSp>
            <p:nvCxnSpPr>
              <p:cNvPr id="23" name="Straight Connector 22">
                <a:extLst>
                  <a:ext uri="{FF2B5EF4-FFF2-40B4-BE49-F238E27FC236}">
                    <a16:creationId xmlns:a16="http://schemas.microsoft.com/office/drawing/2014/main" id="{8188AE97-04C8-47F3-93B9-BD33EA84E103}"/>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7A7653E-B238-489F-8553-6711522935DC}"/>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75436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anim calcmode="lin" valueType="num">
                                      <p:cBhvr>
                                        <p:cTn id="26" dur="500" fill="hold"/>
                                        <p:tgtEl>
                                          <p:spTgt spid="18"/>
                                        </p:tgtEl>
                                        <p:attrNameLst>
                                          <p:attrName>ppt_x</p:attrName>
                                        </p:attrNameLst>
                                      </p:cBhvr>
                                      <p:tavLst>
                                        <p:tav tm="0">
                                          <p:val>
                                            <p:strVal val="#ppt_x"/>
                                          </p:val>
                                        </p:tav>
                                        <p:tav tm="100000">
                                          <p:val>
                                            <p:strVal val="#ppt_x"/>
                                          </p:val>
                                        </p:tav>
                                      </p:tavLst>
                                    </p:anim>
                                    <p:anim calcmode="lin" valueType="num">
                                      <p:cBhvr>
                                        <p:cTn id="27" dur="5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000"/>
                            </p:stCondLst>
                            <p:childTnLst>
                              <p:par>
                                <p:cTn id="33" presetID="16" presetClass="entr" presetSubtype="37"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arn(outVertical)">
                                      <p:cBhvr>
                                        <p:cTn id="35" dur="500"/>
                                        <p:tgtEl>
                                          <p:spTgt spid="20"/>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strVal val="#ppt_x"/>
                                          </p:val>
                                        </p:tav>
                                        <p:tav tm="100000">
                                          <p:val>
                                            <p:strVal val="#ppt_x"/>
                                          </p:val>
                                        </p:tav>
                                      </p:tavLst>
                                    </p:anim>
                                    <p:anim calcmode="lin" valueType="num">
                                      <p:cBhvr>
                                        <p:cTn id="41" dur="5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animBg="1"/>
      <p:bldP spid="16" grpId="0"/>
      <p:bldP spid="18" grpId="0"/>
      <p:bldP spid="19" grpId="0" animBg="1"/>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8" y="4420772"/>
            <a:ext cx="1123328"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5" name="TextBox 14">
            <a:extLst>
              <a:ext uri="{FF2B5EF4-FFF2-40B4-BE49-F238E27FC236}">
                <a16:creationId xmlns:a16="http://schemas.microsoft.com/office/drawing/2014/main" id="{6510D7D7-6EB0-4029-98FE-17A414B6F3BE}"/>
              </a:ext>
            </a:extLst>
          </p:cNvPr>
          <p:cNvSpPr txBox="1"/>
          <p:nvPr/>
        </p:nvSpPr>
        <p:spPr>
          <a:xfrm>
            <a:off x="5703283" y="1440421"/>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Our News</a:t>
            </a:r>
          </a:p>
        </p:txBody>
      </p:sp>
      <p:sp>
        <p:nvSpPr>
          <p:cNvPr id="26" name="Rectangle 25">
            <a:extLst>
              <a:ext uri="{FF2B5EF4-FFF2-40B4-BE49-F238E27FC236}">
                <a16:creationId xmlns:a16="http://schemas.microsoft.com/office/drawing/2014/main" id="{45F631C7-ED58-4372-AFD3-110A4D9C10B0}"/>
              </a:ext>
            </a:extLst>
          </p:cNvPr>
          <p:cNvSpPr/>
          <p:nvPr/>
        </p:nvSpPr>
        <p:spPr>
          <a:xfrm>
            <a:off x="262358" y="483047"/>
            <a:ext cx="2518010" cy="1361364"/>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Oval 26">
            <a:extLst>
              <a:ext uri="{FF2B5EF4-FFF2-40B4-BE49-F238E27FC236}">
                <a16:creationId xmlns:a16="http://schemas.microsoft.com/office/drawing/2014/main" id="{53490C1C-FCA2-469E-89FD-D80E6BDBD641}"/>
              </a:ext>
            </a:extLst>
          </p:cNvPr>
          <p:cNvSpPr/>
          <p:nvPr/>
        </p:nvSpPr>
        <p:spPr>
          <a:xfrm>
            <a:off x="762075" y="812298"/>
            <a:ext cx="225188" cy="2251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b="1" dirty="0"/>
              <a:t>1</a:t>
            </a:r>
          </a:p>
        </p:txBody>
      </p:sp>
      <p:sp>
        <p:nvSpPr>
          <p:cNvPr id="28" name="Rectangle 27">
            <a:extLst>
              <a:ext uri="{FF2B5EF4-FFF2-40B4-BE49-F238E27FC236}">
                <a16:creationId xmlns:a16="http://schemas.microsoft.com/office/drawing/2014/main" id="{C94E12B3-527F-4BB2-ABCA-3CF42757D09C}"/>
              </a:ext>
            </a:extLst>
          </p:cNvPr>
          <p:cNvSpPr/>
          <p:nvPr/>
        </p:nvSpPr>
        <p:spPr>
          <a:xfrm>
            <a:off x="1034750" y="818670"/>
            <a:ext cx="1089325"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Keyword Here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9" name="Rectangle 28">
            <a:extLst>
              <a:ext uri="{FF2B5EF4-FFF2-40B4-BE49-F238E27FC236}">
                <a16:creationId xmlns:a16="http://schemas.microsoft.com/office/drawing/2014/main" id="{24ADBCE6-1385-463A-894F-A015EFAA732C}"/>
              </a:ext>
            </a:extLst>
          </p:cNvPr>
          <p:cNvSpPr/>
          <p:nvPr/>
        </p:nvSpPr>
        <p:spPr>
          <a:xfrm>
            <a:off x="762076" y="1084791"/>
            <a:ext cx="1806041"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sp>
        <p:nvSpPr>
          <p:cNvPr id="30" name="Rectangle 29">
            <a:extLst>
              <a:ext uri="{FF2B5EF4-FFF2-40B4-BE49-F238E27FC236}">
                <a16:creationId xmlns:a16="http://schemas.microsoft.com/office/drawing/2014/main" id="{75B5F9C2-B256-4FA5-AEE7-3987E3497582}"/>
              </a:ext>
            </a:extLst>
          </p:cNvPr>
          <p:cNvSpPr/>
          <p:nvPr/>
        </p:nvSpPr>
        <p:spPr>
          <a:xfrm>
            <a:off x="5693599" y="2265735"/>
            <a:ext cx="2804894" cy="834074"/>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a:t>
            </a:r>
          </a:p>
        </p:txBody>
      </p:sp>
      <p:sp>
        <p:nvSpPr>
          <p:cNvPr id="31" name="Rounded Rectangle 20">
            <a:extLst>
              <a:ext uri="{FF2B5EF4-FFF2-40B4-BE49-F238E27FC236}">
                <a16:creationId xmlns:a16="http://schemas.microsoft.com/office/drawing/2014/main" id="{52288D1D-7685-48DD-958C-B553F0432695}"/>
              </a:ext>
            </a:extLst>
          </p:cNvPr>
          <p:cNvSpPr/>
          <p:nvPr/>
        </p:nvSpPr>
        <p:spPr>
          <a:xfrm>
            <a:off x="5761269" y="3465159"/>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pic>
        <p:nvPicPr>
          <p:cNvPr id="8" name="Picture Placeholder 7">
            <a:extLst>
              <a:ext uri="{FF2B5EF4-FFF2-40B4-BE49-F238E27FC236}">
                <a16:creationId xmlns:a16="http://schemas.microsoft.com/office/drawing/2014/main" id="{FD7A52E4-EA71-4F15-899E-85F93B53F6C5}"/>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028" r="22028"/>
          <a:stretch>
            <a:fillRect/>
          </a:stretch>
        </p:blipFill>
        <p:spPr/>
      </p:pic>
      <p:pic>
        <p:nvPicPr>
          <p:cNvPr id="4" name="Picture Placeholder 3">
            <a:extLst>
              <a:ext uri="{FF2B5EF4-FFF2-40B4-BE49-F238E27FC236}">
                <a16:creationId xmlns:a16="http://schemas.microsoft.com/office/drawing/2014/main" id="{C9392010-6B05-4446-9793-EE786FACA3B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762" r="12762"/>
          <a:stretch>
            <a:fillRect/>
          </a:stretch>
        </p:blipFill>
        <p:spPr/>
      </p:pic>
    </p:spTree>
    <p:extLst>
      <p:ext uri="{BB962C8B-B14F-4D97-AF65-F5344CB8AC3E}">
        <p14:creationId xmlns:p14="http://schemas.microsoft.com/office/powerpoint/2010/main" val="413363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anim calcmode="lin" valueType="num">
                                      <p:cBhvr>
                                        <p:cTn id="12" dur="500" fill="hold"/>
                                        <p:tgtEl>
                                          <p:spTgt spid="30"/>
                                        </p:tgtEl>
                                        <p:attrNameLst>
                                          <p:attrName>ppt_x</p:attrName>
                                        </p:attrNameLst>
                                      </p:cBhvr>
                                      <p:tavLst>
                                        <p:tav tm="0">
                                          <p:val>
                                            <p:strVal val="#ppt_x"/>
                                          </p:val>
                                        </p:tav>
                                        <p:tav tm="100000">
                                          <p:val>
                                            <p:strVal val="#ppt_x"/>
                                          </p:val>
                                        </p:tav>
                                      </p:tavLst>
                                    </p:anim>
                                    <p:anim calcmode="lin" valueType="num">
                                      <p:cBhvr>
                                        <p:cTn id="13" dur="50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anim calcmode="lin" valueType="num">
                                      <p:cBhvr>
                                        <p:cTn id="36" dur="500" fill="hold"/>
                                        <p:tgtEl>
                                          <p:spTgt spid="29"/>
                                        </p:tgtEl>
                                        <p:attrNameLst>
                                          <p:attrName>ppt_x</p:attrName>
                                        </p:attrNameLst>
                                      </p:cBhvr>
                                      <p:tavLst>
                                        <p:tav tm="0">
                                          <p:val>
                                            <p:strVal val="#ppt_x"/>
                                          </p:val>
                                        </p:tav>
                                        <p:tav tm="100000">
                                          <p:val>
                                            <p:strVal val="#ppt_x"/>
                                          </p:val>
                                        </p:tav>
                                      </p:tavLst>
                                    </p:anim>
                                    <p:anim calcmode="lin" valueType="num">
                                      <p:cBhvr>
                                        <p:cTn id="37" dur="500" fill="hold"/>
                                        <p:tgtEl>
                                          <p:spTgt spid="29"/>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26" grpId="0" animBg="1"/>
      <p:bldP spid="27" grpId="0" animBg="1"/>
      <p:bldP spid="28" grpId="0"/>
      <p:bldP spid="29" grpId="0"/>
      <p:bldP spid="30" grpId="0"/>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2CA96F7-45FF-4993-8096-2B9E3BEBEE5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3828" r="13828"/>
          <a:stretch>
            <a:fillRect/>
          </a:stretch>
        </p:blipFill>
        <p:spPr/>
      </p:pic>
      <p:sp>
        <p:nvSpPr>
          <p:cNvPr id="18" name="Rectangle 17">
            <a:extLst>
              <a:ext uri="{FF2B5EF4-FFF2-40B4-BE49-F238E27FC236}">
                <a16:creationId xmlns:a16="http://schemas.microsoft.com/office/drawing/2014/main" id="{DA601711-5D7B-46ED-B216-77AEA03D102E}"/>
              </a:ext>
            </a:extLst>
          </p:cNvPr>
          <p:cNvSpPr/>
          <p:nvPr/>
        </p:nvSpPr>
        <p:spPr>
          <a:xfrm>
            <a:off x="2528247" y="0"/>
            <a:ext cx="6615753" cy="5143500"/>
          </a:xfrm>
          <a:prstGeom prst="rect">
            <a:avLst/>
          </a:prstGeom>
          <a:solidFill>
            <a:schemeClr val="bg1">
              <a:alpha val="6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TextBox 14">
            <a:extLst>
              <a:ext uri="{FF2B5EF4-FFF2-40B4-BE49-F238E27FC236}">
                <a16:creationId xmlns:a16="http://schemas.microsoft.com/office/drawing/2014/main" id="{60507DB1-188C-4B77-8FBB-2D379F917208}"/>
              </a:ext>
            </a:extLst>
          </p:cNvPr>
          <p:cNvSpPr txBox="1"/>
          <p:nvPr/>
        </p:nvSpPr>
        <p:spPr>
          <a:xfrm>
            <a:off x="4488690" y="1632652"/>
            <a:ext cx="4224270" cy="553998"/>
          </a:xfrm>
          <a:prstGeom prst="rect">
            <a:avLst/>
          </a:prstGeom>
          <a:noFill/>
        </p:spPr>
        <p:txBody>
          <a:bodyPr wrap="square" rtlCol="0">
            <a:spAutoFit/>
          </a:bodyPr>
          <a:lstStyle/>
          <a:p>
            <a:r>
              <a:rPr lang="en-US" sz="3000" b="1" dirty="0">
                <a:solidFill>
                  <a:schemeClr val="tx1">
                    <a:lumMod val="75000"/>
                    <a:lumOff val="25000"/>
                  </a:schemeClr>
                </a:solidFill>
                <a:latin typeface="+mj-lt"/>
              </a:rPr>
              <a:t>Refurbished Devices</a:t>
            </a:r>
          </a:p>
        </p:txBody>
      </p:sp>
      <p:sp>
        <p:nvSpPr>
          <p:cNvPr id="14" name="Rectangle 13">
            <a:extLst>
              <a:ext uri="{FF2B5EF4-FFF2-40B4-BE49-F238E27FC236}">
                <a16:creationId xmlns:a16="http://schemas.microsoft.com/office/drawing/2014/main" id="{D75D928C-FFA0-41E8-9F14-64D4B41F088A}"/>
              </a:ext>
            </a:extLst>
          </p:cNvPr>
          <p:cNvSpPr/>
          <p:nvPr/>
        </p:nvSpPr>
        <p:spPr>
          <a:xfrm>
            <a:off x="4488691" y="2285650"/>
            <a:ext cx="3261938" cy="834074"/>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a:t>
            </a:r>
          </a:p>
        </p:txBody>
      </p:sp>
      <p:sp>
        <p:nvSpPr>
          <p:cNvPr id="16" name="Rectangle 15">
            <a:extLst>
              <a:ext uri="{FF2B5EF4-FFF2-40B4-BE49-F238E27FC236}">
                <a16:creationId xmlns:a16="http://schemas.microsoft.com/office/drawing/2014/main" id="{CC6A69D8-D728-4B47-B3CB-0671D8B16818}"/>
              </a:ext>
            </a:extLst>
          </p:cNvPr>
          <p:cNvSpPr/>
          <p:nvPr/>
        </p:nvSpPr>
        <p:spPr>
          <a:xfrm>
            <a:off x="1527464" y="1442918"/>
            <a:ext cx="2001567" cy="22576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Rounded Rectangle 20">
            <a:extLst>
              <a:ext uri="{FF2B5EF4-FFF2-40B4-BE49-F238E27FC236}">
                <a16:creationId xmlns:a16="http://schemas.microsoft.com/office/drawing/2014/main" id="{0CEFCB04-AFDE-4E75-9141-106C7AE9E76E}"/>
              </a:ext>
            </a:extLst>
          </p:cNvPr>
          <p:cNvSpPr/>
          <p:nvPr/>
        </p:nvSpPr>
        <p:spPr>
          <a:xfrm>
            <a:off x="4572000" y="3465159"/>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grpSp>
        <p:nvGrpSpPr>
          <p:cNvPr id="27" name="Group 1008">
            <a:extLst>
              <a:ext uri="{FF2B5EF4-FFF2-40B4-BE49-F238E27FC236}">
                <a16:creationId xmlns:a16="http://schemas.microsoft.com/office/drawing/2014/main" id="{58D3EA9C-0DCF-442F-9BCE-8A3456290FE4}"/>
              </a:ext>
            </a:extLst>
          </p:cNvPr>
          <p:cNvGrpSpPr>
            <a:grpSpLocks noChangeAspect="1"/>
          </p:cNvGrpSpPr>
          <p:nvPr/>
        </p:nvGrpSpPr>
        <p:grpSpPr bwMode="auto">
          <a:xfrm>
            <a:off x="1891065" y="1761240"/>
            <a:ext cx="440018" cy="380371"/>
            <a:chOff x="-3982" y="41"/>
            <a:chExt cx="2641" cy="2283"/>
          </a:xfrm>
          <a:solidFill>
            <a:schemeClr val="bg1"/>
          </a:solidFill>
        </p:grpSpPr>
        <p:sp>
          <p:nvSpPr>
            <p:cNvPr id="28" name="Freeform 1010">
              <a:extLst>
                <a:ext uri="{FF2B5EF4-FFF2-40B4-BE49-F238E27FC236}">
                  <a16:creationId xmlns:a16="http://schemas.microsoft.com/office/drawing/2014/main" id="{F76AD602-C261-4A0D-8419-1FF338D8376A}"/>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9" name="Freeform 1011">
              <a:extLst>
                <a:ext uri="{FF2B5EF4-FFF2-40B4-BE49-F238E27FC236}">
                  <a16:creationId xmlns:a16="http://schemas.microsoft.com/office/drawing/2014/main" id="{C273734B-E0AC-45AB-9D10-9A4D1D75FDC2}"/>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0" name="Freeform 1012">
              <a:extLst>
                <a:ext uri="{FF2B5EF4-FFF2-40B4-BE49-F238E27FC236}">
                  <a16:creationId xmlns:a16="http://schemas.microsoft.com/office/drawing/2014/main" id="{70734F68-E7D2-4E48-8FB6-BD54FDA903D9}"/>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1" name="Freeform 1013">
              <a:extLst>
                <a:ext uri="{FF2B5EF4-FFF2-40B4-BE49-F238E27FC236}">
                  <a16:creationId xmlns:a16="http://schemas.microsoft.com/office/drawing/2014/main" id="{6FBD9EEE-A3A2-4102-9DB0-A060580DF42B}"/>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32" name="Rectangle 31">
            <a:extLst>
              <a:ext uri="{FF2B5EF4-FFF2-40B4-BE49-F238E27FC236}">
                <a16:creationId xmlns:a16="http://schemas.microsoft.com/office/drawing/2014/main" id="{1261ACCF-0392-4288-B9F8-9677B5F84EAC}"/>
              </a:ext>
            </a:extLst>
          </p:cNvPr>
          <p:cNvSpPr/>
          <p:nvPr/>
        </p:nvSpPr>
        <p:spPr>
          <a:xfrm>
            <a:off x="2444011" y="1685968"/>
            <a:ext cx="929240" cy="553998"/>
          </a:xfrm>
          <a:prstGeom prst="rect">
            <a:avLst/>
          </a:prstGeom>
        </p:spPr>
        <p:txBody>
          <a:bodyPr wrap="square">
            <a:spAutoFit/>
          </a:bodyPr>
          <a:lstStyle/>
          <a:p>
            <a:r>
              <a:rPr lang="en-US" sz="3000" dirty="0">
                <a:solidFill>
                  <a:schemeClr val="bg1"/>
                </a:solidFill>
                <a:ea typeface="Lato" panose="020F0502020204030203" pitchFamily="34" charset="0"/>
                <a:cs typeface="Lato" panose="020F0502020204030203" pitchFamily="34" charset="0"/>
              </a:rPr>
              <a:t>21+</a:t>
            </a:r>
            <a:endParaRPr lang="id-ID" sz="3000" dirty="0">
              <a:solidFill>
                <a:schemeClr val="bg1"/>
              </a:solidFill>
              <a:ea typeface="Lato" panose="020F0502020204030203" pitchFamily="34" charset="0"/>
              <a:cs typeface="Lato" panose="020F0502020204030203" pitchFamily="34" charset="0"/>
            </a:endParaRPr>
          </a:p>
        </p:txBody>
      </p:sp>
      <p:sp>
        <p:nvSpPr>
          <p:cNvPr id="33" name="Rectangle 32">
            <a:extLst>
              <a:ext uri="{FF2B5EF4-FFF2-40B4-BE49-F238E27FC236}">
                <a16:creationId xmlns:a16="http://schemas.microsoft.com/office/drawing/2014/main" id="{3298E010-427D-4BF6-8EA3-638474E26923}"/>
              </a:ext>
            </a:extLst>
          </p:cNvPr>
          <p:cNvSpPr/>
          <p:nvPr/>
        </p:nvSpPr>
        <p:spPr>
          <a:xfrm>
            <a:off x="1787154" y="2519593"/>
            <a:ext cx="1482186" cy="834074"/>
          </a:xfrm>
          <a:prstGeom prst="rect">
            <a:avLst/>
          </a:prstGeom>
        </p:spPr>
        <p:txBody>
          <a:bodyPr wrap="square">
            <a:spAutoFit/>
          </a:bodyPr>
          <a:lstStyle/>
          <a:p>
            <a:pPr algn="ct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a:t>
            </a:r>
            <a:r>
              <a:rPr lang="en-GB" sz="825" dirty="0">
                <a:solidFill>
                  <a:schemeClr val="bg1"/>
                </a:solidFill>
                <a:ea typeface="Lato" panose="020F0502020204030203" pitchFamily="34" charset="0"/>
                <a:cs typeface="Lato" panose="020F0502020204030203" pitchFamily="34" charset="0"/>
              </a:rPr>
              <a:t>.</a:t>
            </a:r>
            <a:endParaRPr lang="id-ID" sz="825" dirty="0">
              <a:solidFill>
                <a:schemeClr val="bg1"/>
              </a:solidFill>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2E19674D-E206-4064-827D-93BC7480DA05}"/>
              </a:ext>
            </a:extLst>
          </p:cNvPr>
          <p:cNvSpPr/>
          <p:nvPr/>
        </p:nvSpPr>
        <p:spPr>
          <a:xfrm>
            <a:off x="1995000" y="2170892"/>
            <a:ext cx="1066494" cy="309187"/>
          </a:xfrm>
          <a:prstGeom prst="rect">
            <a:avLst/>
          </a:prstGeom>
        </p:spPr>
        <p:txBody>
          <a:bodyPr wrap="square">
            <a:spAutoFit/>
          </a:bodyPr>
          <a:lstStyle/>
          <a:p>
            <a:pPr algn="ctr">
              <a:lnSpc>
                <a:spcPct val="150000"/>
              </a:lnSpc>
            </a:pPr>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id="{D01D4A62-4DA0-4E65-9120-956E58987E5D}"/>
              </a:ext>
            </a:extLst>
          </p:cNvPr>
          <p:cNvSpPr/>
          <p:nvPr/>
        </p:nvSpPr>
        <p:spPr>
          <a:xfrm>
            <a:off x="407297" y="4420772"/>
            <a:ext cx="1202841"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Tree>
    <p:extLst>
      <p:ext uri="{BB962C8B-B14F-4D97-AF65-F5344CB8AC3E}">
        <p14:creationId xmlns:p14="http://schemas.microsoft.com/office/powerpoint/2010/main" val="18369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anim calcmode="lin" valueType="num">
                                      <p:cBhvr>
                                        <p:cTn id="16" dur="500" fill="hold"/>
                                        <p:tgtEl>
                                          <p:spTgt spid="14"/>
                                        </p:tgtEl>
                                        <p:attrNameLst>
                                          <p:attrName>ppt_x</p:attrName>
                                        </p:attrNameLst>
                                      </p:cBhvr>
                                      <p:tavLst>
                                        <p:tav tm="0">
                                          <p:val>
                                            <p:strVal val="#ppt_x"/>
                                          </p:val>
                                        </p:tav>
                                        <p:tav tm="100000">
                                          <p:val>
                                            <p:strVal val="#ppt_x"/>
                                          </p:val>
                                        </p:tav>
                                      </p:tavLst>
                                    </p:anim>
                                    <p:anim calcmode="lin" valueType="num">
                                      <p:cBhvr>
                                        <p:cTn id="17" dur="500" fill="hold"/>
                                        <p:tgtEl>
                                          <p:spTgt spid="14"/>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outVertical)">
                                      <p:cBhvr>
                                        <p:cTn id="41" dur="500"/>
                                        <p:tgtEl>
                                          <p:spTgt spid="8"/>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anim calcmode="lin" valueType="num">
                                      <p:cBhvr>
                                        <p:cTn id="46" dur="500" fill="hold"/>
                                        <p:tgtEl>
                                          <p:spTgt spid="33"/>
                                        </p:tgtEl>
                                        <p:attrNameLst>
                                          <p:attrName>ppt_x</p:attrName>
                                        </p:attrNameLst>
                                      </p:cBhvr>
                                      <p:tavLst>
                                        <p:tav tm="0">
                                          <p:val>
                                            <p:strVal val="#ppt_x"/>
                                          </p:val>
                                        </p:tav>
                                        <p:tav tm="100000">
                                          <p:val>
                                            <p:strVal val="#ppt_x"/>
                                          </p:val>
                                        </p:tav>
                                      </p:tavLst>
                                    </p:anim>
                                    <p:anim calcmode="lin" valueType="num">
                                      <p:cBhvr>
                                        <p:cTn id="47" dur="500" fill="hold"/>
                                        <p:tgtEl>
                                          <p:spTgt spid="33"/>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14" grpId="0"/>
      <p:bldP spid="16" grpId="0" animBg="1"/>
      <p:bldP spid="5" grpId="0" animBg="1"/>
      <p:bldP spid="32" grpId="0"/>
      <p:bldP spid="33" grpId="0"/>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53412D1-D36A-42F7-BC1F-B6EA7E712DD9}"/>
              </a:ext>
            </a:extLst>
          </p:cNvPr>
          <p:cNvSpPr/>
          <p:nvPr/>
        </p:nvSpPr>
        <p:spPr>
          <a:xfrm>
            <a:off x="341415" y="266132"/>
            <a:ext cx="8490859" cy="4611237"/>
          </a:xfrm>
          <a:prstGeom prst="rect">
            <a:avLst/>
          </a:prstGeom>
          <a:gradFill flip="none" rotWithShape="1">
            <a:gsLst>
              <a:gs pos="0">
                <a:schemeClr val="accent3"/>
              </a:gs>
              <a:gs pos="100000">
                <a:schemeClr val="accent2">
                  <a:alpha val="55000"/>
                </a:schemeClr>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lumMod val="50000"/>
                  <a:lumOff val="50000"/>
                </a:schemeClr>
              </a:solidFill>
            </a:endParaRPr>
          </a:p>
        </p:txBody>
      </p:sp>
      <p:sp>
        <p:nvSpPr>
          <p:cNvPr id="15" name="TextBox 14">
            <a:extLst>
              <a:ext uri="{FF2B5EF4-FFF2-40B4-BE49-F238E27FC236}">
                <a16:creationId xmlns:a16="http://schemas.microsoft.com/office/drawing/2014/main" id="{B7D2AD1A-50D8-4E6F-B653-B3B594EEAC70}"/>
              </a:ext>
            </a:extLst>
          </p:cNvPr>
          <p:cNvSpPr txBox="1"/>
          <p:nvPr/>
        </p:nvSpPr>
        <p:spPr>
          <a:xfrm>
            <a:off x="1108308" y="1313905"/>
            <a:ext cx="2427668" cy="553998"/>
          </a:xfrm>
          <a:prstGeom prst="rect">
            <a:avLst/>
          </a:prstGeom>
          <a:noFill/>
        </p:spPr>
        <p:txBody>
          <a:bodyPr wrap="square" rtlCol="0">
            <a:spAutoFit/>
          </a:bodyPr>
          <a:lstStyle/>
          <a:p>
            <a:r>
              <a:rPr lang="en-US" sz="3000" b="1" dirty="0">
                <a:solidFill>
                  <a:schemeClr val="bg1"/>
                </a:solidFill>
                <a:latin typeface="+mj-lt"/>
              </a:rPr>
              <a:t>Testimonial</a:t>
            </a:r>
          </a:p>
        </p:txBody>
      </p:sp>
      <p:sp>
        <p:nvSpPr>
          <p:cNvPr id="25" name="TextBox 24">
            <a:extLst>
              <a:ext uri="{FF2B5EF4-FFF2-40B4-BE49-F238E27FC236}">
                <a16:creationId xmlns:a16="http://schemas.microsoft.com/office/drawing/2014/main" id="{3DAA96D8-A819-4F36-A5B3-823FD1D7B4AF}"/>
              </a:ext>
            </a:extLst>
          </p:cNvPr>
          <p:cNvSpPr txBox="1"/>
          <p:nvPr/>
        </p:nvSpPr>
        <p:spPr>
          <a:xfrm>
            <a:off x="1108308" y="1926549"/>
            <a:ext cx="2747661" cy="834074"/>
          </a:xfrm>
          <a:prstGeom prst="rect">
            <a:avLst/>
          </a:prstGeom>
          <a:noFill/>
        </p:spPr>
        <p:txBody>
          <a:bodyPr wrap="square" rtlCol="0">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a:t>
            </a:r>
            <a:r>
              <a:rPr lang="en-US" sz="825" dirty="0" err="1">
                <a:solidFill>
                  <a:schemeClr val="bg1"/>
                </a:solidFill>
              </a:rPr>
              <a:t>forem</a:t>
            </a:r>
            <a:r>
              <a:rPr lang="en-US" sz="825" dirty="0">
                <a:solidFill>
                  <a:schemeClr val="bg1"/>
                </a:solidFill>
              </a:rPr>
              <a:t>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 text. It has roots in a piece of classical Latin literature from 45 BC. making it over 2000 years old. Richard McClintock, a</a:t>
            </a:r>
          </a:p>
        </p:txBody>
      </p:sp>
      <p:sp>
        <p:nvSpPr>
          <p:cNvPr id="26" name="TextBox 25">
            <a:extLst>
              <a:ext uri="{FF2B5EF4-FFF2-40B4-BE49-F238E27FC236}">
                <a16:creationId xmlns:a16="http://schemas.microsoft.com/office/drawing/2014/main" id="{F83C8B4E-22C9-4B95-A8EF-91E78FD4CEAA}"/>
              </a:ext>
            </a:extLst>
          </p:cNvPr>
          <p:cNvSpPr txBox="1"/>
          <p:nvPr/>
        </p:nvSpPr>
        <p:spPr>
          <a:xfrm>
            <a:off x="1108308" y="3388515"/>
            <a:ext cx="2747661" cy="643638"/>
          </a:xfrm>
          <a:prstGeom prst="rect">
            <a:avLst/>
          </a:prstGeom>
          <a:noFill/>
        </p:spPr>
        <p:txBody>
          <a:bodyPr wrap="square" rtlCol="0">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a:t>
            </a:r>
            <a:r>
              <a:rPr lang="en-US" sz="825" dirty="0" err="1">
                <a:solidFill>
                  <a:schemeClr val="bg1"/>
                </a:solidFill>
              </a:rPr>
              <a:t>forem</a:t>
            </a:r>
            <a:r>
              <a:rPr lang="en-US" sz="825" dirty="0">
                <a:solidFill>
                  <a:schemeClr val="bg1"/>
                </a:solidFill>
              </a:rPr>
              <a:t>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 text. It has roots in a piece of classical</a:t>
            </a:r>
          </a:p>
        </p:txBody>
      </p:sp>
      <p:sp>
        <p:nvSpPr>
          <p:cNvPr id="29" name="TextBox 28">
            <a:extLst>
              <a:ext uri="{FF2B5EF4-FFF2-40B4-BE49-F238E27FC236}">
                <a16:creationId xmlns:a16="http://schemas.microsoft.com/office/drawing/2014/main" id="{03442CC6-EB68-4D6A-9191-550F243452B9}"/>
              </a:ext>
            </a:extLst>
          </p:cNvPr>
          <p:cNvSpPr txBox="1"/>
          <p:nvPr/>
        </p:nvSpPr>
        <p:spPr>
          <a:xfrm>
            <a:off x="6114988" y="1414462"/>
            <a:ext cx="1124075" cy="340158"/>
          </a:xfrm>
          <a:prstGeom prst="rect">
            <a:avLst/>
          </a:prstGeom>
          <a:noFill/>
        </p:spPr>
        <p:txBody>
          <a:bodyPr wrap="square" rtlCol="0">
            <a:spAutoFit/>
          </a:bodyPr>
          <a:lstStyle/>
          <a:p>
            <a:pPr>
              <a:lnSpc>
                <a:spcPct val="150000"/>
              </a:lnSpc>
            </a:pPr>
            <a:r>
              <a:rPr lang="en-US" sz="1200" b="1" dirty="0">
                <a:solidFill>
                  <a:schemeClr val="bg1"/>
                </a:solidFill>
              </a:rPr>
              <a:t>Name Here</a:t>
            </a:r>
          </a:p>
        </p:txBody>
      </p:sp>
      <p:sp>
        <p:nvSpPr>
          <p:cNvPr id="30" name="TextBox 29">
            <a:extLst>
              <a:ext uri="{FF2B5EF4-FFF2-40B4-BE49-F238E27FC236}">
                <a16:creationId xmlns:a16="http://schemas.microsoft.com/office/drawing/2014/main" id="{634BD9D2-F2BE-4C6C-BE93-6BEE92499DA1}"/>
              </a:ext>
            </a:extLst>
          </p:cNvPr>
          <p:cNvSpPr txBox="1"/>
          <p:nvPr/>
        </p:nvSpPr>
        <p:spPr>
          <a:xfrm>
            <a:off x="6110345" y="1747421"/>
            <a:ext cx="1124075" cy="262764"/>
          </a:xfrm>
          <a:prstGeom prst="rect">
            <a:avLst/>
          </a:prstGeom>
          <a:noFill/>
        </p:spPr>
        <p:txBody>
          <a:bodyPr wrap="square" rtlCol="0">
            <a:spAutoFit/>
          </a:bodyPr>
          <a:lstStyle/>
          <a:p>
            <a:pPr>
              <a:lnSpc>
                <a:spcPct val="150000"/>
              </a:lnSpc>
            </a:pPr>
            <a:r>
              <a:rPr lang="en-US" sz="825" i="1" dirty="0">
                <a:solidFill>
                  <a:schemeClr val="bg1"/>
                </a:solidFill>
              </a:rPr>
              <a:t>Position</a:t>
            </a:r>
          </a:p>
        </p:txBody>
      </p:sp>
      <p:grpSp>
        <p:nvGrpSpPr>
          <p:cNvPr id="31" name="Group 30">
            <a:extLst>
              <a:ext uri="{FF2B5EF4-FFF2-40B4-BE49-F238E27FC236}">
                <a16:creationId xmlns:a16="http://schemas.microsoft.com/office/drawing/2014/main" id="{7316F5FC-45B4-453E-88DD-179D86899521}"/>
              </a:ext>
            </a:extLst>
          </p:cNvPr>
          <p:cNvGrpSpPr/>
          <p:nvPr/>
        </p:nvGrpSpPr>
        <p:grpSpPr>
          <a:xfrm>
            <a:off x="6177020" y="2109414"/>
            <a:ext cx="584175" cy="113625"/>
            <a:chOff x="10671408" y="6050672"/>
            <a:chExt cx="923261" cy="179579"/>
          </a:xfrm>
          <a:solidFill>
            <a:schemeClr val="bg1"/>
          </a:solidFill>
        </p:grpSpPr>
        <p:grpSp>
          <p:nvGrpSpPr>
            <p:cNvPr id="32" name="Group 673">
              <a:extLst>
                <a:ext uri="{FF2B5EF4-FFF2-40B4-BE49-F238E27FC236}">
                  <a16:creationId xmlns:a16="http://schemas.microsoft.com/office/drawing/2014/main" id="{C2CCE2A7-AA03-4E35-8E0D-371CB16A1CE8}"/>
                </a:ext>
              </a:extLst>
            </p:cNvPr>
            <p:cNvGrpSpPr>
              <a:grpSpLocks noChangeAspect="1"/>
            </p:cNvGrpSpPr>
            <p:nvPr/>
          </p:nvGrpSpPr>
          <p:grpSpPr bwMode="auto">
            <a:xfrm>
              <a:off x="11417315" y="6050672"/>
              <a:ext cx="177354" cy="179579"/>
              <a:chOff x="6267" y="2329"/>
              <a:chExt cx="797" cy="807"/>
            </a:xfrm>
            <a:grpFill/>
          </p:grpSpPr>
          <p:sp>
            <p:nvSpPr>
              <p:cNvPr id="36" name="Freeform 675">
                <a:extLst>
                  <a:ext uri="{FF2B5EF4-FFF2-40B4-BE49-F238E27FC236}">
                    <a16:creationId xmlns:a16="http://schemas.microsoft.com/office/drawing/2014/main" id="{2C414525-AE18-4593-850E-F35FC3605315}"/>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7" name="Freeform 676">
                <a:extLst>
                  <a:ext uri="{FF2B5EF4-FFF2-40B4-BE49-F238E27FC236}">
                    <a16:creationId xmlns:a16="http://schemas.microsoft.com/office/drawing/2014/main" id="{F71E5CE2-1A12-4636-A4B2-437AE99E58EA}"/>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8" name="Freeform 677">
                <a:extLst>
                  <a:ext uri="{FF2B5EF4-FFF2-40B4-BE49-F238E27FC236}">
                    <a16:creationId xmlns:a16="http://schemas.microsoft.com/office/drawing/2014/main" id="{C9E76BAB-8D84-4810-A8C8-DDC7F64FB944}"/>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9" name="Freeform 678">
                <a:extLst>
                  <a:ext uri="{FF2B5EF4-FFF2-40B4-BE49-F238E27FC236}">
                    <a16:creationId xmlns:a16="http://schemas.microsoft.com/office/drawing/2014/main" id="{5C1EC85F-B019-4268-A805-705D073F4F42}"/>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33" name="Freeform 850">
              <a:extLst>
                <a:ext uri="{FF2B5EF4-FFF2-40B4-BE49-F238E27FC236}">
                  <a16:creationId xmlns:a16="http://schemas.microsoft.com/office/drawing/2014/main" id="{4D87B1B9-3484-4E13-92F3-9648E54F40CD}"/>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4" name="Freeform 1536">
              <a:extLst>
                <a:ext uri="{FF2B5EF4-FFF2-40B4-BE49-F238E27FC236}">
                  <a16:creationId xmlns:a16="http://schemas.microsoft.com/office/drawing/2014/main" id="{E40112AF-8ADD-42CA-BADC-DD554362E98C}"/>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35" name="Freeform 6">
              <a:extLst>
                <a:ext uri="{FF2B5EF4-FFF2-40B4-BE49-F238E27FC236}">
                  <a16:creationId xmlns:a16="http://schemas.microsoft.com/office/drawing/2014/main" id="{9AF8B31E-08A9-4820-9AAC-BDE7CB47DFFE}"/>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40" name="TextBox 39">
            <a:extLst>
              <a:ext uri="{FF2B5EF4-FFF2-40B4-BE49-F238E27FC236}">
                <a16:creationId xmlns:a16="http://schemas.microsoft.com/office/drawing/2014/main" id="{4A82B3E8-40BD-4392-BBA0-F38B8C31CD52}"/>
              </a:ext>
            </a:extLst>
          </p:cNvPr>
          <p:cNvSpPr txBox="1"/>
          <p:nvPr/>
        </p:nvSpPr>
        <p:spPr>
          <a:xfrm>
            <a:off x="6114988" y="2779098"/>
            <a:ext cx="1124075" cy="340158"/>
          </a:xfrm>
          <a:prstGeom prst="rect">
            <a:avLst/>
          </a:prstGeom>
          <a:noFill/>
        </p:spPr>
        <p:txBody>
          <a:bodyPr wrap="square" rtlCol="0">
            <a:spAutoFit/>
          </a:bodyPr>
          <a:lstStyle/>
          <a:p>
            <a:pPr>
              <a:lnSpc>
                <a:spcPct val="150000"/>
              </a:lnSpc>
            </a:pPr>
            <a:r>
              <a:rPr lang="en-US" sz="1200" b="1" dirty="0">
                <a:solidFill>
                  <a:schemeClr val="bg1"/>
                </a:solidFill>
              </a:rPr>
              <a:t>Name Here</a:t>
            </a:r>
          </a:p>
        </p:txBody>
      </p:sp>
      <p:sp>
        <p:nvSpPr>
          <p:cNvPr id="41" name="TextBox 40">
            <a:extLst>
              <a:ext uri="{FF2B5EF4-FFF2-40B4-BE49-F238E27FC236}">
                <a16:creationId xmlns:a16="http://schemas.microsoft.com/office/drawing/2014/main" id="{EA892BF9-2674-4C26-AE13-346CE86FA824}"/>
              </a:ext>
            </a:extLst>
          </p:cNvPr>
          <p:cNvSpPr txBox="1"/>
          <p:nvPr/>
        </p:nvSpPr>
        <p:spPr>
          <a:xfrm>
            <a:off x="6110345" y="3112057"/>
            <a:ext cx="1124075" cy="262764"/>
          </a:xfrm>
          <a:prstGeom prst="rect">
            <a:avLst/>
          </a:prstGeom>
          <a:noFill/>
        </p:spPr>
        <p:txBody>
          <a:bodyPr wrap="square" rtlCol="0">
            <a:spAutoFit/>
          </a:bodyPr>
          <a:lstStyle/>
          <a:p>
            <a:pPr>
              <a:lnSpc>
                <a:spcPct val="150000"/>
              </a:lnSpc>
            </a:pPr>
            <a:r>
              <a:rPr lang="en-US" sz="825" i="1" dirty="0">
                <a:solidFill>
                  <a:schemeClr val="bg1"/>
                </a:solidFill>
              </a:rPr>
              <a:t>Position</a:t>
            </a:r>
          </a:p>
        </p:txBody>
      </p:sp>
      <p:grpSp>
        <p:nvGrpSpPr>
          <p:cNvPr id="42" name="Group 41">
            <a:extLst>
              <a:ext uri="{FF2B5EF4-FFF2-40B4-BE49-F238E27FC236}">
                <a16:creationId xmlns:a16="http://schemas.microsoft.com/office/drawing/2014/main" id="{41C609C3-C2B3-4E9A-B55F-8B930F8A4A59}"/>
              </a:ext>
            </a:extLst>
          </p:cNvPr>
          <p:cNvGrpSpPr/>
          <p:nvPr/>
        </p:nvGrpSpPr>
        <p:grpSpPr>
          <a:xfrm>
            <a:off x="6177020" y="3474050"/>
            <a:ext cx="584175" cy="113625"/>
            <a:chOff x="10671408" y="6050672"/>
            <a:chExt cx="923261" cy="179579"/>
          </a:xfrm>
          <a:solidFill>
            <a:schemeClr val="bg1"/>
          </a:solidFill>
        </p:grpSpPr>
        <p:grpSp>
          <p:nvGrpSpPr>
            <p:cNvPr id="43" name="Group 673">
              <a:extLst>
                <a:ext uri="{FF2B5EF4-FFF2-40B4-BE49-F238E27FC236}">
                  <a16:creationId xmlns:a16="http://schemas.microsoft.com/office/drawing/2014/main" id="{EEF33B9E-BCF8-4C77-AEA9-95334F32C946}"/>
                </a:ext>
              </a:extLst>
            </p:cNvPr>
            <p:cNvGrpSpPr>
              <a:grpSpLocks noChangeAspect="1"/>
            </p:cNvGrpSpPr>
            <p:nvPr/>
          </p:nvGrpSpPr>
          <p:grpSpPr bwMode="auto">
            <a:xfrm>
              <a:off x="11417315" y="6050672"/>
              <a:ext cx="177354" cy="179579"/>
              <a:chOff x="6267" y="2329"/>
              <a:chExt cx="797" cy="807"/>
            </a:xfrm>
            <a:grpFill/>
          </p:grpSpPr>
          <p:sp>
            <p:nvSpPr>
              <p:cNvPr id="47" name="Freeform 675">
                <a:extLst>
                  <a:ext uri="{FF2B5EF4-FFF2-40B4-BE49-F238E27FC236}">
                    <a16:creationId xmlns:a16="http://schemas.microsoft.com/office/drawing/2014/main" id="{173F9E79-CFFD-4778-9A07-23F74C37E437}"/>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48" name="Freeform 676">
                <a:extLst>
                  <a:ext uri="{FF2B5EF4-FFF2-40B4-BE49-F238E27FC236}">
                    <a16:creationId xmlns:a16="http://schemas.microsoft.com/office/drawing/2014/main" id="{35BA828E-F08B-45FF-B24B-EFFB044CC06A}"/>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49" name="Freeform 677">
                <a:extLst>
                  <a:ext uri="{FF2B5EF4-FFF2-40B4-BE49-F238E27FC236}">
                    <a16:creationId xmlns:a16="http://schemas.microsoft.com/office/drawing/2014/main" id="{A0A7DE40-23D8-4483-86F6-C153359062AA}"/>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50" name="Freeform 678">
                <a:extLst>
                  <a:ext uri="{FF2B5EF4-FFF2-40B4-BE49-F238E27FC236}">
                    <a16:creationId xmlns:a16="http://schemas.microsoft.com/office/drawing/2014/main" id="{96971929-BC06-4FC4-863A-435D8A6210F6}"/>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44" name="Freeform 850">
              <a:extLst>
                <a:ext uri="{FF2B5EF4-FFF2-40B4-BE49-F238E27FC236}">
                  <a16:creationId xmlns:a16="http://schemas.microsoft.com/office/drawing/2014/main" id="{3D278200-68C1-48C7-9C7A-D8449E624AE1}"/>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45" name="Freeform 1536">
              <a:extLst>
                <a:ext uri="{FF2B5EF4-FFF2-40B4-BE49-F238E27FC236}">
                  <a16:creationId xmlns:a16="http://schemas.microsoft.com/office/drawing/2014/main" id="{B272233A-6955-49FE-8BB1-70F423B23CF7}"/>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46" name="Freeform 6">
              <a:extLst>
                <a:ext uri="{FF2B5EF4-FFF2-40B4-BE49-F238E27FC236}">
                  <a16:creationId xmlns:a16="http://schemas.microsoft.com/office/drawing/2014/main" id="{17369C3C-5240-406A-8B21-26C47E03DE31}"/>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pic>
        <p:nvPicPr>
          <p:cNvPr id="4" name="Picture Placeholder 3">
            <a:extLst>
              <a:ext uri="{FF2B5EF4-FFF2-40B4-BE49-F238E27FC236}">
                <a16:creationId xmlns:a16="http://schemas.microsoft.com/office/drawing/2014/main" id="{9E6BB4C6-2508-465B-9470-743FE274590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pic>
        <p:nvPicPr>
          <p:cNvPr id="7" name="Picture Placeholder 6">
            <a:extLst>
              <a:ext uri="{FF2B5EF4-FFF2-40B4-BE49-F238E27FC236}">
                <a16:creationId xmlns:a16="http://schemas.microsoft.com/office/drawing/2014/main" id="{9B0578DB-9D7D-4387-9DB0-F7CDBB8F98C5}"/>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65218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anim calcmode="lin" valueType="num">
                                      <p:cBhvr>
                                        <p:cTn id="16" dur="500" fill="hold"/>
                                        <p:tgtEl>
                                          <p:spTgt spid="25"/>
                                        </p:tgtEl>
                                        <p:attrNameLst>
                                          <p:attrName>ppt_x</p:attrName>
                                        </p:attrNameLst>
                                      </p:cBhvr>
                                      <p:tavLst>
                                        <p:tav tm="0">
                                          <p:val>
                                            <p:strVal val="#ppt_x"/>
                                          </p:val>
                                        </p:tav>
                                        <p:tav tm="100000">
                                          <p:val>
                                            <p:strVal val="#ppt_x"/>
                                          </p:val>
                                        </p:tav>
                                      </p:tavLst>
                                    </p:anim>
                                    <p:anim calcmode="lin" valueType="num">
                                      <p:cBhvr>
                                        <p:cTn id="17" dur="500" fill="hold"/>
                                        <p:tgtEl>
                                          <p:spTgt spid="2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anim calcmode="lin" valueType="num">
                                      <p:cBhvr>
                                        <p:cTn id="22" dur="500" fill="hold"/>
                                        <p:tgtEl>
                                          <p:spTgt spid="26"/>
                                        </p:tgtEl>
                                        <p:attrNameLst>
                                          <p:attrName>ppt_x</p:attrName>
                                        </p:attrNameLst>
                                      </p:cBhvr>
                                      <p:tavLst>
                                        <p:tav tm="0">
                                          <p:val>
                                            <p:strVal val="#ppt_x"/>
                                          </p:val>
                                        </p:tav>
                                        <p:tav tm="100000">
                                          <p:val>
                                            <p:strVal val="#ppt_x"/>
                                          </p:val>
                                        </p:tav>
                                      </p:tavLst>
                                    </p:anim>
                                    <p:anim calcmode="lin" valueType="num">
                                      <p:cBhvr>
                                        <p:cTn id="23" dur="500" fill="hold"/>
                                        <p:tgtEl>
                                          <p:spTgt spid="2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p:bldP spid="25" grpId="0"/>
      <p:bldP spid="26" grpId="0"/>
      <p:bldP spid="29" grpId="0"/>
      <p:bldP spid="30" grpId="0"/>
      <p:bldP spid="40" grpId="0"/>
      <p:bldP spid="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43B3089E-A02E-405F-8753-80BEE9EB6AE6}"/>
              </a:ext>
            </a:extLst>
          </p:cNvPr>
          <p:cNvSpPr txBox="1"/>
          <p:nvPr/>
        </p:nvSpPr>
        <p:spPr>
          <a:xfrm>
            <a:off x="1092589" y="1090480"/>
            <a:ext cx="2427668" cy="553998"/>
          </a:xfrm>
          <a:prstGeom prst="rect">
            <a:avLst/>
          </a:prstGeom>
          <a:noFill/>
        </p:spPr>
        <p:txBody>
          <a:bodyPr wrap="square" rtlCol="0">
            <a:spAutoFit/>
          </a:bodyPr>
          <a:lstStyle/>
          <a:p>
            <a:r>
              <a:rPr lang="en-US" sz="3000" b="1" dirty="0">
                <a:solidFill>
                  <a:schemeClr val="bg1"/>
                </a:solidFill>
                <a:latin typeface="+mj-lt"/>
              </a:rPr>
              <a:t>Pricing Table</a:t>
            </a:r>
          </a:p>
        </p:txBody>
      </p:sp>
      <p:sp>
        <p:nvSpPr>
          <p:cNvPr id="4" name="Rectangle 3">
            <a:extLst>
              <a:ext uri="{FF2B5EF4-FFF2-40B4-BE49-F238E27FC236}">
                <a16:creationId xmlns:a16="http://schemas.microsoft.com/office/drawing/2014/main" id="{E032F481-3703-4953-AB6A-5E19A464FDE7}"/>
              </a:ext>
            </a:extLst>
          </p:cNvPr>
          <p:cNvSpPr/>
          <p:nvPr/>
        </p:nvSpPr>
        <p:spPr>
          <a:xfrm>
            <a:off x="4087976" y="1207828"/>
            <a:ext cx="1872879" cy="1289714"/>
          </a:xfrm>
          <a:prstGeom prst="rect">
            <a:avLst/>
          </a:prstGeom>
          <a:solidFill>
            <a:schemeClr val="bg1"/>
          </a:solidFill>
          <a:ln>
            <a:noFill/>
          </a:ln>
          <a:effectLst>
            <a:outerShdw blurRad="152400" sx="102000" sy="102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Rectangle 4">
            <a:extLst>
              <a:ext uri="{FF2B5EF4-FFF2-40B4-BE49-F238E27FC236}">
                <a16:creationId xmlns:a16="http://schemas.microsoft.com/office/drawing/2014/main" id="{B1CA38BF-2ECC-4459-9667-EE9DA0F3324A}"/>
              </a:ext>
            </a:extLst>
          </p:cNvPr>
          <p:cNvSpPr/>
          <p:nvPr/>
        </p:nvSpPr>
        <p:spPr>
          <a:xfrm>
            <a:off x="4087976" y="2661313"/>
            <a:ext cx="1872879" cy="1289714"/>
          </a:xfrm>
          <a:prstGeom prst="rect">
            <a:avLst/>
          </a:prstGeom>
          <a:solidFill>
            <a:schemeClr val="bg1"/>
          </a:solidFill>
          <a:ln>
            <a:noFill/>
          </a:ln>
          <a:effectLst>
            <a:outerShdw blurRad="152400" sx="102000" sy="102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Rectangle 5">
            <a:extLst>
              <a:ext uri="{FF2B5EF4-FFF2-40B4-BE49-F238E27FC236}">
                <a16:creationId xmlns:a16="http://schemas.microsoft.com/office/drawing/2014/main" id="{2F38EF47-9A8F-4FD4-AFFF-3D6B9416E5A4}"/>
              </a:ext>
            </a:extLst>
          </p:cNvPr>
          <p:cNvSpPr/>
          <p:nvPr/>
        </p:nvSpPr>
        <p:spPr>
          <a:xfrm>
            <a:off x="6141769" y="1207827"/>
            <a:ext cx="1872879" cy="1289714"/>
          </a:xfrm>
          <a:prstGeom prst="rect">
            <a:avLst/>
          </a:prstGeom>
          <a:solidFill>
            <a:schemeClr val="bg1"/>
          </a:solidFill>
          <a:ln>
            <a:noFill/>
          </a:ln>
          <a:effectLst>
            <a:outerShdw blurRad="152400" sx="102000" sy="102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Rectangle 6">
            <a:extLst>
              <a:ext uri="{FF2B5EF4-FFF2-40B4-BE49-F238E27FC236}">
                <a16:creationId xmlns:a16="http://schemas.microsoft.com/office/drawing/2014/main" id="{269BE994-1492-4EFA-B337-4A554D8F16D0}"/>
              </a:ext>
            </a:extLst>
          </p:cNvPr>
          <p:cNvSpPr/>
          <p:nvPr/>
        </p:nvSpPr>
        <p:spPr>
          <a:xfrm>
            <a:off x="6141769" y="2661313"/>
            <a:ext cx="1872879" cy="1289714"/>
          </a:xfrm>
          <a:prstGeom prst="rect">
            <a:avLst/>
          </a:prstGeom>
          <a:solidFill>
            <a:schemeClr val="bg1"/>
          </a:solidFill>
          <a:ln>
            <a:noFill/>
          </a:ln>
          <a:effectLst>
            <a:outerShdw blurRad="152400" sx="102000" sy="102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a:extLst>
              <a:ext uri="{FF2B5EF4-FFF2-40B4-BE49-F238E27FC236}">
                <a16:creationId xmlns:a16="http://schemas.microsoft.com/office/drawing/2014/main" id="{856E05CA-7B1F-4AB4-8DC4-D6397755BA6A}"/>
              </a:ext>
            </a:extLst>
          </p:cNvPr>
          <p:cNvSpPr/>
          <p:nvPr/>
        </p:nvSpPr>
        <p:spPr>
          <a:xfrm>
            <a:off x="4277131" y="1713572"/>
            <a:ext cx="1477118" cy="253916"/>
          </a:xfrm>
          <a:prstGeom prst="rect">
            <a:avLst/>
          </a:prstGeom>
        </p:spPr>
        <p:txBody>
          <a:bodyPr wrap="square">
            <a:spAutoFit/>
          </a:bodyPr>
          <a:lstStyle/>
          <a:p>
            <a:r>
              <a:rPr lang="en-US" sz="1050" b="1" dirty="0">
                <a:solidFill>
                  <a:schemeClr val="tx1">
                    <a:lumMod val="75000"/>
                    <a:lumOff val="25000"/>
                  </a:schemeClr>
                </a:solidFill>
                <a:latin typeface="+mj-lt"/>
              </a:rPr>
              <a:t>Basic</a:t>
            </a:r>
            <a:endParaRPr lang="en-US" sz="1050" b="1" dirty="0">
              <a:ln>
                <a:solidFill>
                  <a:schemeClr val="tx1">
                    <a:lumMod val="75000"/>
                    <a:lumOff val="25000"/>
                  </a:schemeClr>
                </a:solidFill>
              </a:ln>
              <a:solidFill>
                <a:schemeClr val="tx1">
                  <a:lumMod val="75000"/>
                  <a:lumOff val="25000"/>
                </a:schemeClr>
              </a:solidFill>
              <a:latin typeface="+mj-lt"/>
            </a:endParaRPr>
          </a:p>
        </p:txBody>
      </p:sp>
      <p:sp>
        <p:nvSpPr>
          <p:cNvPr id="9" name="Rectangle 8">
            <a:extLst>
              <a:ext uri="{FF2B5EF4-FFF2-40B4-BE49-F238E27FC236}">
                <a16:creationId xmlns:a16="http://schemas.microsoft.com/office/drawing/2014/main" id="{B42DB437-3064-41E5-A0E0-BEF8C89062C6}"/>
              </a:ext>
            </a:extLst>
          </p:cNvPr>
          <p:cNvSpPr/>
          <p:nvPr/>
        </p:nvSpPr>
        <p:spPr>
          <a:xfrm>
            <a:off x="4277132" y="1944405"/>
            <a:ext cx="1477117" cy="453201"/>
          </a:xfrm>
          <a:prstGeom prst="rect">
            <a:avLst/>
          </a:prstGeom>
        </p:spPr>
        <p:txBody>
          <a:bodyPr wrap="square">
            <a:spAutoFit/>
          </a:bodyPr>
          <a:lstStyle/>
          <a:p>
            <a:pPr>
              <a:lnSpc>
                <a:spcPct val="150000"/>
              </a:lnSpc>
            </a:pPr>
            <a:r>
              <a:rPr lang="en-US" sz="825" dirty="0">
                <a:solidFill>
                  <a:schemeClr val="tx1">
                    <a:lumMod val="50000"/>
                    <a:lumOff val="50000"/>
                  </a:schemeClr>
                </a:solidFill>
              </a:rPr>
              <a:t>Lorem ipsum dolor sit </a:t>
            </a:r>
            <a:r>
              <a:rPr lang="en-US" sz="825" dirty="0" err="1">
                <a:solidFill>
                  <a:schemeClr val="tx1">
                    <a:lumMod val="50000"/>
                    <a:lumOff val="50000"/>
                  </a:schemeClr>
                </a:solidFill>
              </a:rPr>
              <a:t>amet</a:t>
            </a:r>
            <a:r>
              <a:rPr lang="en-US" sz="825" dirty="0">
                <a:solidFill>
                  <a:schemeClr val="tx1">
                    <a:lumMod val="50000"/>
                    <a:lumOff val="50000"/>
                  </a:schemeClr>
                </a:solidFill>
              </a:rPr>
              <a:t>, </a:t>
            </a:r>
            <a:r>
              <a:rPr lang="en-US" sz="825" dirty="0" err="1">
                <a:solidFill>
                  <a:schemeClr val="tx1">
                    <a:lumMod val="50000"/>
                    <a:lumOff val="50000"/>
                  </a:schemeClr>
                </a:solidFill>
              </a:rPr>
              <a:t>consectetur</a:t>
            </a:r>
            <a:r>
              <a:rPr lang="en-US" sz="825" dirty="0">
                <a:solidFill>
                  <a:schemeClr val="tx1">
                    <a:lumMod val="50000"/>
                    <a:lumOff val="50000"/>
                  </a:schemeClr>
                </a:solidFill>
              </a:rPr>
              <a:t> </a:t>
            </a:r>
            <a:r>
              <a:rPr lang="en-US" sz="825" dirty="0" err="1">
                <a:solidFill>
                  <a:schemeClr val="tx1">
                    <a:lumMod val="50000"/>
                    <a:lumOff val="50000"/>
                  </a:schemeClr>
                </a:solidFill>
              </a:rPr>
              <a:t>adipiscing</a:t>
            </a:r>
            <a:endParaRPr lang="en-US" sz="825" dirty="0">
              <a:solidFill>
                <a:schemeClr val="tx1">
                  <a:lumMod val="50000"/>
                  <a:lumOff val="50000"/>
                </a:schemeClr>
              </a:solidFill>
            </a:endParaRPr>
          </a:p>
        </p:txBody>
      </p:sp>
      <p:sp>
        <p:nvSpPr>
          <p:cNvPr id="17" name="Rectangle 16">
            <a:extLst>
              <a:ext uri="{FF2B5EF4-FFF2-40B4-BE49-F238E27FC236}">
                <a16:creationId xmlns:a16="http://schemas.microsoft.com/office/drawing/2014/main" id="{7795C9D3-5B80-46D2-B148-5542F7D8E8ED}"/>
              </a:ext>
            </a:extLst>
          </p:cNvPr>
          <p:cNvSpPr/>
          <p:nvPr/>
        </p:nvSpPr>
        <p:spPr>
          <a:xfrm>
            <a:off x="4253970" y="1330509"/>
            <a:ext cx="1655798" cy="461665"/>
          </a:xfrm>
          <a:prstGeom prst="rect">
            <a:avLst/>
          </a:prstGeom>
        </p:spPr>
        <p:txBody>
          <a:bodyPr wrap="square">
            <a:spAutoFit/>
          </a:bodyPr>
          <a:lstStyle/>
          <a:p>
            <a:r>
              <a:rPr lang="en-US" sz="2400" b="1" dirty="0">
                <a:solidFill>
                  <a:schemeClr val="bg1">
                    <a:lumMod val="85000"/>
                  </a:schemeClr>
                </a:solidFill>
                <a:latin typeface="+mj-lt"/>
              </a:rPr>
              <a:t>$135</a:t>
            </a:r>
            <a:endParaRPr lang="en-US" sz="2400" b="1" dirty="0">
              <a:ln>
                <a:solidFill>
                  <a:schemeClr val="tx1">
                    <a:lumMod val="75000"/>
                    <a:lumOff val="25000"/>
                  </a:schemeClr>
                </a:solidFill>
              </a:ln>
              <a:solidFill>
                <a:schemeClr val="bg1">
                  <a:lumMod val="85000"/>
                </a:schemeClr>
              </a:solidFill>
              <a:latin typeface="+mj-lt"/>
            </a:endParaRPr>
          </a:p>
        </p:txBody>
      </p:sp>
      <p:sp>
        <p:nvSpPr>
          <p:cNvPr id="10" name="Rectangle 9">
            <a:extLst>
              <a:ext uri="{FF2B5EF4-FFF2-40B4-BE49-F238E27FC236}">
                <a16:creationId xmlns:a16="http://schemas.microsoft.com/office/drawing/2014/main" id="{1FCE3EC6-A447-476F-956F-9510C4D5EDDF}"/>
              </a:ext>
            </a:extLst>
          </p:cNvPr>
          <p:cNvSpPr/>
          <p:nvPr/>
        </p:nvSpPr>
        <p:spPr>
          <a:xfrm>
            <a:off x="6305529" y="1713572"/>
            <a:ext cx="1477118" cy="253916"/>
          </a:xfrm>
          <a:prstGeom prst="rect">
            <a:avLst/>
          </a:prstGeom>
        </p:spPr>
        <p:txBody>
          <a:bodyPr wrap="square">
            <a:spAutoFit/>
          </a:bodyPr>
          <a:lstStyle/>
          <a:p>
            <a:r>
              <a:rPr lang="en-US" sz="1050" b="1" dirty="0">
                <a:solidFill>
                  <a:schemeClr val="tx1">
                    <a:lumMod val="75000"/>
                    <a:lumOff val="25000"/>
                  </a:schemeClr>
                </a:solidFill>
                <a:latin typeface="+mj-lt"/>
              </a:rPr>
              <a:t>Regular</a:t>
            </a:r>
            <a:endParaRPr lang="en-US" sz="1050" b="1" dirty="0">
              <a:ln>
                <a:solidFill>
                  <a:schemeClr val="tx1">
                    <a:lumMod val="75000"/>
                    <a:lumOff val="25000"/>
                  </a:schemeClr>
                </a:solidFill>
              </a:ln>
              <a:solidFill>
                <a:schemeClr val="tx1">
                  <a:lumMod val="75000"/>
                  <a:lumOff val="25000"/>
                </a:schemeClr>
              </a:solidFill>
              <a:latin typeface="+mj-lt"/>
            </a:endParaRPr>
          </a:p>
        </p:txBody>
      </p:sp>
      <p:sp>
        <p:nvSpPr>
          <p:cNvPr id="11" name="Rectangle 10">
            <a:extLst>
              <a:ext uri="{FF2B5EF4-FFF2-40B4-BE49-F238E27FC236}">
                <a16:creationId xmlns:a16="http://schemas.microsoft.com/office/drawing/2014/main" id="{E2AAE929-F956-432E-AC92-96D6870186B1}"/>
              </a:ext>
            </a:extLst>
          </p:cNvPr>
          <p:cNvSpPr/>
          <p:nvPr/>
        </p:nvSpPr>
        <p:spPr>
          <a:xfrm>
            <a:off x="6305530" y="1944405"/>
            <a:ext cx="1477117" cy="453201"/>
          </a:xfrm>
          <a:prstGeom prst="rect">
            <a:avLst/>
          </a:prstGeom>
        </p:spPr>
        <p:txBody>
          <a:bodyPr wrap="square">
            <a:spAutoFit/>
          </a:bodyPr>
          <a:lstStyle/>
          <a:p>
            <a:pPr>
              <a:lnSpc>
                <a:spcPct val="150000"/>
              </a:lnSpc>
            </a:pPr>
            <a:r>
              <a:rPr lang="en-US" sz="825" dirty="0">
                <a:solidFill>
                  <a:schemeClr val="tx1">
                    <a:lumMod val="50000"/>
                    <a:lumOff val="50000"/>
                  </a:schemeClr>
                </a:solidFill>
              </a:rPr>
              <a:t>Lorem ipsum dolor sit </a:t>
            </a:r>
            <a:r>
              <a:rPr lang="en-US" sz="825" dirty="0" err="1">
                <a:solidFill>
                  <a:schemeClr val="tx1">
                    <a:lumMod val="50000"/>
                    <a:lumOff val="50000"/>
                  </a:schemeClr>
                </a:solidFill>
              </a:rPr>
              <a:t>amet</a:t>
            </a:r>
            <a:r>
              <a:rPr lang="en-US" sz="825" dirty="0">
                <a:solidFill>
                  <a:schemeClr val="tx1">
                    <a:lumMod val="50000"/>
                    <a:lumOff val="50000"/>
                  </a:schemeClr>
                </a:solidFill>
              </a:rPr>
              <a:t>, </a:t>
            </a:r>
            <a:r>
              <a:rPr lang="en-US" sz="825" dirty="0" err="1">
                <a:solidFill>
                  <a:schemeClr val="tx1">
                    <a:lumMod val="50000"/>
                    <a:lumOff val="50000"/>
                  </a:schemeClr>
                </a:solidFill>
              </a:rPr>
              <a:t>consectetur</a:t>
            </a:r>
            <a:r>
              <a:rPr lang="en-US" sz="825" dirty="0">
                <a:solidFill>
                  <a:schemeClr val="tx1">
                    <a:lumMod val="50000"/>
                    <a:lumOff val="50000"/>
                  </a:schemeClr>
                </a:solidFill>
              </a:rPr>
              <a:t> </a:t>
            </a:r>
            <a:r>
              <a:rPr lang="en-US" sz="825" dirty="0" err="1">
                <a:solidFill>
                  <a:schemeClr val="tx1">
                    <a:lumMod val="50000"/>
                    <a:lumOff val="50000"/>
                  </a:schemeClr>
                </a:solidFill>
              </a:rPr>
              <a:t>adipiscing</a:t>
            </a:r>
            <a:endParaRPr lang="en-US" sz="825" dirty="0">
              <a:solidFill>
                <a:schemeClr val="tx1">
                  <a:lumMod val="50000"/>
                  <a:lumOff val="50000"/>
                </a:schemeClr>
              </a:solidFill>
            </a:endParaRPr>
          </a:p>
        </p:txBody>
      </p:sp>
      <p:sp>
        <p:nvSpPr>
          <p:cNvPr id="18" name="Rectangle 17">
            <a:extLst>
              <a:ext uri="{FF2B5EF4-FFF2-40B4-BE49-F238E27FC236}">
                <a16:creationId xmlns:a16="http://schemas.microsoft.com/office/drawing/2014/main" id="{AE856EBA-3B75-4437-9D2D-22F12C3AAB7B}"/>
              </a:ext>
            </a:extLst>
          </p:cNvPr>
          <p:cNvSpPr/>
          <p:nvPr/>
        </p:nvSpPr>
        <p:spPr>
          <a:xfrm>
            <a:off x="6307763" y="1330509"/>
            <a:ext cx="1655798" cy="461665"/>
          </a:xfrm>
          <a:prstGeom prst="rect">
            <a:avLst/>
          </a:prstGeom>
        </p:spPr>
        <p:txBody>
          <a:bodyPr wrap="square">
            <a:spAutoFit/>
          </a:bodyPr>
          <a:lstStyle/>
          <a:p>
            <a:r>
              <a:rPr lang="en-US" sz="2400" b="1" dirty="0">
                <a:solidFill>
                  <a:schemeClr val="bg1">
                    <a:lumMod val="85000"/>
                  </a:schemeClr>
                </a:solidFill>
                <a:latin typeface="+mj-lt"/>
              </a:rPr>
              <a:t>$135</a:t>
            </a:r>
            <a:endParaRPr lang="en-US" sz="2400" b="1" dirty="0">
              <a:ln>
                <a:solidFill>
                  <a:schemeClr val="tx1">
                    <a:lumMod val="75000"/>
                    <a:lumOff val="25000"/>
                  </a:schemeClr>
                </a:solidFill>
              </a:ln>
              <a:solidFill>
                <a:schemeClr val="bg1">
                  <a:lumMod val="85000"/>
                </a:schemeClr>
              </a:solidFill>
              <a:latin typeface="+mj-lt"/>
            </a:endParaRPr>
          </a:p>
        </p:txBody>
      </p:sp>
      <p:sp>
        <p:nvSpPr>
          <p:cNvPr id="12" name="Rectangle 11">
            <a:extLst>
              <a:ext uri="{FF2B5EF4-FFF2-40B4-BE49-F238E27FC236}">
                <a16:creationId xmlns:a16="http://schemas.microsoft.com/office/drawing/2014/main" id="{47E3D4D7-4050-45D8-BBD6-619D7ADC87ED}"/>
              </a:ext>
            </a:extLst>
          </p:cNvPr>
          <p:cNvSpPr/>
          <p:nvPr/>
        </p:nvSpPr>
        <p:spPr>
          <a:xfrm>
            <a:off x="4277130" y="3153660"/>
            <a:ext cx="1477118" cy="253916"/>
          </a:xfrm>
          <a:prstGeom prst="rect">
            <a:avLst/>
          </a:prstGeom>
        </p:spPr>
        <p:txBody>
          <a:bodyPr wrap="square">
            <a:spAutoFit/>
          </a:bodyPr>
          <a:lstStyle/>
          <a:p>
            <a:r>
              <a:rPr lang="en-US" sz="1050" b="1" dirty="0">
                <a:solidFill>
                  <a:schemeClr val="tx1">
                    <a:lumMod val="75000"/>
                    <a:lumOff val="25000"/>
                  </a:schemeClr>
                </a:solidFill>
                <a:latin typeface="+mj-lt"/>
              </a:rPr>
              <a:t>Medium</a:t>
            </a:r>
            <a:endParaRPr lang="en-US" sz="1050" b="1" dirty="0">
              <a:ln>
                <a:solidFill>
                  <a:schemeClr val="tx1">
                    <a:lumMod val="75000"/>
                    <a:lumOff val="25000"/>
                  </a:schemeClr>
                </a:solidFill>
              </a:ln>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E8869F6B-5C1C-4A25-8571-E2F0EF2CA1EE}"/>
              </a:ext>
            </a:extLst>
          </p:cNvPr>
          <p:cNvSpPr/>
          <p:nvPr/>
        </p:nvSpPr>
        <p:spPr>
          <a:xfrm>
            <a:off x="4277131" y="3384493"/>
            <a:ext cx="1477117" cy="453201"/>
          </a:xfrm>
          <a:prstGeom prst="rect">
            <a:avLst/>
          </a:prstGeom>
        </p:spPr>
        <p:txBody>
          <a:bodyPr wrap="square">
            <a:spAutoFit/>
          </a:bodyPr>
          <a:lstStyle/>
          <a:p>
            <a:pPr>
              <a:lnSpc>
                <a:spcPct val="150000"/>
              </a:lnSpc>
            </a:pPr>
            <a:r>
              <a:rPr lang="en-US" sz="825" dirty="0">
                <a:solidFill>
                  <a:schemeClr val="tx1">
                    <a:lumMod val="50000"/>
                    <a:lumOff val="50000"/>
                  </a:schemeClr>
                </a:solidFill>
              </a:rPr>
              <a:t>Lorem ipsum dolor sit </a:t>
            </a:r>
            <a:r>
              <a:rPr lang="en-US" sz="825" dirty="0" err="1">
                <a:solidFill>
                  <a:schemeClr val="tx1">
                    <a:lumMod val="50000"/>
                    <a:lumOff val="50000"/>
                  </a:schemeClr>
                </a:solidFill>
              </a:rPr>
              <a:t>amet</a:t>
            </a:r>
            <a:r>
              <a:rPr lang="en-US" sz="825" dirty="0">
                <a:solidFill>
                  <a:schemeClr val="tx1">
                    <a:lumMod val="50000"/>
                    <a:lumOff val="50000"/>
                  </a:schemeClr>
                </a:solidFill>
              </a:rPr>
              <a:t>, </a:t>
            </a:r>
            <a:r>
              <a:rPr lang="en-US" sz="825" dirty="0" err="1">
                <a:solidFill>
                  <a:schemeClr val="tx1">
                    <a:lumMod val="50000"/>
                    <a:lumOff val="50000"/>
                  </a:schemeClr>
                </a:solidFill>
              </a:rPr>
              <a:t>consectetur</a:t>
            </a:r>
            <a:r>
              <a:rPr lang="en-US" sz="825" dirty="0">
                <a:solidFill>
                  <a:schemeClr val="tx1">
                    <a:lumMod val="50000"/>
                    <a:lumOff val="50000"/>
                  </a:schemeClr>
                </a:solidFill>
              </a:rPr>
              <a:t> </a:t>
            </a:r>
            <a:r>
              <a:rPr lang="en-US" sz="825" dirty="0" err="1">
                <a:solidFill>
                  <a:schemeClr val="tx1">
                    <a:lumMod val="50000"/>
                    <a:lumOff val="50000"/>
                  </a:schemeClr>
                </a:solidFill>
              </a:rPr>
              <a:t>adipiscing</a:t>
            </a:r>
            <a:endParaRPr lang="en-US" sz="825" dirty="0">
              <a:solidFill>
                <a:schemeClr val="tx1">
                  <a:lumMod val="50000"/>
                  <a:lumOff val="50000"/>
                </a:schemeClr>
              </a:solidFill>
            </a:endParaRPr>
          </a:p>
        </p:txBody>
      </p:sp>
      <p:sp>
        <p:nvSpPr>
          <p:cNvPr id="19" name="Rectangle 18">
            <a:extLst>
              <a:ext uri="{FF2B5EF4-FFF2-40B4-BE49-F238E27FC236}">
                <a16:creationId xmlns:a16="http://schemas.microsoft.com/office/drawing/2014/main" id="{563A2060-CE7F-4749-AE6C-2027D04A95FC}"/>
              </a:ext>
            </a:extLst>
          </p:cNvPr>
          <p:cNvSpPr/>
          <p:nvPr/>
        </p:nvSpPr>
        <p:spPr>
          <a:xfrm>
            <a:off x="4253970" y="2797394"/>
            <a:ext cx="1655798" cy="461665"/>
          </a:xfrm>
          <a:prstGeom prst="rect">
            <a:avLst/>
          </a:prstGeom>
        </p:spPr>
        <p:txBody>
          <a:bodyPr wrap="square">
            <a:spAutoFit/>
          </a:bodyPr>
          <a:lstStyle/>
          <a:p>
            <a:r>
              <a:rPr lang="en-US" sz="2400" b="1" dirty="0">
                <a:solidFill>
                  <a:schemeClr val="bg1">
                    <a:lumMod val="85000"/>
                  </a:schemeClr>
                </a:solidFill>
                <a:latin typeface="+mj-lt"/>
              </a:rPr>
              <a:t>$135</a:t>
            </a:r>
            <a:endParaRPr lang="en-US" sz="2400" b="1" dirty="0">
              <a:ln>
                <a:solidFill>
                  <a:schemeClr val="tx1">
                    <a:lumMod val="75000"/>
                    <a:lumOff val="25000"/>
                  </a:schemeClr>
                </a:solidFill>
              </a:ln>
              <a:solidFill>
                <a:schemeClr val="bg1">
                  <a:lumMod val="85000"/>
                </a:schemeClr>
              </a:solidFill>
              <a:latin typeface="+mj-lt"/>
            </a:endParaRPr>
          </a:p>
        </p:txBody>
      </p:sp>
      <p:sp>
        <p:nvSpPr>
          <p:cNvPr id="14" name="Rectangle 13">
            <a:extLst>
              <a:ext uri="{FF2B5EF4-FFF2-40B4-BE49-F238E27FC236}">
                <a16:creationId xmlns:a16="http://schemas.microsoft.com/office/drawing/2014/main" id="{4B1C4AA6-AB1E-412D-A3CF-3F6FC72C8E51}"/>
              </a:ext>
            </a:extLst>
          </p:cNvPr>
          <p:cNvSpPr/>
          <p:nvPr/>
        </p:nvSpPr>
        <p:spPr>
          <a:xfrm>
            <a:off x="6305528" y="3153659"/>
            <a:ext cx="1477118" cy="253916"/>
          </a:xfrm>
          <a:prstGeom prst="rect">
            <a:avLst/>
          </a:prstGeom>
        </p:spPr>
        <p:txBody>
          <a:bodyPr wrap="square">
            <a:spAutoFit/>
          </a:bodyPr>
          <a:lstStyle/>
          <a:p>
            <a:r>
              <a:rPr lang="en-US" sz="1050" b="1" dirty="0">
                <a:solidFill>
                  <a:schemeClr val="tx1">
                    <a:lumMod val="75000"/>
                    <a:lumOff val="25000"/>
                  </a:schemeClr>
                </a:solidFill>
                <a:latin typeface="+mj-lt"/>
              </a:rPr>
              <a:t>Fast</a:t>
            </a:r>
            <a:endParaRPr lang="en-US" sz="1050" b="1" dirty="0">
              <a:ln>
                <a:solidFill>
                  <a:schemeClr val="tx1">
                    <a:lumMod val="75000"/>
                    <a:lumOff val="25000"/>
                  </a:schemeClr>
                </a:solidFill>
              </a:ln>
              <a:solidFill>
                <a:schemeClr val="tx1">
                  <a:lumMod val="75000"/>
                  <a:lumOff val="25000"/>
                </a:schemeClr>
              </a:solidFill>
              <a:latin typeface="+mj-lt"/>
            </a:endParaRPr>
          </a:p>
        </p:txBody>
      </p:sp>
      <p:sp>
        <p:nvSpPr>
          <p:cNvPr id="16" name="Rectangle 15">
            <a:extLst>
              <a:ext uri="{FF2B5EF4-FFF2-40B4-BE49-F238E27FC236}">
                <a16:creationId xmlns:a16="http://schemas.microsoft.com/office/drawing/2014/main" id="{1806B66E-5120-4D72-ACC6-7AB21B340780}"/>
              </a:ext>
            </a:extLst>
          </p:cNvPr>
          <p:cNvSpPr/>
          <p:nvPr/>
        </p:nvSpPr>
        <p:spPr>
          <a:xfrm>
            <a:off x="6305529" y="3384492"/>
            <a:ext cx="1477117" cy="453201"/>
          </a:xfrm>
          <a:prstGeom prst="rect">
            <a:avLst/>
          </a:prstGeom>
        </p:spPr>
        <p:txBody>
          <a:bodyPr wrap="square">
            <a:spAutoFit/>
          </a:bodyPr>
          <a:lstStyle/>
          <a:p>
            <a:pPr>
              <a:lnSpc>
                <a:spcPct val="150000"/>
              </a:lnSpc>
            </a:pPr>
            <a:r>
              <a:rPr lang="en-US" sz="825" dirty="0">
                <a:solidFill>
                  <a:schemeClr val="tx1">
                    <a:lumMod val="50000"/>
                    <a:lumOff val="50000"/>
                  </a:schemeClr>
                </a:solidFill>
              </a:rPr>
              <a:t>Lorem ipsum dolor sit </a:t>
            </a:r>
            <a:r>
              <a:rPr lang="en-US" sz="825" dirty="0" err="1">
                <a:solidFill>
                  <a:schemeClr val="tx1">
                    <a:lumMod val="50000"/>
                    <a:lumOff val="50000"/>
                  </a:schemeClr>
                </a:solidFill>
              </a:rPr>
              <a:t>amet</a:t>
            </a:r>
            <a:r>
              <a:rPr lang="en-US" sz="825" dirty="0">
                <a:solidFill>
                  <a:schemeClr val="tx1">
                    <a:lumMod val="50000"/>
                    <a:lumOff val="50000"/>
                  </a:schemeClr>
                </a:solidFill>
              </a:rPr>
              <a:t>, </a:t>
            </a:r>
            <a:r>
              <a:rPr lang="en-US" sz="825" dirty="0" err="1">
                <a:solidFill>
                  <a:schemeClr val="tx1">
                    <a:lumMod val="50000"/>
                    <a:lumOff val="50000"/>
                  </a:schemeClr>
                </a:solidFill>
              </a:rPr>
              <a:t>consectetur</a:t>
            </a:r>
            <a:r>
              <a:rPr lang="en-US" sz="825" dirty="0">
                <a:solidFill>
                  <a:schemeClr val="tx1">
                    <a:lumMod val="50000"/>
                    <a:lumOff val="50000"/>
                  </a:schemeClr>
                </a:solidFill>
              </a:rPr>
              <a:t> </a:t>
            </a:r>
            <a:r>
              <a:rPr lang="en-US" sz="825" dirty="0" err="1">
                <a:solidFill>
                  <a:schemeClr val="tx1">
                    <a:lumMod val="50000"/>
                    <a:lumOff val="50000"/>
                  </a:schemeClr>
                </a:solidFill>
              </a:rPr>
              <a:t>adipiscing</a:t>
            </a:r>
            <a:endParaRPr lang="en-US" sz="825" dirty="0">
              <a:solidFill>
                <a:schemeClr val="tx1">
                  <a:lumMod val="50000"/>
                  <a:lumOff val="50000"/>
                </a:schemeClr>
              </a:solidFill>
            </a:endParaRPr>
          </a:p>
        </p:txBody>
      </p:sp>
      <p:sp>
        <p:nvSpPr>
          <p:cNvPr id="20" name="Rectangle 19">
            <a:extLst>
              <a:ext uri="{FF2B5EF4-FFF2-40B4-BE49-F238E27FC236}">
                <a16:creationId xmlns:a16="http://schemas.microsoft.com/office/drawing/2014/main" id="{7467C061-61A3-4FB3-A4C2-69A78D55A26C}"/>
              </a:ext>
            </a:extLst>
          </p:cNvPr>
          <p:cNvSpPr/>
          <p:nvPr/>
        </p:nvSpPr>
        <p:spPr>
          <a:xfrm>
            <a:off x="6307763" y="2797393"/>
            <a:ext cx="1655798" cy="461665"/>
          </a:xfrm>
          <a:prstGeom prst="rect">
            <a:avLst/>
          </a:prstGeom>
        </p:spPr>
        <p:txBody>
          <a:bodyPr wrap="square">
            <a:spAutoFit/>
          </a:bodyPr>
          <a:lstStyle/>
          <a:p>
            <a:r>
              <a:rPr lang="en-US" sz="2400" b="1" dirty="0">
                <a:solidFill>
                  <a:schemeClr val="bg1">
                    <a:lumMod val="85000"/>
                  </a:schemeClr>
                </a:solidFill>
                <a:latin typeface="+mj-lt"/>
              </a:rPr>
              <a:t>$135</a:t>
            </a:r>
            <a:endParaRPr lang="en-US" sz="2400" b="1" dirty="0">
              <a:ln>
                <a:solidFill>
                  <a:schemeClr val="tx1">
                    <a:lumMod val="75000"/>
                    <a:lumOff val="25000"/>
                  </a:schemeClr>
                </a:solidFill>
              </a:ln>
              <a:solidFill>
                <a:schemeClr val="bg1">
                  <a:lumMod val="85000"/>
                </a:schemeClr>
              </a:solidFill>
              <a:latin typeface="+mj-lt"/>
            </a:endParaRPr>
          </a:p>
        </p:txBody>
      </p:sp>
      <p:sp>
        <p:nvSpPr>
          <p:cNvPr id="25" name="TextBox 24">
            <a:extLst>
              <a:ext uri="{FF2B5EF4-FFF2-40B4-BE49-F238E27FC236}">
                <a16:creationId xmlns:a16="http://schemas.microsoft.com/office/drawing/2014/main" id="{B8728802-6383-4132-AEA5-D56F2B477B5A}"/>
              </a:ext>
            </a:extLst>
          </p:cNvPr>
          <p:cNvSpPr txBox="1"/>
          <p:nvPr/>
        </p:nvSpPr>
        <p:spPr>
          <a:xfrm>
            <a:off x="1092589" y="1769089"/>
            <a:ext cx="2227081" cy="1024511"/>
          </a:xfrm>
          <a:prstGeom prst="rect">
            <a:avLst/>
          </a:prstGeom>
          <a:noFill/>
        </p:spPr>
        <p:txBody>
          <a:bodyPr wrap="square" rtlCol="0">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a:t>
            </a:r>
            <a:r>
              <a:rPr lang="en-US" sz="825" dirty="0" err="1">
                <a:solidFill>
                  <a:schemeClr val="bg1"/>
                </a:solidFill>
              </a:rPr>
              <a:t>forem</a:t>
            </a:r>
            <a:r>
              <a:rPr lang="en-US" sz="825" dirty="0">
                <a:solidFill>
                  <a:schemeClr val="bg1"/>
                </a:solidFill>
              </a:rPr>
              <a:t>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 text. It has roots in a piece of classical Latin literature from 45 BC. making it over 2000 years old. Richard McClintock, a</a:t>
            </a:r>
          </a:p>
        </p:txBody>
      </p:sp>
      <p:sp>
        <p:nvSpPr>
          <p:cNvPr id="26" name="TextBox 25">
            <a:extLst>
              <a:ext uri="{FF2B5EF4-FFF2-40B4-BE49-F238E27FC236}">
                <a16:creationId xmlns:a16="http://schemas.microsoft.com/office/drawing/2014/main" id="{8414BAE5-E0B2-428C-A98C-89897E3F6432}"/>
              </a:ext>
            </a:extLst>
          </p:cNvPr>
          <p:cNvSpPr txBox="1"/>
          <p:nvPr/>
        </p:nvSpPr>
        <p:spPr>
          <a:xfrm>
            <a:off x="1092589" y="3042318"/>
            <a:ext cx="2227081" cy="643638"/>
          </a:xfrm>
          <a:prstGeom prst="rect">
            <a:avLst/>
          </a:prstGeom>
          <a:noFill/>
        </p:spPr>
        <p:txBody>
          <a:bodyPr wrap="square" rtlCol="0">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a:t>
            </a:r>
            <a:r>
              <a:rPr lang="en-US" sz="825" dirty="0" err="1">
                <a:solidFill>
                  <a:schemeClr val="bg1"/>
                </a:solidFill>
              </a:rPr>
              <a:t>forem</a:t>
            </a:r>
            <a:r>
              <a:rPr lang="en-US" sz="825" dirty="0">
                <a:solidFill>
                  <a:schemeClr val="bg1"/>
                </a:solidFill>
              </a:rPr>
              <a:t>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 text. It has roots in.</a:t>
            </a:r>
          </a:p>
        </p:txBody>
      </p:sp>
    </p:spTree>
    <p:extLst>
      <p:ext uri="{BB962C8B-B14F-4D97-AF65-F5344CB8AC3E}">
        <p14:creationId xmlns:p14="http://schemas.microsoft.com/office/powerpoint/2010/main" val="197542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anim calcmode="lin" valueType="num">
                                      <p:cBhvr>
                                        <p:cTn id="12" dur="500" fill="hold"/>
                                        <p:tgtEl>
                                          <p:spTgt spid="25"/>
                                        </p:tgtEl>
                                        <p:attrNameLst>
                                          <p:attrName>ppt_x</p:attrName>
                                        </p:attrNameLst>
                                      </p:cBhvr>
                                      <p:tavLst>
                                        <p:tav tm="0">
                                          <p:val>
                                            <p:strVal val="#ppt_x"/>
                                          </p:val>
                                        </p:tav>
                                        <p:tav tm="100000">
                                          <p:val>
                                            <p:strVal val="#ppt_x"/>
                                          </p:val>
                                        </p:tav>
                                      </p:tavLst>
                                    </p:anim>
                                    <p:anim calcmode="lin" valueType="num">
                                      <p:cBhvr>
                                        <p:cTn id="13" dur="500" fill="hold"/>
                                        <p:tgtEl>
                                          <p:spTgt spid="2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anim calcmode="lin" valueType="num">
                                      <p:cBhvr>
                                        <p:cTn id="18" dur="500" fill="hold"/>
                                        <p:tgtEl>
                                          <p:spTgt spid="26"/>
                                        </p:tgtEl>
                                        <p:attrNameLst>
                                          <p:attrName>ppt_x</p:attrName>
                                        </p:attrNameLst>
                                      </p:cBhvr>
                                      <p:tavLst>
                                        <p:tav tm="0">
                                          <p:val>
                                            <p:strVal val="#ppt_x"/>
                                          </p:val>
                                        </p:tav>
                                        <p:tav tm="100000">
                                          <p:val>
                                            <p:strVal val="#ppt_x"/>
                                          </p:val>
                                        </p:tav>
                                      </p:tavLst>
                                    </p:anim>
                                    <p:anim calcmode="lin" valueType="num">
                                      <p:cBhvr>
                                        <p:cTn id="19" dur="5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anim calcmode="lin" valueType="num">
                                      <p:cBhvr>
                                        <p:cTn id="36" dur="500" fill="hold"/>
                                        <p:tgtEl>
                                          <p:spTgt spid="9"/>
                                        </p:tgtEl>
                                        <p:attrNameLst>
                                          <p:attrName>ppt_x</p:attrName>
                                        </p:attrNameLst>
                                      </p:cBhvr>
                                      <p:tavLst>
                                        <p:tav tm="0">
                                          <p:val>
                                            <p:strVal val="#ppt_x"/>
                                          </p:val>
                                        </p:tav>
                                        <p:tav tm="100000">
                                          <p:val>
                                            <p:strVal val="#ppt_x"/>
                                          </p:val>
                                        </p:tav>
                                      </p:tavLst>
                                    </p:anim>
                                    <p:anim calcmode="lin" valueType="num">
                                      <p:cBhvr>
                                        <p:cTn id="37" dur="5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anim calcmode="lin" valueType="num">
                                      <p:cBhvr>
                                        <p:cTn id="54" dur="500" fill="hold"/>
                                        <p:tgtEl>
                                          <p:spTgt spid="11"/>
                                        </p:tgtEl>
                                        <p:attrNameLst>
                                          <p:attrName>ppt_x</p:attrName>
                                        </p:attrNameLst>
                                      </p:cBhvr>
                                      <p:tavLst>
                                        <p:tav tm="0">
                                          <p:val>
                                            <p:strVal val="#ppt_x"/>
                                          </p:val>
                                        </p:tav>
                                        <p:tav tm="100000">
                                          <p:val>
                                            <p:strVal val="#ppt_x"/>
                                          </p:val>
                                        </p:tav>
                                      </p:tavLst>
                                    </p:anim>
                                    <p:anim calcmode="lin" valueType="num">
                                      <p:cBhvr>
                                        <p:cTn id="55" dur="50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childTnLst>
                          </p:cTn>
                        </p:par>
                        <p:par>
                          <p:cTn id="68" fill="hold">
                            <p:stCondLst>
                              <p:cond delay="700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anim calcmode="lin" valueType="num">
                                      <p:cBhvr>
                                        <p:cTn id="72" dur="500" fill="hold"/>
                                        <p:tgtEl>
                                          <p:spTgt spid="13"/>
                                        </p:tgtEl>
                                        <p:attrNameLst>
                                          <p:attrName>ppt_x</p:attrName>
                                        </p:attrNameLst>
                                      </p:cBhvr>
                                      <p:tavLst>
                                        <p:tav tm="0">
                                          <p:val>
                                            <p:strVal val="#ppt_x"/>
                                          </p:val>
                                        </p:tav>
                                        <p:tav tm="100000">
                                          <p:val>
                                            <p:strVal val="#ppt_x"/>
                                          </p:val>
                                        </p:tav>
                                      </p:tavLst>
                                    </p:anim>
                                    <p:anim calcmode="lin" valueType="num">
                                      <p:cBhvr>
                                        <p:cTn id="73" dur="5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7500"/>
                            </p:stCondLst>
                            <p:childTnLst>
                              <p:par>
                                <p:cTn id="75" presetID="10" presetClass="entr" presetSubtype="0" fill="hold" grpId="0"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left)">
                                      <p:cBhvr>
                                        <p:cTn id="81" dur="500"/>
                                        <p:tgtEl>
                                          <p:spTgt spid="20"/>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9000"/>
                            </p:stCondLst>
                            <p:childTnLst>
                              <p:par>
                                <p:cTn id="87" presetID="42"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anim calcmode="lin" valueType="num">
                                      <p:cBhvr>
                                        <p:cTn id="90" dur="500" fill="hold"/>
                                        <p:tgtEl>
                                          <p:spTgt spid="16"/>
                                        </p:tgtEl>
                                        <p:attrNameLst>
                                          <p:attrName>ppt_x</p:attrName>
                                        </p:attrNameLst>
                                      </p:cBhvr>
                                      <p:tavLst>
                                        <p:tav tm="0">
                                          <p:val>
                                            <p:strVal val="#ppt_x"/>
                                          </p:val>
                                        </p:tav>
                                        <p:tav tm="100000">
                                          <p:val>
                                            <p:strVal val="#ppt_x"/>
                                          </p:val>
                                        </p:tav>
                                      </p:tavLst>
                                    </p:anim>
                                    <p:anim calcmode="lin" valueType="num">
                                      <p:cBhvr>
                                        <p:cTn id="9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animBg="1"/>
      <p:bldP spid="5" grpId="0" animBg="1"/>
      <p:bldP spid="6" grpId="0" animBg="1"/>
      <p:bldP spid="7" grpId="0" animBg="1"/>
      <p:bldP spid="8" grpId="0"/>
      <p:bldP spid="9" grpId="0"/>
      <p:bldP spid="17" grpId="0"/>
      <p:bldP spid="10" grpId="0"/>
      <p:bldP spid="11" grpId="0"/>
      <p:bldP spid="18" grpId="0"/>
      <p:bldP spid="12" grpId="0"/>
      <p:bldP spid="13" grpId="0"/>
      <p:bldP spid="19" grpId="0"/>
      <p:bldP spid="14" grpId="0"/>
      <p:bldP spid="16" grpId="0"/>
      <p:bldP spid="20"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13389"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5" name="TextBox 14">
            <a:extLst>
              <a:ext uri="{FF2B5EF4-FFF2-40B4-BE49-F238E27FC236}">
                <a16:creationId xmlns:a16="http://schemas.microsoft.com/office/drawing/2014/main" id="{EDC88764-B766-4ABB-BBCA-052DCFD2EFCE}"/>
              </a:ext>
            </a:extLst>
          </p:cNvPr>
          <p:cNvSpPr txBox="1"/>
          <p:nvPr/>
        </p:nvSpPr>
        <p:spPr>
          <a:xfrm>
            <a:off x="3801011" y="813476"/>
            <a:ext cx="312312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Branding Devices</a:t>
            </a:r>
          </a:p>
        </p:txBody>
      </p:sp>
      <p:sp>
        <p:nvSpPr>
          <p:cNvPr id="20" name="Rectangle 19">
            <a:extLst>
              <a:ext uri="{FF2B5EF4-FFF2-40B4-BE49-F238E27FC236}">
                <a16:creationId xmlns:a16="http://schemas.microsoft.com/office/drawing/2014/main" id="{27192318-9749-48B8-8814-E84BC554C28D}"/>
              </a:ext>
            </a:extLst>
          </p:cNvPr>
          <p:cNvSpPr/>
          <p:nvPr/>
        </p:nvSpPr>
        <p:spPr>
          <a:xfrm>
            <a:off x="3830828" y="1546177"/>
            <a:ext cx="3901815"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a:t>
            </a:r>
          </a:p>
        </p:txBody>
      </p:sp>
      <p:pic>
        <p:nvPicPr>
          <p:cNvPr id="4" name="Picture Placeholder 3">
            <a:extLst>
              <a:ext uri="{FF2B5EF4-FFF2-40B4-BE49-F238E27FC236}">
                <a16:creationId xmlns:a16="http://schemas.microsoft.com/office/drawing/2014/main" id="{8FED973B-E861-47CF-A54C-A6EE7774047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295" r="7295"/>
          <a:stretch>
            <a:fillRect/>
          </a:stretch>
        </p:blipFill>
        <p:spPr/>
      </p:pic>
      <p:pic>
        <p:nvPicPr>
          <p:cNvPr id="8" name="Picture Placeholder 7">
            <a:extLst>
              <a:ext uri="{FF2B5EF4-FFF2-40B4-BE49-F238E27FC236}">
                <a16:creationId xmlns:a16="http://schemas.microsoft.com/office/drawing/2014/main" id="{8502FD72-3385-43A5-A289-0387BF9195E2}"/>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7295" r="7295"/>
          <a:stretch>
            <a:fillRect/>
          </a:stretch>
        </p:blipFill>
        <p:spPr/>
      </p:pic>
      <p:pic>
        <p:nvPicPr>
          <p:cNvPr id="17" name="Picture Placeholder 16">
            <a:extLst>
              <a:ext uri="{FF2B5EF4-FFF2-40B4-BE49-F238E27FC236}">
                <a16:creationId xmlns:a16="http://schemas.microsoft.com/office/drawing/2014/main" id="{9857A186-B189-4D3F-8407-0AC421A1BCCE}"/>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7328" r="7328"/>
          <a:stretch>
            <a:fillRect/>
          </a:stretch>
        </p:blipFill>
        <p:spPr/>
      </p:pic>
    </p:spTree>
    <p:extLst>
      <p:ext uri="{BB962C8B-B14F-4D97-AF65-F5344CB8AC3E}">
        <p14:creationId xmlns:p14="http://schemas.microsoft.com/office/powerpoint/2010/main" val="376798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8" y="4420772"/>
            <a:ext cx="1173024"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5" name="TextBox 14">
            <a:extLst>
              <a:ext uri="{FF2B5EF4-FFF2-40B4-BE49-F238E27FC236}">
                <a16:creationId xmlns:a16="http://schemas.microsoft.com/office/drawing/2014/main" id="{702B585C-69D1-4BDC-870A-44075BCFAFF1}"/>
              </a:ext>
            </a:extLst>
          </p:cNvPr>
          <p:cNvSpPr txBox="1"/>
          <p:nvPr/>
        </p:nvSpPr>
        <p:spPr>
          <a:xfrm>
            <a:off x="1056872" y="703719"/>
            <a:ext cx="3258356" cy="1015663"/>
          </a:xfrm>
          <a:prstGeom prst="rect">
            <a:avLst/>
          </a:prstGeom>
          <a:noFill/>
        </p:spPr>
        <p:txBody>
          <a:bodyPr wrap="square" rtlCol="0">
            <a:spAutoFit/>
          </a:bodyPr>
          <a:lstStyle/>
          <a:p>
            <a:r>
              <a:rPr lang="en-US" sz="3000" b="1" dirty="0">
                <a:solidFill>
                  <a:schemeClr val="tx1">
                    <a:lumMod val="75000"/>
                    <a:lumOff val="25000"/>
                  </a:schemeClr>
                </a:solidFill>
                <a:latin typeface="+mj-lt"/>
              </a:rPr>
              <a:t>Branch</a:t>
            </a:r>
          </a:p>
          <a:p>
            <a:r>
              <a:rPr lang="en-US" sz="3000" b="1" dirty="0">
                <a:solidFill>
                  <a:schemeClr val="tx1">
                    <a:lumMod val="75000"/>
                    <a:lumOff val="25000"/>
                  </a:schemeClr>
                </a:solidFill>
                <a:latin typeface="+mj-lt"/>
              </a:rPr>
              <a:t>Services</a:t>
            </a:r>
          </a:p>
        </p:txBody>
      </p:sp>
      <p:sp>
        <p:nvSpPr>
          <p:cNvPr id="16" name="Rectangle 15">
            <a:extLst>
              <a:ext uri="{FF2B5EF4-FFF2-40B4-BE49-F238E27FC236}">
                <a16:creationId xmlns:a16="http://schemas.microsoft.com/office/drawing/2014/main" id="{FAE9B2D8-4AE7-4B28-A92E-C3539C2FCF70}"/>
              </a:ext>
            </a:extLst>
          </p:cNvPr>
          <p:cNvSpPr/>
          <p:nvPr/>
        </p:nvSpPr>
        <p:spPr>
          <a:xfrm>
            <a:off x="1072434" y="2166764"/>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Branch One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id="{BC8EE9DD-D4C0-4A0C-8C60-B8A1DDEA0EA7}"/>
              </a:ext>
            </a:extLst>
          </p:cNvPr>
          <p:cNvSpPr/>
          <p:nvPr/>
        </p:nvSpPr>
        <p:spPr>
          <a:xfrm>
            <a:off x="1072433" y="2362012"/>
            <a:ext cx="1243385" cy="102451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Lorem ipsum lacus nulla ac netus nibh aliquet, Lorem</a:t>
            </a:r>
            <a:r>
              <a:rPr lang="en-US" sz="825" dirty="0">
                <a:solidFill>
                  <a:schemeClr val="tx1">
                    <a:lumMod val="50000"/>
                    <a:lumOff val="50000"/>
                  </a:schemeClr>
                </a:solidFill>
                <a:ea typeface="Lato" panose="020F0502020204030203" pitchFamily="34" charset="0"/>
                <a:cs typeface="Lato" panose="020F0502020204030203" pitchFamily="34" charset="0"/>
              </a:rPr>
              <a:t>.</a:t>
            </a:r>
            <a:endParaRPr lang="id-ID" sz="825" dirty="0">
              <a:solidFill>
                <a:schemeClr val="tx1">
                  <a:lumMod val="50000"/>
                  <a:lumOff val="50000"/>
                </a:schemeClr>
              </a:solidFill>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id="{2FCF478B-F612-4A87-8D0A-778F56F41611}"/>
              </a:ext>
            </a:extLst>
          </p:cNvPr>
          <p:cNvSpPr/>
          <p:nvPr/>
        </p:nvSpPr>
        <p:spPr>
          <a:xfrm>
            <a:off x="4857598" y="3132607"/>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Branch Two</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19" name="Rectangle 18">
            <a:extLst>
              <a:ext uri="{FF2B5EF4-FFF2-40B4-BE49-F238E27FC236}">
                <a16:creationId xmlns:a16="http://schemas.microsoft.com/office/drawing/2014/main" id="{1CCF12DC-351F-46D8-BE94-21D21E86D3B1}"/>
              </a:ext>
            </a:extLst>
          </p:cNvPr>
          <p:cNvSpPr/>
          <p:nvPr/>
        </p:nvSpPr>
        <p:spPr>
          <a:xfrm>
            <a:off x="4857597" y="3327855"/>
            <a:ext cx="3242795"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Lorem ipsum lacus nulla ac netus nibh aliquet, Lorem ipsum lacus nulla ac netus nibh aliquet, Lorem ipsum lacus nulla ac netus nibh aliquet, </a:t>
            </a:r>
          </a:p>
        </p:txBody>
      </p:sp>
      <p:pic>
        <p:nvPicPr>
          <p:cNvPr id="4" name="Picture Placeholder 3">
            <a:extLst>
              <a:ext uri="{FF2B5EF4-FFF2-40B4-BE49-F238E27FC236}">
                <a16:creationId xmlns:a16="http://schemas.microsoft.com/office/drawing/2014/main" id="{BC6E4065-9E36-4BBD-850D-5CEF15BC52F7}"/>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517" r="27517"/>
          <a:stretch>
            <a:fillRect/>
          </a:stretch>
        </p:blipFill>
        <p:spPr/>
      </p:pic>
      <p:pic>
        <p:nvPicPr>
          <p:cNvPr id="8" name="Picture Placeholder 7">
            <a:extLst>
              <a:ext uri="{FF2B5EF4-FFF2-40B4-BE49-F238E27FC236}">
                <a16:creationId xmlns:a16="http://schemas.microsoft.com/office/drawing/2014/main" id="{1F925077-7E07-4414-920C-3886B7D51359}"/>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7927" r="7927"/>
          <a:stretch>
            <a:fillRect/>
          </a:stretch>
        </p:blipFill>
        <p:spPr/>
      </p:pic>
    </p:spTree>
    <p:extLst>
      <p:ext uri="{BB962C8B-B14F-4D97-AF65-F5344CB8AC3E}">
        <p14:creationId xmlns:p14="http://schemas.microsoft.com/office/powerpoint/2010/main" val="162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ppt_x</p:attrName>
                                        </p:attrNameLst>
                                      </p:cBhvr>
                                      <p:tavLst>
                                        <p:tav tm="0">
                                          <p:val>
                                            <p:strVal val="#ppt_x"/>
                                          </p:val>
                                        </p:tav>
                                        <p:tav tm="100000">
                                          <p:val>
                                            <p:strVal val="#ppt_x"/>
                                          </p:val>
                                        </p:tav>
                                      </p:tavLst>
                                    </p:anim>
                                    <p:anim calcmode="lin" valueType="num">
                                      <p:cBhvr>
                                        <p:cTn id="17" dur="5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anim calcmode="lin" valueType="num">
                                      <p:cBhvr>
                                        <p:cTn id="26" dur="500" fill="hold"/>
                                        <p:tgtEl>
                                          <p:spTgt spid="19"/>
                                        </p:tgtEl>
                                        <p:attrNameLst>
                                          <p:attrName>ppt_x</p:attrName>
                                        </p:attrNameLst>
                                      </p:cBhvr>
                                      <p:tavLst>
                                        <p:tav tm="0">
                                          <p:val>
                                            <p:strVal val="#ppt_x"/>
                                          </p:val>
                                        </p:tav>
                                        <p:tav tm="100000">
                                          <p:val>
                                            <p:strVal val="#ppt_x"/>
                                          </p:val>
                                        </p:tav>
                                      </p:tavLst>
                                    </p:anim>
                                    <p:anim calcmode="lin" valueType="num">
                                      <p:cBhvr>
                                        <p:cTn id="27" dur="5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6EF56C4-954D-4333-9D0C-63970892666D}"/>
              </a:ext>
            </a:extLst>
          </p:cNvPr>
          <p:cNvSpPr txBox="1"/>
          <p:nvPr/>
        </p:nvSpPr>
        <p:spPr>
          <a:xfrm>
            <a:off x="3837292" y="794178"/>
            <a:ext cx="2427668" cy="553998"/>
          </a:xfrm>
          <a:prstGeom prst="rect">
            <a:avLst/>
          </a:prstGeom>
          <a:noFill/>
        </p:spPr>
        <p:txBody>
          <a:bodyPr wrap="square" rtlCol="0">
            <a:spAutoFit/>
          </a:bodyPr>
          <a:lstStyle/>
          <a:p>
            <a:r>
              <a:rPr lang="en-US" sz="3000" b="1" dirty="0">
                <a:solidFill>
                  <a:schemeClr val="tx1">
                    <a:lumMod val="75000"/>
                    <a:lumOff val="25000"/>
                  </a:schemeClr>
                </a:solidFill>
                <a:latin typeface="+mj-lt"/>
              </a:rPr>
              <a:t>Contact Us</a:t>
            </a:r>
          </a:p>
        </p:txBody>
      </p:sp>
      <p:sp>
        <p:nvSpPr>
          <p:cNvPr id="16" name="TextBox 15">
            <a:extLst>
              <a:ext uri="{FF2B5EF4-FFF2-40B4-BE49-F238E27FC236}">
                <a16:creationId xmlns:a16="http://schemas.microsoft.com/office/drawing/2014/main" id="{0AC41281-A8CC-4EEE-987F-5A435BE49629}"/>
              </a:ext>
            </a:extLst>
          </p:cNvPr>
          <p:cNvSpPr txBox="1"/>
          <p:nvPr/>
        </p:nvSpPr>
        <p:spPr>
          <a:xfrm>
            <a:off x="3837293" y="1477854"/>
            <a:ext cx="3557286" cy="453201"/>
          </a:xfrm>
          <a:prstGeom prst="rect">
            <a:avLst/>
          </a:prstGeom>
          <a:noFill/>
        </p:spPr>
        <p:txBody>
          <a:bodyPr wrap="square" rtlCol="0">
            <a:spAutoFit/>
          </a:bodyPr>
          <a:lstStyle/>
          <a:p>
            <a:pPr>
              <a:lnSpc>
                <a:spcPct val="150000"/>
              </a:lnSpc>
            </a:pPr>
            <a:r>
              <a:rPr lang="en-US" sz="825" dirty="0" err="1">
                <a:solidFill>
                  <a:schemeClr val="tx1">
                    <a:lumMod val="50000"/>
                    <a:lumOff val="50000"/>
                  </a:schemeClr>
                </a:solidFill>
              </a:rPr>
              <a:t>Lorem</a:t>
            </a:r>
            <a:r>
              <a:rPr lang="en-US" sz="825" dirty="0">
                <a:solidFill>
                  <a:schemeClr val="tx1">
                    <a:lumMod val="50000"/>
                    <a:lumOff val="50000"/>
                  </a:schemeClr>
                </a:solidFill>
              </a:rPr>
              <a:t> </a:t>
            </a:r>
            <a:r>
              <a:rPr lang="en-US" sz="825" dirty="0" err="1">
                <a:solidFill>
                  <a:schemeClr val="tx1">
                    <a:lumMod val="50000"/>
                    <a:lumOff val="50000"/>
                  </a:schemeClr>
                </a:solidFill>
              </a:rPr>
              <a:t>ipsum</a:t>
            </a:r>
            <a:r>
              <a:rPr lang="en-US" sz="825" dirty="0">
                <a:solidFill>
                  <a:schemeClr val="tx1">
                    <a:lumMod val="50000"/>
                    <a:lumOff val="50000"/>
                  </a:schemeClr>
                </a:solidFill>
              </a:rPr>
              <a:t> comes </a:t>
            </a:r>
            <a:r>
              <a:rPr lang="en-US" sz="825" dirty="0" err="1">
                <a:solidFill>
                  <a:schemeClr val="tx1">
                    <a:lumMod val="50000"/>
                    <a:lumOff val="50000"/>
                  </a:schemeClr>
                </a:solidFill>
              </a:rPr>
              <a:t>forem</a:t>
            </a:r>
            <a:r>
              <a:rPr lang="en-US" sz="825" dirty="0">
                <a:solidFill>
                  <a:schemeClr val="tx1">
                    <a:lumMod val="50000"/>
                    <a:lumOff val="50000"/>
                  </a:schemeClr>
                </a:solidFill>
              </a:rPr>
              <a:t> section contrary to popular belief, </a:t>
            </a:r>
            <a:r>
              <a:rPr lang="en-US" sz="825" dirty="0" err="1">
                <a:solidFill>
                  <a:schemeClr val="tx1">
                    <a:lumMod val="50000"/>
                    <a:lumOff val="50000"/>
                  </a:schemeClr>
                </a:solidFill>
              </a:rPr>
              <a:t>Lorem</a:t>
            </a:r>
            <a:r>
              <a:rPr lang="en-US" sz="825" dirty="0">
                <a:solidFill>
                  <a:schemeClr val="tx1">
                    <a:lumMod val="50000"/>
                    <a:lumOff val="50000"/>
                  </a:schemeClr>
                </a:solidFill>
              </a:rPr>
              <a:t> </a:t>
            </a:r>
            <a:r>
              <a:rPr lang="en-US" sz="825" dirty="0" err="1">
                <a:solidFill>
                  <a:schemeClr val="tx1">
                    <a:lumMod val="50000"/>
                    <a:lumOff val="50000"/>
                  </a:schemeClr>
                </a:solidFill>
              </a:rPr>
              <a:t>Ipsum</a:t>
            </a:r>
            <a:r>
              <a:rPr lang="en-US" sz="825" dirty="0">
                <a:solidFill>
                  <a:schemeClr val="tx1">
                    <a:lumMod val="50000"/>
                    <a:lumOff val="50000"/>
                  </a:schemeClr>
                </a:solidFill>
              </a:rPr>
              <a:t> is not simply random text. It has roots in a piece of classical Latin literature</a:t>
            </a:r>
          </a:p>
        </p:txBody>
      </p:sp>
      <p:grpSp>
        <p:nvGrpSpPr>
          <p:cNvPr id="18" name="Group 17">
            <a:extLst>
              <a:ext uri="{FF2B5EF4-FFF2-40B4-BE49-F238E27FC236}">
                <a16:creationId xmlns:a16="http://schemas.microsoft.com/office/drawing/2014/main" id="{2DEF031B-0AB4-42F1-9CDA-8A0113C1E980}"/>
              </a:ext>
            </a:extLst>
          </p:cNvPr>
          <p:cNvGrpSpPr/>
          <p:nvPr/>
        </p:nvGrpSpPr>
        <p:grpSpPr>
          <a:xfrm>
            <a:off x="4830745" y="2888839"/>
            <a:ext cx="176289" cy="176288"/>
            <a:chOff x="6720044" y="3565832"/>
            <a:chExt cx="204556" cy="204554"/>
          </a:xfrm>
          <a:solidFill>
            <a:schemeClr val="accent1"/>
          </a:solidFill>
        </p:grpSpPr>
        <p:sp>
          <p:nvSpPr>
            <p:cNvPr id="19" name="Freeform 440">
              <a:extLst>
                <a:ext uri="{FF2B5EF4-FFF2-40B4-BE49-F238E27FC236}">
                  <a16:creationId xmlns:a16="http://schemas.microsoft.com/office/drawing/2014/main" id="{A5BD4923-E4DD-41DF-8792-BBF2143AE951}"/>
                </a:ext>
              </a:extLst>
            </p:cNvPr>
            <p:cNvSpPr>
              <a:spLocks/>
            </p:cNvSpPr>
            <p:nvPr/>
          </p:nvSpPr>
          <p:spPr bwMode="auto">
            <a:xfrm>
              <a:off x="6720044" y="3565832"/>
              <a:ext cx="204556" cy="204554"/>
            </a:xfrm>
            <a:custGeom>
              <a:avLst/>
              <a:gdLst>
                <a:gd name="T0" fmla="*/ 106 w 109"/>
                <a:gd name="T1" fmla="*/ 31 h 108"/>
                <a:gd name="T2" fmla="*/ 57 w 109"/>
                <a:gd name="T3" fmla="*/ 1 h 108"/>
                <a:gd name="T4" fmla="*/ 57 w 109"/>
                <a:gd name="T5" fmla="*/ 1 h 108"/>
                <a:gd name="T6" fmla="*/ 55 w 109"/>
                <a:gd name="T7" fmla="*/ 0 h 108"/>
                <a:gd name="T8" fmla="*/ 52 w 109"/>
                <a:gd name="T9" fmla="*/ 1 h 108"/>
                <a:gd name="T10" fmla="*/ 3 w 109"/>
                <a:gd name="T11" fmla="*/ 31 h 108"/>
                <a:gd name="T12" fmla="*/ 3 w 109"/>
                <a:gd name="T13" fmla="*/ 31 h 108"/>
                <a:gd name="T14" fmla="*/ 0 w 109"/>
                <a:gd name="T15" fmla="*/ 33 h 108"/>
                <a:gd name="T16" fmla="*/ 0 w 109"/>
                <a:gd name="T17" fmla="*/ 35 h 108"/>
                <a:gd name="T18" fmla="*/ 0 w 109"/>
                <a:gd name="T19" fmla="*/ 35 h 108"/>
                <a:gd name="T20" fmla="*/ 3 w 109"/>
                <a:gd name="T21" fmla="*/ 38 h 108"/>
                <a:gd name="T22" fmla="*/ 5 w 109"/>
                <a:gd name="T23" fmla="*/ 39 h 108"/>
                <a:gd name="T24" fmla="*/ 5 w 109"/>
                <a:gd name="T25" fmla="*/ 108 h 108"/>
                <a:gd name="T26" fmla="*/ 15 w 109"/>
                <a:gd name="T27" fmla="*/ 108 h 108"/>
                <a:gd name="T28" fmla="*/ 15 w 109"/>
                <a:gd name="T29" fmla="*/ 39 h 108"/>
                <a:gd name="T30" fmla="*/ 94 w 109"/>
                <a:gd name="T31" fmla="*/ 39 h 108"/>
                <a:gd name="T32" fmla="*/ 94 w 109"/>
                <a:gd name="T33" fmla="*/ 108 h 108"/>
                <a:gd name="T34" fmla="*/ 104 w 109"/>
                <a:gd name="T35" fmla="*/ 108 h 108"/>
                <a:gd name="T36" fmla="*/ 104 w 109"/>
                <a:gd name="T37" fmla="*/ 39 h 108"/>
                <a:gd name="T38" fmla="*/ 104 w 109"/>
                <a:gd name="T39" fmla="*/ 39 h 108"/>
                <a:gd name="T40" fmla="*/ 106 w 109"/>
                <a:gd name="T41" fmla="*/ 38 h 108"/>
                <a:gd name="T42" fmla="*/ 109 w 109"/>
                <a:gd name="T43" fmla="*/ 35 h 108"/>
                <a:gd name="T44" fmla="*/ 109 w 109"/>
                <a:gd name="T45" fmla="*/ 35 h 108"/>
                <a:gd name="T46" fmla="*/ 109 w 109"/>
                <a:gd name="T47" fmla="*/ 33 h 108"/>
                <a:gd name="T48" fmla="*/ 106 w 109"/>
                <a:gd name="T49" fmla="*/ 31 h 108"/>
                <a:gd name="T50" fmla="*/ 106 w 109"/>
                <a:gd name="T51" fmla="*/ 3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8">
                  <a:moveTo>
                    <a:pt x="106" y="31"/>
                  </a:moveTo>
                  <a:lnTo>
                    <a:pt x="57" y="1"/>
                  </a:lnTo>
                  <a:lnTo>
                    <a:pt x="57" y="1"/>
                  </a:lnTo>
                  <a:lnTo>
                    <a:pt x="55" y="0"/>
                  </a:lnTo>
                  <a:lnTo>
                    <a:pt x="52" y="1"/>
                  </a:lnTo>
                  <a:lnTo>
                    <a:pt x="3" y="31"/>
                  </a:lnTo>
                  <a:lnTo>
                    <a:pt x="3" y="31"/>
                  </a:lnTo>
                  <a:lnTo>
                    <a:pt x="0" y="33"/>
                  </a:lnTo>
                  <a:lnTo>
                    <a:pt x="0" y="35"/>
                  </a:lnTo>
                  <a:lnTo>
                    <a:pt x="0" y="35"/>
                  </a:lnTo>
                  <a:lnTo>
                    <a:pt x="3" y="38"/>
                  </a:lnTo>
                  <a:lnTo>
                    <a:pt x="5" y="39"/>
                  </a:lnTo>
                  <a:lnTo>
                    <a:pt x="5" y="108"/>
                  </a:lnTo>
                  <a:lnTo>
                    <a:pt x="15" y="108"/>
                  </a:lnTo>
                  <a:lnTo>
                    <a:pt x="15" y="39"/>
                  </a:lnTo>
                  <a:lnTo>
                    <a:pt x="94" y="39"/>
                  </a:lnTo>
                  <a:lnTo>
                    <a:pt x="94" y="108"/>
                  </a:lnTo>
                  <a:lnTo>
                    <a:pt x="104" y="108"/>
                  </a:lnTo>
                  <a:lnTo>
                    <a:pt x="104" y="39"/>
                  </a:lnTo>
                  <a:lnTo>
                    <a:pt x="104" y="39"/>
                  </a:lnTo>
                  <a:lnTo>
                    <a:pt x="106" y="38"/>
                  </a:lnTo>
                  <a:lnTo>
                    <a:pt x="109" y="35"/>
                  </a:lnTo>
                  <a:lnTo>
                    <a:pt x="109" y="35"/>
                  </a:lnTo>
                  <a:lnTo>
                    <a:pt x="109" y="33"/>
                  </a:lnTo>
                  <a:lnTo>
                    <a:pt x="106" y="31"/>
                  </a:lnTo>
                  <a:lnTo>
                    <a:pt x="106"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u="sng"/>
            </a:p>
          </p:txBody>
        </p:sp>
        <p:sp>
          <p:nvSpPr>
            <p:cNvPr id="20" name="Freeform 441">
              <a:extLst>
                <a:ext uri="{FF2B5EF4-FFF2-40B4-BE49-F238E27FC236}">
                  <a16:creationId xmlns:a16="http://schemas.microsoft.com/office/drawing/2014/main" id="{09AACE14-F05C-41DB-AB5C-1DD570D756C2}"/>
                </a:ext>
              </a:extLst>
            </p:cNvPr>
            <p:cNvSpPr>
              <a:spLocks/>
            </p:cNvSpPr>
            <p:nvPr/>
          </p:nvSpPr>
          <p:spPr bwMode="auto">
            <a:xfrm>
              <a:off x="6793913" y="3651064"/>
              <a:ext cx="56821" cy="56821"/>
            </a:xfrm>
            <a:custGeom>
              <a:avLst/>
              <a:gdLst>
                <a:gd name="T0" fmla="*/ 0 w 29"/>
                <a:gd name="T1" fmla="*/ 0 h 30"/>
                <a:gd name="T2" fmla="*/ 0 w 29"/>
                <a:gd name="T3" fmla="*/ 30 h 30"/>
                <a:gd name="T4" fmla="*/ 29 w 29"/>
                <a:gd name="T5" fmla="*/ 30 h 30"/>
                <a:gd name="T6" fmla="*/ 29 w 29"/>
                <a:gd name="T7" fmla="*/ 0 h 30"/>
                <a:gd name="T8" fmla="*/ 20 w 29"/>
                <a:gd name="T9" fmla="*/ 0 h 30"/>
                <a:gd name="T10" fmla="*/ 20 w 29"/>
                <a:gd name="T11" fmla="*/ 10 h 30"/>
                <a:gd name="T12" fmla="*/ 10 w 29"/>
                <a:gd name="T13" fmla="*/ 10 h 30"/>
                <a:gd name="T14" fmla="*/ 10 w 29"/>
                <a:gd name="T15" fmla="*/ 0 h 30"/>
                <a:gd name="T16" fmla="*/ 0 w 29"/>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0">
                  <a:moveTo>
                    <a:pt x="0" y="0"/>
                  </a:moveTo>
                  <a:lnTo>
                    <a:pt x="0" y="30"/>
                  </a:lnTo>
                  <a:lnTo>
                    <a:pt x="29" y="30"/>
                  </a:lnTo>
                  <a:lnTo>
                    <a:pt x="29" y="0"/>
                  </a:lnTo>
                  <a:lnTo>
                    <a:pt x="20" y="0"/>
                  </a:lnTo>
                  <a:lnTo>
                    <a:pt x="20" y="10"/>
                  </a:lnTo>
                  <a:lnTo>
                    <a:pt x="10" y="10"/>
                  </a:lnTo>
                  <a:lnTo>
                    <a:pt x="1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u="sng"/>
            </a:p>
          </p:txBody>
        </p:sp>
        <p:sp>
          <p:nvSpPr>
            <p:cNvPr id="21" name="Freeform 442">
              <a:extLst>
                <a:ext uri="{FF2B5EF4-FFF2-40B4-BE49-F238E27FC236}">
                  <a16:creationId xmlns:a16="http://schemas.microsoft.com/office/drawing/2014/main" id="{AFD2D1D2-64EE-4D0E-AE0C-791605C6CBD6}"/>
                </a:ext>
              </a:extLst>
            </p:cNvPr>
            <p:cNvSpPr>
              <a:spLocks/>
            </p:cNvSpPr>
            <p:nvPr/>
          </p:nvSpPr>
          <p:spPr bwMode="auto">
            <a:xfrm>
              <a:off x="6754138" y="3713565"/>
              <a:ext cx="56821" cy="56821"/>
            </a:xfrm>
            <a:custGeom>
              <a:avLst/>
              <a:gdLst>
                <a:gd name="T0" fmla="*/ 20 w 30"/>
                <a:gd name="T1" fmla="*/ 9 h 29"/>
                <a:gd name="T2" fmla="*/ 10 w 30"/>
                <a:gd name="T3" fmla="*/ 9 h 29"/>
                <a:gd name="T4" fmla="*/ 10 w 30"/>
                <a:gd name="T5" fmla="*/ 0 h 29"/>
                <a:gd name="T6" fmla="*/ 0 w 30"/>
                <a:gd name="T7" fmla="*/ 0 h 29"/>
                <a:gd name="T8" fmla="*/ 0 w 30"/>
                <a:gd name="T9" fmla="*/ 29 h 29"/>
                <a:gd name="T10" fmla="*/ 30 w 30"/>
                <a:gd name="T11" fmla="*/ 29 h 29"/>
                <a:gd name="T12" fmla="*/ 30 w 30"/>
                <a:gd name="T13" fmla="*/ 0 h 29"/>
                <a:gd name="T14" fmla="*/ 20 w 30"/>
                <a:gd name="T15" fmla="*/ 0 h 29"/>
                <a:gd name="T16" fmla="*/ 20 w 30"/>
                <a:gd name="T17"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9">
                  <a:moveTo>
                    <a:pt x="20" y="9"/>
                  </a:moveTo>
                  <a:lnTo>
                    <a:pt x="10" y="9"/>
                  </a:lnTo>
                  <a:lnTo>
                    <a:pt x="10" y="0"/>
                  </a:lnTo>
                  <a:lnTo>
                    <a:pt x="0" y="0"/>
                  </a:lnTo>
                  <a:lnTo>
                    <a:pt x="0" y="29"/>
                  </a:lnTo>
                  <a:lnTo>
                    <a:pt x="30" y="29"/>
                  </a:lnTo>
                  <a:lnTo>
                    <a:pt x="30" y="0"/>
                  </a:lnTo>
                  <a:lnTo>
                    <a:pt x="20" y="0"/>
                  </a:lnTo>
                  <a:lnTo>
                    <a:pt x="20" y="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u="sng"/>
            </a:p>
          </p:txBody>
        </p:sp>
        <p:sp>
          <p:nvSpPr>
            <p:cNvPr id="22" name="Freeform 443">
              <a:extLst>
                <a:ext uri="{FF2B5EF4-FFF2-40B4-BE49-F238E27FC236}">
                  <a16:creationId xmlns:a16="http://schemas.microsoft.com/office/drawing/2014/main" id="{77FAD43E-6335-49C9-992C-8E75A0B2E137}"/>
                </a:ext>
              </a:extLst>
            </p:cNvPr>
            <p:cNvSpPr>
              <a:spLocks/>
            </p:cNvSpPr>
            <p:nvPr/>
          </p:nvSpPr>
          <p:spPr bwMode="auto">
            <a:xfrm>
              <a:off x="6833688" y="3713565"/>
              <a:ext cx="51140" cy="56821"/>
            </a:xfrm>
            <a:custGeom>
              <a:avLst/>
              <a:gdLst>
                <a:gd name="T0" fmla="*/ 19 w 29"/>
                <a:gd name="T1" fmla="*/ 9 h 29"/>
                <a:gd name="T2" fmla="*/ 9 w 29"/>
                <a:gd name="T3" fmla="*/ 9 h 29"/>
                <a:gd name="T4" fmla="*/ 9 w 29"/>
                <a:gd name="T5" fmla="*/ 0 h 29"/>
                <a:gd name="T6" fmla="*/ 0 w 29"/>
                <a:gd name="T7" fmla="*/ 0 h 29"/>
                <a:gd name="T8" fmla="*/ 0 w 29"/>
                <a:gd name="T9" fmla="*/ 29 h 29"/>
                <a:gd name="T10" fmla="*/ 29 w 29"/>
                <a:gd name="T11" fmla="*/ 29 h 29"/>
                <a:gd name="T12" fmla="*/ 29 w 29"/>
                <a:gd name="T13" fmla="*/ 0 h 29"/>
                <a:gd name="T14" fmla="*/ 19 w 29"/>
                <a:gd name="T15" fmla="*/ 0 h 29"/>
                <a:gd name="T16" fmla="*/ 19 w 29"/>
                <a:gd name="T17"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9">
                  <a:moveTo>
                    <a:pt x="19" y="9"/>
                  </a:moveTo>
                  <a:lnTo>
                    <a:pt x="9" y="9"/>
                  </a:lnTo>
                  <a:lnTo>
                    <a:pt x="9" y="0"/>
                  </a:lnTo>
                  <a:lnTo>
                    <a:pt x="0" y="0"/>
                  </a:lnTo>
                  <a:lnTo>
                    <a:pt x="0" y="29"/>
                  </a:lnTo>
                  <a:lnTo>
                    <a:pt x="29" y="29"/>
                  </a:lnTo>
                  <a:lnTo>
                    <a:pt x="29" y="0"/>
                  </a:lnTo>
                  <a:lnTo>
                    <a:pt x="19" y="0"/>
                  </a:lnTo>
                  <a:lnTo>
                    <a:pt x="19" y="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u="sng"/>
            </a:p>
          </p:txBody>
        </p:sp>
      </p:grpSp>
      <p:sp>
        <p:nvSpPr>
          <p:cNvPr id="23" name="TextBox 22">
            <a:extLst>
              <a:ext uri="{FF2B5EF4-FFF2-40B4-BE49-F238E27FC236}">
                <a16:creationId xmlns:a16="http://schemas.microsoft.com/office/drawing/2014/main" id="{1215DF4D-0B1D-4579-BC0A-E1B0A0521496}"/>
              </a:ext>
            </a:extLst>
          </p:cNvPr>
          <p:cNvSpPr txBox="1"/>
          <p:nvPr/>
        </p:nvSpPr>
        <p:spPr>
          <a:xfrm>
            <a:off x="5047163" y="2806481"/>
            <a:ext cx="1124075" cy="340158"/>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rPr>
              <a:t>King Street</a:t>
            </a:r>
          </a:p>
        </p:txBody>
      </p:sp>
      <p:grpSp>
        <p:nvGrpSpPr>
          <p:cNvPr id="24" name="Group 23">
            <a:extLst>
              <a:ext uri="{FF2B5EF4-FFF2-40B4-BE49-F238E27FC236}">
                <a16:creationId xmlns:a16="http://schemas.microsoft.com/office/drawing/2014/main" id="{28197597-0EF6-4093-B199-68E8DC9103D9}"/>
              </a:ext>
            </a:extLst>
          </p:cNvPr>
          <p:cNvGrpSpPr/>
          <p:nvPr/>
        </p:nvGrpSpPr>
        <p:grpSpPr>
          <a:xfrm>
            <a:off x="4849796" y="3696105"/>
            <a:ext cx="171695" cy="176598"/>
            <a:chOff x="7585127" y="3092590"/>
            <a:chExt cx="200002" cy="205714"/>
          </a:xfrm>
          <a:solidFill>
            <a:schemeClr val="accent1"/>
          </a:solidFill>
        </p:grpSpPr>
        <p:sp>
          <p:nvSpPr>
            <p:cNvPr id="25" name="Freeform 119">
              <a:extLst>
                <a:ext uri="{FF2B5EF4-FFF2-40B4-BE49-F238E27FC236}">
                  <a16:creationId xmlns:a16="http://schemas.microsoft.com/office/drawing/2014/main" id="{19693BC8-2361-43A4-9A08-78DA35539DFD}"/>
                </a:ext>
              </a:extLst>
            </p:cNvPr>
            <p:cNvSpPr>
              <a:spLocks/>
            </p:cNvSpPr>
            <p:nvPr/>
          </p:nvSpPr>
          <p:spPr bwMode="auto">
            <a:xfrm>
              <a:off x="7585127" y="3092590"/>
              <a:ext cx="200002" cy="108573"/>
            </a:xfrm>
            <a:custGeom>
              <a:avLst/>
              <a:gdLst>
                <a:gd name="T0" fmla="*/ 102 w 104"/>
                <a:gd name="T1" fmla="*/ 28 h 55"/>
                <a:gd name="T2" fmla="*/ 87 w 104"/>
                <a:gd name="T3" fmla="*/ 15 h 55"/>
                <a:gd name="T4" fmla="*/ 87 w 104"/>
                <a:gd name="T5" fmla="*/ 15 h 55"/>
                <a:gd name="T6" fmla="*/ 79 w 104"/>
                <a:gd name="T7" fmla="*/ 8 h 55"/>
                <a:gd name="T8" fmla="*/ 71 w 104"/>
                <a:gd name="T9" fmla="*/ 4 h 55"/>
                <a:gd name="T10" fmla="*/ 62 w 104"/>
                <a:gd name="T11" fmla="*/ 1 h 55"/>
                <a:gd name="T12" fmla="*/ 52 w 104"/>
                <a:gd name="T13" fmla="*/ 0 h 55"/>
                <a:gd name="T14" fmla="*/ 42 w 104"/>
                <a:gd name="T15" fmla="*/ 1 h 55"/>
                <a:gd name="T16" fmla="*/ 34 w 104"/>
                <a:gd name="T17" fmla="*/ 4 h 55"/>
                <a:gd name="T18" fmla="*/ 25 w 104"/>
                <a:gd name="T19" fmla="*/ 8 h 55"/>
                <a:gd name="T20" fmla="*/ 18 w 104"/>
                <a:gd name="T21" fmla="*/ 15 h 55"/>
                <a:gd name="T22" fmla="*/ 3 w 104"/>
                <a:gd name="T23" fmla="*/ 28 h 55"/>
                <a:gd name="T24" fmla="*/ 3 w 104"/>
                <a:gd name="T25" fmla="*/ 28 h 55"/>
                <a:gd name="T26" fmla="*/ 2 w 104"/>
                <a:gd name="T27" fmla="*/ 32 h 55"/>
                <a:gd name="T28" fmla="*/ 0 w 104"/>
                <a:gd name="T29" fmla="*/ 36 h 55"/>
                <a:gd name="T30" fmla="*/ 0 w 104"/>
                <a:gd name="T31" fmla="*/ 36 h 55"/>
                <a:gd name="T32" fmla="*/ 2 w 104"/>
                <a:gd name="T33" fmla="*/ 39 h 55"/>
                <a:gd name="T34" fmla="*/ 3 w 104"/>
                <a:gd name="T35" fmla="*/ 42 h 55"/>
                <a:gd name="T36" fmla="*/ 14 w 104"/>
                <a:gd name="T37" fmla="*/ 53 h 55"/>
                <a:gd name="T38" fmla="*/ 14 w 104"/>
                <a:gd name="T39" fmla="*/ 53 h 55"/>
                <a:gd name="T40" fmla="*/ 17 w 104"/>
                <a:gd name="T41" fmla="*/ 55 h 55"/>
                <a:gd name="T42" fmla="*/ 21 w 104"/>
                <a:gd name="T43" fmla="*/ 55 h 55"/>
                <a:gd name="T44" fmla="*/ 21 w 104"/>
                <a:gd name="T45" fmla="*/ 55 h 55"/>
                <a:gd name="T46" fmla="*/ 25 w 104"/>
                <a:gd name="T47" fmla="*/ 55 h 55"/>
                <a:gd name="T48" fmla="*/ 28 w 104"/>
                <a:gd name="T49" fmla="*/ 53 h 55"/>
                <a:gd name="T50" fmla="*/ 39 w 104"/>
                <a:gd name="T51" fmla="*/ 42 h 55"/>
                <a:gd name="T52" fmla="*/ 39 w 104"/>
                <a:gd name="T53" fmla="*/ 42 h 55"/>
                <a:gd name="T54" fmla="*/ 40 w 104"/>
                <a:gd name="T55" fmla="*/ 39 h 55"/>
                <a:gd name="T56" fmla="*/ 41 w 104"/>
                <a:gd name="T57" fmla="*/ 36 h 55"/>
                <a:gd name="T58" fmla="*/ 41 w 104"/>
                <a:gd name="T59" fmla="*/ 36 h 55"/>
                <a:gd name="T60" fmla="*/ 40 w 104"/>
                <a:gd name="T61" fmla="*/ 32 h 55"/>
                <a:gd name="T62" fmla="*/ 39 w 104"/>
                <a:gd name="T63" fmla="*/ 28 h 55"/>
                <a:gd name="T64" fmla="*/ 28 w 104"/>
                <a:gd name="T65" fmla="*/ 18 h 55"/>
                <a:gd name="T66" fmla="*/ 28 w 104"/>
                <a:gd name="T67" fmla="*/ 18 h 55"/>
                <a:gd name="T68" fmla="*/ 34 w 104"/>
                <a:gd name="T69" fmla="*/ 15 h 55"/>
                <a:gd name="T70" fmla="*/ 40 w 104"/>
                <a:gd name="T71" fmla="*/ 12 h 55"/>
                <a:gd name="T72" fmla="*/ 46 w 104"/>
                <a:gd name="T73" fmla="*/ 10 h 55"/>
                <a:gd name="T74" fmla="*/ 52 w 104"/>
                <a:gd name="T75" fmla="*/ 10 h 55"/>
                <a:gd name="T76" fmla="*/ 58 w 104"/>
                <a:gd name="T77" fmla="*/ 10 h 55"/>
                <a:gd name="T78" fmla="*/ 65 w 104"/>
                <a:gd name="T79" fmla="*/ 12 h 55"/>
                <a:gd name="T80" fmla="*/ 71 w 104"/>
                <a:gd name="T81" fmla="*/ 15 h 55"/>
                <a:gd name="T82" fmla="*/ 77 w 104"/>
                <a:gd name="T83" fmla="*/ 18 h 55"/>
                <a:gd name="T84" fmla="*/ 66 w 104"/>
                <a:gd name="T85" fmla="*/ 28 h 55"/>
                <a:gd name="T86" fmla="*/ 66 w 104"/>
                <a:gd name="T87" fmla="*/ 28 h 55"/>
                <a:gd name="T88" fmla="*/ 65 w 104"/>
                <a:gd name="T89" fmla="*/ 32 h 55"/>
                <a:gd name="T90" fmla="*/ 63 w 104"/>
                <a:gd name="T91" fmla="*/ 36 h 55"/>
                <a:gd name="T92" fmla="*/ 65 w 104"/>
                <a:gd name="T93" fmla="*/ 39 h 55"/>
                <a:gd name="T94" fmla="*/ 66 w 104"/>
                <a:gd name="T95" fmla="*/ 42 h 55"/>
                <a:gd name="T96" fmla="*/ 77 w 104"/>
                <a:gd name="T97" fmla="*/ 53 h 55"/>
                <a:gd name="T98" fmla="*/ 77 w 104"/>
                <a:gd name="T99" fmla="*/ 53 h 55"/>
                <a:gd name="T100" fmla="*/ 79 w 104"/>
                <a:gd name="T101" fmla="*/ 55 h 55"/>
                <a:gd name="T102" fmla="*/ 83 w 104"/>
                <a:gd name="T103" fmla="*/ 55 h 55"/>
                <a:gd name="T104" fmla="*/ 83 w 104"/>
                <a:gd name="T105" fmla="*/ 55 h 55"/>
                <a:gd name="T106" fmla="*/ 88 w 104"/>
                <a:gd name="T107" fmla="*/ 55 h 55"/>
                <a:gd name="T108" fmla="*/ 90 w 104"/>
                <a:gd name="T109" fmla="*/ 53 h 55"/>
                <a:gd name="T110" fmla="*/ 102 w 104"/>
                <a:gd name="T111" fmla="*/ 42 h 55"/>
                <a:gd name="T112" fmla="*/ 102 w 104"/>
                <a:gd name="T113" fmla="*/ 42 h 55"/>
                <a:gd name="T114" fmla="*/ 103 w 104"/>
                <a:gd name="T115" fmla="*/ 39 h 55"/>
                <a:gd name="T116" fmla="*/ 104 w 104"/>
                <a:gd name="T117" fmla="*/ 36 h 55"/>
                <a:gd name="T118" fmla="*/ 103 w 104"/>
                <a:gd name="T119" fmla="*/ 32 h 55"/>
                <a:gd name="T120" fmla="*/ 102 w 104"/>
                <a:gd name="T121" fmla="*/ 28 h 55"/>
                <a:gd name="T122" fmla="*/ 102 w 104"/>
                <a:gd name="T123"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 h="55">
                  <a:moveTo>
                    <a:pt x="102" y="28"/>
                  </a:moveTo>
                  <a:lnTo>
                    <a:pt x="87" y="15"/>
                  </a:lnTo>
                  <a:lnTo>
                    <a:pt x="87" y="15"/>
                  </a:lnTo>
                  <a:lnTo>
                    <a:pt x="79" y="8"/>
                  </a:lnTo>
                  <a:lnTo>
                    <a:pt x="71" y="4"/>
                  </a:lnTo>
                  <a:lnTo>
                    <a:pt x="62" y="1"/>
                  </a:lnTo>
                  <a:lnTo>
                    <a:pt x="52" y="0"/>
                  </a:lnTo>
                  <a:lnTo>
                    <a:pt x="42" y="1"/>
                  </a:lnTo>
                  <a:lnTo>
                    <a:pt x="34" y="4"/>
                  </a:lnTo>
                  <a:lnTo>
                    <a:pt x="25" y="8"/>
                  </a:lnTo>
                  <a:lnTo>
                    <a:pt x="18" y="15"/>
                  </a:lnTo>
                  <a:lnTo>
                    <a:pt x="3" y="28"/>
                  </a:lnTo>
                  <a:lnTo>
                    <a:pt x="3" y="28"/>
                  </a:lnTo>
                  <a:lnTo>
                    <a:pt x="2" y="32"/>
                  </a:lnTo>
                  <a:lnTo>
                    <a:pt x="0" y="36"/>
                  </a:lnTo>
                  <a:lnTo>
                    <a:pt x="0" y="36"/>
                  </a:lnTo>
                  <a:lnTo>
                    <a:pt x="2" y="39"/>
                  </a:lnTo>
                  <a:lnTo>
                    <a:pt x="3" y="42"/>
                  </a:lnTo>
                  <a:lnTo>
                    <a:pt x="14" y="53"/>
                  </a:lnTo>
                  <a:lnTo>
                    <a:pt x="14" y="53"/>
                  </a:lnTo>
                  <a:lnTo>
                    <a:pt x="17" y="55"/>
                  </a:lnTo>
                  <a:lnTo>
                    <a:pt x="21" y="55"/>
                  </a:lnTo>
                  <a:lnTo>
                    <a:pt x="21" y="55"/>
                  </a:lnTo>
                  <a:lnTo>
                    <a:pt x="25" y="55"/>
                  </a:lnTo>
                  <a:lnTo>
                    <a:pt x="28" y="53"/>
                  </a:lnTo>
                  <a:lnTo>
                    <a:pt x="39" y="42"/>
                  </a:lnTo>
                  <a:lnTo>
                    <a:pt x="39" y="42"/>
                  </a:lnTo>
                  <a:lnTo>
                    <a:pt x="40" y="39"/>
                  </a:lnTo>
                  <a:lnTo>
                    <a:pt x="41" y="36"/>
                  </a:lnTo>
                  <a:lnTo>
                    <a:pt x="41" y="36"/>
                  </a:lnTo>
                  <a:lnTo>
                    <a:pt x="40" y="32"/>
                  </a:lnTo>
                  <a:lnTo>
                    <a:pt x="39" y="28"/>
                  </a:lnTo>
                  <a:lnTo>
                    <a:pt x="28" y="18"/>
                  </a:lnTo>
                  <a:lnTo>
                    <a:pt x="28" y="18"/>
                  </a:lnTo>
                  <a:lnTo>
                    <a:pt x="34" y="15"/>
                  </a:lnTo>
                  <a:lnTo>
                    <a:pt x="40" y="12"/>
                  </a:lnTo>
                  <a:lnTo>
                    <a:pt x="46" y="10"/>
                  </a:lnTo>
                  <a:lnTo>
                    <a:pt x="52" y="10"/>
                  </a:lnTo>
                  <a:lnTo>
                    <a:pt x="58" y="10"/>
                  </a:lnTo>
                  <a:lnTo>
                    <a:pt x="65" y="12"/>
                  </a:lnTo>
                  <a:lnTo>
                    <a:pt x="71" y="15"/>
                  </a:lnTo>
                  <a:lnTo>
                    <a:pt x="77" y="18"/>
                  </a:lnTo>
                  <a:lnTo>
                    <a:pt x="66" y="28"/>
                  </a:lnTo>
                  <a:lnTo>
                    <a:pt x="66" y="28"/>
                  </a:lnTo>
                  <a:lnTo>
                    <a:pt x="65" y="32"/>
                  </a:lnTo>
                  <a:lnTo>
                    <a:pt x="63" y="36"/>
                  </a:lnTo>
                  <a:lnTo>
                    <a:pt x="65" y="39"/>
                  </a:lnTo>
                  <a:lnTo>
                    <a:pt x="66" y="42"/>
                  </a:lnTo>
                  <a:lnTo>
                    <a:pt x="77" y="53"/>
                  </a:lnTo>
                  <a:lnTo>
                    <a:pt x="77" y="53"/>
                  </a:lnTo>
                  <a:lnTo>
                    <a:pt x="79" y="55"/>
                  </a:lnTo>
                  <a:lnTo>
                    <a:pt x="83" y="55"/>
                  </a:lnTo>
                  <a:lnTo>
                    <a:pt x="83" y="55"/>
                  </a:lnTo>
                  <a:lnTo>
                    <a:pt x="88" y="55"/>
                  </a:lnTo>
                  <a:lnTo>
                    <a:pt x="90" y="53"/>
                  </a:lnTo>
                  <a:lnTo>
                    <a:pt x="102" y="42"/>
                  </a:lnTo>
                  <a:lnTo>
                    <a:pt x="102" y="42"/>
                  </a:lnTo>
                  <a:lnTo>
                    <a:pt x="103" y="39"/>
                  </a:lnTo>
                  <a:lnTo>
                    <a:pt x="104" y="36"/>
                  </a:lnTo>
                  <a:lnTo>
                    <a:pt x="103" y="32"/>
                  </a:lnTo>
                  <a:lnTo>
                    <a:pt x="102" y="28"/>
                  </a:lnTo>
                  <a:lnTo>
                    <a:pt x="102" y="2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a:p>
          </p:txBody>
        </p:sp>
        <p:sp>
          <p:nvSpPr>
            <p:cNvPr id="26" name="Freeform 120">
              <a:extLst>
                <a:ext uri="{FF2B5EF4-FFF2-40B4-BE49-F238E27FC236}">
                  <a16:creationId xmlns:a16="http://schemas.microsoft.com/office/drawing/2014/main" id="{B0D1282E-E81D-409A-9483-25BA33A3066F}"/>
                </a:ext>
              </a:extLst>
            </p:cNvPr>
            <p:cNvSpPr>
              <a:spLocks noEditPoints="1"/>
            </p:cNvSpPr>
            <p:nvPr/>
          </p:nvSpPr>
          <p:spPr bwMode="auto">
            <a:xfrm>
              <a:off x="7602272" y="3189731"/>
              <a:ext cx="171428" cy="108573"/>
            </a:xfrm>
            <a:custGeom>
              <a:avLst/>
              <a:gdLst>
                <a:gd name="T0" fmla="*/ 59 w 89"/>
                <a:gd name="T1" fmla="*/ 10 h 59"/>
                <a:gd name="T2" fmla="*/ 59 w 89"/>
                <a:gd name="T3" fmla="*/ 0 h 59"/>
                <a:gd name="T4" fmla="*/ 49 w 89"/>
                <a:gd name="T5" fmla="*/ 0 h 59"/>
                <a:gd name="T6" fmla="*/ 49 w 89"/>
                <a:gd name="T7" fmla="*/ 10 h 59"/>
                <a:gd name="T8" fmla="*/ 39 w 89"/>
                <a:gd name="T9" fmla="*/ 10 h 59"/>
                <a:gd name="T10" fmla="*/ 39 w 89"/>
                <a:gd name="T11" fmla="*/ 0 h 59"/>
                <a:gd name="T12" fmla="*/ 29 w 89"/>
                <a:gd name="T13" fmla="*/ 0 h 59"/>
                <a:gd name="T14" fmla="*/ 29 w 89"/>
                <a:gd name="T15" fmla="*/ 10 h 59"/>
                <a:gd name="T16" fmla="*/ 29 w 89"/>
                <a:gd name="T17" fmla="*/ 10 h 59"/>
                <a:gd name="T18" fmla="*/ 23 w 89"/>
                <a:gd name="T19" fmla="*/ 11 h 59"/>
                <a:gd name="T20" fmla="*/ 18 w 89"/>
                <a:gd name="T21" fmla="*/ 14 h 59"/>
                <a:gd name="T22" fmla="*/ 12 w 89"/>
                <a:gd name="T23" fmla="*/ 17 h 59"/>
                <a:gd name="T24" fmla="*/ 9 w 89"/>
                <a:gd name="T25" fmla="*/ 22 h 59"/>
                <a:gd name="T26" fmla="*/ 5 w 89"/>
                <a:gd name="T27" fmla="*/ 27 h 59"/>
                <a:gd name="T28" fmla="*/ 2 w 89"/>
                <a:gd name="T29" fmla="*/ 32 h 59"/>
                <a:gd name="T30" fmla="*/ 0 w 89"/>
                <a:gd name="T31" fmla="*/ 38 h 59"/>
                <a:gd name="T32" fmla="*/ 0 w 89"/>
                <a:gd name="T33" fmla="*/ 45 h 59"/>
                <a:gd name="T34" fmla="*/ 0 w 89"/>
                <a:gd name="T35" fmla="*/ 59 h 59"/>
                <a:gd name="T36" fmla="*/ 89 w 89"/>
                <a:gd name="T37" fmla="*/ 59 h 59"/>
                <a:gd name="T38" fmla="*/ 89 w 89"/>
                <a:gd name="T39" fmla="*/ 45 h 59"/>
                <a:gd name="T40" fmla="*/ 89 w 89"/>
                <a:gd name="T41" fmla="*/ 45 h 59"/>
                <a:gd name="T42" fmla="*/ 89 w 89"/>
                <a:gd name="T43" fmla="*/ 38 h 59"/>
                <a:gd name="T44" fmla="*/ 86 w 89"/>
                <a:gd name="T45" fmla="*/ 32 h 59"/>
                <a:gd name="T46" fmla="*/ 84 w 89"/>
                <a:gd name="T47" fmla="*/ 27 h 59"/>
                <a:gd name="T48" fmla="*/ 80 w 89"/>
                <a:gd name="T49" fmla="*/ 22 h 59"/>
                <a:gd name="T50" fmla="*/ 76 w 89"/>
                <a:gd name="T51" fmla="*/ 17 h 59"/>
                <a:gd name="T52" fmla="*/ 70 w 89"/>
                <a:gd name="T53" fmla="*/ 14 h 59"/>
                <a:gd name="T54" fmla="*/ 65 w 89"/>
                <a:gd name="T55" fmla="*/ 11 h 59"/>
                <a:gd name="T56" fmla="*/ 59 w 89"/>
                <a:gd name="T57" fmla="*/ 10 h 59"/>
                <a:gd name="T58" fmla="*/ 59 w 89"/>
                <a:gd name="T59" fmla="*/ 10 h 59"/>
                <a:gd name="T60" fmla="*/ 44 w 89"/>
                <a:gd name="T61" fmla="*/ 49 h 59"/>
                <a:gd name="T62" fmla="*/ 44 w 89"/>
                <a:gd name="T63" fmla="*/ 49 h 59"/>
                <a:gd name="T64" fmla="*/ 38 w 89"/>
                <a:gd name="T65" fmla="*/ 48 h 59"/>
                <a:gd name="T66" fmla="*/ 34 w 89"/>
                <a:gd name="T67" fmla="*/ 45 h 59"/>
                <a:gd name="T68" fmla="*/ 31 w 89"/>
                <a:gd name="T69" fmla="*/ 41 h 59"/>
                <a:gd name="T70" fmla="*/ 29 w 89"/>
                <a:gd name="T71" fmla="*/ 35 h 59"/>
                <a:gd name="T72" fmla="*/ 29 w 89"/>
                <a:gd name="T73" fmla="*/ 35 h 59"/>
                <a:gd name="T74" fmla="*/ 31 w 89"/>
                <a:gd name="T75" fmla="*/ 29 h 59"/>
                <a:gd name="T76" fmla="*/ 34 w 89"/>
                <a:gd name="T77" fmla="*/ 25 h 59"/>
                <a:gd name="T78" fmla="*/ 38 w 89"/>
                <a:gd name="T79" fmla="*/ 21 h 59"/>
                <a:gd name="T80" fmla="*/ 44 w 89"/>
                <a:gd name="T81" fmla="*/ 20 h 59"/>
                <a:gd name="T82" fmla="*/ 44 w 89"/>
                <a:gd name="T83" fmla="*/ 20 h 59"/>
                <a:gd name="T84" fmla="*/ 50 w 89"/>
                <a:gd name="T85" fmla="*/ 21 h 59"/>
                <a:gd name="T86" fmla="*/ 54 w 89"/>
                <a:gd name="T87" fmla="*/ 25 h 59"/>
                <a:gd name="T88" fmla="*/ 58 w 89"/>
                <a:gd name="T89" fmla="*/ 29 h 59"/>
                <a:gd name="T90" fmla="*/ 59 w 89"/>
                <a:gd name="T91" fmla="*/ 35 h 59"/>
                <a:gd name="T92" fmla="*/ 59 w 89"/>
                <a:gd name="T93" fmla="*/ 35 h 59"/>
                <a:gd name="T94" fmla="*/ 58 w 89"/>
                <a:gd name="T95" fmla="*/ 41 h 59"/>
                <a:gd name="T96" fmla="*/ 54 w 89"/>
                <a:gd name="T97" fmla="*/ 45 h 59"/>
                <a:gd name="T98" fmla="*/ 50 w 89"/>
                <a:gd name="T99" fmla="*/ 48 h 59"/>
                <a:gd name="T100" fmla="*/ 44 w 89"/>
                <a:gd name="T101" fmla="*/ 49 h 59"/>
                <a:gd name="T102" fmla="*/ 44 w 89"/>
                <a:gd name="T103" fmla="*/ 4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 h="59">
                  <a:moveTo>
                    <a:pt x="59" y="10"/>
                  </a:moveTo>
                  <a:lnTo>
                    <a:pt x="59" y="0"/>
                  </a:lnTo>
                  <a:lnTo>
                    <a:pt x="49" y="0"/>
                  </a:lnTo>
                  <a:lnTo>
                    <a:pt x="49" y="10"/>
                  </a:lnTo>
                  <a:lnTo>
                    <a:pt x="39" y="10"/>
                  </a:lnTo>
                  <a:lnTo>
                    <a:pt x="39" y="0"/>
                  </a:lnTo>
                  <a:lnTo>
                    <a:pt x="29" y="0"/>
                  </a:lnTo>
                  <a:lnTo>
                    <a:pt x="29" y="10"/>
                  </a:lnTo>
                  <a:lnTo>
                    <a:pt x="29" y="10"/>
                  </a:lnTo>
                  <a:lnTo>
                    <a:pt x="23" y="11"/>
                  </a:lnTo>
                  <a:lnTo>
                    <a:pt x="18" y="14"/>
                  </a:lnTo>
                  <a:lnTo>
                    <a:pt x="12" y="17"/>
                  </a:lnTo>
                  <a:lnTo>
                    <a:pt x="9" y="22"/>
                  </a:lnTo>
                  <a:lnTo>
                    <a:pt x="5" y="27"/>
                  </a:lnTo>
                  <a:lnTo>
                    <a:pt x="2" y="32"/>
                  </a:lnTo>
                  <a:lnTo>
                    <a:pt x="0" y="38"/>
                  </a:lnTo>
                  <a:lnTo>
                    <a:pt x="0" y="45"/>
                  </a:lnTo>
                  <a:lnTo>
                    <a:pt x="0" y="59"/>
                  </a:lnTo>
                  <a:lnTo>
                    <a:pt x="89" y="59"/>
                  </a:lnTo>
                  <a:lnTo>
                    <a:pt x="89" y="45"/>
                  </a:lnTo>
                  <a:lnTo>
                    <a:pt x="89" y="45"/>
                  </a:lnTo>
                  <a:lnTo>
                    <a:pt x="89" y="38"/>
                  </a:lnTo>
                  <a:lnTo>
                    <a:pt x="86" y="32"/>
                  </a:lnTo>
                  <a:lnTo>
                    <a:pt x="84" y="27"/>
                  </a:lnTo>
                  <a:lnTo>
                    <a:pt x="80" y="22"/>
                  </a:lnTo>
                  <a:lnTo>
                    <a:pt x="76" y="17"/>
                  </a:lnTo>
                  <a:lnTo>
                    <a:pt x="70" y="14"/>
                  </a:lnTo>
                  <a:lnTo>
                    <a:pt x="65" y="11"/>
                  </a:lnTo>
                  <a:lnTo>
                    <a:pt x="59" y="10"/>
                  </a:lnTo>
                  <a:lnTo>
                    <a:pt x="59" y="10"/>
                  </a:lnTo>
                  <a:close/>
                  <a:moveTo>
                    <a:pt x="44" y="49"/>
                  </a:moveTo>
                  <a:lnTo>
                    <a:pt x="44" y="49"/>
                  </a:lnTo>
                  <a:lnTo>
                    <a:pt x="38" y="48"/>
                  </a:lnTo>
                  <a:lnTo>
                    <a:pt x="34" y="45"/>
                  </a:lnTo>
                  <a:lnTo>
                    <a:pt x="31" y="41"/>
                  </a:lnTo>
                  <a:lnTo>
                    <a:pt x="29" y="35"/>
                  </a:lnTo>
                  <a:lnTo>
                    <a:pt x="29" y="35"/>
                  </a:lnTo>
                  <a:lnTo>
                    <a:pt x="31" y="29"/>
                  </a:lnTo>
                  <a:lnTo>
                    <a:pt x="34" y="25"/>
                  </a:lnTo>
                  <a:lnTo>
                    <a:pt x="38" y="21"/>
                  </a:lnTo>
                  <a:lnTo>
                    <a:pt x="44" y="20"/>
                  </a:lnTo>
                  <a:lnTo>
                    <a:pt x="44" y="20"/>
                  </a:lnTo>
                  <a:lnTo>
                    <a:pt x="50" y="21"/>
                  </a:lnTo>
                  <a:lnTo>
                    <a:pt x="54" y="25"/>
                  </a:lnTo>
                  <a:lnTo>
                    <a:pt x="58" y="29"/>
                  </a:lnTo>
                  <a:lnTo>
                    <a:pt x="59" y="35"/>
                  </a:lnTo>
                  <a:lnTo>
                    <a:pt x="59" y="35"/>
                  </a:lnTo>
                  <a:lnTo>
                    <a:pt x="58" y="41"/>
                  </a:lnTo>
                  <a:lnTo>
                    <a:pt x="54" y="45"/>
                  </a:lnTo>
                  <a:lnTo>
                    <a:pt x="50" y="48"/>
                  </a:lnTo>
                  <a:lnTo>
                    <a:pt x="44" y="49"/>
                  </a:lnTo>
                  <a:lnTo>
                    <a:pt x="44" y="4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a:p>
          </p:txBody>
        </p:sp>
      </p:grpSp>
      <p:sp>
        <p:nvSpPr>
          <p:cNvPr id="27" name="TextBox 26">
            <a:extLst>
              <a:ext uri="{FF2B5EF4-FFF2-40B4-BE49-F238E27FC236}">
                <a16:creationId xmlns:a16="http://schemas.microsoft.com/office/drawing/2014/main" id="{88B4F388-AE2B-4EE6-91B7-219FF749A10B}"/>
              </a:ext>
            </a:extLst>
          </p:cNvPr>
          <p:cNvSpPr txBox="1"/>
          <p:nvPr/>
        </p:nvSpPr>
        <p:spPr>
          <a:xfrm>
            <a:off x="5047164" y="3623685"/>
            <a:ext cx="1124075" cy="340158"/>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rPr>
              <a:t>0-8-000-000</a:t>
            </a:r>
          </a:p>
        </p:txBody>
      </p:sp>
      <p:grpSp>
        <p:nvGrpSpPr>
          <p:cNvPr id="28" name="Group 27">
            <a:extLst>
              <a:ext uri="{FF2B5EF4-FFF2-40B4-BE49-F238E27FC236}">
                <a16:creationId xmlns:a16="http://schemas.microsoft.com/office/drawing/2014/main" id="{4C89CEC8-5D30-4D20-9E9B-25DD4E710ED8}"/>
              </a:ext>
            </a:extLst>
          </p:cNvPr>
          <p:cNvGrpSpPr/>
          <p:nvPr/>
        </p:nvGrpSpPr>
        <p:grpSpPr>
          <a:xfrm>
            <a:off x="6211368" y="2845240"/>
            <a:ext cx="196115" cy="219887"/>
            <a:chOff x="3251828" y="1637493"/>
            <a:chExt cx="206080" cy="231060"/>
          </a:xfrm>
          <a:solidFill>
            <a:schemeClr val="accent1"/>
          </a:solidFill>
        </p:grpSpPr>
        <p:sp>
          <p:nvSpPr>
            <p:cNvPr id="29" name="Freeform 1142">
              <a:extLst>
                <a:ext uri="{FF2B5EF4-FFF2-40B4-BE49-F238E27FC236}">
                  <a16:creationId xmlns:a16="http://schemas.microsoft.com/office/drawing/2014/main" id="{AF362D6E-6DF5-473B-887D-2C577FA749BC}"/>
                </a:ext>
              </a:extLst>
            </p:cNvPr>
            <p:cNvSpPr>
              <a:spLocks noEditPoints="1"/>
            </p:cNvSpPr>
            <p:nvPr/>
          </p:nvSpPr>
          <p:spPr bwMode="auto">
            <a:xfrm>
              <a:off x="3251828" y="1737410"/>
              <a:ext cx="206080" cy="131143"/>
            </a:xfrm>
            <a:custGeom>
              <a:avLst/>
              <a:gdLst>
                <a:gd name="T0" fmla="*/ 89 w 98"/>
                <a:gd name="T1" fmla="*/ 0 h 64"/>
                <a:gd name="T2" fmla="*/ 10 w 98"/>
                <a:gd name="T3" fmla="*/ 0 h 64"/>
                <a:gd name="T4" fmla="*/ 10 w 98"/>
                <a:gd name="T5" fmla="*/ 0 h 64"/>
                <a:gd name="T6" fmla="*/ 6 w 98"/>
                <a:gd name="T7" fmla="*/ 1 h 64"/>
                <a:gd name="T8" fmla="*/ 2 w 98"/>
                <a:gd name="T9" fmla="*/ 3 h 64"/>
                <a:gd name="T10" fmla="*/ 1 w 98"/>
                <a:gd name="T11" fmla="*/ 6 h 64"/>
                <a:gd name="T12" fmla="*/ 0 w 98"/>
                <a:gd name="T13" fmla="*/ 10 h 64"/>
                <a:gd name="T14" fmla="*/ 0 w 98"/>
                <a:gd name="T15" fmla="*/ 54 h 64"/>
                <a:gd name="T16" fmla="*/ 0 w 98"/>
                <a:gd name="T17" fmla="*/ 54 h 64"/>
                <a:gd name="T18" fmla="*/ 1 w 98"/>
                <a:gd name="T19" fmla="*/ 58 h 64"/>
                <a:gd name="T20" fmla="*/ 2 w 98"/>
                <a:gd name="T21" fmla="*/ 62 h 64"/>
                <a:gd name="T22" fmla="*/ 6 w 98"/>
                <a:gd name="T23" fmla="*/ 63 h 64"/>
                <a:gd name="T24" fmla="*/ 10 w 98"/>
                <a:gd name="T25" fmla="*/ 64 h 64"/>
                <a:gd name="T26" fmla="*/ 89 w 98"/>
                <a:gd name="T27" fmla="*/ 64 h 64"/>
                <a:gd name="T28" fmla="*/ 89 w 98"/>
                <a:gd name="T29" fmla="*/ 64 h 64"/>
                <a:gd name="T30" fmla="*/ 92 w 98"/>
                <a:gd name="T31" fmla="*/ 63 h 64"/>
                <a:gd name="T32" fmla="*/ 96 w 98"/>
                <a:gd name="T33" fmla="*/ 62 h 64"/>
                <a:gd name="T34" fmla="*/ 97 w 98"/>
                <a:gd name="T35" fmla="*/ 58 h 64"/>
                <a:gd name="T36" fmla="*/ 98 w 98"/>
                <a:gd name="T37" fmla="*/ 54 h 64"/>
                <a:gd name="T38" fmla="*/ 98 w 98"/>
                <a:gd name="T39" fmla="*/ 10 h 64"/>
                <a:gd name="T40" fmla="*/ 98 w 98"/>
                <a:gd name="T41" fmla="*/ 10 h 64"/>
                <a:gd name="T42" fmla="*/ 97 w 98"/>
                <a:gd name="T43" fmla="*/ 6 h 64"/>
                <a:gd name="T44" fmla="*/ 96 w 98"/>
                <a:gd name="T45" fmla="*/ 3 h 64"/>
                <a:gd name="T46" fmla="*/ 92 w 98"/>
                <a:gd name="T47" fmla="*/ 1 h 64"/>
                <a:gd name="T48" fmla="*/ 89 w 98"/>
                <a:gd name="T49" fmla="*/ 0 h 64"/>
                <a:gd name="T50" fmla="*/ 89 w 98"/>
                <a:gd name="T51" fmla="*/ 0 h 64"/>
                <a:gd name="T52" fmla="*/ 79 w 98"/>
                <a:gd name="T53" fmla="*/ 10 h 64"/>
                <a:gd name="T54" fmla="*/ 49 w 98"/>
                <a:gd name="T55" fmla="*/ 28 h 64"/>
                <a:gd name="T56" fmla="*/ 20 w 98"/>
                <a:gd name="T57" fmla="*/ 10 h 64"/>
                <a:gd name="T58" fmla="*/ 79 w 98"/>
                <a:gd name="T59" fmla="*/ 10 h 64"/>
                <a:gd name="T60" fmla="*/ 10 w 98"/>
                <a:gd name="T61" fmla="*/ 54 h 64"/>
                <a:gd name="T62" fmla="*/ 10 w 98"/>
                <a:gd name="T63" fmla="*/ 16 h 64"/>
                <a:gd name="T64" fmla="*/ 47 w 98"/>
                <a:gd name="T65" fmla="*/ 38 h 64"/>
                <a:gd name="T66" fmla="*/ 47 w 98"/>
                <a:gd name="T67" fmla="*/ 38 h 64"/>
                <a:gd name="T68" fmla="*/ 49 w 98"/>
                <a:gd name="T69" fmla="*/ 40 h 64"/>
                <a:gd name="T70" fmla="*/ 49 w 98"/>
                <a:gd name="T71" fmla="*/ 40 h 64"/>
                <a:gd name="T72" fmla="*/ 52 w 98"/>
                <a:gd name="T73" fmla="*/ 38 h 64"/>
                <a:gd name="T74" fmla="*/ 89 w 98"/>
                <a:gd name="T75" fmla="*/ 16 h 64"/>
                <a:gd name="T76" fmla="*/ 89 w 98"/>
                <a:gd name="T77" fmla="*/ 54 h 64"/>
                <a:gd name="T78" fmla="*/ 10 w 98"/>
                <a:gd name="T7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64">
                  <a:moveTo>
                    <a:pt x="89" y="0"/>
                  </a:moveTo>
                  <a:lnTo>
                    <a:pt x="10" y="0"/>
                  </a:lnTo>
                  <a:lnTo>
                    <a:pt x="10" y="0"/>
                  </a:lnTo>
                  <a:lnTo>
                    <a:pt x="6" y="1"/>
                  </a:lnTo>
                  <a:lnTo>
                    <a:pt x="2" y="3"/>
                  </a:lnTo>
                  <a:lnTo>
                    <a:pt x="1" y="6"/>
                  </a:lnTo>
                  <a:lnTo>
                    <a:pt x="0" y="10"/>
                  </a:lnTo>
                  <a:lnTo>
                    <a:pt x="0" y="54"/>
                  </a:lnTo>
                  <a:lnTo>
                    <a:pt x="0" y="54"/>
                  </a:lnTo>
                  <a:lnTo>
                    <a:pt x="1" y="58"/>
                  </a:lnTo>
                  <a:lnTo>
                    <a:pt x="2" y="62"/>
                  </a:lnTo>
                  <a:lnTo>
                    <a:pt x="6" y="63"/>
                  </a:lnTo>
                  <a:lnTo>
                    <a:pt x="10" y="64"/>
                  </a:lnTo>
                  <a:lnTo>
                    <a:pt x="89" y="64"/>
                  </a:lnTo>
                  <a:lnTo>
                    <a:pt x="89" y="64"/>
                  </a:lnTo>
                  <a:lnTo>
                    <a:pt x="92" y="63"/>
                  </a:lnTo>
                  <a:lnTo>
                    <a:pt x="96" y="62"/>
                  </a:lnTo>
                  <a:lnTo>
                    <a:pt x="97" y="58"/>
                  </a:lnTo>
                  <a:lnTo>
                    <a:pt x="98" y="54"/>
                  </a:lnTo>
                  <a:lnTo>
                    <a:pt x="98" y="10"/>
                  </a:lnTo>
                  <a:lnTo>
                    <a:pt x="98" y="10"/>
                  </a:lnTo>
                  <a:lnTo>
                    <a:pt x="97" y="6"/>
                  </a:lnTo>
                  <a:lnTo>
                    <a:pt x="96" y="3"/>
                  </a:lnTo>
                  <a:lnTo>
                    <a:pt x="92" y="1"/>
                  </a:lnTo>
                  <a:lnTo>
                    <a:pt x="89" y="0"/>
                  </a:lnTo>
                  <a:lnTo>
                    <a:pt x="89" y="0"/>
                  </a:lnTo>
                  <a:close/>
                  <a:moveTo>
                    <a:pt x="79" y="10"/>
                  </a:moveTo>
                  <a:lnTo>
                    <a:pt x="49" y="28"/>
                  </a:lnTo>
                  <a:lnTo>
                    <a:pt x="20" y="10"/>
                  </a:lnTo>
                  <a:lnTo>
                    <a:pt x="79" y="10"/>
                  </a:lnTo>
                  <a:close/>
                  <a:moveTo>
                    <a:pt x="10" y="54"/>
                  </a:moveTo>
                  <a:lnTo>
                    <a:pt x="10" y="16"/>
                  </a:lnTo>
                  <a:lnTo>
                    <a:pt x="47" y="38"/>
                  </a:lnTo>
                  <a:lnTo>
                    <a:pt x="47" y="38"/>
                  </a:lnTo>
                  <a:lnTo>
                    <a:pt x="49" y="40"/>
                  </a:lnTo>
                  <a:lnTo>
                    <a:pt x="49" y="40"/>
                  </a:lnTo>
                  <a:lnTo>
                    <a:pt x="52" y="38"/>
                  </a:lnTo>
                  <a:lnTo>
                    <a:pt x="89" y="16"/>
                  </a:lnTo>
                  <a:lnTo>
                    <a:pt x="89" y="54"/>
                  </a:lnTo>
                  <a:lnTo>
                    <a:pt x="1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1143">
              <a:extLst>
                <a:ext uri="{FF2B5EF4-FFF2-40B4-BE49-F238E27FC236}">
                  <a16:creationId xmlns:a16="http://schemas.microsoft.com/office/drawing/2014/main" id="{78829C80-FF08-46CC-A92B-DD22184DB861}"/>
                </a:ext>
              </a:extLst>
            </p:cNvPr>
            <p:cNvSpPr>
              <a:spLocks/>
            </p:cNvSpPr>
            <p:nvPr/>
          </p:nvSpPr>
          <p:spPr bwMode="auto">
            <a:xfrm>
              <a:off x="3308033" y="1637493"/>
              <a:ext cx="93675" cy="87428"/>
            </a:xfrm>
            <a:custGeom>
              <a:avLst/>
              <a:gdLst>
                <a:gd name="T0" fmla="*/ 47 w 47"/>
                <a:gd name="T1" fmla="*/ 18 h 42"/>
                <a:gd name="T2" fmla="*/ 39 w 47"/>
                <a:gd name="T3" fmla="*/ 11 h 42"/>
                <a:gd name="T4" fmla="*/ 28 w 47"/>
                <a:gd name="T5" fmla="*/ 22 h 42"/>
                <a:gd name="T6" fmla="*/ 28 w 47"/>
                <a:gd name="T7" fmla="*/ 0 h 42"/>
                <a:gd name="T8" fmla="*/ 18 w 47"/>
                <a:gd name="T9" fmla="*/ 0 h 42"/>
                <a:gd name="T10" fmla="*/ 18 w 47"/>
                <a:gd name="T11" fmla="*/ 22 h 42"/>
                <a:gd name="T12" fmla="*/ 7 w 47"/>
                <a:gd name="T13" fmla="*/ 11 h 42"/>
                <a:gd name="T14" fmla="*/ 0 w 47"/>
                <a:gd name="T15" fmla="*/ 18 h 42"/>
                <a:gd name="T16" fmla="*/ 23 w 47"/>
                <a:gd name="T17" fmla="*/ 42 h 42"/>
                <a:gd name="T18" fmla="*/ 47 w 47"/>
                <a:gd name="T19"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2">
                  <a:moveTo>
                    <a:pt x="47" y="18"/>
                  </a:moveTo>
                  <a:lnTo>
                    <a:pt x="39" y="11"/>
                  </a:lnTo>
                  <a:lnTo>
                    <a:pt x="28" y="22"/>
                  </a:lnTo>
                  <a:lnTo>
                    <a:pt x="28" y="0"/>
                  </a:lnTo>
                  <a:lnTo>
                    <a:pt x="18" y="0"/>
                  </a:lnTo>
                  <a:lnTo>
                    <a:pt x="18" y="22"/>
                  </a:lnTo>
                  <a:lnTo>
                    <a:pt x="7" y="11"/>
                  </a:lnTo>
                  <a:lnTo>
                    <a:pt x="0" y="18"/>
                  </a:lnTo>
                  <a:lnTo>
                    <a:pt x="23" y="42"/>
                  </a:lnTo>
                  <a:lnTo>
                    <a:pt x="4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
        <p:nvSpPr>
          <p:cNvPr id="31" name="TextBox 30">
            <a:extLst>
              <a:ext uri="{FF2B5EF4-FFF2-40B4-BE49-F238E27FC236}">
                <a16:creationId xmlns:a16="http://schemas.microsoft.com/office/drawing/2014/main" id="{6101EB5F-5001-4541-AF5C-FA63A0822550}"/>
              </a:ext>
            </a:extLst>
          </p:cNvPr>
          <p:cNvSpPr txBox="1"/>
          <p:nvPr/>
        </p:nvSpPr>
        <p:spPr>
          <a:xfrm>
            <a:off x="6456678" y="2806481"/>
            <a:ext cx="1124075" cy="340158"/>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rPr>
              <a:t>Info@CS.com</a:t>
            </a:r>
          </a:p>
        </p:txBody>
      </p:sp>
      <p:sp>
        <p:nvSpPr>
          <p:cNvPr id="32" name="TextBox 31">
            <a:extLst>
              <a:ext uri="{FF2B5EF4-FFF2-40B4-BE49-F238E27FC236}">
                <a16:creationId xmlns:a16="http://schemas.microsoft.com/office/drawing/2014/main" id="{0316B15E-A6A6-46F0-8902-54B88554EC0C}"/>
              </a:ext>
            </a:extLst>
          </p:cNvPr>
          <p:cNvSpPr txBox="1"/>
          <p:nvPr/>
        </p:nvSpPr>
        <p:spPr>
          <a:xfrm>
            <a:off x="6418328" y="3623685"/>
            <a:ext cx="1848562" cy="340158"/>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rPr>
              <a:t>@Electrical Service</a:t>
            </a:r>
          </a:p>
        </p:txBody>
      </p:sp>
      <p:sp>
        <p:nvSpPr>
          <p:cNvPr id="5" name="Freeform 1536">
            <a:extLst>
              <a:ext uri="{FF2B5EF4-FFF2-40B4-BE49-F238E27FC236}">
                <a16:creationId xmlns:a16="http://schemas.microsoft.com/office/drawing/2014/main" id="{29FFF948-4BB9-49FA-972A-19283F59957F}"/>
              </a:ext>
            </a:extLst>
          </p:cNvPr>
          <p:cNvSpPr>
            <a:spLocks noEditPoints="1"/>
          </p:cNvSpPr>
          <p:nvPr/>
        </p:nvSpPr>
        <p:spPr bwMode="auto">
          <a:xfrm>
            <a:off x="6206724" y="3696105"/>
            <a:ext cx="174389" cy="17659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pic>
        <p:nvPicPr>
          <p:cNvPr id="3" name="Picture Placeholder 2">
            <a:extLst>
              <a:ext uri="{FF2B5EF4-FFF2-40B4-BE49-F238E27FC236}">
                <a16:creationId xmlns:a16="http://schemas.microsoft.com/office/drawing/2014/main" id="{CE7394B9-F232-4D05-BCF9-B09988398B2D}"/>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295" r="7295"/>
          <a:stretch>
            <a:fillRect/>
          </a:stretch>
        </p:blipFill>
        <p:spPr/>
      </p:pic>
    </p:spTree>
    <p:extLst>
      <p:ext uri="{BB962C8B-B14F-4D97-AF65-F5344CB8AC3E}">
        <p14:creationId xmlns:p14="http://schemas.microsoft.com/office/powerpoint/2010/main" val="336844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3" grpId="0"/>
      <p:bldP spid="27" grpId="0"/>
      <p:bldP spid="31" grpId="0"/>
      <p:bldP spid="32"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88217"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8" name="TextBox 17">
            <a:extLst>
              <a:ext uri="{FF2B5EF4-FFF2-40B4-BE49-F238E27FC236}">
                <a16:creationId xmlns:a16="http://schemas.microsoft.com/office/drawing/2014/main" id="{3D39D113-3A71-4EA9-BFEB-4B7D18F12586}"/>
              </a:ext>
            </a:extLst>
          </p:cNvPr>
          <p:cNvSpPr txBox="1"/>
          <p:nvPr/>
        </p:nvSpPr>
        <p:spPr>
          <a:xfrm>
            <a:off x="1089029" y="2833591"/>
            <a:ext cx="1124075" cy="276999"/>
          </a:xfrm>
          <a:prstGeom prst="rect">
            <a:avLst/>
          </a:prstGeom>
          <a:noFill/>
        </p:spPr>
        <p:txBody>
          <a:bodyPr wrap="square" rtlCol="0">
            <a:spAutoFit/>
          </a:bodyPr>
          <a:lstStyle/>
          <a:p>
            <a:r>
              <a:rPr lang="en-US" sz="1200" b="1" dirty="0">
                <a:solidFill>
                  <a:schemeClr val="bg1"/>
                </a:solidFill>
                <a:latin typeface="+mj-lt"/>
              </a:rPr>
              <a:t>Name </a:t>
            </a:r>
            <a:r>
              <a:rPr lang="en-US" sz="1050" b="1" dirty="0">
                <a:solidFill>
                  <a:schemeClr val="bg1"/>
                </a:solidFill>
              </a:rPr>
              <a:t>Here</a:t>
            </a:r>
            <a:endParaRPr lang="en-US" sz="1200" b="1" dirty="0">
              <a:solidFill>
                <a:schemeClr val="bg1"/>
              </a:solidFill>
            </a:endParaRPr>
          </a:p>
        </p:txBody>
      </p:sp>
      <p:sp>
        <p:nvSpPr>
          <p:cNvPr id="19" name="TextBox 18">
            <a:extLst>
              <a:ext uri="{FF2B5EF4-FFF2-40B4-BE49-F238E27FC236}">
                <a16:creationId xmlns:a16="http://schemas.microsoft.com/office/drawing/2014/main" id="{D117DD1B-649C-4D8D-A1B8-DA1A1EADFB66}"/>
              </a:ext>
            </a:extLst>
          </p:cNvPr>
          <p:cNvSpPr txBox="1"/>
          <p:nvPr/>
        </p:nvSpPr>
        <p:spPr>
          <a:xfrm>
            <a:off x="1089029" y="3145215"/>
            <a:ext cx="1124075" cy="219291"/>
          </a:xfrm>
          <a:prstGeom prst="rect">
            <a:avLst/>
          </a:prstGeom>
          <a:noFill/>
        </p:spPr>
        <p:txBody>
          <a:bodyPr wrap="square" rtlCol="0">
            <a:spAutoFit/>
          </a:bodyPr>
          <a:lstStyle/>
          <a:p>
            <a:r>
              <a:rPr lang="en-US" sz="825" i="1" dirty="0">
                <a:solidFill>
                  <a:schemeClr val="bg1"/>
                </a:solidFill>
              </a:rPr>
              <a:t>CEO &amp; Founder</a:t>
            </a:r>
          </a:p>
        </p:txBody>
      </p:sp>
      <p:grpSp>
        <p:nvGrpSpPr>
          <p:cNvPr id="20" name="Group 19">
            <a:extLst>
              <a:ext uri="{FF2B5EF4-FFF2-40B4-BE49-F238E27FC236}">
                <a16:creationId xmlns:a16="http://schemas.microsoft.com/office/drawing/2014/main" id="{A8A5E6BF-169E-452B-ACC5-BE2963EE0B3E}"/>
              </a:ext>
            </a:extLst>
          </p:cNvPr>
          <p:cNvGrpSpPr/>
          <p:nvPr/>
        </p:nvGrpSpPr>
        <p:grpSpPr>
          <a:xfrm>
            <a:off x="1123557" y="3433529"/>
            <a:ext cx="584175" cy="113625"/>
            <a:chOff x="10671408" y="6050672"/>
            <a:chExt cx="923261" cy="179579"/>
          </a:xfrm>
          <a:solidFill>
            <a:schemeClr val="bg1"/>
          </a:solidFill>
        </p:grpSpPr>
        <p:grpSp>
          <p:nvGrpSpPr>
            <p:cNvPr id="21" name="Group 673">
              <a:extLst>
                <a:ext uri="{FF2B5EF4-FFF2-40B4-BE49-F238E27FC236}">
                  <a16:creationId xmlns:a16="http://schemas.microsoft.com/office/drawing/2014/main" id="{7B37149C-0E92-4145-B3CD-51DB15DAAF4D}"/>
                </a:ext>
              </a:extLst>
            </p:cNvPr>
            <p:cNvGrpSpPr>
              <a:grpSpLocks noChangeAspect="1"/>
            </p:cNvGrpSpPr>
            <p:nvPr/>
          </p:nvGrpSpPr>
          <p:grpSpPr bwMode="auto">
            <a:xfrm>
              <a:off x="11417315" y="6050672"/>
              <a:ext cx="177354" cy="179579"/>
              <a:chOff x="6267" y="2329"/>
              <a:chExt cx="797" cy="807"/>
            </a:xfrm>
            <a:grpFill/>
          </p:grpSpPr>
          <p:sp>
            <p:nvSpPr>
              <p:cNvPr id="25" name="Freeform 675">
                <a:extLst>
                  <a:ext uri="{FF2B5EF4-FFF2-40B4-BE49-F238E27FC236}">
                    <a16:creationId xmlns:a16="http://schemas.microsoft.com/office/drawing/2014/main" id="{D72669AE-4A30-4BDD-88E2-47D926A516E7}"/>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26" name="Freeform 676">
                <a:extLst>
                  <a:ext uri="{FF2B5EF4-FFF2-40B4-BE49-F238E27FC236}">
                    <a16:creationId xmlns:a16="http://schemas.microsoft.com/office/drawing/2014/main" id="{0466DD5D-DB90-4C6E-A6DA-DC2681E07B1B}"/>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27" name="Freeform 677">
                <a:extLst>
                  <a:ext uri="{FF2B5EF4-FFF2-40B4-BE49-F238E27FC236}">
                    <a16:creationId xmlns:a16="http://schemas.microsoft.com/office/drawing/2014/main" id="{BEFEA873-6B0B-4F3A-AD9D-0FD89A5BA52B}"/>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28" name="Freeform 678">
                <a:extLst>
                  <a:ext uri="{FF2B5EF4-FFF2-40B4-BE49-F238E27FC236}">
                    <a16:creationId xmlns:a16="http://schemas.microsoft.com/office/drawing/2014/main" id="{94F00396-E202-4DD7-8DA1-4753837CEA2D}"/>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grpSp>
        <p:sp>
          <p:nvSpPr>
            <p:cNvPr id="22" name="Freeform 850">
              <a:extLst>
                <a:ext uri="{FF2B5EF4-FFF2-40B4-BE49-F238E27FC236}">
                  <a16:creationId xmlns:a16="http://schemas.microsoft.com/office/drawing/2014/main" id="{4A26622E-62B2-4F2E-BBE2-E0838CBD46F5}"/>
                </a:ext>
              </a:extLst>
            </p:cNvPr>
            <p:cNvSpPr>
              <a:spLocks noEditPoints="1"/>
            </p:cNvSpPr>
            <p:nvPr/>
          </p:nvSpPr>
          <p:spPr bwMode="auto">
            <a:xfrm>
              <a:off x="11158154" y="6060306"/>
              <a:ext cx="169279" cy="169279"/>
            </a:xfrm>
            <a:custGeom>
              <a:avLst/>
              <a:gdLst>
                <a:gd name="T0" fmla="*/ 538 w 3619"/>
                <a:gd name="T1" fmla="*/ 1378 h 3620"/>
                <a:gd name="T2" fmla="*/ 538 w 3619"/>
                <a:gd name="T3" fmla="*/ 3174 h 3620"/>
                <a:gd name="T4" fmla="*/ 1025 w 3619"/>
                <a:gd name="T5" fmla="*/ 3221 h 3620"/>
                <a:gd name="T6" fmla="*/ 1117 w 3619"/>
                <a:gd name="T7" fmla="*/ 3152 h 3620"/>
                <a:gd name="T8" fmla="*/ 1093 w 3619"/>
                <a:gd name="T9" fmla="*/ 1359 h 3620"/>
                <a:gd name="T10" fmla="*/ 2547 w 3619"/>
                <a:gd name="T11" fmla="*/ 1302 h 3620"/>
                <a:gd name="T12" fmla="*/ 2269 w 3619"/>
                <a:gd name="T13" fmla="*/ 1342 h 3620"/>
                <a:gd name="T14" fmla="*/ 2085 w 3619"/>
                <a:gd name="T15" fmla="*/ 1449 h 3620"/>
                <a:gd name="T16" fmla="*/ 1985 w 3619"/>
                <a:gd name="T17" fmla="*/ 1418 h 3620"/>
                <a:gd name="T18" fmla="*/ 1920 w 3619"/>
                <a:gd name="T19" fmla="*/ 1334 h 3620"/>
                <a:gd name="T20" fmla="*/ 1415 w 3619"/>
                <a:gd name="T21" fmla="*/ 1356 h 3620"/>
                <a:gd name="T22" fmla="*/ 1392 w 3619"/>
                <a:gd name="T23" fmla="*/ 3157 h 3620"/>
                <a:gd name="T24" fmla="*/ 1476 w 3619"/>
                <a:gd name="T25" fmla="*/ 3221 h 3620"/>
                <a:gd name="T26" fmla="*/ 1973 w 3619"/>
                <a:gd name="T27" fmla="*/ 3178 h 3620"/>
                <a:gd name="T28" fmla="*/ 1990 w 3619"/>
                <a:gd name="T29" fmla="*/ 2170 h 3620"/>
                <a:gd name="T30" fmla="*/ 2023 w 3619"/>
                <a:gd name="T31" fmla="*/ 2036 h 3620"/>
                <a:gd name="T32" fmla="*/ 2101 w 3619"/>
                <a:gd name="T33" fmla="*/ 1905 h 3620"/>
                <a:gd name="T34" fmla="*/ 2241 w 3619"/>
                <a:gd name="T35" fmla="*/ 1824 h 3620"/>
                <a:gd name="T36" fmla="*/ 2432 w 3619"/>
                <a:gd name="T37" fmla="*/ 1833 h 3620"/>
                <a:gd name="T38" fmla="*/ 2553 w 3619"/>
                <a:gd name="T39" fmla="*/ 1923 h 3620"/>
                <a:gd name="T40" fmla="*/ 2611 w 3619"/>
                <a:gd name="T41" fmla="*/ 2060 h 3620"/>
                <a:gd name="T42" fmla="*/ 2630 w 3619"/>
                <a:gd name="T43" fmla="*/ 2204 h 3620"/>
                <a:gd name="T44" fmla="*/ 2630 w 3619"/>
                <a:gd name="T45" fmla="*/ 2320 h 3620"/>
                <a:gd name="T46" fmla="*/ 2655 w 3619"/>
                <a:gd name="T47" fmla="*/ 3196 h 3620"/>
                <a:gd name="T48" fmla="*/ 3175 w 3619"/>
                <a:gd name="T49" fmla="*/ 3218 h 3620"/>
                <a:gd name="T50" fmla="*/ 3240 w 3619"/>
                <a:gd name="T51" fmla="*/ 3134 h 3620"/>
                <a:gd name="T52" fmla="*/ 3238 w 3619"/>
                <a:gd name="T53" fmla="*/ 2160 h 3620"/>
                <a:gd name="T54" fmla="*/ 3224 w 3619"/>
                <a:gd name="T55" fmla="*/ 1948 h 3620"/>
                <a:gd name="T56" fmla="*/ 3178 w 3619"/>
                <a:gd name="T57" fmla="*/ 1733 h 3620"/>
                <a:gd name="T58" fmla="*/ 3082 w 3619"/>
                <a:gd name="T59" fmla="*/ 1540 h 3620"/>
                <a:gd name="T60" fmla="*/ 2920 w 3619"/>
                <a:gd name="T61" fmla="*/ 1391 h 3620"/>
                <a:gd name="T62" fmla="*/ 2673 w 3619"/>
                <a:gd name="T63" fmla="*/ 1309 h 3620"/>
                <a:gd name="T64" fmla="*/ 727 w 3619"/>
                <a:gd name="T65" fmla="*/ 411 h 3620"/>
                <a:gd name="T66" fmla="*/ 534 w 3619"/>
                <a:gd name="T67" fmla="*/ 529 h 3620"/>
                <a:gd name="T68" fmla="*/ 440 w 3619"/>
                <a:gd name="T69" fmla="*/ 736 h 3620"/>
                <a:gd name="T70" fmla="*/ 483 w 3619"/>
                <a:gd name="T71" fmla="*/ 965 h 3620"/>
                <a:gd name="T72" fmla="*/ 641 w 3619"/>
                <a:gd name="T73" fmla="*/ 1125 h 3620"/>
                <a:gd name="T74" fmla="*/ 870 w 3619"/>
                <a:gd name="T75" fmla="*/ 1167 h 3620"/>
                <a:gd name="T76" fmla="*/ 1079 w 3619"/>
                <a:gd name="T77" fmla="*/ 1072 h 3620"/>
                <a:gd name="T78" fmla="*/ 1195 w 3619"/>
                <a:gd name="T79" fmla="*/ 880 h 3620"/>
                <a:gd name="T80" fmla="*/ 1182 w 3619"/>
                <a:gd name="T81" fmla="*/ 646 h 3620"/>
                <a:gd name="T82" fmla="*/ 1042 w 3619"/>
                <a:gd name="T83" fmla="*/ 469 h 3620"/>
                <a:gd name="T84" fmla="*/ 822 w 3619"/>
                <a:gd name="T85" fmla="*/ 399 h 3620"/>
                <a:gd name="T86" fmla="*/ 3420 w 3619"/>
                <a:gd name="T87" fmla="*/ 27 h 3620"/>
                <a:gd name="T88" fmla="*/ 3575 w 3619"/>
                <a:gd name="T89" fmla="*/ 162 h 3620"/>
                <a:gd name="T90" fmla="*/ 3619 w 3619"/>
                <a:gd name="T91" fmla="*/ 3293 h 3620"/>
                <a:gd name="T92" fmla="*/ 3551 w 3619"/>
                <a:gd name="T93" fmla="*/ 3493 h 3620"/>
                <a:gd name="T94" fmla="*/ 3379 w 3619"/>
                <a:gd name="T95" fmla="*/ 3609 h 3620"/>
                <a:gd name="T96" fmla="*/ 241 w 3619"/>
                <a:gd name="T97" fmla="*/ 3609 h 3620"/>
                <a:gd name="T98" fmla="*/ 68 w 3619"/>
                <a:gd name="T99" fmla="*/ 3493 h 3620"/>
                <a:gd name="T100" fmla="*/ 0 w 3619"/>
                <a:gd name="T101" fmla="*/ 3293 h 3620"/>
                <a:gd name="T102" fmla="*/ 45 w 3619"/>
                <a:gd name="T103" fmla="*/ 162 h 3620"/>
                <a:gd name="T104" fmla="*/ 200 w 3619"/>
                <a:gd name="T105" fmla="*/ 27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19" h="3620">
                  <a:moveTo>
                    <a:pt x="619" y="1330"/>
                  </a:moveTo>
                  <a:lnTo>
                    <a:pt x="594" y="1334"/>
                  </a:lnTo>
                  <a:lnTo>
                    <a:pt x="572" y="1343"/>
                  </a:lnTo>
                  <a:lnTo>
                    <a:pt x="552" y="1359"/>
                  </a:lnTo>
                  <a:lnTo>
                    <a:pt x="538" y="1378"/>
                  </a:lnTo>
                  <a:lnTo>
                    <a:pt x="528" y="1401"/>
                  </a:lnTo>
                  <a:lnTo>
                    <a:pt x="524" y="1426"/>
                  </a:lnTo>
                  <a:lnTo>
                    <a:pt x="524" y="3126"/>
                  </a:lnTo>
                  <a:lnTo>
                    <a:pt x="528" y="3152"/>
                  </a:lnTo>
                  <a:lnTo>
                    <a:pt x="538" y="3174"/>
                  </a:lnTo>
                  <a:lnTo>
                    <a:pt x="552" y="3193"/>
                  </a:lnTo>
                  <a:lnTo>
                    <a:pt x="572" y="3208"/>
                  </a:lnTo>
                  <a:lnTo>
                    <a:pt x="594" y="3218"/>
                  </a:lnTo>
                  <a:lnTo>
                    <a:pt x="619" y="3221"/>
                  </a:lnTo>
                  <a:lnTo>
                    <a:pt x="1025" y="3221"/>
                  </a:lnTo>
                  <a:lnTo>
                    <a:pt x="1050" y="3218"/>
                  </a:lnTo>
                  <a:lnTo>
                    <a:pt x="1073" y="3208"/>
                  </a:lnTo>
                  <a:lnTo>
                    <a:pt x="1093" y="3193"/>
                  </a:lnTo>
                  <a:lnTo>
                    <a:pt x="1107" y="3174"/>
                  </a:lnTo>
                  <a:lnTo>
                    <a:pt x="1117" y="3152"/>
                  </a:lnTo>
                  <a:lnTo>
                    <a:pt x="1120" y="3126"/>
                  </a:lnTo>
                  <a:lnTo>
                    <a:pt x="1120" y="1426"/>
                  </a:lnTo>
                  <a:lnTo>
                    <a:pt x="1117" y="1401"/>
                  </a:lnTo>
                  <a:lnTo>
                    <a:pt x="1107" y="1378"/>
                  </a:lnTo>
                  <a:lnTo>
                    <a:pt x="1093" y="1359"/>
                  </a:lnTo>
                  <a:lnTo>
                    <a:pt x="1073" y="1343"/>
                  </a:lnTo>
                  <a:lnTo>
                    <a:pt x="1050" y="1334"/>
                  </a:lnTo>
                  <a:lnTo>
                    <a:pt x="1025" y="1330"/>
                  </a:lnTo>
                  <a:lnTo>
                    <a:pt x="619" y="1330"/>
                  </a:lnTo>
                  <a:close/>
                  <a:moveTo>
                    <a:pt x="2547" y="1302"/>
                  </a:moveTo>
                  <a:lnTo>
                    <a:pt x="2482" y="1304"/>
                  </a:lnTo>
                  <a:lnTo>
                    <a:pt x="2422" y="1308"/>
                  </a:lnTo>
                  <a:lnTo>
                    <a:pt x="2367" y="1317"/>
                  </a:lnTo>
                  <a:lnTo>
                    <a:pt x="2315" y="1328"/>
                  </a:lnTo>
                  <a:lnTo>
                    <a:pt x="2269" y="1342"/>
                  </a:lnTo>
                  <a:lnTo>
                    <a:pt x="2225" y="1359"/>
                  </a:lnTo>
                  <a:lnTo>
                    <a:pt x="2185" y="1379"/>
                  </a:lnTo>
                  <a:lnTo>
                    <a:pt x="2149" y="1400"/>
                  </a:lnTo>
                  <a:lnTo>
                    <a:pt x="2115" y="1423"/>
                  </a:lnTo>
                  <a:lnTo>
                    <a:pt x="2085" y="1449"/>
                  </a:lnTo>
                  <a:lnTo>
                    <a:pt x="2057" y="1476"/>
                  </a:lnTo>
                  <a:lnTo>
                    <a:pt x="2031" y="1504"/>
                  </a:lnTo>
                  <a:lnTo>
                    <a:pt x="2007" y="1535"/>
                  </a:lnTo>
                  <a:lnTo>
                    <a:pt x="1985" y="1566"/>
                  </a:lnTo>
                  <a:lnTo>
                    <a:pt x="1985" y="1418"/>
                  </a:lnTo>
                  <a:lnTo>
                    <a:pt x="1982" y="1395"/>
                  </a:lnTo>
                  <a:lnTo>
                    <a:pt x="1973" y="1374"/>
                  </a:lnTo>
                  <a:lnTo>
                    <a:pt x="1959" y="1356"/>
                  </a:lnTo>
                  <a:lnTo>
                    <a:pt x="1941" y="1342"/>
                  </a:lnTo>
                  <a:lnTo>
                    <a:pt x="1920" y="1334"/>
                  </a:lnTo>
                  <a:lnTo>
                    <a:pt x="1897" y="1330"/>
                  </a:lnTo>
                  <a:lnTo>
                    <a:pt x="1476" y="1330"/>
                  </a:lnTo>
                  <a:lnTo>
                    <a:pt x="1453" y="1334"/>
                  </a:lnTo>
                  <a:lnTo>
                    <a:pt x="1432" y="1342"/>
                  </a:lnTo>
                  <a:lnTo>
                    <a:pt x="1415" y="1356"/>
                  </a:lnTo>
                  <a:lnTo>
                    <a:pt x="1400" y="1374"/>
                  </a:lnTo>
                  <a:lnTo>
                    <a:pt x="1392" y="1395"/>
                  </a:lnTo>
                  <a:lnTo>
                    <a:pt x="1389" y="1418"/>
                  </a:lnTo>
                  <a:lnTo>
                    <a:pt x="1389" y="3134"/>
                  </a:lnTo>
                  <a:lnTo>
                    <a:pt x="1392" y="3157"/>
                  </a:lnTo>
                  <a:lnTo>
                    <a:pt x="1400" y="3178"/>
                  </a:lnTo>
                  <a:lnTo>
                    <a:pt x="1415" y="3196"/>
                  </a:lnTo>
                  <a:lnTo>
                    <a:pt x="1432" y="3209"/>
                  </a:lnTo>
                  <a:lnTo>
                    <a:pt x="1453" y="3218"/>
                  </a:lnTo>
                  <a:lnTo>
                    <a:pt x="1476" y="3221"/>
                  </a:lnTo>
                  <a:lnTo>
                    <a:pt x="1897" y="3221"/>
                  </a:lnTo>
                  <a:lnTo>
                    <a:pt x="1920" y="3218"/>
                  </a:lnTo>
                  <a:lnTo>
                    <a:pt x="1941" y="3209"/>
                  </a:lnTo>
                  <a:lnTo>
                    <a:pt x="1959" y="3196"/>
                  </a:lnTo>
                  <a:lnTo>
                    <a:pt x="1973" y="3178"/>
                  </a:lnTo>
                  <a:lnTo>
                    <a:pt x="1982" y="3157"/>
                  </a:lnTo>
                  <a:lnTo>
                    <a:pt x="1985" y="3134"/>
                  </a:lnTo>
                  <a:lnTo>
                    <a:pt x="1985" y="2214"/>
                  </a:lnTo>
                  <a:lnTo>
                    <a:pt x="1988" y="2193"/>
                  </a:lnTo>
                  <a:lnTo>
                    <a:pt x="1990" y="2170"/>
                  </a:lnTo>
                  <a:lnTo>
                    <a:pt x="1994" y="2146"/>
                  </a:lnTo>
                  <a:lnTo>
                    <a:pt x="2000" y="2119"/>
                  </a:lnTo>
                  <a:lnTo>
                    <a:pt x="2006" y="2093"/>
                  </a:lnTo>
                  <a:lnTo>
                    <a:pt x="2014" y="2065"/>
                  </a:lnTo>
                  <a:lnTo>
                    <a:pt x="2023" y="2036"/>
                  </a:lnTo>
                  <a:lnTo>
                    <a:pt x="2035" y="2009"/>
                  </a:lnTo>
                  <a:lnTo>
                    <a:pt x="2048" y="1981"/>
                  </a:lnTo>
                  <a:lnTo>
                    <a:pt x="2064" y="1955"/>
                  </a:lnTo>
                  <a:lnTo>
                    <a:pt x="2081" y="1930"/>
                  </a:lnTo>
                  <a:lnTo>
                    <a:pt x="2101" y="1905"/>
                  </a:lnTo>
                  <a:lnTo>
                    <a:pt x="2123" y="1883"/>
                  </a:lnTo>
                  <a:lnTo>
                    <a:pt x="2149" y="1865"/>
                  </a:lnTo>
                  <a:lnTo>
                    <a:pt x="2176" y="1847"/>
                  </a:lnTo>
                  <a:lnTo>
                    <a:pt x="2207" y="1834"/>
                  </a:lnTo>
                  <a:lnTo>
                    <a:pt x="2241" y="1824"/>
                  </a:lnTo>
                  <a:lnTo>
                    <a:pt x="2279" y="1817"/>
                  </a:lnTo>
                  <a:lnTo>
                    <a:pt x="2318" y="1815"/>
                  </a:lnTo>
                  <a:lnTo>
                    <a:pt x="2360" y="1817"/>
                  </a:lnTo>
                  <a:lnTo>
                    <a:pt x="2398" y="1823"/>
                  </a:lnTo>
                  <a:lnTo>
                    <a:pt x="2432" y="1833"/>
                  </a:lnTo>
                  <a:lnTo>
                    <a:pt x="2461" y="1845"/>
                  </a:lnTo>
                  <a:lnTo>
                    <a:pt x="2489" y="1861"/>
                  </a:lnTo>
                  <a:lnTo>
                    <a:pt x="2513" y="1880"/>
                  </a:lnTo>
                  <a:lnTo>
                    <a:pt x="2534" y="1901"/>
                  </a:lnTo>
                  <a:lnTo>
                    <a:pt x="2553" y="1923"/>
                  </a:lnTo>
                  <a:lnTo>
                    <a:pt x="2569" y="1948"/>
                  </a:lnTo>
                  <a:lnTo>
                    <a:pt x="2583" y="1975"/>
                  </a:lnTo>
                  <a:lnTo>
                    <a:pt x="2594" y="2002"/>
                  </a:lnTo>
                  <a:lnTo>
                    <a:pt x="2604" y="2031"/>
                  </a:lnTo>
                  <a:lnTo>
                    <a:pt x="2611" y="2060"/>
                  </a:lnTo>
                  <a:lnTo>
                    <a:pt x="2618" y="2089"/>
                  </a:lnTo>
                  <a:lnTo>
                    <a:pt x="2622" y="2119"/>
                  </a:lnTo>
                  <a:lnTo>
                    <a:pt x="2626" y="2148"/>
                  </a:lnTo>
                  <a:lnTo>
                    <a:pt x="2628" y="2176"/>
                  </a:lnTo>
                  <a:lnTo>
                    <a:pt x="2630" y="2204"/>
                  </a:lnTo>
                  <a:lnTo>
                    <a:pt x="2630" y="2231"/>
                  </a:lnTo>
                  <a:lnTo>
                    <a:pt x="2630" y="2256"/>
                  </a:lnTo>
                  <a:lnTo>
                    <a:pt x="2630" y="2280"/>
                  </a:lnTo>
                  <a:lnTo>
                    <a:pt x="2630" y="2301"/>
                  </a:lnTo>
                  <a:lnTo>
                    <a:pt x="2630" y="2320"/>
                  </a:lnTo>
                  <a:lnTo>
                    <a:pt x="2630" y="2336"/>
                  </a:lnTo>
                  <a:lnTo>
                    <a:pt x="2630" y="3134"/>
                  </a:lnTo>
                  <a:lnTo>
                    <a:pt x="2632" y="3157"/>
                  </a:lnTo>
                  <a:lnTo>
                    <a:pt x="2641" y="3178"/>
                  </a:lnTo>
                  <a:lnTo>
                    <a:pt x="2655" y="3196"/>
                  </a:lnTo>
                  <a:lnTo>
                    <a:pt x="2673" y="3209"/>
                  </a:lnTo>
                  <a:lnTo>
                    <a:pt x="2694" y="3218"/>
                  </a:lnTo>
                  <a:lnTo>
                    <a:pt x="2717" y="3221"/>
                  </a:lnTo>
                  <a:lnTo>
                    <a:pt x="3152" y="3221"/>
                  </a:lnTo>
                  <a:lnTo>
                    <a:pt x="3175" y="3218"/>
                  </a:lnTo>
                  <a:lnTo>
                    <a:pt x="3196" y="3209"/>
                  </a:lnTo>
                  <a:lnTo>
                    <a:pt x="3214" y="3196"/>
                  </a:lnTo>
                  <a:lnTo>
                    <a:pt x="3228" y="3178"/>
                  </a:lnTo>
                  <a:lnTo>
                    <a:pt x="3237" y="3157"/>
                  </a:lnTo>
                  <a:lnTo>
                    <a:pt x="3240" y="3134"/>
                  </a:lnTo>
                  <a:lnTo>
                    <a:pt x="3240" y="2311"/>
                  </a:lnTo>
                  <a:lnTo>
                    <a:pt x="3240" y="2276"/>
                  </a:lnTo>
                  <a:lnTo>
                    <a:pt x="3239" y="2238"/>
                  </a:lnTo>
                  <a:lnTo>
                    <a:pt x="3239" y="2200"/>
                  </a:lnTo>
                  <a:lnTo>
                    <a:pt x="3238" y="2160"/>
                  </a:lnTo>
                  <a:lnTo>
                    <a:pt x="3237" y="2119"/>
                  </a:lnTo>
                  <a:lnTo>
                    <a:pt x="3235" y="2077"/>
                  </a:lnTo>
                  <a:lnTo>
                    <a:pt x="3233" y="2034"/>
                  </a:lnTo>
                  <a:lnTo>
                    <a:pt x="3228" y="1991"/>
                  </a:lnTo>
                  <a:lnTo>
                    <a:pt x="3224" y="1948"/>
                  </a:lnTo>
                  <a:lnTo>
                    <a:pt x="3217" y="1904"/>
                  </a:lnTo>
                  <a:lnTo>
                    <a:pt x="3210" y="1861"/>
                  </a:lnTo>
                  <a:lnTo>
                    <a:pt x="3201" y="1818"/>
                  </a:lnTo>
                  <a:lnTo>
                    <a:pt x="3190" y="1775"/>
                  </a:lnTo>
                  <a:lnTo>
                    <a:pt x="3178" y="1733"/>
                  </a:lnTo>
                  <a:lnTo>
                    <a:pt x="3163" y="1693"/>
                  </a:lnTo>
                  <a:lnTo>
                    <a:pt x="3146" y="1652"/>
                  </a:lnTo>
                  <a:lnTo>
                    <a:pt x="3127" y="1613"/>
                  </a:lnTo>
                  <a:lnTo>
                    <a:pt x="3106" y="1576"/>
                  </a:lnTo>
                  <a:lnTo>
                    <a:pt x="3082" y="1540"/>
                  </a:lnTo>
                  <a:lnTo>
                    <a:pt x="3055" y="1505"/>
                  </a:lnTo>
                  <a:lnTo>
                    <a:pt x="3027" y="1473"/>
                  </a:lnTo>
                  <a:lnTo>
                    <a:pt x="2994" y="1444"/>
                  </a:lnTo>
                  <a:lnTo>
                    <a:pt x="2958" y="1416"/>
                  </a:lnTo>
                  <a:lnTo>
                    <a:pt x="2920" y="1391"/>
                  </a:lnTo>
                  <a:lnTo>
                    <a:pt x="2878" y="1368"/>
                  </a:lnTo>
                  <a:lnTo>
                    <a:pt x="2833" y="1349"/>
                  </a:lnTo>
                  <a:lnTo>
                    <a:pt x="2783" y="1332"/>
                  </a:lnTo>
                  <a:lnTo>
                    <a:pt x="2730" y="1319"/>
                  </a:lnTo>
                  <a:lnTo>
                    <a:pt x="2673" y="1309"/>
                  </a:lnTo>
                  <a:lnTo>
                    <a:pt x="2612" y="1304"/>
                  </a:lnTo>
                  <a:lnTo>
                    <a:pt x="2547" y="1302"/>
                  </a:lnTo>
                  <a:close/>
                  <a:moveTo>
                    <a:pt x="822" y="399"/>
                  </a:moveTo>
                  <a:lnTo>
                    <a:pt x="773" y="402"/>
                  </a:lnTo>
                  <a:lnTo>
                    <a:pt x="727" y="411"/>
                  </a:lnTo>
                  <a:lnTo>
                    <a:pt x="683" y="426"/>
                  </a:lnTo>
                  <a:lnTo>
                    <a:pt x="641" y="444"/>
                  </a:lnTo>
                  <a:lnTo>
                    <a:pt x="603" y="469"/>
                  </a:lnTo>
                  <a:lnTo>
                    <a:pt x="566" y="497"/>
                  </a:lnTo>
                  <a:lnTo>
                    <a:pt x="534" y="529"/>
                  </a:lnTo>
                  <a:lnTo>
                    <a:pt x="506" y="564"/>
                  </a:lnTo>
                  <a:lnTo>
                    <a:pt x="483" y="604"/>
                  </a:lnTo>
                  <a:lnTo>
                    <a:pt x="463" y="646"/>
                  </a:lnTo>
                  <a:lnTo>
                    <a:pt x="448" y="690"/>
                  </a:lnTo>
                  <a:lnTo>
                    <a:pt x="440" y="736"/>
                  </a:lnTo>
                  <a:lnTo>
                    <a:pt x="437" y="785"/>
                  </a:lnTo>
                  <a:lnTo>
                    <a:pt x="440" y="833"/>
                  </a:lnTo>
                  <a:lnTo>
                    <a:pt x="448" y="880"/>
                  </a:lnTo>
                  <a:lnTo>
                    <a:pt x="463" y="924"/>
                  </a:lnTo>
                  <a:lnTo>
                    <a:pt x="483" y="965"/>
                  </a:lnTo>
                  <a:lnTo>
                    <a:pt x="506" y="1005"/>
                  </a:lnTo>
                  <a:lnTo>
                    <a:pt x="534" y="1040"/>
                  </a:lnTo>
                  <a:lnTo>
                    <a:pt x="566" y="1072"/>
                  </a:lnTo>
                  <a:lnTo>
                    <a:pt x="603" y="1101"/>
                  </a:lnTo>
                  <a:lnTo>
                    <a:pt x="641" y="1125"/>
                  </a:lnTo>
                  <a:lnTo>
                    <a:pt x="683" y="1144"/>
                  </a:lnTo>
                  <a:lnTo>
                    <a:pt x="727" y="1158"/>
                  </a:lnTo>
                  <a:lnTo>
                    <a:pt x="773" y="1167"/>
                  </a:lnTo>
                  <a:lnTo>
                    <a:pt x="822" y="1170"/>
                  </a:lnTo>
                  <a:lnTo>
                    <a:pt x="870" y="1167"/>
                  </a:lnTo>
                  <a:lnTo>
                    <a:pt x="917" y="1158"/>
                  </a:lnTo>
                  <a:lnTo>
                    <a:pt x="962" y="1144"/>
                  </a:lnTo>
                  <a:lnTo>
                    <a:pt x="1004" y="1125"/>
                  </a:lnTo>
                  <a:lnTo>
                    <a:pt x="1042" y="1101"/>
                  </a:lnTo>
                  <a:lnTo>
                    <a:pt x="1079" y="1072"/>
                  </a:lnTo>
                  <a:lnTo>
                    <a:pt x="1111" y="1040"/>
                  </a:lnTo>
                  <a:lnTo>
                    <a:pt x="1138" y="1005"/>
                  </a:lnTo>
                  <a:lnTo>
                    <a:pt x="1162" y="965"/>
                  </a:lnTo>
                  <a:lnTo>
                    <a:pt x="1182" y="924"/>
                  </a:lnTo>
                  <a:lnTo>
                    <a:pt x="1195" y="880"/>
                  </a:lnTo>
                  <a:lnTo>
                    <a:pt x="1204" y="833"/>
                  </a:lnTo>
                  <a:lnTo>
                    <a:pt x="1208" y="785"/>
                  </a:lnTo>
                  <a:lnTo>
                    <a:pt x="1204" y="736"/>
                  </a:lnTo>
                  <a:lnTo>
                    <a:pt x="1195" y="690"/>
                  </a:lnTo>
                  <a:lnTo>
                    <a:pt x="1182" y="646"/>
                  </a:lnTo>
                  <a:lnTo>
                    <a:pt x="1162" y="604"/>
                  </a:lnTo>
                  <a:lnTo>
                    <a:pt x="1138" y="564"/>
                  </a:lnTo>
                  <a:lnTo>
                    <a:pt x="1111" y="529"/>
                  </a:lnTo>
                  <a:lnTo>
                    <a:pt x="1079" y="497"/>
                  </a:lnTo>
                  <a:lnTo>
                    <a:pt x="1042" y="469"/>
                  </a:lnTo>
                  <a:lnTo>
                    <a:pt x="1004" y="444"/>
                  </a:lnTo>
                  <a:lnTo>
                    <a:pt x="962" y="426"/>
                  </a:lnTo>
                  <a:lnTo>
                    <a:pt x="917" y="411"/>
                  </a:lnTo>
                  <a:lnTo>
                    <a:pt x="870" y="402"/>
                  </a:lnTo>
                  <a:lnTo>
                    <a:pt x="822" y="399"/>
                  </a:lnTo>
                  <a:close/>
                  <a:moveTo>
                    <a:pt x="328" y="0"/>
                  </a:moveTo>
                  <a:lnTo>
                    <a:pt x="3292" y="0"/>
                  </a:lnTo>
                  <a:lnTo>
                    <a:pt x="3337" y="4"/>
                  </a:lnTo>
                  <a:lnTo>
                    <a:pt x="3379" y="12"/>
                  </a:lnTo>
                  <a:lnTo>
                    <a:pt x="3420" y="27"/>
                  </a:lnTo>
                  <a:lnTo>
                    <a:pt x="3458" y="45"/>
                  </a:lnTo>
                  <a:lnTo>
                    <a:pt x="3493" y="69"/>
                  </a:lnTo>
                  <a:lnTo>
                    <a:pt x="3524" y="96"/>
                  </a:lnTo>
                  <a:lnTo>
                    <a:pt x="3551" y="128"/>
                  </a:lnTo>
                  <a:lnTo>
                    <a:pt x="3575" y="162"/>
                  </a:lnTo>
                  <a:lnTo>
                    <a:pt x="3594" y="201"/>
                  </a:lnTo>
                  <a:lnTo>
                    <a:pt x="3608" y="241"/>
                  </a:lnTo>
                  <a:lnTo>
                    <a:pt x="3617" y="283"/>
                  </a:lnTo>
                  <a:lnTo>
                    <a:pt x="3619" y="328"/>
                  </a:lnTo>
                  <a:lnTo>
                    <a:pt x="3619" y="3293"/>
                  </a:lnTo>
                  <a:lnTo>
                    <a:pt x="3617" y="3337"/>
                  </a:lnTo>
                  <a:lnTo>
                    <a:pt x="3608" y="3380"/>
                  </a:lnTo>
                  <a:lnTo>
                    <a:pt x="3594" y="3420"/>
                  </a:lnTo>
                  <a:lnTo>
                    <a:pt x="3575" y="3458"/>
                  </a:lnTo>
                  <a:lnTo>
                    <a:pt x="3551" y="3493"/>
                  </a:lnTo>
                  <a:lnTo>
                    <a:pt x="3524" y="3524"/>
                  </a:lnTo>
                  <a:lnTo>
                    <a:pt x="3493" y="3551"/>
                  </a:lnTo>
                  <a:lnTo>
                    <a:pt x="3458" y="3576"/>
                  </a:lnTo>
                  <a:lnTo>
                    <a:pt x="3420" y="3594"/>
                  </a:lnTo>
                  <a:lnTo>
                    <a:pt x="3379" y="3609"/>
                  </a:lnTo>
                  <a:lnTo>
                    <a:pt x="3337" y="3618"/>
                  </a:lnTo>
                  <a:lnTo>
                    <a:pt x="3292" y="3620"/>
                  </a:lnTo>
                  <a:lnTo>
                    <a:pt x="328" y="3620"/>
                  </a:lnTo>
                  <a:lnTo>
                    <a:pt x="283" y="3618"/>
                  </a:lnTo>
                  <a:lnTo>
                    <a:pt x="241" y="3609"/>
                  </a:lnTo>
                  <a:lnTo>
                    <a:pt x="200" y="3594"/>
                  </a:lnTo>
                  <a:lnTo>
                    <a:pt x="163" y="3576"/>
                  </a:lnTo>
                  <a:lnTo>
                    <a:pt x="128" y="3551"/>
                  </a:lnTo>
                  <a:lnTo>
                    <a:pt x="96" y="3524"/>
                  </a:lnTo>
                  <a:lnTo>
                    <a:pt x="68" y="3493"/>
                  </a:lnTo>
                  <a:lnTo>
                    <a:pt x="45" y="3458"/>
                  </a:lnTo>
                  <a:lnTo>
                    <a:pt x="26" y="3420"/>
                  </a:lnTo>
                  <a:lnTo>
                    <a:pt x="12" y="3380"/>
                  </a:lnTo>
                  <a:lnTo>
                    <a:pt x="3" y="3337"/>
                  </a:lnTo>
                  <a:lnTo>
                    <a:pt x="0" y="3293"/>
                  </a:lnTo>
                  <a:lnTo>
                    <a:pt x="0" y="328"/>
                  </a:lnTo>
                  <a:lnTo>
                    <a:pt x="3" y="283"/>
                  </a:lnTo>
                  <a:lnTo>
                    <a:pt x="12" y="241"/>
                  </a:lnTo>
                  <a:lnTo>
                    <a:pt x="26" y="201"/>
                  </a:lnTo>
                  <a:lnTo>
                    <a:pt x="45" y="162"/>
                  </a:lnTo>
                  <a:lnTo>
                    <a:pt x="68" y="128"/>
                  </a:lnTo>
                  <a:lnTo>
                    <a:pt x="96" y="96"/>
                  </a:lnTo>
                  <a:lnTo>
                    <a:pt x="128" y="69"/>
                  </a:lnTo>
                  <a:lnTo>
                    <a:pt x="163" y="45"/>
                  </a:lnTo>
                  <a:lnTo>
                    <a:pt x="200" y="27"/>
                  </a:lnTo>
                  <a:lnTo>
                    <a:pt x="241" y="12"/>
                  </a:lnTo>
                  <a:lnTo>
                    <a:pt x="283" y="4"/>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23" name="Freeform 1536">
              <a:extLst>
                <a:ext uri="{FF2B5EF4-FFF2-40B4-BE49-F238E27FC236}">
                  <a16:creationId xmlns:a16="http://schemas.microsoft.com/office/drawing/2014/main" id="{F0B5DA5B-7525-460A-AE02-B47E55744D70}"/>
                </a:ext>
              </a:extLst>
            </p:cNvPr>
            <p:cNvSpPr>
              <a:spLocks noEditPoints="1"/>
            </p:cNvSpPr>
            <p:nvPr/>
          </p:nvSpPr>
          <p:spPr bwMode="auto">
            <a:xfrm>
              <a:off x="10671408" y="6050673"/>
              <a:ext cx="177332" cy="179578"/>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sp>
          <p:nvSpPr>
            <p:cNvPr id="24" name="Freeform 6">
              <a:extLst>
                <a:ext uri="{FF2B5EF4-FFF2-40B4-BE49-F238E27FC236}">
                  <a16:creationId xmlns:a16="http://schemas.microsoft.com/office/drawing/2014/main" id="{DD050902-BECF-4952-A413-7D48D51AB262}"/>
                </a:ext>
              </a:extLst>
            </p:cNvPr>
            <p:cNvSpPr>
              <a:spLocks noEditPoints="1"/>
            </p:cNvSpPr>
            <p:nvPr/>
          </p:nvSpPr>
          <p:spPr bwMode="auto">
            <a:xfrm>
              <a:off x="10913981" y="6050672"/>
              <a:ext cx="176474" cy="178913"/>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lumMod val="65000"/>
                  </a:schemeClr>
                </a:solidFill>
              </a:endParaRPr>
            </a:p>
          </p:txBody>
        </p:sp>
      </p:grpSp>
      <p:sp>
        <p:nvSpPr>
          <p:cNvPr id="29" name="TextBox 28">
            <a:extLst>
              <a:ext uri="{FF2B5EF4-FFF2-40B4-BE49-F238E27FC236}">
                <a16:creationId xmlns:a16="http://schemas.microsoft.com/office/drawing/2014/main" id="{519C5B8E-D521-45F0-BA7C-F666F8BF2A03}"/>
              </a:ext>
            </a:extLst>
          </p:cNvPr>
          <p:cNvSpPr txBox="1"/>
          <p:nvPr/>
        </p:nvSpPr>
        <p:spPr>
          <a:xfrm>
            <a:off x="2954249" y="1121947"/>
            <a:ext cx="3235503" cy="553998"/>
          </a:xfrm>
          <a:prstGeom prst="rect">
            <a:avLst/>
          </a:prstGeom>
          <a:noFill/>
        </p:spPr>
        <p:txBody>
          <a:bodyPr wrap="square" rtlCol="0">
            <a:spAutoFit/>
          </a:bodyPr>
          <a:lstStyle/>
          <a:p>
            <a:pPr algn="ctr"/>
            <a:r>
              <a:rPr lang="id-ID" sz="3000" b="1" dirty="0">
                <a:solidFill>
                  <a:schemeClr val="tx1">
                    <a:lumMod val="75000"/>
                    <a:lumOff val="25000"/>
                  </a:schemeClr>
                </a:solidFill>
                <a:latin typeface="+mj-lt"/>
              </a:rPr>
              <a:t>Welcome Note</a:t>
            </a:r>
            <a:endParaRPr lang="en-US" sz="3000" b="1" dirty="0">
              <a:solidFill>
                <a:schemeClr val="tx1">
                  <a:lumMod val="75000"/>
                  <a:lumOff val="25000"/>
                </a:schemeClr>
              </a:solidFill>
              <a:latin typeface="+mj-lt"/>
            </a:endParaRPr>
          </a:p>
        </p:txBody>
      </p:sp>
      <p:sp>
        <p:nvSpPr>
          <p:cNvPr id="30" name="Rectangle 29">
            <a:extLst>
              <a:ext uri="{FF2B5EF4-FFF2-40B4-BE49-F238E27FC236}">
                <a16:creationId xmlns:a16="http://schemas.microsoft.com/office/drawing/2014/main" id="{E3103AA1-7F6B-4946-AE72-8BB67027FC2C}"/>
              </a:ext>
            </a:extLst>
          </p:cNvPr>
          <p:cNvSpPr/>
          <p:nvPr/>
        </p:nvSpPr>
        <p:spPr>
          <a:xfrm>
            <a:off x="4533745" y="2634406"/>
            <a:ext cx="3333215" cy="121494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a:t>
            </a:r>
          </a:p>
        </p:txBody>
      </p:sp>
      <p:pic>
        <p:nvPicPr>
          <p:cNvPr id="4" name="Picture Placeholder 3">
            <a:extLst>
              <a:ext uri="{FF2B5EF4-FFF2-40B4-BE49-F238E27FC236}">
                <a16:creationId xmlns:a16="http://schemas.microsoft.com/office/drawing/2014/main" id="{05774B0F-D86D-40E5-8602-2DDD9C19DDA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19440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outVertical)">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anim calcmode="lin" valueType="num">
                                      <p:cBhvr>
                                        <p:cTn id="26" dur="500" fill="hold"/>
                                        <p:tgtEl>
                                          <p:spTgt spid="30"/>
                                        </p:tgtEl>
                                        <p:attrNameLst>
                                          <p:attrName>ppt_x</p:attrName>
                                        </p:attrNameLst>
                                      </p:cBhvr>
                                      <p:tavLst>
                                        <p:tav tm="0">
                                          <p:val>
                                            <p:strVal val="#ppt_x"/>
                                          </p:val>
                                        </p:tav>
                                        <p:tav tm="100000">
                                          <p:val>
                                            <p:strVal val="#ppt_x"/>
                                          </p:val>
                                        </p:tav>
                                      </p:tavLst>
                                    </p:anim>
                                    <p:anim calcmode="lin" valueType="num">
                                      <p:cBhvr>
                                        <p:cTn id="27" dur="5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29" grpId="0"/>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242F7725-5B28-4727-981C-BC49129A330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Rectangle 5">
            <a:extLst>
              <a:ext uri="{FF2B5EF4-FFF2-40B4-BE49-F238E27FC236}">
                <a16:creationId xmlns:a16="http://schemas.microsoft.com/office/drawing/2014/main" id="{B44A835E-CBE8-45B6-A782-15807E57FF01}"/>
              </a:ext>
            </a:extLst>
          </p:cNvPr>
          <p:cNvSpPr/>
          <p:nvPr/>
        </p:nvSpPr>
        <p:spPr>
          <a:xfrm>
            <a:off x="0" y="0"/>
            <a:ext cx="9144000" cy="5143500"/>
          </a:xfrm>
          <a:prstGeom prst="rect">
            <a:avLst/>
          </a:prstGeom>
          <a:solidFill>
            <a:schemeClr val="bg1">
              <a:alpha val="6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TextBox 14">
            <a:extLst>
              <a:ext uri="{FF2B5EF4-FFF2-40B4-BE49-F238E27FC236}">
                <a16:creationId xmlns:a16="http://schemas.microsoft.com/office/drawing/2014/main" id="{AEAFE870-B101-4307-8A36-7CBCDBBC413C}"/>
              </a:ext>
            </a:extLst>
          </p:cNvPr>
          <p:cNvSpPr txBox="1"/>
          <p:nvPr/>
        </p:nvSpPr>
        <p:spPr>
          <a:xfrm>
            <a:off x="2457681" y="2112554"/>
            <a:ext cx="4169004"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mj-lt"/>
              </a:rPr>
              <a:t>Thanks For </a:t>
            </a:r>
            <a:r>
              <a:rPr lang="en-US" sz="3000" b="1" dirty="0" err="1">
                <a:solidFill>
                  <a:schemeClr val="tx1">
                    <a:lumMod val="75000"/>
                    <a:lumOff val="25000"/>
                  </a:schemeClr>
                </a:solidFill>
                <a:latin typeface="+mj-lt"/>
              </a:rPr>
              <a:t>Comming</a:t>
            </a:r>
            <a:endParaRPr lang="en-US" sz="3000" b="1" dirty="0">
              <a:solidFill>
                <a:schemeClr val="tx1">
                  <a:lumMod val="75000"/>
                  <a:lumOff val="25000"/>
                </a:schemeClr>
              </a:solidFill>
              <a:latin typeface="+mj-lt"/>
            </a:endParaRPr>
          </a:p>
        </p:txBody>
      </p:sp>
      <p:grpSp>
        <p:nvGrpSpPr>
          <p:cNvPr id="5" name="Group 4">
            <a:extLst>
              <a:ext uri="{FF2B5EF4-FFF2-40B4-BE49-F238E27FC236}">
                <a16:creationId xmlns:a16="http://schemas.microsoft.com/office/drawing/2014/main" id="{DB9316F7-2F45-4290-9920-780BD4498E40}"/>
              </a:ext>
            </a:extLst>
          </p:cNvPr>
          <p:cNvGrpSpPr/>
          <p:nvPr/>
        </p:nvGrpSpPr>
        <p:grpSpPr>
          <a:xfrm>
            <a:off x="6172199" y="384856"/>
            <a:ext cx="2651942" cy="219291"/>
            <a:chOff x="8229600" y="513139"/>
            <a:chExt cx="3535923" cy="292388"/>
          </a:xfrm>
        </p:grpSpPr>
        <p:sp>
          <p:nvSpPr>
            <p:cNvPr id="18" name="TextBox 17">
              <a:extLst>
                <a:ext uri="{FF2B5EF4-FFF2-40B4-BE49-F238E27FC236}">
                  <a16:creationId xmlns:a16="http://schemas.microsoft.com/office/drawing/2014/main" id="{9D705806-A5F8-41F0-A6BE-DB7FF66C8C0B}"/>
                </a:ext>
              </a:extLst>
            </p:cNvPr>
            <p:cNvSpPr txBox="1"/>
            <p:nvPr/>
          </p:nvSpPr>
          <p:spPr>
            <a:xfrm>
              <a:off x="8229600" y="513139"/>
              <a:ext cx="601019" cy="292388"/>
            </a:xfrm>
            <a:prstGeom prst="rect">
              <a:avLst/>
            </a:prstGeom>
            <a:noFill/>
          </p:spPr>
          <p:txBody>
            <a:bodyPr wrap="none" rtlCol="0">
              <a:spAutoFit/>
            </a:bodyPr>
            <a:lstStyle/>
            <a:p>
              <a:r>
                <a:rPr lang="en-US" sz="825" dirty="0">
                  <a:solidFill>
                    <a:schemeClr val="tx1">
                      <a:lumMod val="50000"/>
                      <a:lumOff val="50000"/>
                    </a:schemeClr>
                  </a:solidFill>
                </a:rPr>
                <a:t>About</a:t>
              </a:r>
            </a:p>
          </p:txBody>
        </p:sp>
        <p:sp>
          <p:nvSpPr>
            <p:cNvPr id="19" name="TextBox 18">
              <a:extLst>
                <a:ext uri="{FF2B5EF4-FFF2-40B4-BE49-F238E27FC236}">
                  <a16:creationId xmlns:a16="http://schemas.microsoft.com/office/drawing/2014/main" id="{E4D45ED9-C9F3-4E65-91DA-5F4B248BCBA7}"/>
                </a:ext>
              </a:extLst>
            </p:cNvPr>
            <p:cNvSpPr txBox="1"/>
            <p:nvPr/>
          </p:nvSpPr>
          <p:spPr>
            <a:xfrm>
              <a:off x="9092485" y="513139"/>
              <a:ext cx="675827" cy="292388"/>
            </a:xfrm>
            <a:prstGeom prst="rect">
              <a:avLst/>
            </a:prstGeom>
            <a:noFill/>
          </p:spPr>
          <p:txBody>
            <a:bodyPr wrap="none" rtlCol="0">
              <a:spAutoFit/>
            </a:bodyPr>
            <a:lstStyle/>
            <a:p>
              <a:r>
                <a:rPr lang="en-US" sz="825" dirty="0">
                  <a:solidFill>
                    <a:schemeClr val="tx1">
                      <a:lumMod val="50000"/>
                      <a:lumOff val="50000"/>
                    </a:schemeClr>
                  </a:solidFill>
                </a:rPr>
                <a:t>Service</a:t>
              </a:r>
            </a:p>
          </p:txBody>
        </p:sp>
        <p:sp>
          <p:nvSpPr>
            <p:cNvPr id="20" name="TextBox 19">
              <a:extLst>
                <a:ext uri="{FF2B5EF4-FFF2-40B4-BE49-F238E27FC236}">
                  <a16:creationId xmlns:a16="http://schemas.microsoft.com/office/drawing/2014/main" id="{AD54625B-EEA1-4AAF-A9A0-AE4ABDE35550}"/>
                </a:ext>
              </a:extLst>
            </p:cNvPr>
            <p:cNvSpPr txBox="1"/>
            <p:nvPr/>
          </p:nvSpPr>
          <p:spPr>
            <a:xfrm>
              <a:off x="10029108" y="513139"/>
              <a:ext cx="763457" cy="292388"/>
            </a:xfrm>
            <a:prstGeom prst="rect">
              <a:avLst/>
            </a:prstGeom>
            <a:noFill/>
          </p:spPr>
          <p:txBody>
            <a:bodyPr wrap="none" rtlCol="0">
              <a:spAutoFit/>
            </a:bodyPr>
            <a:lstStyle/>
            <a:p>
              <a:r>
                <a:rPr lang="en-US" sz="825" dirty="0">
                  <a:solidFill>
                    <a:schemeClr val="tx1">
                      <a:lumMod val="50000"/>
                      <a:lumOff val="50000"/>
                    </a:schemeClr>
                  </a:solidFill>
                </a:rPr>
                <a:t>Portfolio</a:t>
              </a:r>
            </a:p>
          </p:txBody>
        </p:sp>
        <p:sp>
          <p:nvSpPr>
            <p:cNvPr id="21" name="TextBox 20">
              <a:extLst>
                <a:ext uri="{FF2B5EF4-FFF2-40B4-BE49-F238E27FC236}">
                  <a16:creationId xmlns:a16="http://schemas.microsoft.com/office/drawing/2014/main" id="{F07CBDA2-3C22-457B-B069-963AE546A052}"/>
                </a:ext>
              </a:extLst>
            </p:cNvPr>
            <p:cNvSpPr txBox="1"/>
            <p:nvPr/>
          </p:nvSpPr>
          <p:spPr>
            <a:xfrm>
              <a:off x="11055499" y="513139"/>
              <a:ext cx="710024" cy="292388"/>
            </a:xfrm>
            <a:prstGeom prst="rect">
              <a:avLst/>
            </a:prstGeom>
            <a:noFill/>
          </p:spPr>
          <p:txBody>
            <a:bodyPr wrap="none" rtlCol="0">
              <a:spAutoFit/>
            </a:bodyPr>
            <a:lstStyle/>
            <a:p>
              <a:r>
                <a:rPr lang="en-US" sz="825" dirty="0">
                  <a:solidFill>
                    <a:schemeClr val="tx1">
                      <a:lumMod val="50000"/>
                      <a:lumOff val="50000"/>
                    </a:schemeClr>
                  </a:solidFill>
                </a:rPr>
                <a:t>Contact</a:t>
              </a:r>
            </a:p>
          </p:txBody>
        </p:sp>
        <p:cxnSp>
          <p:nvCxnSpPr>
            <p:cNvPr id="17" name="Straight Connector 16">
              <a:extLst>
                <a:ext uri="{FF2B5EF4-FFF2-40B4-BE49-F238E27FC236}">
                  <a16:creationId xmlns:a16="http://schemas.microsoft.com/office/drawing/2014/main" id="{1A3F3C79-7DCA-4615-9A0B-4F6177833BF2}"/>
                </a:ext>
              </a:extLst>
            </p:cNvPr>
            <p:cNvCxnSpPr/>
            <p:nvPr/>
          </p:nvCxnSpPr>
          <p:spPr>
            <a:xfrm>
              <a:off x="11149005" y="761870"/>
              <a:ext cx="476519"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2D42AEEC-BAB8-4ABF-A46A-41D30C03CE84}"/>
              </a:ext>
            </a:extLst>
          </p:cNvPr>
          <p:cNvGrpSpPr/>
          <p:nvPr/>
        </p:nvGrpSpPr>
        <p:grpSpPr>
          <a:xfrm>
            <a:off x="8219049" y="4420772"/>
            <a:ext cx="469358" cy="189914"/>
            <a:chOff x="2630658" y="3812345"/>
            <a:chExt cx="1216856" cy="492370"/>
          </a:xfrm>
        </p:grpSpPr>
        <p:sp>
          <p:nvSpPr>
            <p:cNvPr id="23" name="Oval 22">
              <a:extLst>
                <a:ext uri="{FF2B5EF4-FFF2-40B4-BE49-F238E27FC236}">
                  <a16:creationId xmlns:a16="http://schemas.microsoft.com/office/drawing/2014/main" id="{BF7319E2-B061-4405-A526-80CE1BA84048}"/>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4" name="Group 23">
              <a:extLst>
                <a:ext uri="{FF2B5EF4-FFF2-40B4-BE49-F238E27FC236}">
                  <a16:creationId xmlns:a16="http://schemas.microsoft.com/office/drawing/2014/main" id="{6C8291CF-38BE-4F67-ACD1-B461A43E134B}"/>
                </a:ext>
              </a:extLst>
            </p:cNvPr>
            <p:cNvGrpSpPr/>
            <p:nvPr/>
          </p:nvGrpSpPr>
          <p:grpSpPr>
            <a:xfrm>
              <a:off x="3355144" y="3812345"/>
              <a:ext cx="492370" cy="492370"/>
              <a:chOff x="3657600" y="4058530"/>
              <a:chExt cx="379828" cy="379828"/>
            </a:xfrm>
          </p:grpSpPr>
          <p:cxnSp>
            <p:nvCxnSpPr>
              <p:cNvPr id="25" name="Straight Connector 24">
                <a:extLst>
                  <a:ext uri="{FF2B5EF4-FFF2-40B4-BE49-F238E27FC236}">
                    <a16:creationId xmlns:a16="http://schemas.microsoft.com/office/drawing/2014/main" id="{31D5C7A8-EAD6-4C0E-85F1-C1003EBE8BBC}"/>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EFC951F-AC8E-427F-B6D0-0D6C47AD0FA5}"/>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27" name="Rectangle 26">
            <a:extLst>
              <a:ext uri="{FF2B5EF4-FFF2-40B4-BE49-F238E27FC236}">
                <a16:creationId xmlns:a16="http://schemas.microsoft.com/office/drawing/2014/main" id="{D886EA58-B48C-47E7-A8DD-38FA547AC8AD}"/>
              </a:ext>
            </a:extLst>
          </p:cNvPr>
          <p:cNvSpPr/>
          <p:nvPr/>
        </p:nvSpPr>
        <p:spPr>
          <a:xfrm>
            <a:off x="407297" y="4420772"/>
            <a:ext cx="1093511"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Tree>
    <p:extLst>
      <p:ext uri="{BB962C8B-B14F-4D97-AF65-F5344CB8AC3E}">
        <p14:creationId xmlns:p14="http://schemas.microsoft.com/office/powerpoint/2010/main" val="418298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6A1FA927-709B-4C7C-BA9E-49BCDDC16EAE}"/>
              </a:ext>
            </a:extLst>
          </p:cNvPr>
          <p:cNvSpPr/>
          <p:nvPr/>
        </p:nvSpPr>
        <p:spPr>
          <a:xfrm>
            <a:off x="407297" y="4420772"/>
            <a:ext cx="1182963" cy="262764"/>
          </a:xfrm>
          <a:prstGeom prst="rect">
            <a:avLst/>
          </a:prstGeom>
        </p:spPr>
        <p:txBody>
          <a:bodyPr wrap="square">
            <a:spAutoFit/>
          </a:bodyPr>
          <a:lstStyle/>
          <a:p>
            <a:pPr>
              <a:lnSpc>
                <a:spcPct val="150000"/>
              </a:lnSpc>
            </a:pPr>
            <a:r>
              <a:rPr lang="en-US" sz="825" dirty="0">
                <a:solidFill>
                  <a:schemeClr val="tx1">
                    <a:lumMod val="50000"/>
                    <a:lumOff val="50000"/>
                  </a:schemeClr>
                </a:solidFill>
              </a:rPr>
              <a:t>www.website.com</a:t>
            </a:r>
          </a:p>
        </p:txBody>
      </p:sp>
      <p:sp>
        <p:nvSpPr>
          <p:cNvPr id="19" name="Rectangle 18">
            <a:extLst>
              <a:ext uri="{FF2B5EF4-FFF2-40B4-BE49-F238E27FC236}">
                <a16:creationId xmlns:a16="http://schemas.microsoft.com/office/drawing/2014/main" id="{665B62C0-673D-43CF-A595-01AE0E1501A3}"/>
              </a:ext>
            </a:extLst>
          </p:cNvPr>
          <p:cNvSpPr/>
          <p:nvPr/>
        </p:nvSpPr>
        <p:spPr>
          <a:xfrm>
            <a:off x="6580919" y="3089457"/>
            <a:ext cx="1752590"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a:t>
            </a:r>
          </a:p>
        </p:txBody>
      </p:sp>
      <p:sp>
        <p:nvSpPr>
          <p:cNvPr id="20" name="Rounded Rectangle 34">
            <a:extLst>
              <a:ext uri="{FF2B5EF4-FFF2-40B4-BE49-F238E27FC236}">
                <a16:creationId xmlns:a16="http://schemas.microsoft.com/office/drawing/2014/main" id="{8A3FADB5-403A-4A4D-9CBD-037EF9DBA8F4}"/>
              </a:ext>
            </a:extLst>
          </p:cNvPr>
          <p:cNvSpPr/>
          <p:nvPr/>
        </p:nvSpPr>
        <p:spPr>
          <a:xfrm>
            <a:off x="6643047" y="4062868"/>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grpSp>
        <p:nvGrpSpPr>
          <p:cNvPr id="21" name="Group 888">
            <a:extLst>
              <a:ext uri="{FF2B5EF4-FFF2-40B4-BE49-F238E27FC236}">
                <a16:creationId xmlns:a16="http://schemas.microsoft.com/office/drawing/2014/main" id="{B7D14A06-C925-4CB2-91C4-51523E31323E}"/>
              </a:ext>
            </a:extLst>
          </p:cNvPr>
          <p:cNvGrpSpPr>
            <a:grpSpLocks noChangeAspect="1"/>
          </p:cNvGrpSpPr>
          <p:nvPr/>
        </p:nvGrpSpPr>
        <p:grpSpPr bwMode="auto">
          <a:xfrm>
            <a:off x="6659752" y="1082953"/>
            <a:ext cx="376607" cy="376607"/>
            <a:chOff x="5038" y="2071"/>
            <a:chExt cx="746" cy="746"/>
          </a:xfrm>
          <a:gradFill>
            <a:gsLst>
              <a:gs pos="0">
                <a:schemeClr val="accent1"/>
              </a:gs>
              <a:gs pos="100000">
                <a:schemeClr val="accent2"/>
              </a:gs>
            </a:gsLst>
            <a:lin ang="5400000" scaled="1"/>
          </a:gradFill>
        </p:grpSpPr>
        <p:sp>
          <p:nvSpPr>
            <p:cNvPr id="22" name="Freeform 890">
              <a:extLst>
                <a:ext uri="{FF2B5EF4-FFF2-40B4-BE49-F238E27FC236}">
                  <a16:creationId xmlns:a16="http://schemas.microsoft.com/office/drawing/2014/main" id="{6DACA3FC-02ED-40FC-A109-0E9A7A9FA1E5}"/>
                </a:ext>
              </a:extLst>
            </p:cNvPr>
            <p:cNvSpPr>
              <a:spLocks noEditPoints="1"/>
            </p:cNvSpPr>
            <p:nvPr/>
          </p:nvSpPr>
          <p:spPr bwMode="auto">
            <a:xfrm>
              <a:off x="5202" y="2195"/>
              <a:ext cx="420" cy="622"/>
            </a:xfrm>
            <a:custGeom>
              <a:avLst/>
              <a:gdLst>
                <a:gd name="T0" fmla="*/ 724 w 2101"/>
                <a:gd name="T1" fmla="*/ 2866 h 3111"/>
                <a:gd name="T2" fmla="*/ 802 w 2101"/>
                <a:gd name="T3" fmla="*/ 2941 h 3111"/>
                <a:gd name="T4" fmla="*/ 1286 w 2101"/>
                <a:gd name="T5" fmla="*/ 2949 h 3111"/>
                <a:gd name="T6" fmla="*/ 1377 w 2101"/>
                <a:gd name="T7" fmla="*/ 2889 h 3111"/>
                <a:gd name="T8" fmla="*/ 1402 w 2101"/>
                <a:gd name="T9" fmla="*/ 2809 h 3111"/>
                <a:gd name="T10" fmla="*/ 969 w 2101"/>
                <a:gd name="T11" fmla="*/ 162 h 3111"/>
                <a:gd name="T12" fmla="*/ 684 w 2101"/>
                <a:gd name="T13" fmla="*/ 234 h 3111"/>
                <a:gd name="T14" fmla="*/ 449 w 2101"/>
                <a:gd name="T15" fmla="*/ 386 h 3111"/>
                <a:gd name="T16" fmla="*/ 275 w 2101"/>
                <a:gd name="T17" fmla="*/ 593 h 3111"/>
                <a:gd name="T18" fmla="*/ 176 w 2101"/>
                <a:gd name="T19" fmla="*/ 835 h 3111"/>
                <a:gd name="T20" fmla="*/ 160 w 2101"/>
                <a:gd name="T21" fmla="*/ 1102 h 3111"/>
                <a:gd name="T22" fmla="*/ 230 w 2101"/>
                <a:gd name="T23" fmla="*/ 1360 h 3111"/>
                <a:gd name="T24" fmla="*/ 383 w 2101"/>
                <a:gd name="T25" fmla="*/ 1587 h 3111"/>
                <a:gd name="T26" fmla="*/ 569 w 2101"/>
                <a:gd name="T27" fmla="*/ 1855 h 3111"/>
                <a:gd name="T28" fmla="*/ 680 w 2101"/>
                <a:gd name="T29" fmla="*/ 2158 h 3111"/>
                <a:gd name="T30" fmla="*/ 707 w 2101"/>
                <a:gd name="T31" fmla="*/ 2469 h 3111"/>
                <a:gd name="T32" fmla="*/ 1405 w 2101"/>
                <a:gd name="T33" fmla="*/ 2230 h 3111"/>
                <a:gd name="T34" fmla="*/ 1488 w 2101"/>
                <a:gd name="T35" fmla="*/ 1921 h 3111"/>
                <a:gd name="T36" fmla="*/ 1651 w 2101"/>
                <a:gd name="T37" fmla="*/ 1654 h 3111"/>
                <a:gd name="T38" fmla="*/ 1833 w 2101"/>
                <a:gd name="T39" fmla="*/ 1422 h 3111"/>
                <a:gd name="T40" fmla="*/ 1927 w 2101"/>
                <a:gd name="T41" fmla="*/ 1157 h 3111"/>
                <a:gd name="T42" fmla="*/ 1924 w 2101"/>
                <a:gd name="T43" fmla="*/ 864 h 3111"/>
                <a:gd name="T44" fmla="*/ 1818 w 2101"/>
                <a:gd name="T45" fmla="*/ 586 h 3111"/>
                <a:gd name="T46" fmla="*/ 1622 w 2101"/>
                <a:gd name="T47" fmla="*/ 362 h 3111"/>
                <a:gd name="T48" fmla="*/ 1359 w 2101"/>
                <a:gd name="T49" fmla="*/ 213 h 3111"/>
                <a:gd name="T50" fmla="*/ 1047 w 2101"/>
                <a:gd name="T51" fmla="*/ 159 h 3111"/>
                <a:gd name="T52" fmla="*/ 1297 w 2101"/>
                <a:gd name="T53" fmla="*/ 30 h 3111"/>
                <a:gd name="T54" fmla="*/ 1599 w 2101"/>
                <a:gd name="T55" fmla="*/ 152 h 3111"/>
                <a:gd name="T56" fmla="*/ 1844 w 2101"/>
                <a:gd name="T57" fmla="*/ 353 h 3111"/>
                <a:gd name="T58" fmla="*/ 2017 w 2101"/>
                <a:gd name="T59" fmla="*/ 620 h 3111"/>
                <a:gd name="T60" fmla="*/ 2097 w 2101"/>
                <a:gd name="T61" fmla="*/ 933 h 3111"/>
                <a:gd name="T62" fmla="*/ 2075 w 2101"/>
                <a:gd name="T63" fmla="*/ 1241 h 3111"/>
                <a:gd name="T64" fmla="*/ 1960 w 2101"/>
                <a:gd name="T65" fmla="*/ 1522 h 3111"/>
                <a:gd name="T66" fmla="*/ 1773 w 2101"/>
                <a:gd name="T67" fmla="*/ 1756 h 3111"/>
                <a:gd name="T68" fmla="*/ 1636 w 2101"/>
                <a:gd name="T69" fmla="*/ 1984 h 3111"/>
                <a:gd name="T70" fmla="*/ 1566 w 2101"/>
                <a:gd name="T71" fmla="*/ 2253 h 3111"/>
                <a:gd name="T72" fmla="*/ 1554 w 2101"/>
                <a:gd name="T73" fmla="*/ 2854 h 3111"/>
                <a:gd name="T74" fmla="*/ 1481 w 2101"/>
                <a:gd name="T75" fmla="*/ 3007 h 3111"/>
                <a:gd name="T76" fmla="*/ 1338 w 2101"/>
                <a:gd name="T77" fmla="*/ 3099 h 3111"/>
                <a:gd name="T78" fmla="*/ 805 w 2101"/>
                <a:gd name="T79" fmla="*/ 3108 h 3111"/>
                <a:gd name="T80" fmla="*/ 649 w 2101"/>
                <a:gd name="T81" fmla="*/ 3038 h 3111"/>
                <a:gd name="T82" fmla="*/ 555 w 2101"/>
                <a:gd name="T83" fmla="*/ 2896 h 3111"/>
                <a:gd name="T84" fmla="*/ 541 w 2101"/>
                <a:gd name="T85" fmla="*/ 2319 h 3111"/>
                <a:gd name="T86" fmla="*/ 473 w 2101"/>
                <a:gd name="T87" fmla="*/ 2017 h 3111"/>
                <a:gd name="T88" fmla="*/ 319 w 2101"/>
                <a:gd name="T89" fmla="*/ 1749 h 3111"/>
                <a:gd name="T90" fmla="*/ 126 w 2101"/>
                <a:gd name="T91" fmla="*/ 1494 h 3111"/>
                <a:gd name="T92" fmla="*/ 17 w 2101"/>
                <a:gd name="T93" fmla="*/ 1196 h 3111"/>
                <a:gd name="T94" fmla="*/ 8 w 2101"/>
                <a:gd name="T95" fmla="*/ 873 h 3111"/>
                <a:gd name="T96" fmla="*/ 88 w 2101"/>
                <a:gd name="T97" fmla="*/ 609 h 3111"/>
                <a:gd name="T98" fmla="*/ 239 w 2101"/>
                <a:gd name="T99" fmla="*/ 370 h 3111"/>
                <a:gd name="T100" fmla="*/ 456 w 2101"/>
                <a:gd name="T101" fmla="*/ 177 h 3111"/>
                <a:gd name="T102" fmla="*/ 727 w 2101"/>
                <a:gd name="T103" fmla="*/ 47 h 3111"/>
                <a:gd name="T104" fmla="*/ 1046 w 2101"/>
                <a:gd name="T105"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01" h="3111">
                  <a:moveTo>
                    <a:pt x="713" y="2627"/>
                  </a:moveTo>
                  <a:lnTo>
                    <a:pt x="713" y="2809"/>
                  </a:lnTo>
                  <a:lnTo>
                    <a:pt x="716" y="2839"/>
                  </a:lnTo>
                  <a:lnTo>
                    <a:pt x="724" y="2866"/>
                  </a:lnTo>
                  <a:lnTo>
                    <a:pt x="737" y="2889"/>
                  </a:lnTo>
                  <a:lnTo>
                    <a:pt x="756" y="2911"/>
                  </a:lnTo>
                  <a:lnTo>
                    <a:pt x="777" y="2928"/>
                  </a:lnTo>
                  <a:lnTo>
                    <a:pt x="802" y="2941"/>
                  </a:lnTo>
                  <a:lnTo>
                    <a:pt x="829" y="2949"/>
                  </a:lnTo>
                  <a:lnTo>
                    <a:pt x="858" y="2953"/>
                  </a:lnTo>
                  <a:lnTo>
                    <a:pt x="1256" y="2953"/>
                  </a:lnTo>
                  <a:lnTo>
                    <a:pt x="1286" y="2949"/>
                  </a:lnTo>
                  <a:lnTo>
                    <a:pt x="1313" y="2941"/>
                  </a:lnTo>
                  <a:lnTo>
                    <a:pt x="1338" y="2928"/>
                  </a:lnTo>
                  <a:lnTo>
                    <a:pt x="1360" y="2911"/>
                  </a:lnTo>
                  <a:lnTo>
                    <a:pt x="1377" y="2889"/>
                  </a:lnTo>
                  <a:lnTo>
                    <a:pt x="1391" y="2866"/>
                  </a:lnTo>
                  <a:lnTo>
                    <a:pt x="1400" y="2839"/>
                  </a:lnTo>
                  <a:lnTo>
                    <a:pt x="1402" y="2809"/>
                  </a:lnTo>
                  <a:lnTo>
                    <a:pt x="1402" y="2809"/>
                  </a:lnTo>
                  <a:lnTo>
                    <a:pt x="1402" y="2627"/>
                  </a:lnTo>
                  <a:lnTo>
                    <a:pt x="713" y="2627"/>
                  </a:lnTo>
                  <a:close/>
                  <a:moveTo>
                    <a:pt x="1047" y="159"/>
                  </a:moveTo>
                  <a:lnTo>
                    <a:pt x="969" y="162"/>
                  </a:lnTo>
                  <a:lnTo>
                    <a:pt x="893" y="172"/>
                  </a:lnTo>
                  <a:lnTo>
                    <a:pt x="821" y="187"/>
                  </a:lnTo>
                  <a:lnTo>
                    <a:pt x="751" y="208"/>
                  </a:lnTo>
                  <a:lnTo>
                    <a:pt x="684" y="234"/>
                  </a:lnTo>
                  <a:lnTo>
                    <a:pt x="620" y="266"/>
                  </a:lnTo>
                  <a:lnTo>
                    <a:pt x="560" y="301"/>
                  </a:lnTo>
                  <a:lnTo>
                    <a:pt x="502" y="342"/>
                  </a:lnTo>
                  <a:lnTo>
                    <a:pt x="449" y="386"/>
                  </a:lnTo>
                  <a:lnTo>
                    <a:pt x="399" y="433"/>
                  </a:lnTo>
                  <a:lnTo>
                    <a:pt x="354" y="483"/>
                  </a:lnTo>
                  <a:lnTo>
                    <a:pt x="312" y="537"/>
                  </a:lnTo>
                  <a:lnTo>
                    <a:pt x="275" y="593"/>
                  </a:lnTo>
                  <a:lnTo>
                    <a:pt x="243" y="650"/>
                  </a:lnTo>
                  <a:lnTo>
                    <a:pt x="215" y="710"/>
                  </a:lnTo>
                  <a:lnTo>
                    <a:pt x="193" y="771"/>
                  </a:lnTo>
                  <a:lnTo>
                    <a:pt x="176" y="835"/>
                  </a:lnTo>
                  <a:lnTo>
                    <a:pt x="163" y="898"/>
                  </a:lnTo>
                  <a:lnTo>
                    <a:pt x="156" y="967"/>
                  </a:lnTo>
                  <a:lnTo>
                    <a:pt x="156" y="1035"/>
                  </a:lnTo>
                  <a:lnTo>
                    <a:pt x="160" y="1102"/>
                  </a:lnTo>
                  <a:lnTo>
                    <a:pt x="170" y="1169"/>
                  </a:lnTo>
                  <a:lnTo>
                    <a:pt x="185" y="1235"/>
                  </a:lnTo>
                  <a:lnTo>
                    <a:pt x="204" y="1298"/>
                  </a:lnTo>
                  <a:lnTo>
                    <a:pt x="230" y="1360"/>
                  </a:lnTo>
                  <a:lnTo>
                    <a:pt x="260" y="1421"/>
                  </a:lnTo>
                  <a:lnTo>
                    <a:pt x="295" y="1479"/>
                  </a:lnTo>
                  <a:lnTo>
                    <a:pt x="336" y="1534"/>
                  </a:lnTo>
                  <a:lnTo>
                    <a:pt x="383" y="1587"/>
                  </a:lnTo>
                  <a:lnTo>
                    <a:pt x="436" y="1651"/>
                  </a:lnTo>
                  <a:lnTo>
                    <a:pt x="484" y="1716"/>
                  </a:lnTo>
                  <a:lnTo>
                    <a:pt x="529" y="1784"/>
                  </a:lnTo>
                  <a:lnTo>
                    <a:pt x="569" y="1855"/>
                  </a:lnTo>
                  <a:lnTo>
                    <a:pt x="604" y="1929"/>
                  </a:lnTo>
                  <a:lnTo>
                    <a:pt x="635" y="2003"/>
                  </a:lnTo>
                  <a:lnTo>
                    <a:pt x="661" y="2080"/>
                  </a:lnTo>
                  <a:lnTo>
                    <a:pt x="680" y="2158"/>
                  </a:lnTo>
                  <a:lnTo>
                    <a:pt x="694" y="2237"/>
                  </a:lnTo>
                  <a:lnTo>
                    <a:pt x="704" y="2316"/>
                  </a:lnTo>
                  <a:lnTo>
                    <a:pt x="707" y="2397"/>
                  </a:lnTo>
                  <a:lnTo>
                    <a:pt x="707" y="2469"/>
                  </a:lnTo>
                  <a:lnTo>
                    <a:pt x="1395" y="2469"/>
                  </a:lnTo>
                  <a:lnTo>
                    <a:pt x="1395" y="2397"/>
                  </a:lnTo>
                  <a:lnTo>
                    <a:pt x="1398" y="2313"/>
                  </a:lnTo>
                  <a:lnTo>
                    <a:pt x="1405" y="2230"/>
                  </a:lnTo>
                  <a:lnTo>
                    <a:pt x="1419" y="2150"/>
                  </a:lnTo>
                  <a:lnTo>
                    <a:pt x="1437" y="2071"/>
                  </a:lnTo>
                  <a:lnTo>
                    <a:pt x="1460" y="1994"/>
                  </a:lnTo>
                  <a:lnTo>
                    <a:pt x="1488" y="1921"/>
                  </a:lnTo>
                  <a:lnTo>
                    <a:pt x="1522" y="1850"/>
                  </a:lnTo>
                  <a:lnTo>
                    <a:pt x="1560" y="1781"/>
                  </a:lnTo>
                  <a:lnTo>
                    <a:pt x="1603" y="1715"/>
                  </a:lnTo>
                  <a:lnTo>
                    <a:pt x="1651" y="1654"/>
                  </a:lnTo>
                  <a:lnTo>
                    <a:pt x="1704" y="1595"/>
                  </a:lnTo>
                  <a:lnTo>
                    <a:pt x="1752" y="1541"/>
                  </a:lnTo>
                  <a:lnTo>
                    <a:pt x="1795" y="1482"/>
                  </a:lnTo>
                  <a:lnTo>
                    <a:pt x="1833" y="1422"/>
                  </a:lnTo>
                  <a:lnTo>
                    <a:pt x="1865" y="1359"/>
                  </a:lnTo>
                  <a:lnTo>
                    <a:pt x="1891" y="1293"/>
                  </a:lnTo>
                  <a:lnTo>
                    <a:pt x="1912" y="1226"/>
                  </a:lnTo>
                  <a:lnTo>
                    <a:pt x="1927" y="1157"/>
                  </a:lnTo>
                  <a:lnTo>
                    <a:pt x="1936" y="1087"/>
                  </a:lnTo>
                  <a:lnTo>
                    <a:pt x="1939" y="1017"/>
                  </a:lnTo>
                  <a:lnTo>
                    <a:pt x="1936" y="939"/>
                  </a:lnTo>
                  <a:lnTo>
                    <a:pt x="1924" y="864"/>
                  </a:lnTo>
                  <a:lnTo>
                    <a:pt x="1907" y="790"/>
                  </a:lnTo>
                  <a:lnTo>
                    <a:pt x="1884" y="719"/>
                  </a:lnTo>
                  <a:lnTo>
                    <a:pt x="1853" y="651"/>
                  </a:lnTo>
                  <a:lnTo>
                    <a:pt x="1818" y="586"/>
                  </a:lnTo>
                  <a:lnTo>
                    <a:pt x="1776" y="524"/>
                  </a:lnTo>
                  <a:lnTo>
                    <a:pt x="1730" y="466"/>
                  </a:lnTo>
                  <a:lnTo>
                    <a:pt x="1678" y="412"/>
                  </a:lnTo>
                  <a:lnTo>
                    <a:pt x="1622" y="362"/>
                  </a:lnTo>
                  <a:lnTo>
                    <a:pt x="1563" y="317"/>
                  </a:lnTo>
                  <a:lnTo>
                    <a:pt x="1498" y="277"/>
                  </a:lnTo>
                  <a:lnTo>
                    <a:pt x="1430" y="242"/>
                  </a:lnTo>
                  <a:lnTo>
                    <a:pt x="1359" y="213"/>
                  </a:lnTo>
                  <a:lnTo>
                    <a:pt x="1284" y="190"/>
                  </a:lnTo>
                  <a:lnTo>
                    <a:pt x="1208" y="173"/>
                  </a:lnTo>
                  <a:lnTo>
                    <a:pt x="1129" y="162"/>
                  </a:lnTo>
                  <a:lnTo>
                    <a:pt x="1047" y="159"/>
                  </a:lnTo>
                  <a:close/>
                  <a:moveTo>
                    <a:pt x="1046" y="0"/>
                  </a:moveTo>
                  <a:lnTo>
                    <a:pt x="1132" y="3"/>
                  </a:lnTo>
                  <a:lnTo>
                    <a:pt x="1216" y="13"/>
                  </a:lnTo>
                  <a:lnTo>
                    <a:pt x="1297" y="30"/>
                  </a:lnTo>
                  <a:lnTo>
                    <a:pt x="1377" y="51"/>
                  </a:lnTo>
                  <a:lnTo>
                    <a:pt x="1454" y="80"/>
                  </a:lnTo>
                  <a:lnTo>
                    <a:pt x="1528" y="112"/>
                  </a:lnTo>
                  <a:lnTo>
                    <a:pt x="1599" y="152"/>
                  </a:lnTo>
                  <a:lnTo>
                    <a:pt x="1665" y="195"/>
                  </a:lnTo>
                  <a:lnTo>
                    <a:pt x="1730" y="243"/>
                  </a:lnTo>
                  <a:lnTo>
                    <a:pt x="1789" y="297"/>
                  </a:lnTo>
                  <a:lnTo>
                    <a:pt x="1844" y="353"/>
                  </a:lnTo>
                  <a:lnTo>
                    <a:pt x="1895" y="415"/>
                  </a:lnTo>
                  <a:lnTo>
                    <a:pt x="1941" y="480"/>
                  </a:lnTo>
                  <a:lnTo>
                    <a:pt x="1982" y="547"/>
                  </a:lnTo>
                  <a:lnTo>
                    <a:pt x="2017" y="620"/>
                  </a:lnTo>
                  <a:lnTo>
                    <a:pt x="2046" y="693"/>
                  </a:lnTo>
                  <a:lnTo>
                    <a:pt x="2070" y="771"/>
                  </a:lnTo>
                  <a:lnTo>
                    <a:pt x="2087" y="850"/>
                  </a:lnTo>
                  <a:lnTo>
                    <a:pt x="2097" y="933"/>
                  </a:lnTo>
                  <a:lnTo>
                    <a:pt x="2101" y="1017"/>
                  </a:lnTo>
                  <a:lnTo>
                    <a:pt x="2098" y="1092"/>
                  </a:lnTo>
                  <a:lnTo>
                    <a:pt x="2089" y="1167"/>
                  </a:lnTo>
                  <a:lnTo>
                    <a:pt x="2075" y="1241"/>
                  </a:lnTo>
                  <a:lnTo>
                    <a:pt x="2055" y="1314"/>
                  </a:lnTo>
                  <a:lnTo>
                    <a:pt x="2029" y="1385"/>
                  </a:lnTo>
                  <a:lnTo>
                    <a:pt x="1998" y="1454"/>
                  </a:lnTo>
                  <a:lnTo>
                    <a:pt x="1960" y="1522"/>
                  </a:lnTo>
                  <a:lnTo>
                    <a:pt x="1919" y="1586"/>
                  </a:lnTo>
                  <a:lnTo>
                    <a:pt x="1870" y="1647"/>
                  </a:lnTo>
                  <a:lnTo>
                    <a:pt x="1817" y="1706"/>
                  </a:lnTo>
                  <a:lnTo>
                    <a:pt x="1773" y="1756"/>
                  </a:lnTo>
                  <a:lnTo>
                    <a:pt x="1732" y="1809"/>
                  </a:lnTo>
                  <a:lnTo>
                    <a:pt x="1696" y="1864"/>
                  </a:lnTo>
                  <a:lnTo>
                    <a:pt x="1664" y="1923"/>
                  </a:lnTo>
                  <a:lnTo>
                    <a:pt x="1636" y="1984"/>
                  </a:lnTo>
                  <a:lnTo>
                    <a:pt x="1612" y="2049"/>
                  </a:lnTo>
                  <a:lnTo>
                    <a:pt x="1593" y="2114"/>
                  </a:lnTo>
                  <a:lnTo>
                    <a:pt x="1577" y="2183"/>
                  </a:lnTo>
                  <a:lnTo>
                    <a:pt x="1566" y="2253"/>
                  </a:lnTo>
                  <a:lnTo>
                    <a:pt x="1560" y="2324"/>
                  </a:lnTo>
                  <a:lnTo>
                    <a:pt x="1558" y="2397"/>
                  </a:lnTo>
                  <a:lnTo>
                    <a:pt x="1557" y="2809"/>
                  </a:lnTo>
                  <a:lnTo>
                    <a:pt x="1554" y="2854"/>
                  </a:lnTo>
                  <a:lnTo>
                    <a:pt x="1543" y="2896"/>
                  </a:lnTo>
                  <a:lnTo>
                    <a:pt x="1529" y="2937"/>
                  </a:lnTo>
                  <a:lnTo>
                    <a:pt x="1507" y="2974"/>
                  </a:lnTo>
                  <a:lnTo>
                    <a:pt x="1481" y="3007"/>
                  </a:lnTo>
                  <a:lnTo>
                    <a:pt x="1451" y="3038"/>
                  </a:lnTo>
                  <a:lnTo>
                    <a:pt x="1417" y="3062"/>
                  </a:lnTo>
                  <a:lnTo>
                    <a:pt x="1378" y="3083"/>
                  </a:lnTo>
                  <a:lnTo>
                    <a:pt x="1338" y="3099"/>
                  </a:lnTo>
                  <a:lnTo>
                    <a:pt x="1295" y="3108"/>
                  </a:lnTo>
                  <a:lnTo>
                    <a:pt x="1248" y="3111"/>
                  </a:lnTo>
                  <a:lnTo>
                    <a:pt x="852" y="3111"/>
                  </a:lnTo>
                  <a:lnTo>
                    <a:pt x="805" y="3108"/>
                  </a:lnTo>
                  <a:lnTo>
                    <a:pt x="762" y="3099"/>
                  </a:lnTo>
                  <a:lnTo>
                    <a:pt x="722" y="3083"/>
                  </a:lnTo>
                  <a:lnTo>
                    <a:pt x="683" y="3062"/>
                  </a:lnTo>
                  <a:lnTo>
                    <a:pt x="649" y="3038"/>
                  </a:lnTo>
                  <a:lnTo>
                    <a:pt x="619" y="3007"/>
                  </a:lnTo>
                  <a:lnTo>
                    <a:pt x="593" y="2974"/>
                  </a:lnTo>
                  <a:lnTo>
                    <a:pt x="571" y="2937"/>
                  </a:lnTo>
                  <a:lnTo>
                    <a:pt x="555" y="2896"/>
                  </a:lnTo>
                  <a:lnTo>
                    <a:pt x="546" y="2854"/>
                  </a:lnTo>
                  <a:lnTo>
                    <a:pt x="543" y="2809"/>
                  </a:lnTo>
                  <a:lnTo>
                    <a:pt x="544" y="2397"/>
                  </a:lnTo>
                  <a:lnTo>
                    <a:pt x="541" y="2319"/>
                  </a:lnTo>
                  <a:lnTo>
                    <a:pt x="532" y="2241"/>
                  </a:lnTo>
                  <a:lnTo>
                    <a:pt x="518" y="2165"/>
                  </a:lnTo>
                  <a:lnTo>
                    <a:pt x="498" y="2090"/>
                  </a:lnTo>
                  <a:lnTo>
                    <a:pt x="473" y="2017"/>
                  </a:lnTo>
                  <a:lnTo>
                    <a:pt x="442" y="1946"/>
                  </a:lnTo>
                  <a:lnTo>
                    <a:pt x="406" y="1878"/>
                  </a:lnTo>
                  <a:lnTo>
                    <a:pt x="366" y="1812"/>
                  </a:lnTo>
                  <a:lnTo>
                    <a:pt x="319" y="1749"/>
                  </a:lnTo>
                  <a:lnTo>
                    <a:pt x="268" y="1690"/>
                  </a:lnTo>
                  <a:lnTo>
                    <a:pt x="215" y="1628"/>
                  </a:lnTo>
                  <a:lnTo>
                    <a:pt x="168" y="1562"/>
                  </a:lnTo>
                  <a:lnTo>
                    <a:pt x="126" y="1494"/>
                  </a:lnTo>
                  <a:lnTo>
                    <a:pt x="91" y="1422"/>
                  </a:lnTo>
                  <a:lnTo>
                    <a:pt x="60" y="1349"/>
                  </a:lnTo>
                  <a:lnTo>
                    <a:pt x="36" y="1273"/>
                  </a:lnTo>
                  <a:lnTo>
                    <a:pt x="17" y="1196"/>
                  </a:lnTo>
                  <a:lnTo>
                    <a:pt x="5" y="1117"/>
                  </a:lnTo>
                  <a:lnTo>
                    <a:pt x="0" y="1036"/>
                  </a:lnTo>
                  <a:lnTo>
                    <a:pt x="0" y="956"/>
                  </a:lnTo>
                  <a:lnTo>
                    <a:pt x="8" y="873"/>
                  </a:lnTo>
                  <a:lnTo>
                    <a:pt x="21" y="805"/>
                  </a:lnTo>
                  <a:lnTo>
                    <a:pt x="38" y="738"/>
                  </a:lnTo>
                  <a:lnTo>
                    <a:pt x="60" y="673"/>
                  </a:lnTo>
                  <a:lnTo>
                    <a:pt x="88" y="609"/>
                  </a:lnTo>
                  <a:lnTo>
                    <a:pt x="118" y="546"/>
                  </a:lnTo>
                  <a:lnTo>
                    <a:pt x="154" y="485"/>
                  </a:lnTo>
                  <a:lnTo>
                    <a:pt x="195" y="427"/>
                  </a:lnTo>
                  <a:lnTo>
                    <a:pt x="239" y="370"/>
                  </a:lnTo>
                  <a:lnTo>
                    <a:pt x="288" y="317"/>
                  </a:lnTo>
                  <a:lnTo>
                    <a:pt x="340" y="267"/>
                  </a:lnTo>
                  <a:lnTo>
                    <a:pt x="396" y="220"/>
                  </a:lnTo>
                  <a:lnTo>
                    <a:pt x="456" y="177"/>
                  </a:lnTo>
                  <a:lnTo>
                    <a:pt x="518" y="138"/>
                  </a:lnTo>
                  <a:lnTo>
                    <a:pt x="585" y="103"/>
                  </a:lnTo>
                  <a:lnTo>
                    <a:pt x="655" y="73"/>
                  </a:lnTo>
                  <a:lnTo>
                    <a:pt x="727" y="47"/>
                  </a:lnTo>
                  <a:lnTo>
                    <a:pt x="803" y="26"/>
                  </a:lnTo>
                  <a:lnTo>
                    <a:pt x="881" y="12"/>
                  </a:lnTo>
                  <a:lnTo>
                    <a:pt x="962" y="3"/>
                  </a:lnTo>
                  <a:lnTo>
                    <a:pt x="104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Rectangle 891">
              <a:extLst>
                <a:ext uri="{FF2B5EF4-FFF2-40B4-BE49-F238E27FC236}">
                  <a16:creationId xmlns:a16="http://schemas.microsoft.com/office/drawing/2014/main" id="{3CA7F413-93EC-4332-965A-B0A2CA4FC6EF}"/>
                </a:ext>
              </a:extLst>
            </p:cNvPr>
            <p:cNvSpPr>
              <a:spLocks noChangeArrowheads="1"/>
            </p:cNvSpPr>
            <p:nvPr/>
          </p:nvSpPr>
          <p:spPr bwMode="auto">
            <a:xfrm>
              <a:off x="5395" y="2071"/>
              <a:ext cx="32" cy="76"/>
            </a:xfrm>
            <a:prstGeom prst="rect">
              <a:avLst/>
            </a:prstGeom>
            <a:grp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US" sz="1013"/>
            </a:p>
          </p:txBody>
        </p:sp>
        <p:sp>
          <p:nvSpPr>
            <p:cNvPr id="24" name="Freeform 892">
              <a:extLst>
                <a:ext uri="{FF2B5EF4-FFF2-40B4-BE49-F238E27FC236}">
                  <a16:creationId xmlns:a16="http://schemas.microsoft.com/office/drawing/2014/main" id="{A22CC122-2B86-49ED-8BC8-CF158D2034AE}"/>
                </a:ext>
              </a:extLst>
            </p:cNvPr>
            <p:cNvSpPr>
              <a:spLocks/>
            </p:cNvSpPr>
            <p:nvPr/>
          </p:nvSpPr>
          <p:spPr bwMode="auto">
            <a:xfrm>
              <a:off x="5607" y="2164"/>
              <a:ext cx="79" cy="77"/>
            </a:xfrm>
            <a:custGeom>
              <a:avLst/>
              <a:gdLst>
                <a:gd name="T0" fmla="*/ 278 w 392"/>
                <a:gd name="T1" fmla="*/ 0 h 381"/>
                <a:gd name="T2" fmla="*/ 392 w 392"/>
                <a:gd name="T3" fmla="*/ 113 h 381"/>
                <a:gd name="T4" fmla="*/ 114 w 392"/>
                <a:gd name="T5" fmla="*/ 381 h 381"/>
                <a:gd name="T6" fmla="*/ 0 w 392"/>
                <a:gd name="T7" fmla="*/ 267 h 381"/>
                <a:gd name="T8" fmla="*/ 278 w 392"/>
                <a:gd name="T9" fmla="*/ 0 h 381"/>
              </a:gdLst>
              <a:ahLst/>
              <a:cxnLst>
                <a:cxn ang="0">
                  <a:pos x="T0" y="T1"/>
                </a:cxn>
                <a:cxn ang="0">
                  <a:pos x="T2" y="T3"/>
                </a:cxn>
                <a:cxn ang="0">
                  <a:pos x="T4" y="T5"/>
                </a:cxn>
                <a:cxn ang="0">
                  <a:pos x="T6" y="T7"/>
                </a:cxn>
                <a:cxn ang="0">
                  <a:pos x="T8" y="T9"/>
                </a:cxn>
              </a:cxnLst>
              <a:rect l="0" t="0" r="r" b="b"/>
              <a:pathLst>
                <a:path w="392" h="381">
                  <a:moveTo>
                    <a:pt x="278" y="0"/>
                  </a:moveTo>
                  <a:lnTo>
                    <a:pt x="392" y="113"/>
                  </a:lnTo>
                  <a:lnTo>
                    <a:pt x="114" y="381"/>
                  </a:lnTo>
                  <a:lnTo>
                    <a:pt x="0" y="267"/>
                  </a:lnTo>
                  <a:lnTo>
                    <a:pt x="27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5" name="Rectangle 893">
              <a:extLst>
                <a:ext uri="{FF2B5EF4-FFF2-40B4-BE49-F238E27FC236}">
                  <a16:creationId xmlns:a16="http://schemas.microsoft.com/office/drawing/2014/main" id="{5A6A2C61-B868-4AB3-B213-E6CFE3E4868B}"/>
                </a:ext>
              </a:extLst>
            </p:cNvPr>
            <p:cNvSpPr>
              <a:spLocks noChangeArrowheads="1"/>
            </p:cNvSpPr>
            <p:nvPr/>
          </p:nvSpPr>
          <p:spPr bwMode="auto">
            <a:xfrm>
              <a:off x="5704" y="2414"/>
              <a:ext cx="80" cy="32"/>
            </a:xfrm>
            <a:prstGeom prst="rect">
              <a:avLst/>
            </a:prstGeom>
            <a:grp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Rectangle 894">
              <a:extLst>
                <a:ext uri="{FF2B5EF4-FFF2-40B4-BE49-F238E27FC236}">
                  <a16:creationId xmlns:a16="http://schemas.microsoft.com/office/drawing/2014/main" id="{8D9A014D-5796-4105-AED8-214EAB52F538}"/>
                </a:ext>
              </a:extLst>
            </p:cNvPr>
            <p:cNvSpPr>
              <a:spLocks noChangeArrowheads="1"/>
            </p:cNvSpPr>
            <p:nvPr/>
          </p:nvSpPr>
          <p:spPr bwMode="auto">
            <a:xfrm>
              <a:off x="5038" y="2414"/>
              <a:ext cx="80" cy="32"/>
            </a:xfrm>
            <a:prstGeom prst="rect">
              <a:avLst/>
            </a:prstGeom>
            <a:grp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895">
              <a:extLst>
                <a:ext uri="{FF2B5EF4-FFF2-40B4-BE49-F238E27FC236}">
                  <a16:creationId xmlns:a16="http://schemas.microsoft.com/office/drawing/2014/main" id="{FD499E59-C7E6-493F-B023-C39CCC66F6F4}"/>
                </a:ext>
              </a:extLst>
            </p:cNvPr>
            <p:cNvSpPr>
              <a:spLocks/>
            </p:cNvSpPr>
            <p:nvPr/>
          </p:nvSpPr>
          <p:spPr bwMode="auto">
            <a:xfrm>
              <a:off x="5136" y="2164"/>
              <a:ext cx="78" cy="76"/>
            </a:xfrm>
            <a:custGeom>
              <a:avLst/>
              <a:gdLst>
                <a:gd name="T0" fmla="*/ 114 w 391"/>
                <a:gd name="T1" fmla="*/ 0 h 381"/>
                <a:gd name="T2" fmla="*/ 391 w 391"/>
                <a:gd name="T3" fmla="*/ 268 h 381"/>
                <a:gd name="T4" fmla="*/ 278 w 391"/>
                <a:gd name="T5" fmla="*/ 381 h 381"/>
                <a:gd name="T6" fmla="*/ 0 w 391"/>
                <a:gd name="T7" fmla="*/ 114 h 381"/>
                <a:gd name="T8" fmla="*/ 114 w 391"/>
                <a:gd name="T9" fmla="*/ 0 h 381"/>
              </a:gdLst>
              <a:ahLst/>
              <a:cxnLst>
                <a:cxn ang="0">
                  <a:pos x="T0" y="T1"/>
                </a:cxn>
                <a:cxn ang="0">
                  <a:pos x="T2" y="T3"/>
                </a:cxn>
                <a:cxn ang="0">
                  <a:pos x="T4" y="T5"/>
                </a:cxn>
                <a:cxn ang="0">
                  <a:pos x="T6" y="T7"/>
                </a:cxn>
                <a:cxn ang="0">
                  <a:pos x="T8" y="T9"/>
                </a:cxn>
              </a:cxnLst>
              <a:rect l="0" t="0" r="r" b="b"/>
              <a:pathLst>
                <a:path w="391" h="381">
                  <a:moveTo>
                    <a:pt x="114" y="0"/>
                  </a:moveTo>
                  <a:lnTo>
                    <a:pt x="391" y="268"/>
                  </a:lnTo>
                  <a:lnTo>
                    <a:pt x="278" y="381"/>
                  </a:lnTo>
                  <a:lnTo>
                    <a:pt x="0" y="114"/>
                  </a:lnTo>
                  <a:lnTo>
                    <a:pt x="1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27">
            <a:extLst>
              <a:ext uri="{FF2B5EF4-FFF2-40B4-BE49-F238E27FC236}">
                <a16:creationId xmlns:a16="http://schemas.microsoft.com/office/drawing/2014/main" id="{4C01C607-B306-4641-9816-1699807436FF}"/>
              </a:ext>
            </a:extLst>
          </p:cNvPr>
          <p:cNvSpPr/>
          <p:nvPr/>
        </p:nvSpPr>
        <p:spPr>
          <a:xfrm>
            <a:off x="6572915" y="1667319"/>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Since 1992</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9" name="Rectangle 28">
            <a:extLst>
              <a:ext uri="{FF2B5EF4-FFF2-40B4-BE49-F238E27FC236}">
                <a16:creationId xmlns:a16="http://schemas.microsoft.com/office/drawing/2014/main" id="{57EFAB78-E1FA-4DFA-B2AB-AAFB82B90D06}"/>
              </a:ext>
            </a:extLst>
          </p:cNvPr>
          <p:cNvSpPr/>
          <p:nvPr/>
        </p:nvSpPr>
        <p:spPr>
          <a:xfrm>
            <a:off x="6572915" y="1918619"/>
            <a:ext cx="1499222"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a:t>
            </a:r>
          </a:p>
        </p:txBody>
      </p:sp>
      <p:sp>
        <p:nvSpPr>
          <p:cNvPr id="30" name="TextBox 29">
            <a:extLst>
              <a:ext uri="{FF2B5EF4-FFF2-40B4-BE49-F238E27FC236}">
                <a16:creationId xmlns:a16="http://schemas.microsoft.com/office/drawing/2014/main" id="{A6811E2E-3A0F-4401-85C0-20AC1EFC2F6A}"/>
              </a:ext>
            </a:extLst>
          </p:cNvPr>
          <p:cNvSpPr txBox="1"/>
          <p:nvPr/>
        </p:nvSpPr>
        <p:spPr>
          <a:xfrm>
            <a:off x="1084971" y="1494379"/>
            <a:ext cx="1938784" cy="553998"/>
          </a:xfrm>
          <a:prstGeom prst="rect">
            <a:avLst/>
          </a:prstGeom>
          <a:noFill/>
        </p:spPr>
        <p:txBody>
          <a:bodyPr wrap="square" rtlCol="0">
            <a:spAutoFit/>
          </a:bodyPr>
          <a:lstStyle/>
          <a:p>
            <a:r>
              <a:rPr lang="en-US" sz="3000" b="1" dirty="0">
                <a:solidFill>
                  <a:schemeClr val="tx1">
                    <a:lumMod val="75000"/>
                    <a:lumOff val="25000"/>
                  </a:schemeClr>
                </a:solidFill>
                <a:latin typeface="+mj-lt"/>
              </a:rPr>
              <a:t>About Us</a:t>
            </a:r>
          </a:p>
        </p:txBody>
      </p:sp>
      <p:sp>
        <p:nvSpPr>
          <p:cNvPr id="31" name="Rectangle 30">
            <a:extLst>
              <a:ext uri="{FF2B5EF4-FFF2-40B4-BE49-F238E27FC236}">
                <a16:creationId xmlns:a16="http://schemas.microsoft.com/office/drawing/2014/main" id="{E811CE91-4161-49DD-A171-B4B8AE3ED9CD}"/>
              </a:ext>
            </a:extLst>
          </p:cNvPr>
          <p:cNvSpPr/>
          <p:nvPr/>
        </p:nvSpPr>
        <p:spPr>
          <a:xfrm>
            <a:off x="1106641" y="2328346"/>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Affordable</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32" name="Rectangle 31">
            <a:extLst>
              <a:ext uri="{FF2B5EF4-FFF2-40B4-BE49-F238E27FC236}">
                <a16:creationId xmlns:a16="http://schemas.microsoft.com/office/drawing/2014/main" id="{EE817788-5E32-4B7A-8982-CE57B7EF4BD1}"/>
              </a:ext>
            </a:extLst>
          </p:cNvPr>
          <p:cNvSpPr/>
          <p:nvPr/>
        </p:nvSpPr>
        <p:spPr>
          <a:xfrm>
            <a:off x="1106641" y="2571750"/>
            <a:ext cx="1499222"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a:t>
            </a:r>
          </a:p>
        </p:txBody>
      </p:sp>
      <p:pic>
        <p:nvPicPr>
          <p:cNvPr id="4" name="Picture Placeholder 3">
            <a:extLst>
              <a:ext uri="{FF2B5EF4-FFF2-40B4-BE49-F238E27FC236}">
                <a16:creationId xmlns:a16="http://schemas.microsoft.com/office/drawing/2014/main" id="{AAEAAE60-CC0A-4C0F-8869-7C098447FC5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4896" r="34896"/>
          <a:stretch>
            <a:fillRect/>
          </a:stretch>
        </p:blipFill>
        <p:spPr/>
      </p:pic>
    </p:spTree>
    <p:extLst>
      <p:ext uri="{BB962C8B-B14F-4D97-AF65-F5344CB8AC3E}">
        <p14:creationId xmlns:p14="http://schemas.microsoft.com/office/powerpoint/2010/main" val="322368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anim calcmode="lin" valueType="num">
                                      <p:cBhvr>
                                        <p:cTn id="16" dur="500" fill="hold"/>
                                        <p:tgtEl>
                                          <p:spTgt spid="32"/>
                                        </p:tgtEl>
                                        <p:attrNameLst>
                                          <p:attrName>ppt_x</p:attrName>
                                        </p:attrNameLst>
                                      </p:cBhvr>
                                      <p:tavLst>
                                        <p:tav tm="0">
                                          <p:val>
                                            <p:strVal val="#ppt_x"/>
                                          </p:val>
                                        </p:tav>
                                        <p:tav tm="100000">
                                          <p:val>
                                            <p:strVal val="#ppt_x"/>
                                          </p:val>
                                        </p:tav>
                                      </p:tavLst>
                                    </p:anim>
                                    <p:anim calcmode="lin" valueType="num">
                                      <p:cBhvr>
                                        <p:cTn id="17" dur="500" fill="hold"/>
                                        <p:tgtEl>
                                          <p:spTgt spid="3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anim calcmode="lin" valueType="num">
                                      <p:cBhvr>
                                        <p:cTn id="32" dur="500" fill="hold"/>
                                        <p:tgtEl>
                                          <p:spTgt spid="29"/>
                                        </p:tgtEl>
                                        <p:attrNameLst>
                                          <p:attrName>ppt_x</p:attrName>
                                        </p:attrNameLst>
                                      </p:cBhvr>
                                      <p:tavLst>
                                        <p:tav tm="0">
                                          <p:val>
                                            <p:strVal val="#ppt_x"/>
                                          </p:val>
                                        </p:tav>
                                        <p:tav tm="100000">
                                          <p:val>
                                            <p:strVal val="#ppt_x"/>
                                          </p:val>
                                        </p:tav>
                                      </p:tavLst>
                                    </p:anim>
                                    <p:anim calcmode="lin" valueType="num">
                                      <p:cBhvr>
                                        <p:cTn id="33" dur="5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20" grpId="0" animBg="1"/>
      <p:bldP spid="28" grpId="0"/>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A3B675F-FE73-4DF9-A6B7-680CBA0F18C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7144" r="17144"/>
          <a:stretch>
            <a:fillRect/>
          </a:stretch>
        </p:blipFill>
        <p:spPr/>
      </p:pic>
      <p:sp>
        <p:nvSpPr>
          <p:cNvPr id="14" name="Rectangle 13">
            <a:extLst>
              <a:ext uri="{FF2B5EF4-FFF2-40B4-BE49-F238E27FC236}">
                <a16:creationId xmlns:a16="http://schemas.microsoft.com/office/drawing/2014/main" id="{75287706-F12C-4334-82A3-4A7A5454B32E}"/>
              </a:ext>
            </a:extLst>
          </p:cNvPr>
          <p:cNvSpPr/>
          <p:nvPr/>
        </p:nvSpPr>
        <p:spPr>
          <a:xfrm>
            <a:off x="5486400" y="1860413"/>
            <a:ext cx="2766279" cy="1422779"/>
          </a:xfrm>
          <a:prstGeom prst="rect">
            <a:avLst/>
          </a:prstGeom>
          <a:solidFill>
            <a:schemeClr val="bg1"/>
          </a:solidFill>
          <a:ln>
            <a:noFill/>
          </a:ln>
          <a:effectLst>
            <a:outerShdw blurRad="177800" dist="1143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Rectangle 15">
            <a:extLst>
              <a:ext uri="{FF2B5EF4-FFF2-40B4-BE49-F238E27FC236}">
                <a16:creationId xmlns:a16="http://schemas.microsoft.com/office/drawing/2014/main" id="{0F48EFE7-D19E-49C4-9868-9B7F9BDB732B}"/>
              </a:ext>
            </a:extLst>
          </p:cNvPr>
          <p:cNvSpPr/>
          <p:nvPr/>
        </p:nvSpPr>
        <p:spPr>
          <a:xfrm>
            <a:off x="1034059" y="2218021"/>
            <a:ext cx="2830931" cy="834074"/>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en-GB" sz="825" b="1" dirty="0">
                <a:solidFill>
                  <a:schemeClr val="bg1"/>
                </a:solidFill>
                <a:ea typeface="Lato" panose="020F0502020204030203" pitchFamily="34" charset="0"/>
                <a:cs typeface="Lato" panose="020F0502020204030203" pitchFamily="34" charset="0"/>
              </a:rPr>
              <a:t>.</a:t>
            </a:r>
            <a:endParaRPr lang="id-ID" sz="825" dirty="0">
              <a:solidFill>
                <a:schemeClr val="bg1"/>
              </a:solidFill>
              <a:ea typeface="Lato" panose="020F0502020204030203" pitchFamily="34" charset="0"/>
              <a:cs typeface="Lato" panose="020F0502020204030203" pitchFamily="34" charset="0"/>
            </a:endParaRPr>
          </a:p>
        </p:txBody>
      </p:sp>
      <p:sp>
        <p:nvSpPr>
          <p:cNvPr id="18" name="Rounded Rectangle 7">
            <a:extLst>
              <a:ext uri="{FF2B5EF4-FFF2-40B4-BE49-F238E27FC236}">
                <a16:creationId xmlns:a16="http://schemas.microsoft.com/office/drawing/2014/main" id="{0E8A2344-EAD1-4288-8E23-D3DBEAECEF71}"/>
              </a:ext>
            </a:extLst>
          </p:cNvPr>
          <p:cNvSpPr/>
          <p:nvPr/>
        </p:nvSpPr>
        <p:spPr>
          <a:xfrm>
            <a:off x="1106422" y="3438995"/>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
        <p:nvSpPr>
          <p:cNvPr id="19" name="Rectangle 18">
            <a:extLst>
              <a:ext uri="{FF2B5EF4-FFF2-40B4-BE49-F238E27FC236}">
                <a16:creationId xmlns:a16="http://schemas.microsoft.com/office/drawing/2014/main" id="{C91B1EF6-E131-450A-9664-904EF7F2D533}"/>
              </a:ext>
            </a:extLst>
          </p:cNvPr>
          <p:cNvSpPr/>
          <p:nvPr/>
        </p:nvSpPr>
        <p:spPr>
          <a:xfrm>
            <a:off x="6580119" y="782011"/>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Missions 01</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id="{E182081F-AB04-4BFB-ADA3-950C185B2062}"/>
              </a:ext>
            </a:extLst>
          </p:cNvPr>
          <p:cNvSpPr/>
          <p:nvPr/>
        </p:nvSpPr>
        <p:spPr>
          <a:xfrm>
            <a:off x="6580119" y="994224"/>
            <a:ext cx="1322492"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a:t>
            </a:r>
          </a:p>
        </p:txBody>
      </p:sp>
      <p:sp>
        <p:nvSpPr>
          <p:cNvPr id="21" name="Rectangle 20">
            <a:extLst>
              <a:ext uri="{FF2B5EF4-FFF2-40B4-BE49-F238E27FC236}">
                <a16:creationId xmlns:a16="http://schemas.microsoft.com/office/drawing/2014/main" id="{0C2DE113-D439-420F-B672-B2B26B8825AB}"/>
              </a:ext>
            </a:extLst>
          </p:cNvPr>
          <p:cNvSpPr/>
          <p:nvPr/>
        </p:nvSpPr>
        <p:spPr>
          <a:xfrm>
            <a:off x="5974152" y="2110704"/>
            <a:ext cx="1656173" cy="369332"/>
          </a:xfrm>
          <a:prstGeom prst="rect">
            <a:avLst/>
          </a:prstGeom>
        </p:spPr>
        <p:txBody>
          <a:bodyPr wrap="square">
            <a:spAutoFit/>
          </a:bodyPr>
          <a:lstStyle/>
          <a:p>
            <a:r>
              <a:rPr lang="en-US" sz="1800" b="1" dirty="0">
                <a:solidFill>
                  <a:schemeClr val="tx1">
                    <a:lumMod val="75000"/>
                    <a:lumOff val="25000"/>
                  </a:schemeClr>
                </a:solidFill>
                <a:ea typeface="Lato" panose="020F0502020204030203" pitchFamily="34" charset="0"/>
                <a:cs typeface="Lato" panose="020F0502020204030203" pitchFamily="34" charset="0"/>
              </a:rPr>
              <a:t>Missions 02</a:t>
            </a:r>
            <a:endParaRPr lang="id-ID" sz="180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2" name="Rectangle 21">
            <a:extLst>
              <a:ext uri="{FF2B5EF4-FFF2-40B4-BE49-F238E27FC236}">
                <a16:creationId xmlns:a16="http://schemas.microsoft.com/office/drawing/2014/main" id="{D7B47317-AE49-4BF5-A82D-8EFF5C026F40}"/>
              </a:ext>
            </a:extLst>
          </p:cNvPr>
          <p:cNvSpPr/>
          <p:nvPr/>
        </p:nvSpPr>
        <p:spPr>
          <a:xfrm>
            <a:off x="6021107" y="2456953"/>
            <a:ext cx="1664418" cy="485967"/>
          </a:xfrm>
          <a:prstGeom prst="rect">
            <a:avLst/>
          </a:prstGeom>
        </p:spPr>
        <p:txBody>
          <a:bodyPr wrap="square">
            <a:spAutoFit/>
          </a:bodyPr>
          <a:lstStyle/>
          <a:p>
            <a:pPr>
              <a:lnSpc>
                <a:spcPct val="150000"/>
              </a:lnSpc>
            </a:pPr>
            <a:r>
              <a:rPr lang="id-ID" sz="900"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a:t>
            </a:r>
          </a:p>
        </p:txBody>
      </p:sp>
      <p:sp>
        <p:nvSpPr>
          <p:cNvPr id="23" name="Rectangle 22">
            <a:extLst>
              <a:ext uri="{FF2B5EF4-FFF2-40B4-BE49-F238E27FC236}">
                <a16:creationId xmlns:a16="http://schemas.microsoft.com/office/drawing/2014/main" id="{180607DD-F8C2-4BE3-96F5-7D4FD98CC5DF}"/>
              </a:ext>
            </a:extLst>
          </p:cNvPr>
          <p:cNvSpPr/>
          <p:nvPr/>
        </p:nvSpPr>
        <p:spPr>
          <a:xfrm>
            <a:off x="6580119" y="3719650"/>
            <a:ext cx="1322492"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Missions 03</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4" name="Rectangle 23">
            <a:extLst>
              <a:ext uri="{FF2B5EF4-FFF2-40B4-BE49-F238E27FC236}">
                <a16:creationId xmlns:a16="http://schemas.microsoft.com/office/drawing/2014/main" id="{3C6EFDA8-40C3-47B3-A9AF-60D0565828DD}"/>
              </a:ext>
            </a:extLst>
          </p:cNvPr>
          <p:cNvSpPr/>
          <p:nvPr/>
        </p:nvSpPr>
        <p:spPr>
          <a:xfrm>
            <a:off x="6580119" y="3995138"/>
            <a:ext cx="1322492" cy="453201"/>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a:t>
            </a:r>
          </a:p>
        </p:txBody>
      </p:sp>
      <p:sp>
        <p:nvSpPr>
          <p:cNvPr id="25" name="TextBox 24">
            <a:extLst>
              <a:ext uri="{FF2B5EF4-FFF2-40B4-BE49-F238E27FC236}">
                <a16:creationId xmlns:a16="http://schemas.microsoft.com/office/drawing/2014/main" id="{928F83E8-6B65-41C6-B5A9-C1422BC0D583}"/>
              </a:ext>
            </a:extLst>
          </p:cNvPr>
          <p:cNvSpPr txBox="1"/>
          <p:nvPr/>
        </p:nvSpPr>
        <p:spPr>
          <a:xfrm>
            <a:off x="1034060" y="1482444"/>
            <a:ext cx="3235503" cy="553998"/>
          </a:xfrm>
          <a:prstGeom prst="rect">
            <a:avLst/>
          </a:prstGeom>
          <a:noFill/>
        </p:spPr>
        <p:txBody>
          <a:bodyPr wrap="square" rtlCol="0">
            <a:spAutoFit/>
          </a:bodyPr>
          <a:lstStyle/>
          <a:p>
            <a:r>
              <a:rPr lang="en-US" sz="3000" b="1" dirty="0">
                <a:solidFill>
                  <a:schemeClr val="bg1"/>
                </a:solidFill>
                <a:latin typeface="+mj-lt"/>
              </a:rPr>
              <a:t>Our Visions</a:t>
            </a:r>
          </a:p>
        </p:txBody>
      </p:sp>
      <p:grpSp>
        <p:nvGrpSpPr>
          <p:cNvPr id="15" name="Group 14">
            <a:extLst>
              <a:ext uri="{FF2B5EF4-FFF2-40B4-BE49-F238E27FC236}">
                <a16:creationId xmlns:a16="http://schemas.microsoft.com/office/drawing/2014/main" id="{30449750-FF24-489C-BA22-1C9238009668}"/>
              </a:ext>
            </a:extLst>
          </p:cNvPr>
          <p:cNvGrpSpPr/>
          <p:nvPr/>
        </p:nvGrpSpPr>
        <p:grpSpPr>
          <a:xfrm>
            <a:off x="8219049" y="4420772"/>
            <a:ext cx="469358" cy="189914"/>
            <a:chOff x="2630658" y="3812345"/>
            <a:chExt cx="1216856" cy="492370"/>
          </a:xfrm>
        </p:grpSpPr>
        <p:sp>
          <p:nvSpPr>
            <p:cNvPr id="17" name="Oval 16">
              <a:extLst>
                <a:ext uri="{FF2B5EF4-FFF2-40B4-BE49-F238E27FC236}">
                  <a16:creationId xmlns:a16="http://schemas.microsoft.com/office/drawing/2014/main" id="{921966F4-5ADF-4DAB-B879-934D5CEA34B7}"/>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6" name="Group 25">
              <a:extLst>
                <a:ext uri="{FF2B5EF4-FFF2-40B4-BE49-F238E27FC236}">
                  <a16:creationId xmlns:a16="http://schemas.microsoft.com/office/drawing/2014/main" id="{3E670A36-49FD-4DD2-876A-DEF54FF039C2}"/>
                </a:ext>
              </a:extLst>
            </p:cNvPr>
            <p:cNvGrpSpPr/>
            <p:nvPr/>
          </p:nvGrpSpPr>
          <p:grpSpPr>
            <a:xfrm>
              <a:off x="3355144" y="3812345"/>
              <a:ext cx="492370" cy="492370"/>
              <a:chOff x="3657600" y="4058530"/>
              <a:chExt cx="379828" cy="379828"/>
            </a:xfrm>
          </p:grpSpPr>
          <p:cxnSp>
            <p:nvCxnSpPr>
              <p:cNvPr id="27" name="Straight Connector 26">
                <a:extLst>
                  <a:ext uri="{FF2B5EF4-FFF2-40B4-BE49-F238E27FC236}">
                    <a16:creationId xmlns:a16="http://schemas.microsoft.com/office/drawing/2014/main" id="{65A2C4F1-2DE0-4201-A590-02C42310069D}"/>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8F9AF55-3FA2-47C8-A8AA-90BFB916CA17}"/>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564798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anim calcmode="lin" valueType="num">
                                      <p:cBhvr>
                                        <p:cTn id="52" dur="500" fill="hold"/>
                                        <p:tgtEl>
                                          <p:spTgt spid="24"/>
                                        </p:tgtEl>
                                        <p:attrNameLst>
                                          <p:attrName>ppt_x</p:attrName>
                                        </p:attrNameLst>
                                      </p:cBhvr>
                                      <p:tavLst>
                                        <p:tav tm="0">
                                          <p:val>
                                            <p:strVal val="#ppt_x"/>
                                          </p:val>
                                        </p:tav>
                                        <p:tav tm="100000">
                                          <p:val>
                                            <p:strVal val="#ppt_x"/>
                                          </p:val>
                                        </p:tav>
                                      </p:tavLst>
                                    </p:anim>
                                    <p:anim calcmode="lin" valueType="num">
                                      <p:cBhvr>
                                        <p:cTn id="53" dur="50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animBg="1"/>
      <p:bldP spid="19" grpId="0"/>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6B778BB-5C21-4B3E-A042-6A242FFDE65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445" r="6445"/>
          <a:stretch>
            <a:fillRect/>
          </a:stretch>
        </p:blipFill>
        <p:spPr/>
      </p:pic>
      <p:pic>
        <p:nvPicPr>
          <p:cNvPr id="7" name="Picture Placeholder 6">
            <a:extLst>
              <a:ext uri="{FF2B5EF4-FFF2-40B4-BE49-F238E27FC236}">
                <a16:creationId xmlns:a16="http://schemas.microsoft.com/office/drawing/2014/main" id="{9DCC6EA3-9388-4693-864A-C7EBB06F94A1}"/>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3481" r="23481"/>
          <a:stretch>
            <a:fillRect/>
          </a:stretch>
        </p:blipFill>
        <p:spPr/>
      </p:pic>
      <p:pic>
        <p:nvPicPr>
          <p:cNvPr id="10" name="Picture Placeholder 9">
            <a:extLst>
              <a:ext uri="{FF2B5EF4-FFF2-40B4-BE49-F238E27FC236}">
                <a16:creationId xmlns:a16="http://schemas.microsoft.com/office/drawing/2014/main" id="{C1D644FD-7DD2-4429-B89D-737D58830E1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481" r="23481"/>
          <a:stretch>
            <a:fillRect/>
          </a:stretch>
        </p:blipFill>
        <p:spPr/>
      </p:pic>
      <p:sp>
        <p:nvSpPr>
          <p:cNvPr id="44" name="Rectangle 43">
            <a:extLst>
              <a:ext uri="{FF2B5EF4-FFF2-40B4-BE49-F238E27FC236}">
                <a16:creationId xmlns:a16="http://schemas.microsoft.com/office/drawing/2014/main" id="{004D3D40-BCB5-4F0D-A781-FA78492C824A}"/>
              </a:ext>
            </a:extLst>
          </p:cNvPr>
          <p:cNvSpPr/>
          <p:nvPr/>
        </p:nvSpPr>
        <p:spPr>
          <a:xfrm>
            <a:off x="5955437" y="1801370"/>
            <a:ext cx="2568425" cy="1658202"/>
          </a:xfrm>
          <a:prstGeom prst="rect">
            <a:avLst/>
          </a:prstGeom>
          <a:gradFill>
            <a:gsLst>
              <a:gs pos="0">
                <a:schemeClr val="accent1">
                  <a:alpha val="7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TextBox 13">
            <a:extLst>
              <a:ext uri="{FF2B5EF4-FFF2-40B4-BE49-F238E27FC236}">
                <a16:creationId xmlns:a16="http://schemas.microsoft.com/office/drawing/2014/main" id="{720A0C92-9467-4E14-8A95-D5ED2F1C90EB}"/>
              </a:ext>
            </a:extLst>
          </p:cNvPr>
          <p:cNvSpPr txBox="1"/>
          <p:nvPr/>
        </p:nvSpPr>
        <p:spPr>
          <a:xfrm>
            <a:off x="1081502" y="2873161"/>
            <a:ext cx="3235503" cy="553998"/>
          </a:xfrm>
          <a:prstGeom prst="rect">
            <a:avLst/>
          </a:prstGeom>
          <a:noFill/>
        </p:spPr>
        <p:txBody>
          <a:bodyPr wrap="square" rtlCol="0">
            <a:spAutoFit/>
          </a:bodyPr>
          <a:lstStyle/>
          <a:p>
            <a:r>
              <a:rPr lang="en-US" sz="3000" b="1" dirty="0">
                <a:solidFill>
                  <a:schemeClr val="tx1">
                    <a:lumMod val="75000"/>
                    <a:lumOff val="25000"/>
                  </a:schemeClr>
                </a:solidFill>
                <a:latin typeface="+mj-lt"/>
              </a:rPr>
              <a:t>Our Visions</a:t>
            </a:r>
          </a:p>
        </p:txBody>
      </p:sp>
      <p:sp>
        <p:nvSpPr>
          <p:cNvPr id="16" name="Rectangle 15">
            <a:extLst>
              <a:ext uri="{FF2B5EF4-FFF2-40B4-BE49-F238E27FC236}">
                <a16:creationId xmlns:a16="http://schemas.microsoft.com/office/drawing/2014/main" id="{F0DE9BE4-F200-44AB-81BD-3138B7DB5F68}"/>
              </a:ext>
            </a:extLst>
          </p:cNvPr>
          <p:cNvSpPr/>
          <p:nvPr/>
        </p:nvSpPr>
        <p:spPr>
          <a:xfrm>
            <a:off x="1081502" y="3459571"/>
            <a:ext cx="4274270"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lacus nulla ac netus nibh aliquet, porttitor ligula justo libero vivamus</a:t>
            </a:r>
          </a:p>
        </p:txBody>
      </p:sp>
      <p:sp>
        <p:nvSpPr>
          <p:cNvPr id="18" name="Rounded Rectangle 8">
            <a:extLst>
              <a:ext uri="{FF2B5EF4-FFF2-40B4-BE49-F238E27FC236}">
                <a16:creationId xmlns:a16="http://schemas.microsoft.com/office/drawing/2014/main" id="{AAC83460-68C7-4FFA-B1A1-DA271292FAA7}"/>
              </a:ext>
            </a:extLst>
          </p:cNvPr>
          <p:cNvSpPr/>
          <p:nvPr/>
        </p:nvSpPr>
        <p:spPr>
          <a:xfrm>
            <a:off x="1153153" y="4351462"/>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
        <p:nvSpPr>
          <p:cNvPr id="40" name="Rectangle 39">
            <a:extLst>
              <a:ext uri="{FF2B5EF4-FFF2-40B4-BE49-F238E27FC236}">
                <a16:creationId xmlns:a16="http://schemas.microsoft.com/office/drawing/2014/main" id="{99F4CF32-5282-428A-8B52-1908DA36AC97}"/>
              </a:ext>
            </a:extLst>
          </p:cNvPr>
          <p:cNvSpPr/>
          <p:nvPr/>
        </p:nvSpPr>
        <p:spPr>
          <a:xfrm>
            <a:off x="6673085" y="1986707"/>
            <a:ext cx="1102422" cy="207749"/>
          </a:xfrm>
          <a:prstGeom prst="rect">
            <a:avLst/>
          </a:prstGeom>
        </p:spPr>
        <p:txBody>
          <a:bodyPr wrap="square">
            <a:spAutoFit/>
          </a:bodyPr>
          <a:lstStyle/>
          <a:p>
            <a:r>
              <a:rPr lang="en-US" sz="750" dirty="0">
                <a:solidFill>
                  <a:schemeClr val="bg1"/>
                </a:solidFill>
                <a:ea typeface="Lato" panose="020F0502020204030203" pitchFamily="34" charset="0"/>
                <a:cs typeface="Lato" panose="020F0502020204030203" pitchFamily="34" charset="0"/>
              </a:rPr>
              <a:t>Topic Here</a:t>
            </a:r>
            <a:endParaRPr lang="id-ID" sz="750" dirty="0">
              <a:solidFill>
                <a:schemeClr val="bg1"/>
              </a:solidFill>
              <a:ea typeface="Lato" panose="020F0502020204030203" pitchFamily="34" charset="0"/>
              <a:cs typeface="Lato" panose="020F0502020204030203" pitchFamily="34" charset="0"/>
            </a:endParaRPr>
          </a:p>
        </p:txBody>
      </p:sp>
      <p:sp>
        <p:nvSpPr>
          <p:cNvPr id="41" name="Rectangle 40">
            <a:extLst>
              <a:ext uri="{FF2B5EF4-FFF2-40B4-BE49-F238E27FC236}">
                <a16:creationId xmlns:a16="http://schemas.microsoft.com/office/drawing/2014/main" id="{573CCC00-2483-4E49-825B-0275B44ECC99}"/>
              </a:ext>
            </a:extLst>
          </p:cNvPr>
          <p:cNvSpPr/>
          <p:nvPr/>
        </p:nvSpPr>
        <p:spPr>
          <a:xfrm>
            <a:off x="6642378" y="2155630"/>
            <a:ext cx="1685864" cy="253916"/>
          </a:xfrm>
          <a:prstGeom prst="rect">
            <a:avLst/>
          </a:prstGeom>
        </p:spPr>
        <p:txBody>
          <a:bodyPr wrap="square">
            <a:spAutoFit/>
          </a:bodyPr>
          <a:lstStyle/>
          <a:p>
            <a:r>
              <a:rPr lang="en-US" sz="1050" b="1" dirty="0">
                <a:solidFill>
                  <a:schemeClr val="bg1"/>
                </a:solidFill>
                <a:ea typeface="Lato" panose="020F0502020204030203" pitchFamily="34" charset="0"/>
                <a:cs typeface="Lato" panose="020F0502020204030203" pitchFamily="34" charset="0"/>
              </a:rPr>
              <a:t>Description</a:t>
            </a:r>
            <a:endParaRPr lang="id-ID" sz="1050" b="1" dirty="0">
              <a:solidFill>
                <a:schemeClr val="bg1"/>
              </a:solidFill>
              <a:ea typeface="Lato" panose="020F0502020204030203" pitchFamily="34" charset="0"/>
              <a:cs typeface="Lato" panose="020F0502020204030203" pitchFamily="34" charset="0"/>
            </a:endParaRPr>
          </a:p>
        </p:txBody>
      </p:sp>
      <p:sp>
        <p:nvSpPr>
          <p:cNvPr id="42" name="Rectangle 41">
            <a:extLst>
              <a:ext uri="{FF2B5EF4-FFF2-40B4-BE49-F238E27FC236}">
                <a16:creationId xmlns:a16="http://schemas.microsoft.com/office/drawing/2014/main" id="{205F5383-986F-4A1E-A925-E8BC1E2065BC}"/>
              </a:ext>
            </a:extLst>
          </p:cNvPr>
          <p:cNvSpPr/>
          <p:nvPr/>
        </p:nvSpPr>
        <p:spPr>
          <a:xfrm>
            <a:off x="6621970" y="2348570"/>
            <a:ext cx="1656173" cy="646331"/>
          </a:xfrm>
          <a:prstGeom prst="rect">
            <a:avLst/>
          </a:prstGeom>
        </p:spPr>
        <p:txBody>
          <a:bodyPr wrap="square">
            <a:spAutoFit/>
          </a:bodyPr>
          <a:lstStyle/>
          <a:p>
            <a:r>
              <a:rPr lang="en-US" sz="3600" dirty="0">
                <a:solidFill>
                  <a:schemeClr val="bg1"/>
                </a:solidFill>
                <a:ea typeface="Lato" panose="020F0502020204030203" pitchFamily="34" charset="0"/>
                <a:cs typeface="Lato" panose="020F0502020204030203" pitchFamily="34" charset="0"/>
              </a:rPr>
              <a:t>$234</a:t>
            </a:r>
            <a:endParaRPr lang="id-ID" sz="3600" dirty="0">
              <a:solidFill>
                <a:schemeClr val="bg1"/>
              </a:solidFill>
              <a:ea typeface="Lato" panose="020F0502020204030203" pitchFamily="34" charset="0"/>
              <a:cs typeface="Lato" panose="020F0502020204030203" pitchFamily="34" charset="0"/>
            </a:endParaRPr>
          </a:p>
        </p:txBody>
      </p:sp>
      <p:sp>
        <p:nvSpPr>
          <p:cNvPr id="43" name="Rectangle 42">
            <a:extLst>
              <a:ext uri="{FF2B5EF4-FFF2-40B4-BE49-F238E27FC236}">
                <a16:creationId xmlns:a16="http://schemas.microsoft.com/office/drawing/2014/main" id="{3DE004A0-BC67-4EB7-82A2-D2CA6D7997E1}"/>
              </a:ext>
            </a:extLst>
          </p:cNvPr>
          <p:cNvSpPr/>
          <p:nvPr/>
        </p:nvSpPr>
        <p:spPr>
          <a:xfrm>
            <a:off x="6621971" y="2966952"/>
            <a:ext cx="1433380" cy="346249"/>
          </a:xfrm>
          <a:prstGeom prst="rect">
            <a:avLst/>
          </a:prstGeom>
        </p:spPr>
        <p:txBody>
          <a:bodyPr wrap="square">
            <a:spAutoFit/>
          </a:bodyPr>
          <a:lstStyle/>
          <a:p>
            <a:r>
              <a:rPr lang="id-ID" sz="825" dirty="0">
                <a:solidFill>
                  <a:schemeClr val="bg1"/>
                </a:solidFill>
                <a:ea typeface="Lato" panose="020F0502020204030203" pitchFamily="34" charset="0"/>
                <a:cs typeface="Lato" panose="020F0502020204030203" pitchFamily="34" charset="0"/>
              </a:rPr>
              <a:t>Lorem ipsum lacus nulla ac netus nibh aliquet, </a:t>
            </a:r>
          </a:p>
        </p:txBody>
      </p:sp>
      <p:grpSp>
        <p:nvGrpSpPr>
          <p:cNvPr id="20" name="Group 19">
            <a:extLst>
              <a:ext uri="{FF2B5EF4-FFF2-40B4-BE49-F238E27FC236}">
                <a16:creationId xmlns:a16="http://schemas.microsoft.com/office/drawing/2014/main" id="{B1FEAD96-6616-4EDF-A75B-7689A4CB082C}"/>
              </a:ext>
            </a:extLst>
          </p:cNvPr>
          <p:cNvGrpSpPr/>
          <p:nvPr/>
        </p:nvGrpSpPr>
        <p:grpSpPr>
          <a:xfrm>
            <a:off x="8219049" y="4420772"/>
            <a:ext cx="469358" cy="189914"/>
            <a:chOff x="2630658" y="3812345"/>
            <a:chExt cx="1216856" cy="492370"/>
          </a:xfrm>
        </p:grpSpPr>
        <p:sp>
          <p:nvSpPr>
            <p:cNvPr id="21" name="Oval 20">
              <a:extLst>
                <a:ext uri="{FF2B5EF4-FFF2-40B4-BE49-F238E27FC236}">
                  <a16:creationId xmlns:a16="http://schemas.microsoft.com/office/drawing/2014/main" id="{3E13CC32-E5EB-4D88-A394-79836C500A0A}"/>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2" name="Group 21">
              <a:extLst>
                <a:ext uri="{FF2B5EF4-FFF2-40B4-BE49-F238E27FC236}">
                  <a16:creationId xmlns:a16="http://schemas.microsoft.com/office/drawing/2014/main" id="{9DBB6C7F-8210-4EC0-9678-01085FB33D40}"/>
                </a:ext>
              </a:extLst>
            </p:cNvPr>
            <p:cNvGrpSpPr/>
            <p:nvPr/>
          </p:nvGrpSpPr>
          <p:grpSpPr>
            <a:xfrm>
              <a:off x="3355144" y="3812345"/>
              <a:ext cx="492370" cy="492370"/>
              <a:chOff x="3657600" y="4058530"/>
              <a:chExt cx="379828" cy="379828"/>
            </a:xfrm>
          </p:grpSpPr>
          <p:cxnSp>
            <p:nvCxnSpPr>
              <p:cNvPr id="23" name="Straight Connector 22">
                <a:extLst>
                  <a:ext uri="{FF2B5EF4-FFF2-40B4-BE49-F238E27FC236}">
                    <a16:creationId xmlns:a16="http://schemas.microsoft.com/office/drawing/2014/main" id="{FE54EB9F-5B2C-4008-BEF0-21D4D7B8A582}"/>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E781AED-8FA0-4CE2-885A-8B291A8E20B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32544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left)">
                                      <p:cBhvr>
                                        <p:cTn id="31" dur="500"/>
                                        <p:tgtEl>
                                          <p:spTgt spid="41"/>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anim calcmode="lin" valueType="num">
                                      <p:cBhvr>
                                        <p:cTn id="36" dur="500" fill="hold"/>
                                        <p:tgtEl>
                                          <p:spTgt spid="42"/>
                                        </p:tgtEl>
                                        <p:attrNameLst>
                                          <p:attrName>ppt_x</p:attrName>
                                        </p:attrNameLst>
                                      </p:cBhvr>
                                      <p:tavLst>
                                        <p:tav tm="0">
                                          <p:val>
                                            <p:strVal val="#ppt_x"/>
                                          </p:val>
                                        </p:tav>
                                        <p:tav tm="100000">
                                          <p:val>
                                            <p:strVal val="#ppt_x"/>
                                          </p:val>
                                        </p:tav>
                                      </p:tavLst>
                                    </p:anim>
                                    <p:anim calcmode="lin" valueType="num">
                                      <p:cBhvr>
                                        <p:cTn id="37" dur="500" fill="hold"/>
                                        <p:tgtEl>
                                          <p:spTgt spid="4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anim calcmode="lin" valueType="num">
                                      <p:cBhvr>
                                        <p:cTn id="42" dur="500" fill="hold"/>
                                        <p:tgtEl>
                                          <p:spTgt spid="43"/>
                                        </p:tgtEl>
                                        <p:attrNameLst>
                                          <p:attrName>ppt_x</p:attrName>
                                        </p:attrNameLst>
                                      </p:cBhvr>
                                      <p:tavLst>
                                        <p:tav tm="0">
                                          <p:val>
                                            <p:strVal val="#ppt_x"/>
                                          </p:val>
                                        </p:tav>
                                        <p:tav tm="100000">
                                          <p:val>
                                            <p:strVal val="#ppt_x"/>
                                          </p:val>
                                        </p:tav>
                                      </p:tavLst>
                                    </p:anim>
                                    <p:anim calcmode="lin" valueType="num">
                                      <p:cBhvr>
                                        <p:cTn id="43" dur="500" fill="hold"/>
                                        <p:tgtEl>
                                          <p:spTgt spid="43"/>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4" grpId="0"/>
      <p:bldP spid="16" grpId="0"/>
      <p:bldP spid="18" grpId="0" animBg="1"/>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D41E4CF-3362-43E6-A2DD-2B94AA00F64D}"/>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652" r="26652"/>
          <a:stretch>
            <a:fillRect/>
          </a:stretch>
        </p:blipFill>
        <p:spPr/>
      </p:pic>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p:spPr>
            <p:style>
              <a:lnRef idx="1">
                <a:schemeClr val="accent1"/>
              </a:lnRef>
              <a:fillRef idx="0">
                <a:schemeClr val="accent1"/>
              </a:fillRef>
              <a:effectRef idx="0">
                <a:schemeClr val="accent1"/>
              </a:effectRef>
              <a:fontRef idx="minor">
                <a:schemeClr val="tx1"/>
              </a:fontRef>
            </p:style>
          </p:cxnSp>
        </p:grpSp>
      </p:grpSp>
      <p:sp>
        <p:nvSpPr>
          <p:cNvPr id="14" name="TextBox 13">
            <a:extLst>
              <a:ext uri="{FF2B5EF4-FFF2-40B4-BE49-F238E27FC236}">
                <a16:creationId xmlns:a16="http://schemas.microsoft.com/office/drawing/2014/main" id="{0587197E-1B75-4D3E-B8A3-E49A3466874A}"/>
              </a:ext>
            </a:extLst>
          </p:cNvPr>
          <p:cNvSpPr txBox="1"/>
          <p:nvPr/>
        </p:nvSpPr>
        <p:spPr>
          <a:xfrm>
            <a:off x="5187782" y="1079950"/>
            <a:ext cx="3235503" cy="553998"/>
          </a:xfrm>
          <a:prstGeom prst="rect">
            <a:avLst/>
          </a:prstGeom>
          <a:noFill/>
        </p:spPr>
        <p:txBody>
          <a:bodyPr wrap="square" rtlCol="0">
            <a:spAutoFit/>
          </a:bodyPr>
          <a:lstStyle/>
          <a:p>
            <a:r>
              <a:rPr lang="en-US" sz="3000" b="1" dirty="0">
                <a:solidFill>
                  <a:schemeClr val="tx1">
                    <a:lumMod val="75000"/>
                    <a:lumOff val="25000"/>
                  </a:schemeClr>
                </a:solidFill>
                <a:latin typeface="+mj-lt"/>
              </a:rPr>
              <a:t>Who We Are</a:t>
            </a:r>
          </a:p>
        </p:txBody>
      </p:sp>
      <p:sp>
        <p:nvSpPr>
          <p:cNvPr id="16" name="Rectangle 15">
            <a:extLst>
              <a:ext uri="{FF2B5EF4-FFF2-40B4-BE49-F238E27FC236}">
                <a16:creationId xmlns:a16="http://schemas.microsoft.com/office/drawing/2014/main" id="{CD76A236-C328-4C5F-B899-454A7E8EA9AB}"/>
              </a:ext>
            </a:extLst>
          </p:cNvPr>
          <p:cNvSpPr/>
          <p:nvPr/>
        </p:nvSpPr>
        <p:spPr>
          <a:xfrm>
            <a:off x="1750132" y="2759529"/>
            <a:ext cx="2122995" cy="2383972"/>
          </a:xfrm>
          <a:prstGeom prst="rect">
            <a:avLst/>
          </a:prstGeom>
          <a:gradFill>
            <a:gsLst>
              <a:gs pos="0">
                <a:schemeClr val="accent1"/>
              </a:gs>
              <a:gs pos="100000">
                <a:schemeClr val="accent2"/>
              </a:gs>
            </a:gsLst>
            <a:lin ang="5400000" scaled="1"/>
          </a:gradFill>
          <a:ln>
            <a:noFill/>
          </a:ln>
          <a:effectLst>
            <a:outerShdw blurRad="177800" dist="114300" dir="10800000" algn="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Rectangle 17">
            <a:extLst>
              <a:ext uri="{FF2B5EF4-FFF2-40B4-BE49-F238E27FC236}">
                <a16:creationId xmlns:a16="http://schemas.microsoft.com/office/drawing/2014/main" id="{6F1419D1-F693-4250-B35A-C7904B18A8A5}"/>
              </a:ext>
            </a:extLst>
          </p:cNvPr>
          <p:cNvSpPr/>
          <p:nvPr/>
        </p:nvSpPr>
        <p:spPr>
          <a:xfrm>
            <a:off x="1983543" y="3434652"/>
            <a:ext cx="1656173" cy="646331"/>
          </a:xfrm>
          <a:prstGeom prst="rect">
            <a:avLst/>
          </a:prstGeom>
        </p:spPr>
        <p:txBody>
          <a:bodyPr wrap="square">
            <a:spAutoFit/>
          </a:bodyPr>
          <a:lstStyle/>
          <a:p>
            <a:pPr algn="ctr"/>
            <a:r>
              <a:rPr lang="en-US" sz="3600" dirty="0">
                <a:solidFill>
                  <a:schemeClr val="bg1"/>
                </a:solidFill>
                <a:ea typeface="Lato" panose="020F0502020204030203" pitchFamily="34" charset="0"/>
                <a:cs typeface="Lato" panose="020F0502020204030203" pitchFamily="34" charset="0"/>
              </a:rPr>
              <a:t>$234</a:t>
            </a:r>
            <a:endParaRPr lang="id-ID" sz="3600" dirty="0">
              <a:solidFill>
                <a:schemeClr val="bg1"/>
              </a:solidFill>
              <a:ea typeface="Lato" panose="020F0502020204030203" pitchFamily="34" charset="0"/>
              <a:cs typeface="Lato" panose="020F0502020204030203" pitchFamily="34" charset="0"/>
            </a:endParaRPr>
          </a:p>
        </p:txBody>
      </p:sp>
      <p:sp>
        <p:nvSpPr>
          <p:cNvPr id="19" name="Rectangle 18">
            <a:extLst>
              <a:ext uri="{FF2B5EF4-FFF2-40B4-BE49-F238E27FC236}">
                <a16:creationId xmlns:a16="http://schemas.microsoft.com/office/drawing/2014/main" id="{513488BD-F4FF-4F24-9C4C-FAA4BCC70CA3}"/>
              </a:ext>
            </a:extLst>
          </p:cNvPr>
          <p:cNvSpPr/>
          <p:nvPr/>
        </p:nvSpPr>
        <p:spPr>
          <a:xfrm>
            <a:off x="2166772" y="3180736"/>
            <a:ext cx="1289714" cy="253916"/>
          </a:xfrm>
          <a:prstGeom prst="rect">
            <a:avLst/>
          </a:prstGeom>
        </p:spPr>
        <p:txBody>
          <a:bodyPr wrap="square">
            <a:spAutoFit/>
          </a:bodyPr>
          <a:lstStyle/>
          <a:p>
            <a:pPr algn="ctr"/>
            <a:r>
              <a:rPr lang="en-US" sz="1050" b="1" dirty="0">
                <a:solidFill>
                  <a:schemeClr val="bg1"/>
                </a:solidFill>
                <a:ea typeface="Lato" panose="020F0502020204030203" pitchFamily="34" charset="0"/>
                <a:cs typeface="Lato" panose="020F0502020204030203" pitchFamily="34" charset="0"/>
              </a:rPr>
              <a:t>Description</a:t>
            </a:r>
            <a:endParaRPr lang="id-ID" sz="1050" b="1" dirty="0">
              <a:solidFill>
                <a:schemeClr val="bg1"/>
              </a:solidFill>
              <a:ea typeface="Lato" panose="020F0502020204030203" pitchFamily="34" charset="0"/>
              <a:cs typeface="Lato" panose="020F0502020204030203" pitchFamily="34" charset="0"/>
            </a:endParaRPr>
          </a:p>
        </p:txBody>
      </p:sp>
      <p:grpSp>
        <p:nvGrpSpPr>
          <p:cNvPr id="20" name="Group 19">
            <a:extLst>
              <a:ext uri="{FF2B5EF4-FFF2-40B4-BE49-F238E27FC236}">
                <a16:creationId xmlns:a16="http://schemas.microsoft.com/office/drawing/2014/main" id="{54BD261E-EB80-4E73-921C-1396864D2DAA}"/>
              </a:ext>
            </a:extLst>
          </p:cNvPr>
          <p:cNvGrpSpPr/>
          <p:nvPr/>
        </p:nvGrpSpPr>
        <p:grpSpPr>
          <a:xfrm>
            <a:off x="2405305" y="4047654"/>
            <a:ext cx="812648" cy="156095"/>
            <a:chOff x="1366174" y="4862018"/>
            <a:chExt cx="1083530" cy="208126"/>
          </a:xfrm>
          <a:solidFill>
            <a:schemeClr val="bg1"/>
          </a:solidFill>
        </p:grpSpPr>
        <p:sp>
          <p:nvSpPr>
            <p:cNvPr id="21" name="5-Point Star 23">
              <a:extLst>
                <a:ext uri="{FF2B5EF4-FFF2-40B4-BE49-F238E27FC236}">
                  <a16:creationId xmlns:a16="http://schemas.microsoft.com/office/drawing/2014/main" id="{9BD182BB-5340-4B71-A261-0BEBD1B4535F}"/>
                </a:ext>
              </a:extLst>
            </p:cNvPr>
            <p:cNvSpPr/>
            <p:nvPr/>
          </p:nvSpPr>
          <p:spPr>
            <a:xfrm>
              <a:off x="1366174" y="486542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5-Point Star 24">
              <a:extLst>
                <a:ext uri="{FF2B5EF4-FFF2-40B4-BE49-F238E27FC236}">
                  <a16:creationId xmlns:a16="http://schemas.microsoft.com/office/drawing/2014/main" id="{4363EF87-0472-47B2-9197-DBE23D1E929A}"/>
                </a:ext>
              </a:extLst>
            </p:cNvPr>
            <p:cNvSpPr/>
            <p:nvPr/>
          </p:nvSpPr>
          <p:spPr>
            <a:xfrm>
              <a:off x="1659600" y="486542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5-Point Star 25">
              <a:extLst>
                <a:ext uri="{FF2B5EF4-FFF2-40B4-BE49-F238E27FC236}">
                  <a16:creationId xmlns:a16="http://schemas.microsoft.com/office/drawing/2014/main" id="{8E1AB05C-23E0-4D54-9025-ACA3F4D5E218}"/>
                </a:ext>
              </a:extLst>
            </p:cNvPr>
            <p:cNvSpPr/>
            <p:nvPr/>
          </p:nvSpPr>
          <p:spPr>
            <a:xfrm>
              <a:off x="1952294" y="486201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5-Point Star 26">
              <a:extLst>
                <a:ext uri="{FF2B5EF4-FFF2-40B4-BE49-F238E27FC236}">
                  <a16:creationId xmlns:a16="http://schemas.microsoft.com/office/drawing/2014/main" id="{810EFD1B-F078-4C9C-AF45-638874DC8478}"/>
                </a:ext>
              </a:extLst>
            </p:cNvPr>
            <p:cNvSpPr/>
            <p:nvPr/>
          </p:nvSpPr>
          <p:spPr>
            <a:xfrm>
              <a:off x="2244988" y="4862018"/>
              <a:ext cx="204716" cy="20471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5" name="Rectangle 24">
            <a:extLst>
              <a:ext uri="{FF2B5EF4-FFF2-40B4-BE49-F238E27FC236}">
                <a16:creationId xmlns:a16="http://schemas.microsoft.com/office/drawing/2014/main" id="{CAC5DE7D-282E-4BE9-8B81-EF44D6125AA8}"/>
              </a:ext>
            </a:extLst>
          </p:cNvPr>
          <p:cNvSpPr/>
          <p:nvPr/>
        </p:nvSpPr>
        <p:spPr>
          <a:xfrm>
            <a:off x="2074516" y="4292175"/>
            <a:ext cx="1474227" cy="453201"/>
          </a:xfrm>
          <a:prstGeom prst="rect">
            <a:avLst/>
          </a:prstGeom>
        </p:spPr>
        <p:txBody>
          <a:bodyPr wrap="square">
            <a:spAutoFit/>
          </a:bodyPr>
          <a:lstStyle/>
          <a:p>
            <a:pPr algn="ct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a:t>
            </a:r>
          </a:p>
        </p:txBody>
      </p:sp>
      <p:grpSp>
        <p:nvGrpSpPr>
          <p:cNvPr id="26" name="Group 1008">
            <a:extLst>
              <a:ext uri="{FF2B5EF4-FFF2-40B4-BE49-F238E27FC236}">
                <a16:creationId xmlns:a16="http://schemas.microsoft.com/office/drawing/2014/main" id="{FD8D885D-CECE-424B-BD11-2C11408CEA82}"/>
              </a:ext>
            </a:extLst>
          </p:cNvPr>
          <p:cNvGrpSpPr>
            <a:grpSpLocks noChangeAspect="1"/>
          </p:cNvGrpSpPr>
          <p:nvPr/>
        </p:nvGrpSpPr>
        <p:grpSpPr bwMode="auto">
          <a:xfrm>
            <a:off x="5248963" y="2191380"/>
            <a:ext cx="440018" cy="380371"/>
            <a:chOff x="-3982" y="41"/>
            <a:chExt cx="2641" cy="2283"/>
          </a:xfrm>
          <a:gradFill>
            <a:gsLst>
              <a:gs pos="0">
                <a:schemeClr val="accent1"/>
              </a:gs>
              <a:gs pos="100000">
                <a:schemeClr val="accent2"/>
              </a:gs>
            </a:gsLst>
            <a:lin ang="5400000" scaled="1"/>
          </a:gradFill>
        </p:grpSpPr>
        <p:sp>
          <p:nvSpPr>
            <p:cNvPr id="27" name="Freeform 1010">
              <a:extLst>
                <a:ext uri="{FF2B5EF4-FFF2-40B4-BE49-F238E27FC236}">
                  <a16:creationId xmlns:a16="http://schemas.microsoft.com/office/drawing/2014/main" id="{A431B812-AB91-4A05-9E11-1907C14B798A}"/>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Freeform 1011">
              <a:extLst>
                <a:ext uri="{FF2B5EF4-FFF2-40B4-BE49-F238E27FC236}">
                  <a16:creationId xmlns:a16="http://schemas.microsoft.com/office/drawing/2014/main" id="{FAC75640-60C6-4F77-B364-79F79AA2A880}"/>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1012">
              <a:extLst>
                <a:ext uri="{FF2B5EF4-FFF2-40B4-BE49-F238E27FC236}">
                  <a16:creationId xmlns:a16="http://schemas.microsoft.com/office/drawing/2014/main" id="{E963EBA0-6CB5-4F3B-8509-9F2CDD42CAE8}"/>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0" name="Freeform 1013">
              <a:extLst>
                <a:ext uri="{FF2B5EF4-FFF2-40B4-BE49-F238E27FC236}">
                  <a16:creationId xmlns:a16="http://schemas.microsoft.com/office/drawing/2014/main" id="{19806853-944E-4276-9525-1CBC4CEA42B7}"/>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31" name="Group 1378">
            <a:extLst>
              <a:ext uri="{FF2B5EF4-FFF2-40B4-BE49-F238E27FC236}">
                <a16:creationId xmlns:a16="http://schemas.microsoft.com/office/drawing/2014/main" id="{E6FB9C83-879B-474E-98AB-3C5F908AA938}"/>
              </a:ext>
            </a:extLst>
          </p:cNvPr>
          <p:cNvGrpSpPr>
            <a:grpSpLocks noChangeAspect="1"/>
          </p:cNvGrpSpPr>
          <p:nvPr/>
        </p:nvGrpSpPr>
        <p:grpSpPr bwMode="auto">
          <a:xfrm>
            <a:off x="6844077" y="2191380"/>
            <a:ext cx="379219" cy="379219"/>
            <a:chOff x="2747" y="223"/>
            <a:chExt cx="278" cy="278"/>
          </a:xfrm>
          <a:solidFill>
            <a:schemeClr val="tx1">
              <a:lumMod val="65000"/>
              <a:lumOff val="35000"/>
            </a:schemeClr>
          </a:solidFill>
        </p:grpSpPr>
        <p:sp>
          <p:nvSpPr>
            <p:cNvPr id="32" name="Freeform 1380">
              <a:extLst>
                <a:ext uri="{FF2B5EF4-FFF2-40B4-BE49-F238E27FC236}">
                  <a16:creationId xmlns:a16="http://schemas.microsoft.com/office/drawing/2014/main" id="{462171A6-B7DF-49EB-B792-791C70979CA9}"/>
                </a:ext>
              </a:extLst>
            </p:cNvPr>
            <p:cNvSpPr>
              <a:spLocks/>
            </p:cNvSpPr>
            <p:nvPr/>
          </p:nvSpPr>
          <p:spPr bwMode="auto">
            <a:xfrm>
              <a:off x="2747" y="223"/>
              <a:ext cx="139" cy="138"/>
            </a:xfrm>
            <a:custGeom>
              <a:avLst/>
              <a:gdLst>
                <a:gd name="T0" fmla="*/ 782 w 1666"/>
                <a:gd name="T1" fmla="*/ 4 h 1660"/>
                <a:gd name="T2" fmla="*/ 898 w 1666"/>
                <a:gd name="T3" fmla="*/ 26 h 1660"/>
                <a:gd name="T4" fmla="*/ 1010 w 1666"/>
                <a:gd name="T5" fmla="*/ 66 h 1660"/>
                <a:gd name="T6" fmla="*/ 1116 w 1666"/>
                <a:gd name="T7" fmla="*/ 127 h 1660"/>
                <a:gd name="T8" fmla="*/ 1212 w 1666"/>
                <a:gd name="T9" fmla="*/ 208 h 1660"/>
                <a:gd name="T10" fmla="*/ 1290 w 1666"/>
                <a:gd name="T11" fmla="*/ 302 h 1660"/>
                <a:gd name="T12" fmla="*/ 1351 w 1666"/>
                <a:gd name="T13" fmla="*/ 404 h 1660"/>
                <a:gd name="T14" fmla="*/ 1393 w 1666"/>
                <a:gd name="T15" fmla="*/ 513 h 1660"/>
                <a:gd name="T16" fmla="*/ 1415 w 1666"/>
                <a:gd name="T17" fmla="*/ 627 h 1660"/>
                <a:gd name="T18" fmla="*/ 1419 w 1666"/>
                <a:gd name="T19" fmla="*/ 742 h 1660"/>
                <a:gd name="T20" fmla="*/ 1411 w 1666"/>
                <a:gd name="T21" fmla="*/ 840 h 1660"/>
                <a:gd name="T22" fmla="*/ 1421 w 1666"/>
                <a:gd name="T23" fmla="*/ 918 h 1660"/>
                <a:gd name="T24" fmla="*/ 1451 w 1666"/>
                <a:gd name="T25" fmla="*/ 990 h 1660"/>
                <a:gd name="T26" fmla="*/ 1499 w 1666"/>
                <a:gd name="T27" fmla="*/ 1052 h 1660"/>
                <a:gd name="T28" fmla="*/ 1509 w 1666"/>
                <a:gd name="T29" fmla="*/ 1376 h 1660"/>
                <a:gd name="T30" fmla="*/ 1264 w 1666"/>
                <a:gd name="T31" fmla="*/ 1135 h 1660"/>
                <a:gd name="T32" fmla="*/ 1226 w 1666"/>
                <a:gd name="T33" fmla="*/ 1122 h 1660"/>
                <a:gd name="T34" fmla="*/ 1187 w 1666"/>
                <a:gd name="T35" fmla="*/ 1126 h 1660"/>
                <a:gd name="T36" fmla="*/ 1153 w 1666"/>
                <a:gd name="T37" fmla="*/ 1149 h 1660"/>
                <a:gd name="T38" fmla="*/ 1130 w 1666"/>
                <a:gd name="T39" fmla="*/ 1183 h 1660"/>
                <a:gd name="T40" fmla="*/ 1126 w 1666"/>
                <a:gd name="T41" fmla="*/ 1222 h 1660"/>
                <a:gd name="T42" fmla="*/ 1139 w 1666"/>
                <a:gd name="T43" fmla="*/ 1260 h 1660"/>
                <a:gd name="T44" fmla="*/ 1380 w 1666"/>
                <a:gd name="T45" fmla="*/ 1503 h 1660"/>
                <a:gd name="T46" fmla="*/ 1055 w 1666"/>
                <a:gd name="T47" fmla="*/ 1493 h 1660"/>
                <a:gd name="T48" fmla="*/ 993 w 1666"/>
                <a:gd name="T49" fmla="*/ 1445 h 1660"/>
                <a:gd name="T50" fmla="*/ 921 w 1666"/>
                <a:gd name="T51" fmla="*/ 1415 h 1660"/>
                <a:gd name="T52" fmla="*/ 843 w 1666"/>
                <a:gd name="T53" fmla="*/ 1405 h 1660"/>
                <a:gd name="T54" fmla="*/ 745 w 1666"/>
                <a:gd name="T55" fmla="*/ 1413 h 1660"/>
                <a:gd name="T56" fmla="*/ 629 w 1666"/>
                <a:gd name="T57" fmla="*/ 1409 h 1660"/>
                <a:gd name="T58" fmla="*/ 515 w 1666"/>
                <a:gd name="T59" fmla="*/ 1387 h 1660"/>
                <a:gd name="T60" fmla="*/ 406 w 1666"/>
                <a:gd name="T61" fmla="*/ 1346 h 1660"/>
                <a:gd name="T62" fmla="*/ 302 w 1666"/>
                <a:gd name="T63" fmla="*/ 1286 h 1660"/>
                <a:gd name="T64" fmla="*/ 208 w 1666"/>
                <a:gd name="T65" fmla="*/ 1207 h 1660"/>
                <a:gd name="T66" fmla="*/ 128 w 1666"/>
                <a:gd name="T67" fmla="*/ 1112 h 1660"/>
                <a:gd name="T68" fmla="*/ 66 w 1666"/>
                <a:gd name="T69" fmla="*/ 1006 h 1660"/>
                <a:gd name="T70" fmla="*/ 26 w 1666"/>
                <a:gd name="T71" fmla="*/ 895 h 1660"/>
                <a:gd name="T72" fmla="*/ 4 w 1666"/>
                <a:gd name="T73" fmla="*/ 779 h 1660"/>
                <a:gd name="T74" fmla="*/ 1 w 1666"/>
                <a:gd name="T75" fmla="*/ 661 h 1660"/>
                <a:gd name="T76" fmla="*/ 12 w 1666"/>
                <a:gd name="T77" fmla="*/ 589 h 1660"/>
                <a:gd name="T78" fmla="*/ 31 w 1666"/>
                <a:gd name="T79" fmla="*/ 571 h 1660"/>
                <a:gd name="T80" fmla="*/ 55 w 1666"/>
                <a:gd name="T81" fmla="*/ 567 h 1660"/>
                <a:gd name="T82" fmla="*/ 80 w 1666"/>
                <a:gd name="T83" fmla="*/ 578 h 1660"/>
                <a:gd name="T84" fmla="*/ 322 w 1666"/>
                <a:gd name="T85" fmla="*/ 816 h 1660"/>
                <a:gd name="T86" fmla="*/ 381 w 1666"/>
                <a:gd name="T87" fmla="*/ 850 h 1660"/>
                <a:gd name="T88" fmla="*/ 445 w 1666"/>
                <a:gd name="T89" fmla="*/ 867 h 1660"/>
                <a:gd name="T90" fmla="*/ 513 w 1666"/>
                <a:gd name="T91" fmla="*/ 867 h 1660"/>
                <a:gd name="T92" fmla="*/ 577 w 1666"/>
                <a:gd name="T93" fmla="*/ 850 h 1660"/>
                <a:gd name="T94" fmla="*/ 638 w 1666"/>
                <a:gd name="T95" fmla="*/ 816 h 1660"/>
                <a:gd name="T96" fmla="*/ 796 w 1666"/>
                <a:gd name="T97" fmla="*/ 661 h 1660"/>
                <a:gd name="T98" fmla="*/ 839 w 1666"/>
                <a:gd name="T99" fmla="*/ 606 h 1660"/>
                <a:gd name="T100" fmla="*/ 864 w 1666"/>
                <a:gd name="T101" fmla="*/ 544 h 1660"/>
                <a:gd name="T102" fmla="*/ 873 w 1666"/>
                <a:gd name="T103" fmla="*/ 478 h 1660"/>
                <a:gd name="T104" fmla="*/ 864 w 1666"/>
                <a:gd name="T105" fmla="*/ 411 h 1660"/>
                <a:gd name="T106" fmla="*/ 839 w 1666"/>
                <a:gd name="T107" fmla="*/ 349 h 1660"/>
                <a:gd name="T108" fmla="*/ 796 w 1666"/>
                <a:gd name="T109" fmla="*/ 293 h 1660"/>
                <a:gd name="T110" fmla="*/ 573 w 1666"/>
                <a:gd name="T111" fmla="*/ 68 h 1660"/>
                <a:gd name="T112" fmla="*/ 570 w 1666"/>
                <a:gd name="T113" fmla="*/ 43 h 1660"/>
                <a:gd name="T114" fmla="*/ 581 w 1666"/>
                <a:gd name="T115" fmla="*/ 19 h 1660"/>
                <a:gd name="T116" fmla="*/ 605 w 1666"/>
                <a:gd name="T117" fmla="*/ 8 h 1660"/>
                <a:gd name="T118" fmla="*/ 722 w 1666"/>
                <a:gd name="T119"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6" h="1660">
                  <a:moveTo>
                    <a:pt x="722" y="0"/>
                  </a:moveTo>
                  <a:lnTo>
                    <a:pt x="782" y="4"/>
                  </a:lnTo>
                  <a:lnTo>
                    <a:pt x="841" y="12"/>
                  </a:lnTo>
                  <a:lnTo>
                    <a:pt x="898" y="26"/>
                  </a:lnTo>
                  <a:lnTo>
                    <a:pt x="955" y="44"/>
                  </a:lnTo>
                  <a:lnTo>
                    <a:pt x="1010" y="66"/>
                  </a:lnTo>
                  <a:lnTo>
                    <a:pt x="1065" y="95"/>
                  </a:lnTo>
                  <a:lnTo>
                    <a:pt x="1116" y="127"/>
                  </a:lnTo>
                  <a:lnTo>
                    <a:pt x="1165" y="165"/>
                  </a:lnTo>
                  <a:lnTo>
                    <a:pt x="1212" y="208"/>
                  </a:lnTo>
                  <a:lnTo>
                    <a:pt x="1254" y="253"/>
                  </a:lnTo>
                  <a:lnTo>
                    <a:pt x="1290" y="302"/>
                  </a:lnTo>
                  <a:lnTo>
                    <a:pt x="1323" y="351"/>
                  </a:lnTo>
                  <a:lnTo>
                    <a:pt x="1351" y="404"/>
                  </a:lnTo>
                  <a:lnTo>
                    <a:pt x="1374" y="458"/>
                  </a:lnTo>
                  <a:lnTo>
                    <a:pt x="1393" y="513"/>
                  </a:lnTo>
                  <a:lnTo>
                    <a:pt x="1406" y="570"/>
                  </a:lnTo>
                  <a:lnTo>
                    <a:pt x="1415" y="627"/>
                  </a:lnTo>
                  <a:lnTo>
                    <a:pt x="1419" y="685"/>
                  </a:lnTo>
                  <a:lnTo>
                    <a:pt x="1419" y="742"/>
                  </a:lnTo>
                  <a:lnTo>
                    <a:pt x="1413" y="800"/>
                  </a:lnTo>
                  <a:lnTo>
                    <a:pt x="1411" y="840"/>
                  </a:lnTo>
                  <a:lnTo>
                    <a:pt x="1413" y="879"/>
                  </a:lnTo>
                  <a:lnTo>
                    <a:pt x="1421" y="918"/>
                  </a:lnTo>
                  <a:lnTo>
                    <a:pt x="1433" y="954"/>
                  </a:lnTo>
                  <a:lnTo>
                    <a:pt x="1451" y="990"/>
                  </a:lnTo>
                  <a:lnTo>
                    <a:pt x="1472" y="1022"/>
                  </a:lnTo>
                  <a:lnTo>
                    <a:pt x="1499" y="1052"/>
                  </a:lnTo>
                  <a:lnTo>
                    <a:pt x="1666" y="1219"/>
                  </a:lnTo>
                  <a:lnTo>
                    <a:pt x="1509" y="1376"/>
                  </a:lnTo>
                  <a:lnTo>
                    <a:pt x="1280" y="1149"/>
                  </a:lnTo>
                  <a:lnTo>
                    <a:pt x="1264" y="1135"/>
                  </a:lnTo>
                  <a:lnTo>
                    <a:pt x="1245" y="1126"/>
                  </a:lnTo>
                  <a:lnTo>
                    <a:pt x="1226" y="1122"/>
                  </a:lnTo>
                  <a:lnTo>
                    <a:pt x="1207" y="1122"/>
                  </a:lnTo>
                  <a:lnTo>
                    <a:pt x="1187" y="1126"/>
                  </a:lnTo>
                  <a:lnTo>
                    <a:pt x="1169" y="1135"/>
                  </a:lnTo>
                  <a:lnTo>
                    <a:pt x="1153" y="1149"/>
                  </a:lnTo>
                  <a:lnTo>
                    <a:pt x="1139" y="1165"/>
                  </a:lnTo>
                  <a:lnTo>
                    <a:pt x="1130" y="1183"/>
                  </a:lnTo>
                  <a:lnTo>
                    <a:pt x="1126" y="1203"/>
                  </a:lnTo>
                  <a:lnTo>
                    <a:pt x="1126" y="1222"/>
                  </a:lnTo>
                  <a:lnTo>
                    <a:pt x="1130" y="1241"/>
                  </a:lnTo>
                  <a:lnTo>
                    <a:pt x="1139" y="1260"/>
                  </a:lnTo>
                  <a:lnTo>
                    <a:pt x="1153" y="1276"/>
                  </a:lnTo>
                  <a:lnTo>
                    <a:pt x="1380" y="1503"/>
                  </a:lnTo>
                  <a:lnTo>
                    <a:pt x="1222" y="1660"/>
                  </a:lnTo>
                  <a:lnTo>
                    <a:pt x="1055" y="1493"/>
                  </a:lnTo>
                  <a:lnTo>
                    <a:pt x="1026" y="1467"/>
                  </a:lnTo>
                  <a:lnTo>
                    <a:pt x="993" y="1445"/>
                  </a:lnTo>
                  <a:lnTo>
                    <a:pt x="957" y="1429"/>
                  </a:lnTo>
                  <a:lnTo>
                    <a:pt x="921" y="1415"/>
                  </a:lnTo>
                  <a:lnTo>
                    <a:pt x="883" y="1408"/>
                  </a:lnTo>
                  <a:lnTo>
                    <a:pt x="843" y="1405"/>
                  </a:lnTo>
                  <a:lnTo>
                    <a:pt x="803" y="1408"/>
                  </a:lnTo>
                  <a:lnTo>
                    <a:pt x="745" y="1413"/>
                  </a:lnTo>
                  <a:lnTo>
                    <a:pt x="688" y="1413"/>
                  </a:lnTo>
                  <a:lnTo>
                    <a:pt x="629" y="1409"/>
                  </a:lnTo>
                  <a:lnTo>
                    <a:pt x="572" y="1401"/>
                  </a:lnTo>
                  <a:lnTo>
                    <a:pt x="515" y="1387"/>
                  </a:lnTo>
                  <a:lnTo>
                    <a:pt x="460" y="1369"/>
                  </a:lnTo>
                  <a:lnTo>
                    <a:pt x="406" y="1346"/>
                  </a:lnTo>
                  <a:lnTo>
                    <a:pt x="352" y="1319"/>
                  </a:lnTo>
                  <a:lnTo>
                    <a:pt x="302" y="1286"/>
                  </a:lnTo>
                  <a:lnTo>
                    <a:pt x="253" y="1248"/>
                  </a:lnTo>
                  <a:lnTo>
                    <a:pt x="208" y="1207"/>
                  </a:lnTo>
                  <a:lnTo>
                    <a:pt x="166" y="1161"/>
                  </a:lnTo>
                  <a:lnTo>
                    <a:pt x="128" y="1112"/>
                  </a:lnTo>
                  <a:lnTo>
                    <a:pt x="95" y="1060"/>
                  </a:lnTo>
                  <a:lnTo>
                    <a:pt x="66" y="1006"/>
                  </a:lnTo>
                  <a:lnTo>
                    <a:pt x="44" y="951"/>
                  </a:lnTo>
                  <a:lnTo>
                    <a:pt x="26" y="895"/>
                  </a:lnTo>
                  <a:lnTo>
                    <a:pt x="12" y="837"/>
                  </a:lnTo>
                  <a:lnTo>
                    <a:pt x="4" y="779"/>
                  </a:lnTo>
                  <a:lnTo>
                    <a:pt x="0" y="720"/>
                  </a:lnTo>
                  <a:lnTo>
                    <a:pt x="1" y="661"/>
                  </a:lnTo>
                  <a:lnTo>
                    <a:pt x="8" y="602"/>
                  </a:lnTo>
                  <a:lnTo>
                    <a:pt x="12" y="589"/>
                  </a:lnTo>
                  <a:lnTo>
                    <a:pt x="20" y="578"/>
                  </a:lnTo>
                  <a:lnTo>
                    <a:pt x="31" y="571"/>
                  </a:lnTo>
                  <a:lnTo>
                    <a:pt x="43" y="567"/>
                  </a:lnTo>
                  <a:lnTo>
                    <a:pt x="55" y="567"/>
                  </a:lnTo>
                  <a:lnTo>
                    <a:pt x="68" y="570"/>
                  </a:lnTo>
                  <a:lnTo>
                    <a:pt x="80" y="578"/>
                  </a:lnTo>
                  <a:lnTo>
                    <a:pt x="295" y="793"/>
                  </a:lnTo>
                  <a:lnTo>
                    <a:pt x="322" y="816"/>
                  </a:lnTo>
                  <a:lnTo>
                    <a:pt x="350" y="835"/>
                  </a:lnTo>
                  <a:lnTo>
                    <a:pt x="381" y="850"/>
                  </a:lnTo>
                  <a:lnTo>
                    <a:pt x="413" y="861"/>
                  </a:lnTo>
                  <a:lnTo>
                    <a:pt x="445" y="867"/>
                  </a:lnTo>
                  <a:lnTo>
                    <a:pt x="479" y="870"/>
                  </a:lnTo>
                  <a:lnTo>
                    <a:pt x="513" y="867"/>
                  </a:lnTo>
                  <a:lnTo>
                    <a:pt x="546" y="861"/>
                  </a:lnTo>
                  <a:lnTo>
                    <a:pt x="577" y="850"/>
                  </a:lnTo>
                  <a:lnTo>
                    <a:pt x="608" y="835"/>
                  </a:lnTo>
                  <a:lnTo>
                    <a:pt x="638" y="816"/>
                  </a:lnTo>
                  <a:lnTo>
                    <a:pt x="664" y="793"/>
                  </a:lnTo>
                  <a:lnTo>
                    <a:pt x="796" y="661"/>
                  </a:lnTo>
                  <a:lnTo>
                    <a:pt x="819" y="634"/>
                  </a:lnTo>
                  <a:lnTo>
                    <a:pt x="839" y="606"/>
                  </a:lnTo>
                  <a:lnTo>
                    <a:pt x="853" y="575"/>
                  </a:lnTo>
                  <a:lnTo>
                    <a:pt x="864" y="544"/>
                  </a:lnTo>
                  <a:lnTo>
                    <a:pt x="871" y="511"/>
                  </a:lnTo>
                  <a:lnTo>
                    <a:pt x="873" y="478"/>
                  </a:lnTo>
                  <a:lnTo>
                    <a:pt x="871" y="444"/>
                  </a:lnTo>
                  <a:lnTo>
                    <a:pt x="864" y="411"/>
                  </a:lnTo>
                  <a:lnTo>
                    <a:pt x="853" y="380"/>
                  </a:lnTo>
                  <a:lnTo>
                    <a:pt x="839" y="349"/>
                  </a:lnTo>
                  <a:lnTo>
                    <a:pt x="819" y="320"/>
                  </a:lnTo>
                  <a:lnTo>
                    <a:pt x="796" y="293"/>
                  </a:lnTo>
                  <a:lnTo>
                    <a:pt x="581" y="80"/>
                  </a:lnTo>
                  <a:lnTo>
                    <a:pt x="573" y="68"/>
                  </a:lnTo>
                  <a:lnTo>
                    <a:pt x="569" y="55"/>
                  </a:lnTo>
                  <a:lnTo>
                    <a:pt x="570" y="43"/>
                  </a:lnTo>
                  <a:lnTo>
                    <a:pt x="573" y="31"/>
                  </a:lnTo>
                  <a:lnTo>
                    <a:pt x="581" y="19"/>
                  </a:lnTo>
                  <a:lnTo>
                    <a:pt x="592" y="12"/>
                  </a:lnTo>
                  <a:lnTo>
                    <a:pt x="605" y="8"/>
                  </a:lnTo>
                  <a:lnTo>
                    <a:pt x="664" y="2"/>
                  </a:lnTo>
                  <a:lnTo>
                    <a:pt x="72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3" name="Freeform 1381">
              <a:extLst>
                <a:ext uri="{FF2B5EF4-FFF2-40B4-BE49-F238E27FC236}">
                  <a16:creationId xmlns:a16="http://schemas.microsoft.com/office/drawing/2014/main" id="{97573C05-A640-46AC-974B-36FE1CCA5B37}"/>
                </a:ext>
              </a:extLst>
            </p:cNvPr>
            <p:cNvSpPr>
              <a:spLocks/>
            </p:cNvSpPr>
            <p:nvPr/>
          </p:nvSpPr>
          <p:spPr bwMode="auto">
            <a:xfrm>
              <a:off x="2888" y="364"/>
              <a:ext cx="125" cy="124"/>
            </a:xfrm>
            <a:custGeom>
              <a:avLst/>
              <a:gdLst>
                <a:gd name="T0" fmla="*/ 445 w 1500"/>
                <a:gd name="T1" fmla="*/ 0 h 1494"/>
                <a:gd name="T2" fmla="*/ 1409 w 1500"/>
                <a:gd name="T3" fmla="*/ 961 h 1494"/>
                <a:gd name="T4" fmla="*/ 1436 w 1500"/>
                <a:gd name="T5" fmla="*/ 991 h 1494"/>
                <a:gd name="T6" fmla="*/ 1457 w 1500"/>
                <a:gd name="T7" fmla="*/ 1023 h 1494"/>
                <a:gd name="T8" fmla="*/ 1474 w 1500"/>
                <a:gd name="T9" fmla="*/ 1056 h 1494"/>
                <a:gd name="T10" fmla="*/ 1487 w 1500"/>
                <a:gd name="T11" fmla="*/ 1091 h 1494"/>
                <a:gd name="T12" fmla="*/ 1496 w 1500"/>
                <a:gd name="T13" fmla="*/ 1127 h 1494"/>
                <a:gd name="T14" fmla="*/ 1500 w 1500"/>
                <a:gd name="T15" fmla="*/ 1164 h 1494"/>
                <a:gd name="T16" fmla="*/ 1500 w 1500"/>
                <a:gd name="T17" fmla="*/ 1201 h 1494"/>
                <a:gd name="T18" fmla="*/ 1496 w 1500"/>
                <a:gd name="T19" fmla="*/ 1237 h 1494"/>
                <a:gd name="T20" fmla="*/ 1487 w 1500"/>
                <a:gd name="T21" fmla="*/ 1273 h 1494"/>
                <a:gd name="T22" fmla="*/ 1473 w 1500"/>
                <a:gd name="T23" fmla="*/ 1309 h 1494"/>
                <a:gd name="T24" fmla="*/ 1456 w 1500"/>
                <a:gd name="T25" fmla="*/ 1342 h 1494"/>
                <a:gd name="T26" fmla="*/ 1435 w 1500"/>
                <a:gd name="T27" fmla="*/ 1374 h 1494"/>
                <a:gd name="T28" fmla="*/ 1408 w 1500"/>
                <a:gd name="T29" fmla="*/ 1403 h 1494"/>
                <a:gd name="T30" fmla="*/ 1379 w 1500"/>
                <a:gd name="T31" fmla="*/ 1429 h 1494"/>
                <a:gd name="T32" fmla="*/ 1347 w 1500"/>
                <a:gd name="T33" fmla="*/ 1450 h 1494"/>
                <a:gd name="T34" fmla="*/ 1314 w 1500"/>
                <a:gd name="T35" fmla="*/ 1468 h 1494"/>
                <a:gd name="T36" fmla="*/ 1278 w 1500"/>
                <a:gd name="T37" fmla="*/ 1481 h 1494"/>
                <a:gd name="T38" fmla="*/ 1242 w 1500"/>
                <a:gd name="T39" fmla="*/ 1490 h 1494"/>
                <a:gd name="T40" fmla="*/ 1206 w 1500"/>
                <a:gd name="T41" fmla="*/ 1494 h 1494"/>
                <a:gd name="T42" fmla="*/ 1169 w 1500"/>
                <a:gd name="T43" fmla="*/ 1494 h 1494"/>
                <a:gd name="T44" fmla="*/ 1132 w 1500"/>
                <a:gd name="T45" fmla="*/ 1490 h 1494"/>
                <a:gd name="T46" fmla="*/ 1095 w 1500"/>
                <a:gd name="T47" fmla="*/ 1482 h 1494"/>
                <a:gd name="T48" fmla="*/ 1061 w 1500"/>
                <a:gd name="T49" fmla="*/ 1469 h 1494"/>
                <a:gd name="T50" fmla="*/ 1027 w 1500"/>
                <a:gd name="T51" fmla="*/ 1451 h 1494"/>
                <a:gd name="T52" fmla="*/ 995 w 1500"/>
                <a:gd name="T53" fmla="*/ 1430 h 1494"/>
                <a:gd name="T54" fmla="*/ 966 w 1500"/>
                <a:gd name="T55" fmla="*/ 1403 h 1494"/>
                <a:gd name="T56" fmla="*/ 0 w 1500"/>
                <a:gd name="T57" fmla="*/ 441 h 1494"/>
                <a:gd name="T58" fmla="*/ 157 w 1500"/>
                <a:gd name="T59" fmla="*/ 284 h 1494"/>
                <a:gd name="T60" fmla="*/ 1095 w 1500"/>
                <a:gd name="T61" fmla="*/ 1219 h 1494"/>
                <a:gd name="T62" fmla="*/ 1112 w 1500"/>
                <a:gd name="T63" fmla="*/ 1231 h 1494"/>
                <a:gd name="T64" fmla="*/ 1130 w 1500"/>
                <a:gd name="T65" fmla="*/ 1240 h 1494"/>
                <a:gd name="T66" fmla="*/ 1150 w 1500"/>
                <a:gd name="T67" fmla="*/ 1245 h 1494"/>
                <a:gd name="T68" fmla="*/ 1169 w 1500"/>
                <a:gd name="T69" fmla="*/ 1245 h 1494"/>
                <a:gd name="T70" fmla="*/ 1188 w 1500"/>
                <a:gd name="T71" fmla="*/ 1240 h 1494"/>
                <a:gd name="T72" fmla="*/ 1207 w 1500"/>
                <a:gd name="T73" fmla="*/ 1231 h 1494"/>
                <a:gd name="T74" fmla="*/ 1224 w 1500"/>
                <a:gd name="T75" fmla="*/ 1219 h 1494"/>
                <a:gd name="T76" fmla="*/ 1236 w 1500"/>
                <a:gd name="T77" fmla="*/ 1202 h 1494"/>
                <a:gd name="T78" fmla="*/ 1246 w 1500"/>
                <a:gd name="T79" fmla="*/ 1183 h 1494"/>
                <a:gd name="T80" fmla="*/ 1250 w 1500"/>
                <a:gd name="T81" fmla="*/ 1164 h 1494"/>
                <a:gd name="T82" fmla="*/ 1250 w 1500"/>
                <a:gd name="T83" fmla="*/ 1145 h 1494"/>
                <a:gd name="T84" fmla="*/ 1246 w 1500"/>
                <a:gd name="T85" fmla="*/ 1125 h 1494"/>
                <a:gd name="T86" fmla="*/ 1236 w 1500"/>
                <a:gd name="T87" fmla="*/ 1107 h 1494"/>
                <a:gd name="T88" fmla="*/ 1224 w 1500"/>
                <a:gd name="T89" fmla="*/ 1091 h 1494"/>
                <a:gd name="T90" fmla="*/ 286 w 1500"/>
                <a:gd name="T91" fmla="*/ 156 h 1494"/>
                <a:gd name="T92" fmla="*/ 445 w 1500"/>
                <a:gd name="T93" fmla="*/ 0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0" h="1494">
                  <a:moveTo>
                    <a:pt x="445" y="0"/>
                  </a:moveTo>
                  <a:lnTo>
                    <a:pt x="1409" y="961"/>
                  </a:lnTo>
                  <a:lnTo>
                    <a:pt x="1436" y="991"/>
                  </a:lnTo>
                  <a:lnTo>
                    <a:pt x="1457" y="1023"/>
                  </a:lnTo>
                  <a:lnTo>
                    <a:pt x="1474" y="1056"/>
                  </a:lnTo>
                  <a:lnTo>
                    <a:pt x="1487" y="1091"/>
                  </a:lnTo>
                  <a:lnTo>
                    <a:pt x="1496" y="1127"/>
                  </a:lnTo>
                  <a:lnTo>
                    <a:pt x="1500" y="1164"/>
                  </a:lnTo>
                  <a:lnTo>
                    <a:pt x="1500" y="1201"/>
                  </a:lnTo>
                  <a:lnTo>
                    <a:pt x="1496" y="1237"/>
                  </a:lnTo>
                  <a:lnTo>
                    <a:pt x="1487" y="1273"/>
                  </a:lnTo>
                  <a:lnTo>
                    <a:pt x="1473" y="1309"/>
                  </a:lnTo>
                  <a:lnTo>
                    <a:pt x="1456" y="1342"/>
                  </a:lnTo>
                  <a:lnTo>
                    <a:pt x="1435" y="1374"/>
                  </a:lnTo>
                  <a:lnTo>
                    <a:pt x="1408" y="1403"/>
                  </a:lnTo>
                  <a:lnTo>
                    <a:pt x="1379" y="1429"/>
                  </a:lnTo>
                  <a:lnTo>
                    <a:pt x="1347" y="1450"/>
                  </a:lnTo>
                  <a:lnTo>
                    <a:pt x="1314" y="1468"/>
                  </a:lnTo>
                  <a:lnTo>
                    <a:pt x="1278" y="1481"/>
                  </a:lnTo>
                  <a:lnTo>
                    <a:pt x="1242" y="1490"/>
                  </a:lnTo>
                  <a:lnTo>
                    <a:pt x="1206" y="1494"/>
                  </a:lnTo>
                  <a:lnTo>
                    <a:pt x="1169" y="1494"/>
                  </a:lnTo>
                  <a:lnTo>
                    <a:pt x="1132" y="1490"/>
                  </a:lnTo>
                  <a:lnTo>
                    <a:pt x="1095" y="1482"/>
                  </a:lnTo>
                  <a:lnTo>
                    <a:pt x="1061" y="1469"/>
                  </a:lnTo>
                  <a:lnTo>
                    <a:pt x="1027" y="1451"/>
                  </a:lnTo>
                  <a:lnTo>
                    <a:pt x="995" y="1430"/>
                  </a:lnTo>
                  <a:lnTo>
                    <a:pt x="966" y="1403"/>
                  </a:lnTo>
                  <a:lnTo>
                    <a:pt x="0" y="441"/>
                  </a:lnTo>
                  <a:lnTo>
                    <a:pt x="157" y="284"/>
                  </a:lnTo>
                  <a:lnTo>
                    <a:pt x="1095" y="1219"/>
                  </a:lnTo>
                  <a:lnTo>
                    <a:pt x="1112" y="1231"/>
                  </a:lnTo>
                  <a:lnTo>
                    <a:pt x="1130" y="1240"/>
                  </a:lnTo>
                  <a:lnTo>
                    <a:pt x="1150" y="1245"/>
                  </a:lnTo>
                  <a:lnTo>
                    <a:pt x="1169" y="1245"/>
                  </a:lnTo>
                  <a:lnTo>
                    <a:pt x="1188" y="1240"/>
                  </a:lnTo>
                  <a:lnTo>
                    <a:pt x="1207" y="1231"/>
                  </a:lnTo>
                  <a:lnTo>
                    <a:pt x="1224" y="1219"/>
                  </a:lnTo>
                  <a:lnTo>
                    <a:pt x="1236" y="1202"/>
                  </a:lnTo>
                  <a:lnTo>
                    <a:pt x="1246" y="1183"/>
                  </a:lnTo>
                  <a:lnTo>
                    <a:pt x="1250" y="1164"/>
                  </a:lnTo>
                  <a:lnTo>
                    <a:pt x="1250" y="1145"/>
                  </a:lnTo>
                  <a:lnTo>
                    <a:pt x="1246" y="1125"/>
                  </a:lnTo>
                  <a:lnTo>
                    <a:pt x="1236" y="1107"/>
                  </a:lnTo>
                  <a:lnTo>
                    <a:pt x="1224" y="1091"/>
                  </a:lnTo>
                  <a:lnTo>
                    <a:pt x="286" y="156"/>
                  </a:lnTo>
                  <a:lnTo>
                    <a:pt x="44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4" name="Freeform 1382">
              <a:extLst>
                <a:ext uri="{FF2B5EF4-FFF2-40B4-BE49-F238E27FC236}">
                  <a16:creationId xmlns:a16="http://schemas.microsoft.com/office/drawing/2014/main" id="{0446B423-229F-42A6-8B6D-4E1286A49060}"/>
                </a:ext>
              </a:extLst>
            </p:cNvPr>
            <p:cNvSpPr>
              <a:spLocks/>
            </p:cNvSpPr>
            <p:nvPr/>
          </p:nvSpPr>
          <p:spPr bwMode="auto">
            <a:xfrm>
              <a:off x="2748" y="225"/>
              <a:ext cx="277" cy="276"/>
            </a:xfrm>
            <a:custGeom>
              <a:avLst/>
              <a:gdLst>
                <a:gd name="T0" fmla="*/ 3117 w 3324"/>
                <a:gd name="T1" fmla="*/ 0 h 3313"/>
                <a:gd name="T2" fmla="*/ 3324 w 3324"/>
                <a:gd name="T3" fmla="*/ 207 h 3313"/>
                <a:gd name="T4" fmla="*/ 2908 w 3324"/>
                <a:gd name="T5" fmla="*/ 1036 h 3313"/>
                <a:gd name="T6" fmla="*/ 2491 w 3324"/>
                <a:gd name="T7" fmla="*/ 1036 h 3313"/>
                <a:gd name="T8" fmla="*/ 1359 w 3324"/>
                <a:gd name="T9" fmla="*/ 2161 h 3313"/>
                <a:gd name="T10" fmla="*/ 1567 w 3324"/>
                <a:gd name="T11" fmla="*/ 2368 h 3313"/>
                <a:gd name="T12" fmla="*/ 746 w 3324"/>
                <a:gd name="T13" fmla="*/ 3186 h 3313"/>
                <a:gd name="T14" fmla="*/ 711 w 3324"/>
                <a:gd name="T15" fmla="*/ 3217 h 3313"/>
                <a:gd name="T16" fmla="*/ 673 w 3324"/>
                <a:gd name="T17" fmla="*/ 3245 h 3313"/>
                <a:gd name="T18" fmla="*/ 633 w 3324"/>
                <a:gd name="T19" fmla="*/ 3267 h 3313"/>
                <a:gd name="T20" fmla="*/ 591 w 3324"/>
                <a:gd name="T21" fmla="*/ 3285 h 3313"/>
                <a:gd name="T22" fmla="*/ 548 w 3324"/>
                <a:gd name="T23" fmla="*/ 3300 h 3313"/>
                <a:gd name="T24" fmla="*/ 504 w 3324"/>
                <a:gd name="T25" fmla="*/ 3308 h 3313"/>
                <a:gd name="T26" fmla="*/ 460 w 3324"/>
                <a:gd name="T27" fmla="*/ 3313 h 3313"/>
                <a:gd name="T28" fmla="*/ 415 w 3324"/>
                <a:gd name="T29" fmla="*/ 3313 h 3313"/>
                <a:gd name="T30" fmla="*/ 370 w 3324"/>
                <a:gd name="T31" fmla="*/ 3308 h 3313"/>
                <a:gd name="T32" fmla="*/ 326 w 3324"/>
                <a:gd name="T33" fmla="*/ 3300 h 3313"/>
                <a:gd name="T34" fmla="*/ 283 w 3324"/>
                <a:gd name="T35" fmla="*/ 3285 h 3313"/>
                <a:gd name="T36" fmla="*/ 241 w 3324"/>
                <a:gd name="T37" fmla="*/ 3267 h 3313"/>
                <a:gd name="T38" fmla="*/ 201 w 3324"/>
                <a:gd name="T39" fmla="*/ 3245 h 3313"/>
                <a:gd name="T40" fmla="*/ 164 w 3324"/>
                <a:gd name="T41" fmla="*/ 3217 h 3313"/>
                <a:gd name="T42" fmla="*/ 128 w 3324"/>
                <a:gd name="T43" fmla="*/ 3186 h 3313"/>
                <a:gd name="T44" fmla="*/ 96 w 3324"/>
                <a:gd name="T45" fmla="*/ 3150 h 3313"/>
                <a:gd name="T46" fmla="*/ 69 w 3324"/>
                <a:gd name="T47" fmla="*/ 3112 h 3313"/>
                <a:gd name="T48" fmla="*/ 46 w 3324"/>
                <a:gd name="T49" fmla="*/ 3073 h 3313"/>
                <a:gd name="T50" fmla="*/ 28 w 3324"/>
                <a:gd name="T51" fmla="*/ 3031 h 3313"/>
                <a:gd name="T52" fmla="*/ 13 w 3324"/>
                <a:gd name="T53" fmla="*/ 2988 h 3313"/>
                <a:gd name="T54" fmla="*/ 4 w 3324"/>
                <a:gd name="T55" fmla="*/ 2944 h 3313"/>
                <a:gd name="T56" fmla="*/ 0 w 3324"/>
                <a:gd name="T57" fmla="*/ 2899 h 3313"/>
                <a:gd name="T58" fmla="*/ 0 w 3324"/>
                <a:gd name="T59" fmla="*/ 2855 h 3313"/>
                <a:gd name="T60" fmla="*/ 4 w 3324"/>
                <a:gd name="T61" fmla="*/ 2811 h 3313"/>
                <a:gd name="T62" fmla="*/ 13 w 3324"/>
                <a:gd name="T63" fmla="*/ 2767 h 3313"/>
                <a:gd name="T64" fmla="*/ 28 w 3324"/>
                <a:gd name="T65" fmla="*/ 2723 h 3313"/>
                <a:gd name="T66" fmla="*/ 46 w 3324"/>
                <a:gd name="T67" fmla="*/ 2683 h 3313"/>
                <a:gd name="T68" fmla="*/ 69 w 3324"/>
                <a:gd name="T69" fmla="*/ 2642 h 3313"/>
                <a:gd name="T70" fmla="*/ 96 w 3324"/>
                <a:gd name="T71" fmla="*/ 2604 h 3313"/>
                <a:gd name="T72" fmla="*/ 128 w 3324"/>
                <a:gd name="T73" fmla="*/ 2569 h 3313"/>
                <a:gd name="T74" fmla="*/ 948 w 3324"/>
                <a:gd name="T75" fmla="*/ 1752 h 3313"/>
                <a:gd name="T76" fmla="*/ 1152 w 3324"/>
                <a:gd name="T77" fmla="*/ 1954 h 3313"/>
                <a:gd name="T78" fmla="*/ 2284 w 3324"/>
                <a:gd name="T79" fmla="*/ 829 h 3313"/>
                <a:gd name="T80" fmla="*/ 2284 w 3324"/>
                <a:gd name="T81" fmla="*/ 414 h 3313"/>
                <a:gd name="T82" fmla="*/ 3117 w 3324"/>
                <a:gd name="T83" fmla="*/ 0 h 3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24" h="3313">
                  <a:moveTo>
                    <a:pt x="3117" y="0"/>
                  </a:moveTo>
                  <a:lnTo>
                    <a:pt x="3324" y="207"/>
                  </a:lnTo>
                  <a:lnTo>
                    <a:pt x="2908" y="1036"/>
                  </a:lnTo>
                  <a:lnTo>
                    <a:pt x="2491" y="1036"/>
                  </a:lnTo>
                  <a:lnTo>
                    <a:pt x="1359" y="2161"/>
                  </a:lnTo>
                  <a:lnTo>
                    <a:pt x="1567" y="2368"/>
                  </a:lnTo>
                  <a:lnTo>
                    <a:pt x="746" y="3186"/>
                  </a:lnTo>
                  <a:lnTo>
                    <a:pt x="711" y="3217"/>
                  </a:lnTo>
                  <a:lnTo>
                    <a:pt x="673" y="3245"/>
                  </a:lnTo>
                  <a:lnTo>
                    <a:pt x="633" y="3267"/>
                  </a:lnTo>
                  <a:lnTo>
                    <a:pt x="591" y="3285"/>
                  </a:lnTo>
                  <a:lnTo>
                    <a:pt x="548" y="3300"/>
                  </a:lnTo>
                  <a:lnTo>
                    <a:pt x="504" y="3308"/>
                  </a:lnTo>
                  <a:lnTo>
                    <a:pt x="460" y="3313"/>
                  </a:lnTo>
                  <a:lnTo>
                    <a:pt x="415" y="3313"/>
                  </a:lnTo>
                  <a:lnTo>
                    <a:pt x="370" y="3308"/>
                  </a:lnTo>
                  <a:lnTo>
                    <a:pt x="326" y="3300"/>
                  </a:lnTo>
                  <a:lnTo>
                    <a:pt x="283" y="3285"/>
                  </a:lnTo>
                  <a:lnTo>
                    <a:pt x="241" y="3267"/>
                  </a:lnTo>
                  <a:lnTo>
                    <a:pt x="201" y="3245"/>
                  </a:lnTo>
                  <a:lnTo>
                    <a:pt x="164" y="3217"/>
                  </a:lnTo>
                  <a:lnTo>
                    <a:pt x="128" y="3186"/>
                  </a:lnTo>
                  <a:lnTo>
                    <a:pt x="96" y="3150"/>
                  </a:lnTo>
                  <a:lnTo>
                    <a:pt x="69" y="3112"/>
                  </a:lnTo>
                  <a:lnTo>
                    <a:pt x="46" y="3073"/>
                  </a:lnTo>
                  <a:lnTo>
                    <a:pt x="28" y="3031"/>
                  </a:lnTo>
                  <a:lnTo>
                    <a:pt x="13" y="2988"/>
                  </a:lnTo>
                  <a:lnTo>
                    <a:pt x="4" y="2944"/>
                  </a:lnTo>
                  <a:lnTo>
                    <a:pt x="0" y="2899"/>
                  </a:lnTo>
                  <a:lnTo>
                    <a:pt x="0" y="2855"/>
                  </a:lnTo>
                  <a:lnTo>
                    <a:pt x="4" y="2811"/>
                  </a:lnTo>
                  <a:lnTo>
                    <a:pt x="13" y="2767"/>
                  </a:lnTo>
                  <a:lnTo>
                    <a:pt x="28" y="2723"/>
                  </a:lnTo>
                  <a:lnTo>
                    <a:pt x="46" y="2683"/>
                  </a:lnTo>
                  <a:lnTo>
                    <a:pt x="69" y="2642"/>
                  </a:lnTo>
                  <a:lnTo>
                    <a:pt x="96" y="2604"/>
                  </a:lnTo>
                  <a:lnTo>
                    <a:pt x="128" y="2569"/>
                  </a:lnTo>
                  <a:lnTo>
                    <a:pt x="948" y="1752"/>
                  </a:lnTo>
                  <a:lnTo>
                    <a:pt x="1152" y="1954"/>
                  </a:lnTo>
                  <a:lnTo>
                    <a:pt x="2284" y="829"/>
                  </a:lnTo>
                  <a:lnTo>
                    <a:pt x="2284" y="414"/>
                  </a:lnTo>
                  <a:lnTo>
                    <a:pt x="311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5" name="Rectangle 34">
            <a:extLst>
              <a:ext uri="{FF2B5EF4-FFF2-40B4-BE49-F238E27FC236}">
                <a16:creationId xmlns:a16="http://schemas.microsoft.com/office/drawing/2014/main" id="{A8AD9FE7-34B1-42C3-B95F-9FC8FCD1B45A}"/>
              </a:ext>
            </a:extLst>
          </p:cNvPr>
          <p:cNvSpPr/>
          <p:nvPr/>
        </p:nvSpPr>
        <p:spPr>
          <a:xfrm>
            <a:off x="5801909" y="2006938"/>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21+</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sp>
        <p:nvSpPr>
          <p:cNvPr id="36" name="Rectangle 35">
            <a:extLst>
              <a:ext uri="{FF2B5EF4-FFF2-40B4-BE49-F238E27FC236}">
                <a16:creationId xmlns:a16="http://schemas.microsoft.com/office/drawing/2014/main" id="{4542467D-B920-41FA-A23E-6732FF32526D}"/>
              </a:ext>
            </a:extLst>
          </p:cNvPr>
          <p:cNvSpPr/>
          <p:nvPr/>
        </p:nvSpPr>
        <p:spPr>
          <a:xfrm>
            <a:off x="7359827" y="2006938"/>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44+</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sp>
        <p:nvSpPr>
          <p:cNvPr id="37" name="Rectangle 36">
            <a:extLst>
              <a:ext uri="{FF2B5EF4-FFF2-40B4-BE49-F238E27FC236}">
                <a16:creationId xmlns:a16="http://schemas.microsoft.com/office/drawing/2014/main" id="{C0535B33-5FA5-4D68-990A-83785E5FAE37}"/>
              </a:ext>
            </a:extLst>
          </p:cNvPr>
          <p:cNvSpPr/>
          <p:nvPr/>
        </p:nvSpPr>
        <p:spPr>
          <a:xfrm>
            <a:off x="5197721" y="2748013"/>
            <a:ext cx="2835323"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a:t>
            </a:r>
          </a:p>
        </p:txBody>
      </p:sp>
      <p:sp>
        <p:nvSpPr>
          <p:cNvPr id="38" name="Rounded Rectangle 17">
            <a:extLst>
              <a:ext uri="{FF2B5EF4-FFF2-40B4-BE49-F238E27FC236}">
                <a16:creationId xmlns:a16="http://schemas.microsoft.com/office/drawing/2014/main" id="{8D9D4615-370C-4A4D-9F25-8A01087B2D24}"/>
              </a:ext>
            </a:extLst>
          </p:cNvPr>
          <p:cNvSpPr/>
          <p:nvPr/>
        </p:nvSpPr>
        <p:spPr>
          <a:xfrm>
            <a:off x="5271144" y="3577495"/>
            <a:ext cx="851849" cy="235424"/>
          </a:xfrm>
          <a:prstGeom prst="round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Learn</a:t>
            </a:r>
          </a:p>
        </p:txBody>
      </p:sp>
    </p:spTree>
    <p:extLst>
      <p:ext uri="{BB962C8B-B14F-4D97-AF65-F5344CB8AC3E}">
        <p14:creationId xmlns:p14="http://schemas.microsoft.com/office/powerpoint/2010/main" val="426849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500"/>
                                        <p:tgtEl>
                                          <p:spTgt spid="36"/>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4000"/>
                            </p:stCondLst>
                            <p:childTnLst>
                              <p:par>
                                <p:cTn id="45" presetID="16" presetClass="entr" presetSubtype="37"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outVertical)">
                                      <p:cBhvr>
                                        <p:cTn id="47" dur="500"/>
                                        <p:tgtEl>
                                          <p:spTgt spid="19"/>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anim calcmode="lin" valueType="num">
                                      <p:cBhvr>
                                        <p:cTn id="52" dur="500" fill="hold"/>
                                        <p:tgtEl>
                                          <p:spTgt spid="18"/>
                                        </p:tgtEl>
                                        <p:attrNameLst>
                                          <p:attrName>ppt_x</p:attrName>
                                        </p:attrNameLst>
                                      </p:cBhvr>
                                      <p:tavLst>
                                        <p:tav tm="0">
                                          <p:val>
                                            <p:strVal val="#ppt_x"/>
                                          </p:val>
                                        </p:tav>
                                        <p:tav tm="100000">
                                          <p:val>
                                            <p:strVal val="#ppt_x"/>
                                          </p:val>
                                        </p:tav>
                                      </p:tavLst>
                                    </p:anim>
                                    <p:anim calcmode="lin" valueType="num">
                                      <p:cBhvr>
                                        <p:cTn id="53" dur="500" fill="hold"/>
                                        <p:tgtEl>
                                          <p:spTgt spid="18"/>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5500"/>
                            </p:stCondLst>
                            <p:childTnLst>
                              <p:par>
                                <p:cTn id="61" presetID="42"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anim calcmode="lin" valueType="num">
                                      <p:cBhvr>
                                        <p:cTn id="64" dur="500" fill="hold"/>
                                        <p:tgtEl>
                                          <p:spTgt spid="25"/>
                                        </p:tgtEl>
                                        <p:attrNameLst>
                                          <p:attrName>ppt_x</p:attrName>
                                        </p:attrNameLst>
                                      </p:cBhvr>
                                      <p:tavLst>
                                        <p:tav tm="0">
                                          <p:val>
                                            <p:strVal val="#ppt_x"/>
                                          </p:val>
                                        </p:tav>
                                        <p:tav tm="100000">
                                          <p:val>
                                            <p:strVal val="#ppt_x"/>
                                          </p:val>
                                        </p:tav>
                                      </p:tavLst>
                                    </p:anim>
                                    <p:anim calcmode="lin" valueType="num">
                                      <p:cBhvr>
                                        <p:cTn id="65" dur="500" fill="hold"/>
                                        <p:tgtEl>
                                          <p:spTgt spid="25"/>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10" presetClass="entr" presetSubtype="0" fill="hold"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8" grpId="0"/>
      <p:bldP spid="19" grpId="0"/>
      <p:bldP spid="25" grpId="0"/>
      <p:bldP spid="35" grpId="0"/>
      <p:bldP spid="36" grpId="0"/>
      <p:bldP spid="37" grpId="0"/>
      <p:bldP spid="3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096302E-6E6D-41E3-A2E8-F341C675DAA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0" name="Rectangle 29">
            <a:extLst>
              <a:ext uri="{FF2B5EF4-FFF2-40B4-BE49-F238E27FC236}">
                <a16:creationId xmlns:a16="http://schemas.microsoft.com/office/drawing/2014/main" id="{951ACAD6-E84D-4DCB-82E7-DB7B8E446880}"/>
              </a:ext>
            </a:extLst>
          </p:cNvPr>
          <p:cNvSpPr/>
          <p:nvPr/>
        </p:nvSpPr>
        <p:spPr>
          <a:xfrm>
            <a:off x="0" y="0"/>
            <a:ext cx="9144000" cy="5143499"/>
          </a:xfrm>
          <a:prstGeom prst="rect">
            <a:avLst/>
          </a:prstGeom>
          <a:gradFill>
            <a:gsLst>
              <a:gs pos="0">
                <a:schemeClr val="accent1">
                  <a:alpha val="7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Rectangle 25">
            <a:extLst>
              <a:ext uri="{FF2B5EF4-FFF2-40B4-BE49-F238E27FC236}">
                <a16:creationId xmlns:a16="http://schemas.microsoft.com/office/drawing/2014/main" id="{9E9EFEE2-B15E-452E-A94E-0301727BB842}"/>
              </a:ext>
            </a:extLst>
          </p:cNvPr>
          <p:cNvSpPr/>
          <p:nvPr/>
        </p:nvSpPr>
        <p:spPr>
          <a:xfrm>
            <a:off x="3385661" y="2659446"/>
            <a:ext cx="2372678" cy="1689876"/>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4" name="TextBox 13">
            <a:extLst>
              <a:ext uri="{FF2B5EF4-FFF2-40B4-BE49-F238E27FC236}">
                <a16:creationId xmlns:a16="http://schemas.microsoft.com/office/drawing/2014/main" id="{3EFED10A-9906-4E89-8AD7-8481D5E63A7A}"/>
              </a:ext>
            </a:extLst>
          </p:cNvPr>
          <p:cNvSpPr txBox="1"/>
          <p:nvPr/>
        </p:nvSpPr>
        <p:spPr>
          <a:xfrm>
            <a:off x="2954249" y="794178"/>
            <a:ext cx="3235503" cy="553998"/>
          </a:xfrm>
          <a:prstGeom prst="rect">
            <a:avLst/>
          </a:prstGeom>
          <a:noFill/>
        </p:spPr>
        <p:txBody>
          <a:bodyPr wrap="square" rtlCol="0">
            <a:spAutoFit/>
          </a:bodyPr>
          <a:lstStyle/>
          <a:p>
            <a:pPr algn="ctr"/>
            <a:r>
              <a:rPr lang="en-US" sz="3000" b="1" dirty="0">
                <a:solidFill>
                  <a:schemeClr val="bg1"/>
                </a:solidFill>
                <a:latin typeface="+mj-lt"/>
              </a:rPr>
              <a:t>What We Do</a:t>
            </a:r>
          </a:p>
        </p:txBody>
      </p:sp>
      <p:sp>
        <p:nvSpPr>
          <p:cNvPr id="16" name="Rectangle 15">
            <a:extLst>
              <a:ext uri="{FF2B5EF4-FFF2-40B4-BE49-F238E27FC236}">
                <a16:creationId xmlns:a16="http://schemas.microsoft.com/office/drawing/2014/main" id="{3EBC7326-B030-4369-AE55-0862BFBC13DD}"/>
              </a:ext>
            </a:extLst>
          </p:cNvPr>
          <p:cNvSpPr/>
          <p:nvPr/>
        </p:nvSpPr>
        <p:spPr>
          <a:xfrm>
            <a:off x="2944505" y="1688856"/>
            <a:ext cx="3254992" cy="453201"/>
          </a:xfrm>
          <a:prstGeom prst="rect">
            <a:avLst/>
          </a:prstGeom>
        </p:spPr>
        <p:txBody>
          <a:bodyPr wrap="square">
            <a:spAutoFit/>
          </a:bodyPr>
          <a:lstStyle/>
          <a:p>
            <a:pPr algn="ct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conubia</a:t>
            </a:r>
          </a:p>
        </p:txBody>
      </p:sp>
      <p:sp>
        <p:nvSpPr>
          <p:cNvPr id="24" name="Rectangle 23">
            <a:extLst>
              <a:ext uri="{FF2B5EF4-FFF2-40B4-BE49-F238E27FC236}">
                <a16:creationId xmlns:a16="http://schemas.microsoft.com/office/drawing/2014/main" id="{AF9B27E3-95FE-4DAA-BF18-24CE0826969F}"/>
              </a:ext>
            </a:extLst>
          </p:cNvPr>
          <p:cNvSpPr/>
          <p:nvPr/>
        </p:nvSpPr>
        <p:spPr>
          <a:xfrm>
            <a:off x="1785902" y="3025898"/>
            <a:ext cx="1180812" cy="253916"/>
          </a:xfrm>
          <a:prstGeom prst="rect">
            <a:avLst/>
          </a:prstGeom>
        </p:spPr>
        <p:txBody>
          <a:bodyPr wrap="square">
            <a:spAutoFit/>
          </a:bodyPr>
          <a:lstStyle/>
          <a:p>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25" name="Rectangle 24">
            <a:extLst>
              <a:ext uri="{FF2B5EF4-FFF2-40B4-BE49-F238E27FC236}">
                <a16:creationId xmlns:a16="http://schemas.microsoft.com/office/drawing/2014/main" id="{6B92A244-A3C6-4011-8089-C5DE41371A04}"/>
              </a:ext>
            </a:extLst>
          </p:cNvPr>
          <p:cNvSpPr/>
          <p:nvPr/>
        </p:nvSpPr>
        <p:spPr>
          <a:xfrm>
            <a:off x="1416504" y="3373830"/>
            <a:ext cx="1453487" cy="643638"/>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a:t>
            </a:r>
          </a:p>
        </p:txBody>
      </p:sp>
      <p:sp>
        <p:nvSpPr>
          <p:cNvPr id="27" name="Freeform 1099">
            <a:extLst>
              <a:ext uri="{FF2B5EF4-FFF2-40B4-BE49-F238E27FC236}">
                <a16:creationId xmlns:a16="http://schemas.microsoft.com/office/drawing/2014/main" id="{DD171429-43C3-4801-96D2-11F6CF119E4B}"/>
              </a:ext>
            </a:extLst>
          </p:cNvPr>
          <p:cNvSpPr>
            <a:spLocks noEditPoints="1"/>
          </p:cNvSpPr>
          <p:nvPr/>
        </p:nvSpPr>
        <p:spPr bwMode="auto">
          <a:xfrm>
            <a:off x="3700940" y="3025207"/>
            <a:ext cx="230633" cy="232214"/>
          </a:xfrm>
          <a:custGeom>
            <a:avLst/>
            <a:gdLst>
              <a:gd name="T0" fmla="*/ 2770 w 3499"/>
              <a:gd name="T1" fmla="*/ 2789 h 3524"/>
              <a:gd name="T2" fmla="*/ 2920 w 3499"/>
              <a:gd name="T3" fmla="*/ 2433 h 3524"/>
              <a:gd name="T4" fmla="*/ 2450 w 3499"/>
              <a:gd name="T5" fmla="*/ 1771 h 3524"/>
              <a:gd name="T6" fmla="*/ 2073 w 3499"/>
              <a:gd name="T7" fmla="*/ 1912 h 3524"/>
              <a:gd name="T8" fmla="*/ 1656 w 3499"/>
              <a:gd name="T9" fmla="*/ 2015 h 3524"/>
              <a:gd name="T10" fmla="*/ 1310 w 3499"/>
              <a:gd name="T11" fmla="*/ 2173 h 3524"/>
              <a:gd name="T12" fmla="*/ 1157 w 3499"/>
              <a:gd name="T13" fmla="*/ 2448 h 3524"/>
              <a:gd name="T14" fmla="*/ 1137 w 3499"/>
              <a:gd name="T15" fmla="*/ 2777 h 3524"/>
              <a:gd name="T16" fmla="*/ 1366 w 3499"/>
              <a:gd name="T17" fmla="*/ 3134 h 3524"/>
              <a:gd name="T18" fmla="*/ 1656 w 3499"/>
              <a:gd name="T19" fmla="*/ 3353 h 3524"/>
              <a:gd name="T20" fmla="*/ 1976 w 3499"/>
              <a:gd name="T21" fmla="*/ 3399 h 3524"/>
              <a:gd name="T22" fmla="*/ 2301 w 3499"/>
              <a:gd name="T23" fmla="*/ 3224 h 3524"/>
              <a:gd name="T24" fmla="*/ 2110 w 3499"/>
              <a:gd name="T25" fmla="*/ 3291 h 3524"/>
              <a:gd name="T26" fmla="*/ 1678 w 3499"/>
              <a:gd name="T27" fmla="*/ 3323 h 3524"/>
              <a:gd name="T28" fmla="*/ 1521 w 3499"/>
              <a:gd name="T29" fmla="*/ 3137 h 3524"/>
              <a:gd name="T30" fmla="*/ 1614 w 3499"/>
              <a:gd name="T31" fmla="*/ 2909 h 3524"/>
              <a:gd name="T32" fmla="*/ 2048 w 3499"/>
              <a:gd name="T33" fmla="*/ 2875 h 3524"/>
              <a:gd name="T34" fmla="*/ 2280 w 3499"/>
              <a:gd name="T35" fmla="*/ 3017 h 3524"/>
              <a:gd name="T36" fmla="*/ 2615 w 3499"/>
              <a:gd name="T37" fmla="*/ 2840 h 3524"/>
              <a:gd name="T38" fmla="*/ 2786 w 3499"/>
              <a:gd name="T39" fmla="*/ 2353 h 3524"/>
              <a:gd name="T40" fmla="*/ 2709 w 3499"/>
              <a:gd name="T41" fmla="*/ 2333 h 3524"/>
              <a:gd name="T42" fmla="*/ 2715 w 3499"/>
              <a:gd name="T43" fmla="*/ 2239 h 3524"/>
              <a:gd name="T44" fmla="*/ 2741 w 3499"/>
              <a:gd name="T45" fmla="*/ 2005 h 3524"/>
              <a:gd name="T46" fmla="*/ 2678 w 3499"/>
              <a:gd name="T47" fmla="*/ 1715 h 3524"/>
              <a:gd name="T48" fmla="*/ 1492 w 3499"/>
              <a:gd name="T49" fmla="*/ 192 h 3524"/>
              <a:gd name="T50" fmla="*/ 974 w 3499"/>
              <a:gd name="T51" fmla="*/ 444 h 3524"/>
              <a:gd name="T52" fmla="*/ 631 w 3499"/>
              <a:gd name="T53" fmla="*/ 902 h 3524"/>
              <a:gd name="T54" fmla="*/ 998 w 3499"/>
              <a:gd name="T55" fmla="*/ 571 h 3524"/>
              <a:gd name="T56" fmla="*/ 1416 w 3499"/>
              <a:gd name="T57" fmla="*/ 397 h 3524"/>
              <a:gd name="T58" fmla="*/ 1997 w 3499"/>
              <a:gd name="T59" fmla="*/ 363 h 3524"/>
              <a:gd name="T60" fmla="*/ 2358 w 3499"/>
              <a:gd name="T61" fmla="*/ 498 h 3524"/>
              <a:gd name="T62" fmla="*/ 2553 w 3499"/>
              <a:gd name="T63" fmla="*/ 657 h 3524"/>
              <a:gd name="T64" fmla="*/ 2622 w 3499"/>
              <a:gd name="T65" fmla="*/ 741 h 3524"/>
              <a:gd name="T66" fmla="*/ 2757 w 3499"/>
              <a:gd name="T67" fmla="*/ 938 h 3524"/>
              <a:gd name="T68" fmla="*/ 2818 w 3499"/>
              <a:gd name="T69" fmla="*/ 799 h 3524"/>
              <a:gd name="T70" fmla="*/ 2414 w 3499"/>
              <a:gd name="T71" fmla="*/ 362 h 3524"/>
              <a:gd name="T72" fmla="*/ 1841 w 3499"/>
              <a:gd name="T73" fmla="*/ 168 h 3524"/>
              <a:gd name="T74" fmla="*/ 2117 w 3499"/>
              <a:gd name="T75" fmla="*/ 50 h 3524"/>
              <a:gd name="T76" fmla="*/ 2661 w 3499"/>
              <a:gd name="T77" fmla="*/ 346 h 3524"/>
              <a:gd name="T78" fmla="*/ 3022 w 3499"/>
              <a:gd name="T79" fmla="*/ 847 h 3524"/>
              <a:gd name="T80" fmla="*/ 3131 w 3499"/>
              <a:gd name="T81" fmla="*/ 1436 h 3524"/>
              <a:gd name="T82" fmla="*/ 3406 w 3499"/>
              <a:gd name="T83" fmla="*/ 1530 h 3524"/>
              <a:gd name="T84" fmla="*/ 3499 w 3499"/>
              <a:gd name="T85" fmla="*/ 2220 h 3524"/>
              <a:gd name="T86" fmla="*/ 3376 w 3499"/>
              <a:gd name="T87" fmla="*/ 2473 h 3524"/>
              <a:gd name="T88" fmla="*/ 3051 w 3499"/>
              <a:gd name="T89" fmla="*/ 2606 h 3524"/>
              <a:gd name="T90" fmla="*/ 2791 w 3499"/>
              <a:gd name="T91" fmla="*/ 2997 h 3524"/>
              <a:gd name="T92" fmla="*/ 2400 w 3499"/>
              <a:gd name="T93" fmla="*/ 3292 h 3524"/>
              <a:gd name="T94" fmla="*/ 2054 w 3499"/>
              <a:gd name="T95" fmla="*/ 3500 h 3524"/>
              <a:gd name="T96" fmla="*/ 1656 w 3499"/>
              <a:gd name="T97" fmla="*/ 3480 h 3524"/>
              <a:gd name="T98" fmla="*/ 1299 w 3499"/>
              <a:gd name="T99" fmla="*/ 3231 h 3524"/>
              <a:gd name="T100" fmla="*/ 1199 w 3499"/>
              <a:gd name="T101" fmla="*/ 3177 h 3524"/>
              <a:gd name="T102" fmla="*/ 1117 w 3499"/>
              <a:gd name="T103" fmla="*/ 3210 h 3524"/>
              <a:gd name="T104" fmla="*/ 1021 w 3499"/>
              <a:gd name="T105" fmla="*/ 3118 h 3524"/>
              <a:gd name="T106" fmla="*/ 809 w 3499"/>
              <a:gd name="T107" fmla="*/ 2871 h 3524"/>
              <a:gd name="T108" fmla="*/ 570 w 3499"/>
              <a:gd name="T109" fmla="*/ 2489 h 3524"/>
              <a:gd name="T110" fmla="*/ 275 w 3499"/>
              <a:gd name="T111" fmla="*/ 2535 h 3524"/>
              <a:gd name="T112" fmla="*/ 43 w 3499"/>
              <a:gd name="T113" fmla="*/ 2381 h 3524"/>
              <a:gd name="T114" fmla="*/ 12 w 3499"/>
              <a:gd name="T115" fmla="*/ 1670 h 3524"/>
              <a:gd name="T116" fmla="*/ 194 w 3499"/>
              <a:gd name="T117" fmla="*/ 1461 h 3524"/>
              <a:gd name="T118" fmla="*/ 380 w 3499"/>
              <a:gd name="T119" fmla="*/ 1197 h 3524"/>
              <a:gd name="T120" fmla="*/ 604 w 3499"/>
              <a:gd name="T121" fmla="*/ 612 h 3524"/>
              <a:gd name="T122" fmla="*/ 1053 w 3499"/>
              <a:gd name="T123" fmla="*/ 189 h 3524"/>
              <a:gd name="T124" fmla="*/ 1655 w 3499"/>
              <a:gd name="T125" fmla="*/ 4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9" h="3524">
                <a:moveTo>
                  <a:pt x="2922" y="2276"/>
                </a:moveTo>
                <a:lnTo>
                  <a:pt x="2906" y="2362"/>
                </a:lnTo>
                <a:lnTo>
                  <a:pt x="2885" y="2449"/>
                </a:lnTo>
                <a:lnTo>
                  <a:pt x="2863" y="2536"/>
                </a:lnTo>
                <a:lnTo>
                  <a:pt x="2836" y="2622"/>
                </a:lnTo>
                <a:lnTo>
                  <a:pt x="2806" y="2706"/>
                </a:lnTo>
                <a:lnTo>
                  <a:pt x="2770" y="2789"/>
                </a:lnTo>
                <a:lnTo>
                  <a:pt x="2805" y="2745"/>
                </a:lnTo>
                <a:lnTo>
                  <a:pt x="2834" y="2699"/>
                </a:lnTo>
                <a:lnTo>
                  <a:pt x="2861" y="2650"/>
                </a:lnTo>
                <a:lnTo>
                  <a:pt x="2882" y="2599"/>
                </a:lnTo>
                <a:lnTo>
                  <a:pt x="2899" y="2545"/>
                </a:lnTo>
                <a:lnTo>
                  <a:pt x="2912" y="2490"/>
                </a:lnTo>
                <a:lnTo>
                  <a:pt x="2920" y="2433"/>
                </a:lnTo>
                <a:lnTo>
                  <a:pt x="2922" y="2373"/>
                </a:lnTo>
                <a:lnTo>
                  <a:pt x="2922" y="2276"/>
                </a:lnTo>
                <a:close/>
                <a:moveTo>
                  <a:pt x="2613" y="1637"/>
                </a:moveTo>
                <a:lnTo>
                  <a:pt x="2577" y="1674"/>
                </a:lnTo>
                <a:lnTo>
                  <a:pt x="2538" y="1710"/>
                </a:lnTo>
                <a:lnTo>
                  <a:pt x="2495" y="1741"/>
                </a:lnTo>
                <a:lnTo>
                  <a:pt x="2450" y="1771"/>
                </a:lnTo>
                <a:lnTo>
                  <a:pt x="2403" y="1796"/>
                </a:lnTo>
                <a:lnTo>
                  <a:pt x="2352" y="1820"/>
                </a:lnTo>
                <a:lnTo>
                  <a:pt x="2299" y="1842"/>
                </a:lnTo>
                <a:lnTo>
                  <a:pt x="2244" y="1861"/>
                </a:lnTo>
                <a:lnTo>
                  <a:pt x="2188" y="1880"/>
                </a:lnTo>
                <a:lnTo>
                  <a:pt x="2131" y="1897"/>
                </a:lnTo>
                <a:lnTo>
                  <a:pt x="2073" y="1912"/>
                </a:lnTo>
                <a:lnTo>
                  <a:pt x="2013" y="1927"/>
                </a:lnTo>
                <a:lnTo>
                  <a:pt x="1954" y="1941"/>
                </a:lnTo>
                <a:lnTo>
                  <a:pt x="1895" y="1955"/>
                </a:lnTo>
                <a:lnTo>
                  <a:pt x="1835" y="1969"/>
                </a:lnTo>
                <a:lnTo>
                  <a:pt x="1774" y="1983"/>
                </a:lnTo>
                <a:lnTo>
                  <a:pt x="1715" y="1998"/>
                </a:lnTo>
                <a:lnTo>
                  <a:pt x="1656" y="2015"/>
                </a:lnTo>
                <a:lnTo>
                  <a:pt x="1598" y="2032"/>
                </a:lnTo>
                <a:lnTo>
                  <a:pt x="1542" y="2050"/>
                </a:lnTo>
                <a:lnTo>
                  <a:pt x="1490" y="2071"/>
                </a:lnTo>
                <a:lnTo>
                  <a:pt x="1439" y="2092"/>
                </a:lnTo>
                <a:lnTo>
                  <a:pt x="1393" y="2117"/>
                </a:lnTo>
                <a:lnTo>
                  <a:pt x="1348" y="2144"/>
                </a:lnTo>
                <a:lnTo>
                  <a:pt x="1310" y="2173"/>
                </a:lnTo>
                <a:lnTo>
                  <a:pt x="1276" y="2205"/>
                </a:lnTo>
                <a:lnTo>
                  <a:pt x="1248" y="2239"/>
                </a:lnTo>
                <a:lnTo>
                  <a:pt x="1222" y="2276"/>
                </a:lnTo>
                <a:lnTo>
                  <a:pt x="1201" y="2316"/>
                </a:lnTo>
                <a:lnTo>
                  <a:pt x="1183" y="2358"/>
                </a:lnTo>
                <a:lnTo>
                  <a:pt x="1168" y="2402"/>
                </a:lnTo>
                <a:lnTo>
                  <a:pt x="1157" y="2448"/>
                </a:lnTo>
                <a:lnTo>
                  <a:pt x="1147" y="2494"/>
                </a:lnTo>
                <a:lnTo>
                  <a:pt x="1140" y="2541"/>
                </a:lnTo>
                <a:lnTo>
                  <a:pt x="1136" y="2589"/>
                </a:lnTo>
                <a:lnTo>
                  <a:pt x="1134" y="2637"/>
                </a:lnTo>
                <a:lnTo>
                  <a:pt x="1133" y="2684"/>
                </a:lnTo>
                <a:lnTo>
                  <a:pt x="1134" y="2732"/>
                </a:lnTo>
                <a:lnTo>
                  <a:pt x="1137" y="2777"/>
                </a:lnTo>
                <a:lnTo>
                  <a:pt x="1140" y="2822"/>
                </a:lnTo>
                <a:lnTo>
                  <a:pt x="1150" y="2840"/>
                </a:lnTo>
                <a:lnTo>
                  <a:pt x="1191" y="2909"/>
                </a:lnTo>
                <a:lnTo>
                  <a:pt x="1233" y="2973"/>
                </a:lnTo>
                <a:lnTo>
                  <a:pt x="1276" y="3031"/>
                </a:lnTo>
                <a:lnTo>
                  <a:pt x="1320" y="3085"/>
                </a:lnTo>
                <a:lnTo>
                  <a:pt x="1366" y="3134"/>
                </a:lnTo>
                <a:lnTo>
                  <a:pt x="1410" y="3177"/>
                </a:lnTo>
                <a:lnTo>
                  <a:pt x="1454" y="3216"/>
                </a:lnTo>
                <a:lnTo>
                  <a:pt x="1497" y="3251"/>
                </a:lnTo>
                <a:lnTo>
                  <a:pt x="1539" y="3281"/>
                </a:lnTo>
                <a:lnTo>
                  <a:pt x="1580" y="3310"/>
                </a:lnTo>
                <a:lnTo>
                  <a:pt x="1619" y="3332"/>
                </a:lnTo>
                <a:lnTo>
                  <a:pt x="1656" y="3353"/>
                </a:lnTo>
                <a:lnTo>
                  <a:pt x="1699" y="3372"/>
                </a:lnTo>
                <a:lnTo>
                  <a:pt x="1743" y="3388"/>
                </a:lnTo>
                <a:lnTo>
                  <a:pt x="1789" y="3399"/>
                </a:lnTo>
                <a:lnTo>
                  <a:pt x="1836" y="3406"/>
                </a:lnTo>
                <a:lnTo>
                  <a:pt x="1883" y="3409"/>
                </a:lnTo>
                <a:lnTo>
                  <a:pt x="1929" y="3406"/>
                </a:lnTo>
                <a:lnTo>
                  <a:pt x="1976" y="3399"/>
                </a:lnTo>
                <a:lnTo>
                  <a:pt x="2022" y="3388"/>
                </a:lnTo>
                <a:lnTo>
                  <a:pt x="2066" y="3372"/>
                </a:lnTo>
                <a:lnTo>
                  <a:pt x="2109" y="3353"/>
                </a:lnTo>
                <a:lnTo>
                  <a:pt x="2154" y="3328"/>
                </a:lnTo>
                <a:lnTo>
                  <a:pt x="2200" y="3299"/>
                </a:lnTo>
                <a:lnTo>
                  <a:pt x="2250" y="3264"/>
                </a:lnTo>
                <a:lnTo>
                  <a:pt x="2301" y="3224"/>
                </a:lnTo>
                <a:lnTo>
                  <a:pt x="2354" y="3178"/>
                </a:lnTo>
                <a:lnTo>
                  <a:pt x="2280" y="3181"/>
                </a:lnTo>
                <a:lnTo>
                  <a:pt x="2196" y="3181"/>
                </a:lnTo>
                <a:lnTo>
                  <a:pt x="2181" y="3213"/>
                </a:lnTo>
                <a:lnTo>
                  <a:pt x="2161" y="3243"/>
                </a:lnTo>
                <a:lnTo>
                  <a:pt x="2137" y="3269"/>
                </a:lnTo>
                <a:lnTo>
                  <a:pt x="2110" y="3291"/>
                </a:lnTo>
                <a:lnTo>
                  <a:pt x="2080" y="3310"/>
                </a:lnTo>
                <a:lnTo>
                  <a:pt x="2048" y="3323"/>
                </a:lnTo>
                <a:lnTo>
                  <a:pt x="2012" y="3331"/>
                </a:lnTo>
                <a:lnTo>
                  <a:pt x="1976" y="3334"/>
                </a:lnTo>
                <a:lnTo>
                  <a:pt x="1753" y="3334"/>
                </a:lnTo>
                <a:lnTo>
                  <a:pt x="1714" y="3331"/>
                </a:lnTo>
                <a:lnTo>
                  <a:pt x="1678" y="3323"/>
                </a:lnTo>
                <a:lnTo>
                  <a:pt x="1645" y="3308"/>
                </a:lnTo>
                <a:lnTo>
                  <a:pt x="1614" y="3289"/>
                </a:lnTo>
                <a:lnTo>
                  <a:pt x="1587" y="3265"/>
                </a:lnTo>
                <a:lnTo>
                  <a:pt x="1563" y="3238"/>
                </a:lnTo>
                <a:lnTo>
                  <a:pt x="1544" y="3207"/>
                </a:lnTo>
                <a:lnTo>
                  <a:pt x="1529" y="3173"/>
                </a:lnTo>
                <a:lnTo>
                  <a:pt x="1521" y="3137"/>
                </a:lnTo>
                <a:lnTo>
                  <a:pt x="1518" y="3099"/>
                </a:lnTo>
                <a:lnTo>
                  <a:pt x="1521" y="3061"/>
                </a:lnTo>
                <a:lnTo>
                  <a:pt x="1529" y="3024"/>
                </a:lnTo>
                <a:lnTo>
                  <a:pt x="1544" y="2991"/>
                </a:lnTo>
                <a:lnTo>
                  <a:pt x="1563" y="2961"/>
                </a:lnTo>
                <a:lnTo>
                  <a:pt x="1587" y="2933"/>
                </a:lnTo>
                <a:lnTo>
                  <a:pt x="1614" y="2909"/>
                </a:lnTo>
                <a:lnTo>
                  <a:pt x="1645" y="2891"/>
                </a:lnTo>
                <a:lnTo>
                  <a:pt x="1678" y="2876"/>
                </a:lnTo>
                <a:lnTo>
                  <a:pt x="1714" y="2867"/>
                </a:lnTo>
                <a:lnTo>
                  <a:pt x="1753" y="2864"/>
                </a:lnTo>
                <a:lnTo>
                  <a:pt x="1976" y="2864"/>
                </a:lnTo>
                <a:lnTo>
                  <a:pt x="2012" y="2867"/>
                </a:lnTo>
                <a:lnTo>
                  <a:pt x="2048" y="2875"/>
                </a:lnTo>
                <a:lnTo>
                  <a:pt x="2080" y="2888"/>
                </a:lnTo>
                <a:lnTo>
                  <a:pt x="2110" y="2907"/>
                </a:lnTo>
                <a:lnTo>
                  <a:pt x="2137" y="2929"/>
                </a:lnTo>
                <a:lnTo>
                  <a:pt x="2161" y="2955"/>
                </a:lnTo>
                <a:lnTo>
                  <a:pt x="2181" y="2984"/>
                </a:lnTo>
                <a:lnTo>
                  <a:pt x="2196" y="3017"/>
                </a:lnTo>
                <a:lnTo>
                  <a:pt x="2280" y="3017"/>
                </a:lnTo>
                <a:lnTo>
                  <a:pt x="2335" y="3015"/>
                </a:lnTo>
                <a:lnTo>
                  <a:pt x="2389" y="3008"/>
                </a:lnTo>
                <a:lnTo>
                  <a:pt x="2440" y="2997"/>
                </a:lnTo>
                <a:lnTo>
                  <a:pt x="2490" y="2981"/>
                </a:lnTo>
                <a:lnTo>
                  <a:pt x="2538" y="2963"/>
                </a:lnTo>
                <a:lnTo>
                  <a:pt x="2577" y="2903"/>
                </a:lnTo>
                <a:lnTo>
                  <a:pt x="2615" y="2840"/>
                </a:lnTo>
                <a:lnTo>
                  <a:pt x="2655" y="2764"/>
                </a:lnTo>
                <a:lnTo>
                  <a:pt x="2689" y="2685"/>
                </a:lnTo>
                <a:lnTo>
                  <a:pt x="2719" y="2604"/>
                </a:lnTo>
                <a:lnTo>
                  <a:pt x="2746" y="2521"/>
                </a:lnTo>
                <a:lnTo>
                  <a:pt x="2769" y="2436"/>
                </a:lnTo>
                <a:lnTo>
                  <a:pt x="2788" y="2352"/>
                </a:lnTo>
                <a:lnTo>
                  <a:pt x="2786" y="2353"/>
                </a:lnTo>
                <a:lnTo>
                  <a:pt x="2785" y="2354"/>
                </a:lnTo>
                <a:lnTo>
                  <a:pt x="2771" y="2359"/>
                </a:lnTo>
                <a:lnTo>
                  <a:pt x="2757" y="2360"/>
                </a:lnTo>
                <a:lnTo>
                  <a:pt x="2744" y="2359"/>
                </a:lnTo>
                <a:lnTo>
                  <a:pt x="2731" y="2354"/>
                </a:lnTo>
                <a:lnTo>
                  <a:pt x="2719" y="2346"/>
                </a:lnTo>
                <a:lnTo>
                  <a:pt x="2709" y="2333"/>
                </a:lnTo>
                <a:lnTo>
                  <a:pt x="2702" y="2317"/>
                </a:lnTo>
                <a:lnTo>
                  <a:pt x="2700" y="2301"/>
                </a:lnTo>
                <a:lnTo>
                  <a:pt x="2703" y="2284"/>
                </a:lnTo>
                <a:lnTo>
                  <a:pt x="2704" y="2280"/>
                </a:lnTo>
                <a:lnTo>
                  <a:pt x="2707" y="2272"/>
                </a:lnTo>
                <a:lnTo>
                  <a:pt x="2711" y="2258"/>
                </a:lnTo>
                <a:lnTo>
                  <a:pt x="2715" y="2239"/>
                </a:lnTo>
                <a:lnTo>
                  <a:pt x="2721" y="2217"/>
                </a:lnTo>
                <a:lnTo>
                  <a:pt x="2726" y="2190"/>
                </a:lnTo>
                <a:lnTo>
                  <a:pt x="2730" y="2158"/>
                </a:lnTo>
                <a:lnTo>
                  <a:pt x="2735" y="2125"/>
                </a:lnTo>
                <a:lnTo>
                  <a:pt x="2739" y="2087"/>
                </a:lnTo>
                <a:lnTo>
                  <a:pt x="2741" y="2047"/>
                </a:lnTo>
                <a:lnTo>
                  <a:pt x="2741" y="2005"/>
                </a:lnTo>
                <a:lnTo>
                  <a:pt x="2740" y="1960"/>
                </a:lnTo>
                <a:lnTo>
                  <a:pt x="2736" y="1913"/>
                </a:lnTo>
                <a:lnTo>
                  <a:pt x="2729" y="1865"/>
                </a:lnTo>
                <a:lnTo>
                  <a:pt x="2719" y="1815"/>
                </a:lnTo>
                <a:lnTo>
                  <a:pt x="2710" y="1779"/>
                </a:lnTo>
                <a:lnTo>
                  <a:pt x="2696" y="1747"/>
                </a:lnTo>
                <a:lnTo>
                  <a:pt x="2678" y="1715"/>
                </a:lnTo>
                <a:lnTo>
                  <a:pt x="2659" y="1687"/>
                </a:lnTo>
                <a:lnTo>
                  <a:pt x="2636" y="1660"/>
                </a:lnTo>
                <a:lnTo>
                  <a:pt x="2613" y="1637"/>
                </a:lnTo>
                <a:close/>
                <a:moveTo>
                  <a:pt x="1749" y="165"/>
                </a:moveTo>
                <a:lnTo>
                  <a:pt x="1662" y="168"/>
                </a:lnTo>
                <a:lnTo>
                  <a:pt x="1576" y="176"/>
                </a:lnTo>
                <a:lnTo>
                  <a:pt x="1492" y="192"/>
                </a:lnTo>
                <a:lnTo>
                  <a:pt x="1410" y="212"/>
                </a:lnTo>
                <a:lnTo>
                  <a:pt x="1330" y="239"/>
                </a:lnTo>
                <a:lnTo>
                  <a:pt x="1254" y="270"/>
                </a:lnTo>
                <a:lnTo>
                  <a:pt x="1179" y="307"/>
                </a:lnTo>
                <a:lnTo>
                  <a:pt x="1107" y="348"/>
                </a:lnTo>
                <a:lnTo>
                  <a:pt x="1039" y="395"/>
                </a:lnTo>
                <a:lnTo>
                  <a:pt x="974" y="444"/>
                </a:lnTo>
                <a:lnTo>
                  <a:pt x="913" y="499"/>
                </a:lnTo>
                <a:lnTo>
                  <a:pt x="855" y="558"/>
                </a:lnTo>
                <a:lnTo>
                  <a:pt x="801" y="619"/>
                </a:lnTo>
                <a:lnTo>
                  <a:pt x="752" y="685"/>
                </a:lnTo>
                <a:lnTo>
                  <a:pt x="707" y="754"/>
                </a:lnTo>
                <a:lnTo>
                  <a:pt x="666" y="827"/>
                </a:lnTo>
                <a:lnTo>
                  <a:pt x="631" y="902"/>
                </a:lnTo>
                <a:lnTo>
                  <a:pt x="680" y="840"/>
                </a:lnTo>
                <a:lnTo>
                  <a:pt x="732" y="783"/>
                </a:lnTo>
                <a:lnTo>
                  <a:pt x="785" y="732"/>
                </a:lnTo>
                <a:lnTo>
                  <a:pt x="839" y="684"/>
                </a:lnTo>
                <a:lnTo>
                  <a:pt x="892" y="642"/>
                </a:lnTo>
                <a:lnTo>
                  <a:pt x="945" y="604"/>
                </a:lnTo>
                <a:lnTo>
                  <a:pt x="998" y="571"/>
                </a:lnTo>
                <a:lnTo>
                  <a:pt x="1049" y="542"/>
                </a:lnTo>
                <a:lnTo>
                  <a:pt x="1096" y="516"/>
                </a:lnTo>
                <a:lnTo>
                  <a:pt x="1141" y="494"/>
                </a:lnTo>
                <a:lnTo>
                  <a:pt x="1183" y="476"/>
                </a:lnTo>
                <a:lnTo>
                  <a:pt x="1221" y="461"/>
                </a:lnTo>
                <a:lnTo>
                  <a:pt x="1319" y="425"/>
                </a:lnTo>
                <a:lnTo>
                  <a:pt x="1416" y="397"/>
                </a:lnTo>
                <a:lnTo>
                  <a:pt x="1512" y="374"/>
                </a:lnTo>
                <a:lnTo>
                  <a:pt x="1607" y="358"/>
                </a:lnTo>
                <a:lnTo>
                  <a:pt x="1699" y="348"/>
                </a:lnTo>
                <a:lnTo>
                  <a:pt x="1789" y="345"/>
                </a:lnTo>
                <a:lnTo>
                  <a:pt x="1863" y="347"/>
                </a:lnTo>
                <a:lnTo>
                  <a:pt x="1932" y="354"/>
                </a:lnTo>
                <a:lnTo>
                  <a:pt x="1997" y="363"/>
                </a:lnTo>
                <a:lnTo>
                  <a:pt x="2059" y="376"/>
                </a:lnTo>
                <a:lnTo>
                  <a:pt x="2118" y="391"/>
                </a:lnTo>
                <a:lnTo>
                  <a:pt x="2173" y="410"/>
                </a:lnTo>
                <a:lnTo>
                  <a:pt x="2224" y="430"/>
                </a:lnTo>
                <a:lnTo>
                  <a:pt x="2272" y="452"/>
                </a:lnTo>
                <a:lnTo>
                  <a:pt x="2316" y="475"/>
                </a:lnTo>
                <a:lnTo>
                  <a:pt x="2358" y="498"/>
                </a:lnTo>
                <a:lnTo>
                  <a:pt x="2396" y="523"/>
                </a:lnTo>
                <a:lnTo>
                  <a:pt x="2431" y="548"/>
                </a:lnTo>
                <a:lnTo>
                  <a:pt x="2462" y="572"/>
                </a:lnTo>
                <a:lnTo>
                  <a:pt x="2490" y="596"/>
                </a:lnTo>
                <a:lnTo>
                  <a:pt x="2514" y="617"/>
                </a:lnTo>
                <a:lnTo>
                  <a:pt x="2535" y="638"/>
                </a:lnTo>
                <a:lnTo>
                  <a:pt x="2553" y="657"/>
                </a:lnTo>
                <a:lnTo>
                  <a:pt x="2569" y="673"/>
                </a:lnTo>
                <a:lnTo>
                  <a:pt x="2580" y="687"/>
                </a:lnTo>
                <a:lnTo>
                  <a:pt x="2589" y="698"/>
                </a:lnTo>
                <a:lnTo>
                  <a:pt x="2594" y="705"/>
                </a:lnTo>
                <a:lnTo>
                  <a:pt x="2601" y="712"/>
                </a:lnTo>
                <a:lnTo>
                  <a:pt x="2611" y="725"/>
                </a:lnTo>
                <a:lnTo>
                  <a:pt x="2622" y="741"/>
                </a:lnTo>
                <a:lnTo>
                  <a:pt x="2638" y="763"/>
                </a:lnTo>
                <a:lnTo>
                  <a:pt x="2653" y="788"/>
                </a:lnTo>
                <a:lnTo>
                  <a:pt x="2670" y="817"/>
                </a:lnTo>
                <a:lnTo>
                  <a:pt x="2686" y="849"/>
                </a:lnTo>
                <a:lnTo>
                  <a:pt x="2703" y="886"/>
                </a:lnTo>
                <a:lnTo>
                  <a:pt x="2718" y="927"/>
                </a:lnTo>
                <a:lnTo>
                  <a:pt x="2757" y="938"/>
                </a:lnTo>
                <a:lnTo>
                  <a:pt x="2797" y="954"/>
                </a:lnTo>
                <a:lnTo>
                  <a:pt x="2837" y="976"/>
                </a:lnTo>
                <a:lnTo>
                  <a:pt x="2878" y="1004"/>
                </a:lnTo>
                <a:lnTo>
                  <a:pt x="2918" y="1038"/>
                </a:lnTo>
                <a:lnTo>
                  <a:pt x="2890" y="956"/>
                </a:lnTo>
                <a:lnTo>
                  <a:pt x="2856" y="875"/>
                </a:lnTo>
                <a:lnTo>
                  <a:pt x="2818" y="799"/>
                </a:lnTo>
                <a:lnTo>
                  <a:pt x="2773" y="725"/>
                </a:lnTo>
                <a:lnTo>
                  <a:pt x="2725" y="654"/>
                </a:lnTo>
                <a:lnTo>
                  <a:pt x="2671" y="588"/>
                </a:lnTo>
                <a:lnTo>
                  <a:pt x="2613" y="525"/>
                </a:lnTo>
                <a:lnTo>
                  <a:pt x="2550" y="466"/>
                </a:lnTo>
                <a:lnTo>
                  <a:pt x="2484" y="412"/>
                </a:lnTo>
                <a:lnTo>
                  <a:pt x="2414" y="362"/>
                </a:lnTo>
                <a:lnTo>
                  <a:pt x="2341" y="318"/>
                </a:lnTo>
                <a:lnTo>
                  <a:pt x="2265" y="279"/>
                </a:lnTo>
                <a:lnTo>
                  <a:pt x="2185" y="245"/>
                </a:lnTo>
                <a:lnTo>
                  <a:pt x="2102" y="216"/>
                </a:lnTo>
                <a:lnTo>
                  <a:pt x="2018" y="194"/>
                </a:lnTo>
                <a:lnTo>
                  <a:pt x="1930" y="178"/>
                </a:lnTo>
                <a:lnTo>
                  <a:pt x="1841" y="168"/>
                </a:lnTo>
                <a:lnTo>
                  <a:pt x="1749" y="165"/>
                </a:lnTo>
                <a:close/>
                <a:moveTo>
                  <a:pt x="1749" y="0"/>
                </a:moveTo>
                <a:lnTo>
                  <a:pt x="1749" y="0"/>
                </a:lnTo>
                <a:lnTo>
                  <a:pt x="1844" y="4"/>
                </a:lnTo>
                <a:lnTo>
                  <a:pt x="1937" y="13"/>
                </a:lnTo>
                <a:lnTo>
                  <a:pt x="2027" y="29"/>
                </a:lnTo>
                <a:lnTo>
                  <a:pt x="2117" y="50"/>
                </a:lnTo>
                <a:lnTo>
                  <a:pt x="2203" y="77"/>
                </a:lnTo>
                <a:lnTo>
                  <a:pt x="2287" y="110"/>
                </a:lnTo>
                <a:lnTo>
                  <a:pt x="2368" y="147"/>
                </a:lnTo>
                <a:lnTo>
                  <a:pt x="2447" y="189"/>
                </a:lnTo>
                <a:lnTo>
                  <a:pt x="2522" y="237"/>
                </a:lnTo>
                <a:lnTo>
                  <a:pt x="2593" y="290"/>
                </a:lnTo>
                <a:lnTo>
                  <a:pt x="2661" y="346"/>
                </a:lnTo>
                <a:lnTo>
                  <a:pt x="2726" y="407"/>
                </a:lnTo>
                <a:lnTo>
                  <a:pt x="2787" y="471"/>
                </a:lnTo>
                <a:lnTo>
                  <a:pt x="2843" y="539"/>
                </a:lnTo>
                <a:lnTo>
                  <a:pt x="2895" y="612"/>
                </a:lnTo>
                <a:lnTo>
                  <a:pt x="2943" y="687"/>
                </a:lnTo>
                <a:lnTo>
                  <a:pt x="2986" y="765"/>
                </a:lnTo>
                <a:lnTo>
                  <a:pt x="3022" y="847"/>
                </a:lnTo>
                <a:lnTo>
                  <a:pt x="3055" y="931"/>
                </a:lnTo>
                <a:lnTo>
                  <a:pt x="3082" y="1018"/>
                </a:lnTo>
                <a:lnTo>
                  <a:pt x="3103" y="1106"/>
                </a:lnTo>
                <a:lnTo>
                  <a:pt x="3119" y="1197"/>
                </a:lnTo>
                <a:lnTo>
                  <a:pt x="3128" y="1291"/>
                </a:lnTo>
                <a:lnTo>
                  <a:pt x="3131" y="1385"/>
                </a:lnTo>
                <a:lnTo>
                  <a:pt x="3131" y="1436"/>
                </a:lnTo>
                <a:lnTo>
                  <a:pt x="3182" y="1436"/>
                </a:lnTo>
                <a:lnTo>
                  <a:pt x="3224" y="1439"/>
                </a:lnTo>
                <a:lnTo>
                  <a:pt x="3266" y="1448"/>
                </a:lnTo>
                <a:lnTo>
                  <a:pt x="3305" y="1461"/>
                </a:lnTo>
                <a:lnTo>
                  <a:pt x="3341" y="1480"/>
                </a:lnTo>
                <a:lnTo>
                  <a:pt x="3376" y="1503"/>
                </a:lnTo>
                <a:lnTo>
                  <a:pt x="3406" y="1530"/>
                </a:lnTo>
                <a:lnTo>
                  <a:pt x="3433" y="1560"/>
                </a:lnTo>
                <a:lnTo>
                  <a:pt x="3456" y="1593"/>
                </a:lnTo>
                <a:lnTo>
                  <a:pt x="3474" y="1630"/>
                </a:lnTo>
                <a:lnTo>
                  <a:pt x="3488" y="1670"/>
                </a:lnTo>
                <a:lnTo>
                  <a:pt x="3497" y="1711"/>
                </a:lnTo>
                <a:lnTo>
                  <a:pt x="3499" y="1754"/>
                </a:lnTo>
                <a:lnTo>
                  <a:pt x="3499" y="2220"/>
                </a:lnTo>
                <a:lnTo>
                  <a:pt x="3497" y="2263"/>
                </a:lnTo>
                <a:lnTo>
                  <a:pt x="3488" y="2305"/>
                </a:lnTo>
                <a:lnTo>
                  <a:pt x="3474" y="2344"/>
                </a:lnTo>
                <a:lnTo>
                  <a:pt x="3456" y="2381"/>
                </a:lnTo>
                <a:lnTo>
                  <a:pt x="3433" y="2414"/>
                </a:lnTo>
                <a:lnTo>
                  <a:pt x="3406" y="2446"/>
                </a:lnTo>
                <a:lnTo>
                  <a:pt x="3376" y="2473"/>
                </a:lnTo>
                <a:lnTo>
                  <a:pt x="3341" y="2495"/>
                </a:lnTo>
                <a:lnTo>
                  <a:pt x="3305" y="2514"/>
                </a:lnTo>
                <a:lnTo>
                  <a:pt x="3266" y="2527"/>
                </a:lnTo>
                <a:lnTo>
                  <a:pt x="3224" y="2535"/>
                </a:lnTo>
                <a:lnTo>
                  <a:pt x="3182" y="2538"/>
                </a:lnTo>
                <a:lnTo>
                  <a:pt x="3069" y="2538"/>
                </a:lnTo>
                <a:lnTo>
                  <a:pt x="3051" y="2606"/>
                </a:lnTo>
                <a:lnTo>
                  <a:pt x="3029" y="2671"/>
                </a:lnTo>
                <a:lnTo>
                  <a:pt x="3001" y="2734"/>
                </a:lnTo>
                <a:lnTo>
                  <a:pt x="2968" y="2793"/>
                </a:lnTo>
                <a:lnTo>
                  <a:pt x="2930" y="2851"/>
                </a:lnTo>
                <a:lnTo>
                  <a:pt x="2888" y="2903"/>
                </a:lnTo>
                <a:lnTo>
                  <a:pt x="2841" y="2952"/>
                </a:lnTo>
                <a:lnTo>
                  <a:pt x="2791" y="2997"/>
                </a:lnTo>
                <a:lnTo>
                  <a:pt x="2737" y="3038"/>
                </a:lnTo>
                <a:lnTo>
                  <a:pt x="2680" y="3075"/>
                </a:lnTo>
                <a:lnTo>
                  <a:pt x="2619" y="3107"/>
                </a:lnTo>
                <a:lnTo>
                  <a:pt x="2556" y="3132"/>
                </a:lnTo>
                <a:lnTo>
                  <a:pt x="2504" y="3192"/>
                </a:lnTo>
                <a:lnTo>
                  <a:pt x="2452" y="3245"/>
                </a:lnTo>
                <a:lnTo>
                  <a:pt x="2400" y="3292"/>
                </a:lnTo>
                <a:lnTo>
                  <a:pt x="2349" y="3334"/>
                </a:lnTo>
                <a:lnTo>
                  <a:pt x="2299" y="3371"/>
                </a:lnTo>
                <a:lnTo>
                  <a:pt x="2252" y="3404"/>
                </a:lnTo>
                <a:lnTo>
                  <a:pt x="2205" y="3432"/>
                </a:lnTo>
                <a:lnTo>
                  <a:pt x="2162" y="3455"/>
                </a:lnTo>
                <a:lnTo>
                  <a:pt x="2109" y="3480"/>
                </a:lnTo>
                <a:lnTo>
                  <a:pt x="2054" y="3500"/>
                </a:lnTo>
                <a:lnTo>
                  <a:pt x="1998" y="3514"/>
                </a:lnTo>
                <a:lnTo>
                  <a:pt x="1941" y="3521"/>
                </a:lnTo>
                <a:lnTo>
                  <a:pt x="1883" y="3524"/>
                </a:lnTo>
                <a:lnTo>
                  <a:pt x="1824" y="3521"/>
                </a:lnTo>
                <a:lnTo>
                  <a:pt x="1767" y="3514"/>
                </a:lnTo>
                <a:lnTo>
                  <a:pt x="1711" y="3500"/>
                </a:lnTo>
                <a:lnTo>
                  <a:pt x="1656" y="3480"/>
                </a:lnTo>
                <a:lnTo>
                  <a:pt x="1603" y="3455"/>
                </a:lnTo>
                <a:lnTo>
                  <a:pt x="1558" y="3431"/>
                </a:lnTo>
                <a:lnTo>
                  <a:pt x="1509" y="3401"/>
                </a:lnTo>
                <a:lnTo>
                  <a:pt x="1458" y="3367"/>
                </a:lnTo>
                <a:lnTo>
                  <a:pt x="1407" y="3327"/>
                </a:lnTo>
                <a:lnTo>
                  <a:pt x="1353" y="3281"/>
                </a:lnTo>
                <a:lnTo>
                  <a:pt x="1299" y="3231"/>
                </a:lnTo>
                <a:lnTo>
                  <a:pt x="1244" y="3173"/>
                </a:lnTo>
                <a:lnTo>
                  <a:pt x="1190" y="3109"/>
                </a:lnTo>
                <a:lnTo>
                  <a:pt x="1194" y="3126"/>
                </a:lnTo>
                <a:lnTo>
                  <a:pt x="1198" y="3137"/>
                </a:lnTo>
                <a:lnTo>
                  <a:pt x="1201" y="3148"/>
                </a:lnTo>
                <a:lnTo>
                  <a:pt x="1202" y="3158"/>
                </a:lnTo>
                <a:lnTo>
                  <a:pt x="1199" y="3177"/>
                </a:lnTo>
                <a:lnTo>
                  <a:pt x="1191" y="3193"/>
                </a:lnTo>
                <a:lnTo>
                  <a:pt x="1178" y="3205"/>
                </a:lnTo>
                <a:lnTo>
                  <a:pt x="1162" y="3213"/>
                </a:lnTo>
                <a:lnTo>
                  <a:pt x="1144" y="3217"/>
                </a:lnTo>
                <a:lnTo>
                  <a:pt x="1144" y="3217"/>
                </a:lnTo>
                <a:lnTo>
                  <a:pt x="1130" y="3215"/>
                </a:lnTo>
                <a:lnTo>
                  <a:pt x="1117" y="3210"/>
                </a:lnTo>
                <a:lnTo>
                  <a:pt x="1105" y="3202"/>
                </a:lnTo>
                <a:lnTo>
                  <a:pt x="1101" y="3197"/>
                </a:lnTo>
                <a:lnTo>
                  <a:pt x="1091" y="3189"/>
                </a:lnTo>
                <a:lnTo>
                  <a:pt x="1078" y="3177"/>
                </a:lnTo>
                <a:lnTo>
                  <a:pt x="1062" y="3161"/>
                </a:lnTo>
                <a:lnTo>
                  <a:pt x="1042" y="3141"/>
                </a:lnTo>
                <a:lnTo>
                  <a:pt x="1021" y="3118"/>
                </a:lnTo>
                <a:lnTo>
                  <a:pt x="996" y="3092"/>
                </a:lnTo>
                <a:lnTo>
                  <a:pt x="968" y="3063"/>
                </a:lnTo>
                <a:lnTo>
                  <a:pt x="940" y="3031"/>
                </a:lnTo>
                <a:lnTo>
                  <a:pt x="909" y="2995"/>
                </a:lnTo>
                <a:lnTo>
                  <a:pt x="876" y="2956"/>
                </a:lnTo>
                <a:lnTo>
                  <a:pt x="843" y="2915"/>
                </a:lnTo>
                <a:lnTo>
                  <a:pt x="809" y="2871"/>
                </a:lnTo>
                <a:lnTo>
                  <a:pt x="774" y="2824"/>
                </a:lnTo>
                <a:lnTo>
                  <a:pt x="739" y="2774"/>
                </a:lnTo>
                <a:lnTo>
                  <a:pt x="704" y="2722"/>
                </a:lnTo>
                <a:lnTo>
                  <a:pt x="669" y="2667"/>
                </a:lnTo>
                <a:lnTo>
                  <a:pt x="635" y="2610"/>
                </a:lnTo>
                <a:lnTo>
                  <a:pt x="603" y="2550"/>
                </a:lnTo>
                <a:lnTo>
                  <a:pt x="570" y="2489"/>
                </a:lnTo>
                <a:lnTo>
                  <a:pt x="560" y="2505"/>
                </a:lnTo>
                <a:lnTo>
                  <a:pt x="548" y="2519"/>
                </a:lnTo>
                <a:lnTo>
                  <a:pt x="532" y="2530"/>
                </a:lnTo>
                <a:lnTo>
                  <a:pt x="514" y="2536"/>
                </a:lnTo>
                <a:lnTo>
                  <a:pt x="495" y="2538"/>
                </a:lnTo>
                <a:lnTo>
                  <a:pt x="318" y="2538"/>
                </a:lnTo>
                <a:lnTo>
                  <a:pt x="275" y="2535"/>
                </a:lnTo>
                <a:lnTo>
                  <a:pt x="233" y="2527"/>
                </a:lnTo>
                <a:lnTo>
                  <a:pt x="194" y="2514"/>
                </a:lnTo>
                <a:lnTo>
                  <a:pt x="157" y="2495"/>
                </a:lnTo>
                <a:lnTo>
                  <a:pt x="124" y="2473"/>
                </a:lnTo>
                <a:lnTo>
                  <a:pt x="93" y="2446"/>
                </a:lnTo>
                <a:lnTo>
                  <a:pt x="66" y="2414"/>
                </a:lnTo>
                <a:lnTo>
                  <a:pt x="43" y="2381"/>
                </a:lnTo>
                <a:lnTo>
                  <a:pt x="25" y="2344"/>
                </a:lnTo>
                <a:lnTo>
                  <a:pt x="12" y="2305"/>
                </a:lnTo>
                <a:lnTo>
                  <a:pt x="3" y="2263"/>
                </a:lnTo>
                <a:lnTo>
                  <a:pt x="0" y="2220"/>
                </a:lnTo>
                <a:lnTo>
                  <a:pt x="0" y="1754"/>
                </a:lnTo>
                <a:lnTo>
                  <a:pt x="3" y="1711"/>
                </a:lnTo>
                <a:lnTo>
                  <a:pt x="12" y="1670"/>
                </a:lnTo>
                <a:lnTo>
                  <a:pt x="25" y="1630"/>
                </a:lnTo>
                <a:lnTo>
                  <a:pt x="43" y="1593"/>
                </a:lnTo>
                <a:lnTo>
                  <a:pt x="66" y="1560"/>
                </a:lnTo>
                <a:lnTo>
                  <a:pt x="93" y="1530"/>
                </a:lnTo>
                <a:lnTo>
                  <a:pt x="124" y="1503"/>
                </a:lnTo>
                <a:lnTo>
                  <a:pt x="157" y="1480"/>
                </a:lnTo>
                <a:lnTo>
                  <a:pt x="194" y="1461"/>
                </a:lnTo>
                <a:lnTo>
                  <a:pt x="233" y="1448"/>
                </a:lnTo>
                <a:lnTo>
                  <a:pt x="275" y="1439"/>
                </a:lnTo>
                <a:lnTo>
                  <a:pt x="318" y="1436"/>
                </a:lnTo>
                <a:lnTo>
                  <a:pt x="368" y="1436"/>
                </a:lnTo>
                <a:lnTo>
                  <a:pt x="368" y="1385"/>
                </a:lnTo>
                <a:lnTo>
                  <a:pt x="371" y="1291"/>
                </a:lnTo>
                <a:lnTo>
                  <a:pt x="380" y="1197"/>
                </a:lnTo>
                <a:lnTo>
                  <a:pt x="396" y="1106"/>
                </a:lnTo>
                <a:lnTo>
                  <a:pt x="417" y="1018"/>
                </a:lnTo>
                <a:lnTo>
                  <a:pt x="444" y="931"/>
                </a:lnTo>
                <a:lnTo>
                  <a:pt x="476" y="847"/>
                </a:lnTo>
                <a:lnTo>
                  <a:pt x="514" y="765"/>
                </a:lnTo>
                <a:lnTo>
                  <a:pt x="556" y="687"/>
                </a:lnTo>
                <a:lnTo>
                  <a:pt x="604" y="612"/>
                </a:lnTo>
                <a:lnTo>
                  <a:pt x="655" y="539"/>
                </a:lnTo>
                <a:lnTo>
                  <a:pt x="712" y="471"/>
                </a:lnTo>
                <a:lnTo>
                  <a:pt x="773" y="407"/>
                </a:lnTo>
                <a:lnTo>
                  <a:pt x="838" y="346"/>
                </a:lnTo>
                <a:lnTo>
                  <a:pt x="905" y="290"/>
                </a:lnTo>
                <a:lnTo>
                  <a:pt x="978" y="237"/>
                </a:lnTo>
                <a:lnTo>
                  <a:pt x="1053" y="189"/>
                </a:lnTo>
                <a:lnTo>
                  <a:pt x="1131" y="147"/>
                </a:lnTo>
                <a:lnTo>
                  <a:pt x="1213" y="110"/>
                </a:lnTo>
                <a:lnTo>
                  <a:pt x="1296" y="77"/>
                </a:lnTo>
                <a:lnTo>
                  <a:pt x="1383" y="50"/>
                </a:lnTo>
                <a:lnTo>
                  <a:pt x="1471" y="29"/>
                </a:lnTo>
                <a:lnTo>
                  <a:pt x="1562" y="13"/>
                </a:lnTo>
                <a:lnTo>
                  <a:pt x="1655" y="4"/>
                </a:lnTo>
                <a:lnTo>
                  <a:pt x="1749" y="0"/>
                </a:lnTo>
                <a:close/>
              </a:path>
            </a:pathLst>
          </a:custGeom>
          <a:solidFill>
            <a:schemeClr val="tx1">
              <a:lumMod val="65000"/>
              <a:lumOff val="3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Rectangle 27">
            <a:extLst>
              <a:ext uri="{FF2B5EF4-FFF2-40B4-BE49-F238E27FC236}">
                <a16:creationId xmlns:a16="http://schemas.microsoft.com/office/drawing/2014/main" id="{BDA128AF-A392-47CB-8926-0D64028A81EF}"/>
              </a:ext>
            </a:extLst>
          </p:cNvPr>
          <p:cNvSpPr/>
          <p:nvPr/>
        </p:nvSpPr>
        <p:spPr>
          <a:xfrm>
            <a:off x="4021297" y="3025898"/>
            <a:ext cx="1366520" cy="253916"/>
          </a:xfrm>
          <a:prstGeom prst="rect">
            <a:avLst/>
          </a:prstGeom>
        </p:spPr>
        <p:txBody>
          <a:bodyPr wrap="square">
            <a:spAutoFit/>
          </a:bodyPr>
          <a:lstStyle/>
          <a:p>
            <a:r>
              <a:rPr lang="en-US" sz="1050" b="1" dirty="0">
                <a:solidFill>
                  <a:schemeClr val="tx1">
                    <a:lumMod val="75000"/>
                    <a:lumOff val="25000"/>
                  </a:schemeClr>
                </a:solidFill>
                <a:ea typeface="Lato" panose="020F0502020204030203" pitchFamily="34" charset="0"/>
                <a:cs typeface="Lato" panose="020F0502020204030203" pitchFamily="34" charset="0"/>
              </a:rPr>
              <a:t>Always Listening</a:t>
            </a:r>
            <a:endParaRPr lang="id-ID" sz="105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9" name="Rectangle 28">
            <a:extLst>
              <a:ext uri="{FF2B5EF4-FFF2-40B4-BE49-F238E27FC236}">
                <a16:creationId xmlns:a16="http://schemas.microsoft.com/office/drawing/2014/main" id="{57ED4F4D-1A6C-4870-A3FE-498DAD835300}"/>
              </a:ext>
            </a:extLst>
          </p:cNvPr>
          <p:cNvSpPr/>
          <p:nvPr/>
        </p:nvSpPr>
        <p:spPr>
          <a:xfrm>
            <a:off x="4012647" y="3373830"/>
            <a:ext cx="1366520" cy="643638"/>
          </a:xfrm>
          <a:prstGeom prst="rect">
            <a:avLst/>
          </a:prstGeom>
        </p:spPr>
        <p:txBody>
          <a:bodyPr wrap="square">
            <a:spAutoFit/>
          </a:bodyPr>
          <a:lstStyle/>
          <a:p>
            <a:pP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a:t>
            </a:r>
          </a:p>
        </p:txBody>
      </p:sp>
      <p:grpSp>
        <p:nvGrpSpPr>
          <p:cNvPr id="35" name="Group 759">
            <a:extLst>
              <a:ext uri="{FF2B5EF4-FFF2-40B4-BE49-F238E27FC236}">
                <a16:creationId xmlns:a16="http://schemas.microsoft.com/office/drawing/2014/main" id="{CCD6B2F4-9E24-4392-9869-928372025EF5}"/>
              </a:ext>
            </a:extLst>
          </p:cNvPr>
          <p:cNvGrpSpPr>
            <a:grpSpLocks noChangeAspect="1"/>
          </p:cNvGrpSpPr>
          <p:nvPr/>
        </p:nvGrpSpPr>
        <p:grpSpPr bwMode="auto">
          <a:xfrm>
            <a:off x="1467619" y="2996438"/>
            <a:ext cx="251036" cy="289752"/>
            <a:chOff x="7090" y="2220"/>
            <a:chExt cx="1634" cy="1886"/>
          </a:xfrm>
          <a:solidFill>
            <a:schemeClr val="bg1"/>
          </a:solidFill>
        </p:grpSpPr>
        <p:sp>
          <p:nvSpPr>
            <p:cNvPr id="36" name="Freeform 761">
              <a:extLst>
                <a:ext uri="{FF2B5EF4-FFF2-40B4-BE49-F238E27FC236}">
                  <a16:creationId xmlns:a16="http://schemas.microsoft.com/office/drawing/2014/main" id="{910E31C2-2822-4537-A4D6-83EAB4EACB79}"/>
                </a:ext>
              </a:extLst>
            </p:cNvPr>
            <p:cNvSpPr>
              <a:spLocks/>
            </p:cNvSpPr>
            <p:nvPr/>
          </p:nvSpPr>
          <p:spPr bwMode="auto">
            <a:xfrm>
              <a:off x="7368" y="2220"/>
              <a:ext cx="1344" cy="1130"/>
            </a:xfrm>
            <a:custGeom>
              <a:avLst/>
              <a:gdLst>
                <a:gd name="T0" fmla="*/ 2600 w 2689"/>
                <a:gd name="T1" fmla="*/ 0 h 2261"/>
                <a:gd name="T2" fmla="*/ 2646 w 2689"/>
                <a:gd name="T3" fmla="*/ 7 h 2261"/>
                <a:gd name="T4" fmla="*/ 2676 w 2689"/>
                <a:gd name="T5" fmla="*/ 31 h 2261"/>
                <a:gd name="T6" fmla="*/ 2689 w 2689"/>
                <a:gd name="T7" fmla="*/ 71 h 2261"/>
                <a:gd name="T8" fmla="*/ 2658 w 2689"/>
                <a:gd name="T9" fmla="*/ 765 h 2261"/>
                <a:gd name="T10" fmla="*/ 2654 w 2689"/>
                <a:gd name="T11" fmla="*/ 803 h 2261"/>
                <a:gd name="T12" fmla="*/ 2638 w 2689"/>
                <a:gd name="T13" fmla="*/ 837 h 2261"/>
                <a:gd name="T14" fmla="*/ 2607 w 2689"/>
                <a:gd name="T15" fmla="*/ 863 h 2261"/>
                <a:gd name="T16" fmla="*/ 2573 w 2689"/>
                <a:gd name="T17" fmla="*/ 873 h 2261"/>
                <a:gd name="T18" fmla="*/ 2544 w 2689"/>
                <a:gd name="T19" fmla="*/ 864 h 2261"/>
                <a:gd name="T20" fmla="*/ 2520 w 2689"/>
                <a:gd name="T21" fmla="*/ 845 h 2261"/>
                <a:gd name="T22" fmla="*/ 2301 w 2689"/>
                <a:gd name="T23" fmla="*/ 629 h 2261"/>
                <a:gd name="T24" fmla="*/ 1595 w 2689"/>
                <a:gd name="T25" fmla="*/ 1336 h 2261"/>
                <a:gd name="T26" fmla="*/ 753 w 2689"/>
                <a:gd name="T27" fmla="*/ 2179 h 2261"/>
                <a:gd name="T28" fmla="*/ 696 w 2689"/>
                <a:gd name="T29" fmla="*/ 2232 h 2261"/>
                <a:gd name="T30" fmla="*/ 653 w 2689"/>
                <a:gd name="T31" fmla="*/ 2254 h 2261"/>
                <a:gd name="T32" fmla="*/ 622 w 2689"/>
                <a:gd name="T33" fmla="*/ 2259 h 2261"/>
                <a:gd name="T34" fmla="*/ 610 w 2689"/>
                <a:gd name="T35" fmla="*/ 2261 h 2261"/>
                <a:gd name="T36" fmla="*/ 553 w 2689"/>
                <a:gd name="T37" fmla="*/ 2249 h 2261"/>
                <a:gd name="T38" fmla="*/ 503 w 2689"/>
                <a:gd name="T39" fmla="*/ 2216 h 2261"/>
                <a:gd name="T40" fmla="*/ 328 w 2689"/>
                <a:gd name="T41" fmla="*/ 2041 h 2261"/>
                <a:gd name="T42" fmla="*/ 6 w 2689"/>
                <a:gd name="T43" fmla="*/ 1645 h 2261"/>
                <a:gd name="T44" fmla="*/ 37 w 2689"/>
                <a:gd name="T45" fmla="*/ 1515 h 2261"/>
                <a:gd name="T46" fmla="*/ 92 w 2689"/>
                <a:gd name="T47" fmla="*/ 1396 h 2261"/>
                <a:gd name="T48" fmla="*/ 610 w 2689"/>
                <a:gd name="T49" fmla="*/ 1823 h 2261"/>
                <a:gd name="T50" fmla="*/ 2052 w 2689"/>
                <a:gd name="T51" fmla="*/ 379 h 2261"/>
                <a:gd name="T52" fmla="*/ 1844 w 2689"/>
                <a:gd name="T53" fmla="*/ 168 h 2261"/>
                <a:gd name="T54" fmla="*/ 1824 w 2689"/>
                <a:gd name="T55" fmla="*/ 147 h 2261"/>
                <a:gd name="T56" fmla="*/ 1812 w 2689"/>
                <a:gd name="T57" fmla="*/ 124 h 2261"/>
                <a:gd name="T58" fmla="*/ 1811 w 2689"/>
                <a:gd name="T59" fmla="*/ 94 h 2261"/>
                <a:gd name="T60" fmla="*/ 1828 w 2689"/>
                <a:gd name="T61" fmla="*/ 60 h 2261"/>
                <a:gd name="T62" fmla="*/ 1855 w 2689"/>
                <a:gd name="T63" fmla="*/ 39 h 2261"/>
                <a:gd name="T64" fmla="*/ 1889 w 2689"/>
                <a:gd name="T65" fmla="*/ 33 h 2261"/>
                <a:gd name="T66" fmla="*/ 2590 w 2689"/>
                <a:gd name="T67" fmla="*/ 0 h 2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89" h="2261">
                  <a:moveTo>
                    <a:pt x="2590" y="0"/>
                  </a:moveTo>
                  <a:lnTo>
                    <a:pt x="2600" y="0"/>
                  </a:lnTo>
                  <a:lnTo>
                    <a:pt x="2625" y="1"/>
                  </a:lnTo>
                  <a:lnTo>
                    <a:pt x="2646" y="7"/>
                  </a:lnTo>
                  <a:lnTo>
                    <a:pt x="2663" y="17"/>
                  </a:lnTo>
                  <a:lnTo>
                    <a:pt x="2676" y="31"/>
                  </a:lnTo>
                  <a:lnTo>
                    <a:pt x="2684" y="49"/>
                  </a:lnTo>
                  <a:lnTo>
                    <a:pt x="2689" y="71"/>
                  </a:lnTo>
                  <a:lnTo>
                    <a:pt x="2689" y="98"/>
                  </a:lnTo>
                  <a:lnTo>
                    <a:pt x="2658" y="765"/>
                  </a:lnTo>
                  <a:lnTo>
                    <a:pt x="2657" y="785"/>
                  </a:lnTo>
                  <a:lnTo>
                    <a:pt x="2654" y="803"/>
                  </a:lnTo>
                  <a:lnTo>
                    <a:pt x="2647" y="821"/>
                  </a:lnTo>
                  <a:lnTo>
                    <a:pt x="2638" y="837"/>
                  </a:lnTo>
                  <a:lnTo>
                    <a:pt x="2625" y="851"/>
                  </a:lnTo>
                  <a:lnTo>
                    <a:pt x="2607" y="863"/>
                  </a:lnTo>
                  <a:lnTo>
                    <a:pt x="2589" y="872"/>
                  </a:lnTo>
                  <a:lnTo>
                    <a:pt x="2573" y="873"/>
                  </a:lnTo>
                  <a:lnTo>
                    <a:pt x="2558" y="870"/>
                  </a:lnTo>
                  <a:lnTo>
                    <a:pt x="2544" y="864"/>
                  </a:lnTo>
                  <a:lnTo>
                    <a:pt x="2531" y="856"/>
                  </a:lnTo>
                  <a:lnTo>
                    <a:pt x="2520" y="845"/>
                  </a:lnTo>
                  <a:lnTo>
                    <a:pt x="2508" y="834"/>
                  </a:lnTo>
                  <a:lnTo>
                    <a:pt x="2301" y="629"/>
                  </a:lnTo>
                  <a:lnTo>
                    <a:pt x="2225" y="706"/>
                  </a:lnTo>
                  <a:lnTo>
                    <a:pt x="1595" y="1336"/>
                  </a:lnTo>
                  <a:lnTo>
                    <a:pt x="1402" y="1530"/>
                  </a:lnTo>
                  <a:lnTo>
                    <a:pt x="753" y="2179"/>
                  </a:lnTo>
                  <a:lnTo>
                    <a:pt x="715" y="2216"/>
                  </a:lnTo>
                  <a:lnTo>
                    <a:pt x="696" y="2232"/>
                  </a:lnTo>
                  <a:lnTo>
                    <a:pt x="675" y="2246"/>
                  </a:lnTo>
                  <a:lnTo>
                    <a:pt x="653" y="2254"/>
                  </a:lnTo>
                  <a:lnTo>
                    <a:pt x="628" y="2259"/>
                  </a:lnTo>
                  <a:lnTo>
                    <a:pt x="622" y="2259"/>
                  </a:lnTo>
                  <a:lnTo>
                    <a:pt x="616" y="2261"/>
                  </a:lnTo>
                  <a:lnTo>
                    <a:pt x="610" y="2261"/>
                  </a:lnTo>
                  <a:lnTo>
                    <a:pt x="580" y="2258"/>
                  </a:lnTo>
                  <a:lnTo>
                    <a:pt x="553" y="2249"/>
                  </a:lnTo>
                  <a:lnTo>
                    <a:pt x="526" y="2236"/>
                  </a:lnTo>
                  <a:lnTo>
                    <a:pt x="503" y="2216"/>
                  </a:lnTo>
                  <a:lnTo>
                    <a:pt x="466" y="2179"/>
                  </a:lnTo>
                  <a:lnTo>
                    <a:pt x="328" y="2041"/>
                  </a:lnTo>
                  <a:lnTo>
                    <a:pt x="0" y="1713"/>
                  </a:lnTo>
                  <a:lnTo>
                    <a:pt x="6" y="1645"/>
                  </a:lnTo>
                  <a:lnTo>
                    <a:pt x="19" y="1579"/>
                  </a:lnTo>
                  <a:lnTo>
                    <a:pt x="37" y="1515"/>
                  </a:lnTo>
                  <a:lnTo>
                    <a:pt x="62" y="1454"/>
                  </a:lnTo>
                  <a:lnTo>
                    <a:pt x="92" y="1396"/>
                  </a:lnTo>
                  <a:lnTo>
                    <a:pt x="128" y="1341"/>
                  </a:lnTo>
                  <a:lnTo>
                    <a:pt x="610" y="1823"/>
                  </a:lnTo>
                  <a:lnTo>
                    <a:pt x="628" y="1804"/>
                  </a:lnTo>
                  <a:lnTo>
                    <a:pt x="2052" y="379"/>
                  </a:lnTo>
                  <a:lnTo>
                    <a:pt x="1947" y="274"/>
                  </a:lnTo>
                  <a:lnTo>
                    <a:pt x="1844" y="168"/>
                  </a:lnTo>
                  <a:lnTo>
                    <a:pt x="1833" y="158"/>
                  </a:lnTo>
                  <a:lnTo>
                    <a:pt x="1824" y="147"/>
                  </a:lnTo>
                  <a:lnTo>
                    <a:pt x="1817" y="136"/>
                  </a:lnTo>
                  <a:lnTo>
                    <a:pt x="1812" y="124"/>
                  </a:lnTo>
                  <a:lnTo>
                    <a:pt x="1810" y="110"/>
                  </a:lnTo>
                  <a:lnTo>
                    <a:pt x="1811" y="94"/>
                  </a:lnTo>
                  <a:lnTo>
                    <a:pt x="1817" y="78"/>
                  </a:lnTo>
                  <a:lnTo>
                    <a:pt x="1828" y="60"/>
                  </a:lnTo>
                  <a:lnTo>
                    <a:pt x="1840" y="48"/>
                  </a:lnTo>
                  <a:lnTo>
                    <a:pt x="1855" y="39"/>
                  </a:lnTo>
                  <a:lnTo>
                    <a:pt x="1872" y="35"/>
                  </a:lnTo>
                  <a:lnTo>
                    <a:pt x="1889" y="33"/>
                  </a:lnTo>
                  <a:lnTo>
                    <a:pt x="1906" y="32"/>
                  </a:lnTo>
                  <a:lnTo>
                    <a:pt x="259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7" name="Freeform 763">
              <a:extLst>
                <a:ext uri="{FF2B5EF4-FFF2-40B4-BE49-F238E27FC236}">
                  <a16:creationId xmlns:a16="http://schemas.microsoft.com/office/drawing/2014/main" id="{EF9D038A-682C-4F61-9318-026A77A738ED}"/>
                </a:ext>
              </a:extLst>
            </p:cNvPr>
            <p:cNvSpPr>
              <a:spLocks/>
            </p:cNvSpPr>
            <p:nvPr/>
          </p:nvSpPr>
          <p:spPr bwMode="auto">
            <a:xfrm>
              <a:off x="7090" y="2471"/>
              <a:ext cx="1634" cy="1635"/>
            </a:xfrm>
            <a:custGeom>
              <a:avLst/>
              <a:gdLst>
                <a:gd name="T0" fmla="*/ 1418 w 3267"/>
                <a:gd name="T1" fmla="*/ 12 h 3270"/>
                <a:gd name="T2" fmla="*/ 1672 w 3267"/>
                <a:gd name="T3" fmla="*/ 79 h 3270"/>
                <a:gd name="T4" fmla="*/ 1902 w 3267"/>
                <a:gd name="T5" fmla="*/ 194 h 3270"/>
                <a:gd name="T6" fmla="*/ 1648 w 3267"/>
                <a:gd name="T7" fmla="*/ 473 h 3270"/>
                <a:gd name="T8" fmla="*/ 1452 w 3267"/>
                <a:gd name="T9" fmla="*/ 395 h 3270"/>
                <a:gd name="T10" fmla="*/ 1237 w 3267"/>
                <a:gd name="T11" fmla="*/ 368 h 3270"/>
                <a:gd name="T12" fmla="*/ 1007 w 3267"/>
                <a:gd name="T13" fmla="*/ 400 h 3270"/>
                <a:gd name="T14" fmla="*/ 798 w 3267"/>
                <a:gd name="T15" fmla="*/ 488 h 3270"/>
                <a:gd name="T16" fmla="*/ 623 w 3267"/>
                <a:gd name="T17" fmla="*/ 624 h 3270"/>
                <a:gd name="T18" fmla="*/ 487 w 3267"/>
                <a:gd name="T19" fmla="*/ 799 h 3270"/>
                <a:gd name="T20" fmla="*/ 399 w 3267"/>
                <a:gd name="T21" fmla="*/ 1007 h 3270"/>
                <a:gd name="T22" fmla="*/ 369 w 3267"/>
                <a:gd name="T23" fmla="*/ 1238 h 3270"/>
                <a:gd name="T24" fmla="*/ 399 w 3267"/>
                <a:gd name="T25" fmla="*/ 1469 h 3270"/>
                <a:gd name="T26" fmla="*/ 487 w 3267"/>
                <a:gd name="T27" fmla="*/ 1677 h 3270"/>
                <a:gd name="T28" fmla="*/ 623 w 3267"/>
                <a:gd name="T29" fmla="*/ 1853 h 3270"/>
                <a:gd name="T30" fmla="*/ 798 w 3267"/>
                <a:gd name="T31" fmla="*/ 1989 h 3270"/>
                <a:gd name="T32" fmla="*/ 1005 w 3267"/>
                <a:gd name="T33" fmla="*/ 2077 h 3270"/>
                <a:gd name="T34" fmla="*/ 1237 w 3267"/>
                <a:gd name="T35" fmla="*/ 2107 h 3270"/>
                <a:gd name="T36" fmla="*/ 1468 w 3267"/>
                <a:gd name="T37" fmla="*/ 2077 h 3270"/>
                <a:gd name="T38" fmla="*/ 1675 w 3267"/>
                <a:gd name="T39" fmla="*/ 1989 h 3270"/>
                <a:gd name="T40" fmla="*/ 1851 w 3267"/>
                <a:gd name="T41" fmla="*/ 1853 h 3270"/>
                <a:gd name="T42" fmla="*/ 1987 w 3267"/>
                <a:gd name="T43" fmla="*/ 1677 h 3270"/>
                <a:gd name="T44" fmla="*/ 2074 w 3267"/>
                <a:gd name="T45" fmla="*/ 1470 h 3270"/>
                <a:gd name="T46" fmla="*/ 2106 w 3267"/>
                <a:gd name="T47" fmla="*/ 1238 h 3270"/>
                <a:gd name="T48" fmla="*/ 2410 w 3267"/>
                <a:gd name="T49" fmla="*/ 846 h 3270"/>
                <a:gd name="T50" fmla="*/ 2463 w 3267"/>
                <a:gd name="T51" fmla="*/ 1077 h 3270"/>
                <a:gd name="T52" fmla="*/ 2470 w 3267"/>
                <a:gd name="T53" fmla="*/ 1330 h 3270"/>
                <a:gd name="T54" fmla="*/ 2422 w 3267"/>
                <a:gd name="T55" fmla="*/ 1592 h 3270"/>
                <a:gd name="T56" fmla="*/ 2323 w 3267"/>
                <a:gd name="T57" fmla="*/ 1831 h 3270"/>
                <a:gd name="T58" fmla="*/ 2295 w 3267"/>
                <a:gd name="T59" fmla="*/ 2039 h 3270"/>
                <a:gd name="T60" fmla="*/ 3221 w 3267"/>
                <a:gd name="T61" fmla="*/ 2877 h 3270"/>
                <a:gd name="T62" fmla="*/ 3264 w 3267"/>
                <a:gd name="T63" fmla="*/ 2984 h 3270"/>
                <a:gd name="T64" fmla="*/ 3256 w 3267"/>
                <a:gd name="T65" fmla="*/ 3097 h 3270"/>
                <a:gd name="T66" fmla="*/ 3196 w 3267"/>
                <a:gd name="T67" fmla="*/ 3198 h 3270"/>
                <a:gd name="T68" fmla="*/ 3096 w 3267"/>
                <a:gd name="T69" fmla="*/ 3258 h 3270"/>
                <a:gd name="T70" fmla="*/ 2983 w 3267"/>
                <a:gd name="T71" fmla="*/ 3266 h 3270"/>
                <a:gd name="T72" fmla="*/ 2876 w 3267"/>
                <a:gd name="T73" fmla="*/ 3224 h 3270"/>
                <a:gd name="T74" fmla="*/ 2040 w 3267"/>
                <a:gd name="T75" fmla="*/ 2296 h 3270"/>
                <a:gd name="T76" fmla="*/ 1831 w 3267"/>
                <a:gd name="T77" fmla="*/ 2326 h 3270"/>
                <a:gd name="T78" fmla="*/ 1591 w 3267"/>
                <a:gd name="T79" fmla="*/ 2425 h 3270"/>
                <a:gd name="T80" fmla="*/ 1328 w 3267"/>
                <a:gd name="T81" fmla="*/ 2473 h 3270"/>
                <a:gd name="T82" fmla="*/ 1046 w 3267"/>
                <a:gd name="T83" fmla="*/ 2462 h 3270"/>
                <a:gd name="T84" fmla="*/ 776 w 3267"/>
                <a:gd name="T85" fmla="*/ 2388 h 3270"/>
                <a:gd name="T86" fmla="*/ 536 w 3267"/>
                <a:gd name="T87" fmla="*/ 2260 h 3270"/>
                <a:gd name="T88" fmla="*/ 331 w 3267"/>
                <a:gd name="T89" fmla="*/ 2081 h 3270"/>
                <a:gd name="T90" fmla="*/ 169 w 3267"/>
                <a:gd name="T91" fmla="*/ 1863 h 3270"/>
                <a:gd name="T92" fmla="*/ 57 w 3267"/>
                <a:gd name="T93" fmla="*/ 1612 h 3270"/>
                <a:gd name="T94" fmla="*/ 3 w 3267"/>
                <a:gd name="T95" fmla="*/ 1335 h 3270"/>
                <a:gd name="T96" fmla="*/ 14 w 3267"/>
                <a:gd name="T97" fmla="*/ 1046 h 3270"/>
                <a:gd name="T98" fmla="*/ 88 w 3267"/>
                <a:gd name="T99" fmla="*/ 777 h 3270"/>
                <a:gd name="T100" fmla="*/ 217 w 3267"/>
                <a:gd name="T101" fmla="*/ 537 h 3270"/>
                <a:gd name="T102" fmla="*/ 395 w 3267"/>
                <a:gd name="T103" fmla="*/ 332 h 3270"/>
                <a:gd name="T104" fmla="*/ 613 w 3267"/>
                <a:gd name="T105" fmla="*/ 168 h 3270"/>
                <a:gd name="T106" fmla="*/ 863 w 3267"/>
                <a:gd name="T107" fmla="*/ 58 h 3270"/>
                <a:gd name="T108" fmla="*/ 1140 w 3267"/>
                <a:gd name="T109" fmla="*/ 4 h 3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67" h="3270">
                  <a:moveTo>
                    <a:pt x="1237" y="0"/>
                  </a:moveTo>
                  <a:lnTo>
                    <a:pt x="1328" y="3"/>
                  </a:lnTo>
                  <a:lnTo>
                    <a:pt x="1418" y="12"/>
                  </a:lnTo>
                  <a:lnTo>
                    <a:pt x="1505" y="28"/>
                  </a:lnTo>
                  <a:lnTo>
                    <a:pt x="1589" y="50"/>
                  </a:lnTo>
                  <a:lnTo>
                    <a:pt x="1672" y="79"/>
                  </a:lnTo>
                  <a:lnTo>
                    <a:pt x="1751" y="112"/>
                  </a:lnTo>
                  <a:lnTo>
                    <a:pt x="1829" y="151"/>
                  </a:lnTo>
                  <a:lnTo>
                    <a:pt x="1902" y="194"/>
                  </a:lnTo>
                  <a:lnTo>
                    <a:pt x="1972" y="242"/>
                  </a:lnTo>
                  <a:lnTo>
                    <a:pt x="1707" y="507"/>
                  </a:lnTo>
                  <a:lnTo>
                    <a:pt x="1648" y="473"/>
                  </a:lnTo>
                  <a:lnTo>
                    <a:pt x="1586" y="442"/>
                  </a:lnTo>
                  <a:lnTo>
                    <a:pt x="1521" y="416"/>
                  </a:lnTo>
                  <a:lnTo>
                    <a:pt x="1452" y="395"/>
                  </a:lnTo>
                  <a:lnTo>
                    <a:pt x="1382" y="381"/>
                  </a:lnTo>
                  <a:lnTo>
                    <a:pt x="1311" y="372"/>
                  </a:lnTo>
                  <a:lnTo>
                    <a:pt x="1237" y="368"/>
                  </a:lnTo>
                  <a:lnTo>
                    <a:pt x="1158" y="372"/>
                  </a:lnTo>
                  <a:lnTo>
                    <a:pt x="1080" y="383"/>
                  </a:lnTo>
                  <a:lnTo>
                    <a:pt x="1007" y="400"/>
                  </a:lnTo>
                  <a:lnTo>
                    <a:pt x="934" y="424"/>
                  </a:lnTo>
                  <a:lnTo>
                    <a:pt x="864" y="452"/>
                  </a:lnTo>
                  <a:lnTo>
                    <a:pt x="798" y="488"/>
                  </a:lnTo>
                  <a:lnTo>
                    <a:pt x="736" y="528"/>
                  </a:lnTo>
                  <a:lnTo>
                    <a:pt x="678" y="574"/>
                  </a:lnTo>
                  <a:lnTo>
                    <a:pt x="623" y="624"/>
                  </a:lnTo>
                  <a:lnTo>
                    <a:pt x="572" y="678"/>
                  </a:lnTo>
                  <a:lnTo>
                    <a:pt x="527" y="737"/>
                  </a:lnTo>
                  <a:lnTo>
                    <a:pt x="487" y="799"/>
                  </a:lnTo>
                  <a:lnTo>
                    <a:pt x="452" y="866"/>
                  </a:lnTo>
                  <a:lnTo>
                    <a:pt x="423" y="935"/>
                  </a:lnTo>
                  <a:lnTo>
                    <a:pt x="399" y="1007"/>
                  </a:lnTo>
                  <a:lnTo>
                    <a:pt x="382" y="1082"/>
                  </a:lnTo>
                  <a:lnTo>
                    <a:pt x="371" y="1159"/>
                  </a:lnTo>
                  <a:lnTo>
                    <a:pt x="369" y="1238"/>
                  </a:lnTo>
                  <a:lnTo>
                    <a:pt x="371" y="1318"/>
                  </a:lnTo>
                  <a:lnTo>
                    <a:pt x="382" y="1395"/>
                  </a:lnTo>
                  <a:lnTo>
                    <a:pt x="399" y="1469"/>
                  </a:lnTo>
                  <a:lnTo>
                    <a:pt x="423" y="1541"/>
                  </a:lnTo>
                  <a:lnTo>
                    <a:pt x="452" y="1611"/>
                  </a:lnTo>
                  <a:lnTo>
                    <a:pt x="487" y="1677"/>
                  </a:lnTo>
                  <a:lnTo>
                    <a:pt x="527" y="1740"/>
                  </a:lnTo>
                  <a:lnTo>
                    <a:pt x="572" y="1798"/>
                  </a:lnTo>
                  <a:lnTo>
                    <a:pt x="623" y="1853"/>
                  </a:lnTo>
                  <a:lnTo>
                    <a:pt x="677" y="1903"/>
                  </a:lnTo>
                  <a:lnTo>
                    <a:pt x="736" y="1949"/>
                  </a:lnTo>
                  <a:lnTo>
                    <a:pt x="798" y="1989"/>
                  </a:lnTo>
                  <a:lnTo>
                    <a:pt x="864" y="2024"/>
                  </a:lnTo>
                  <a:lnTo>
                    <a:pt x="933" y="2053"/>
                  </a:lnTo>
                  <a:lnTo>
                    <a:pt x="1005" y="2077"/>
                  </a:lnTo>
                  <a:lnTo>
                    <a:pt x="1080" y="2094"/>
                  </a:lnTo>
                  <a:lnTo>
                    <a:pt x="1158" y="2105"/>
                  </a:lnTo>
                  <a:lnTo>
                    <a:pt x="1237" y="2107"/>
                  </a:lnTo>
                  <a:lnTo>
                    <a:pt x="1316" y="2105"/>
                  </a:lnTo>
                  <a:lnTo>
                    <a:pt x="1393" y="2094"/>
                  </a:lnTo>
                  <a:lnTo>
                    <a:pt x="1468" y="2077"/>
                  </a:lnTo>
                  <a:lnTo>
                    <a:pt x="1540" y="2053"/>
                  </a:lnTo>
                  <a:lnTo>
                    <a:pt x="1609" y="2024"/>
                  </a:lnTo>
                  <a:lnTo>
                    <a:pt x="1675" y="1989"/>
                  </a:lnTo>
                  <a:lnTo>
                    <a:pt x="1738" y="1949"/>
                  </a:lnTo>
                  <a:lnTo>
                    <a:pt x="1797" y="1903"/>
                  </a:lnTo>
                  <a:lnTo>
                    <a:pt x="1851" y="1853"/>
                  </a:lnTo>
                  <a:lnTo>
                    <a:pt x="1901" y="1799"/>
                  </a:lnTo>
                  <a:lnTo>
                    <a:pt x="1946" y="1740"/>
                  </a:lnTo>
                  <a:lnTo>
                    <a:pt x="1987" y="1677"/>
                  </a:lnTo>
                  <a:lnTo>
                    <a:pt x="2021" y="1611"/>
                  </a:lnTo>
                  <a:lnTo>
                    <a:pt x="2051" y="1542"/>
                  </a:lnTo>
                  <a:lnTo>
                    <a:pt x="2074" y="1470"/>
                  </a:lnTo>
                  <a:lnTo>
                    <a:pt x="2091" y="1395"/>
                  </a:lnTo>
                  <a:lnTo>
                    <a:pt x="2102" y="1318"/>
                  </a:lnTo>
                  <a:lnTo>
                    <a:pt x="2106" y="1238"/>
                  </a:lnTo>
                  <a:lnTo>
                    <a:pt x="2105" y="1196"/>
                  </a:lnTo>
                  <a:lnTo>
                    <a:pt x="2101" y="1156"/>
                  </a:lnTo>
                  <a:lnTo>
                    <a:pt x="2410" y="846"/>
                  </a:lnTo>
                  <a:lnTo>
                    <a:pt x="2432" y="921"/>
                  </a:lnTo>
                  <a:lnTo>
                    <a:pt x="2450" y="997"/>
                  </a:lnTo>
                  <a:lnTo>
                    <a:pt x="2463" y="1077"/>
                  </a:lnTo>
                  <a:lnTo>
                    <a:pt x="2470" y="1157"/>
                  </a:lnTo>
                  <a:lnTo>
                    <a:pt x="2474" y="1238"/>
                  </a:lnTo>
                  <a:lnTo>
                    <a:pt x="2470" y="1330"/>
                  </a:lnTo>
                  <a:lnTo>
                    <a:pt x="2460" y="1418"/>
                  </a:lnTo>
                  <a:lnTo>
                    <a:pt x="2444" y="1506"/>
                  </a:lnTo>
                  <a:lnTo>
                    <a:pt x="2422" y="1592"/>
                  </a:lnTo>
                  <a:lnTo>
                    <a:pt x="2394" y="1674"/>
                  </a:lnTo>
                  <a:lnTo>
                    <a:pt x="2361" y="1754"/>
                  </a:lnTo>
                  <a:lnTo>
                    <a:pt x="2323" y="1831"/>
                  </a:lnTo>
                  <a:lnTo>
                    <a:pt x="2279" y="1905"/>
                  </a:lnTo>
                  <a:lnTo>
                    <a:pt x="2231" y="1975"/>
                  </a:lnTo>
                  <a:lnTo>
                    <a:pt x="2295" y="2039"/>
                  </a:lnTo>
                  <a:lnTo>
                    <a:pt x="2341" y="1992"/>
                  </a:lnTo>
                  <a:lnTo>
                    <a:pt x="3195" y="2847"/>
                  </a:lnTo>
                  <a:lnTo>
                    <a:pt x="3221" y="2877"/>
                  </a:lnTo>
                  <a:lnTo>
                    <a:pt x="3242" y="2910"/>
                  </a:lnTo>
                  <a:lnTo>
                    <a:pt x="3255" y="2947"/>
                  </a:lnTo>
                  <a:lnTo>
                    <a:pt x="3264" y="2984"/>
                  </a:lnTo>
                  <a:lnTo>
                    <a:pt x="3267" y="3022"/>
                  </a:lnTo>
                  <a:lnTo>
                    <a:pt x="3265" y="3060"/>
                  </a:lnTo>
                  <a:lnTo>
                    <a:pt x="3256" y="3097"/>
                  </a:lnTo>
                  <a:lnTo>
                    <a:pt x="3242" y="3133"/>
                  </a:lnTo>
                  <a:lnTo>
                    <a:pt x="3222" y="3167"/>
                  </a:lnTo>
                  <a:lnTo>
                    <a:pt x="3196" y="3198"/>
                  </a:lnTo>
                  <a:lnTo>
                    <a:pt x="3166" y="3224"/>
                  </a:lnTo>
                  <a:lnTo>
                    <a:pt x="3131" y="3244"/>
                  </a:lnTo>
                  <a:lnTo>
                    <a:pt x="3096" y="3258"/>
                  </a:lnTo>
                  <a:lnTo>
                    <a:pt x="3059" y="3266"/>
                  </a:lnTo>
                  <a:lnTo>
                    <a:pt x="3021" y="3270"/>
                  </a:lnTo>
                  <a:lnTo>
                    <a:pt x="2983" y="3266"/>
                  </a:lnTo>
                  <a:lnTo>
                    <a:pt x="2946" y="3258"/>
                  </a:lnTo>
                  <a:lnTo>
                    <a:pt x="2910" y="3244"/>
                  </a:lnTo>
                  <a:lnTo>
                    <a:pt x="2876" y="3224"/>
                  </a:lnTo>
                  <a:lnTo>
                    <a:pt x="2847" y="3198"/>
                  </a:lnTo>
                  <a:lnTo>
                    <a:pt x="1993" y="2343"/>
                  </a:lnTo>
                  <a:lnTo>
                    <a:pt x="2040" y="2296"/>
                  </a:lnTo>
                  <a:lnTo>
                    <a:pt x="1975" y="2233"/>
                  </a:lnTo>
                  <a:lnTo>
                    <a:pt x="1905" y="2282"/>
                  </a:lnTo>
                  <a:lnTo>
                    <a:pt x="1831" y="2326"/>
                  </a:lnTo>
                  <a:lnTo>
                    <a:pt x="1754" y="2364"/>
                  </a:lnTo>
                  <a:lnTo>
                    <a:pt x="1674" y="2397"/>
                  </a:lnTo>
                  <a:lnTo>
                    <a:pt x="1591" y="2425"/>
                  </a:lnTo>
                  <a:lnTo>
                    <a:pt x="1506" y="2447"/>
                  </a:lnTo>
                  <a:lnTo>
                    <a:pt x="1418" y="2463"/>
                  </a:lnTo>
                  <a:lnTo>
                    <a:pt x="1328" y="2473"/>
                  </a:lnTo>
                  <a:lnTo>
                    <a:pt x="1237" y="2477"/>
                  </a:lnTo>
                  <a:lnTo>
                    <a:pt x="1140" y="2473"/>
                  </a:lnTo>
                  <a:lnTo>
                    <a:pt x="1046" y="2462"/>
                  </a:lnTo>
                  <a:lnTo>
                    <a:pt x="953" y="2444"/>
                  </a:lnTo>
                  <a:lnTo>
                    <a:pt x="863" y="2419"/>
                  </a:lnTo>
                  <a:lnTo>
                    <a:pt x="776" y="2388"/>
                  </a:lnTo>
                  <a:lnTo>
                    <a:pt x="693" y="2350"/>
                  </a:lnTo>
                  <a:lnTo>
                    <a:pt x="613" y="2307"/>
                  </a:lnTo>
                  <a:lnTo>
                    <a:pt x="536" y="2260"/>
                  </a:lnTo>
                  <a:lnTo>
                    <a:pt x="463" y="2204"/>
                  </a:lnTo>
                  <a:lnTo>
                    <a:pt x="395" y="2145"/>
                  </a:lnTo>
                  <a:lnTo>
                    <a:pt x="331" y="2081"/>
                  </a:lnTo>
                  <a:lnTo>
                    <a:pt x="272" y="2013"/>
                  </a:lnTo>
                  <a:lnTo>
                    <a:pt x="217" y="1940"/>
                  </a:lnTo>
                  <a:lnTo>
                    <a:pt x="169" y="1863"/>
                  </a:lnTo>
                  <a:lnTo>
                    <a:pt x="126" y="1783"/>
                  </a:lnTo>
                  <a:lnTo>
                    <a:pt x="88" y="1700"/>
                  </a:lnTo>
                  <a:lnTo>
                    <a:pt x="57" y="1612"/>
                  </a:lnTo>
                  <a:lnTo>
                    <a:pt x="33" y="1523"/>
                  </a:lnTo>
                  <a:lnTo>
                    <a:pt x="14" y="1429"/>
                  </a:lnTo>
                  <a:lnTo>
                    <a:pt x="3" y="1335"/>
                  </a:lnTo>
                  <a:lnTo>
                    <a:pt x="0" y="1238"/>
                  </a:lnTo>
                  <a:lnTo>
                    <a:pt x="3" y="1142"/>
                  </a:lnTo>
                  <a:lnTo>
                    <a:pt x="14" y="1046"/>
                  </a:lnTo>
                  <a:lnTo>
                    <a:pt x="33" y="954"/>
                  </a:lnTo>
                  <a:lnTo>
                    <a:pt x="57" y="865"/>
                  </a:lnTo>
                  <a:lnTo>
                    <a:pt x="88" y="777"/>
                  </a:lnTo>
                  <a:lnTo>
                    <a:pt x="126" y="694"/>
                  </a:lnTo>
                  <a:lnTo>
                    <a:pt x="169" y="613"/>
                  </a:lnTo>
                  <a:lnTo>
                    <a:pt x="217" y="537"/>
                  </a:lnTo>
                  <a:lnTo>
                    <a:pt x="272" y="464"/>
                  </a:lnTo>
                  <a:lnTo>
                    <a:pt x="331" y="395"/>
                  </a:lnTo>
                  <a:lnTo>
                    <a:pt x="395" y="332"/>
                  </a:lnTo>
                  <a:lnTo>
                    <a:pt x="463" y="271"/>
                  </a:lnTo>
                  <a:lnTo>
                    <a:pt x="536" y="217"/>
                  </a:lnTo>
                  <a:lnTo>
                    <a:pt x="613" y="168"/>
                  </a:lnTo>
                  <a:lnTo>
                    <a:pt x="693" y="125"/>
                  </a:lnTo>
                  <a:lnTo>
                    <a:pt x="776" y="88"/>
                  </a:lnTo>
                  <a:lnTo>
                    <a:pt x="863" y="58"/>
                  </a:lnTo>
                  <a:lnTo>
                    <a:pt x="953" y="32"/>
                  </a:lnTo>
                  <a:lnTo>
                    <a:pt x="1046" y="15"/>
                  </a:lnTo>
                  <a:lnTo>
                    <a:pt x="1140" y="4"/>
                  </a:lnTo>
                  <a:lnTo>
                    <a:pt x="123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8" name="Rectangle 37">
            <a:extLst>
              <a:ext uri="{FF2B5EF4-FFF2-40B4-BE49-F238E27FC236}">
                <a16:creationId xmlns:a16="http://schemas.microsoft.com/office/drawing/2014/main" id="{2D244E1B-7F4D-4AA8-AC67-E8B958F70A01}"/>
              </a:ext>
            </a:extLst>
          </p:cNvPr>
          <p:cNvSpPr/>
          <p:nvPr/>
        </p:nvSpPr>
        <p:spPr>
          <a:xfrm>
            <a:off x="6723196" y="3025898"/>
            <a:ext cx="1180812" cy="253916"/>
          </a:xfrm>
          <a:prstGeom prst="rect">
            <a:avLst/>
          </a:prstGeom>
        </p:spPr>
        <p:txBody>
          <a:bodyPr wrap="square">
            <a:spAutoFit/>
          </a:bodyPr>
          <a:lstStyle/>
          <a:p>
            <a:r>
              <a:rPr lang="en-US" sz="1050" b="1" dirty="0">
                <a:solidFill>
                  <a:schemeClr val="bg1"/>
                </a:solidFill>
                <a:ea typeface="Lato" panose="020F0502020204030203" pitchFamily="34" charset="0"/>
                <a:cs typeface="Lato" panose="020F0502020204030203" pitchFamily="34" charset="0"/>
              </a:rPr>
              <a:t>Keyword Here</a:t>
            </a:r>
            <a:endParaRPr lang="id-ID" sz="1050" b="1" dirty="0">
              <a:solidFill>
                <a:schemeClr val="bg1"/>
              </a:solidFill>
              <a:ea typeface="Lato" panose="020F0502020204030203" pitchFamily="34" charset="0"/>
              <a:cs typeface="Lato" panose="020F0502020204030203" pitchFamily="34" charset="0"/>
            </a:endParaRPr>
          </a:p>
        </p:txBody>
      </p:sp>
      <p:sp>
        <p:nvSpPr>
          <p:cNvPr id="39" name="Rectangle 38">
            <a:extLst>
              <a:ext uri="{FF2B5EF4-FFF2-40B4-BE49-F238E27FC236}">
                <a16:creationId xmlns:a16="http://schemas.microsoft.com/office/drawing/2014/main" id="{642EF43C-7F77-4A77-A96A-EA27B293B709}"/>
              </a:ext>
            </a:extLst>
          </p:cNvPr>
          <p:cNvSpPr/>
          <p:nvPr/>
        </p:nvSpPr>
        <p:spPr>
          <a:xfrm>
            <a:off x="6276788" y="3373830"/>
            <a:ext cx="1453487" cy="643638"/>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a:t>
            </a:r>
          </a:p>
        </p:txBody>
      </p:sp>
      <p:grpSp>
        <p:nvGrpSpPr>
          <p:cNvPr id="40" name="Group 1378">
            <a:extLst>
              <a:ext uri="{FF2B5EF4-FFF2-40B4-BE49-F238E27FC236}">
                <a16:creationId xmlns:a16="http://schemas.microsoft.com/office/drawing/2014/main" id="{6AE3E711-E403-4049-84A9-D7D98581FCC9}"/>
              </a:ext>
            </a:extLst>
          </p:cNvPr>
          <p:cNvGrpSpPr>
            <a:grpSpLocks noChangeAspect="1"/>
          </p:cNvGrpSpPr>
          <p:nvPr/>
        </p:nvGrpSpPr>
        <p:grpSpPr bwMode="auto">
          <a:xfrm>
            <a:off x="6361812" y="2999126"/>
            <a:ext cx="284375" cy="284375"/>
            <a:chOff x="2747" y="223"/>
            <a:chExt cx="278" cy="278"/>
          </a:xfrm>
          <a:solidFill>
            <a:schemeClr val="bg1"/>
          </a:solidFill>
        </p:grpSpPr>
        <p:sp>
          <p:nvSpPr>
            <p:cNvPr id="41" name="Freeform 1380">
              <a:extLst>
                <a:ext uri="{FF2B5EF4-FFF2-40B4-BE49-F238E27FC236}">
                  <a16:creationId xmlns:a16="http://schemas.microsoft.com/office/drawing/2014/main" id="{AF528948-E569-4521-B006-0B7B6C6C8EC5}"/>
                </a:ext>
              </a:extLst>
            </p:cNvPr>
            <p:cNvSpPr>
              <a:spLocks/>
            </p:cNvSpPr>
            <p:nvPr/>
          </p:nvSpPr>
          <p:spPr bwMode="auto">
            <a:xfrm>
              <a:off x="2747" y="223"/>
              <a:ext cx="139" cy="138"/>
            </a:xfrm>
            <a:custGeom>
              <a:avLst/>
              <a:gdLst>
                <a:gd name="T0" fmla="*/ 782 w 1666"/>
                <a:gd name="T1" fmla="*/ 4 h 1660"/>
                <a:gd name="T2" fmla="*/ 898 w 1666"/>
                <a:gd name="T3" fmla="*/ 26 h 1660"/>
                <a:gd name="T4" fmla="*/ 1010 w 1666"/>
                <a:gd name="T5" fmla="*/ 66 h 1660"/>
                <a:gd name="T6" fmla="*/ 1116 w 1666"/>
                <a:gd name="T7" fmla="*/ 127 h 1660"/>
                <a:gd name="T8" fmla="*/ 1212 w 1666"/>
                <a:gd name="T9" fmla="*/ 208 h 1660"/>
                <a:gd name="T10" fmla="*/ 1290 w 1666"/>
                <a:gd name="T11" fmla="*/ 302 h 1660"/>
                <a:gd name="T12" fmla="*/ 1351 w 1666"/>
                <a:gd name="T13" fmla="*/ 404 h 1660"/>
                <a:gd name="T14" fmla="*/ 1393 w 1666"/>
                <a:gd name="T15" fmla="*/ 513 h 1660"/>
                <a:gd name="T16" fmla="*/ 1415 w 1666"/>
                <a:gd name="T17" fmla="*/ 627 h 1660"/>
                <a:gd name="T18" fmla="*/ 1419 w 1666"/>
                <a:gd name="T19" fmla="*/ 742 h 1660"/>
                <a:gd name="T20" fmla="*/ 1411 w 1666"/>
                <a:gd name="T21" fmla="*/ 840 h 1660"/>
                <a:gd name="T22" fmla="*/ 1421 w 1666"/>
                <a:gd name="T23" fmla="*/ 918 h 1660"/>
                <a:gd name="T24" fmla="*/ 1451 w 1666"/>
                <a:gd name="T25" fmla="*/ 990 h 1660"/>
                <a:gd name="T26" fmla="*/ 1499 w 1666"/>
                <a:gd name="T27" fmla="*/ 1052 h 1660"/>
                <a:gd name="T28" fmla="*/ 1509 w 1666"/>
                <a:gd name="T29" fmla="*/ 1376 h 1660"/>
                <a:gd name="T30" fmla="*/ 1264 w 1666"/>
                <a:gd name="T31" fmla="*/ 1135 h 1660"/>
                <a:gd name="T32" fmla="*/ 1226 w 1666"/>
                <a:gd name="T33" fmla="*/ 1122 h 1660"/>
                <a:gd name="T34" fmla="*/ 1187 w 1666"/>
                <a:gd name="T35" fmla="*/ 1126 h 1660"/>
                <a:gd name="T36" fmla="*/ 1153 w 1666"/>
                <a:gd name="T37" fmla="*/ 1149 h 1660"/>
                <a:gd name="T38" fmla="*/ 1130 w 1666"/>
                <a:gd name="T39" fmla="*/ 1183 h 1660"/>
                <a:gd name="T40" fmla="*/ 1126 w 1666"/>
                <a:gd name="T41" fmla="*/ 1222 h 1660"/>
                <a:gd name="T42" fmla="*/ 1139 w 1666"/>
                <a:gd name="T43" fmla="*/ 1260 h 1660"/>
                <a:gd name="T44" fmla="*/ 1380 w 1666"/>
                <a:gd name="T45" fmla="*/ 1503 h 1660"/>
                <a:gd name="T46" fmla="*/ 1055 w 1666"/>
                <a:gd name="T47" fmla="*/ 1493 h 1660"/>
                <a:gd name="T48" fmla="*/ 993 w 1666"/>
                <a:gd name="T49" fmla="*/ 1445 h 1660"/>
                <a:gd name="T50" fmla="*/ 921 w 1666"/>
                <a:gd name="T51" fmla="*/ 1415 h 1660"/>
                <a:gd name="T52" fmla="*/ 843 w 1666"/>
                <a:gd name="T53" fmla="*/ 1405 h 1660"/>
                <a:gd name="T54" fmla="*/ 745 w 1666"/>
                <a:gd name="T55" fmla="*/ 1413 h 1660"/>
                <a:gd name="T56" fmla="*/ 629 w 1666"/>
                <a:gd name="T57" fmla="*/ 1409 h 1660"/>
                <a:gd name="T58" fmla="*/ 515 w 1666"/>
                <a:gd name="T59" fmla="*/ 1387 h 1660"/>
                <a:gd name="T60" fmla="*/ 406 w 1666"/>
                <a:gd name="T61" fmla="*/ 1346 h 1660"/>
                <a:gd name="T62" fmla="*/ 302 w 1666"/>
                <a:gd name="T63" fmla="*/ 1286 h 1660"/>
                <a:gd name="T64" fmla="*/ 208 w 1666"/>
                <a:gd name="T65" fmla="*/ 1207 h 1660"/>
                <a:gd name="T66" fmla="*/ 128 w 1666"/>
                <a:gd name="T67" fmla="*/ 1112 h 1660"/>
                <a:gd name="T68" fmla="*/ 66 w 1666"/>
                <a:gd name="T69" fmla="*/ 1006 h 1660"/>
                <a:gd name="T70" fmla="*/ 26 w 1666"/>
                <a:gd name="T71" fmla="*/ 895 h 1660"/>
                <a:gd name="T72" fmla="*/ 4 w 1666"/>
                <a:gd name="T73" fmla="*/ 779 h 1660"/>
                <a:gd name="T74" fmla="*/ 1 w 1666"/>
                <a:gd name="T75" fmla="*/ 661 h 1660"/>
                <a:gd name="T76" fmla="*/ 12 w 1666"/>
                <a:gd name="T77" fmla="*/ 589 h 1660"/>
                <a:gd name="T78" fmla="*/ 31 w 1666"/>
                <a:gd name="T79" fmla="*/ 571 h 1660"/>
                <a:gd name="T80" fmla="*/ 55 w 1666"/>
                <a:gd name="T81" fmla="*/ 567 h 1660"/>
                <a:gd name="T82" fmla="*/ 80 w 1666"/>
                <a:gd name="T83" fmla="*/ 578 h 1660"/>
                <a:gd name="T84" fmla="*/ 322 w 1666"/>
                <a:gd name="T85" fmla="*/ 816 h 1660"/>
                <a:gd name="T86" fmla="*/ 381 w 1666"/>
                <a:gd name="T87" fmla="*/ 850 h 1660"/>
                <a:gd name="T88" fmla="*/ 445 w 1666"/>
                <a:gd name="T89" fmla="*/ 867 h 1660"/>
                <a:gd name="T90" fmla="*/ 513 w 1666"/>
                <a:gd name="T91" fmla="*/ 867 h 1660"/>
                <a:gd name="T92" fmla="*/ 577 w 1666"/>
                <a:gd name="T93" fmla="*/ 850 h 1660"/>
                <a:gd name="T94" fmla="*/ 638 w 1666"/>
                <a:gd name="T95" fmla="*/ 816 h 1660"/>
                <a:gd name="T96" fmla="*/ 796 w 1666"/>
                <a:gd name="T97" fmla="*/ 661 h 1660"/>
                <a:gd name="T98" fmla="*/ 839 w 1666"/>
                <a:gd name="T99" fmla="*/ 606 h 1660"/>
                <a:gd name="T100" fmla="*/ 864 w 1666"/>
                <a:gd name="T101" fmla="*/ 544 h 1660"/>
                <a:gd name="T102" fmla="*/ 873 w 1666"/>
                <a:gd name="T103" fmla="*/ 478 h 1660"/>
                <a:gd name="T104" fmla="*/ 864 w 1666"/>
                <a:gd name="T105" fmla="*/ 411 h 1660"/>
                <a:gd name="T106" fmla="*/ 839 w 1666"/>
                <a:gd name="T107" fmla="*/ 349 h 1660"/>
                <a:gd name="T108" fmla="*/ 796 w 1666"/>
                <a:gd name="T109" fmla="*/ 293 h 1660"/>
                <a:gd name="T110" fmla="*/ 573 w 1666"/>
                <a:gd name="T111" fmla="*/ 68 h 1660"/>
                <a:gd name="T112" fmla="*/ 570 w 1666"/>
                <a:gd name="T113" fmla="*/ 43 h 1660"/>
                <a:gd name="T114" fmla="*/ 581 w 1666"/>
                <a:gd name="T115" fmla="*/ 19 h 1660"/>
                <a:gd name="T116" fmla="*/ 605 w 1666"/>
                <a:gd name="T117" fmla="*/ 8 h 1660"/>
                <a:gd name="T118" fmla="*/ 722 w 1666"/>
                <a:gd name="T119"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6" h="1660">
                  <a:moveTo>
                    <a:pt x="722" y="0"/>
                  </a:moveTo>
                  <a:lnTo>
                    <a:pt x="782" y="4"/>
                  </a:lnTo>
                  <a:lnTo>
                    <a:pt x="841" y="12"/>
                  </a:lnTo>
                  <a:lnTo>
                    <a:pt x="898" y="26"/>
                  </a:lnTo>
                  <a:lnTo>
                    <a:pt x="955" y="44"/>
                  </a:lnTo>
                  <a:lnTo>
                    <a:pt x="1010" y="66"/>
                  </a:lnTo>
                  <a:lnTo>
                    <a:pt x="1065" y="95"/>
                  </a:lnTo>
                  <a:lnTo>
                    <a:pt x="1116" y="127"/>
                  </a:lnTo>
                  <a:lnTo>
                    <a:pt x="1165" y="165"/>
                  </a:lnTo>
                  <a:lnTo>
                    <a:pt x="1212" y="208"/>
                  </a:lnTo>
                  <a:lnTo>
                    <a:pt x="1254" y="253"/>
                  </a:lnTo>
                  <a:lnTo>
                    <a:pt x="1290" y="302"/>
                  </a:lnTo>
                  <a:lnTo>
                    <a:pt x="1323" y="351"/>
                  </a:lnTo>
                  <a:lnTo>
                    <a:pt x="1351" y="404"/>
                  </a:lnTo>
                  <a:lnTo>
                    <a:pt x="1374" y="458"/>
                  </a:lnTo>
                  <a:lnTo>
                    <a:pt x="1393" y="513"/>
                  </a:lnTo>
                  <a:lnTo>
                    <a:pt x="1406" y="570"/>
                  </a:lnTo>
                  <a:lnTo>
                    <a:pt x="1415" y="627"/>
                  </a:lnTo>
                  <a:lnTo>
                    <a:pt x="1419" y="685"/>
                  </a:lnTo>
                  <a:lnTo>
                    <a:pt x="1419" y="742"/>
                  </a:lnTo>
                  <a:lnTo>
                    <a:pt x="1413" y="800"/>
                  </a:lnTo>
                  <a:lnTo>
                    <a:pt x="1411" y="840"/>
                  </a:lnTo>
                  <a:lnTo>
                    <a:pt x="1413" y="879"/>
                  </a:lnTo>
                  <a:lnTo>
                    <a:pt x="1421" y="918"/>
                  </a:lnTo>
                  <a:lnTo>
                    <a:pt x="1433" y="954"/>
                  </a:lnTo>
                  <a:lnTo>
                    <a:pt x="1451" y="990"/>
                  </a:lnTo>
                  <a:lnTo>
                    <a:pt x="1472" y="1022"/>
                  </a:lnTo>
                  <a:lnTo>
                    <a:pt x="1499" y="1052"/>
                  </a:lnTo>
                  <a:lnTo>
                    <a:pt x="1666" y="1219"/>
                  </a:lnTo>
                  <a:lnTo>
                    <a:pt x="1509" y="1376"/>
                  </a:lnTo>
                  <a:lnTo>
                    <a:pt x="1280" y="1149"/>
                  </a:lnTo>
                  <a:lnTo>
                    <a:pt x="1264" y="1135"/>
                  </a:lnTo>
                  <a:lnTo>
                    <a:pt x="1245" y="1126"/>
                  </a:lnTo>
                  <a:lnTo>
                    <a:pt x="1226" y="1122"/>
                  </a:lnTo>
                  <a:lnTo>
                    <a:pt x="1207" y="1122"/>
                  </a:lnTo>
                  <a:lnTo>
                    <a:pt x="1187" y="1126"/>
                  </a:lnTo>
                  <a:lnTo>
                    <a:pt x="1169" y="1135"/>
                  </a:lnTo>
                  <a:lnTo>
                    <a:pt x="1153" y="1149"/>
                  </a:lnTo>
                  <a:lnTo>
                    <a:pt x="1139" y="1165"/>
                  </a:lnTo>
                  <a:lnTo>
                    <a:pt x="1130" y="1183"/>
                  </a:lnTo>
                  <a:lnTo>
                    <a:pt x="1126" y="1203"/>
                  </a:lnTo>
                  <a:lnTo>
                    <a:pt x="1126" y="1222"/>
                  </a:lnTo>
                  <a:lnTo>
                    <a:pt x="1130" y="1241"/>
                  </a:lnTo>
                  <a:lnTo>
                    <a:pt x="1139" y="1260"/>
                  </a:lnTo>
                  <a:lnTo>
                    <a:pt x="1153" y="1276"/>
                  </a:lnTo>
                  <a:lnTo>
                    <a:pt x="1380" y="1503"/>
                  </a:lnTo>
                  <a:lnTo>
                    <a:pt x="1222" y="1660"/>
                  </a:lnTo>
                  <a:lnTo>
                    <a:pt x="1055" y="1493"/>
                  </a:lnTo>
                  <a:lnTo>
                    <a:pt x="1026" y="1467"/>
                  </a:lnTo>
                  <a:lnTo>
                    <a:pt x="993" y="1445"/>
                  </a:lnTo>
                  <a:lnTo>
                    <a:pt x="957" y="1429"/>
                  </a:lnTo>
                  <a:lnTo>
                    <a:pt x="921" y="1415"/>
                  </a:lnTo>
                  <a:lnTo>
                    <a:pt x="883" y="1408"/>
                  </a:lnTo>
                  <a:lnTo>
                    <a:pt x="843" y="1405"/>
                  </a:lnTo>
                  <a:lnTo>
                    <a:pt x="803" y="1408"/>
                  </a:lnTo>
                  <a:lnTo>
                    <a:pt x="745" y="1413"/>
                  </a:lnTo>
                  <a:lnTo>
                    <a:pt x="688" y="1413"/>
                  </a:lnTo>
                  <a:lnTo>
                    <a:pt x="629" y="1409"/>
                  </a:lnTo>
                  <a:lnTo>
                    <a:pt x="572" y="1401"/>
                  </a:lnTo>
                  <a:lnTo>
                    <a:pt x="515" y="1387"/>
                  </a:lnTo>
                  <a:lnTo>
                    <a:pt x="460" y="1369"/>
                  </a:lnTo>
                  <a:lnTo>
                    <a:pt x="406" y="1346"/>
                  </a:lnTo>
                  <a:lnTo>
                    <a:pt x="352" y="1319"/>
                  </a:lnTo>
                  <a:lnTo>
                    <a:pt x="302" y="1286"/>
                  </a:lnTo>
                  <a:lnTo>
                    <a:pt x="253" y="1248"/>
                  </a:lnTo>
                  <a:lnTo>
                    <a:pt x="208" y="1207"/>
                  </a:lnTo>
                  <a:lnTo>
                    <a:pt x="166" y="1161"/>
                  </a:lnTo>
                  <a:lnTo>
                    <a:pt x="128" y="1112"/>
                  </a:lnTo>
                  <a:lnTo>
                    <a:pt x="95" y="1060"/>
                  </a:lnTo>
                  <a:lnTo>
                    <a:pt x="66" y="1006"/>
                  </a:lnTo>
                  <a:lnTo>
                    <a:pt x="44" y="951"/>
                  </a:lnTo>
                  <a:lnTo>
                    <a:pt x="26" y="895"/>
                  </a:lnTo>
                  <a:lnTo>
                    <a:pt x="12" y="837"/>
                  </a:lnTo>
                  <a:lnTo>
                    <a:pt x="4" y="779"/>
                  </a:lnTo>
                  <a:lnTo>
                    <a:pt x="0" y="720"/>
                  </a:lnTo>
                  <a:lnTo>
                    <a:pt x="1" y="661"/>
                  </a:lnTo>
                  <a:lnTo>
                    <a:pt x="8" y="602"/>
                  </a:lnTo>
                  <a:lnTo>
                    <a:pt x="12" y="589"/>
                  </a:lnTo>
                  <a:lnTo>
                    <a:pt x="20" y="578"/>
                  </a:lnTo>
                  <a:lnTo>
                    <a:pt x="31" y="571"/>
                  </a:lnTo>
                  <a:lnTo>
                    <a:pt x="43" y="567"/>
                  </a:lnTo>
                  <a:lnTo>
                    <a:pt x="55" y="567"/>
                  </a:lnTo>
                  <a:lnTo>
                    <a:pt x="68" y="570"/>
                  </a:lnTo>
                  <a:lnTo>
                    <a:pt x="80" y="578"/>
                  </a:lnTo>
                  <a:lnTo>
                    <a:pt x="295" y="793"/>
                  </a:lnTo>
                  <a:lnTo>
                    <a:pt x="322" y="816"/>
                  </a:lnTo>
                  <a:lnTo>
                    <a:pt x="350" y="835"/>
                  </a:lnTo>
                  <a:lnTo>
                    <a:pt x="381" y="850"/>
                  </a:lnTo>
                  <a:lnTo>
                    <a:pt x="413" y="861"/>
                  </a:lnTo>
                  <a:lnTo>
                    <a:pt x="445" y="867"/>
                  </a:lnTo>
                  <a:lnTo>
                    <a:pt x="479" y="870"/>
                  </a:lnTo>
                  <a:lnTo>
                    <a:pt x="513" y="867"/>
                  </a:lnTo>
                  <a:lnTo>
                    <a:pt x="546" y="861"/>
                  </a:lnTo>
                  <a:lnTo>
                    <a:pt x="577" y="850"/>
                  </a:lnTo>
                  <a:lnTo>
                    <a:pt x="608" y="835"/>
                  </a:lnTo>
                  <a:lnTo>
                    <a:pt x="638" y="816"/>
                  </a:lnTo>
                  <a:lnTo>
                    <a:pt x="664" y="793"/>
                  </a:lnTo>
                  <a:lnTo>
                    <a:pt x="796" y="661"/>
                  </a:lnTo>
                  <a:lnTo>
                    <a:pt x="819" y="634"/>
                  </a:lnTo>
                  <a:lnTo>
                    <a:pt x="839" y="606"/>
                  </a:lnTo>
                  <a:lnTo>
                    <a:pt x="853" y="575"/>
                  </a:lnTo>
                  <a:lnTo>
                    <a:pt x="864" y="544"/>
                  </a:lnTo>
                  <a:lnTo>
                    <a:pt x="871" y="511"/>
                  </a:lnTo>
                  <a:lnTo>
                    <a:pt x="873" y="478"/>
                  </a:lnTo>
                  <a:lnTo>
                    <a:pt x="871" y="444"/>
                  </a:lnTo>
                  <a:lnTo>
                    <a:pt x="864" y="411"/>
                  </a:lnTo>
                  <a:lnTo>
                    <a:pt x="853" y="380"/>
                  </a:lnTo>
                  <a:lnTo>
                    <a:pt x="839" y="349"/>
                  </a:lnTo>
                  <a:lnTo>
                    <a:pt x="819" y="320"/>
                  </a:lnTo>
                  <a:lnTo>
                    <a:pt x="796" y="293"/>
                  </a:lnTo>
                  <a:lnTo>
                    <a:pt x="581" y="80"/>
                  </a:lnTo>
                  <a:lnTo>
                    <a:pt x="573" y="68"/>
                  </a:lnTo>
                  <a:lnTo>
                    <a:pt x="569" y="55"/>
                  </a:lnTo>
                  <a:lnTo>
                    <a:pt x="570" y="43"/>
                  </a:lnTo>
                  <a:lnTo>
                    <a:pt x="573" y="31"/>
                  </a:lnTo>
                  <a:lnTo>
                    <a:pt x="581" y="19"/>
                  </a:lnTo>
                  <a:lnTo>
                    <a:pt x="592" y="12"/>
                  </a:lnTo>
                  <a:lnTo>
                    <a:pt x="605" y="8"/>
                  </a:lnTo>
                  <a:lnTo>
                    <a:pt x="664" y="2"/>
                  </a:lnTo>
                  <a:lnTo>
                    <a:pt x="72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2" name="Freeform 1381">
              <a:extLst>
                <a:ext uri="{FF2B5EF4-FFF2-40B4-BE49-F238E27FC236}">
                  <a16:creationId xmlns:a16="http://schemas.microsoft.com/office/drawing/2014/main" id="{F95632C1-77BB-4CC0-8530-2B6845C7E70D}"/>
                </a:ext>
              </a:extLst>
            </p:cNvPr>
            <p:cNvSpPr>
              <a:spLocks/>
            </p:cNvSpPr>
            <p:nvPr/>
          </p:nvSpPr>
          <p:spPr bwMode="auto">
            <a:xfrm>
              <a:off x="2888" y="364"/>
              <a:ext cx="125" cy="124"/>
            </a:xfrm>
            <a:custGeom>
              <a:avLst/>
              <a:gdLst>
                <a:gd name="T0" fmla="*/ 445 w 1500"/>
                <a:gd name="T1" fmla="*/ 0 h 1494"/>
                <a:gd name="T2" fmla="*/ 1409 w 1500"/>
                <a:gd name="T3" fmla="*/ 961 h 1494"/>
                <a:gd name="T4" fmla="*/ 1436 w 1500"/>
                <a:gd name="T5" fmla="*/ 991 h 1494"/>
                <a:gd name="T6" fmla="*/ 1457 w 1500"/>
                <a:gd name="T7" fmla="*/ 1023 h 1494"/>
                <a:gd name="T8" fmla="*/ 1474 w 1500"/>
                <a:gd name="T9" fmla="*/ 1056 h 1494"/>
                <a:gd name="T10" fmla="*/ 1487 w 1500"/>
                <a:gd name="T11" fmla="*/ 1091 h 1494"/>
                <a:gd name="T12" fmla="*/ 1496 w 1500"/>
                <a:gd name="T13" fmla="*/ 1127 h 1494"/>
                <a:gd name="T14" fmla="*/ 1500 w 1500"/>
                <a:gd name="T15" fmla="*/ 1164 h 1494"/>
                <a:gd name="T16" fmla="*/ 1500 w 1500"/>
                <a:gd name="T17" fmla="*/ 1201 h 1494"/>
                <a:gd name="T18" fmla="*/ 1496 w 1500"/>
                <a:gd name="T19" fmla="*/ 1237 h 1494"/>
                <a:gd name="T20" fmla="*/ 1487 w 1500"/>
                <a:gd name="T21" fmla="*/ 1273 h 1494"/>
                <a:gd name="T22" fmla="*/ 1473 w 1500"/>
                <a:gd name="T23" fmla="*/ 1309 h 1494"/>
                <a:gd name="T24" fmla="*/ 1456 w 1500"/>
                <a:gd name="T25" fmla="*/ 1342 h 1494"/>
                <a:gd name="T26" fmla="*/ 1435 w 1500"/>
                <a:gd name="T27" fmla="*/ 1374 h 1494"/>
                <a:gd name="T28" fmla="*/ 1408 w 1500"/>
                <a:gd name="T29" fmla="*/ 1403 h 1494"/>
                <a:gd name="T30" fmla="*/ 1379 w 1500"/>
                <a:gd name="T31" fmla="*/ 1429 h 1494"/>
                <a:gd name="T32" fmla="*/ 1347 w 1500"/>
                <a:gd name="T33" fmla="*/ 1450 h 1494"/>
                <a:gd name="T34" fmla="*/ 1314 w 1500"/>
                <a:gd name="T35" fmla="*/ 1468 h 1494"/>
                <a:gd name="T36" fmla="*/ 1278 w 1500"/>
                <a:gd name="T37" fmla="*/ 1481 h 1494"/>
                <a:gd name="T38" fmla="*/ 1242 w 1500"/>
                <a:gd name="T39" fmla="*/ 1490 h 1494"/>
                <a:gd name="T40" fmla="*/ 1206 w 1500"/>
                <a:gd name="T41" fmla="*/ 1494 h 1494"/>
                <a:gd name="T42" fmla="*/ 1169 w 1500"/>
                <a:gd name="T43" fmla="*/ 1494 h 1494"/>
                <a:gd name="T44" fmla="*/ 1132 w 1500"/>
                <a:gd name="T45" fmla="*/ 1490 h 1494"/>
                <a:gd name="T46" fmla="*/ 1095 w 1500"/>
                <a:gd name="T47" fmla="*/ 1482 h 1494"/>
                <a:gd name="T48" fmla="*/ 1061 w 1500"/>
                <a:gd name="T49" fmla="*/ 1469 h 1494"/>
                <a:gd name="T50" fmla="*/ 1027 w 1500"/>
                <a:gd name="T51" fmla="*/ 1451 h 1494"/>
                <a:gd name="T52" fmla="*/ 995 w 1500"/>
                <a:gd name="T53" fmla="*/ 1430 h 1494"/>
                <a:gd name="T54" fmla="*/ 966 w 1500"/>
                <a:gd name="T55" fmla="*/ 1403 h 1494"/>
                <a:gd name="T56" fmla="*/ 0 w 1500"/>
                <a:gd name="T57" fmla="*/ 441 h 1494"/>
                <a:gd name="T58" fmla="*/ 157 w 1500"/>
                <a:gd name="T59" fmla="*/ 284 h 1494"/>
                <a:gd name="T60" fmla="*/ 1095 w 1500"/>
                <a:gd name="T61" fmla="*/ 1219 h 1494"/>
                <a:gd name="T62" fmla="*/ 1112 w 1500"/>
                <a:gd name="T63" fmla="*/ 1231 h 1494"/>
                <a:gd name="T64" fmla="*/ 1130 w 1500"/>
                <a:gd name="T65" fmla="*/ 1240 h 1494"/>
                <a:gd name="T66" fmla="*/ 1150 w 1500"/>
                <a:gd name="T67" fmla="*/ 1245 h 1494"/>
                <a:gd name="T68" fmla="*/ 1169 w 1500"/>
                <a:gd name="T69" fmla="*/ 1245 h 1494"/>
                <a:gd name="T70" fmla="*/ 1188 w 1500"/>
                <a:gd name="T71" fmla="*/ 1240 h 1494"/>
                <a:gd name="T72" fmla="*/ 1207 w 1500"/>
                <a:gd name="T73" fmla="*/ 1231 h 1494"/>
                <a:gd name="T74" fmla="*/ 1224 w 1500"/>
                <a:gd name="T75" fmla="*/ 1219 h 1494"/>
                <a:gd name="T76" fmla="*/ 1236 w 1500"/>
                <a:gd name="T77" fmla="*/ 1202 h 1494"/>
                <a:gd name="T78" fmla="*/ 1246 w 1500"/>
                <a:gd name="T79" fmla="*/ 1183 h 1494"/>
                <a:gd name="T80" fmla="*/ 1250 w 1500"/>
                <a:gd name="T81" fmla="*/ 1164 h 1494"/>
                <a:gd name="T82" fmla="*/ 1250 w 1500"/>
                <a:gd name="T83" fmla="*/ 1145 h 1494"/>
                <a:gd name="T84" fmla="*/ 1246 w 1500"/>
                <a:gd name="T85" fmla="*/ 1125 h 1494"/>
                <a:gd name="T86" fmla="*/ 1236 w 1500"/>
                <a:gd name="T87" fmla="*/ 1107 h 1494"/>
                <a:gd name="T88" fmla="*/ 1224 w 1500"/>
                <a:gd name="T89" fmla="*/ 1091 h 1494"/>
                <a:gd name="T90" fmla="*/ 286 w 1500"/>
                <a:gd name="T91" fmla="*/ 156 h 1494"/>
                <a:gd name="T92" fmla="*/ 445 w 1500"/>
                <a:gd name="T93" fmla="*/ 0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0" h="1494">
                  <a:moveTo>
                    <a:pt x="445" y="0"/>
                  </a:moveTo>
                  <a:lnTo>
                    <a:pt x="1409" y="961"/>
                  </a:lnTo>
                  <a:lnTo>
                    <a:pt x="1436" y="991"/>
                  </a:lnTo>
                  <a:lnTo>
                    <a:pt x="1457" y="1023"/>
                  </a:lnTo>
                  <a:lnTo>
                    <a:pt x="1474" y="1056"/>
                  </a:lnTo>
                  <a:lnTo>
                    <a:pt x="1487" y="1091"/>
                  </a:lnTo>
                  <a:lnTo>
                    <a:pt x="1496" y="1127"/>
                  </a:lnTo>
                  <a:lnTo>
                    <a:pt x="1500" y="1164"/>
                  </a:lnTo>
                  <a:lnTo>
                    <a:pt x="1500" y="1201"/>
                  </a:lnTo>
                  <a:lnTo>
                    <a:pt x="1496" y="1237"/>
                  </a:lnTo>
                  <a:lnTo>
                    <a:pt x="1487" y="1273"/>
                  </a:lnTo>
                  <a:lnTo>
                    <a:pt x="1473" y="1309"/>
                  </a:lnTo>
                  <a:lnTo>
                    <a:pt x="1456" y="1342"/>
                  </a:lnTo>
                  <a:lnTo>
                    <a:pt x="1435" y="1374"/>
                  </a:lnTo>
                  <a:lnTo>
                    <a:pt x="1408" y="1403"/>
                  </a:lnTo>
                  <a:lnTo>
                    <a:pt x="1379" y="1429"/>
                  </a:lnTo>
                  <a:lnTo>
                    <a:pt x="1347" y="1450"/>
                  </a:lnTo>
                  <a:lnTo>
                    <a:pt x="1314" y="1468"/>
                  </a:lnTo>
                  <a:lnTo>
                    <a:pt x="1278" y="1481"/>
                  </a:lnTo>
                  <a:lnTo>
                    <a:pt x="1242" y="1490"/>
                  </a:lnTo>
                  <a:lnTo>
                    <a:pt x="1206" y="1494"/>
                  </a:lnTo>
                  <a:lnTo>
                    <a:pt x="1169" y="1494"/>
                  </a:lnTo>
                  <a:lnTo>
                    <a:pt x="1132" y="1490"/>
                  </a:lnTo>
                  <a:lnTo>
                    <a:pt x="1095" y="1482"/>
                  </a:lnTo>
                  <a:lnTo>
                    <a:pt x="1061" y="1469"/>
                  </a:lnTo>
                  <a:lnTo>
                    <a:pt x="1027" y="1451"/>
                  </a:lnTo>
                  <a:lnTo>
                    <a:pt x="995" y="1430"/>
                  </a:lnTo>
                  <a:lnTo>
                    <a:pt x="966" y="1403"/>
                  </a:lnTo>
                  <a:lnTo>
                    <a:pt x="0" y="441"/>
                  </a:lnTo>
                  <a:lnTo>
                    <a:pt x="157" y="284"/>
                  </a:lnTo>
                  <a:lnTo>
                    <a:pt x="1095" y="1219"/>
                  </a:lnTo>
                  <a:lnTo>
                    <a:pt x="1112" y="1231"/>
                  </a:lnTo>
                  <a:lnTo>
                    <a:pt x="1130" y="1240"/>
                  </a:lnTo>
                  <a:lnTo>
                    <a:pt x="1150" y="1245"/>
                  </a:lnTo>
                  <a:lnTo>
                    <a:pt x="1169" y="1245"/>
                  </a:lnTo>
                  <a:lnTo>
                    <a:pt x="1188" y="1240"/>
                  </a:lnTo>
                  <a:lnTo>
                    <a:pt x="1207" y="1231"/>
                  </a:lnTo>
                  <a:lnTo>
                    <a:pt x="1224" y="1219"/>
                  </a:lnTo>
                  <a:lnTo>
                    <a:pt x="1236" y="1202"/>
                  </a:lnTo>
                  <a:lnTo>
                    <a:pt x="1246" y="1183"/>
                  </a:lnTo>
                  <a:lnTo>
                    <a:pt x="1250" y="1164"/>
                  </a:lnTo>
                  <a:lnTo>
                    <a:pt x="1250" y="1145"/>
                  </a:lnTo>
                  <a:lnTo>
                    <a:pt x="1246" y="1125"/>
                  </a:lnTo>
                  <a:lnTo>
                    <a:pt x="1236" y="1107"/>
                  </a:lnTo>
                  <a:lnTo>
                    <a:pt x="1224" y="1091"/>
                  </a:lnTo>
                  <a:lnTo>
                    <a:pt x="286" y="156"/>
                  </a:lnTo>
                  <a:lnTo>
                    <a:pt x="44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43" name="Freeform 1382">
              <a:extLst>
                <a:ext uri="{FF2B5EF4-FFF2-40B4-BE49-F238E27FC236}">
                  <a16:creationId xmlns:a16="http://schemas.microsoft.com/office/drawing/2014/main" id="{A611B1FD-2F09-4E64-AC9E-552651BC84DE}"/>
                </a:ext>
              </a:extLst>
            </p:cNvPr>
            <p:cNvSpPr>
              <a:spLocks/>
            </p:cNvSpPr>
            <p:nvPr/>
          </p:nvSpPr>
          <p:spPr bwMode="auto">
            <a:xfrm>
              <a:off x="2748" y="225"/>
              <a:ext cx="277" cy="276"/>
            </a:xfrm>
            <a:custGeom>
              <a:avLst/>
              <a:gdLst>
                <a:gd name="T0" fmla="*/ 3117 w 3324"/>
                <a:gd name="T1" fmla="*/ 0 h 3313"/>
                <a:gd name="T2" fmla="*/ 3324 w 3324"/>
                <a:gd name="T3" fmla="*/ 207 h 3313"/>
                <a:gd name="T4" fmla="*/ 2908 w 3324"/>
                <a:gd name="T5" fmla="*/ 1036 h 3313"/>
                <a:gd name="T6" fmla="*/ 2491 w 3324"/>
                <a:gd name="T7" fmla="*/ 1036 h 3313"/>
                <a:gd name="T8" fmla="*/ 1359 w 3324"/>
                <a:gd name="T9" fmla="*/ 2161 h 3313"/>
                <a:gd name="T10" fmla="*/ 1567 w 3324"/>
                <a:gd name="T11" fmla="*/ 2368 h 3313"/>
                <a:gd name="T12" fmla="*/ 746 w 3324"/>
                <a:gd name="T13" fmla="*/ 3186 h 3313"/>
                <a:gd name="T14" fmla="*/ 711 w 3324"/>
                <a:gd name="T15" fmla="*/ 3217 h 3313"/>
                <a:gd name="T16" fmla="*/ 673 w 3324"/>
                <a:gd name="T17" fmla="*/ 3245 h 3313"/>
                <a:gd name="T18" fmla="*/ 633 w 3324"/>
                <a:gd name="T19" fmla="*/ 3267 h 3313"/>
                <a:gd name="T20" fmla="*/ 591 w 3324"/>
                <a:gd name="T21" fmla="*/ 3285 h 3313"/>
                <a:gd name="T22" fmla="*/ 548 w 3324"/>
                <a:gd name="T23" fmla="*/ 3300 h 3313"/>
                <a:gd name="T24" fmla="*/ 504 w 3324"/>
                <a:gd name="T25" fmla="*/ 3308 h 3313"/>
                <a:gd name="T26" fmla="*/ 460 w 3324"/>
                <a:gd name="T27" fmla="*/ 3313 h 3313"/>
                <a:gd name="T28" fmla="*/ 415 w 3324"/>
                <a:gd name="T29" fmla="*/ 3313 h 3313"/>
                <a:gd name="T30" fmla="*/ 370 w 3324"/>
                <a:gd name="T31" fmla="*/ 3308 h 3313"/>
                <a:gd name="T32" fmla="*/ 326 w 3324"/>
                <a:gd name="T33" fmla="*/ 3300 h 3313"/>
                <a:gd name="T34" fmla="*/ 283 w 3324"/>
                <a:gd name="T35" fmla="*/ 3285 h 3313"/>
                <a:gd name="T36" fmla="*/ 241 w 3324"/>
                <a:gd name="T37" fmla="*/ 3267 h 3313"/>
                <a:gd name="T38" fmla="*/ 201 w 3324"/>
                <a:gd name="T39" fmla="*/ 3245 h 3313"/>
                <a:gd name="T40" fmla="*/ 164 w 3324"/>
                <a:gd name="T41" fmla="*/ 3217 h 3313"/>
                <a:gd name="T42" fmla="*/ 128 w 3324"/>
                <a:gd name="T43" fmla="*/ 3186 h 3313"/>
                <a:gd name="T44" fmla="*/ 96 w 3324"/>
                <a:gd name="T45" fmla="*/ 3150 h 3313"/>
                <a:gd name="T46" fmla="*/ 69 w 3324"/>
                <a:gd name="T47" fmla="*/ 3112 h 3313"/>
                <a:gd name="T48" fmla="*/ 46 w 3324"/>
                <a:gd name="T49" fmla="*/ 3073 h 3313"/>
                <a:gd name="T50" fmla="*/ 28 w 3324"/>
                <a:gd name="T51" fmla="*/ 3031 h 3313"/>
                <a:gd name="T52" fmla="*/ 13 w 3324"/>
                <a:gd name="T53" fmla="*/ 2988 h 3313"/>
                <a:gd name="T54" fmla="*/ 4 w 3324"/>
                <a:gd name="T55" fmla="*/ 2944 h 3313"/>
                <a:gd name="T56" fmla="*/ 0 w 3324"/>
                <a:gd name="T57" fmla="*/ 2899 h 3313"/>
                <a:gd name="T58" fmla="*/ 0 w 3324"/>
                <a:gd name="T59" fmla="*/ 2855 h 3313"/>
                <a:gd name="T60" fmla="*/ 4 w 3324"/>
                <a:gd name="T61" fmla="*/ 2811 h 3313"/>
                <a:gd name="T62" fmla="*/ 13 w 3324"/>
                <a:gd name="T63" fmla="*/ 2767 h 3313"/>
                <a:gd name="T64" fmla="*/ 28 w 3324"/>
                <a:gd name="T65" fmla="*/ 2723 h 3313"/>
                <a:gd name="T66" fmla="*/ 46 w 3324"/>
                <a:gd name="T67" fmla="*/ 2683 h 3313"/>
                <a:gd name="T68" fmla="*/ 69 w 3324"/>
                <a:gd name="T69" fmla="*/ 2642 h 3313"/>
                <a:gd name="T70" fmla="*/ 96 w 3324"/>
                <a:gd name="T71" fmla="*/ 2604 h 3313"/>
                <a:gd name="T72" fmla="*/ 128 w 3324"/>
                <a:gd name="T73" fmla="*/ 2569 h 3313"/>
                <a:gd name="T74" fmla="*/ 948 w 3324"/>
                <a:gd name="T75" fmla="*/ 1752 h 3313"/>
                <a:gd name="T76" fmla="*/ 1152 w 3324"/>
                <a:gd name="T77" fmla="*/ 1954 h 3313"/>
                <a:gd name="T78" fmla="*/ 2284 w 3324"/>
                <a:gd name="T79" fmla="*/ 829 h 3313"/>
                <a:gd name="T80" fmla="*/ 2284 w 3324"/>
                <a:gd name="T81" fmla="*/ 414 h 3313"/>
                <a:gd name="T82" fmla="*/ 3117 w 3324"/>
                <a:gd name="T83" fmla="*/ 0 h 3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24" h="3313">
                  <a:moveTo>
                    <a:pt x="3117" y="0"/>
                  </a:moveTo>
                  <a:lnTo>
                    <a:pt x="3324" y="207"/>
                  </a:lnTo>
                  <a:lnTo>
                    <a:pt x="2908" y="1036"/>
                  </a:lnTo>
                  <a:lnTo>
                    <a:pt x="2491" y="1036"/>
                  </a:lnTo>
                  <a:lnTo>
                    <a:pt x="1359" y="2161"/>
                  </a:lnTo>
                  <a:lnTo>
                    <a:pt x="1567" y="2368"/>
                  </a:lnTo>
                  <a:lnTo>
                    <a:pt x="746" y="3186"/>
                  </a:lnTo>
                  <a:lnTo>
                    <a:pt x="711" y="3217"/>
                  </a:lnTo>
                  <a:lnTo>
                    <a:pt x="673" y="3245"/>
                  </a:lnTo>
                  <a:lnTo>
                    <a:pt x="633" y="3267"/>
                  </a:lnTo>
                  <a:lnTo>
                    <a:pt x="591" y="3285"/>
                  </a:lnTo>
                  <a:lnTo>
                    <a:pt x="548" y="3300"/>
                  </a:lnTo>
                  <a:lnTo>
                    <a:pt x="504" y="3308"/>
                  </a:lnTo>
                  <a:lnTo>
                    <a:pt x="460" y="3313"/>
                  </a:lnTo>
                  <a:lnTo>
                    <a:pt x="415" y="3313"/>
                  </a:lnTo>
                  <a:lnTo>
                    <a:pt x="370" y="3308"/>
                  </a:lnTo>
                  <a:lnTo>
                    <a:pt x="326" y="3300"/>
                  </a:lnTo>
                  <a:lnTo>
                    <a:pt x="283" y="3285"/>
                  </a:lnTo>
                  <a:lnTo>
                    <a:pt x="241" y="3267"/>
                  </a:lnTo>
                  <a:lnTo>
                    <a:pt x="201" y="3245"/>
                  </a:lnTo>
                  <a:lnTo>
                    <a:pt x="164" y="3217"/>
                  </a:lnTo>
                  <a:lnTo>
                    <a:pt x="128" y="3186"/>
                  </a:lnTo>
                  <a:lnTo>
                    <a:pt x="96" y="3150"/>
                  </a:lnTo>
                  <a:lnTo>
                    <a:pt x="69" y="3112"/>
                  </a:lnTo>
                  <a:lnTo>
                    <a:pt x="46" y="3073"/>
                  </a:lnTo>
                  <a:lnTo>
                    <a:pt x="28" y="3031"/>
                  </a:lnTo>
                  <a:lnTo>
                    <a:pt x="13" y="2988"/>
                  </a:lnTo>
                  <a:lnTo>
                    <a:pt x="4" y="2944"/>
                  </a:lnTo>
                  <a:lnTo>
                    <a:pt x="0" y="2899"/>
                  </a:lnTo>
                  <a:lnTo>
                    <a:pt x="0" y="2855"/>
                  </a:lnTo>
                  <a:lnTo>
                    <a:pt x="4" y="2811"/>
                  </a:lnTo>
                  <a:lnTo>
                    <a:pt x="13" y="2767"/>
                  </a:lnTo>
                  <a:lnTo>
                    <a:pt x="28" y="2723"/>
                  </a:lnTo>
                  <a:lnTo>
                    <a:pt x="46" y="2683"/>
                  </a:lnTo>
                  <a:lnTo>
                    <a:pt x="69" y="2642"/>
                  </a:lnTo>
                  <a:lnTo>
                    <a:pt x="96" y="2604"/>
                  </a:lnTo>
                  <a:lnTo>
                    <a:pt x="128" y="2569"/>
                  </a:lnTo>
                  <a:lnTo>
                    <a:pt x="948" y="1752"/>
                  </a:lnTo>
                  <a:lnTo>
                    <a:pt x="1152" y="1954"/>
                  </a:lnTo>
                  <a:lnTo>
                    <a:pt x="2284" y="829"/>
                  </a:lnTo>
                  <a:lnTo>
                    <a:pt x="2284" y="414"/>
                  </a:lnTo>
                  <a:lnTo>
                    <a:pt x="311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427584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outVertical)">
                                      <p:cBhvr>
                                        <p:cTn id="11" dur="500"/>
                                        <p:tgtEl>
                                          <p:spTgt spid="1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strVal val="#ppt_x"/>
                                          </p:val>
                                        </p:tav>
                                        <p:tav tm="100000">
                                          <p:val>
                                            <p:strVal val="#ppt_x"/>
                                          </p:val>
                                        </p:tav>
                                      </p:tavLst>
                                    </p:anim>
                                    <p:anim calcmode="lin" valueType="num">
                                      <p:cBhvr>
                                        <p:cTn id="17" dur="50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anim calcmode="lin" valueType="num">
                                      <p:cBhvr>
                                        <p:cTn id="32" dur="500" fill="hold"/>
                                        <p:tgtEl>
                                          <p:spTgt spid="25"/>
                                        </p:tgtEl>
                                        <p:attrNameLst>
                                          <p:attrName>ppt_x</p:attrName>
                                        </p:attrNameLst>
                                      </p:cBhvr>
                                      <p:tavLst>
                                        <p:tav tm="0">
                                          <p:val>
                                            <p:strVal val="#ppt_x"/>
                                          </p:val>
                                        </p:tav>
                                        <p:tav tm="100000">
                                          <p:val>
                                            <p:strVal val="#ppt_x"/>
                                          </p:val>
                                        </p:tav>
                                      </p:tavLst>
                                    </p:anim>
                                    <p:anim calcmode="lin" valueType="num">
                                      <p:cBhvr>
                                        <p:cTn id="33" dur="500" fill="hold"/>
                                        <p:tgtEl>
                                          <p:spTgt spid="2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anim calcmode="lin" valueType="num">
                                      <p:cBhvr>
                                        <p:cTn id="52" dur="500" fill="hold"/>
                                        <p:tgtEl>
                                          <p:spTgt spid="29"/>
                                        </p:tgtEl>
                                        <p:attrNameLst>
                                          <p:attrName>ppt_x</p:attrName>
                                        </p:attrNameLst>
                                      </p:cBhvr>
                                      <p:tavLst>
                                        <p:tav tm="0">
                                          <p:val>
                                            <p:strVal val="#ppt_x"/>
                                          </p:val>
                                        </p:tav>
                                        <p:tav tm="100000">
                                          <p:val>
                                            <p:strVal val="#ppt_x"/>
                                          </p:val>
                                        </p:tav>
                                      </p:tavLst>
                                    </p:anim>
                                    <p:anim calcmode="lin" valueType="num">
                                      <p:cBhvr>
                                        <p:cTn id="53" dur="500" fill="hold"/>
                                        <p:tgtEl>
                                          <p:spTgt spid="29"/>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anim calcmode="lin" valueType="num">
                                      <p:cBhvr>
                                        <p:cTn id="68" dur="500" fill="hold"/>
                                        <p:tgtEl>
                                          <p:spTgt spid="39"/>
                                        </p:tgtEl>
                                        <p:attrNameLst>
                                          <p:attrName>ppt_x</p:attrName>
                                        </p:attrNameLst>
                                      </p:cBhvr>
                                      <p:tavLst>
                                        <p:tav tm="0">
                                          <p:val>
                                            <p:strVal val="#ppt_x"/>
                                          </p:val>
                                        </p:tav>
                                        <p:tav tm="100000">
                                          <p:val>
                                            <p:strVal val="#ppt_x"/>
                                          </p:val>
                                        </p:tav>
                                      </p:tavLst>
                                    </p:anim>
                                    <p:anim calcmode="lin" valueType="num">
                                      <p:cBhvr>
                                        <p:cTn id="69" dur="500" fill="hold"/>
                                        <p:tgtEl>
                                          <p:spTgt spid="39"/>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10"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6" grpId="0" animBg="1"/>
      <p:bldP spid="14" grpId="0"/>
      <p:bldP spid="16" grpId="0"/>
      <p:bldP spid="24" grpId="0"/>
      <p:bldP spid="25" grpId="0"/>
      <p:bldP spid="27" grpId="0" animBg="1"/>
      <p:bldP spid="28" grpId="0"/>
      <p:bldP spid="29"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8A62CB-5499-4248-908E-F31AD8910CED}"/>
              </a:ext>
            </a:extLst>
          </p:cNvPr>
          <p:cNvGrpSpPr/>
          <p:nvPr/>
        </p:nvGrpSpPr>
        <p:grpSpPr>
          <a:xfrm>
            <a:off x="8219049" y="4420772"/>
            <a:ext cx="469358" cy="189914"/>
            <a:chOff x="2630658" y="3812345"/>
            <a:chExt cx="1216856" cy="492370"/>
          </a:xfrm>
        </p:grpSpPr>
        <p:sp>
          <p:nvSpPr>
            <p:cNvPr id="7" name="Oval 6">
              <a:extLst>
                <a:ext uri="{FF2B5EF4-FFF2-40B4-BE49-F238E27FC236}">
                  <a16:creationId xmlns:a16="http://schemas.microsoft.com/office/drawing/2014/main" id="{9FCBEE2A-5636-4D0B-B754-E96899C37DB3}"/>
                </a:ext>
              </a:extLst>
            </p:cNvPr>
            <p:cNvSpPr/>
            <p:nvPr/>
          </p:nvSpPr>
          <p:spPr>
            <a:xfrm>
              <a:off x="2630658" y="3812345"/>
              <a:ext cx="492370" cy="49237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grpSp>
          <p:nvGrpSpPr>
            <p:cNvPr id="11" name="Group 10">
              <a:extLst>
                <a:ext uri="{FF2B5EF4-FFF2-40B4-BE49-F238E27FC236}">
                  <a16:creationId xmlns:a16="http://schemas.microsoft.com/office/drawing/2014/main" id="{2A72FAAA-D9D4-497A-904D-1D6B2B9467B9}"/>
                </a:ext>
              </a:extLst>
            </p:cNvPr>
            <p:cNvGrpSpPr/>
            <p:nvPr/>
          </p:nvGrpSpPr>
          <p:grpSpPr>
            <a:xfrm>
              <a:off x="3355144" y="3812345"/>
              <a:ext cx="492370" cy="492370"/>
              <a:chOff x="3657600" y="4058530"/>
              <a:chExt cx="379828" cy="379828"/>
            </a:xfrm>
          </p:grpSpPr>
          <p:cxnSp>
            <p:nvCxnSpPr>
              <p:cNvPr id="9" name="Straight Connector 8">
                <a:extLst>
                  <a:ext uri="{FF2B5EF4-FFF2-40B4-BE49-F238E27FC236}">
                    <a16:creationId xmlns:a16="http://schemas.microsoft.com/office/drawing/2014/main" id="{241E857A-26AF-4E3A-9CCA-F5F5FD4C72DB}"/>
                  </a:ext>
                </a:extLst>
              </p:cNvPr>
              <p:cNvCxnSpPr/>
              <p:nvPr/>
            </p:nvCxnSpPr>
            <p:spPr>
              <a:xfrm>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06F4888-AF8A-4F1F-9A44-BD729F0C7CD2}"/>
                  </a:ext>
                </a:extLst>
              </p:cNvPr>
              <p:cNvCxnSpPr>
                <a:cxnSpLocks/>
              </p:cNvCxnSpPr>
              <p:nvPr/>
            </p:nvCxnSpPr>
            <p:spPr>
              <a:xfrm flipH="1">
                <a:off x="3657600" y="4058530"/>
                <a:ext cx="379828" cy="37982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5" name="TextBox 14">
            <a:extLst>
              <a:ext uri="{FF2B5EF4-FFF2-40B4-BE49-F238E27FC236}">
                <a16:creationId xmlns:a16="http://schemas.microsoft.com/office/drawing/2014/main" id="{AD7748BA-2BF3-4803-A619-43DEA622A89B}"/>
              </a:ext>
            </a:extLst>
          </p:cNvPr>
          <p:cNvSpPr txBox="1"/>
          <p:nvPr/>
        </p:nvSpPr>
        <p:spPr>
          <a:xfrm>
            <a:off x="3358166" y="582168"/>
            <a:ext cx="2427668"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mj-lt"/>
              </a:rPr>
              <a:t>Our Goals</a:t>
            </a:r>
          </a:p>
        </p:txBody>
      </p:sp>
      <p:sp>
        <p:nvSpPr>
          <p:cNvPr id="14" name="Rectangle 13">
            <a:extLst>
              <a:ext uri="{FF2B5EF4-FFF2-40B4-BE49-F238E27FC236}">
                <a16:creationId xmlns:a16="http://schemas.microsoft.com/office/drawing/2014/main" id="{F711BB9E-57A6-4D2E-991D-79CF1F20A7B1}"/>
              </a:ext>
            </a:extLst>
          </p:cNvPr>
          <p:cNvSpPr/>
          <p:nvPr/>
        </p:nvSpPr>
        <p:spPr>
          <a:xfrm>
            <a:off x="1635172" y="1193928"/>
            <a:ext cx="5911187" cy="453201"/>
          </a:xfrm>
          <a:prstGeom prst="rect">
            <a:avLst/>
          </a:prstGeom>
        </p:spPr>
        <p:txBody>
          <a:bodyPr wrap="square">
            <a:spAutoFit/>
          </a:bodyPr>
          <a:lstStyle/>
          <a:p>
            <a:pPr algn="ctr">
              <a:lnSpc>
                <a:spcPct val="150000"/>
              </a:lnSpc>
            </a:pPr>
            <a:r>
              <a:rPr lang="id-ID" sz="825" dirty="0">
                <a:solidFill>
                  <a:schemeClr val="tx1">
                    <a:lumMod val="50000"/>
                    <a:lumOff val="50000"/>
                  </a:schemeClr>
                </a:solidFill>
                <a:ea typeface="Lato" panose="020F0502020204030203" pitchFamily="34" charset="0"/>
                <a:cs typeface="Lato" panose="020F0502020204030203" pitchFamily="34" charset="0"/>
              </a:rPr>
              <a:t>Lorem ipsum lacus nulla ac netus nibh aliquet, porttitor ligula justo libero vivamus porttitor dolor, conubia mollit. Sapien nam suspendisse, tincidunt eget ante tincidunt, eros in auctor fringilladolor sit amet</a:t>
            </a:r>
            <a:r>
              <a:rPr lang="id-ID" sz="825" b="1" dirty="0">
                <a:solidFill>
                  <a:schemeClr val="tx1">
                    <a:lumMod val="50000"/>
                    <a:lumOff val="50000"/>
                  </a:schemeClr>
                </a:solidFill>
                <a:ea typeface="Lato" panose="020F0502020204030203" pitchFamily="34" charset="0"/>
                <a:cs typeface="Lato" panose="020F0502020204030203" pitchFamily="34" charset="0"/>
              </a:rPr>
              <a:t>,</a:t>
            </a:r>
            <a:r>
              <a:rPr lang="id-ID" sz="825" dirty="0">
                <a:solidFill>
                  <a:schemeClr val="tx1">
                    <a:lumMod val="50000"/>
                    <a:lumOff val="50000"/>
                  </a:schemeClr>
                </a:solidFill>
                <a:ea typeface="Lato" panose="020F0502020204030203" pitchFamily="34" charset="0"/>
                <a:cs typeface="Lato" panose="020F0502020204030203" pitchFamily="34" charset="0"/>
              </a:rPr>
              <a:t> lacus</a:t>
            </a:r>
          </a:p>
        </p:txBody>
      </p:sp>
      <p:sp>
        <p:nvSpPr>
          <p:cNvPr id="20" name="Rectangle 19">
            <a:extLst>
              <a:ext uri="{FF2B5EF4-FFF2-40B4-BE49-F238E27FC236}">
                <a16:creationId xmlns:a16="http://schemas.microsoft.com/office/drawing/2014/main" id="{41F4BBC1-1989-404C-825E-F708680F04AB}"/>
              </a:ext>
            </a:extLst>
          </p:cNvPr>
          <p:cNvSpPr/>
          <p:nvPr/>
        </p:nvSpPr>
        <p:spPr>
          <a:xfrm>
            <a:off x="1156648" y="2566621"/>
            <a:ext cx="1425395" cy="464101"/>
          </a:xfrm>
          <a:prstGeom prst="rect">
            <a:avLst/>
          </a:prstGeom>
        </p:spPr>
        <p:txBody>
          <a:bodyPr wrap="square">
            <a:spAutoFit/>
          </a:bodyPr>
          <a:lstStyle/>
          <a:p>
            <a:pPr algn="r">
              <a:lnSpc>
                <a:spcPct val="150000"/>
              </a:lnSpc>
            </a:pPr>
            <a:r>
              <a:rPr lang="en-US" sz="1800" b="1" dirty="0">
                <a:solidFill>
                  <a:schemeClr val="tx1">
                    <a:lumMod val="75000"/>
                    <a:lumOff val="25000"/>
                  </a:schemeClr>
                </a:solidFill>
                <a:ea typeface="Lato" panose="020F0502020204030203" pitchFamily="34" charset="0"/>
                <a:cs typeface="Lato" panose="020F0502020204030203" pitchFamily="34" charset="0"/>
              </a:rPr>
              <a:t>Goal One</a:t>
            </a:r>
            <a:endParaRPr lang="id-ID" sz="180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2" name="Rectangle 21">
            <a:extLst>
              <a:ext uri="{FF2B5EF4-FFF2-40B4-BE49-F238E27FC236}">
                <a16:creationId xmlns:a16="http://schemas.microsoft.com/office/drawing/2014/main" id="{8D9FA59F-5064-4EAA-B8A4-E5CF68EA8400}"/>
              </a:ext>
            </a:extLst>
          </p:cNvPr>
          <p:cNvSpPr/>
          <p:nvPr/>
        </p:nvSpPr>
        <p:spPr>
          <a:xfrm>
            <a:off x="6599489" y="2566621"/>
            <a:ext cx="1425395" cy="464101"/>
          </a:xfrm>
          <a:prstGeom prst="rect">
            <a:avLst/>
          </a:prstGeom>
        </p:spPr>
        <p:txBody>
          <a:bodyPr wrap="square">
            <a:spAutoFit/>
          </a:bodyPr>
          <a:lstStyle/>
          <a:p>
            <a:pPr>
              <a:lnSpc>
                <a:spcPct val="150000"/>
              </a:lnSpc>
            </a:pPr>
            <a:r>
              <a:rPr lang="en-US" sz="1800" b="1" dirty="0">
                <a:solidFill>
                  <a:schemeClr val="tx1">
                    <a:lumMod val="75000"/>
                    <a:lumOff val="25000"/>
                  </a:schemeClr>
                </a:solidFill>
                <a:ea typeface="Lato" panose="020F0502020204030203" pitchFamily="34" charset="0"/>
                <a:cs typeface="Lato" panose="020F0502020204030203" pitchFamily="34" charset="0"/>
              </a:rPr>
              <a:t>Goal Two</a:t>
            </a:r>
            <a:endParaRPr lang="id-ID" sz="1800" b="1" dirty="0">
              <a:solidFill>
                <a:schemeClr val="tx1">
                  <a:lumMod val="75000"/>
                  <a:lumOff val="25000"/>
                </a:schemeClr>
              </a:solidFill>
              <a:ea typeface="Lato" panose="020F0502020204030203" pitchFamily="34" charset="0"/>
              <a:cs typeface="Lato" panose="020F0502020204030203" pitchFamily="34" charset="0"/>
            </a:endParaRPr>
          </a:p>
        </p:txBody>
      </p:sp>
      <p:sp>
        <p:nvSpPr>
          <p:cNvPr id="23" name="Rectangle 22">
            <a:extLst>
              <a:ext uri="{FF2B5EF4-FFF2-40B4-BE49-F238E27FC236}">
                <a16:creationId xmlns:a16="http://schemas.microsoft.com/office/drawing/2014/main" id="{FCC26981-FD81-46BA-9B0A-CB5B51F252C8}"/>
              </a:ext>
            </a:extLst>
          </p:cNvPr>
          <p:cNvSpPr/>
          <p:nvPr/>
        </p:nvSpPr>
        <p:spPr>
          <a:xfrm>
            <a:off x="870046" y="3513445"/>
            <a:ext cx="1711997" cy="643638"/>
          </a:xfrm>
          <a:prstGeom prst="rect">
            <a:avLst/>
          </a:prstGeom>
        </p:spPr>
        <p:txBody>
          <a:bodyPr wrap="square">
            <a:spAutoFit/>
          </a:bodyPr>
          <a:lstStyle/>
          <a:p>
            <a:pPr algn="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a:t>
            </a:r>
          </a:p>
        </p:txBody>
      </p:sp>
      <p:sp>
        <p:nvSpPr>
          <p:cNvPr id="24" name="Rectangle 23">
            <a:extLst>
              <a:ext uri="{FF2B5EF4-FFF2-40B4-BE49-F238E27FC236}">
                <a16:creationId xmlns:a16="http://schemas.microsoft.com/office/drawing/2014/main" id="{E56141FC-3D3A-4651-984F-C1D15B90D468}"/>
              </a:ext>
            </a:extLst>
          </p:cNvPr>
          <p:cNvSpPr/>
          <p:nvPr/>
        </p:nvSpPr>
        <p:spPr>
          <a:xfrm>
            <a:off x="6635595" y="3513445"/>
            <a:ext cx="1711997" cy="643638"/>
          </a:xfrm>
          <a:prstGeom prst="rect">
            <a:avLst/>
          </a:prstGeom>
        </p:spPr>
        <p:txBody>
          <a:bodyPr wrap="square">
            <a:spAutoFit/>
          </a:bodyPr>
          <a:lstStyle/>
          <a:p>
            <a:pPr>
              <a:lnSpc>
                <a:spcPct val="150000"/>
              </a:lnSpc>
            </a:pPr>
            <a:r>
              <a:rPr lang="id-ID" sz="825" dirty="0">
                <a:solidFill>
                  <a:schemeClr val="bg1"/>
                </a:solidFill>
                <a:ea typeface="Lato" panose="020F0502020204030203" pitchFamily="34" charset="0"/>
                <a:cs typeface="Lato" panose="020F0502020204030203" pitchFamily="34" charset="0"/>
              </a:rPr>
              <a:t>Lorem ipsum lacus nulla ac netus nibh aliquet, porttitor ligula justo libero vivamus porttitor dolor, </a:t>
            </a:r>
          </a:p>
        </p:txBody>
      </p:sp>
      <p:grpSp>
        <p:nvGrpSpPr>
          <p:cNvPr id="27" name="Group 1008">
            <a:extLst>
              <a:ext uri="{FF2B5EF4-FFF2-40B4-BE49-F238E27FC236}">
                <a16:creationId xmlns:a16="http://schemas.microsoft.com/office/drawing/2014/main" id="{7DCA8D56-72D7-4D95-9A40-2CB89D5D6ADB}"/>
              </a:ext>
            </a:extLst>
          </p:cNvPr>
          <p:cNvGrpSpPr>
            <a:grpSpLocks noChangeAspect="1"/>
          </p:cNvGrpSpPr>
          <p:nvPr/>
        </p:nvGrpSpPr>
        <p:grpSpPr bwMode="auto">
          <a:xfrm>
            <a:off x="2122447" y="2120670"/>
            <a:ext cx="440018" cy="380371"/>
            <a:chOff x="-3982" y="41"/>
            <a:chExt cx="2641" cy="2283"/>
          </a:xfrm>
          <a:gradFill>
            <a:gsLst>
              <a:gs pos="0">
                <a:schemeClr val="accent1"/>
              </a:gs>
              <a:gs pos="100000">
                <a:schemeClr val="accent2"/>
              </a:gs>
            </a:gsLst>
            <a:lin ang="5400000" scaled="1"/>
          </a:gradFill>
        </p:grpSpPr>
        <p:sp>
          <p:nvSpPr>
            <p:cNvPr id="28" name="Freeform 1010">
              <a:extLst>
                <a:ext uri="{FF2B5EF4-FFF2-40B4-BE49-F238E27FC236}">
                  <a16:creationId xmlns:a16="http://schemas.microsoft.com/office/drawing/2014/main" id="{7CED8C19-9C7D-4CFD-89BC-828E782620DA}"/>
                </a:ext>
              </a:extLst>
            </p:cNvPr>
            <p:cNvSpPr>
              <a:spLocks noEditPoints="1"/>
            </p:cNvSpPr>
            <p:nvPr/>
          </p:nvSpPr>
          <p:spPr bwMode="auto">
            <a:xfrm>
              <a:off x="-3982" y="41"/>
              <a:ext cx="2641" cy="2283"/>
            </a:xfrm>
            <a:custGeom>
              <a:avLst/>
              <a:gdLst>
                <a:gd name="T0" fmla="*/ 383 w 5282"/>
                <a:gd name="T1" fmla="*/ 3127 h 4566"/>
                <a:gd name="T2" fmla="*/ 4899 w 5282"/>
                <a:gd name="T3" fmla="*/ 384 h 4566"/>
                <a:gd name="T4" fmla="*/ 257 w 5282"/>
                <a:gd name="T5" fmla="*/ 0 h 4566"/>
                <a:gd name="T6" fmla="*/ 5072 w 5282"/>
                <a:gd name="T7" fmla="*/ 4 h 4566"/>
                <a:gd name="T8" fmla="*/ 5156 w 5282"/>
                <a:gd name="T9" fmla="*/ 36 h 4566"/>
                <a:gd name="T10" fmla="*/ 5221 w 5282"/>
                <a:gd name="T11" fmla="*/ 90 h 4566"/>
                <a:gd name="T12" fmla="*/ 5266 w 5282"/>
                <a:gd name="T13" fmla="*/ 168 h 4566"/>
                <a:gd name="T14" fmla="*/ 5282 w 5282"/>
                <a:gd name="T15" fmla="*/ 256 h 4566"/>
                <a:gd name="T16" fmla="*/ 5278 w 5282"/>
                <a:gd name="T17" fmla="*/ 3300 h 4566"/>
                <a:gd name="T18" fmla="*/ 5247 w 5282"/>
                <a:gd name="T19" fmla="*/ 3384 h 4566"/>
                <a:gd name="T20" fmla="*/ 5191 w 5282"/>
                <a:gd name="T21" fmla="*/ 3451 h 4566"/>
                <a:gd name="T22" fmla="*/ 5116 w 5282"/>
                <a:gd name="T23" fmla="*/ 3494 h 4566"/>
                <a:gd name="T24" fmla="*/ 5026 w 5282"/>
                <a:gd name="T25" fmla="*/ 3511 h 4566"/>
                <a:gd name="T26" fmla="*/ 3243 w 5282"/>
                <a:gd name="T27" fmla="*/ 4092 h 4566"/>
                <a:gd name="T28" fmla="*/ 3985 w 5282"/>
                <a:gd name="T29" fmla="*/ 4097 h 4566"/>
                <a:gd name="T30" fmla="*/ 4068 w 5282"/>
                <a:gd name="T31" fmla="*/ 4132 h 4566"/>
                <a:gd name="T32" fmla="*/ 4133 w 5282"/>
                <a:gd name="T33" fmla="*/ 4196 h 4566"/>
                <a:gd name="T34" fmla="*/ 4168 w 5282"/>
                <a:gd name="T35" fmla="*/ 4280 h 4566"/>
                <a:gd name="T36" fmla="*/ 4168 w 5282"/>
                <a:gd name="T37" fmla="*/ 4376 h 4566"/>
                <a:gd name="T38" fmla="*/ 4133 w 5282"/>
                <a:gd name="T39" fmla="*/ 4462 h 4566"/>
                <a:gd name="T40" fmla="*/ 4068 w 5282"/>
                <a:gd name="T41" fmla="*/ 4524 h 4566"/>
                <a:gd name="T42" fmla="*/ 3985 w 5282"/>
                <a:gd name="T43" fmla="*/ 4561 h 4566"/>
                <a:gd name="T44" fmla="*/ 1345 w 5282"/>
                <a:gd name="T45" fmla="*/ 4566 h 4566"/>
                <a:gd name="T46" fmla="*/ 1254 w 5282"/>
                <a:gd name="T47" fmla="*/ 4547 h 4566"/>
                <a:gd name="T48" fmla="*/ 1179 w 5282"/>
                <a:gd name="T49" fmla="*/ 4495 h 4566"/>
                <a:gd name="T50" fmla="*/ 1127 w 5282"/>
                <a:gd name="T51" fmla="*/ 4421 h 4566"/>
                <a:gd name="T52" fmla="*/ 1110 w 5282"/>
                <a:gd name="T53" fmla="*/ 4328 h 4566"/>
                <a:gd name="T54" fmla="*/ 1127 w 5282"/>
                <a:gd name="T55" fmla="*/ 4237 h 4566"/>
                <a:gd name="T56" fmla="*/ 1179 w 5282"/>
                <a:gd name="T57" fmla="*/ 4161 h 4566"/>
                <a:gd name="T58" fmla="*/ 1254 w 5282"/>
                <a:gd name="T59" fmla="*/ 4110 h 4566"/>
                <a:gd name="T60" fmla="*/ 1345 w 5282"/>
                <a:gd name="T61" fmla="*/ 4092 h 4566"/>
                <a:gd name="T62" fmla="*/ 2040 w 5282"/>
                <a:gd name="T63" fmla="*/ 3511 h 4566"/>
                <a:gd name="T64" fmla="*/ 210 w 5282"/>
                <a:gd name="T65" fmla="*/ 3507 h 4566"/>
                <a:gd name="T66" fmla="*/ 127 w 5282"/>
                <a:gd name="T67" fmla="*/ 3475 h 4566"/>
                <a:gd name="T68" fmla="*/ 61 w 5282"/>
                <a:gd name="T69" fmla="*/ 3419 h 4566"/>
                <a:gd name="T70" fmla="*/ 16 w 5282"/>
                <a:gd name="T71" fmla="*/ 3343 h 4566"/>
                <a:gd name="T72" fmla="*/ 0 w 5282"/>
                <a:gd name="T73" fmla="*/ 3255 h 4566"/>
                <a:gd name="T74" fmla="*/ 5 w 5282"/>
                <a:gd name="T75" fmla="*/ 211 h 4566"/>
                <a:gd name="T76" fmla="*/ 35 w 5282"/>
                <a:gd name="T77" fmla="*/ 127 h 4566"/>
                <a:gd name="T78" fmla="*/ 91 w 5282"/>
                <a:gd name="T79" fmla="*/ 60 h 4566"/>
                <a:gd name="T80" fmla="*/ 167 w 5282"/>
                <a:gd name="T81" fmla="*/ 17 h 4566"/>
                <a:gd name="T82" fmla="*/ 257 w 5282"/>
                <a:gd name="T83" fmla="*/ 0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82" h="4566">
                  <a:moveTo>
                    <a:pt x="383" y="384"/>
                  </a:moveTo>
                  <a:lnTo>
                    <a:pt x="383" y="3127"/>
                  </a:lnTo>
                  <a:lnTo>
                    <a:pt x="4899" y="3127"/>
                  </a:lnTo>
                  <a:lnTo>
                    <a:pt x="4899" y="384"/>
                  </a:lnTo>
                  <a:lnTo>
                    <a:pt x="383" y="384"/>
                  </a:lnTo>
                  <a:close/>
                  <a:moveTo>
                    <a:pt x="257" y="0"/>
                  </a:moveTo>
                  <a:lnTo>
                    <a:pt x="5026" y="0"/>
                  </a:lnTo>
                  <a:lnTo>
                    <a:pt x="5072" y="4"/>
                  </a:lnTo>
                  <a:lnTo>
                    <a:pt x="5116" y="17"/>
                  </a:lnTo>
                  <a:lnTo>
                    <a:pt x="5156" y="36"/>
                  </a:lnTo>
                  <a:lnTo>
                    <a:pt x="5191" y="60"/>
                  </a:lnTo>
                  <a:lnTo>
                    <a:pt x="5221" y="90"/>
                  </a:lnTo>
                  <a:lnTo>
                    <a:pt x="5247" y="127"/>
                  </a:lnTo>
                  <a:lnTo>
                    <a:pt x="5266" y="168"/>
                  </a:lnTo>
                  <a:lnTo>
                    <a:pt x="5278" y="211"/>
                  </a:lnTo>
                  <a:lnTo>
                    <a:pt x="5282" y="256"/>
                  </a:lnTo>
                  <a:lnTo>
                    <a:pt x="5282" y="3255"/>
                  </a:lnTo>
                  <a:lnTo>
                    <a:pt x="5278" y="3300"/>
                  </a:lnTo>
                  <a:lnTo>
                    <a:pt x="5266" y="3343"/>
                  </a:lnTo>
                  <a:lnTo>
                    <a:pt x="5247" y="3384"/>
                  </a:lnTo>
                  <a:lnTo>
                    <a:pt x="5221" y="3419"/>
                  </a:lnTo>
                  <a:lnTo>
                    <a:pt x="5191" y="3451"/>
                  </a:lnTo>
                  <a:lnTo>
                    <a:pt x="5156" y="3475"/>
                  </a:lnTo>
                  <a:lnTo>
                    <a:pt x="5116" y="3494"/>
                  </a:lnTo>
                  <a:lnTo>
                    <a:pt x="5072" y="3507"/>
                  </a:lnTo>
                  <a:lnTo>
                    <a:pt x="5026" y="3511"/>
                  </a:lnTo>
                  <a:lnTo>
                    <a:pt x="3243" y="3511"/>
                  </a:lnTo>
                  <a:lnTo>
                    <a:pt x="3243" y="4092"/>
                  </a:lnTo>
                  <a:lnTo>
                    <a:pt x="3937" y="4092"/>
                  </a:lnTo>
                  <a:lnTo>
                    <a:pt x="3985" y="4097"/>
                  </a:lnTo>
                  <a:lnTo>
                    <a:pt x="4028" y="4110"/>
                  </a:lnTo>
                  <a:lnTo>
                    <a:pt x="4068" y="4132"/>
                  </a:lnTo>
                  <a:lnTo>
                    <a:pt x="4104" y="4161"/>
                  </a:lnTo>
                  <a:lnTo>
                    <a:pt x="4133" y="4196"/>
                  </a:lnTo>
                  <a:lnTo>
                    <a:pt x="4155" y="4237"/>
                  </a:lnTo>
                  <a:lnTo>
                    <a:pt x="4168" y="4280"/>
                  </a:lnTo>
                  <a:lnTo>
                    <a:pt x="4173" y="4328"/>
                  </a:lnTo>
                  <a:lnTo>
                    <a:pt x="4168" y="4376"/>
                  </a:lnTo>
                  <a:lnTo>
                    <a:pt x="4155" y="4421"/>
                  </a:lnTo>
                  <a:lnTo>
                    <a:pt x="4133" y="4462"/>
                  </a:lnTo>
                  <a:lnTo>
                    <a:pt x="4104" y="4495"/>
                  </a:lnTo>
                  <a:lnTo>
                    <a:pt x="4068" y="4524"/>
                  </a:lnTo>
                  <a:lnTo>
                    <a:pt x="4028" y="4547"/>
                  </a:lnTo>
                  <a:lnTo>
                    <a:pt x="3985" y="4561"/>
                  </a:lnTo>
                  <a:lnTo>
                    <a:pt x="3937" y="4566"/>
                  </a:lnTo>
                  <a:lnTo>
                    <a:pt x="1345" y="4566"/>
                  </a:lnTo>
                  <a:lnTo>
                    <a:pt x="1297" y="4561"/>
                  </a:lnTo>
                  <a:lnTo>
                    <a:pt x="1254" y="4547"/>
                  </a:lnTo>
                  <a:lnTo>
                    <a:pt x="1214" y="4524"/>
                  </a:lnTo>
                  <a:lnTo>
                    <a:pt x="1179" y="4495"/>
                  </a:lnTo>
                  <a:lnTo>
                    <a:pt x="1150" y="4462"/>
                  </a:lnTo>
                  <a:lnTo>
                    <a:pt x="1127" y="4421"/>
                  </a:lnTo>
                  <a:lnTo>
                    <a:pt x="1115" y="4376"/>
                  </a:lnTo>
                  <a:lnTo>
                    <a:pt x="1110" y="4328"/>
                  </a:lnTo>
                  <a:lnTo>
                    <a:pt x="1115" y="4280"/>
                  </a:lnTo>
                  <a:lnTo>
                    <a:pt x="1127" y="4237"/>
                  </a:lnTo>
                  <a:lnTo>
                    <a:pt x="1150" y="4196"/>
                  </a:lnTo>
                  <a:lnTo>
                    <a:pt x="1179" y="4161"/>
                  </a:lnTo>
                  <a:lnTo>
                    <a:pt x="1214" y="4132"/>
                  </a:lnTo>
                  <a:lnTo>
                    <a:pt x="1254" y="4110"/>
                  </a:lnTo>
                  <a:lnTo>
                    <a:pt x="1297" y="4097"/>
                  </a:lnTo>
                  <a:lnTo>
                    <a:pt x="1345" y="4092"/>
                  </a:lnTo>
                  <a:lnTo>
                    <a:pt x="2040" y="4092"/>
                  </a:lnTo>
                  <a:lnTo>
                    <a:pt x="2040" y="3511"/>
                  </a:lnTo>
                  <a:lnTo>
                    <a:pt x="257" y="3511"/>
                  </a:lnTo>
                  <a:lnTo>
                    <a:pt x="210" y="3507"/>
                  </a:lnTo>
                  <a:lnTo>
                    <a:pt x="167" y="3494"/>
                  </a:lnTo>
                  <a:lnTo>
                    <a:pt x="127" y="3475"/>
                  </a:lnTo>
                  <a:lnTo>
                    <a:pt x="91" y="3451"/>
                  </a:lnTo>
                  <a:lnTo>
                    <a:pt x="61" y="3419"/>
                  </a:lnTo>
                  <a:lnTo>
                    <a:pt x="35" y="3384"/>
                  </a:lnTo>
                  <a:lnTo>
                    <a:pt x="16" y="3343"/>
                  </a:lnTo>
                  <a:lnTo>
                    <a:pt x="5" y="3300"/>
                  </a:lnTo>
                  <a:lnTo>
                    <a:pt x="0" y="3255"/>
                  </a:lnTo>
                  <a:lnTo>
                    <a:pt x="0" y="256"/>
                  </a:lnTo>
                  <a:lnTo>
                    <a:pt x="5" y="211"/>
                  </a:lnTo>
                  <a:lnTo>
                    <a:pt x="16" y="168"/>
                  </a:lnTo>
                  <a:lnTo>
                    <a:pt x="35" y="127"/>
                  </a:lnTo>
                  <a:lnTo>
                    <a:pt x="61" y="90"/>
                  </a:lnTo>
                  <a:lnTo>
                    <a:pt x="91" y="60"/>
                  </a:lnTo>
                  <a:lnTo>
                    <a:pt x="127" y="36"/>
                  </a:lnTo>
                  <a:lnTo>
                    <a:pt x="167" y="17"/>
                  </a:lnTo>
                  <a:lnTo>
                    <a:pt x="210" y="4"/>
                  </a:lnTo>
                  <a:lnTo>
                    <a:pt x="2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1011">
              <a:extLst>
                <a:ext uri="{FF2B5EF4-FFF2-40B4-BE49-F238E27FC236}">
                  <a16:creationId xmlns:a16="http://schemas.microsoft.com/office/drawing/2014/main" id="{60637348-9BA9-4D26-9951-34BE85257318}"/>
                </a:ext>
              </a:extLst>
            </p:cNvPr>
            <p:cNvSpPr>
              <a:spLocks/>
            </p:cNvSpPr>
            <p:nvPr/>
          </p:nvSpPr>
          <p:spPr bwMode="auto">
            <a:xfrm>
              <a:off x="-3422" y="648"/>
              <a:ext cx="560" cy="539"/>
            </a:xfrm>
            <a:custGeom>
              <a:avLst/>
              <a:gdLst>
                <a:gd name="T0" fmla="*/ 964 w 1121"/>
                <a:gd name="T1" fmla="*/ 0 h 1078"/>
                <a:gd name="T2" fmla="*/ 993 w 1121"/>
                <a:gd name="T3" fmla="*/ 4 h 1078"/>
                <a:gd name="T4" fmla="*/ 1022 w 1121"/>
                <a:gd name="T5" fmla="*/ 12 h 1078"/>
                <a:gd name="T6" fmla="*/ 1048 w 1121"/>
                <a:gd name="T7" fmla="*/ 26 h 1078"/>
                <a:gd name="T8" fmla="*/ 1073 w 1121"/>
                <a:gd name="T9" fmla="*/ 45 h 1078"/>
                <a:gd name="T10" fmla="*/ 1094 w 1121"/>
                <a:gd name="T11" fmla="*/ 69 h 1078"/>
                <a:gd name="T12" fmla="*/ 1108 w 1121"/>
                <a:gd name="T13" fmla="*/ 97 h 1078"/>
                <a:gd name="T14" fmla="*/ 1118 w 1121"/>
                <a:gd name="T15" fmla="*/ 126 h 1078"/>
                <a:gd name="T16" fmla="*/ 1121 w 1121"/>
                <a:gd name="T17" fmla="*/ 158 h 1078"/>
                <a:gd name="T18" fmla="*/ 1121 w 1121"/>
                <a:gd name="T19" fmla="*/ 161 h 1078"/>
                <a:gd name="T20" fmla="*/ 1116 w 1121"/>
                <a:gd name="T21" fmla="*/ 198 h 1078"/>
                <a:gd name="T22" fmla="*/ 1105 w 1121"/>
                <a:gd name="T23" fmla="*/ 230 h 1078"/>
                <a:gd name="T24" fmla="*/ 1086 w 1121"/>
                <a:gd name="T25" fmla="*/ 261 h 1078"/>
                <a:gd name="T26" fmla="*/ 1060 w 1121"/>
                <a:gd name="T27" fmla="*/ 285 h 1078"/>
                <a:gd name="T28" fmla="*/ 1030 w 1121"/>
                <a:gd name="T29" fmla="*/ 304 h 1078"/>
                <a:gd name="T30" fmla="*/ 525 w 1121"/>
                <a:gd name="T31" fmla="*/ 538 h 1078"/>
                <a:gd name="T32" fmla="*/ 1030 w 1121"/>
                <a:gd name="T33" fmla="*/ 775 h 1078"/>
                <a:gd name="T34" fmla="*/ 1060 w 1121"/>
                <a:gd name="T35" fmla="*/ 792 h 1078"/>
                <a:gd name="T36" fmla="*/ 1086 w 1121"/>
                <a:gd name="T37" fmla="*/ 818 h 1078"/>
                <a:gd name="T38" fmla="*/ 1105 w 1121"/>
                <a:gd name="T39" fmla="*/ 847 h 1078"/>
                <a:gd name="T40" fmla="*/ 1116 w 1121"/>
                <a:gd name="T41" fmla="*/ 881 h 1078"/>
                <a:gd name="T42" fmla="*/ 1121 w 1121"/>
                <a:gd name="T43" fmla="*/ 916 h 1078"/>
                <a:gd name="T44" fmla="*/ 1121 w 1121"/>
                <a:gd name="T45" fmla="*/ 921 h 1078"/>
                <a:gd name="T46" fmla="*/ 1118 w 1121"/>
                <a:gd name="T47" fmla="*/ 953 h 1078"/>
                <a:gd name="T48" fmla="*/ 1108 w 1121"/>
                <a:gd name="T49" fmla="*/ 982 h 1078"/>
                <a:gd name="T50" fmla="*/ 1094 w 1121"/>
                <a:gd name="T51" fmla="*/ 1009 h 1078"/>
                <a:gd name="T52" fmla="*/ 1073 w 1121"/>
                <a:gd name="T53" fmla="*/ 1033 h 1078"/>
                <a:gd name="T54" fmla="*/ 1048 w 1121"/>
                <a:gd name="T55" fmla="*/ 1053 h 1078"/>
                <a:gd name="T56" fmla="*/ 1022 w 1121"/>
                <a:gd name="T57" fmla="*/ 1067 h 1078"/>
                <a:gd name="T58" fmla="*/ 993 w 1121"/>
                <a:gd name="T59" fmla="*/ 1075 h 1078"/>
                <a:gd name="T60" fmla="*/ 964 w 1121"/>
                <a:gd name="T61" fmla="*/ 1078 h 1078"/>
                <a:gd name="T62" fmla="*/ 930 w 1121"/>
                <a:gd name="T63" fmla="*/ 1073 h 1078"/>
                <a:gd name="T64" fmla="*/ 898 w 1121"/>
                <a:gd name="T65" fmla="*/ 1064 h 1078"/>
                <a:gd name="T66" fmla="*/ 90 w 1121"/>
                <a:gd name="T67" fmla="*/ 688 h 1078"/>
                <a:gd name="T68" fmla="*/ 60 w 1121"/>
                <a:gd name="T69" fmla="*/ 669 h 1078"/>
                <a:gd name="T70" fmla="*/ 36 w 1121"/>
                <a:gd name="T71" fmla="*/ 643 h 1078"/>
                <a:gd name="T72" fmla="*/ 16 w 1121"/>
                <a:gd name="T73" fmla="*/ 614 h 1078"/>
                <a:gd name="T74" fmla="*/ 4 w 1121"/>
                <a:gd name="T75" fmla="*/ 580 h 1078"/>
                <a:gd name="T76" fmla="*/ 0 w 1121"/>
                <a:gd name="T77" fmla="*/ 545 h 1078"/>
                <a:gd name="T78" fmla="*/ 0 w 1121"/>
                <a:gd name="T79" fmla="*/ 534 h 1078"/>
                <a:gd name="T80" fmla="*/ 4 w 1121"/>
                <a:gd name="T81" fmla="*/ 498 h 1078"/>
                <a:gd name="T82" fmla="*/ 16 w 1121"/>
                <a:gd name="T83" fmla="*/ 465 h 1078"/>
                <a:gd name="T84" fmla="*/ 36 w 1121"/>
                <a:gd name="T85" fmla="*/ 434 h 1078"/>
                <a:gd name="T86" fmla="*/ 60 w 1121"/>
                <a:gd name="T87" fmla="*/ 410 h 1078"/>
                <a:gd name="T88" fmla="*/ 90 w 1121"/>
                <a:gd name="T89" fmla="*/ 391 h 1078"/>
                <a:gd name="T90" fmla="*/ 898 w 1121"/>
                <a:gd name="T91" fmla="*/ 15 h 1078"/>
                <a:gd name="T92" fmla="*/ 930 w 1121"/>
                <a:gd name="T93" fmla="*/ 5 h 1078"/>
                <a:gd name="T94" fmla="*/ 964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964" y="0"/>
                  </a:moveTo>
                  <a:lnTo>
                    <a:pt x="993" y="4"/>
                  </a:lnTo>
                  <a:lnTo>
                    <a:pt x="1022" y="12"/>
                  </a:lnTo>
                  <a:lnTo>
                    <a:pt x="1048" y="26"/>
                  </a:lnTo>
                  <a:lnTo>
                    <a:pt x="1073" y="45"/>
                  </a:lnTo>
                  <a:lnTo>
                    <a:pt x="1094" y="69"/>
                  </a:lnTo>
                  <a:lnTo>
                    <a:pt x="1108" y="97"/>
                  </a:lnTo>
                  <a:lnTo>
                    <a:pt x="1118" y="126"/>
                  </a:lnTo>
                  <a:lnTo>
                    <a:pt x="1121" y="158"/>
                  </a:lnTo>
                  <a:lnTo>
                    <a:pt x="1121" y="161"/>
                  </a:lnTo>
                  <a:lnTo>
                    <a:pt x="1116" y="198"/>
                  </a:lnTo>
                  <a:lnTo>
                    <a:pt x="1105" y="230"/>
                  </a:lnTo>
                  <a:lnTo>
                    <a:pt x="1086" y="261"/>
                  </a:lnTo>
                  <a:lnTo>
                    <a:pt x="1060" y="285"/>
                  </a:lnTo>
                  <a:lnTo>
                    <a:pt x="1030" y="304"/>
                  </a:lnTo>
                  <a:lnTo>
                    <a:pt x="525" y="538"/>
                  </a:lnTo>
                  <a:lnTo>
                    <a:pt x="1030" y="775"/>
                  </a:lnTo>
                  <a:lnTo>
                    <a:pt x="1060" y="792"/>
                  </a:lnTo>
                  <a:lnTo>
                    <a:pt x="1086" y="818"/>
                  </a:lnTo>
                  <a:lnTo>
                    <a:pt x="1105" y="847"/>
                  </a:lnTo>
                  <a:lnTo>
                    <a:pt x="1116" y="881"/>
                  </a:lnTo>
                  <a:lnTo>
                    <a:pt x="1121" y="916"/>
                  </a:lnTo>
                  <a:lnTo>
                    <a:pt x="1121" y="921"/>
                  </a:lnTo>
                  <a:lnTo>
                    <a:pt x="1118" y="953"/>
                  </a:lnTo>
                  <a:lnTo>
                    <a:pt x="1108" y="982"/>
                  </a:lnTo>
                  <a:lnTo>
                    <a:pt x="1094" y="1009"/>
                  </a:lnTo>
                  <a:lnTo>
                    <a:pt x="1073" y="1033"/>
                  </a:lnTo>
                  <a:lnTo>
                    <a:pt x="1048" y="1053"/>
                  </a:lnTo>
                  <a:lnTo>
                    <a:pt x="1022" y="1067"/>
                  </a:lnTo>
                  <a:lnTo>
                    <a:pt x="993" y="1075"/>
                  </a:lnTo>
                  <a:lnTo>
                    <a:pt x="964" y="1078"/>
                  </a:lnTo>
                  <a:lnTo>
                    <a:pt x="930" y="1073"/>
                  </a:lnTo>
                  <a:lnTo>
                    <a:pt x="898" y="1064"/>
                  </a:lnTo>
                  <a:lnTo>
                    <a:pt x="90" y="688"/>
                  </a:lnTo>
                  <a:lnTo>
                    <a:pt x="60" y="669"/>
                  </a:lnTo>
                  <a:lnTo>
                    <a:pt x="36" y="643"/>
                  </a:lnTo>
                  <a:lnTo>
                    <a:pt x="16" y="614"/>
                  </a:lnTo>
                  <a:lnTo>
                    <a:pt x="4" y="580"/>
                  </a:lnTo>
                  <a:lnTo>
                    <a:pt x="0" y="545"/>
                  </a:lnTo>
                  <a:lnTo>
                    <a:pt x="0" y="534"/>
                  </a:lnTo>
                  <a:lnTo>
                    <a:pt x="4" y="498"/>
                  </a:lnTo>
                  <a:lnTo>
                    <a:pt x="16" y="465"/>
                  </a:lnTo>
                  <a:lnTo>
                    <a:pt x="36" y="434"/>
                  </a:lnTo>
                  <a:lnTo>
                    <a:pt x="60" y="410"/>
                  </a:lnTo>
                  <a:lnTo>
                    <a:pt x="90" y="391"/>
                  </a:lnTo>
                  <a:lnTo>
                    <a:pt x="898" y="15"/>
                  </a:lnTo>
                  <a:lnTo>
                    <a:pt x="930" y="5"/>
                  </a:lnTo>
                  <a:lnTo>
                    <a:pt x="96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0" name="Freeform 1012">
              <a:extLst>
                <a:ext uri="{FF2B5EF4-FFF2-40B4-BE49-F238E27FC236}">
                  <a16:creationId xmlns:a16="http://schemas.microsoft.com/office/drawing/2014/main" id="{B4959870-8488-47F8-AD85-E0FEAA57A520}"/>
                </a:ext>
              </a:extLst>
            </p:cNvPr>
            <p:cNvSpPr>
              <a:spLocks/>
            </p:cNvSpPr>
            <p:nvPr/>
          </p:nvSpPr>
          <p:spPr bwMode="auto">
            <a:xfrm>
              <a:off x="-2873" y="424"/>
              <a:ext cx="423" cy="982"/>
            </a:xfrm>
            <a:custGeom>
              <a:avLst/>
              <a:gdLst>
                <a:gd name="T0" fmla="*/ 686 w 847"/>
                <a:gd name="T1" fmla="*/ 0 h 1963"/>
                <a:gd name="T2" fmla="*/ 691 w 847"/>
                <a:gd name="T3" fmla="*/ 0 h 1963"/>
                <a:gd name="T4" fmla="*/ 728 w 847"/>
                <a:gd name="T5" fmla="*/ 3 h 1963"/>
                <a:gd name="T6" fmla="*/ 762 w 847"/>
                <a:gd name="T7" fmla="*/ 16 h 1963"/>
                <a:gd name="T8" fmla="*/ 792 w 847"/>
                <a:gd name="T9" fmla="*/ 37 h 1963"/>
                <a:gd name="T10" fmla="*/ 818 w 847"/>
                <a:gd name="T11" fmla="*/ 64 h 1963"/>
                <a:gd name="T12" fmla="*/ 835 w 847"/>
                <a:gd name="T13" fmla="*/ 96 h 1963"/>
                <a:gd name="T14" fmla="*/ 845 w 847"/>
                <a:gd name="T15" fmla="*/ 131 h 1963"/>
                <a:gd name="T16" fmla="*/ 847 w 847"/>
                <a:gd name="T17" fmla="*/ 168 h 1963"/>
                <a:gd name="T18" fmla="*/ 840 w 847"/>
                <a:gd name="T19" fmla="*/ 204 h 1963"/>
                <a:gd name="T20" fmla="*/ 309 w 847"/>
                <a:gd name="T21" fmla="*/ 1854 h 1963"/>
                <a:gd name="T22" fmla="*/ 295 w 847"/>
                <a:gd name="T23" fmla="*/ 1884 h 1963"/>
                <a:gd name="T24" fmla="*/ 276 w 847"/>
                <a:gd name="T25" fmla="*/ 1911 h 1963"/>
                <a:gd name="T26" fmla="*/ 252 w 847"/>
                <a:gd name="T27" fmla="*/ 1934 h 1963"/>
                <a:gd name="T28" fmla="*/ 224 w 847"/>
                <a:gd name="T29" fmla="*/ 1950 h 1963"/>
                <a:gd name="T30" fmla="*/ 192 w 847"/>
                <a:gd name="T31" fmla="*/ 1960 h 1963"/>
                <a:gd name="T32" fmla="*/ 160 w 847"/>
                <a:gd name="T33" fmla="*/ 1963 h 1963"/>
                <a:gd name="T34" fmla="*/ 155 w 847"/>
                <a:gd name="T35" fmla="*/ 1963 h 1963"/>
                <a:gd name="T36" fmla="*/ 118 w 847"/>
                <a:gd name="T37" fmla="*/ 1960 h 1963"/>
                <a:gd name="T38" fmla="*/ 85 w 847"/>
                <a:gd name="T39" fmla="*/ 1947 h 1963"/>
                <a:gd name="T40" fmla="*/ 54 w 847"/>
                <a:gd name="T41" fmla="*/ 1926 h 1963"/>
                <a:gd name="T42" fmla="*/ 29 w 847"/>
                <a:gd name="T43" fmla="*/ 1899 h 1963"/>
                <a:gd name="T44" fmla="*/ 11 w 847"/>
                <a:gd name="T45" fmla="*/ 1866 h 1963"/>
                <a:gd name="T46" fmla="*/ 1 w 847"/>
                <a:gd name="T47" fmla="*/ 1831 h 1963"/>
                <a:gd name="T48" fmla="*/ 0 w 847"/>
                <a:gd name="T49" fmla="*/ 1794 h 1963"/>
                <a:gd name="T50" fmla="*/ 6 w 847"/>
                <a:gd name="T51" fmla="*/ 1759 h 1963"/>
                <a:gd name="T52" fmla="*/ 537 w 847"/>
                <a:gd name="T53" fmla="*/ 109 h 1963"/>
                <a:gd name="T54" fmla="*/ 551 w 847"/>
                <a:gd name="T55" fmla="*/ 77 h 1963"/>
                <a:gd name="T56" fmla="*/ 571 w 847"/>
                <a:gd name="T57" fmla="*/ 51 h 1963"/>
                <a:gd name="T58" fmla="*/ 595 w 847"/>
                <a:gd name="T59" fmla="*/ 29 h 1963"/>
                <a:gd name="T60" fmla="*/ 622 w 847"/>
                <a:gd name="T61" fmla="*/ 13 h 1963"/>
                <a:gd name="T62" fmla="*/ 654 w 847"/>
                <a:gd name="T63" fmla="*/ 3 h 1963"/>
                <a:gd name="T64" fmla="*/ 686 w 847"/>
                <a:gd name="T65" fmla="*/ 0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7" h="1963">
                  <a:moveTo>
                    <a:pt x="686" y="0"/>
                  </a:moveTo>
                  <a:lnTo>
                    <a:pt x="691" y="0"/>
                  </a:lnTo>
                  <a:lnTo>
                    <a:pt x="728" y="3"/>
                  </a:lnTo>
                  <a:lnTo>
                    <a:pt x="762" y="16"/>
                  </a:lnTo>
                  <a:lnTo>
                    <a:pt x="792" y="37"/>
                  </a:lnTo>
                  <a:lnTo>
                    <a:pt x="818" y="64"/>
                  </a:lnTo>
                  <a:lnTo>
                    <a:pt x="835" y="96"/>
                  </a:lnTo>
                  <a:lnTo>
                    <a:pt x="845" y="131"/>
                  </a:lnTo>
                  <a:lnTo>
                    <a:pt x="847" y="168"/>
                  </a:lnTo>
                  <a:lnTo>
                    <a:pt x="840" y="204"/>
                  </a:lnTo>
                  <a:lnTo>
                    <a:pt x="309" y="1854"/>
                  </a:lnTo>
                  <a:lnTo>
                    <a:pt x="295" y="1884"/>
                  </a:lnTo>
                  <a:lnTo>
                    <a:pt x="276" y="1911"/>
                  </a:lnTo>
                  <a:lnTo>
                    <a:pt x="252" y="1934"/>
                  </a:lnTo>
                  <a:lnTo>
                    <a:pt x="224" y="1950"/>
                  </a:lnTo>
                  <a:lnTo>
                    <a:pt x="192" y="1960"/>
                  </a:lnTo>
                  <a:lnTo>
                    <a:pt x="160" y="1963"/>
                  </a:lnTo>
                  <a:lnTo>
                    <a:pt x="155" y="1963"/>
                  </a:lnTo>
                  <a:lnTo>
                    <a:pt x="118" y="1960"/>
                  </a:lnTo>
                  <a:lnTo>
                    <a:pt x="85" y="1947"/>
                  </a:lnTo>
                  <a:lnTo>
                    <a:pt x="54" y="1926"/>
                  </a:lnTo>
                  <a:lnTo>
                    <a:pt x="29" y="1899"/>
                  </a:lnTo>
                  <a:lnTo>
                    <a:pt x="11" y="1866"/>
                  </a:lnTo>
                  <a:lnTo>
                    <a:pt x="1" y="1831"/>
                  </a:lnTo>
                  <a:lnTo>
                    <a:pt x="0" y="1794"/>
                  </a:lnTo>
                  <a:lnTo>
                    <a:pt x="6" y="1759"/>
                  </a:lnTo>
                  <a:lnTo>
                    <a:pt x="537" y="109"/>
                  </a:lnTo>
                  <a:lnTo>
                    <a:pt x="551" y="77"/>
                  </a:lnTo>
                  <a:lnTo>
                    <a:pt x="571" y="51"/>
                  </a:lnTo>
                  <a:lnTo>
                    <a:pt x="595" y="29"/>
                  </a:lnTo>
                  <a:lnTo>
                    <a:pt x="622" y="13"/>
                  </a:lnTo>
                  <a:lnTo>
                    <a:pt x="654"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1" name="Freeform 1013">
              <a:extLst>
                <a:ext uri="{FF2B5EF4-FFF2-40B4-BE49-F238E27FC236}">
                  <a16:creationId xmlns:a16="http://schemas.microsoft.com/office/drawing/2014/main" id="{B854008C-EED4-4472-9970-93A41FF6A856}"/>
                </a:ext>
              </a:extLst>
            </p:cNvPr>
            <p:cNvSpPr>
              <a:spLocks/>
            </p:cNvSpPr>
            <p:nvPr/>
          </p:nvSpPr>
          <p:spPr bwMode="auto">
            <a:xfrm>
              <a:off x="-2461" y="648"/>
              <a:ext cx="561" cy="539"/>
            </a:xfrm>
            <a:custGeom>
              <a:avLst/>
              <a:gdLst>
                <a:gd name="T0" fmla="*/ 157 w 1121"/>
                <a:gd name="T1" fmla="*/ 0 h 1078"/>
                <a:gd name="T2" fmla="*/ 191 w 1121"/>
                <a:gd name="T3" fmla="*/ 5 h 1078"/>
                <a:gd name="T4" fmla="*/ 223 w 1121"/>
                <a:gd name="T5" fmla="*/ 15 h 1078"/>
                <a:gd name="T6" fmla="*/ 1031 w 1121"/>
                <a:gd name="T7" fmla="*/ 391 h 1078"/>
                <a:gd name="T8" fmla="*/ 1062 w 1121"/>
                <a:gd name="T9" fmla="*/ 410 h 1078"/>
                <a:gd name="T10" fmla="*/ 1086 w 1121"/>
                <a:gd name="T11" fmla="*/ 434 h 1078"/>
                <a:gd name="T12" fmla="*/ 1105 w 1121"/>
                <a:gd name="T13" fmla="*/ 465 h 1078"/>
                <a:gd name="T14" fmla="*/ 1118 w 1121"/>
                <a:gd name="T15" fmla="*/ 498 h 1078"/>
                <a:gd name="T16" fmla="*/ 1121 w 1121"/>
                <a:gd name="T17" fmla="*/ 534 h 1078"/>
                <a:gd name="T18" fmla="*/ 1121 w 1121"/>
                <a:gd name="T19" fmla="*/ 545 h 1078"/>
                <a:gd name="T20" fmla="*/ 1118 w 1121"/>
                <a:gd name="T21" fmla="*/ 580 h 1078"/>
                <a:gd name="T22" fmla="*/ 1105 w 1121"/>
                <a:gd name="T23" fmla="*/ 614 h 1078"/>
                <a:gd name="T24" fmla="*/ 1086 w 1121"/>
                <a:gd name="T25" fmla="*/ 643 h 1078"/>
                <a:gd name="T26" fmla="*/ 1062 w 1121"/>
                <a:gd name="T27" fmla="*/ 669 h 1078"/>
                <a:gd name="T28" fmla="*/ 1031 w 1121"/>
                <a:gd name="T29" fmla="*/ 688 h 1078"/>
                <a:gd name="T30" fmla="*/ 223 w 1121"/>
                <a:gd name="T31" fmla="*/ 1064 h 1078"/>
                <a:gd name="T32" fmla="*/ 191 w 1121"/>
                <a:gd name="T33" fmla="*/ 1073 h 1078"/>
                <a:gd name="T34" fmla="*/ 157 w 1121"/>
                <a:gd name="T35" fmla="*/ 1078 h 1078"/>
                <a:gd name="T36" fmla="*/ 128 w 1121"/>
                <a:gd name="T37" fmla="*/ 1075 h 1078"/>
                <a:gd name="T38" fmla="*/ 100 w 1121"/>
                <a:gd name="T39" fmla="*/ 1067 h 1078"/>
                <a:gd name="T40" fmla="*/ 74 w 1121"/>
                <a:gd name="T41" fmla="*/ 1053 h 1078"/>
                <a:gd name="T42" fmla="*/ 48 w 1121"/>
                <a:gd name="T43" fmla="*/ 1033 h 1078"/>
                <a:gd name="T44" fmla="*/ 27 w 1121"/>
                <a:gd name="T45" fmla="*/ 1009 h 1078"/>
                <a:gd name="T46" fmla="*/ 13 w 1121"/>
                <a:gd name="T47" fmla="*/ 982 h 1078"/>
                <a:gd name="T48" fmla="*/ 3 w 1121"/>
                <a:gd name="T49" fmla="*/ 953 h 1078"/>
                <a:gd name="T50" fmla="*/ 0 w 1121"/>
                <a:gd name="T51" fmla="*/ 921 h 1078"/>
                <a:gd name="T52" fmla="*/ 0 w 1121"/>
                <a:gd name="T53" fmla="*/ 916 h 1078"/>
                <a:gd name="T54" fmla="*/ 5 w 1121"/>
                <a:gd name="T55" fmla="*/ 881 h 1078"/>
                <a:gd name="T56" fmla="*/ 16 w 1121"/>
                <a:gd name="T57" fmla="*/ 847 h 1078"/>
                <a:gd name="T58" fmla="*/ 35 w 1121"/>
                <a:gd name="T59" fmla="*/ 818 h 1078"/>
                <a:gd name="T60" fmla="*/ 61 w 1121"/>
                <a:gd name="T61" fmla="*/ 792 h 1078"/>
                <a:gd name="T62" fmla="*/ 92 w 1121"/>
                <a:gd name="T63" fmla="*/ 775 h 1078"/>
                <a:gd name="T64" fmla="*/ 597 w 1121"/>
                <a:gd name="T65" fmla="*/ 538 h 1078"/>
                <a:gd name="T66" fmla="*/ 92 w 1121"/>
                <a:gd name="T67" fmla="*/ 304 h 1078"/>
                <a:gd name="T68" fmla="*/ 61 w 1121"/>
                <a:gd name="T69" fmla="*/ 285 h 1078"/>
                <a:gd name="T70" fmla="*/ 35 w 1121"/>
                <a:gd name="T71" fmla="*/ 261 h 1078"/>
                <a:gd name="T72" fmla="*/ 16 w 1121"/>
                <a:gd name="T73" fmla="*/ 230 h 1078"/>
                <a:gd name="T74" fmla="*/ 5 w 1121"/>
                <a:gd name="T75" fmla="*/ 198 h 1078"/>
                <a:gd name="T76" fmla="*/ 0 w 1121"/>
                <a:gd name="T77" fmla="*/ 161 h 1078"/>
                <a:gd name="T78" fmla="*/ 0 w 1121"/>
                <a:gd name="T79" fmla="*/ 158 h 1078"/>
                <a:gd name="T80" fmla="*/ 3 w 1121"/>
                <a:gd name="T81" fmla="*/ 126 h 1078"/>
                <a:gd name="T82" fmla="*/ 13 w 1121"/>
                <a:gd name="T83" fmla="*/ 97 h 1078"/>
                <a:gd name="T84" fmla="*/ 27 w 1121"/>
                <a:gd name="T85" fmla="*/ 69 h 1078"/>
                <a:gd name="T86" fmla="*/ 48 w 1121"/>
                <a:gd name="T87" fmla="*/ 45 h 1078"/>
                <a:gd name="T88" fmla="*/ 74 w 1121"/>
                <a:gd name="T89" fmla="*/ 24 h 1078"/>
                <a:gd name="T90" fmla="*/ 100 w 1121"/>
                <a:gd name="T91" fmla="*/ 12 h 1078"/>
                <a:gd name="T92" fmla="*/ 128 w 1121"/>
                <a:gd name="T93" fmla="*/ 4 h 1078"/>
                <a:gd name="T94" fmla="*/ 157 w 1121"/>
                <a:gd name="T95"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1" h="1078">
                  <a:moveTo>
                    <a:pt x="157" y="0"/>
                  </a:moveTo>
                  <a:lnTo>
                    <a:pt x="191" y="5"/>
                  </a:lnTo>
                  <a:lnTo>
                    <a:pt x="223" y="15"/>
                  </a:lnTo>
                  <a:lnTo>
                    <a:pt x="1031" y="391"/>
                  </a:lnTo>
                  <a:lnTo>
                    <a:pt x="1062" y="410"/>
                  </a:lnTo>
                  <a:lnTo>
                    <a:pt x="1086" y="434"/>
                  </a:lnTo>
                  <a:lnTo>
                    <a:pt x="1105" y="465"/>
                  </a:lnTo>
                  <a:lnTo>
                    <a:pt x="1118" y="498"/>
                  </a:lnTo>
                  <a:lnTo>
                    <a:pt x="1121" y="534"/>
                  </a:lnTo>
                  <a:lnTo>
                    <a:pt x="1121" y="545"/>
                  </a:lnTo>
                  <a:lnTo>
                    <a:pt x="1118" y="580"/>
                  </a:lnTo>
                  <a:lnTo>
                    <a:pt x="1105" y="614"/>
                  </a:lnTo>
                  <a:lnTo>
                    <a:pt x="1086" y="643"/>
                  </a:lnTo>
                  <a:lnTo>
                    <a:pt x="1062" y="669"/>
                  </a:lnTo>
                  <a:lnTo>
                    <a:pt x="1031" y="688"/>
                  </a:lnTo>
                  <a:lnTo>
                    <a:pt x="223" y="1064"/>
                  </a:lnTo>
                  <a:lnTo>
                    <a:pt x="191" y="1073"/>
                  </a:lnTo>
                  <a:lnTo>
                    <a:pt x="157" y="1078"/>
                  </a:lnTo>
                  <a:lnTo>
                    <a:pt x="128" y="1075"/>
                  </a:lnTo>
                  <a:lnTo>
                    <a:pt x="100" y="1067"/>
                  </a:lnTo>
                  <a:lnTo>
                    <a:pt x="74" y="1053"/>
                  </a:lnTo>
                  <a:lnTo>
                    <a:pt x="48" y="1033"/>
                  </a:lnTo>
                  <a:lnTo>
                    <a:pt x="27" y="1009"/>
                  </a:lnTo>
                  <a:lnTo>
                    <a:pt x="13" y="982"/>
                  </a:lnTo>
                  <a:lnTo>
                    <a:pt x="3" y="953"/>
                  </a:lnTo>
                  <a:lnTo>
                    <a:pt x="0" y="921"/>
                  </a:lnTo>
                  <a:lnTo>
                    <a:pt x="0" y="916"/>
                  </a:lnTo>
                  <a:lnTo>
                    <a:pt x="5" y="881"/>
                  </a:lnTo>
                  <a:lnTo>
                    <a:pt x="16" y="847"/>
                  </a:lnTo>
                  <a:lnTo>
                    <a:pt x="35" y="818"/>
                  </a:lnTo>
                  <a:lnTo>
                    <a:pt x="61" y="792"/>
                  </a:lnTo>
                  <a:lnTo>
                    <a:pt x="92" y="775"/>
                  </a:lnTo>
                  <a:lnTo>
                    <a:pt x="597" y="538"/>
                  </a:lnTo>
                  <a:lnTo>
                    <a:pt x="92" y="304"/>
                  </a:lnTo>
                  <a:lnTo>
                    <a:pt x="61" y="285"/>
                  </a:lnTo>
                  <a:lnTo>
                    <a:pt x="35" y="261"/>
                  </a:lnTo>
                  <a:lnTo>
                    <a:pt x="16" y="230"/>
                  </a:lnTo>
                  <a:lnTo>
                    <a:pt x="5" y="198"/>
                  </a:lnTo>
                  <a:lnTo>
                    <a:pt x="0" y="161"/>
                  </a:lnTo>
                  <a:lnTo>
                    <a:pt x="0" y="158"/>
                  </a:lnTo>
                  <a:lnTo>
                    <a:pt x="3" y="126"/>
                  </a:lnTo>
                  <a:lnTo>
                    <a:pt x="13" y="97"/>
                  </a:lnTo>
                  <a:lnTo>
                    <a:pt x="27" y="69"/>
                  </a:lnTo>
                  <a:lnTo>
                    <a:pt x="48" y="45"/>
                  </a:lnTo>
                  <a:lnTo>
                    <a:pt x="74" y="24"/>
                  </a:lnTo>
                  <a:lnTo>
                    <a:pt x="100" y="12"/>
                  </a:lnTo>
                  <a:lnTo>
                    <a:pt x="128" y="4"/>
                  </a:lnTo>
                  <a:lnTo>
                    <a:pt x="1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32" name="Group 1378">
            <a:extLst>
              <a:ext uri="{FF2B5EF4-FFF2-40B4-BE49-F238E27FC236}">
                <a16:creationId xmlns:a16="http://schemas.microsoft.com/office/drawing/2014/main" id="{906E3ED9-9C11-4B72-9D93-2C6330AD6DC2}"/>
              </a:ext>
            </a:extLst>
          </p:cNvPr>
          <p:cNvGrpSpPr>
            <a:grpSpLocks noChangeAspect="1"/>
          </p:cNvGrpSpPr>
          <p:nvPr/>
        </p:nvGrpSpPr>
        <p:grpSpPr bwMode="auto">
          <a:xfrm>
            <a:off x="6628165" y="2120613"/>
            <a:ext cx="379219" cy="379219"/>
            <a:chOff x="2747" y="223"/>
            <a:chExt cx="278" cy="278"/>
          </a:xfrm>
          <a:solidFill>
            <a:schemeClr val="tx1">
              <a:lumMod val="65000"/>
              <a:lumOff val="35000"/>
            </a:schemeClr>
          </a:solidFill>
        </p:grpSpPr>
        <p:sp>
          <p:nvSpPr>
            <p:cNvPr id="33" name="Freeform 1380">
              <a:extLst>
                <a:ext uri="{FF2B5EF4-FFF2-40B4-BE49-F238E27FC236}">
                  <a16:creationId xmlns:a16="http://schemas.microsoft.com/office/drawing/2014/main" id="{9196BF83-D310-4B99-B574-27BD9FB11148}"/>
                </a:ext>
              </a:extLst>
            </p:cNvPr>
            <p:cNvSpPr>
              <a:spLocks/>
            </p:cNvSpPr>
            <p:nvPr/>
          </p:nvSpPr>
          <p:spPr bwMode="auto">
            <a:xfrm>
              <a:off x="2747" y="223"/>
              <a:ext cx="139" cy="138"/>
            </a:xfrm>
            <a:custGeom>
              <a:avLst/>
              <a:gdLst>
                <a:gd name="T0" fmla="*/ 782 w 1666"/>
                <a:gd name="T1" fmla="*/ 4 h 1660"/>
                <a:gd name="T2" fmla="*/ 898 w 1666"/>
                <a:gd name="T3" fmla="*/ 26 h 1660"/>
                <a:gd name="T4" fmla="*/ 1010 w 1666"/>
                <a:gd name="T5" fmla="*/ 66 h 1660"/>
                <a:gd name="T6" fmla="*/ 1116 w 1666"/>
                <a:gd name="T7" fmla="*/ 127 h 1660"/>
                <a:gd name="T8" fmla="*/ 1212 w 1666"/>
                <a:gd name="T9" fmla="*/ 208 h 1660"/>
                <a:gd name="T10" fmla="*/ 1290 w 1666"/>
                <a:gd name="T11" fmla="*/ 302 h 1660"/>
                <a:gd name="T12" fmla="*/ 1351 w 1666"/>
                <a:gd name="T13" fmla="*/ 404 h 1660"/>
                <a:gd name="T14" fmla="*/ 1393 w 1666"/>
                <a:gd name="T15" fmla="*/ 513 h 1660"/>
                <a:gd name="T16" fmla="*/ 1415 w 1666"/>
                <a:gd name="T17" fmla="*/ 627 h 1660"/>
                <a:gd name="T18" fmla="*/ 1419 w 1666"/>
                <a:gd name="T19" fmla="*/ 742 h 1660"/>
                <a:gd name="T20" fmla="*/ 1411 w 1666"/>
                <a:gd name="T21" fmla="*/ 840 h 1660"/>
                <a:gd name="T22" fmla="*/ 1421 w 1666"/>
                <a:gd name="T23" fmla="*/ 918 h 1660"/>
                <a:gd name="T24" fmla="*/ 1451 w 1666"/>
                <a:gd name="T25" fmla="*/ 990 h 1660"/>
                <a:gd name="T26" fmla="*/ 1499 w 1666"/>
                <a:gd name="T27" fmla="*/ 1052 h 1660"/>
                <a:gd name="T28" fmla="*/ 1509 w 1666"/>
                <a:gd name="T29" fmla="*/ 1376 h 1660"/>
                <a:gd name="T30" fmla="*/ 1264 w 1666"/>
                <a:gd name="T31" fmla="*/ 1135 h 1660"/>
                <a:gd name="T32" fmla="*/ 1226 w 1666"/>
                <a:gd name="T33" fmla="*/ 1122 h 1660"/>
                <a:gd name="T34" fmla="*/ 1187 w 1666"/>
                <a:gd name="T35" fmla="*/ 1126 h 1660"/>
                <a:gd name="T36" fmla="*/ 1153 w 1666"/>
                <a:gd name="T37" fmla="*/ 1149 h 1660"/>
                <a:gd name="T38" fmla="*/ 1130 w 1666"/>
                <a:gd name="T39" fmla="*/ 1183 h 1660"/>
                <a:gd name="T40" fmla="*/ 1126 w 1666"/>
                <a:gd name="T41" fmla="*/ 1222 h 1660"/>
                <a:gd name="T42" fmla="*/ 1139 w 1666"/>
                <a:gd name="T43" fmla="*/ 1260 h 1660"/>
                <a:gd name="T44" fmla="*/ 1380 w 1666"/>
                <a:gd name="T45" fmla="*/ 1503 h 1660"/>
                <a:gd name="T46" fmla="*/ 1055 w 1666"/>
                <a:gd name="T47" fmla="*/ 1493 h 1660"/>
                <a:gd name="T48" fmla="*/ 993 w 1666"/>
                <a:gd name="T49" fmla="*/ 1445 h 1660"/>
                <a:gd name="T50" fmla="*/ 921 w 1666"/>
                <a:gd name="T51" fmla="*/ 1415 h 1660"/>
                <a:gd name="T52" fmla="*/ 843 w 1666"/>
                <a:gd name="T53" fmla="*/ 1405 h 1660"/>
                <a:gd name="T54" fmla="*/ 745 w 1666"/>
                <a:gd name="T55" fmla="*/ 1413 h 1660"/>
                <a:gd name="T56" fmla="*/ 629 w 1666"/>
                <a:gd name="T57" fmla="*/ 1409 h 1660"/>
                <a:gd name="T58" fmla="*/ 515 w 1666"/>
                <a:gd name="T59" fmla="*/ 1387 h 1660"/>
                <a:gd name="T60" fmla="*/ 406 w 1666"/>
                <a:gd name="T61" fmla="*/ 1346 h 1660"/>
                <a:gd name="T62" fmla="*/ 302 w 1666"/>
                <a:gd name="T63" fmla="*/ 1286 h 1660"/>
                <a:gd name="T64" fmla="*/ 208 w 1666"/>
                <a:gd name="T65" fmla="*/ 1207 h 1660"/>
                <a:gd name="T66" fmla="*/ 128 w 1666"/>
                <a:gd name="T67" fmla="*/ 1112 h 1660"/>
                <a:gd name="T68" fmla="*/ 66 w 1666"/>
                <a:gd name="T69" fmla="*/ 1006 h 1660"/>
                <a:gd name="T70" fmla="*/ 26 w 1666"/>
                <a:gd name="T71" fmla="*/ 895 h 1660"/>
                <a:gd name="T72" fmla="*/ 4 w 1666"/>
                <a:gd name="T73" fmla="*/ 779 h 1660"/>
                <a:gd name="T74" fmla="*/ 1 w 1666"/>
                <a:gd name="T75" fmla="*/ 661 h 1660"/>
                <a:gd name="T76" fmla="*/ 12 w 1666"/>
                <a:gd name="T77" fmla="*/ 589 h 1660"/>
                <a:gd name="T78" fmla="*/ 31 w 1666"/>
                <a:gd name="T79" fmla="*/ 571 h 1660"/>
                <a:gd name="T80" fmla="*/ 55 w 1666"/>
                <a:gd name="T81" fmla="*/ 567 h 1660"/>
                <a:gd name="T82" fmla="*/ 80 w 1666"/>
                <a:gd name="T83" fmla="*/ 578 h 1660"/>
                <a:gd name="T84" fmla="*/ 322 w 1666"/>
                <a:gd name="T85" fmla="*/ 816 h 1660"/>
                <a:gd name="T86" fmla="*/ 381 w 1666"/>
                <a:gd name="T87" fmla="*/ 850 h 1660"/>
                <a:gd name="T88" fmla="*/ 445 w 1666"/>
                <a:gd name="T89" fmla="*/ 867 h 1660"/>
                <a:gd name="T90" fmla="*/ 513 w 1666"/>
                <a:gd name="T91" fmla="*/ 867 h 1660"/>
                <a:gd name="T92" fmla="*/ 577 w 1666"/>
                <a:gd name="T93" fmla="*/ 850 h 1660"/>
                <a:gd name="T94" fmla="*/ 638 w 1666"/>
                <a:gd name="T95" fmla="*/ 816 h 1660"/>
                <a:gd name="T96" fmla="*/ 796 w 1666"/>
                <a:gd name="T97" fmla="*/ 661 h 1660"/>
                <a:gd name="T98" fmla="*/ 839 w 1666"/>
                <a:gd name="T99" fmla="*/ 606 h 1660"/>
                <a:gd name="T100" fmla="*/ 864 w 1666"/>
                <a:gd name="T101" fmla="*/ 544 h 1660"/>
                <a:gd name="T102" fmla="*/ 873 w 1666"/>
                <a:gd name="T103" fmla="*/ 478 h 1660"/>
                <a:gd name="T104" fmla="*/ 864 w 1666"/>
                <a:gd name="T105" fmla="*/ 411 h 1660"/>
                <a:gd name="T106" fmla="*/ 839 w 1666"/>
                <a:gd name="T107" fmla="*/ 349 h 1660"/>
                <a:gd name="T108" fmla="*/ 796 w 1666"/>
                <a:gd name="T109" fmla="*/ 293 h 1660"/>
                <a:gd name="T110" fmla="*/ 573 w 1666"/>
                <a:gd name="T111" fmla="*/ 68 h 1660"/>
                <a:gd name="T112" fmla="*/ 570 w 1666"/>
                <a:gd name="T113" fmla="*/ 43 h 1660"/>
                <a:gd name="T114" fmla="*/ 581 w 1666"/>
                <a:gd name="T115" fmla="*/ 19 h 1660"/>
                <a:gd name="T116" fmla="*/ 605 w 1666"/>
                <a:gd name="T117" fmla="*/ 8 h 1660"/>
                <a:gd name="T118" fmla="*/ 722 w 1666"/>
                <a:gd name="T119"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6" h="1660">
                  <a:moveTo>
                    <a:pt x="722" y="0"/>
                  </a:moveTo>
                  <a:lnTo>
                    <a:pt x="782" y="4"/>
                  </a:lnTo>
                  <a:lnTo>
                    <a:pt x="841" y="12"/>
                  </a:lnTo>
                  <a:lnTo>
                    <a:pt x="898" y="26"/>
                  </a:lnTo>
                  <a:lnTo>
                    <a:pt x="955" y="44"/>
                  </a:lnTo>
                  <a:lnTo>
                    <a:pt x="1010" y="66"/>
                  </a:lnTo>
                  <a:lnTo>
                    <a:pt x="1065" y="95"/>
                  </a:lnTo>
                  <a:lnTo>
                    <a:pt x="1116" y="127"/>
                  </a:lnTo>
                  <a:lnTo>
                    <a:pt x="1165" y="165"/>
                  </a:lnTo>
                  <a:lnTo>
                    <a:pt x="1212" y="208"/>
                  </a:lnTo>
                  <a:lnTo>
                    <a:pt x="1254" y="253"/>
                  </a:lnTo>
                  <a:lnTo>
                    <a:pt x="1290" y="302"/>
                  </a:lnTo>
                  <a:lnTo>
                    <a:pt x="1323" y="351"/>
                  </a:lnTo>
                  <a:lnTo>
                    <a:pt x="1351" y="404"/>
                  </a:lnTo>
                  <a:lnTo>
                    <a:pt x="1374" y="458"/>
                  </a:lnTo>
                  <a:lnTo>
                    <a:pt x="1393" y="513"/>
                  </a:lnTo>
                  <a:lnTo>
                    <a:pt x="1406" y="570"/>
                  </a:lnTo>
                  <a:lnTo>
                    <a:pt x="1415" y="627"/>
                  </a:lnTo>
                  <a:lnTo>
                    <a:pt x="1419" y="685"/>
                  </a:lnTo>
                  <a:lnTo>
                    <a:pt x="1419" y="742"/>
                  </a:lnTo>
                  <a:lnTo>
                    <a:pt x="1413" y="800"/>
                  </a:lnTo>
                  <a:lnTo>
                    <a:pt x="1411" y="840"/>
                  </a:lnTo>
                  <a:lnTo>
                    <a:pt x="1413" y="879"/>
                  </a:lnTo>
                  <a:lnTo>
                    <a:pt x="1421" y="918"/>
                  </a:lnTo>
                  <a:lnTo>
                    <a:pt x="1433" y="954"/>
                  </a:lnTo>
                  <a:lnTo>
                    <a:pt x="1451" y="990"/>
                  </a:lnTo>
                  <a:lnTo>
                    <a:pt x="1472" y="1022"/>
                  </a:lnTo>
                  <a:lnTo>
                    <a:pt x="1499" y="1052"/>
                  </a:lnTo>
                  <a:lnTo>
                    <a:pt x="1666" y="1219"/>
                  </a:lnTo>
                  <a:lnTo>
                    <a:pt x="1509" y="1376"/>
                  </a:lnTo>
                  <a:lnTo>
                    <a:pt x="1280" y="1149"/>
                  </a:lnTo>
                  <a:lnTo>
                    <a:pt x="1264" y="1135"/>
                  </a:lnTo>
                  <a:lnTo>
                    <a:pt x="1245" y="1126"/>
                  </a:lnTo>
                  <a:lnTo>
                    <a:pt x="1226" y="1122"/>
                  </a:lnTo>
                  <a:lnTo>
                    <a:pt x="1207" y="1122"/>
                  </a:lnTo>
                  <a:lnTo>
                    <a:pt x="1187" y="1126"/>
                  </a:lnTo>
                  <a:lnTo>
                    <a:pt x="1169" y="1135"/>
                  </a:lnTo>
                  <a:lnTo>
                    <a:pt x="1153" y="1149"/>
                  </a:lnTo>
                  <a:lnTo>
                    <a:pt x="1139" y="1165"/>
                  </a:lnTo>
                  <a:lnTo>
                    <a:pt x="1130" y="1183"/>
                  </a:lnTo>
                  <a:lnTo>
                    <a:pt x="1126" y="1203"/>
                  </a:lnTo>
                  <a:lnTo>
                    <a:pt x="1126" y="1222"/>
                  </a:lnTo>
                  <a:lnTo>
                    <a:pt x="1130" y="1241"/>
                  </a:lnTo>
                  <a:lnTo>
                    <a:pt x="1139" y="1260"/>
                  </a:lnTo>
                  <a:lnTo>
                    <a:pt x="1153" y="1276"/>
                  </a:lnTo>
                  <a:lnTo>
                    <a:pt x="1380" y="1503"/>
                  </a:lnTo>
                  <a:lnTo>
                    <a:pt x="1222" y="1660"/>
                  </a:lnTo>
                  <a:lnTo>
                    <a:pt x="1055" y="1493"/>
                  </a:lnTo>
                  <a:lnTo>
                    <a:pt x="1026" y="1467"/>
                  </a:lnTo>
                  <a:lnTo>
                    <a:pt x="993" y="1445"/>
                  </a:lnTo>
                  <a:lnTo>
                    <a:pt x="957" y="1429"/>
                  </a:lnTo>
                  <a:lnTo>
                    <a:pt x="921" y="1415"/>
                  </a:lnTo>
                  <a:lnTo>
                    <a:pt x="883" y="1408"/>
                  </a:lnTo>
                  <a:lnTo>
                    <a:pt x="843" y="1405"/>
                  </a:lnTo>
                  <a:lnTo>
                    <a:pt x="803" y="1408"/>
                  </a:lnTo>
                  <a:lnTo>
                    <a:pt x="745" y="1413"/>
                  </a:lnTo>
                  <a:lnTo>
                    <a:pt x="688" y="1413"/>
                  </a:lnTo>
                  <a:lnTo>
                    <a:pt x="629" y="1409"/>
                  </a:lnTo>
                  <a:lnTo>
                    <a:pt x="572" y="1401"/>
                  </a:lnTo>
                  <a:lnTo>
                    <a:pt x="515" y="1387"/>
                  </a:lnTo>
                  <a:lnTo>
                    <a:pt x="460" y="1369"/>
                  </a:lnTo>
                  <a:lnTo>
                    <a:pt x="406" y="1346"/>
                  </a:lnTo>
                  <a:lnTo>
                    <a:pt x="352" y="1319"/>
                  </a:lnTo>
                  <a:lnTo>
                    <a:pt x="302" y="1286"/>
                  </a:lnTo>
                  <a:lnTo>
                    <a:pt x="253" y="1248"/>
                  </a:lnTo>
                  <a:lnTo>
                    <a:pt x="208" y="1207"/>
                  </a:lnTo>
                  <a:lnTo>
                    <a:pt x="166" y="1161"/>
                  </a:lnTo>
                  <a:lnTo>
                    <a:pt x="128" y="1112"/>
                  </a:lnTo>
                  <a:lnTo>
                    <a:pt x="95" y="1060"/>
                  </a:lnTo>
                  <a:lnTo>
                    <a:pt x="66" y="1006"/>
                  </a:lnTo>
                  <a:lnTo>
                    <a:pt x="44" y="951"/>
                  </a:lnTo>
                  <a:lnTo>
                    <a:pt x="26" y="895"/>
                  </a:lnTo>
                  <a:lnTo>
                    <a:pt x="12" y="837"/>
                  </a:lnTo>
                  <a:lnTo>
                    <a:pt x="4" y="779"/>
                  </a:lnTo>
                  <a:lnTo>
                    <a:pt x="0" y="720"/>
                  </a:lnTo>
                  <a:lnTo>
                    <a:pt x="1" y="661"/>
                  </a:lnTo>
                  <a:lnTo>
                    <a:pt x="8" y="602"/>
                  </a:lnTo>
                  <a:lnTo>
                    <a:pt x="12" y="589"/>
                  </a:lnTo>
                  <a:lnTo>
                    <a:pt x="20" y="578"/>
                  </a:lnTo>
                  <a:lnTo>
                    <a:pt x="31" y="571"/>
                  </a:lnTo>
                  <a:lnTo>
                    <a:pt x="43" y="567"/>
                  </a:lnTo>
                  <a:lnTo>
                    <a:pt x="55" y="567"/>
                  </a:lnTo>
                  <a:lnTo>
                    <a:pt x="68" y="570"/>
                  </a:lnTo>
                  <a:lnTo>
                    <a:pt x="80" y="578"/>
                  </a:lnTo>
                  <a:lnTo>
                    <a:pt x="295" y="793"/>
                  </a:lnTo>
                  <a:lnTo>
                    <a:pt x="322" y="816"/>
                  </a:lnTo>
                  <a:lnTo>
                    <a:pt x="350" y="835"/>
                  </a:lnTo>
                  <a:lnTo>
                    <a:pt x="381" y="850"/>
                  </a:lnTo>
                  <a:lnTo>
                    <a:pt x="413" y="861"/>
                  </a:lnTo>
                  <a:lnTo>
                    <a:pt x="445" y="867"/>
                  </a:lnTo>
                  <a:lnTo>
                    <a:pt x="479" y="870"/>
                  </a:lnTo>
                  <a:lnTo>
                    <a:pt x="513" y="867"/>
                  </a:lnTo>
                  <a:lnTo>
                    <a:pt x="546" y="861"/>
                  </a:lnTo>
                  <a:lnTo>
                    <a:pt x="577" y="850"/>
                  </a:lnTo>
                  <a:lnTo>
                    <a:pt x="608" y="835"/>
                  </a:lnTo>
                  <a:lnTo>
                    <a:pt x="638" y="816"/>
                  </a:lnTo>
                  <a:lnTo>
                    <a:pt x="664" y="793"/>
                  </a:lnTo>
                  <a:lnTo>
                    <a:pt x="796" y="661"/>
                  </a:lnTo>
                  <a:lnTo>
                    <a:pt x="819" y="634"/>
                  </a:lnTo>
                  <a:lnTo>
                    <a:pt x="839" y="606"/>
                  </a:lnTo>
                  <a:lnTo>
                    <a:pt x="853" y="575"/>
                  </a:lnTo>
                  <a:lnTo>
                    <a:pt x="864" y="544"/>
                  </a:lnTo>
                  <a:lnTo>
                    <a:pt x="871" y="511"/>
                  </a:lnTo>
                  <a:lnTo>
                    <a:pt x="873" y="478"/>
                  </a:lnTo>
                  <a:lnTo>
                    <a:pt x="871" y="444"/>
                  </a:lnTo>
                  <a:lnTo>
                    <a:pt x="864" y="411"/>
                  </a:lnTo>
                  <a:lnTo>
                    <a:pt x="853" y="380"/>
                  </a:lnTo>
                  <a:lnTo>
                    <a:pt x="839" y="349"/>
                  </a:lnTo>
                  <a:lnTo>
                    <a:pt x="819" y="320"/>
                  </a:lnTo>
                  <a:lnTo>
                    <a:pt x="796" y="293"/>
                  </a:lnTo>
                  <a:lnTo>
                    <a:pt x="581" y="80"/>
                  </a:lnTo>
                  <a:lnTo>
                    <a:pt x="573" y="68"/>
                  </a:lnTo>
                  <a:lnTo>
                    <a:pt x="569" y="55"/>
                  </a:lnTo>
                  <a:lnTo>
                    <a:pt x="570" y="43"/>
                  </a:lnTo>
                  <a:lnTo>
                    <a:pt x="573" y="31"/>
                  </a:lnTo>
                  <a:lnTo>
                    <a:pt x="581" y="19"/>
                  </a:lnTo>
                  <a:lnTo>
                    <a:pt x="592" y="12"/>
                  </a:lnTo>
                  <a:lnTo>
                    <a:pt x="605" y="8"/>
                  </a:lnTo>
                  <a:lnTo>
                    <a:pt x="664" y="2"/>
                  </a:lnTo>
                  <a:lnTo>
                    <a:pt x="72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4" name="Freeform 1381">
              <a:extLst>
                <a:ext uri="{FF2B5EF4-FFF2-40B4-BE49-F238E27FC236}">
                  <a16:creationId xmlns:a16="http://schemas.microsoft.com/office/drawing/2014/main" id="{5CB148F2-E518-4F53-AF74-43A6A25883E0}"/>
                </a:ext>
              </a:extLst>
            </p:cNvPr>
            <p:cNvSpPr>
              <a:spLocks/>
            </p:cNvSpPr>
            <p:nvPr/>
          </p:nvSpPr>
          <p:spPr bwMode="auto">
            <a:xfrm>
              <a:off x="2888" y="364"/>
              <a:ext cx="125" cy="124"/>
            </a:xfrm>
            <a:custGeom>
              <a:avLst/>
              <a:gdLst>
                <a:gd name="T0" fmla="*/ 445 w 1500"/>
                <a:gd name="T1" fmla="*/ 0 h 1494"/>
                <a:gd name="T2" fmla="*/ 1409 w 1500"/>
                <a:gd name="T3" fmla="*/ 961 h 1494"/>
                <a:gd name="T4" fmla="*/ 1436 w 1500"/>
                <a:gd name="T5" fmla="*/ 991 h 1494"/>
                <a:gd name="T6" fmla="*/ 1457 w 1500"/>
                <a:gd name="T7" fmla="*/ 1023 h 1494"/>
                <a:gd name="T8" fmla="*/ 1474 w 1500"/>
                <a:gd name="T9" fmla="*/ 1056 h 1494"/>
                <a:gd name="T10" fmla="*/ 1487 w 1500"/>
                <a:gd name="T11" fmla="*/ 1091 h 1494"/>
                <a:gd name="T12" fmla="*/ 1496 w 1500"/>
                <a:gd name="T13" fmla="*/ 1127 h 1494"/>
                <a:gd name="T14" fmla="*/ 1500 w 1500"/>
                <a:gd name="T15" fmla="*/ 1164 h 1494"/>
                <a:gd name="T16" fmla="*/ 1500 w 1500"/>
                <a:gd name="T17" fmla="*/ 1201 h 1494"/>
                <a:gd name="T18" fmla="*/ 1496 w 1500"/>
                <a:gd name="T19" fmla="*/ 1237 h 1494"/>
                <a:gd name="T20" fmla="*/ 1487 w 1500"/>
                <a:gd name="T21" fmla="*/ 1273 h 1494"/>
                <a:gd name="T22" fmla="*/ 1473 w 1500"/>
                <a:gd name="T23" fmla="*/ 1309 h 1494"/>
                <a:gd name="T24" fmla="*/ 1456 w 1500"/>
                <a:gd name="T25" fmla="*/ 1342 h 1494"/>
                <a:gd name="T26" fmla="*/ 1435 w 1500"/>
                <a:gd name="T27" fmla="*/ 1374 h 1494"/>
                <a:gd name="T28" fmla="*/ 1408 w 1500"/>
                <a:gd name="T29" fmla="*/ 1403 h 1494"/>
                <a:gd name="T30" fmla="*/ 1379 w 1500"/>
                <a:gd name="T31" fmla="*/ 1429 h 1494"/>
                <a:gd name="T32" fmla="*/ 1347 w 1500"/>
                <a:gd name="T33" fmla="*/ 1450 h 1494"/>
                <a:gd name="T34" fmla="*/ 1314 w 1500"/>
                <a:gd name="T35" fmla="*/ 1468 h 1494"/>
                <a:gd name="T36" fmla="*/ 1278 w 1500"/>
                <a:gd name="T37" fmla="*/ 1481 h 1494"/>
                <a:gd name="T38" fmla="*/ 1242 w 1500"/>
                <a:gd name="T39" fmla="*/ 1490 h 1494"/>
                <a:gd name="T40" fmla="*/ 1206 w 1500"/>
                <a:gd name="T41" fmla="*/ 1494 h 1494"/>
                <a:gd name="T42" fmla="*/ 1169 w 1500"/>
                <a:gd name="T43" fmla="*/ 1494 h 1494"/>
                <a:gd name="T44" fmla="*/ 1132 w 1500"/>
                <a:gd name="T45" fmla="*/ 1490 h 1494"/>
                <a:gd name="T46" fmla="*/ 1095 w 1500"/>
                <a:gd name="T47" fmla="*/ 1482 h 1494"/>
                <a:gd name="T48" fmla="*/ 1061 w 1500"/>
                <a:gd name="T49" fmla="*/ 1469 h 1494"/>
                <a:gd name="T50" fmla="*/ 1027 w 1500"/>
                <a:gd name="T51" fmla="*/ 1451 h 1494"/>
                <a:gd name="T52" fmla="*/ 995 w 1500"/>
                <a:gd name="T53" fmla="*/ 1430 h 1494"/>
                <a:gd name="T54" fmla="*/ 966 w 1500"/>
                <a:gd name="T55" fmla="*/ 1403 h 1494"/>
                <a:gd name="T56" fmla="*/ 0 w 1500"/>
                <a:gd name="T57" fmla="*/ 441 h 1494"/>
                <a:gd name="T58" fmla="*/ 157 w 1500"/>
                <a:gd name="T59" fmla="*/ 284 h 1494"/>
                <a:gd name="T60" fmla="*/ 1095 w 1500"/>
                <a:gd name="T61" fmla="*/ 1219 h 1494"/>
                <a:gd name="T62" fmla="*/ 1112 w 1500"/>
                <a:gd name="T63" fmla="*/ 1231 h 1494"/>
                <a:gd name="T64" fmla="*/ 1130 w 1500"/>
                <a:gd name="T65" fmla="*/ 1240 h 1494"/>
                <a:gd name="T66" fmla="*/ 1150 w 1500"/>
                <a:gd name="T67" fmla="*/ 1245 h 1494"/>
                <a:gd name="T68" fmla="*/ 1169 w 1500"/>
                <a:gd name="T69" fmla="*/ 1245 h 1494"/>
                <a:gd name="T70" fmla="*/ 1188 w 1500"/>
                <a:gd name="T71" fmla="*/ 1240 h 1494"/>
                <a:gd name="T72" fmla="*/ 1207 w 1500"/>
                <a:gd name="T73" fmla="*/ 1231 h 1494"/>
                <a:gd name="T74" fmla="*/ 1224 w 1500"/>
                <a:gd name="T75" fmla="*/ 1219 h 1494"/>
                <a:gd name="T76" fmla="*/ 1236 w 1500"/>
                <a:gd name="T77" fmla="*/ 1202 h 1494"/>
                <a:gd name="T78" fmla="*/ 1246 w 1500"/>
                <a:gd name="T79" fmla="*/ 1183 h 1494"/>
                <a:gd name="T80" fmla="*/ 1250 w 1500"/>
                <a:gd name="T81" fmla="*/ 1164 h 1494"/>
                <a:gd name="T82" fmla="*/ 1250 w 1500"/>
                <a:gd name="T83" fmla="*/ 1145 h 1494"/>
                <a:gd name="T84" fmla="*/ 1246 w 1500"/>
                <a:gd name="T85" fmla="*/ 1125 h 1494"/>
                <a:gd name="T86" fmla="*/ 1236 w 1500"/>
                <a:gd name="T87" fmla="*/ 1107 h 1494"/>
                <a:gd name="T88" fmla="*/ 1224 w 1500"/>
                <a:gd name="T89" fmla="*/ 1091 h 1494"/>
                <a:gd name="T90" fmla="*/ 286 w 1500"/>
                <a:gd name="T91" fmla="*/ 156 h 1494"/>
                <a:gd name="T92" fmla="*/ 445 w 1500"/>
                <a:gd name="T93" fmla="*/ 0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0" h="1494">
                  <a:moveTo>
                    <a:pt x="445" y="0"/>
                  </a:moveTo>
                  <a:lnTo>
                    <a:pt x="1409" y="961"/>
                  </a:lnTo>
                  <a:lnTo>
                    <a:pt x="1436" y="991"/>
                  </a:lnTo>
                  <a:lnTo>
                    <a:pt x="1457" y="1023"/>
                  </a:lnTo>
                  <a:lnTo>
                    <a:pt x="1474" y="1056"/>
                  </a:lnTo>
                  <a:lnTo>
                    <a:pt x="1487" y="1091"/>
                  </a:lnTo>
                  <a:lnTo>
                    <a:pt x="1496" y="1127"/>
                  </a:lnTo>
                  <a:lnTo>
                    <a:pt x="1500" y="1164"/>
                  </a:lnTo>
                  <a:lnTo>
                    <a:pt x="1500" y="1201"/>
                  </a:lnTo>
                  <a:lnTo>
                    <a:pt x="1496" y="1237"/>
                  </a:lnTo>
                  <a:lnTo>
                    <a:pt x="1487" y="1273"/>
                  </a:lnTo>
                  <a:lnTo>
                    <a:pt x="1473" y="1309"/>
                  </a:lnTo>
                  <a:lnTo>
                    <a:pt x="1456" y="1342"/>
                  </a:lnTo>
                  <a:lnTo>
                    <a:pt x="1435" y="1374"/>
                  </a:lnTo>
                  <a:lnTo>
                    <a:pt x="1408" y="1403"/>
                  </a:lnTo>
                  <a:lnTo>
                    <a:pt x="1379" y="1429"/>
                  </a:lnTo>
                  <a:lnTo>
                    <a:pt x="1347" y="1450"/>
                  </a:lnTo>
                  <a:lnTo>
                    <a:pt x="1314" y="1468"/>
                  </a:lnTo>
                  <a:lnTo>
                    <a:pt x="1278" y="1481"/>
                  </a:lnTo>
                  <a:lnTo>
                    <a:pt x="1242" y="1490"/>
                  </a:lnTo>
                  <a:lnTo>
                    <a:pt x="1206" y="1494"/>
                  </a:lnTo>
                  <a:lnTo>
                    <a:pt x="1169" y="1494"/>
                  </a:lnTo>
                  <a:lnTo>
                    <a:pt x="1132" y="1490"/>
                  </a:lnTo>
                  <a:lnTo>
                    <a:pt x="1095" y="1482"/>
                  </a:lnTo>
                  <a:lnTo>
                    <a:pt x="1061" y="1469"/>
                  </a:lnTo>
                  <a:lnTo>
                    <a:pt x="1027" y="1451"/>
                  </a:lnTo>
                  <a:lnTo>
                    <a:pt x="995" y="1430"/>
                  </a:lnTo>
                  <a:lnTo>
                    <a:pt x="966" y="1403"/>
                  </a:lnTo>
                  <a:lnTo>
                    <a:pt x="0" y="441"/>
                  </a:lnTo>
                  <a:lnTo>
                    <a:pt x="157" y="284"/>
                  </a:lnTo>
                  <a:lnTo>
                    <a:pt x="1095" y="1219"/>
                  </a:lnTo>
                  <a:lnTo>
                    <a:pt x="1112" y="1231"/>
                  </a:lnTo>
                  <a:lnTo>
                    <a:pt x="1130" y="1240"/>
                  </a:lnTo>
                  <a:lnTo>
                    <a:pt x="1150" y="1245"/>
                  </a:lnTo>
                  <a:lnTo>
                    <a:pt x="1169" y="1245"/>
                  </a:lnTo>
                  <a:lnTo>
                    <a:pt x="1188" y="1240"/>
                  </a:lnTo>
                  <a:lnTo>
                    <a:pt x="1207" y="1231"/>
                  </a:lnTo>
                  <a:lnTo>
                    <a:pt x="1224" y="1219"/>
                  </a:lnTo>
                  <a:lnTo>
                    <a:pt x="1236" y="1202"/>
                  </a:lnTo>
                  <a:lnTo>
                    <a:pt x="1246" y="1183"/>
                  </a:lnTo>
                  <a:lnTo>
                    <a:pt x="1250" y="1164"/>
                  </a:lnTo>
                  <a:lnTo>
                    <a:pt x="1250" y="1145"/>
                  </a:lnTo>
                  <a:lnTo>
                    <a:pt x="1246" y="1125"/>
                  </a:lnTo>
                  <a:lnTo>
                    <a:pt x="1236" y="1107"/>
                  </a:lnTo>
                  <a:lnTo>
                    <a:pt x="1224" y="1091"/>
                  </a:lnTo>
                  <a:lnTo>
                    <a:pt x="286" y="156"/>
                  </a:lnTo>
                  <a:lnTo>
                    <a:pt x="44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5" name="Freeform 1382">
              <a:extLst>
                <a:ext uri="{FF2B5EF4-FFF2-40B4-BE49-F238E27FC236}">
                  <a16:creationId xmlns:a16="http://schemas.microsoft.com/office/drawing/2014/main" id="{62E3CFB7-764F-4F72-AB0D-2E66E251672A}"/>
                </a:ext>
              </a:extLst>
            </p:cNvPr>
            <p:cNvSpPr>
              <a:spLocks/>
            </p:cNvSpPr>
            <p:nvPr/>
          </p:nvSpPr>
          <p:spPr bwMode="auto">
            <a:xfrm>
              <a:off x="2748" y="225"/>
              <a:ext cx="277" cy="276"/>
            </a:xfrm>
            <a:custGeom>
              <a:avLst/>
              <a:gdLst>
                <a:gd name="T0" fmla="*/ 3117 w 3324"/>
                <a:gd name="T1" fmla="*/ 0 h 3313"/>
                <a:gd name="T2" fmla="*/ 3324 w 3324"/>
                <a:gd name="T3" fmla="*/ 207 h 3313"/>
                <a:gd name="T4" fmla="*/ 2908 w 3324"/>
                <a:gd name="T5" fmla="*/ 1036 h 3313"/>
                <a:gd name="T6" fmla="*/ 2491 w 3324"/>
                <a:gd name="T7" fmla="*/ 1036 h 3313"/>
                <a:gd name="T8" fmla="*/ 1359 w 3324"/>
                <a:gd name="T9" fmla="*/ 2161 h 3313"/>
                <a:gd name="T10" fmla="*/ 1567 w 3324"/>
                <a:gd name="T11" fmla="*/ 2368 h 3313"/>
                <a:gd name="T12" fmla="*/ 746 w 3324"/>
                <a:gd name="T13" fmla="*/ 3186 h 3313"/>
                <a:gd name="T14" fmla="*/ 711 w 3324"/>
                <a:gd name="T15" fmla="*/ 3217 h 3313"/>
                <a:gd name="T16" fmla="*/ 673 w 3324"/>
                <a:gd name="T17" fmla="*/ 3245 h 3313"/>
                <a:gd name="T18" fmla="*/ 633 w 3324"/>
                <a:gd name="T19" fmla="*/ 3267 h 3313"/>
                <a:gd name="T20" fmla="*/ 591 w 3324"/>
                <a:gd name="T21" fmla="*/ 3285 h 3313"/>
                <a:gd name="T22" fmla="*/ 548 w 3324"/>
                <a:gd name="T23" fmla="*/ 3300 h 3313"/>
                <a:gd name="T24" fmla="*/ 504 w 3324"/>
                <a:gd name="T25" fmla="*/ 3308 h 3313"/>
                <a:gd name="T26" fmla="*/ 460 w 3324"/>
                <a:gd name="T27" fmla="*/ 3313 h 3313"/>
                <a:gd name="T28" fmla="*/ 415 w 3324"/>
                <a:gd name="T29" fmla="*/ 3313 h 3313"/>
                <a:gd name="T30" fmla="*/ 370 w 3324"/>
                <a:gd name="T31" fmla="*/ 3308 h 3313"/>
                <a:gd name="T32" fmla="*/ 326 w 3324"/>
                <a:gd name="T33" fmla="*/ 3300 h 3313"/>
                <a:gd name="T34" fmla="*/ 283 w 3324"/>
                <a:gd name="T35" fmla="*/ 3285 h 3313"/>
                <a:gd name="T36" fmla="*/ 241 w 3324"/>
                <a:gd name="T37" fmla="*/ 3267 h 3313"/>
                <a:gd name="T38" fmla="*/ 201 w 3324"/>
                <a:gd name="T39" fmla="*/ 3245 h 3313"/>
                <a:gd name="T40" fmla="*/ 164 w 3324"/>
                <a:gd name="T41" fmla="*/ 3217 h 3313"/>
                <a:gd name="T42" fmla="*/ 128 w 3324"/>
                <a:gd name="T43" fmla="*/ 3186 h 3313"/>
                <a:gd name="T44" fmla="*/ 96 w 3324"/>
                <a:gd name="T45" fmla="*/ 3150 h 3313"/>
                <a:gd name="T46" fmla="*/ 69 w 3324"/>
                <a:gd name="T47" fmla="*/ 3112 h 3313"/>
                <a:gd name="T48" fmla="*/ 46 w 3324"/>
                <a:gd name="T49" fmla="*/ 3073 h 3313"/>
                <a:gd name="T50" fmla="*/ 28 w 3324"/>
                <a:gd name="T51" fmla="*/ 3031 h 3313"/>
                <a:gd name="T52" fmla="*/ 13 w 3324"/>
                <a:gd name="T53" fmla="*/ 2988 h 3313"/>
                <a:gd name="T54" fmla="*/ 4 w 3324"/>
                <a:gd name="T55" fmla="*/ 2944 h 3313"/>
                <a:gd name="T56" fmla="*/ 0 w 3324"/>
                <a:gd name="T57" fmla="*/ 2899 h 3313"/>
                <a:gd name="T58" fmla="*/ 0 w 3324"/>
                <a:gd name="T59" fmla="*/ 2855 h 3313"/>
                <a:gd name="T60" fmla="*/ 4 w 3324"/>
                <a:gd name="T61" fmla="*/ 2811 h 3313"/>
                <a:gd name="T62" fmla="*/ 13 w 3324"/>
                <a:gd name="T63" fmla="*/ 2767 h 3313"/>
                <a:gd name="T64" fmla="*/ 28 w 3324"/>
                <a:gd name="T65" fmla="*/ 2723 h 3313"/>
                <a:gd name="T66" fmla="*/ 46 w 3324"/>
                <a:gd name="T67" fmla="*/ 2683 h 3313"/>
                <a:gd name="T68" fmla="*/ 69 w 3324"/>
                <a:gd name="T69" fmla="*/ 2642 h 3313"/>
                <a:gd name="T70" fmla="*/ 96 w 3324"/>
                <a:gd name="T71" fmla="*/ 2604 h 3313"/>
                <a:gd name="T72" fmla="*/ 128 w 3324"/>
                <a:gd name="T73" fmla="*/ 2569 h 3313"/>
                <a:gd name="T74" fmla="*/ 948 w 3324"/>
                <a:gd name="T75" fmla="*/ 1752 h 3313"/>
                <a:gd name="T76" fmla="*/ 1152 w 3324"/>
                <a:gd name="T77" fmla="*/ 1954 h 3313"/>
                <a:gd name="T78" fmla="*/ 2284 w 3324"/>
                <a:gd name="T79" fmla="*/ 829 h 3313"/>
                <a:gd name="T80" fmla="*/ 2284 w 3324"/>
                <a:gd name="T81" fmla="*/ 414 h 3313"/>
                <a:gd name="T82" fmla="*/ 3117 w 3324"/>
                <a:gd name="T83" fmla="*/ 0 h 3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24" h="3313">
                  <a:moveTo>
                    <a:pt x="3117" y="0"/>
                  </a:moveTo>
                  <a:lnTo>
                    <a:pt x="3324" y="207"/>
                  </a:lnTo>
                  <a:lnTo>
                    <a:pt x="2908" y="1036"/>
                  </a:lnTo>
                  <a:lnTo>
                    <a:pt x="2491" y="1036"/>
                  </a:lnTo>
                  <a:lnTo>
                    <a:pt x="1359" y="2161"/>
                  </a:lnTo>
                  <a:lnTo>
                    <a:pt x="1567" y="2368"/>
                  </a:lnTo>
                  <a:lnTo>
                    <a:pt x="746" y="3186"/>
                  </a:lnTo>
                  <a:lnTo>
                    <a:pt x="711" y="3217"/>
                  </a:lnTo>
                  <a:lnTo>
                    <a:pt x="673" y="3245"/>
                  </a:lnTo>
                  <a:lnTo>
                    <a:pt x="633" y="3267"/>
                  </a:lnTo>
                  <a:lnTo>
                    <a:pt x="591" y="3285"/>
                  </a:lnTo>
                  <a:lnTo>
                    <a:pt x="548" y="3300"/>
                  </a:lnTo>
                  <a:lnTo>
                    <a:pt x="504" y="3308"/>
                  </a:lnTo>
                  <a:lnTo>
                    <a:pt x="460" y="3313"/>
                  </a:lnTo>
                  <a:lnTo>
                    <a:pt x="415" y="3313"/>
                  </a:lnTo>
                  <a:lnTo>
                    <a:pt x="370" y="3308"/>
                  </a:lnTo>
                  <a:lnTo>
                    <a:pt x="326" y="3300"/>
                  </a:lnTo>
                  <a:lnTo>
                    <a:pt x="283" y="3285"/>
                  </a:lnTo>
                  <a:lnTo>
                    <a:pt x="241" y="3267"/>
                  </a:lnTo>
                  <a:lnTo>
                    <a:pt x="201" y="3245"/>
                  </a:lnTo>
                  <a:lnTo>
                    <a:pt x="164" y="3217"/>
                  </a:lnTo>
                  <a:lnTo>
                    <a:pt x="128" y="3186"/>
                  </a:lnTo>
                  <a:lnTo>
                    <a:pt x="96" y="3150"/>
                  </a:lnTo>
                  <a:lnTo>
                    <a:pt x="69" y="3112"/>
                  </a:lnTo>
                  <a:lnTo>
                    <a:pt x="46" y="3073"/>
                  </a:lnTo>
                  <a:lnTo>
                    <a:pt x="28" y="3031"/>
                  </a:lnTo>
                  <a:lnTo>
                    <a:pt x="13" y="2988"/>
                  </a:lnTo>
                  <a:lnTo>
                    <a:pt x="4" y="2944"/>
                  </a:lnTo>
                  <a:lnTo>
                    <a:pt x="0" y="2899"/>
                  </a:lnTo>
                  <a:lnTo>
                    <a:pt x="0" y="2855"/>
                  </a:lnTo>
                  <a:lnTo>
                    <a:pt x="4" y="2811"/>
                  </a:lnTo>
                  <a:lnTo>
                    <a:pt x="13" y="2767"/>
                  </a:lnTo>
                  <a:lnTo>
                    <a:pt x="28" y="2723"/>
                  </a:lnTo>
                  <a:lnTo>
                    <a:pt x="46" y="2683"/>
                  </a:lnTo>
                  <a:lnTo>
                    <a:pt x="69" y="2642"/>
                  </a:lnTo>
                  <a:lnTo>
                    <a:pt x="96" y="2604"/>
                  </a:lnTo>
                  <a:lnTo>
                    <a:pt x="128" y="2569"/>
                  </a:lnTo>
                  <a:lnTo>
                    <a:pt x="948" y="1752"/>
                  </a:lnTo>
                  <a:lnTo>
                    <a:pt x="1152" y="1954"/>
                  </a:lnTo>
                  <a:lnTo>
                    <a:pt x="2284" y="829"/>
                  </a:lnTo>
                  <a:lnTo>
                    <a:pt x="2284" y="414"/>
                  </a:lnTo>
                  <a:lnTo>
                    <a:pt x="311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36" name="Rectangle 35">
            <a:extLst>
              <a:ext uri="{FF2B5EF4-FFF2-40B4-BE49-F238E27FC236}">
                <a16:creationId xmlns:a16="http://schemas.microsoft.com/office/drawing/2014/main" id="{26DFFCDD-35D6-439D-B3C4-31246E6B34EB}"/>
              </a:ext>
            </a:extLst>
          </p:cNvPr>
          <p:cNvSpPr/>
          <p:nvPr/>
        </p:nvSpPr>
        <p:spPr>
          <a:xfrm>
            <a:off x="1392532" y="1936229"/>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21+</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sp>
        <p:nvSpPr>
          <p:cNvPr id="37" name="Rectangle 36">
            <a:extLst>
              <a:ext uri="{FF2B5EF4-FFF2-40B4-BE49-F238E27FC236}">
                <a16:creationId xmlns:a16="http://schemas.microsoft.com/office/drawing/2014/main" id="{A3745E59-39E0-4F22-BA10-A4D166580FB7}"/>
              </a:ext>
            </a:extLst>
          </p:cNvPr>
          <p:cNvSpPr/>
          <p:nvPr/>
        </p:nvSpPr>
        <p:spPr>
          <a:xfrm>
            <a:off x="7143916" y="1936171"/>
            <a:ext cx="929240" cy="711990"/>
          </a:xfrm>
          <a:prstGeom prst="rect">
            <a:avLst/>
          </a:prstGeom>
        </p:spPr>
        <p:txBody>
          <a:bodyPr wrap="square">
            <a:spAutoFit/>
          </a:bodyPr>
          <a:lstStyle/>
          <a:p>
            <a:pPr>
              <a:lnSpc>
                <a:spcPct val="150000"/>
              </a:lnSpc>
            </a:pPr>
            <a:r>
              <a:rPr lang="en-US" sz="3000" dirty="0">
                <a:solidFill>
                  <a:schemeClr val="tx1">
                    <a:lumMod val="75000"/>
                    <a:lumOff val="25000"/>
                  </a:schemeClr>
                </a:solidFill>
                <a:ea typeface="Lato" panose="020F0502020204030203" pitchFamily="34" charset="0"/>
                <a:cs typeface="Lato" panose="020F0502020204030203" pitchFamily="34" charset="0"/>
              </a:rPr>
              <a:t>44+</a:t>
            </a:r>
            <a:endParaRPr lang="id-ID" sz="3000" dirty="0">
              <a:solidFill>
                <a:schemeClr val="tx1">
                  <a:lumMod val="75000"/>
                  <a:lumOff val="25000"/>
                </a:schemeClr>
              </a:solidFill>
              <a:ea typeface="Lato" panose="020F0502020204030203" pitchFamily="34" charset="0"/>
              <a:cs typeface="Lato" panose="020F0502020204030203" pitchFamily="34" charset="0"/>
            </a:endParaRPr>
          </a:p>
        </p:txBody>
      </p:sp>
      <p:pic>
        <p:nvPicPr>
          <p:cNvPr id="4" name="Picture Placeholder 3">
            <a:extLst>
              <a:ext uri="{FF2B5EF4-FFF2-40B4-BE49-F238E27FC236}">
                <a16:creationId xmlns:a16="http://schemas.microsoft.com/office/drawing/2014/main" id="{B3A5810B-9927-4944-9484-B7337DF0584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079" r="26079"/>
          <a:stretch>
            <a:fillRect/>
          </a:stretch>
        </p:blipFill>
        <p:spPr/>
      </p:pic>
    </p:spTree>
    <p:extLst>
      <p:ext uri="{BB962C8B-B14F-4D97-AF65-F5344CB8AC3E}">
        <p14:creationId xmlns:p14="http://schemas.microsoft.com/office/powerpoint/2010/main" val="1792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right)">
                                      <p:cBhvr>
                                        <p:cTn id="17" dur="500"/>
                                        <p:tgtEl>
                                          <p:spTgt spid="3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anim calcmode="lin" valueType="num">
                                      <p:cBhvr>
                                        <p:cTn id="32" dur="500" fill="hold"/>
                                        <p:tgtEl>
                                          <p:spTgt spid="23"/>
                                        </p:tgtEl>
                                        <p:attrNameLst>
                                          <p:attrName>ppt_x</p:attrName>
                                        </p:attrNameLst>
                                      </p:cBhvr>
                                      <p:tavLst>
                                        <p:tav tm="0">
                                          <p:val>
                                            <p:strVal val="#ppt_x"/>
                                          </p:val>
                                        </p:tav>
                                        <p:tav tm="100000">
                                          <p:val>
                                            <p:strVal val="#ppt_x"/>
                                          </p:val>
                                        </p:tav>
                                      </p:tavLst>
                                    </p:anim>
                                    <p:anim calcmode="lin" valueType="num">
                                      <p:cBhvr>
                                        <p:cTn id="33" dur="5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anim calcmode="lin" valueType="num">
                                      <p:cBhvr>
                                        <p:cTn id="52" dur="500" fill="hold"/>
                                        <p:tgtEl>
                                          <p:spTgt spid="24"/>
                                        </p:tgtEl>
                                        <p:attrNameLst>
                                          <p:attrName>ppt_x</p:attrName>
                                        </p:attrNameLst>
                                      </p:cBhvr>
                                      <p:tavLst>
                                        <p:tav tm="0">
                                          <p:val>
                                            <p:strVal val="#ppt_x"/>
                                          </p:val>
                                        </p:tav>
                                        <p:tav tm="100000">
                                          <p:val>
                                            <p:strVal val="#ppt_x"/>
                                          </p:val>
                                        </p:tav>
                                      </p:tavLst>
                                    </p:anim>
                                    <p:anim calcmode="lin" valueType="num">
                                      <p:cBhvr>
                                        <p:cTn id="53" dur="50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20" grpId="0"/>
      <p:bldP spid="22" grpId="0"/>
      <p:bldP spid="23" grpId="0"/>
      <p:bldP spid="24" grpId="0"/>
      <p:bldP spid="36" grpId="0"/>
      <p:bldP spid="37" grpId="0"/>
    </p:bldLst>
  </p:timing>
</p:sld>
</file>

<file path=ppt/theme/theme1.xml><?xml version="1.0" encoding="utf-8"?>
<a:theme xmlns:a="http://schemas.openxmlformats.org/drawingml/2006/main" name="Office Theme">
  <a:themeElements>
    <a:clrScheme name="ES">
      <a:dk1>
        <a:sysClr val="windowText" lastClr="000000"/>
      </a:dk1>
      <a:lt1>
        <a:sysClr val="window" lastClr="FFFFFF"/>
      </a:lt1>
      <a:dk2>
        <a:srgbClr val="44546A"/>
      </a:dk2>
      <a:lt2>
        <a:srgbClr val="FFFFFF"/>
      </a:lt2>
      <a:accent1>
        <a:srgbClr val="1E55FF"/>
      </a:accent1>
      <a:accent2>
        <a:srgbClr val="1F1BE8"/>
      </a:accent2>
      <a:accent3>
        <a:srgbClr val="2A96FF"/>
      </a:accent3>
      <a:accent4>
        <a:srgbClr val="1BB9E8"/>
      </a:accent4>
      <a:accent5>
        <a:srgbClr val="1EFFF7"/>
      </a:accent5>
      <a:accent6>
        <a:srgbClr val="0094C8"/>
      </a:accent6>
      <a:hlink>
        <a:srgbClr val="0088B8"/>
      </a:hlink>
      <a:folHlink>
        <a:srgbClr val="954F72"/>
      </a:folHlink>
    </a:clrScheme>
    <a:fontScheme name="ES">
      <a:majorFont>
        <a:latin typeface="Ubuntu"/>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394</TotalTime>
  <Words>1703</Words>
  <Application>Microsoft Office PowerPoint</Application>
  <PresentationFormat>On-screen Show (16:9)</PresentationFormat>
  <Paragraphs>211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Source Sans Pro</vt:lpstr>
      <vt:lpstr>Ubuntu</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sansan</dc:creator>
  <cp:lastModifiedBy>sansan</cp:lastModifiedBy>
  <cp:revision>32</cp:revision>
  <dcterms:created xsi:type="dcterms:W3CDTF">2020-05-05T17:04:23Z</dcterms:created>
  <dcterms:modified xsi:type="dcterms:W3CDTF">2020-05-09T13:08:58Z</dcterms:modified>
</cp:coreProperties>
</file>