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56" r:id="rId10"/>
    <p:sldId id="264" r:id="rId11"/>
    <p:sldId id="265" r:id="rId12"/>
    <p:sldId id="266" r:id="rId13"/>
    <p:sldId id="267" r:id="rId14"/>
    <p:sldId id="268" r:id="rId15"/>
    <p:sldId id="269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25" autoAdjust="0"/>
    <p:restoredTop sz="94660"/>
  </p:normalViewPr>
  <p:slideViewPr>
    <p:cSldViewPr snapToGrid="0">
      <p:cViewPr varScale="1">
        <p:scale>
          <a:sx n="75" d="100"/>
          <a:sy n="75" d="100"/>
        </p:scale>
        <p:origin x="34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AD2-4634-89C3-6C4042740CD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AD2-4634-89C3-6C4042740CD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9AD2-4634-89C3-6C4042740CD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911173280"/>
        <c:axId val="911174528"/>
      </c:barChart>
      <c:catAx>
        <c:axId val="91117328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911174528"/>
        <c:crosses val="autoZero"/>
        <c:auto val="1"/>
        <c:lblAlgn val="ctr"/>
        <c:lblOffset val="100"/>
        <c:noMultiLvlLbl val="0"/>
      </c:catAx>
      <c:valAx>
        <c:axId val="91117452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9111732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D70-47EA-9254-82386584B9FB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D70-47EA-9254-82386584B9FB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ED70-47EA-9254-82386584B9F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911173280"/>
        <c:axId val="911174528"/>
      </c:barChart>
      <c:catAx>
        <c:axId val="91117328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911174528"/>
        <c:crosses val="autoZero"/>
        <c:auto val="1"/>
        <c:lblAlgn val="ctr"/>
        <c:lblOffset val="100"/>
        <c:noMultiLvlLbl val="0"/>
      </c:catAx>
      <c:valAx>
        <c:axId val="91117452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9111732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879F-43BE-A371-E5B057B6F678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879F-43BE-A371-E5B057B6F678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5-879F-43BE-A371-E5B057B6F678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7-879F-43BE-A371-E5B057B6F678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8-879F-43BE-A371-E5B057B6F67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AAE-48E3-B61C-01196218584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AAE-48E3-B61C-011962185849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6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9AAE-48E3-B61C-01196218584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667796912"/>
        <c:axId val="666233008"/>
      </c:barChart>
      <c:catAx>
        <c:axId val="66779691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666233008"/>
        <c:crosses val="autoZero"/>
        <c:auto val="1"/>
        <c:lblAlgn val="ctr"/>
        <c:lblOffset val="100"/>
        <c:noMultiLvlLbl val="0"/>
      </c:catAx>
      <c:valAx>
        <c:axId val="66623300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d-ID"/>
          </a:p>
        </c:txPr>
        <c:crossAx val="66779691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d-ID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id-ID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2192000"/>
              <a:gd name="connsiteY0" fmla="*/ 0 h 6858000"/>
              <a:gd name="connsiteX1" fmla="*/ 12192000 w 12192000"/>
              <a:gd name="connsiteY1" fmla="*/ 0 h 6858000"/>
              <a:gd name="connsiteX2" fmla="*/ 12192000 w 12192000"/>
              <a:gd name="connsiteY2" fmla="*/ 6858000 h 6858000"/>
              <a:gd name="connsiteX3" fmla="*/ 0 w 12192000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6858000">
                <a:moveTo>
                  <a:pt x="0" y="0"/>
                </a:moveTo>
                <a:lnTo>
                  <a:pt x="12192000" y="0"/>
                </a:lnTo>
                <a:lnTo>
                  <a:pt x="1219200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99111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5987303" y="0"/>
            <a:ext cx="2628901" cy="6172200"/>
          </a:xfrm>
          <a:custGeom>
            <a:avLst/>
            <a:gdLst>
              <a:gd name="connsiteX0" fmla="*/ 0 w 2628901"/>
              <a:gd name="connsiteY0" fmla="*/ 0 h 6172200"/>
              <a:gd name="connsiteX1" fmla="*/ 2628901 w 2628901"/>
              <a:gd name="connsiteY1" fmla="*/ 0 h 6172200"/>
              <a:gd name="connsiteX2" fmla="*/ 2628901 w 2628901"/>
              <a:gd name="connsiteY2" fmla="*/ 6172200 h 6172200"/>
              <a:gd name="connsiteX3" fmla="*/ 0 w 2628901"/>
              <a:gd name="connsiteY3" fmla="*/ 6172200 h 6172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28901" h="6172200">
                <a:moveTo>
                  <a:pt x="0" y="0"/>
                </a:moveTo>
                <a:lnTo>
                  <a:pt x="2628901" y="0"/>
                </a:lnTo>
                <a:lnTo>
                  <a:pt x="2628901" y="6172200"/>
                </a:lnTo>
                <a:lnTo>
                  <a:pt x="0" y="617220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1"/>
          </p:nvPr>
        </p:nvSpPr>
        <p:spPr>
          <a:xfrm>
            <a:off x="8787653" y="0"/>
            <a:ext cx="2628901" cy="6172200"/>
          </a:xfrm>
          <a:custGeom>
            <a:avLst/>
            <a:gdLst>
              <a:gd name="connsiteX0" fmla="*/ 0 w 2628901"/>
              <a:gd name="connsiteY0" fmla="*/ 0 h 6172200"/>
              <a:gd name="connsiteX1" fmla="*/ 2628901 w 2628901"/>
              <a:gd name="connsiteY1" fmla="*/ 0 h 6172200"/>
              <a:gd name="connsiteX2" fmla="*/ 2628901 w 2628901"/>
              <a:gd name="connsiteY2" fmla="*/ 6172200 h 6172200"/>
              <a:gd name="connsiteX3" fmla="*/ 0 w 2628901"/>
              <a:gd name="connsiteY3" fmla="*/ 6172200 h 6172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28901" h="6172200">
                <a:moveTo>
                  <a:pt x="0" y="0"/>
                </a:moveTo>
                <a:lnTo>
                  <a:pt x="2628901" y="0"/>
                </a:lnTo>
                <a:lnTo>
                  <a:pt x="2628901" y="6172200"/>
                </a:lnTo>
                <a:lnTo>
                  <a:pt x="0" y="617220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829702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0" y="2193837"/>
            <a:ext cx="8553450" cy="4664163"/>
          </a:xfrm>
          <a:custGeom>
            <a:avLst/>
            <a:gdLst>
              <a:gd name="connsiteX0" fmla="*/ 3740272 w 8553450"/>
              <a:gd name="connsiteY0" fmla="*/ 0 h 4664163"/>
              <a:gd name="connsiteX1" fmla="*/ 7105927 w 8553450"/>
              <a:gd name="connsiteY1" fmla="*/ 0 h 4664163"/>
              <a:gd name="connsiteX2" fmla="*/ 8553450 w 8553450"/>
              <a:gd name="connsiteY2" fmla="*/ 4664163 h 4664163"/>
              <a:gd name="connsiteX3" fmla="*/ 5187795 w 8553450"/>
              <a:gd name="connsiteY3" fmla="*/ 4664163 h 4664163"/>
              <a:gd name="connsiteX4" fmla="*/ 0 w 8553450"/>
              <a:gd name="connsiteY4" fmla="*/ 0 h 4664163"/>
              <a:gd name="connsiteX5" fmla="*/ 3648289 w 8553450"/>
              <a:gd name="connsiteY5" fmla="*/ 0 h 4664163"/>
              <a:gd name="connsiteX6" fmla="*/ 5072258 w 8553450"/>
              <a:gd name="connsiteY6" fmla="*/ 4664163 h 4664163"/>
              <a:gd name="connsiteX7" fmla="*/ 0 w 8553450"/>
              <a:gd name="connsiteY7" fmla="*/ 4664163 h 46641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553450" h="4664163">
                <a:moveTo>
                  <a:pt x="3740272" y="0"/>
                </a:moveTo>
                <a:lnTo>
                  <a:pt x="7105927" y="0"/>
                </a:lnTo>
                <a:lnTo>
                  <a:pt x="8553450" y="4664163"/>
                </a:lnTo>
                <a:lnTo>
                  <a:pt x="5187795" y="4664163"/>
                </a:lnTo>
                <a:close/>
                <a:moveTo>
                  <a:pt x="0" y="0"/>
                </a:moveTo>
                <a:lnTo>
                  <a:pt x="3648289" y="0"/>
                </a:lnTo>
                <a:lnTo>
                  <a:pt x="5072258" y="4664163"/>
                </a:lnTo>
                <a:lnTo>
                  <a:pt x="0" y="4664163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1715284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4940507" y="466451"/>
            <a:ext cx="7251493" cy="6391549"/>
          </a:xfrm>
          <a:custGeom>
            <a:avLst/>
            <a:gdLst>
              <a:gd name="connsiteX0" fmla="*/ 4901788 w 7251493"/>
              <a:gd name="connsiteY0" fmla="*/ 4325108 h 6391549"/>
              <a:gd name="connsiteX1" fmla="*/ 7251493 w 7251493"/>
              <a:gd name="connsiteY1" fmla="*/ 4325108 h 6391549"/>
              <a:gd name="connsiteX2" fmla="*/ 7251493 w 7251493"/>
              <a:gd name="connsiteY2" fmla="*/ 6391549 h 6391549"/>
              <a:gd name="connsiteX3" fmla="*/ 4901788 w 7251493"/>
              <a:gd name="connsiteY3" fmla="*/ 6391549 h 6391549"/>
              <a:gd name="connsiteX4" fmla="*/ 2450893 w 7251493"/>
              <a:gd name="connsiteY4" fmla="*/ 4325108 h 6391549"/>
              <a:gd name="connsiteX5" fmla="*/ 4800598 w 7251493"/>
              <a:gd name="connsiteY5" fmla="*/ 4325108 h 6391549"/>
              <a:gd name="connsiteX6" fmla="*/ 4800598 w 7251493"/>
              <a:gd name="connsiteY6" fmla="*/ 6391549 h 6391549"/>
              <a:gd name="connsiteX7" fmla="*/ 2450893 w 7251493"/>
              <a:gd name="connsiteY7" fmla="*/ 6391549 h 6391549"/>
              <a:gd name="connsiteX8" fmla="*/ 0 w 7251493"/>
              <a:gd name="connsiteY8" fmla="*/ 4325106 h 6391549"/>
              <a:gd name="connsiteX9" fmla="*/ 2349705 w 7251493"/>
              <a:gd name="connsiteY9" fmla="*/ 4325106 h 6391549"/>
              <a:gd name="connsiteX10" fmla="*/ 2349705 w 7251493"/>
              <a:gd name="connsiteY10" fmla="*/ 6391547 h 6391549"/>
              <a:gd name="connsiteX11" fmla="*/ 0 w 7251493"/>
              <a:gd name="connsiteY11" fmla="*/ 6391547 h 6391549"/>
              <a:gd name="connsiteX12" fmla="*/ 4901788 w 7251493"/>
              <a:gd name="connsiteY12" fmla="*/ 2162554 h 6391549"/>
              <a:gd name="connsiteX13" fmla="*/ 7251493 w 7251493"/>
              <a:gd name="connsiteY13" fmla="*/ 2162554 h 6391549"/>
              <a:gd name="connsiteX14" fmla="*/ 7251493 w 7251493"/>
              <a:gd name="connsiteY14" fmla="*/ 4228995 h 6391549"/>
              <a:gd name="connsiteX15" fmla="*/ 4901788 w 7251493"/>
              <a:gd name="connsiteY15" fmla="*/ 4228995 h 6391549"/>
              <a:gd name="connsiteX16" fmla="*/ 2450894 w 7251493"/>
              <a:gd name="connsiteY16" fmla="*/ 2162553 h 6391549"/>
              <a:gd name="connsiteX17" fmla="*/ 4800599 w 7251493"/>
              <a:gd name="connsiteY17" fmla="*/ 2162553 h 6391549"/>
              <a:gd name="connsiteX18" fmla="*/ 4800599 w 7251493"/>
              <a:gd name="connsiteY18" fmla="*/ 4228994 h 6391549"/>
              <a:gd name="connsiteX19" fmla="*/ 2450894 w 7251493"/>
              <a:gd name="connsiteY19" fmla="*/ 4228994 h 6391549"/>
              <a:gd name="connsiteX20" fmla="*/ 4901788 w 7251493"/>
              <a:gd name="connsiteY20" fmla="*/ 0 h 6391549"/>
              <a:gd name="connsiteX21" fmla="*/ 7251493 w 7251493"/>
              <a:gd name="connsiteY21" fmla="*/ 0 h 6391549"/>
              <a:gd name="connsiteX22" fmla="*/ 7251493 w 7251493"/>
              <a:gd name="connsiteY22" fmla="*/ 2066441 h 6391549"/>
              <a:gd name="connsiteX23" fmla="*/ 4901788 w 7251493"/>
              <a:gd name="connsiteY23" fmla="*/ 2066441 h 639154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7251493" h="6391549">
                <a:moveTo>
                  <a:pt x="4901788" y="4325108"/>
                </a:moveTo>
                <a:lnTo>
                  <a:pt x="7251493" y="4325108"/>
                </a:lnTo>
                <a:lnTo>
                  <a:pt x="7251493" y="6391549"/>
                </a:lnTo>
                <a:lnTo>
                  <a:pt x="4901788" y="6391549"/>
                </a:lnTo>
                <a:close/>
                <a:moveTo>
                  <a:pt x="2450893" y="4325108"/>
                </a:moveTo>
                <a:lnTo>
                  <a:pt x="4800598" y="4325108"/>
                </a:lnTo>
                <a:lnTo>
                  <a:pt x="4800598" y="6391549"/>
                </a:lnTo>
                <a:lnTo>
                  <a:pt x="2450893" y="6391549"/>
                </a:lnTo>
                <a:close/>
                <a:moveTo>
                  <a:pt x="0" y="4325106"/>
                </a:moveTo>
                <a:lnTo>
                  <a:pt x="2349705" y="4325106"/>
                </a:lnTo>
                <a:lnTo>
                  <a:pt x="2349705" y="6391547"/>
                </a:lnTo>
                <a:lnTo>
                  <a:pt x="0" y="6391547"/>
                </a:lnTo>
                <a:close/>
                <a:moveTo>
                  <a:pt x="4901788" y="2162554"/>
                </a:moveTo>
                <a:lnTo>
                  <a:pt x="7251493" y="2162554"/>
                </a:lnTo>
                <a:lnTo>
                  <a:pt x="7251493" y="4228995"/>
                </a:lnTo>
                <a:lnTo>
                  <a:pt x="4901788" y="4228995"/>
                </a:lnTo>
                <a:close/>
                <a:moveTo>
                  <a:pt x="2450894" y="2162553"/>
                </a:moveTo>
                <a:lnTo>
                  <a:pt x="4800599" y="2162553"/>
                </a:lnTo>
                <a:lnTo>
                  <a:pt x="4800599" y="4228994"/>
                </a:lnTo>
                <a:lnTo>
                  <a:pt x="2450894" y="4228994"/>
                </a:lnTo>
                <a:close/>
                <a:moveTo>
                  <a:pt x="4901788" y="0"/>
                </a:moveTo>
                <a:lnTo>
                  <a:pt x="7251493" y="0"/>
                </a:lnTo>
                <a:lnTo>
                  <a:pt x="7251493" y="2066441"/>
                </a:lnTo>
                <a:lnTo>
                  <a:pt x="4901788" y="2066441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3960610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5467350" y="213703"/>
            <a:ext cx="6515100" cy="6644297"/>
          </a:xfrm>
          <a:custGeom>
            <a:avLst/>
            <a:gdLst>
              <a:gd name="connsiteX0" fmla="*/ 0 w 6515100"/>
              <a:gd name="connsiteY0" fmla="*/ 0 h 6644297"/>
              <a:gd name="connsiteX1" fmla="*/ 6515100 w 6515100"/>
              <a:gd name="connsiteY1" fmla="*/ 0 h 6644297"/>
              <a:gd name="connsiteX2" fmla="*/ 6515100 w 6515100"/>
              <a:gd name="connsiteY2" fmla="*/ 6644297 h 66442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6515100" h="6644297">
                <a:moveTo>
                  <a:pt x="0" y="0"/>
                </a:moveTo>
                <a:lnTo>
                  <a:pt x="6515100" y="0"/>
                </a:lnTo>
                <a:lnTo>
                  <a:pt x="6515100" y="6644297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464799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583995" y="610455"/>
            <a:ext cx="4721721" cy="4445434"/>
          </a:xfrm>
          <a:custGeom>
            <a:avLst/>
            <a:gdLst>
              <a:gd name="connsiteX0" fmla="*/ 0 w 4721721"/>
              <a:gd name="connsiteY0" fmla="*/ 0 h 4445434"/>
              <a:gd name="connsiteX1" fmla="*/ 4721721 w 4721721"/>
              <a:gd name="connsiteY1" fmla="*/ 0 h 4445434"/>
              <a:gd name="connsiteX2" fmla="*/ 4721721 w 4721721"/>
              <a:gd name="connsiteY2" fmla="*/ 4445434 h 4445434"/>
              <a:gd name="connsiteX3" fmla="*/ 0 w 4721721"/>
              <a:gd name="connsiteY3" fmla="*/ 4445434 h 44454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721721" h="4445434">
                <a:moveTo>
                  <a:pt x="0" y="0"/>
                </a:moveTo>
                <a:lnTo>
                  <a:pt x="4721721" y="0"/>
                </a:lnTo>
                <a:lnTo>
                  <a:pt x="4721721" y="4445434"/>
                </a:lnTo>
                <a:lnTo>
                  <a:pt x="0" y="4445434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2184238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346097" y="2204217"/>
            <a:ext cx="2631732" cy="2482102"/>
          </a:xfrm>
          <a:custGeom>
            <a:avLst/>
            <a:gdLst>
              <a:gd name="connsiteX0" fmla="*/ 0 w 2631732"/>
              <a:gd name="connsiteY0" fmla="*/ 0 h 2482102"/>
              <a:gd name="connsiteX1" fmla="*/ 2631732 w 2631732"/>
              <a:gd name="connsiteY1" fmla="*/ 0 h 2482102"/>
              <a:gd name="connsiteX2" fmla="*/ 2631732 w 2631732"/>
              <a:gd name="connsiteY2" fmla="*/ 2482102 h 2482102"/>
              <a:gd name="connsiteX3" fmla="*/ 0 w 2631732"/>
              <a:gd name="connsiteY3" fmla="*/ 2482102 h 24821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31732" h="2482102">
                <a:moveTo>
                  <a:pt x="0" y="0"/>
                </a:moveTo>
                <a:lnTo>
                  <a:pt x="2631732" y="0"/>
                </a:lnTo>
                <a:lnTo>
                  <a:pt x="2631732" y="2482102"/>
                </a:lnTo>
                <a:lnTo>
                  <a:pt x="0" y="248210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1"/>
          </p:nvPr>
        </p:nvSpPr>
        <p:spPr>
          <a:xfrm>
            <a:off x="3085935" y="2204216"/>
            <a:ext cx="2631732" cy="2482102"/>
          </a:xfrm>
          <a:custGeom>
            <a:avLst/>
            <a:gdLst>
              <a:gd name="connsiteX0" fmla="*/ 0 w 2631732"/>
              <a:gd name="connsiteY0" fmla="*/ 0 h 2482102"/>
              <a:gd name="connsiteX1" fmla="*/ 2631732 w 2631732"/>
              <a:gd name="connsiteY1" fmla="*/ 0 h 2482102"/>
              <a:gd name="connsiteX2" fmla="*/ 2631732 w 2631732"/>
              <a:gd name="connsiteY2" fmla="*/ 2482102 h 2482102"/>
              <a:gd name="connsiteX3" fmla="*/ 0 w 2631732"/>
              <a:gd name="connsiteY3" fmla="*/ 2482102 h 24821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31732" h="2482102">
                <a:moveTo>
                  <a:pt x="0" y="0"/>
                </a:moveTo>
                <a:lnTo>
                  <a:pt x="2631732" y="0"/>
                </a:lnTo>
                <a:lnTo>
                  <a:pt x="2631732" y="2482102"/>
                </a:lnTo>
                <a:lnTo>
                  <a:pt x="0" y="248210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2"/>
          </p:nvPr>
        </p:nvSpPr>
        <p:spPr>
          <a:xfrm>
            <a:off x="5825773" y="2204215"/>
            <a:ext cx="2631732" cy="2482102"/>
          </a:xfrm>
          <a:custGeom>
            <a:avLst/>
            <a:gdLst>
              <a:gd name="connsiteX0" fmla="*/ 0 w 2631732"/>
              <a:gd name="connsiteY0" fmla="*/ 0 h 2482102"/>
              <a:gd name="connsiteX1" fmla="*/ 2631732 w 2631732"/>
              <a:gd name="connsiteY1" fmla="*/ 0 h 2482102"/>
              <a:gd name="connsiteX2" fmla="*/ 2631732 w 2631732"/>
              <a:gd name="connsiteY2" fmla="*/ 2482102 h 2482102"/>
              <a:gd name="connsiteX3" fmla="*/ 0 w 2631732"/>
              <a:gd name="connsiteY3" fmla="*/ 2482102 h 24821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31732" h="2482102">
                <a:moveTo>
                  <a:pt x="0" y="0"/>
                </a:moveTo>
                <a:lnTo>
                  <a:pt x="2631732" y="0"/>
                </a:lnTo>
                <a:lnTo>
                  <a:pt x="2631732" y="2482102"/>
                </a:lnTo>
                <a:lnTo>
                  <a:pt x="0" y="248210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2140648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833310" y="3711388"/>
            <a:ext cx="4408261" cy="3146612"/>
          </a:xfrm>
          <a:custGeom>
            <a:avLst/>
            <a:gdLst>
              <a:gd name="connsiteX0" fmla="*/ 1469027 w 4408261"/>
              <a:gd name="connsiteY0" fmla="*/ 0 h 3146612"/>
              <a:gd name="connsiteX1" fmla="*/ 4408261 w 4408261"/>
              <a:gd name="connsiteY1" fmla="*/ 0 h 3146612"/>
              <a:gd name="connsiteX2" fmla="*/ 2939234 w 4408261"/>
              <a:gd name="connsiteY2" fmla="*/ 3146612 h 3146612"/>
              <a:gd name="connsiteX3" fmla="*/ 0 w 4408261"/>
              <a:gd name="connsiteY3" fmla="*/ 3146612 h 31466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08261" h="3146612">
                <a:moveTo>
                  <a:pt x="1469027" y="0"/>
                </a:moveTo>
                <a:lnTo>
                  <a:pt x="4408261" y="0"/>
                </a:lnTo>
                <a:lnTo>
                  <a:pt x="2939234" y="3146612"/>
                </a:lnTo>
                <a:lnTo>
                  <a:pt x="0" y="314661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1"/>
          </p:nvPr>
        </p:nvSpPr>
        <p:spPr>
          <a:xfrm>
            <a:off x="3900990" y="3711387"/>
            <a:ext cx="4408261" cy="3146612"/>
          </a:xfrm>
          <a:custGeom>
            <a:avLst/>
            <a:gdLst>
              <a:gd name="connsiteX0" fmla="*/ 1469027 w 4408261"/>
              <a:gd name="connsiteY0" fmla="*/ 0 h 3146612"/>
              <a:gd name="connsiteX1" fmla="*/ 4408261 w 4408261"/>
              <a:gd name="connsiteY1" fmla="*/ 0 h 3146612"/>
              <a:gd name="connsiteX2" fmla="*/ 2939234 w 4408261"/>
              <a:gd name="connsiteY2" fmla="*/ 3146612 h 3146612"/>
              <a:gd name="connsiteX3" fmla="*/ 0 w 4408261"/>
              <a:gd name="connsiteY3" fmla="*/ 3146612 h 31466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08261" h="3146612">
                <a:moveTo>
                  <a:pt x="1469027" y="0"/>
                </a:moveTo>
                <a:lnTo>
                  <a:pt x="4408261" y="0"/>
                </a:lnTo>
                <a:lnTo>
                  <a:pt x="2939234" y="3146612"/>
                </a:lnTo>
                <a:lnTo>
                  <a:pt x="0" y="314661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6950430" y="3711388"/>
            <a:ext cx="4408261" cy="3146612"/>
          </a:xfrm>
          <a:custGeom>
            <a:avLst/>
            <a:gdLst>
              <a:gd name="connsiteX0" fmla="*/ 1469027 w 4408261"/>
              <a:gd name="connsiteY0" fmla="*/ 0 h 3146612"/>
              <a:gd name="connsiteX1" fmla="*/ 4408261 w 4408261"/>
              <a:gd name="connsiteY1" fmla="*/ 0 h 3146612"/>
              <a:gd name="connsiteX2" fmla="*/ 2939234 w 4408261"/>
              <a:gd name="connsiteY2" fmla="*/ 3146612 h 3146612"/>
              <a:gd name="connsiteX3" fmla="*/ 0 w 4408261"/>
              <a:gd name="connsiteY3" fmla="*/ 3146612 h 31466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08261" h="3146612">
                <a:moveTo>
                  <a:pt x="1469027" y="0"/>
                </a:moveTo>
                <a:lnTo>
                  <a:pt x="4408261" y="0"/>
                </a:lnTo>
                <a:lnTo>
                  <a:pt x="2939234" y="3146612"/>
                </a:lnTo>
                <a:lnTo>
                  <a:pt x="0" y="314661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27551359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/>
          <p:cNvSpPr>
            <a:spLocks noGrp="1"/>
          </p:cNvSpPr>
          <p:nvPr>
            <p:ph type="pic" sz="quarter" idx="10"/>
          </p:nvPr>
        </p:nvSpPr>
        <p:spPr>
          <a:xfrm>
            <a:off x="287579" y="-141676"/>
            <a:ext cx="3920640" cy="3921902"/>
          </a:xfrm>
          <a:custGeom>
            <a:avLst/>
            <a:gdLst>
              <a:gd name="connsiteX0" fmla="*/ 3854538 w 3920640"/>
              <a:gd name="connsiteY0" fmla="*/ 1973391 h 3921902"/>
              <a:gd name="connsiteX1" fmla="*/ 1987151 w 3920640"/>
              <a:gd name="connsiteY1" fmla="*/ 3921902 h 3921902"/>
              <a:gd name="connsiteX2" fmla="*/ 0 w 3920640"/>
              <a:gd name="connsiteY2" fmla="*/ 2017485 h 3921902"/>
              <a:gd name="connsiteX3" fmla="*/ 1933489 w 3920640"/>
              <a:gd name="connsiteY3" fmla="*/ 0 h 3921902"/>
              <a:gd name="connsiteX4" fmla="*/ 3920640 w 3920640"/>
              <a:gd name="connsiteY4" fmla="*/ 1904417 h 3921902"/>
              <a:gd name="connsiteX5" fmla="*/ 66103 w 3920640"/>
              <a:gd name="connsiteY5" fmla="*/ 1948512 h 39219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920640" h="3921902">
                <a:moveTo>
                  <a:pt x="3854538" y="1973391"/>
                </a:moveTo>
                <a:lnTo>
                  <a:pt x="1987151" y="3921902"/>
                </a:lnTo>
                <a:lnTo>
                  <a:pt x="0" y="2017485"/>
                </a:lnTo>
                <a:close/>
                <a:moveTo>
                  <a:pt x="1933489" y="0"/>
                </a:moveTo>
                <a:lnTo>
                  <a:pt x="3920640" y="1904417"/>
                </a:lnTo>
                <a:lnTo>
                  <a:pt x="66103" y="194851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1"/>
          </p:nvPr>
        </p:nvSpPr>
        <p:spPr>
          <a:xfrm>
            <a:off x="3164127" y="982275"/>
            <a:ext cx="3920640" cy="3921903"/>
          </a:xfrm>
          <a:custGeom>
            <a:avLst/>
            <a:gdLst>
              <a:gd name="connsiteX0" fmla="*/ 3854538 w 3920640"/>
              <a:gd name="connsiteY0" fmla="*/ 1973391 h 3921903"/>
              <a:gd name="connsiteX1" fmla="*/ 1987152 w 3920640"/>
              <a:gd name="connsiteY1" fmla="*/ 3921903 h 3921903"/>
              <a:gd name="connsiteX2" fmla="*/ 0 w 3920640"/>
              <a:gd name="connsiteY2" fmla="*/ 2017486 h 3921903"/>
              <a:gd name="connsiteX3" fmla="*/ 1933489 w 3920640"/>
              <a:gd name="connsiteY3" fmla="*/ 0 h 3921903"/>
              <a:gd name="connsiteX4" fmla="*/ 3920640 w 3920640"/>
              <a:gd name="connsiteY4" fmla="*/ 1904417 h 3921903"/>
              <a:gd name="connsiteX5" fmla="*/ 66102 w 3920640"/>
              <a:gd name="connsiteY5" fmla="*/ 1948511 h 39219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920640" h="3921903">
                <a:moveTo>
                  <a:pt x="3854538" y="1973391"/>
                </a:moveTo>
                <a:lnTo>
                  <a:pt x="1987152" y="3921903"/>
                </a:lnTo>
                <a:lnTo>
                  <a:pt x="0" y="2017486"/>
                </a:lnTo>
                <a:close/>
                <a:moveTo>
                  <a:pt x="1933489" y="0"/>
                </a:moveTo>
                <a:lnTo>
                  <a:pt x="3920640" y="1904417"/>
                </a:lnTo>
                <a:lnTo>
                  <a:pt x="66102" y="1948511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1156755" y="3077774"/>
            <a:ext cx="3920640" cy="3921903"/>
          </a:xfrm>
          <a:custGeom>
            <a:avLst/>
            <a:gdLst>
              <a:gd name="connsiteX0" fmla="*/ 3854538 w 3920640"/>
              <a:gd name="connsiteY0" fmla="*/ 1973391 h 3921903"/>
              <a:gd name="connsiteX1" fmla="*/ 1987151 w 3920640"/>
              <a:gd name="connsiteY1" fmla="*/ 3921903 h 3921903"/>
              <a:gd name="connsiteX2" fmla="*/ 0 w 3920640"/>
              <a:gd name="connsiteY2" fmla="*/ 2017486 h 3921903"/>
              <a:gd name="connsiteX3" fmla="*/ 1933489 w 3920640"/>
              <a:gd name="connsiteY3" fmla="*/ 0 h 3921903"/>
              <a:gd name="connsiteX4" fmla="*/ 3920640 w 3920640"/>
              <a:gd name="connsiteY4" fmla="*/ 1904417 h 3921903"/>
              <a:gd name="connsiteX5" fmla="*/ 66103 w 3920640"/>
              <a:gd name="connsiteY5" fmla="*/ 1948512 h 39219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920640" h="3921903">
                <a:moveTo>
                  <a:pt x="3854538" y="1973391"/>
                </a:moveTo>
                <a:lnTo>
                  <a:pt x="1987151" y="3921903"/>
                </a:lnTo>
                <a:lnTo>
                  <a:pt x="0" y="2017486"/>
                </a:lnTo>
                <a:close/>
                <a:moveTo>
                  <a:pt x="1933489" y="0"/>
                </a:moveTo>
                <a:lnTo>
                  <a:pt x="3920640" y="1904417"/>
                </a:lnTo>
                <a:lnTo>
                  <a:pt x="66103" y="194851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13531391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/>
          <p:cNvSpPr>
            <a:spLocks noGrp="1"/>
          </p:cNvSpPr>
          <p:nvPr>
            <p:ph type="pic" sz="quarter" idx="10"/>
          </p:nvPr>
        </p:nvSpPr>
        <p:spPr>
          <a:xfrm>
            <a:off x="5734050" y="648555"/>
            <a:ext cx="6457950" cy="4445434"/>
          </a:xfrm>
          <a:custGeom>
            <a:avLst/>
            <a:gdLst>
              <a:gd name="connsiteX0" fmla="*/ 0 w 6457950"/>
              <a:gd name="connsiteY0" fmla="*/ 0 h 4445434"/>
              <a:gd name="connsiteX1" fmla="*/ 6457950 w 6457950"/>
              <a:gd name="connsiteY1" fmla="*/ 0 h 4445434"/>
              <a:gd name="connsiteX2" fmla="*/ 6457950 w 6457950"/>
              <a:gd name="connsiteY2" fmla="*/ 4445434 h 4445434"/>
              <a:gd name="connsiteX3" fmla="*/ 0 w 6457950"/>
              <a:gd name="connsiteY3" fmla="*/ 4445434 h 44454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457950" h="4445434">
                <a:moveTo>
                  <a:pt x="0" y="0"/>
                </a:moveTo>
                <a:lnTo>
                  <a:pt x="6457950" y="0"/>
                </a:lnTo>
                <a:lnTo>
                  <a:pt x="6457950" y="4445434"/>
                </a:lnTo>
                <a:lnTo>
                  <a:pt x="0" y="4445434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19995289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058168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0697029" cy="2670629"/>
          </a:xfrm>
          <a:custGeom>
            <a:avLst/>
            <a:gdLst>
              <a:gd name="connsiteX0" fmla="*/ 0 w 10697029"/>
              <a:gd name="connsiteY0" fmla="*/ 0 h 2670629"/>
              <a:gd name="connsiteX1" fmla="*/ 10697029 w 10697029"/>
              <a:gd name="connsiteY1" fmla="*/ 0 h 2670629"/>
              <a:gd name="connsiteX2" fmla="*/ 10697029 w 10697029"/>
              <a:gd name="connsiteY2" fmla="*/ 2670629 h 2670629"/>
              <a:gd name="connsiteX3" fmla="*/ 0 w 10697029"/>
              <a:gd name="connsiteY3" fmla="*/ 2670629 h 26706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697029" h="2670629">
                <a:moveTo>
                  <a:pt x="0" y="0"/>
                </a:moveTo>
                <a:lnTo>
                  <a:pt x="10697029" y="0"/>
                </a:lnTo>
                <a:lnTo>
                  <a:pt x="10697029" y="2670629"/>
                </a:lnTo>
                <a:lnTo>
                  <a:pt x="0" y="2670629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4" name="Picture Placeholder 13"/>
          <p:cNvSpPr>
            <a:spLocks noGrp="1"/>
          </p:cNvSpPr>
          <p:nvPr>
            <p:ph type="pic" sz="quarter" idx="11"/>
          </p:nvPr>
        </p:nvSpPr>
        <p:spPr>
          <a:xfrm>
            <a:off x="7200900" y="2800351"/>
            <a:ext cx="4991100" cy="4057650"/>
          </a:xfrm>
          <a:custGeom>
            <a:avLst/>
            <a:gdLst>
              <a:gd name="connsiteX0" fmla="*/ 0 w 4991100"/>
              <a:gd name="connsiteY0" fmla="*/ 0 h 4057650"/>
              <a:gd name="connsiteX1" fmla="*/ 4991100 w 4991100"/>
              <a:gd name="connsiteY1" fmla="*/ 0 h 4057650"/>
              <a:gd name="connsiteX2" fmla="*/ 4991100 w 4991100"/>
              <a:gd name="connsiteY2" fmla="*/ 4057650 h 4057650"/>
              <a:gd name="connsiteX3" fmla="*/ 0 w 4991100"/>
              <a:gd name="connsiteY3" fmla="*/ 4057650 h 4057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91100" h="4057650">
                <a:moveTo>
                  <a:pt x="0" y="0"/>
                </a:moveTo>
                <a:lnTo>
                  <a:pt x="4991100" y="0"/>
                </a:lnTo>
                <a:lnTo>
                  <a:pt x="4991100" y="4057650"/>
                </a:lnTo>
                <a:lnTo>
                  <a:pt x="0" y="405765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45426026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87184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5FBFC9-DBDE-48D6-9327-D0B71CC6D44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B4C7A8B-6B8F-4BA9-A468-ED20E6E66E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id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6259BF-D4E0-451C-B58D-2B439A122C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B09370-92F1-49C8-964D-2B4E36DFF405}" type="datetimeFigureOut">
              <a:rPr lang="id-ID" smtClean="0"/>
              <a:t>27/01/2020</a:t>
            </a:fld>
            <a:endParaRPr lang="id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412D0C-A475-424F-B3BA-07DD061026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d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94AC66-DB20-46A3-A4F8-5267DE7008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E6DFFE-C1C5-4393-9571-F99EA3D4C757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16411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/>
          <p:cNvSpPr>
            <a:spLocks noGrp="1"/>
          </p:cNvSpPr>
          <p:nvPr>
            <p:ph type="pic" sz="quarter" idx="10"/>
          </p:nvPr>
        </p:nvSpPr>
        <p:spPr>
          <a:xfrm>
            <a:off x="992656" y="3530272"/>
            <a:ext cx="10206689" cy="3327728"/>
          </a:xfrm>
          <a:custGeom>
            <a:avLst/>
            <a:gdLst>
              <a:gd name="connsiteX0" fmla="*/ 8636697 w 10206689"/>
              <a:gd name="connsiteY0" fmla="*/ 0 h 3327728"/>
              <a:gd name="connsiteX1" fmla="*/ 10206689 w 10206689"/>
              <a:gd name="connsiteY1" fmla="*/ 3327728 h 3327728"/>
              <a:gd name="connsiteX2" fmla="*/ 7066704 w 10206689"/>
              <a:gd name="connsiteY2" fmla="*/ 3327728 h 3327728"/>
              <a:gd name="connsiteX3" fmla="*/ 1601769 w 10206689"/>
              <a:gd name="connsiteY3" fmla="*/ 0 h 3327728"/>
              <a:gd name="connsiteX4" fmla="*/ 8443490 w 10206689"/>
              <a:gd name="connsiteY4" fmla="*/ 0 h 3327728"/>
              <a:gd name="connsiteX5" fmla="*/ 6841721 w 10206689"/>
              <a:gd name="connsiteY5" fmla="*/ 3327728 h 3327728"/>
              <a:gd name="connsiteX6" fmla="*/ 0 w 10206689"/>
              <a:gd name="connsiteY6" fmla="*/ 3327728 h 33277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0206689" h="3327728">
                <a:moveTo>
                  <a:pt x="8636697" y="0"/>
                </a:moveTo>
                <a:lnTo>
                  <a:pt x="10206689" y="3327728"/>
                </a:lnTo>
                <a:lnTo>
                  <a:pt x="7066704" y="3327728"/>
                </a:lnTo>
                <a:close/>
                <a:moveTo>
                  <a:pt x="1601769" y="0"/>
                </a:moveTo>
                <a:lnTo>
                  <a:pt x="8443490" y="0"/>
                </a:lnTo>
                <a:lnTo>
                  <a:pt x="6841721" y="3327728"/>
                </a:lnTo>
                <a:lnTo>
                  <a:pt x="0" y="3327728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521219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1481367" y="1986499"/>
            <a:ext cx="9229268" cy="2885004"/>
          </a:xfrm>
          <a:custGeom>
            <a:avLst/>
            <a:gdLst>
              <a:gd name="connsiteX0" fmla="*/ 1255329 w 9229268"/>
              <a:gd name="connsiteY0" fmla="*/ 0 h 2885004"/>
              <a:gd name="connsiteX1" fmla="*/ 9229268 w 9229268"/>
              <a:gd name="connsiteY1" fmla="*/ 0 h 2885004"/>
              <a:gd name="connsiteX2" fmla="*/ 9229268 w 9229268"/>
              <a:gd name="connsiteY2" fmla="*/ 1629675 h 2885004"/>
              <a:gd name="connsiteX3" fmla="*/ 7973939 w 9229268"/>
              <a:gd name="connsiteY3" fmla="*/ 2885004 h 2885004"/>
              <a:gd name="connsiteX4" fmla="*/ 0 w 9229268"/>
              <a:gd name="connsiteY4" fmla="*/ 2885004 h 2885004"/>
              <a:gd name="connsiteX5" fmla="*/ 0 w 9229268"/>
              <a:gd name="connsiteY5" fmla="*/ 1255329 h 28850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9229268" h="2885004">
                <a:moveTo>
                  <a:pt x="1255329" y="0"/>
                </a:moveTo>
                <a:lnTo>
                  <a:pt x="9229268" y="0"/>
                </a:lnTo>
                <a:lnTo>
                  <a:pt x="9229268" y="1629675"/>
                </a:lnTo>
                <a:lnTo>
                  <a:pt x="7973939" y="2885004"/>
                </a:lnTo>
                <a:lnTo>
                  <a:pt x="0" y="2885004"/>
                </a:lnTo>
                <a:lnTo>
                  <a:pt x="0" y="1255329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0054147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/>
          <p:cNvSpPr>
            <a:spLocks noGrp="1"/>
          </p:cNvSpPr>
          <p:nvPr>
            <p:ph type="pic" sz="quarter" idx="10"/>
          </p:nvPr>
        </p:nvSpPr>
        <p:spPr>
          <a:xfrm>
            <a:off x="428625" y="2686050"/>
            <a:ext cx="3105150" cy="3105150"/>
          </a:xfrm>
          <a:custGeom>
            <a:avLst/>
            <a:gdLst>
              <a:gd name="connsiteX0" fmla="*/ 1552575 w 3105150"/>
              <a:gd name="connsiteY0" fmla="*/ 0 h 3105150"/>
              <a:gd name="connsiteX1" fmla="*/ 3105150 w 3105150"/>
              <a:gd name="connsiteY1" fmla="*/ 1552575 h 3105150"/>
              <a:gd name="connsiteX2" fmla="*/ 1552575 w 3105150"/>
              <a:gd name="connsiteY2" fmla="*/ 3105150 h 3105150"/>
              <a:gd name="connsiteX3" fmla="*/ 0 w 3105150"/>
              <a:gd name="connsiteY3" fmla="*/ 1552575 h 3105150"/>
              <a:gd name="connsiteX4" fmla="*/ 1552575 w 3105150"/>
              <a:gd name="connsiteY4" fmla="*/ 0 h 31051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105150" h="3105150">
                <a:moveTo>
                  <a:pt x="1552575" y="0"/>
                </a:moveTo>
                <a:cubicBezTo>
                  <a:pt x="2410038" y="0"/>
                  <a:pt x="3105150" y="695112"/>
                  <a:pt x="3105150" y="1552575"/>
                </a:cubicBezTo>
                <a:cubicBezTo>
                  <a:pt x="3105150" y="2410038"/>
                  <a:pt x="2410038" y="3105150"/>
                  <a:pt x="1552575" y="3105150"/>
                </a:cubicBezTo>
                <a:cubicBezTo>
                  <a:pt x="695112" y="3105150"/>
                  <a:pt x="0" y="2410038"/>
                  <a:pt x="0" y="1552575"/>
                </a:cubicBezTo>
                <a:cubicBezTo>
                  <a:pt x="0" y="695112"/>
                  <a:pt x="695112" y="0"/>
                  <a:pt x="1552575" y="0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5" name="Picture Placeholder 14"/>
          <p:cNvSpPr>
            <a:spLocks noGrp="1"/>
          </p:cNvSpPr>
          <p:nvPr>
            <p:ph type="pic" sz="quarter" idx="11"/>
          </p:nvPr>
        </p:nvSpPr>
        <p:spPr>
          <a:xfrm>
            <a:off x="3962400" y="2686050"/>
            <a:ext cx="3105150" cy="3105150"/>
          </a:xfrm>
          <a:custGeom>
            <a:avLst/>
            <a:gdLst>
              <a:gd name="connsiteX0" fmla="*/ 1552575 w 3105150"/>
              <a:gd name="connsiteY0" fmla="*/ 0 h 3105150"/>
              <a:gd name="connsiteX1" fmla="*/ 3105150 w 3105150"/>
              <a:gd name="connsiteY1" fmla="*/ 1552575 h 3105150"/>
              <a:gd name="connsiteX2" fmla="*/ 1552575 w 3105150"/>
              <a:gd name="connsiteY2" fmla="*/ 3105150 h 3105150"/>
              <a:gd name="connsiteX3" fmla="*/ 0 w 3105150"/>
              <a:gd name="connsiteY3" fmla="*/ 1552575 h 3105150"/>
              <a:gd name="connsiteX4" fmla="*/ 1552575 w 3105150"/>
              <a:gd name="connsiteY4" fmla="*/ 0 h 31051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105150" h="3105150">
                <a:moveTo>
                  <a:pt x="1552575" y="0"/>
                </a:moveTo>
                <a:cubicBezTo>
                  <a:pt x="2410038" y="0"/>
                  <a:pt x="3105150" y="695112"/>
                  <a:pt x="3105150" y="1552575"/>
                </a:cubicBezTo>
                <a:cubicBezTo>
                  <a:pt x="3105150" y="2410038"/>
                  <a:pt x="2410038" y="3105150"/>
                  <a:pt x="1552575" y="3105150"/>
                </a:cubicBezTo>
                <a:cubicBezTo>
                  <a:pt x="695112" y="3105150"/>
                  <a:pt x="0" y="2410038"/>
                  <a:pt x="0" y="1552575"/>
                </a:cubicBezTo>
                <a:cubicBezTo>
                  <a:pt x="0" y="695112"/>
                  <a:pt x="695112" y="0"/>
                  <a:pt x="1552575" y="0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865521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/>
          <p:cNvSpPr>
            <a:spLocks noGrp="1"/>
          </p:cNvSpPr>
          <p:nvPr>
            <p:ph type="pic" sz="quarter" idx="10"/>
          </p:nvPr>
        </p:nvSpPr>
        <p:spPr>
          <a:xfrm>
            <a:off x="0" y="3388660"/>
            <a:ext cx="8458202" cy="2859739"/>
          </a:xfrm>
          <a:custGeom>
            <a:avLst/>
            <a:gdLst>
              <a:gd name="connsiteX0" fmla="*/ 0 w 8458202"/>
              <a:gd name="connsiteY0" fmla="*/ 1271089 h 2859739"/>
              <a:gd name="connsiteX1" fmla="*/ 704851 w 8458202"/>
              <a:gd name="connsiteY1" fmla="*/ 2859739 h 2859739"/>
              <a:gd name="connsiteX2" fmla="*/ 0 w 8458202"/>
              <a:gd name="connsiteY2" fmla="*/ 2859739 h 2859739"/>
              <a:gd name="connsiteX3" fmla="*/ 2288889 w 8458202"/>
              <a:gd name="connsiteY3" fmla="*/ 0 h 2859739"/>
              <a:gd name="connsiteX4" fmla="*/ 8458202 w 8458202"/>
              <a:gd name="connsiteY4" fmla="*/ 0 h 2859739"/>
              <a:gd name="connsiteX5" fmla="*/ 7163715 w 8458202"/>
              <a:gd name="connsiteY5" fmla="*/ 2859739 h 2859739"/>
              <a:gd name="connsiteX6" fmla="*/ 994402 w 8458202"/>
              <a:gd name="connsiteY6" fmla="*/ 2859739 h 2859739"/>
              <a:gd name="connsiteX7" fmla="*/ 0 w 8458202"/>
              <a:gd name="connsiteY7" fmla="*/ 0 h 2859739"/>
              <a:gd name="connsiteX8" fmla="*/ 2141367 w 8458202"/>
              <a:gd name="connsiteY8" fmla="*/ 0 h 2859739"/>
              <a:gd name="connsiteX9" fmla="*/ 872560 w 8458202"/>
              <a:gd name="connsiteY9" fmla="*/ 2859739 h 2859739"/>
              <a:gd name="connsiteX10" fmla="*/ 0 w 8458202"/>
              <a:gd name="connsiteY10" fmla="*/ 893093 h 28597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8458202" h="2859739">
                <a:moveTo>
                  <a:pt x="0" y="1271089"/>
                </a:moveTo>
                <a:lnTo>
                  <a:pt x="704851" y="2859739"/>
                </a:lnTo>
                <a:lnTo>
                  <a:pt x="0" y="2859739"/>
                </a:lnTo>
                <a:close/>
                <a:moveTo>
                  <a:pt x="2288889" y="0"/>
                </a:moveTo>
                <a:lnTo>
                  <a:pt x="8458202" y="0"/>
                </a:lnTo>
                <a:lnTo>
                  <a:pt x="7163715" y="2859739"/>
                </a:lnTo>
                <a:lnTo>
                  <a:pt x="994402" y="2859739"/>
                </a:lnTo>
                <a:close/>
                <a:moveTo>
                  <a:pt x="0" y="0"/>
                </a:moveTo>
                <a:lnTo>
                  <a:pt x="2141367" y="0"/>
                </a:lnTo>
                <a:lnTo>
                  <a:pt x="872560" y="2859739"/>
                </a:lnTo>
                <a:lnTo>
                  <a:pt x="0" y="893093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031514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/>
          <p:cNvSpPr>
            <a:spLocks noGrp="1"/>
          </p:cNvSpPr>
          <p:nvPr>
            <p:ph type="pic" sz="quarter" idx="10"/>
          </p:nvPr>
        </p:nvSpPr>
        <p:spPr>
          <a:xfrm>
            <a:off x="3580636" y="2191281"/>
            <a:ext cx="2604870" cy="2604870"/>
          </a:xfrm>
          <a:custGeom>
            <a:avLst/>
            <a:gdLst>
              <a:gd name="connsiteX0" fmla="*/ 1302435 w 2604870"/>
              <a:gd name="connsiteY0" fmla="*/ 0 h 2604870"/>
              <a:gd name="connsiteX1" fmla="*/ 2604870 w 2604870"/>
              <a:gd name="connsiteY1" fmla="*/ 1302435 h 2604870"/>
              <a:gd name="connsiteX2" fmla="*/ 1302435 w 2604870"/>
              <a:gd name="connsiteY2" fmla="*/ 2604870 h 2604870"/>
              <a:gd name="connsiteX3" fmla="*/ 0 w 2604870"/>
              <a:gd name="connsiteY3" fmla="*/ 1302435 h 2604870"/>
              <a:gd name="connsiteX4" fmla="*/ 1302435 w 2604870"/>
              <a:gd name="connsiteY4" fmla="*/ 0 h 26048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04870" h="2604870">
                <a:moveTo>
                  <a:pt x="1302435" y="0"/>
                </a:moveTo>
                <a:cubicBezTo>
                  <a:pt x="2021750" y="0"/>
                  <a:pt x="2604870" y="583120"/>
                  <a:pt x="2604870" y="1302435"/>
                </a:cubicBezTo>
                <a:cubicBezTo>
                  <a:pt x="2604870" y="2021750"/>
                  <a:pt x="2021750" y="2604870"/>
                  <a:pt x="1302435" y="2604870"/>
                </a:cubicBezTo>
                <a:cubicBezTo>
                  <a:pt x="583120" y="2604870"/>
                  <a:pt x="0" y="2021750"/>
                  <a:pt x="0" y="1302435"/>
                </a:cubicBezTo>
                <a:cubicBezTo>
                  <a:pt x="0" y="583120"/>
                  <a:pt x="583120" y="0"/>
                  <a:pt x="1302435" y="0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1" name="Picture Placeholder 10"/>
          <p:cNvSpPr>
            <a:spLocks noGrp="1"/>
          </p:cNvSpPr>
          <p:nvPr>
            <p:ph type="pic" sz="quarter" idx="11"/>
          </p:nvPr>
        </p:nvSpPr>
        <p:spPr>
          <a:xfrm>
            <a:off x="6284556" y="2191281"/>
            <a:ext cx="2604870" cy="2604870"/>
          </a:xfrm>
          <a:custGeom>
            <a:avLst/>
            <a:gdLst>
              <a:gd name="connsiteX0" fmla="*/ 1302435 w 2604870"/>
              <a:gd name="connsiteY0" fmla="*/ 0 h 2604870"/>
              <a:gd name="connsiteX1" fmla="*/ 2604870 w 2604870"/>
              <a:gd name="connsiteY1" fmla="*/ 1302435 h 2604870"/>
              <a:gd name="connsiteX2" fmla="*/ 1302435 w 2604870"/>
              <a:gd name="connsiteY2" fmla="*/ 2604870 h 2604870"/>
              <a:gd name="connsiteX3" fmla="*/ 0 w 2604870"/>
              <a:gd name="connsiteY3" fmla="*/ 1302435 h 2604870"/>
              <a:gd name="connsiteX4" fmla="*/ 1302435 w 2604870"/>
              <a:gd name="connsiteY4" fmla="*/ 0 h 26048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04870" h="2604870">
                <a:moveTo>
                  <a:pt x="1302435" y="0"/>
                </a:moveTo>
                <a:cubicBezTo>
                  <a:pt x="2021750" y="0"/>
                  <a:pt x="2604870" y="583120"/>
                  <a:pt x="2604870" y="1302435"/>
                </a:cubicBezTo>
                <a:cubicBezTo>
                  <a:pt x="2604870" y="2021750"/>
                  <a:pt x="2021750" y="2604870"/>
                  <a:pt x="1302435" y="2604870"/>
                </a:cubicBezTo>
                <a:cubicBezTo>
                  <a:pt x="583120" y="2604870"/>
                  <a:pt x="0" y="2021750"/>
                  <a:pt x="0" y="1302435"/>
                </a:cubicBezTo>
                <a:cubicBezTo>
                  <a:pt x="0" y="583120"/>
                  <a:pt x="583120" y="0"/>
                  <a:pt x="1302435" y="0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2"/>
          </p:nvPr>
        </p:nvSpPr>
        <p:spPr>
          <a:xfrm>
            <a:off x="8988476" y="2191281"/>
            <a:ext cx="2604870" cy="2604870"/>
          </a:xfrm>
          <a:custGeom>
            <a:avLst/>
            <a:gdLst>
              <a:gd name="connsiteX0" fmla="*/ 1302435 w 2604870"/>
              <a:gd name="connsiteY0" fmla="*/ 0 h 2604870"/>
              <a:gd name="connsiteX1" fmla="*/ 2604870 w 2604870"/>
              <a:gd name="connsiteY1" fmla="*/ 1302435 h 2604870"/>
              <a:gd name="connsiteX2" fmla="*/ 1302435 w 2604870"/>
              <a:gd name="connsiteY2" fmla="*/ 2604870 h 2604870"/>
              <a:gd name="connsiteX3" fmla="*/ 0 w 2604870"/>
              <a:gd name="connsiteY3" fmla="*/ 1302435 h 2604870"/>
              <a:gd name="connsiteX4" fmla="*/ 1302435 w 2604870"/>
              <a:gd name="connsiteY4" fmla="*/ 0 h 26048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04870" h="2604870">
                <a:moveTo>
                  <a:pt x="1302435" y="0"/>
                </a:moveTo>
                <a:cubicBezTo>
                  <a:pt x="2021750" y="0"/>
                  <a:pt x="2604870" y="583120"/>
                  <a:pt x="2604870" y="1302435"/>
                </a:cubicBezTo>
                <a:cubicBezTo>
                  <a:pt x="2604870" y="2021750"/>
                  <a:pt x="2021750" y="2604870"/>
                  <a:pt x="1302435" y="2604870"/>
                </a:cubicBezTo>
                <a:cubicBezTo>
                  <a:pt x="583120" y="2604870"/>
                  <a:pt x="0" y="2021750"/>
                  <a:pt x="0" y="1302435"/>
                </a:cubicBezTo>
                <a:cubicBezTo>
                  <a:pt x="0" y="583120"/>
                  <a:pt x="583120" y="0"/>
                  <a:pt x="1302435" y="0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4770248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599315" y="-1"/>
            <a:ext cx="7005856" cy="4554203"/>
          </a:xfrm>
          <a:custGeom>
            <a:avLst/>
            <a:gdLst>
              <a:gd name="connsiteX0" fmla="*/ 2126175 w 7005856"/>
              <a:gd name="connsiteY0" fmla="*/ 0 h 4554203"/>
              <a:gd name="connsiteX1" fmla="*/ 7005856 w 7005856"/>
              <a:gd name="connsiteY1" fmla="*/ 0 h 4554203"/>
              <a:gd name="connsiteX2" fmla="*/ 4879681 w 7005856"/>
              <a:gd name="connsiteY2" fmla="*/ 4554203 h 4554203"/>
              <a:gd name="connsiteX3" fmla="*/ 0 w 7005856"/>
              <a:gd name="connsiteY3" fmla="*/ 4554203 h 45542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005856" h="4554203">
                <a:moveTo>
                  <a:pt x="2126175" y="0"/>
                </a:moveTo>
                <a:lnTo>
                  <a:pt x="7005856" y="0"/>
                </a:lnTo>
                <a:lnTo>
                  <a:pt x="4879681" y="4554203"/>
                </a:lnTo>
                <a:lnTo>
                  <a:pt x="0" y="4554203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7141293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/>
          <p:cNvSpPr>
            <a:spLocks noGrp="1"/>
          </p:cNvSpPr>
          <p:nvPr>
            <p:ph type="pic" sz="quarter" idx="10"/>
          </p:nvPr>
        </p:nvSpPr>
        <p:spPr>
          <a:xfrm>
            <a:off x="747486" y="707572"/>
            <a:ext cx="10697029" cy="5442857"/>
          </a:xfrm>
          <a:custGeom>
            <a:avLst/>
            <a:gdLst>
              <a:gd name="connsiteX0" fmla="*/ 0 w 10697029"/>
              <a:gd name="connsiteY0" fmla="*/ 0 h 5442857"/>
              <a:gd name="connsiteX1" fmla="*/ 10697029 w 10697029"/>
              <a:gd name="connsiteY1" fmla="*/ 0 h 5442857"/>
              <a:gd name="connsiteX2" fmla="*/ 10697029 w 10697029"/>
              <a:gd name="connsiteY2" fmla="*/ 5442857 h 5442857"/>
              <a:gd name="connsiteX3" fmla="*/ 0 w 10697029"/>
              <a:gd name="connsiteY3" fmla="*/ 5442857 h 54428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697029" h="5442857">
                <a:moveTo>
                  <a:pt x="0" y="0"/>
                </a:moveTo>
                <a:lnTo>
                  <a:pt x="10697029" y="0"/>
                </a:lnTo>
                <a:lnTo>
                  <a:pt x="10697029" y="5442857"/>
                </a:lnTo>
                <a:lnTo>
                  <a:pt x="0" y="5442857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</p:spPr>
        <p:txBody>
          <a:bodyPr wrap="square">
            <a:noAutofit/>
          </a:bodyPr>
          <a:lstStyle/>
          <a:p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5943979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A379B6-C4A1-454C-8B1C-3B8122B8A143}" type="datetimeFigureOut">
              <a:rPr lang="id-ID" smtClean="0"/>
              <a:t>27/01/2020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CF0984-278E-4D0A-8D4D-52C9F9FD3556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8358921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  <p:sldLayoutId id="2147483664" r:id="rId16"/>
    <p:sldLayoutId id="2147483665" r:id="rId17"/>
    <p:sldLayoutId id="2147483666" r:id="rId18"/>
    <p:sldLayoutId id="2147483667" r:id="rId19"/>
    <p:sldLayoutId id="2147483668" r:id="rId20"/>
    <p:sldLayoutId id="2147483669" r:id="rId2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9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9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79BE1D7-A0B3-4B96-A245-52D3DA00932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6" name="Rectangle 15"/>
          <p:cNvSpPr/>
          <p:nvPr/>
        </p:nvSpPr>
        <p:spPr>
          <a:xfrm>
            <a:off x="990600" y="0"/>
            <a:ext cx="10210800" cy="5962650"/>
          </a:xfrm>
          <a:prstGeom prst="rect">
            <a:avLst/>
          </a:prstGeom>
          <a:solidFill>
            <a:schemeClr val="accent4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Oval 4"/>
          <p:cNvSpPr/>
          <p:nvPr/>
        </p:nvSpPr>
        <p:spPr>
          <a:xfrm>
            <a:off x="6054563" y="4776029"/>
            <a:ext cx="3640350" cy="3640350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876300" sx="102000" sy="102000" algn="ctr" rotWithShape="0">
              <a:prstClr val="black">
                <a:alpha val="1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27" name="Freeform 26"/>
          <p:cNvSpPr/>
          <p:nvPr/>
        </p:nvSpPr>
        <p:spPr>
          <a:xfrm>
            <a:off x="8591550" y="1"/>
            <a:ext cx="3600450" cy="1800225"/>
          </a:xfrm>
          <a:custGeom>
            <a:avLst/>
            <a:gdLst>
              <a:gd name="connsiteX0" fmla="*/ 0 w 3600450"/>
              <a:gd name="connsiteY0" fmla="*/ 0 h 1800225"/>
              <a:gd name="connsiteX1" fmla="*/ 3600450 w 3600450"/>
              <a:gd name="connsiteY1" fmla="*/ 0 h 1800225"/>
              <a:gd name="connsiteX2" fmla="*/ 1800225 w 3600450"/>
              <a:gd name="connsiteY2" fmla="*/ 1800225 h 1800225"/>
              <a:gd name="connsiteX3" fmla="*/ 0 w 3600450"/>
              <a:gd name="connsiteY3" fmla="*/ 0 h 18002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00450" h="1800225">
                <a:moveTo>
                  <a:pt x="0" y="0"/>
                </a:moveTo>
                <a:lnTo>
                  <a:pt x="3600450" y="0"/>
                </a:lnTo>
                <a:cubicBezTo>
                  <a:pt x="3600450" y="994237"/>
                  <a:pt x="2794462" y="1800225"/>
                  <a:pt x="1800225" y="1800225"/>
                </a:cubicBezTo>
                <a:cubicBezTo>
                  <a:pt x="805988" y="1800225"/>
                  <a:pt x="0" y="994237"/>
                  <a:pt x="0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876300" sx="102000" sy="102000" algn="ctr" rotWithShape="0">
              <a:prstClr val="black">
                <a:alpha val="1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29" name="Oval 28"/>
          <p:cNvSpPr/>
          <p:nvPr/>
        </p:nvSpPr>
        <p:spPr>
          <a:xfrm>
            <a:off x="284500" y="900113"/>
            <a:ext cx="1412200" cy="1412200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876300" sx="102000" sy="102000" algn="ctr" rotWithShape="0">
              <a:prstClr val="black">
                <a:alpha val="1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2324100" y="2611100"/>
            <a:ext cx="6595863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8800" b="1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Electronic</a:t>
            </a:r>
            <a:endParaRPr lang="en-US" sz="8800" b="1" dirty="0">
              <a:solidFill>
                <a:schemeClr val="bg1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2378616" y="3672929"/>
            <a:ext cx="527469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ametdolor</a:t>
            </a:r>
            <a:r>
              <a:rPr lang="en-US" sz="110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 sit </a:t>
            </a:r>
            <a:r>
              <a:rPr lang="en-US" sz="1100" spc="300" dirty="0" err="1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solidFill>
                <a:schemeClr val="bg1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1556885" y="5347064"/>
            <a:ext cx="203429" cy="1053851"/>
            <a:chOff x="173620" y="185195"/>
            <a:chExt cx="173620" cy="899425"/>
          </a:xfrm>
        </p:grpSpPr>
        <p:sp>
          <p:nvSpPr>
            <p:cNvPr id="37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1" name="TextBox 40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2378616" y="1738730"/>
            <a:ext cx="22794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cxnSp>
        <p:nvCxnSpPr>
          <p:cNvPr id="42" name="Straight Connector 41"/>
          <p:cNvCxnSpPr/>
          <p:nvPr/>
        </p:nvCxnSpPr>
        <p:spPr>
          <a:xfrm>
            <a:off x="8553450" y="3258800"/>
            <a:ext cx="1504950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69964337"/>
      </p:ext>
    </p:extLst>
  </p:cSld>
  <p:clrMapOvr>
    <a:masterClrMapping/>
  </p:clrMapOvr>
  <p:transition spd="slow">
    <p:wipe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2172001"/>
            <a:ext cx="5815854" cy="9144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6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705221" y="967103"/>
            <a:ext cx="511063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latin typeface="Poppins" panose="00000500000000000000" pitchFamily="50" charset="0"/>
                <a:cs typeface="Poppins" panose="00000500000000000000" pitchFamily="50" charset="0"/>
              </a:rPr>
              <a:t>About </a:t>
            </a:r>
            <a:r>
              <a:rPr lang="id-ID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Chellpones</a:t>
            </a:r>
            <a:endParaRPr lang="en-US" sz="3600" b="1" dirty="0">
              <a:solidFill>
                <a:schemeClr val="accent4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724099" y="1531631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13" name="Group 12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704132" y="3519591"/>
            <a:ext cx="1514885" cy="577173"/>
            <a:chOff x="1932946" y="1801835"/>
            <a:chExt cx="1514885" cy="577173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932946" y="1801835"/>
              <a:ext cx="133003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d-ID" sz="24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23</a:t>
              </a:r>
              <a:r>
                <a:rPr lang="en-US" sz="24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%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704132" y="4057188"/>
            <a:ext cx="2146930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</a:t>
            </a: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3208328" y="3519591"/>
            <a:ext cx="1514885" cy="577173"/>
            <a:chOff x="1932946" y="1801835"/>
            <a:chExt cx="1514885" cy="577173"/>
          </a:xfrm>
        </p:grpSpPr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932946" y="1801835"/>
              <a:ext cx="133003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d-ID" sz="24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100</a:t>
              </a:r>
              <a:r>
                <a:rPr lang="en-US" sz="24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%</a:t>
              </a:r>
            </a:p>
          </p:txBody>
        </p:sp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sp>
        <p:nvSpPr>
          <p:cNvPr id="20" name="TextBox 19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3208328" y="4057188"/>
            <a:ext cx="2146930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704132" y="4972725"/>
            <a:ext cx="1514885" cy="577173"/>
            <a:chOff x="1932946" y="1801835"/>
            <a:chExt cx="1514885" cy="577173"/>
          </a:xfrm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932946" y="1801835"/>
              <a:ext cx="133003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d-ID" sz="24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87</a:t>
              </a:r>
              <a:r>
                <a:rPr lang="en-US" sz="24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%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704132" y="5510322"/>
            <a:ext cx="2146930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</a:t>
            </a:r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3208328" y="4972725"/>
            <a:ext cx="1514885" cy="577173"/>
            <a:chOff x="1932946" y="1801835"/>
            <a:chExt cx="1514885" cy="577173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932946" y="1801835"/>
              <a:ext cx="1330037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d-ID" sz="24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90</a:t>
              </a:r>
              <a:r>
                <a:rPr lang="en-US" sz="24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%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sp>
        <p:nvSpPr>
          <p:cNvPr id="28" name="TextBox 27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3208328" y="5510322"/>
            <a:ext cx="2146930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3B416DE5-9805-47D9-BE1B-42227CF7DE36}"/>
              </a:ext>
            </a:extLst>
          </p:cNvPr>
          <p:cNvSpPr/>
          <p:nvPr/>
        </p:nvSpPr>
        <p:spPr>
          <a:xfrm>
            <a:off x="704133" y="2340186"/>
            <a:ext cx="4496518" cy="55399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AMET, SIT AMET, CONSECTETUR ADIPISCING ELIT. PELLENTESQUE INTERDUM LACUS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0BF9FC6-713D-43E3-ADDB-D9B1B40F923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1" name="Picture Placeholder 30">
            <a:extLst>
              <a:ext uri="{FF2B5EF4-FFF2-40B4-BE49-F238E27FC236}">
                <a16:creationId xmlns:a16="http://schemas.microsoft.com/office/drawing/2014/main" id="{BD760701-B60C-4AD6-B1BF-D4983E700D9A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407119572"/>
      </p:ext>
    </p:extLst>
  </p:cSld>
  <p:clrMapOvr>
    <a:masterClrMapping/>
  </p:clrMapOvr>
  <p:transition spd="slow">
    <p:wip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A841970-E4BB-409B-808E-247D07CCEB9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8" name="Rectangle 7"/>
          <p:cNvSpPr/>
          <p:nvPr/>
        </p:nvSpPr>
        <p:spPr>
          <a:xfrm>
            <a:off x="0" y="4972050"/>
            <a:ext cx="2649070" cy="72950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10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3546388" y="871249"/>
            <a:ext cx="5099224" cy="826138"/>
            <a:chOff x="3489324" y="763673"/>
            <a:chExt cx="5099224" cy="826138"/>
          </a:xfrm>
        </p:grpSpPr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489324" y="763673"/>
              <a:ext cx="5099224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Pricelist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 Here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  <p:sp>
        <p:nvSpPr>
          <p:cNvPr id="17" name="TextBox 16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F3BD7B17-A5B3-42E7-BEFD-4E3B707EADFF}"/>
              </a:ext>
            </a:extLst>
          </p:cNvPr>
          <p:cNvSpPr/>
          <p:nvPr/>
        </p:nvSpPr>
        <p:spPr>
          <a:xfrm>
            <a:off x="9040549" y="2420366"/>
            <a:ext cx="2157322" cy="2157322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5E487C5-9F12-4CF3-89E8-8DDBDD8D46CA}"/>
              </a:ext>
            </a:extLst>
          </p:cNvPr>
          <p:cNvSpPr txBox="1"/>
          <p:nvPr/>
        </p:nvSpPr>
        <p:spPr>
          <a:xfrm>
            <a:off x="9305564" y="3345137"/>
            <a:ext cx="1627291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24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$</a:t>
            </a:r>
            <a:r>
              <a:rPr lang="id-ID" sz="24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90</a:t>
            </a:r>
            <a:r>
              <a:rPr lang="id-ID" sz="16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,00</a:t>
            </a:r>
            <a:endParaRPr lang="en-US" sz="1600" b="1" dirty="0">
              <a:solidFill>
                <a:schemeClr val="bg1"/>
              </a:solidFill>
              <a:latin typeface="Segoe UI" panose="020B0502040204020203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37259086-71B7-4020-921F-50C9A52B0F68}"/>
              </a:ext>
            </a:extLst>
          </p:cNvPr>
          <p:cNvSpPr/>
          <p:nvPr/>
        </p:nvSpPr>
        <p:spPr>
          <a:xfrm>
            <a:off x="8883136" y="5222614"/>
            <a:ext cx="2472146" cy="663836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Collaboratively administrate empowered networks. Dynamic procrastinate B2C administrate empowered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8883136" y="4884566"/>
            <a:ext cx="2472146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accent4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About Pricelist In Here 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88462" y="5182913"/>
            <a:ext cx="2472146" cy="307777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20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Pricelist 2020</a:t>
            </a:r>
          </a:p>
        </p:txBody>
      </p:sp>
    </p:spTree>
    <p:extLst>
      <p:ext uri="{BB962C8B-B14F-4D97-AF65-F5344CB8AC3E}">
        <p14:creationId xmlns:p14="http://schemas.microsoft.com/office/powerpoint/2010/main" val="4103511535"/>
      </p:ext>
    </p:extLst>
  </p:cSld>
  <p:clrMapOvr>
    <a:masterClrMapping/>
  </p:clrMapOvr>
  <p:transition spd="slow">
    <p:wipe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11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5" name="TextBox 14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907413" y="1472321"/>
            <a:ext cx="568388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latin typeface="Poppins" panose="00000500000000000000" pitchFamily="50" charset="0"/>
                <a:cs typeface="Poppins" panose="00000500000000000000" pitchFamily="50" charset="0"/>
              </a:rPr>
              <a:t>The </a:t>
            </a:r>
            <a:r>
              <a:rPr lang="id-ID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Sophiscation</a:t>
            </a:r>
            <a:endParaRPr lang="en-US" sz="3600" b="1" dirty="0">
              <a:solidFill>
                <a:schemeClr val="accent4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926291" y="2036849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001434" y="2790129"/>
            <a:ext cx="2044698" cy="276999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 anchor="ctr" anchorCtr="0">
            <a:spAutoFit/>
          </a:bodyPr>
          <a:lstStyle/>
          <a:p>
            <a:r>
              <a:rPr lang="id-ID" dirty="0">
                <a:solidFill>
                  <a:schemeClr val="accent4"/>
                </a:solidFill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New Trending</a:t>
            </a:r>
            <a:endParaRPr lang="en-US" dirty="0">
              <a:solidFill>
                <a:schemeClr val="accent4"/>
              </a:solidFill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926290" y="3153175"/>
            <a:ext cx="5474509" cy="8540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i="0" dirty="0">
                <a:effectLst/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Lorem ipsum dolor sit amet, lacus nulla ac netus nibh aliquet, porttitor ligula justo libero vivamus porttitor dolor, conubia mollit. Sapien nam suspendisse, tincidunt eget ante </a:t>
            </a:r>
            <a:r>
              <a:rPr lang="id-ID" sz="1100" dirty="0"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tincidunt justo libero vivamus nulla ac netus nibh aliquet</a:t>
            </a:r>
          </a:p>
        </p:txBody>
      </p:sp>
      <p:grpSp>
        <p:nvGrpSpPr>
          <p:cNvPr id="20" name="Group 19"/>
          <p:cNvGrpSpPr/>
          <p:nvPr/>
        </p:nvGrpSpPr>
        <p:grpSpPr>
          <a:xfrm>
            <a:off x="1001434" y="4179348"/>
            <a:ext cx="1702866" cy="418744"/>
            <a:chOff x="980513" y="4691641"/>
            <a:chExt cx="1702866" cy="418744"/>
          </a:xfrm>
          <a:solidFill>
            <a:schemeClr val="accent4"/>
          </a:solidFill>
        </p:grpSpPr>
        <p:sp>
          <p:nvSpPr>
            <p:cNvPr id="21" name="Rectangle 20"/>
            <p:cNvSpPr/>
            <p:nvPr/>
          </p:nvSpPr>
          <p:spPr>
            <a:xfrm>
              <a:off x="980513" y="4691641"/>
              <a:ext cx="1702866" cy="418744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d-ID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1292285" y="4756267"/>
              <a:ext cx="1079321" cy="246221"/>
            </a:xfrm>
            <a:prstGeom prst="rect">
              <a:avLst/>
            </a:prstGeom>
            <a:grpFill/>
            <a:ln>
              <a:noFill/>
            </a:ln>
          </p:spPr>
          <p:txBody>
            <a:bodyPr wrap="square" lIns="0" tIns="0" rIns="0" bIns="0" rtlCol="0" anchor="ctr" anchorCtr="0">
              <a:spAutoFit/>
            </a:bodyPr>
            <a:lstStyle/>
            <a:p>
              <a:r>
                <a:rPr lang="id-ID" sz="1600" dirty="0">
                  <a:solidFill>
                    <a:schemeClr val="bg1"/>
                  </a:solidFill>
                  <a:latin typeface="Segoe UI" panose="020B0502040204020203" pitchFamily="34" charset="0"/>
                  <a:ea typeface="Lato Light" panose="020F0502020204030203" pitchFamily="34" charset="0"/>
                  <a:cs typeface="Segoe UI" panose="020B0502040204020203" pitchFamily="34" charset="0"/>
                </a:rPr>
                <a:t>Get It Now!</a:t>
              </a:r>
              <a:endParaRPr lang="en-US" sz="1600" dirty="0">
                <a:solidFill>
                  <a:schemeClr val="bg1"/>
                </a:solidFill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25" name="TextBox 24"/>
          <p:cNvSpPr txBox="1"/>
          <p:nvPr/>
        </p:nvSpPr>
        <p:spPr>
          <a:xfrm>
            <a:off x="7391400" y="803811"/>
            <a:ext cx="2044698" cy="492443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 anchor="ctr" anchorCtr="0">
            <a:spAutoFit/>
          </a:bodyPr>
          <a:lstStyle/>
          <a:p>
            <a:pPr algn="r"/>
            <a:r>
              <a:rPr lang="id-ID" sz="3200" dirty="0">
                <a:solidFill>
                  <a:schemeClr val="accent4"/>
                </a:solidFill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15%</a:t>
            </a:r>
            <a:endParaRPr lang="en-US" sz="3200" dirty="0">
              <a:solidFill>
                <a:schemeClr val="accent4"/>
              </a:solidFill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7391400" y="1345121"/>
            <a:ext cx="2044698" cy="82253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id-ID" sz="1100" i="0" dirty="0">
                <a:effectLst/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Lorem ipsum dolor sit amet, lacus nulla ac netus nibh aliquet, porttitor</a:t>
            </a:r>
            <a:endParaRPr lang="id-ID" sz="1100" dirty="0"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926291" y="4985197"/>
            <a:ext cx="2044698" cy="492443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 anchor="ctr" anchorCtr="0">
            <a:spAutoFit/>
          </a:bodyPr>
          <a:lstStyle/>
          <a:p>
            <a:r>
              <a:rPr lang="id-ID" sz="3200" dirty="0">
                <a:solidFill>
                  <a:schemeClr val="accent4"/>
                </a:solidFill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15%</a:t>
            </a:r>
            <a:endParaRPr lang="en-US" sz="3200" dirty="0">
              <a:solidFill>
                <a:schemeClr val="accent4"/>
              </a:solidFill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926290" y="5526507"/>
            <a:ext cx="3281515" cy="6001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i="0" dirty="0">
                <a:effectLst/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Lorem ipsum dolor sit amet, lacus nulla ac netus nibh aliquet, </a:t>
            </a:r>
            <a:r>
              <a:rPr lang="id-ID" sz="1100" dirty="0"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porttitor amet, lacus nulla 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0101E5-CDE1-42F2-82DB-E2F824A18B1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01922360"/>
      </p:ext>
    </p:extLst>
  </p:cSld>
  <p:clrMapOvr>
    <a:masterClrMapping/>
  </p:clrMapOvr>
  <p:transition spd="slow">
    <p:wipe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ight Triangle 1"/>
          <p:cNvSpPr/>
          <p:nvPr/>
        </p:nvSpPr>
        <p:spPr>
          <a:xfrm rot="10800000">
            <a:off x="5467350" y="-2"/>
            <a:ext cx="6724650" cy="6858002"/>
          </a:xfrm>
          <a:prstGeom prst="rt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FB448FA7-527A-4EB0-B622-F8BA64040C2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TextBox 8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975771" y="967103"/>
            <a:ext cx="47392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latin typeface="Poppins" panose="00000500000000000000" pitchFamily="50" charset="0"/>
                <a:cs typeface="Poppins" panose="00000500000000000000" pitchFamily="50" charset="0"/>
              </a:rPr>
              <a:t>Great </a:t>
            </a:r>
            <a:r>
              <a:rPr lang="id-ID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Benefits</a:t>
            </a:r>
            <a:endParaRPr lang="en-US" sz="3600" b="1" dirty="0">
              <a:solidFill>
                <a:schemeClr val="accent4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994649" y="1531631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149C3F20-EA5D-4B44-8370-EA7C193513DA}"/>
              </a:ext>
            </a:extLst>
          </p:cNvPr>
          <p:cNvSpPr/>
          <p:nvPr/>
        </p:nvSpPr>
        <p:spPr>
          <a:xfrm>
            <a:off x="1099730" y="2481369"/>
            <a:ext cx="812532" cy="812530"/>
          </a:xfrm>
          <a:prstGeom prst="ellipse">
            <a:avLst/>
          </a:prstGeom>
          <a:noFill/>
          <a:ln w="25400" cap="rnd">
            <a:solidFill>
              <a:schemeClr val="accent4"/>
            </a:solidFill>
            <a:prstDash val="sysDash"/>
            <a:round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2073415" y="2481369"/>
            <a:ext cx="3944619" cy="8125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music, sport,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etc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, Europe uses the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149C3F20-EA5D-4B44-8370-EA7C193513DA}"/>
              </a:ext>
            </a:extLst>
          </p:cNvPr>
          <p:cNvSpPr/>
          <p:nvPr/>
        </p:nvSpPr>
        <p:spPr>
          <a:xfrm>
            <a:off x="1099730" y="3879527"/>
            <a:ext cx="812532" cy="812530"/>
          </a:xfrm>
          <a:prstGeom prst="ellipse">
            <a:avLst/>
          </a:prstGeom>
          <a:noFill/>
          <a:ln w="25400" cap="rnd">
            <a:solidFill>
              <a:schemeClr val="accent4"/>
            </a:solidFill>
            <a:prstDash val="sysDash"/>
            <a:round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2073415" y="3879527"/>
            <a:ext cx="3944619" cy="8125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music, sport,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etc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, Europe uses the</a:t>
            </a:r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149C3F20-EA5D-4B44-8370-EA7C193513DA}"/>
              </a:ext>
            </a:extLst>
          </p:cNvPr>
          <p:cNvSpPr/>
          <p:nvPr/>
        </p:nvSpPr>
        <p:spPr>
          <a:xfrm>
            <a:off x="1099730" y="5277685"/>
            <a:ext cx="812532" cy="812530"/>
          </a:xfrm>
          <a:prstGeom prst="ellipse">
            <a:avLst/>
          </a:prstGeom>
          <a:noFill/>
          <a:ln w="25400" cap="rnd">
            <a:solidFill>
              <a:schemeClr val="accent4"/>
            </a:solidFill>
            <a:prstDash val="sysDash"/>
            <a:round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2073415" y="5277685"/>
            <a:ext cx="3944619" cy="8125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music, sport,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etc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, Europe uses the</a:t>
            </a:r>
          </a:p>
        </p:txBody>
      </p:sp>
      <p:sp>
        <p:nvSpPr>
          <p:cNvPr id="21" name="Right Triangle 20"/>
          <p:cNvSpPr/>
          <p:nvPr/>
        </p:nvSpPr>
        <p:spPr>
          <a:xfrm>
            <a:off x="7152792" y="2357411"/>
            <a:ext cx="3429322" cy="3497324"/>
          </a:xfrm>
          <a:prstGeom prst="rt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22" name="Group 4"/>
          <p:cNvGrpSpPr>
            <a:grpSpLocks noChangeAspect="1"/>
          </p:cNvGrpSpPr>
          <p:nvPr/>
        </p:nvGrpSpPr>
        <p:grpSpPr bwMode="auto">
          <a:xfrm>
            <a:off x="1387031" y="2737413"/>
            <a:ext cx="241232" cy="278865"/>
            <a:chOff x="3519" y="1786"/>
            <a:chExt cx="641" cy="741"/>
          </a:xfrm>
          <a:solidFill>
            <a:schemeClr val="accent4"/>
          </a:solidFill>
        </p:grpSpPr>
        <p:sp>
          <p:nvSpPr>
            <p:cNvPr id="23" name="Freeform 6"/>
            <p:cNvSpPr>
              <a:spLocks noEditPoints="1"/>
            </p:cNvSpPr>
            <p:nvPr/>
          </p:nvSpPr>
          <p:spPr bwMode="auto">
            <a:xfrm>
              <a:off x="3519" y="1786"/>
              <a:ext cx="641" cy="741"/>
            </a:xfrm>
            <a:custGeom>
              <a:avLst/>
              <a:gdLst>
                <a:gd name="T0" fmla="*/ 414 w 3204"/>
                <a:gd name="T1" fmla="*/ 864 h 3705"/>
                <a:gd name="T2" fmla="*/ 735 w 3204"/>
                <a:gd name="T3" fmla="*/ 488 h 3705"/>
                <a:gd name="T4" fmla="*/ 998 w 3204"/>
                <a:gd name="T5" fmla="*/ 993 h 3705"/>
                <a:gd name="T6" fmla="*/ 985 w 3204"/>
                <a:gd name="T7" fmla="*/ 1051 h 3705"/>
                <a:gd name="T8" fmla="*/ 949 w 3204"/>
                <a:gd name="T9" fmla="*/ 1095 h 3705"/>
                <a:gd name="T10" fmla="*/ 897 w 3204"/>
                <a:gd name="T11" fmla="*/ 1120 h 3705"/>
                <a:gd name="T12" fmla="*/ 263 w 3204"/>
                <a:gd name="T13" fmla="*/ 1123 h 3705"/>
                <a:gd name="T14" fmla="*/ 2940 w 3204"/>
                <a:gd name="T15" fmla="*/ 3444 h 3705"/>
                <a:gd name="T16" fmla="*/ 998 w 3204"/>
                <a:gd name="T17" fmla="*/ 261 h 3705"/>
                <a:gd name="T18" fmla="*/ 3072 w 3204"/>
                <a:gd name="T19" fmla="*/ 0 h 3705"/>
                <a:gd name="T20" fmla="*/ 3131 w 3204"/>
                <a:gd name="T21" fmla="*/ 13 h 3705"/>
                <a:gd name="T22" fmla="*/ 3176 w 3204"/>
                <a:gd name="T23" fmla="*/ 48 h 3705"/>
                <a:gd name="T24" fmla="*/ 3201 w 3204"/>
                <a:gd name="T25" fmla="*/ 101 h 3705"/>
                <a:gd name="T26" fmla="*/ 3204 w 3204"/>
                <a:gd name="T27" fmla="*/ 3575 h 3705"/>
                <a:gd name="T28" fmla="*/ 3191 w 3204"/>
                <a:gd name="T29" fmla="*/ 3633 h 3705"/>
                <a:gd name="T30" fmla="*/ 3155 w 3204"/>
                <a:gd name="T31" fmla="*/ 3677 h 3705"/>
                <a:gd name="T32" fmla="*/ 3103 w 3204"/>
                <a:gd name="T33" fmla="*/ 3702 h 3705"/>
                <a:gd name="T34" fmla="*/ 131 w 3204"/>
                <a:gd name="T35" fmla="*/ 3705 h 3705"/>
                <a:gd name="T36" fmla="*/ 81 w 3204"/>
                <a:gd name="T37" fmla="*/ 3695 h 3705"/>
                <a:gd name="T38" fmla="*/ 39 w 3204"/>
                <a:gd name="T39" fmla="*/ 3667 h 3705"/>
                <a:gd name="T40" fmla="*/ 10 w 3204"/>
                <a:gd name="T41" fmla="*/ 3625 h 3705"/>
                <a:gd name="T42" fmla="*/ 0 w 3204"/>
                <a:gd name="T43" fmla="*/ 3571 h 3705"/>
                <a:gd name="T44" fmla="*/ 3 w 3204"/>
                <a:gd name="T45" fmla="*/ 969 h 3705"/>
                <a:gd name="T46" fmla="*/ 6 w 3204"/>
                <a:gd name="T47" fmla="*/ 952 h 3705"/>
                <a:gd name="T48" fmla="*/ 7 w 3204"/>
                <a:gd name="T49" fmla="*/ 946 h 3705"/>
                <a:gd name="T50" fmla="*/ 9 w 3204"/>
                <a:gd name="T51" fmla="*/ 942 h 3705"/>
                <a:gd name="T52" fmla="*/ 23 w 3204"/>
                <a:gd name="T53" fmla="*/ 917 h 3705"/>
                <a:gd name="T54" fmla="*/ 767 w 3204"/>
                <a:gd name="T55" fmla="*/ 45 h 3705"/>
                <a:gd name="T56" fmla="*/ 783 w 3204"/>
                <a:gd name="T57" fmla="*/ 29 h 3705"/>
                <a:gd name="T58" fmla="*/ 796 w 3204"/>
                <a:gd name="T59" fmla="*/ 20 h 3705"/>
                <a:gd name="T60" fmla="*/ 800 w 3204"/>
                <a:gd name="T61" fmla="*/ 18 h 3705"/>
                <a:gd name="T62" fmla="*/ 815 w 3204"/>
                <a:gd name="T63" fmla="*/ 11 h 3705"/>
                <a:gd name="T64" fmla="*/ 829 w 3204"/>
                <a:gd name="T65" fmla="*/ 6 h 3705"/>
                <a:gd name="T66" fmla="*/ 831 w 3204"/>
                <a:gd name="T67" fmla="*/ 4 h 3705"/>
                <a:gd name="T68" fmla="*/ 835 w 3204"/>
                <a:gd name="T69" fmla="*/ 3 h 3705"/>
                <a:gd name="T70" fmla="*/ 856 w 3204"/>
                <a:gd name="T71" fmla="*/ 0 h 37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204" h="3705">
                  <a:moveTo>
                    <a:pt x="735" y="488"/>
                  </a:moveTo>
                  <a:lnTo>
                    <a:pt x="414" y="864"/>
                  </a:lnTo>
                  <a:lnTo>
                    <a:pt x="735" y="864"/>
                  </a:lnTo>
                  <a:lnTo>
                    <a:pt x="735" y="488"/>
                  </a:lnTo>
                  <a:close/>
                  <a:moveTo>
                    <a:pt x="998" y="261"/>
                  </a:moveTo>
                  <a:lnTo>
                    <a:pt x="998" y="993"/>
                  </a:lnTo>
                  <a:lnTo>
                    <a:pt x="995" y="1022"/>
                  </a:lnTo>
                  <a:lnTo>
                    <a:pt x="985" y="1051"/>
                  </a:lnTo>
                  <a:lnTo>
                    <a:pt x="969" y="1075"/>
                  </a:lnTo>
                  <a:lnTo>
                    <a:pt x="949" y="1095"/>
                  </a:lnTo>
                  <a:lnTo>
                    <a:pt x="925" y="1110"/>
                  </a:lnTo>
                  <a:lnTo>
                    <a:pt x="897" y="1120"/>
                  </a:lnTo>
                  <a:lnTo>
                    <a:pt x="867" y="1123"/>
                  </a:lnTo>
                  <a:lnTo>
                    <a:pt x="263" y="1123"/>
                  </a:lnTo>
                  <a:lnTo>
                    <a:pt x="263" y="3444"/>
                  </a:lnTo>
                  <a:lnTo>
                    <a:pt x="2940" y="3444"/>
                  </a:lnTo>
                  <a:lnTo>
                    <a:pt x="2940" y="261"/>
                  </a:lnTo>
                  <a:lnTo>
                    <a:pt x="998" y="261"/>
                  </a:lnTo>
                  <a:close/>
                  <a:moveTo>
                    <a:pt x="867" y="0"/>
                  </a:moveTo>
                  <a:lnTo>
                    <a:pt x="3072" y="0"/>
                  </a:lnTo>
                  <a:lnTo>
                    <a:pt x="3103" y="3"/>
                  </a:lnTo>
                  <a:lnTo>
                    <a:pt x="3131" y="13"/>
                  </a:lnTo>
                  <a:lnTo>
                    <a:pt x="3155" y="28"/>
                  </a:lnTo>
                  <a:lnTo>
                    <a:pt x="3176" y="48"/>
                  </a:lnTo>
                  <a:lnTo>
                    <a:pt x="3191" y="72"/>
                  </a:lnTo>
                  <a:lnTo>
                    <a:pt x="3201" y="101"/>
                  </a:lnTo>
                  <a:lnTo>
                    <a:pt x="3204" y="130"/>
                  </a:lnTo>
                  <a:lnTo>
                    <a:pt x="3204" y="3575"/>
                  </a:lnTo>
                  <a:lnTo>
                    <a:pt x="3201" y="3605"/>
                  </a:lnTo>
                  <a:lnTo>
                    <a:pt x="3191" y="3633"/>
                  </a:lnTo>
                  <a:lnTo>
                    <a:pt x="3176" y="3656"/>
                  </a:lnTo>
                  <a:lnTo>
                    <a:pt x="3155" y="3677"/>
                  </a:lnTo>
                  <a:lnTo>
                    <a:pt x="3131" y="3692"/>
                  </a:lnTo>
                  <a:lnTo>
                    <a:pt x="3103" y="3702"/>
                  </a:lnTo>
                  <a:lnTo>
                    <a:pt x="3072" y="3705"/>
                  </a:lnTo>
                  <a:lnTo>
                    <a:pt x="131" y="3705"/>
                  </a:lnTo>
                  <a:lnTo>
                    <a:pt x="105" y="3703"/>
                  </a:lnTo>
                  <a:lnTo>
                    <a:pt x="81" y="3695"/>
                  </a:lnTo>
                  <a:lnTo>
                    <a:pt x="58" y="3683"/>
                  </a:lnTo>
                  <a:lnTo>
                    <a:pt x="39" y="3667"/>
                  </a:lnTo>
                  <a:lnTo>
                    <a:pt x="23" y="3647"/>
                  </a:lnTo>
                  <a:lnTo>
                    <a:pt x="10" y="3625"/>
                  </a:lnTo>
                  <a:lnTo>
                    <a:pt x="2" y="3598"/>
                  </a:lnTo>
                  <a:lnTo>
                    <a:pt x="0" y="3571"/>
                  </a:lnTo>
                  <a:lnTo>
                    <a:pt x="0" y="983"/>
                  </a:lnTo>
                  <a:lnTo>
                    <a:pt x="3" y="969"/>
                  </a:lnTo>
                  <a:lnTo>
                    <a:pt x="6" y="954"/>
                  </a:lnTo>
                  <a:lnTo>
                    <a:pt x="6" y="952"/>
                  </a:lnTo>
                  <a:lnTo>
                    <a:pt x="7" y="950"/>
                  </a:lnTo>
                  <a:lnTo>
                    <a:pt x="7" y="946"/>
                  </a:lnTo>
                  <a:lnTo>
                    <a:pt x="8" y="944"/>
                  </a:lnTo>
                  <a:lnTo>
                    <a:pt x="9" y="942"/>
                  </a:lnTo>
                  <a:lnTo>
                    <a:pt x="16" y="929"/>
                  </a:lnTo>
                  <a:lnTo>
                    <a:pt x="23" y="917"/>
                  </a:lnTo>
                  <a:lnTo>
                    <a:pt x="32" y="906"/>
                  </a:lnTo>
                  <a:lnTo>
                    <a:pt x="767" y="45"/>
                  </a:lnTo>
                  <a:lnTo>
                    <a:pt x="774" y="36"/>
                  </a:lnTo>
                  <a:lnTo>
                    <a:pt x="783" y="29"/>
                  </a:lnTo>
                  <a:lnTo>
                    <a:pt x="793" y="22"/>
                  </a:lnTo>
                  <a:lnTo>
                    <a:pt x="796" y="20"/>
                  </a:lnTo>
                  <a:lnTo>
                    <a:pt x="798" y="19"/>
                  </a:lnTo>
                  <a:lnTo>
                    <a:pt x="800" y="18"/>
                  </a:lnTo>
                  <a:lnTo>
                    <a:pt x="803" y="15"/>
                  </a:lnTo>
                  <a:lnTo>
                    <a:pt x="815" y="11"/>
                  </a:lnTo>
                  <a:lnTo>
                    <a:pt x="828" y="6"/>
                  </a:lnTo>
                  <a:lnTo>
                    <a:pt x="829" y="6"/>
                  </a:lnTo>
                  <a:lnTo>
                    <a:pt x="830" y="5"/>
                  </a:lnTo>
                  <a:lnTo>
                    <a:pt x="831" y="4"/>
                  </a:lnTo>
                  <a:lnTo>
                    <a:pt x="832" y="3"/>
                  </a:lnTo>
                  <a:lnTo>
                    <a:pt x="835" y="3"/>
                  </a:lnTo>
                  <a:lnTo>
                    <a:pt x="845" y="1"/>
                  </a:lnTo>
                  <a:lnTo>
                    <a:pt x="856" y="0"/>
                  </a:lnTo>
                  <a:lnTo>
                    <a:pt x="86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7"/>
            <p:cNvSpPr>
              <a:spLocks/>
            </p:cNvSpPr>
            <p:nvPr/>
          </p:nvSpPr>
          <p:spPr bwMode="auto">
            <a:xfrm>
              <a:off x="3623" y="2068"/>
              <a:ext cx="432" cy="52"/>
            </a:xfrm>
            <a:custGeom>
              <a:avLst/>
              <a:gdLst>
                <a:gd name="T0" fmla="*/ 133 w 2159"/>
                <a:gd name="T1" fmla="*/ 0 h 261"/>
                <a:gd name="T2" fmla="*/ 2027 w 2159"/>
                <a:gd name="T3" fmla="*/ 0 h 261"/>
                <a:gd name="T4" fmla="*/ 2057 w 2159"/>
                <a:gd name="T5" fmla="*/ 3 h 261"/>
                <a:gd name="T6" fmla="*/ 2086 w 2159"/>
                <a:gd name="T7" fmla="*/ 12 h 261"/>
                <a:gd name="T8" fmla="*/ 2110 w 2159"/>
                <a:gd name="T9" fmla="*/ 28 h 261"/>
                <a:gd name="T10" fmla="*/ 2130 w 2159"/>
                <a:gd name="T11" fmla="*/ 47 h 261"/>
                <a:gd name="T12" fmla="*/ 2145 w 2159"/>
                <a:gd name="T13" fmla="*/ 72 h 261"/>
                <a:gd name="T14" fmla="*/ 2155 w 2159"/>
                <a:gd name="T15" fmla="*/ 100 h 261"/>
                <a:gd name="T16" fmla="*/ 2159 w 2159"/>
                <a:gd name="T17" fmla="*/ 130 h 261"/>
                <a:gd name="T18" fmla="*/ 2155 w 2159"/>
                <a:gd name="T19" fmla="*/ 161 h 261"/>
                <a:gd name="T20" fmla="*/ 2145 w 2159"/>
                <a:gd name="T21" fmla="*/ 188 h 261"/>
                <a:gd name="T22" fmla="*/ 2130 w 2159"/>
                <a:gd name="T23" fmla="*/ 212 h 261"/>
                <a:gd name="T24" fmla="*/ 2110 w 2159"/>
                <a:gd name="T25" fmla="*/ 232 h 261"/>
                <a:gd name="T26" fmla="*/ 2086 w 2159"/>
                <a:gd name="T27" fmla="*/ 248 h 261"/>
                <a:gd name="T28" fmla="*/ 2057 w 2159"/>
                <a:gd name="T29" fmla="*/ 257 h 261"/>
                <a:gd name="T30" fmla="*/ 2027 w 2159"/>
                <a:gd name="T31" fmla="*/ 261 h 261"/>
                <a:gd name="T32" fmla="*/ 133 w 2159"/>
                <a:gd name="T33" fmla="*/ 261 h 261"/>
                <a:gd name="T34" fmla="*/ 102 w 2159"/>
                <a:gd name="T35" fmla="*/ 257 h 261"/>
                <a:gd name="T36" fmla="*/ 75 w 2159"/>
                <a:gd name="T37" fmla="*/ 248 h 261"/>
                <a:gd name="T38" fmla="*/ 50 w 2159"/>
                <a:gd name="T39" fmla="*/ 232 h 261"/>
                <a:gd name="T40" fmla="*/ 29 w 2159"/>
                <a:gd name="T41" fmla="*/ 212 h 261"/>
                <a:gd name="T42" fmla="*/ 14 w 2159"/>
                <a:gd name="T43" fmla="*/ 188 h 261"/>
                <a:gd name="T44" fmla="*/ 4 w 2159"/>
                <a:gd name="T45" fmla="*/ 161 h 261"/>
                <a:gd name="T46" fmla="*/ 0 w 2159"/>
                <a:gd name="T47" fmla="*/ 130 h 261"/>
                <a:gd name="T48" fmla="*/ 4 w 2159"/>
                <a:gd name="T49" fmla="*/ 100 h 261"/>
                <a:gd name="T50" fmla="*/ 14 w 2159"/>
                <a:gd name="T51" fmla="*/ 72 h 261"/>
                <a:gd name="T52" fmla="*/ 29 w 2159"/>
                <a:gd name="T53" fmla="*/ 47 h 261"/>
                <a:gd name="T54" fmla="*/ 50 w 2159"/>
                <a:gd name="T55" fmla="*/ 28 h 261"/>
                <a:gd name="T56" fmla="*/ 75 w 2159"/>
                <a:gd name="T57" fmla="*/ 12 h 261"/>
                <a:gd name="T58" fmla="*/ 102 w 2159"/>
                <a:gd name="T59" fmla="*/ 3 h 261"/>
                <a:gd name="T60" fmla="*/ 133 w 2159"/>
                <a:gd name="T61" fmla="*/ 0 h 2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2159" h="261">
                  <a:moveTo>
                    <a:pt x="133" y="0"/>
                  </a:moveTo>
                  <a:lnTo>
                    <a:pt x="2027" y="0"/>
                  </a:lnTo>
                  <a:lnTo>
                    <a:pt x="2057" y="3"/>
                  </a:lnTo>
                  <a:lnTo>
                    <a:pt x="2086" y="12"/>
                  </a:lnTo>
                  <a:lnTo>
                    <a:pt x="2110" y="28"/>
                  </a:lnTo>
                  <a:lnTo>
                    <a:pt x="2130" y="47"/>
                  </a:lnTo>
                  <a:lnTo>
                    <a:pt x="2145" y="72"/>
                  </a:lnTo>
                  <a:lnTo>
                    <a:pt x="2155" y="100"/>
                  </a:lnTo>
                  <a:lnTo>
                    <a:pt x="2159" y="130"/>
                  </a:lnTo>
                  <a:lnTo>
                    <a:pt x="2155" y="161"/>
                  </a:lnTo>
                  <a:lnTo>
                    <a:pt x="2145" y="188"/>
                  </a:lnTo>
                  <a:lnTo>
                    <a:pt x="2130" y="212"/>
                  </a:lnTo>
                  <a:lnTo>
                    <a:pt x="2110" y="232"/>
                  </a:lnTo>
                  <a:lnTo>
                    <a:pt x="2086" y="248"/>
                  </a:lnTo>
                  <a:lnTo>
                    <a:pt x="2057" y="257"/>
                  </a:lnTo>
                  <a:lnTo>
                    <a:pt x="2027" y="261"/>
                  </a:lnTo>
                  <a:lnTo>
                    <a:pt x="133" y="261"/>
                  </a:lnTo>
                  <a:lnTo>
                    <a:pt x="102" y="257"/>
                  </a:lnTo>
                  <a:lnTo>
                    <a:pt x="75" y="248"/>
                  </a:lnTo>
                  <a:lnTo>
                    <a:pt x="50" y="232"/>
                  </a:lnTo>
                  <a:lnTo>
                    <a:pt x="29" y="212"/>
                  </a:lnTo>
                  <a:lnTo>
                    <a:pt x="14" y="188"/>
                  </a:lnTo>
                  <a:lnTo>
                    <a:pt x="4" y="161"/>
                  </a:lnTo>
                  <a:lnTo>
                    <a:pt x="0" y="130"/>
                  </a:lnTo>
                  <a:lnTo>
                    <a:pt x="4" y="100"/>
                  </a:lnTo>
                  <a:lnTo>
                    <a:pt x="14" y="72"/>
                  </a:lnTo>
                  <a:lnTo>
                    <a:pt x="29" y="47"/>
                  </a:lnTo>
                  <a:lnTo>
                    <a:pt x="50" y="28"/>
                  </a:lnTo>
                  <a:lnTo>
                    <a:pt x="75" y="12"/>
                  </a:lnTo>
                  <a:lnTo>
                    <a:pt x="102" y="3"/>
                  </a:lnTo>
                  <a:lnTo>
                    <a:pt x="13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8"/>
            <p:cNvSpPr>
              <a:spLocks/>
            </p:cNvSpPr>
            <p:nvPr/>
          </p:nvSpPr>
          <p:spPr bwMode="auto">
            <a:xfrm>
              <a:off x="3623" y="2194"/>
              <a:ext cx="432" cy="52"/>
            </a:xfrm>
            <a:custGeom>
              <a:avLst/>
              <a:gdLst>
                <a:gd name="T0" fmla="*/ 133 w 2159"/>
                <a:gd name="T1" fmla="*/ 0 h 262"/>
                <a:gd name="T2" fmla="*/ 2027 w 2159"/>
                <a:gd name="T3" fmla="*/ 0 h 262"/>
                <a:gd name="T4" fmla="*/ 2054 w 2159"/>
                <a:gd name="T5" fmla="*/ 3 h 262"/>
                <a:gd name="T6" fmla="*/ 2079 w 2159"/>
                <a:gd name="T7" fmla="*/ 11 h 262"/>
                <a:gd name="T8" fmla="*/ 2102 w 2159"/>
                <a:gd name="T9" fmla="*/ 23 h 262"/>
                <a:gd name="T10" fmla="*/ 2121 w 2159"/>
                <a:gd name="T11" fmla="*/ 39 h 262"/>
                <a:gd name="T12" fmla="*/ 2136 w 2159"/>
                <a:gd name="T13" fmla="*/ 58 h 262"/>
                <a:gd name="T14" fmla="*/ 2148 w 2159"/>
                <a:gd name="T15" fmla="*/ 81 h 262"/>
                <a:gd name="T16" fmla="*/ 2156 w 2159"/>
                <a:gd name="T17" fmla="*/ 105 h 262"/>
                <a:gd name="T18" fmla="*/ 2159 w 2159"/>
                <a:gd name="T19" fmla="*/ 131 h 262"/>
                <a:gd name="T20" fmla="*/ 2155 w 2159"/>
                <a:gd name="T21" fmla="*/ 162 h 262"/>
                <a:gd name="T22" fmla="*/ 2145 w 2159"/>
                <a:gd name="T23" fmla="*/ 189 h 262"/>
                <a:gd name="T24" fmla="*/ 2130 w 2159"/>
                <a:gd name="T25" fmla="*/ 213 h 262"/>
                <a:gd name="T26" fmla="*/ 2110 w 2159"/>
                <a:gd name="T27" fmla="*/ 233 h 262"/>
                <a:gd name="T28" fmla="*/ 2086 w 2159"/>
                <a:gd name="T29" fmla="*/ 249 h 262"/>
                <a:gd name="T30" fmla="*/ 2057 w 2159"/>
                <a:gd name="T31" fmla="*/ 258 h 262"/>
                <a:gd name="T32" fmla="*/ 2027 w 2159"/>
                <a:gd name="T33" fmla="*/ 262 h 262"/>
                <a:gd name="T34" fmla="*/ 133 w 2159"/>
                <a:gd name="T35" fmla="*/ 262 h 262"/>
                <a:gd name="T36" fmla="*/ 102 w 2159"/>
                <a:gd name="T37" fmla="*/ 258 h 262"/>
                <a:gd name="T38" fmla="*/ 75 w 2159"/>
                <a:gd name="T39" fmla="*/ 249 h 262"/>
                <a:gd name="T40" fmla="*/ 50 w 2159"/>
                <a:gd name="T41" fmla="*/ 233 h 262"/>
                <a:gd name="T42" fmla="*/ 29 w 2159"/>
                <a:gd name="T43" fmla="*/ 213 h 262"/>
                <a:gd name="T44" fmla="*/ 14 w 2159"/>
                <a:gd name="T45" fmla="*/ 189 h 262"/>
                <a:gd name="T46" fmla="*/ 4 w 2159"/>
                <a:gd name="T47" fmla="*/ 162 h 262"/>
                <a:gd name="T48" fmla="*/ 0 w 2159"/>
                <a:gd name="T49" fmla="*/ 131 h 262"/>
                <a:gd name="T50" fmla="*/ 4 w 2159"/>
                <a:gd name="T51" fmla="*/ 100 h 262"/>
                <a:gd name="T52" fmla="*/ 14 w 2159"/>
                <a:gd name="T53" fmla="*/ 73 h 262"/>
                <a:gd name="T54" fmla="*/ 29 w 2159"/>
                <a:gd name="T55" fmla="*/ 49 h 262"/>
                <a:gd name="T56" fmla="*/ 50 w 2159"/>
                <a:gd name="T57" fmla="*/ 29 h 262"/>
                <a:gd name="T58" fmla="*/ 75 w 2159"/>
                <a:gd name="T59" fmla="*/ 13 h 262"/>
                <a:gd name="T60" fmla="*/ 102 w 2159"/>
                <a:gd name="T61" fmla="*/ 4 h 262"/>
                <a:gd name="T62" fmla="*/ 133 w 2159"/>
                <a:gd name="T63" fmla="*/ 0 h 2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2159" h="262">
                  <a:moveTo>
                    <a:pt x="133" y="0"/>
                  </a:moveTo>
                  <a:lnTo>
                    <a:pt x="2027" y="0"/>
                  </a:lnTo>
                  <a:lnTo>
                    <a:pt x="2054" y="3"/>
                  </a:lnTo>
                  <a:lnTo>
                    <a:pt x="2079" y="11"/>
                  </a:lnTo>
                  <a:lnTo>
                    <a:pt x="2102" y="23"/>
                  </a:lnTo>
                  <a:lnTo>
                    <a:pt x="2121" y="39"/>
                  </a:lnTo>
                  <a:lnTo>
                    <a:pt x="2136" y="58"/>
                  </a:lnTo>
                  <a:lnTo>
                    <a:pt x="2148" y="81"/>
                  </a:lnTo>
                  <a:lnTo>
                    <a:pt x="2156" y="105"/>
                  </a:lnTo>
                  <a:lnTo>
                    <a:pt x="2159" y="131"/>
                  </a:lnTo>
                  <a:lnTo>
                    <a:pt x="2155" y="162"/>
                  </a:lnTo>
                  <a:lnTo>
                    <a:pt x="2145" y="189"/>
                  </a:lnTo>
                  <a:lnTo>
                    <a:pt x="2130" y="213"/>
                  </a:lnTo>
                  <a:lnTo>
                    <a:pt x="2110" y="233"/>
                  </a:lnTo>
                  <a:lnTo>
                    <a:pt x="2086" y="249"/>
                  </a:lnTo>
                  <a:lnTo>
                    <a:pt x="2057" y="258"/>
                  </a:lnTo>
                  <a:lnTo>
                    <a:pt x="2027" y="262"/>
                  </a:lnTo>
                  <a:lnTo>
                    <a:pt x="133" y="262"/>
                  </a:lnTo>
                  <a:lnTo>
                    <a:pt x="102" y="258"/>
                  </a:lnTo>
                  <a:lnTo>
                    <a:pt x="75" y="249"/>
                  </a:lnTo>
                  <a:lnTo>
                    <a:pt x="50" y="233"/>
                  </a:lnTo>
                  <a:lnTo>
                    <a:pt x="29" y="213"/>
                  </a:lnTo>
                  <a:lnTo>
                    <a:pt x="14" y="189"/>
                  </a:lnTo>
                  <a:lnTo>
                    <a:pt x="4" y="162"/>
                  </a:lnTo>
                  <a:lnTo>
                    <a:pt x="0" y="131"/>
                  </a:lnTo>
                  <a:lnTo>
                    <a:pt x="4" y="100"/>
                  </a:lnTo>
                  <a:lnTo>
                    <a:pt x="14" y="73"/>
                  </a:lnTo>
                  <a:lnTo>
                    <a:pt x="29" y="49"/>
                  </a:lnTo>
                  <a:lnTo>
                    <a:pt x="50" y="29"/>
                  </a:lnTo>
                  <a:lnTo>
                    <a:pt x="75" y="13"/>
                  </a:lnTo>
                  <a:lnTo>
                    <a:pt x="102" y="4"/>
                  </a:lnTo>
                  <a:lnTo>
                    <a:pt x="13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6" name="Group 694"/>
          <p:cNvGrpSpPr>
            <a:grpSpLocks noChangeAspect="1"/>
          </p:cNvGrpSpPr>
          <p:nvPr/>
        </p:nvGrpSpPr>
        <p:grpSpPr bwMode="auto">
          <a:xfrm>
            <a:off x="1358704" y="5567934"/>
            <a:ext cx="293242" cy="232032"/>
            <a:chOff x="6452" y="4050"/>
            <a:chExt cx="206" cy="163"/>
          </a:xfrm>
          <a:solidFill>
            <a:schemeClr val="accent4"/>
          </a:solidFill>
        </p:grpSpPr>
        <p:sp>
          <p:nvSpPr>
            <p:cNvPr id="27" name="Freeform 696"/>
            <p:cNvSpPr>
              <a:spLocks/>
            </p:cNvSpPr>
            <p:nvPr/>
          </p:nvSpPr>
          <p:spPr bwMode="auto">
            <a:xfrm>
              <a:off x="6495" y="4086"/>
              <a:ext cx="77" cy="91"/>
            </a:xfrm>
            <a:custGeom>
              <a:avLst/>
              <a:gdLst>
                <a:gd name="T0" fmla="*/ 699 w 1234"/>
                <a:gd name="T1" fmla="*/ 9 h 1541"/>
                <a:gd name="T2" fmla="*/ 794 w 1234"/>
                <a:gd name="T3" fmla="*/ 46 h 1541"/>
                <a:gd name="T4" fmla="*/ 863 w 1234"/>
                <a:gd name="T5" fmla="*/ 106 h 1541"/>
                <a:gd name="T6" fmla="*/ 907 w 1234"/>
                <a:gd name="T7" fmla="*/ 186 h 1541"/>
                <a:gd name="T8" fmla="*/ 934 w 1234"/>
                <a:gd name="T9" fmla="*/ 276 h 1541"/>
                <a:gd name="T10" fmla="*/ 946 w 1234"/>
                <a:gd name="T11" fmla="*/ 370 h 1541"/>
                <a:gd name="T12" fmla="*/ 957 w 1234"/>
                <a:gd name="T13" fmla="*/ 430 h 1541"/>
                <a:gd name="T14" fmla="*/ 990 w 1234"/>
                <a:gd name="T15" fmla="*/ 438 h 1541"/>
                <a:gd name="T16" fmla="*/ 1010 w 1234"/>
                <a:gd name="T17" fmla="*/ 475 h 1541"/>
                <a:gd name="T18" fmla="*/ 1016 w 1234"/>
                <a:gd name="T19" fmla="*/ 534 h 1541"/>
                <a:gd name="T20" fmla="*/ 1009 w 1234"/>
                <a:gd name="T21" fmla="*/ 608 h 1541"/>
                <a:gd name="T22" fmla="*/ 978 w 1234"/>
                <a:gd name="T23" fmla="*/ 683 h 1541"/>
                <a:gd name="T24" fmla="*/ 934 w 1234"/>
                <a:gd name="T25" fmla="*/ 728 h 1541"/>
                <a:gd name="T26" fmla="*/ 899 w 1234"/>
                <a:gd name="T27" fmla="*/ 724 h 1541"/>
                <a:gd name="T28" fmla="*/ 837 w 1234"/>
                <a:gd name="T29" fmla="*/ 839 h 1541"/>
                <a:gd name="T30" fmla="*/ 776 w 1234"/>
                <a:gd name="T31" fmla="*/ 916 h 1541"/>
                <a:gd name="T32" fmla="*/ 771 w 1234"/>
                <a:gd name="T33" fmla="*/ 968 h 1541"/>
                <a:gd name="T34" fmla="*/ 806 w 1234"/>
                <a:gd name="T35" fmla="*/ 1014 h 1541"/>
                <a:gd name="T36" fmla="*/ 924 w 1234"/>
                <a:gd name="T37" fmla="*/ 1025 h 1541"/>
                <a:gd name="T38" fmla="*/ 1045 w 1234"/>
                <a:gd name="T39" fmla="*/ 1050 h 1541"/>
                <a:gd name="T40" fmla="*/ 1144 w 1234"/>
                <a:gd name="T41" fmla="*/ 1120 h 1541"/>
                <a:gd name="T42" fmla="*/ 1210 w 1234"/>
                <a:gd name="T43" fmla="*/ 1223 h 1541"/>
                <a:gd name="T44" fmla="*/ 1234 w 1234"/>
                <a:gd name="T45" fmla="*/ 1349 h 1541"/>
                <a:gd name="T46" fmla="*/ 1225 w 1234"/>
                <a:gd name="T47" fmla="*/ 1484 h 1541"/>
                <a:gd name="T48" fmla="*/ 1179 w 1234"/>
                <a:gd name="T49" fmla="*/ 1530 h 1541"/>
                <a:gd name="T50" fmla="*/ 98 w 1234"/>
                <a:gd name="T51" fmla="*/ 1541 h 1541"/>
                <a:gd name="T52" fmla="*/ 37 w 1234"/>
                <a:gd name="T53" fmla="*/ 1517 h 1541"/>
                <a:gd name="T54" fmla="*/ 2 w 1234"/>
                <a:gd name="T55" fmla="*/ 1461 h 1541"/>
                <a:gd name="T56" fmla="*/ 3 w 1234"/>
                <a:gd name="T57" fmla="*/ 1304 h 1541"/>
                <a:gd name="T58" fmla="*/ 42 w 1234"/>
                <a:gd name="T59" fmla="*/ 1186 h 1541"/>
                <a:gd name="T60" fmla="*/ 121 w 1234"/>
                <a:gd name="T61" fmla="*/ 1093 h 1541"/>
                <a:gd name="T62" fmla="*/ 228 w 1234"/>
                <a:gd name="T63" fmla="*/ 1036 h 1541"/>
                <a:gd name="T64" fmla="*/ 392 w 1234"/>
                <a:gd name="T65" fmla="*/ 1025 h 1541"/>
                <a:gd name="T66" fmla="*/ 445 w 1234"/>
                <a:gd name="T67" fmla="*/ 1001 h 1541"/>
                <a:gd name="T68" fmla="*/ 467 w 1234"/>
                <a:gd name="T69" fmla="*/ 946 h 1541"/>
                <a:gd name="T70" fmla="*/ 450 w 1234"/>
                <a:gd name="T71" fmla="*/ 904 h 1541"/>
                <a:gd name="T72" fmla="*/ 376 w 1234"/>
                <a:gd name="T73" fmla="*/ 804 h 1541"/>
                <a:gd name="T74" fmla="*/ 332 w 1234"/>
                <a:gd name="T75" fmla="*/ 730 h 1541"/>
                <a:gd name="T76" fmla="*/ 306 w 1234"/>
                <a:gd name="T77" fmla="*/ 728 h 1541"/>
                <a:gd name="T78" fmla="*/ 262 w 1234"/>
                <a:gd name="T79" fmla="*/ 683 h 1541"/>
                <a:gd name="T80" fmla="*/ 230 w 1234"/>
                <a:gd name="T81" fmla="*/ 608 h 1541"/>
                <a:gd name="T82" fmla="*/ 223 w 1234"/>
                <a:gd name="T83" fmla="*/ 534 h 1541"/>
                <a:gd name="T84" fmla="*/ 229 w 1234"/>
                <a:gd name="T85" fmla="*/ 475 h 1541"/>
                <a:gd name="T86" fmla="*/ 250 w 1234"/>
                <a:gd name="T87" fmla="*/ 438 h 1541"/>
                <a:gd name="T88" fmla="*/ 278 w 1234"/>
                <a:gd name="T89" fmla="*/ 429 h 1541"/>
                <a:gd name="T90" fmla="*/ 287 w 1234"/>
                <a:gd name="T91" fmla="*/ 401 h 1541"/>
                <a:gd name="T92" fmla="*/ 295 w 1234"/>
                <a:gd name="T93" fmla="*/ 306 h 1541"/>
                <a:gd name="T94" fmla="*/ 314 w 1234"/>
                <a:gd name="T95" fmla="*/ 214 h 1541"/>
                <a:gd name="T96" fmla="*/ 351 w 1234"/>
                <a:gd name="T97" fmla="*/ 132 h 1541"/>
                <a:gd name="T98" fmla="*/ 410 w 1234"/>
                <a:gd name="T99" fmla="*/ 63 h 1541"/>
                <a:gd name="T100" fmla="*/ 497 w 1234"/>
                <a:gd name="T101" fmla="*/ 17 h 1541"/>
                <a:gd name="T102" fmla="*/ 617 w 1234"/>
                <a:gd name="T103" fmla="*/ 0 h 15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234" h="1541">
                  <a:moveTo>
                    <a:pt x="617" y="0"/>
                  </a:moveTo>
                  <a:lnTo>
                    <a:pt x="660" y="2"/>
                  </a:lnTo>
                  <a:lnTo>
                    <a:pt x="699" y="9"/>
                  </a:lnTo>
                  <a:lnTo>
                    <a:pt x="734" y="17"/>
                  </a:lnTo>
                  <a:lnTo>
                    <a:pt x="766" y="30"/>
                  </a:lnTo>
                  <a:lnTo>
                    <a:pt x="794" y="46"/>
                  </a:lnTo>
                  <a:lnTo>
                    <a:pt x="820" y="64"/>
                  </a:lnTo>
                  <a:lnTo>
                    <a:pt x="842" y="84"/>
                  </a:lnTo>
                  <a:lnTo>
                    <a:pt x="863" y="106"/>
                  </a:lnTo>
                  <a:lnTo>
                    <a:pt x="880" y="132"/>
                  </a:lnTo>
                  <a:lnTo>
                    <a:pt x="894" y="158"/>
                  </a:lnTo>
                  <a:lnTo>
                    <a:pt x="907" y="186"/>
                  </a:lnTo>
                  <a:lnTo>
                    <a:pt x="918" y="215"/>
                  </a:lnTo>
                  <a:lnTo>
                    <a:pt x="927" y="245"/>
                  </a:lnTo>
                  <a:lnTo>
                    <a:pt x="934" y="276"/>
                  </a:lnTo>
                  <a:lnTo>
                    <a:pt x="939" y="308"/>
                  </a:lnTo>
                  <a:lnTo>
                    <a:pt x="943" y="338"/>
                  </a:lnTo>
                  <a:lnTo>
                    <a:pt x="946" y="370"/>
                  </a:lnTo>
                  <a:lnTo>
                    <a:pt x="947" y="402"/>
                  </a:lnTo>
                  <a:lnTo>
                    <a:pt x="948" y="433"/>
                  </a:lnTo>
                  <a:lnTo>
                    <a:pt x="957" y="430"/>
                  </a:lnTo>
                  <a:lnTo>
                    <a:pt x="966" y="429"/>
                  </a:lnTo>
                  <a:lnTo>
                    <a:pt x="979" y="431"/>
                  </a:lnTo>
                  <a:lnTo>
                    <a:pt x="990" y="438"/>
                  </a:lnTo>
                  <a:lnTo>
                    <a:pt x="999" y="446"/>
                  </a:lnTo>
                  <a:lnTo>
                    <a:pt x="1005" y="459"/>
                  </a:lnTo>
                  <a:lnTo>
                    <a:pt x="1010" y="475"/>
                  </a:lnTo>
                  <a:lnTo>
                    <a:pt x="1013" y="493"/>
                  </a:lnTo>
                  <a:lnTo>
                    <a:pt x="1015" y="513"/>
                  </a:lnTo>
                  <a:lnTo>
                    <a:pt x="1016" y="534"/>
                  </a:lnTo>
                  <a:lnTo>
                    <a:pt x="1016" y="558"/>
                  </a:lnTo>
                  <a:lnTo>
                    <a:pt x="1015" y="582"/>
                  </a:lnTo>
                  <a:lnTo>
                    <a:pt x="1009" y="608"/>
                  </a:lnTo>
                  <a:lnTo>
                    <a:pt x="1001" y="634"/>
                  </a:lnTo>
                  <a:lnTo>
                    <a:pt x="991" y="659"/>
                  </a:lnTo>
                  <a:lnTo>
                    <a:pt x="978" y="683"/>
                  </a:lnTo>
                  <a:lnTo>
                    <a:pt x="964" y="703"/>
                  </a:lnTo>
                  <a:lnTo>
                    <a:pt x="949" y="718"/>
                  </a:lnTo>
                  <a:lnTo>
                    <a:pt x="934" y="728"/>
                  </a:lnTo>
                  <a:lnTo>
                    <a:pt x="919" y="732"/>
                  </a:lnTo>
                  <a:lnTo>
                    <a:pt x="908" y="730"/>
                  </a:lnTo>
                  <a:lnTo>
                    <a:pt x="899" y="724"/>
                  </a:lnTo>
                  <a:lnTo>
                    <a:pt x="881" y="764"/>
                  </a:lnTo>
                  <a:lnTo>
                    <a:pt x="861" y="803"/>
                  </a:lnTo>
                  <a:lnTo>
                    <a:pt x="837" y="839"/>
                  </a:lnTo>
                  <a:lnTo>
                    <a:pt x="813" y="873"/>
                  </a:lnTo>
                  <a:lnTo>
                    <a:pt x="785" y="904"/>
                  </a:lnTo>
                  <a:lnTo>
                    <a:pt x="776" y="916"/>
                  </a:lnTo>
                  <a:lnTo>
                    <a:pt x="770" y="930"/>
                  </a:lnTo>
                  <a:lnTo>
                    <a:pt x="768" y="946"/>
                  </a:lnTo>
                  <a:lnTo>
                    <a:pt x="771" y="968"/>
                  </a:lnTo>
                  <a:lnTo>
                    <a:pt x="778" y="986"/>
                  </a:lnTo>
                  <a:lnTo>
                    <a:pt x="790" y="1001"/>
                  </a:lnTo>
                  <a:lnTo>
                    <a:pt x="806" y="1014"/>
                  </a:lnTo>
                  <a:lnTo>
                    <a:pt x="823" y="1023"/>
                  </a:lnTo>
                  <a:lnTo>
                    <a:pt x="843" y="1025"/>
                  </a:lnTo>
                  <a:lnTo>
                    <a:pt x="924" y="1025"/>
                  </a:lnTo>
                  <a:lnTo>
                    <a:pt x="967" y="1028"/>
                  </a:lnTo>
                  <a:lnTo>
                    <a:pt x="1006" y="1036"/>
                  </a:lnTo>
                  <a:lnTo>
                    <a:pt x="1045" y="1050"/>
                  </a:lnTo>
                  <a:lnTo>
                    <a:pt x="1081" y="1069"/>
                  </a:lnTo>
                  <a:lnTo>
                    <a:pt x="1114" y="1093"/>
                  </a:lnTo>
                  <a:lnTo>
                    <a:pt x="1144" y="1120"/>
                  </a:lnTo>
                  <a:lnTo>
                    <a:pt x="1170" y="1151"/>
                  </a:lnTo>
                  <a:lnTo>
                    <a:pt x="1193" y="1185"/>
                  </a:lnTo>
                  <a:lnTo>
                    <a:pt x="1210" y="1223"/>
                  </a:lnTo>
                  <a:lnTo>
                    <a:pt x="1224" y="1262"/>
                  </a:lnTo>
                  <a:lnTo>
                    <a:pt x="1232" y="1304"/>
                  </a:lnTo>
                  <a:lnTo>
                    <a:pt x="1234" y="1349"/>
                  </a:lnTo>
                  <a:lnTo>
                    <a:pt x="1234" y="1438"/>
                  </a:lnTo>
                  <a:lnTo>
                    <a:pt x="1232" y="1461"/>
                  </a:lnTo>
                  <a:lnTo>
                    <a:pt x="1225" y="1484"/>
                  </a:lnTo>
                  <a:lnTo>
                    <a:pt x="1213" y="1503"/>
                  </a:lnTo>
                  <a:lnTo>
                    <a:pt x="1198" y="1517"/>
                  </a:lnTo>
                  <a:lnTo>
                    <a:pt x="1179" y="1530"/>
                  </a:lnTo>
                  <a:lnTo>
                    <a:pt x="1159" y="1538"/>
                  </a:lnTo>
                  <a:lnTo>
                    <a:pt x="1137" y="1541"/>
                  </a:lnTo>
                  <a:lnTo>
                    <a:pt x="98" y="1541"/>
                  </a:lnTo>
                  <a:lnTo>
                    <a:pt x="76" y="1538"/>
                  </a:lnTo>
                  <a:lnTo>
                    <a:pt x="55" y="1530"/>
                  </a:lnTo>
                  <a:lnTo>
                    <a:pt x="37" y="1517"/>
                  </a:lnTo>
                  <a:lnTo>
                    <a:pt x="22" y="1503"/>
                  </a:lnTo>
                  <a:lnTo>
                    <a:pt x="10" y="1484"/>
                  </a:lnTo>
                  <a:lnTo>
                    <a:pt x="2" y="1461"/>
                  </a:lnTo>
                  <a:lnTo>
                    <a:pt x="0" y="1438"/>
                  </a:lnTo>
                  <a:lnTo>
                    <a:pt x="0" y="1349"/>
                  </a:lnTo>
                  <a:lnTo>
                    <a:pt x="3" y="1304"/>
                  </a:lnTo>
                  <a:lnTo>
                    <a:pt x="11" y="1262"/>
                  </a:lnTo>
                  <a:lnTo>
                    <a:pt x="25" y="1223"/>
                  </a:lnTo>
                  <a:lnTo>
                    <a:pt x="42" y="1186"/>
                  </a:lnTo>
                  <a:lnTo>
                    <a:pt x="64" y="1151"/>
                  </a:lnTo>
                  <a:lnTo>
                    <a:pt x="91" y="1120"/>
                  </a:lnTo>
                  <a:lnTo>
                    <a:pt x="121" y="1093"/>
                  </a:lnTo>
                  <a:lnTo>
                    <a:pt x="154" y="1069"/>
                  </a:lnTo>
                  <a:lnTo>
                    <a:pt x="191" y="1050"/>
                  </a:lnTo>
                  <a:lnTo>
                    <a:pt x="228" y="1036"/>
                  </a:lnTo>
                  <a:lnTo>
                    <a:pt x="269" y="1028"/>
                  </a:lnTo>
                  <a:lnTo>
                    <a:pt x="312" y="1025"/>
                  </a:lnTo>
                  <a:lnTo>
                    <a:pt x="392" y="1025"/>
                  </a:lnTo>
                  <a:lnTo>
                    <a:pt x="412" y="1023"/>
                  </a:lnTo>
                  <a:lnTo>
                    <a:pt x="430" y="1014"/>
                  </a:lnTo>
                  <a:lnTo>
                    <a:pt x="445" y="1001"/>
                  </a:lnTo>
                  <a:lnTo>
                    <a:pt x="456" y="986"/>
                  </a:lnTo>
                  <a:lnTo>
                    <a:pt x="465" y="968"/>
                  </a:lnTo>
                  <a:lnTo>
                    <a:pt x="467" y="946"/>
                  </a:lnTo>
                  <a:lnTo>
                    <a:pt x="465" y="930"/>
                  </a:lnTo>
                  <a:lnTo>
                    <a:pt x="459" y="916"/>
                  </a:lnTo>
                  <a:lnTo>
                    <a:pt x="450" y="904"/>
                  </a:lnTo>
                  <a:lnTo>
                    <a:pt x="423" y="874"/>
                  </a:lnTo>
                  <a:lnTo>
                    <a:pt x="398" y="840"/>
                  </a:lnTo>
                  <a:lnTo>
                    <a:pt x="376" y="804"/>
                  </a:lnTo>
                  <a:lnTo>
                    <a:pt x="355" y="767"/>
                  </a:lnTo>
                  <a:lnTo>
                    <a:pt x="336" y="727"/>
                  </a:lnTo>
                  <a:lnTo>
                    <a:pt x="332" y="730"/>
                  </a:lnTo>
                  <a:lnTo>
                    <a:pt x="327" y="731"/>
                  </a:lnTo>
                  <a:lnTo>
                    <a:pt x="321" y="732"/>
                  </a:lnTo>
                  <a:lnTo>
                    <a:pt x="306" y="728"/>
                  </a:lnTo>
                  <a:lnTo>
                    <a:pt x="290" y="718"/>
                  </a:lnTo>
                  <a:lnTo>
                    <a:pt x="276" y="703"/>
                  </a:lnTo>
                  <a:lnTo>
                    <a:pt x="262" y="683"/>
                  </a:lnTo>
                  <a:lnTo>
                    <a:pt x="249" y="659"/>
                  </a:lnTo>
                  <a:lnTo>
                    <a:pt x="239" y="634"/>
                  </a:lnTo>
                  <a:lnTo>
                    <a:pt x="230" y="608"/>
                  </a:lnTo>
                  <a:lnTo>
                    <a:pt x="225" y="582"/>
                  </a:lnTo>
                  <a:lnTo>
                    <a:pt x="223" y="558"/>
                  </a:lnTo>
                  <a:lnTo>
                    <a:pt x="223" y="534"/>
                  </a:lnTo>
                  <a:lnTo>
                    <a:pt x="224" y="513"/>
                  </a:lnTo>
                  <a:lnTo>
                    <a:pt x="226" y="493"/>
                  </a:lnTo>
                  <a:lnTo>
                    <a:pt x="229" y="475"/>
                  </a:lnTo>
                  <a:lnTo>
                    <a:pt x="234" y="459"/>
                  </a:lnTo>
                  <a:lnTo>
                    <a:pt x="242" y="446"/>
                  </a:lnTo>
                  <a:lnTo>
                    <a:pt x="250" y="438"/>
                  </a:lnTo>
                  <a:lnTo>
                    <a:pt x="261" y="431"/>
                  </a:lnTo>
                  <a:lnTo>
                    <a:pt x="274" y="429"/>
                  </a:lnTo>
                  <a:lnTo>
                    <a:pt x="278" y="429"/>
                  </a:lnTo>
                  <a:lnTo>
                    <a:pt x="282" y="430"/>
                  </a:lnTo>
                  <a:lnTo>
                    <a:pt x="286" y="431"/>
                  </a:lnTo>
                  <a:lnTo>
                    <a:pt x="287" y="401"/>
                  </a:lnTo>
                  <a:lnTo>
                    <a:pt x="289" y="369"/>
                  </a:lnTo>
                  <a:lnTo>
                    <a:pt x="291" y="338"/>
                  </a:lnTo>
                  <a:lnTo>
                    <a:pt x="295" y="306"/>
                  </a:lnTo>
                  <a:lnTo>
                    <a:pt x="300" y="276"/>
                  </a:lnTo>
                  <a:lnTo>
                    <a:pt x="306" y="245"/>
                  </a:lnTo>
                  <a:lnTo>
                    <a:pt x="314" y="214"/>
                  </a:lnTo>
                  <a:lnTo>
                    <a:pt x="324" y="186"/>
                  </a:lnTo>
                  <a:lnTo>
                    <a:pt x="336" y="157"/>
                  </a:lnTo>
                  <a:lnTo>
                    <a:pt x="351" y="132"/>
                  </a:lnTo>
                  <a:lnTo>
                    <a:pt x="368" y="106"/>
                  </a:lnTo>
                  <a:lnTo>
                    <a:pt x="387" y="84"/>
                  </a:lnTo>
                  <a:lnTo>
                    <a:pt x="410" y="63"/>
                  </a:lnTo>
                  <a:lnTo>
                    <a:pt x="435" y="45"/>
                  </a:lnTo>
                  <a:lnTo>
                    <a:pt x="465" y="30"/>
                  </a:lnTo>
                  <a:lnTo>
                    <a:pt x="497" y="17"/>
                  </a:lnTo>
                  <a:lnTo>
                    <a:pt x="533" y="9"/>
                  </a:lnTo>
                  <a:lnTo>
                    <a:pt x="574" y="2"/>
                  </a:lnTo>
                  <a:lnTo>
                    <a:pt x="61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697"/>
            <p:cNvSpPr>
              <a:spLocks/>
            </p:cNvSpPr>
            <p:nvPr/>
          </p:nvSpPr>
          <p:spPr bwMode="auto">
            <a:xfrm>
              <a:off x="6556" y="4094"/>
              <a:ext cx="59" cy="16"/>
            </a:xfrm>
            <a:custGeom>
              <a:avLst/>
              <a:gdLst>
                <a:gd name="T0" fmla="*/ 0 w 943"/>
                <a:gd name="T1" fmla="*/ 0 h 271"/>
                <a:gd name="T2" fmla="*/ 870 w 943"/>
                <a:gd name="T3" fmla="*/ 0 h 271"/>
                <a:gd name="T4" fmla="*/ 890 w 943"/>
                <a:gd name="T5" fmla="*/ 2 h 271"/>
                <a:gd name="T6" fmla="*/ 907 w 943"/>
                <a:gd name="T7" fmla="*/ 9 h 271"/>
                <a:gd name="T8" fmla="*/ 921 w 943"/>
                <a:gd name="T9" fmla="*/ 22 h 271"/>
                <a:gd name="T10" fmla="*/ 933 w 943"/>
                <a:gd name="T11" fmla="*/ 37 h 271"/>
                <a:gd name="T12" fmla="*/ 941 w 943"/>
                <a:gd name="T13" fmla="*/ 55 h 271"/>
                <a:gd name="T14" fmla="*/ 943 w 943"/>
                <a:gd name="T15" fmla="*/ 75 h 271"/>
                <a:gd name="T16" fmla="*/ 943 w 943"/>
                <a:gd name="T17" fmla="*/ 196 h 271"/>
                <a:gd name="T18" fmla="*/ 941 w 943"/>
                <a:gd name="T19" fmla="*/ 216 h 271"/>
                <a:gd name="T20" fmla="*/ 933 w 943"/>
                <a:gd name="T21" fmla="*/ 234 h 271"/>
                <a:gd name="T22" fmla="*/ 921 w 943"/>
                <a:gd name="T23" fmla="*/ 249 h 271"/>
                <a:gd name="T24" fmla="*/ 907 w 943"/>
                <a:gd name="T25" fmla="*/ 261 h 271"/>
                <a:gd name="T26" fmla="*/ 890 w 943"/>
                <a:gd name="T27" fmla="*/ 269 h 271"/>
                <a:gd name="T28" fmla="*/ 870 w 943"/>
                <a:gd name="T29" fmla="*/ 271 h 271"/>
                <a:gd name="T30" fmla="*/ 94 w 943"/>
                <a:gd name="T31" fmla="*/ 271 h 271"/>
                <a:gd name="T32" fmla="*/ 81 w 943"/>
                <a:gd name="T33" fmla="*/ 250 h 271"/>
                <a:gd name="T34" fmla="*/ 67 w 943"/>
                <a:gd name="T35" fmla="*/ 231 h 271"/>
                <a:gd name="T36" fmla="*/ 50 w 943"/>
                <a:gd name="T37" fmla="*/ 217 h 271"/>
                <a:gd name="T38" fmla="*/ 45 w 943"/>
                <a:gd name="T39" fmla="*/ 166 h 271"/>
                <a:gd name="T40" fmla="*/ 37 w 943"/>
                <a:gd name="T41" fmla="*/ 119 h 271"/>
                <a:gd name="T42" fmla="*/ 26 w 943"/>
                <a:gd name="T43" fmla="*/ 75 h 271"/>
                <a:gd name="T44" fmla="*/ 14 w 943"/>
                <a:gd name="T45" fmla="*/ 36 h 271"/>
                <a:gd name="T46" fmla="*/ 0 w 943"/>
                <a:gd name="T47" fmla="*/ 0 h 2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943" h="271">
                  <a:moveTo>
                    <a:pt x="0" y="0"/>
                  </a:moveTo>
                  <a:lnTo>
                    <a:pt x="870" y="0"/>
                  </a:lnTo>
                  <a:lnTo>
                    <a:pt x="890" y="2"/>
                  </a:lnTo>
                  <a:lnTo>
                    <a:pt x="907" y="9"/>
                  </a:lnTo>
                  <a:lnTo>
                    <a:pt x="921" y="22"/>
                  </a:lnTo>
                  <a:lnTo>
                    <a:pt x="933" y="37"/>
                  </a:lnTo>
                  <a:lnTo>
                    <a:pt x="941" y="55"/>
                  </a:lnTo>
                  <a:lnTo>
                    <a:pt x="943" y="75"/>
                  </a:lnTo>
                  <a:lnTo>
                    <a:pt x="943" y="196"/>
                  </a:lnTo>
                  <a:lnTo>
                    <a:pt x="941" y="216"/>
                  </a:lnTo>
                  <a:lnTo>
                    <a:pt x="933" y="234"/>
                  </a:lnTo>
                  <a:lnTo>
                    <a:pt x="921" y="249"/>
                  </a:lnTo>
                  <a:lnTo>
                    <a:pt x="907" y="261"/>
                  </a:lnTo>
                  <a:lnTo>
                    <a:pt x="890" y="269"/>
                  </a:lnTo>
                  <a:lnTo>
                    <a:pt x="870" y="271"/>
                  </a:lnTo>
                  <a:lnTo>
                    <a:pt x="94" y="271"/>
                  </a:lnTo>
                  <a:lnTo>
                    <a:pt x="81" y="250"/>
                  </a:lnTo>
                  <a:lnTo>
                    <a:pt x="67" y="231"/>
                  </a:lnTo>
                  <a:lnTo>
                    <a:pt x="50" y="217"/>
                  </a:lnTo>
                  <a:lnTo>
                    <a:pt x="45" y="166"/>
                  </a:lnTo>
                  <a:lnTo>
                    <a:pt x="37" y="119"/>
                  </a:lnTo>
                  <a:lnTo>
                    <a:pt x="26" y="75"/>
                  </a:lnTo>
                  <a:lnTo>
                    <a:pt x="14" y="36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698"/>
            <p:cNvSpPr>
              <a:spLocks/>
            </p:cNvSpPr>
            <p:nvPr/>
          </p:nvSpPr>
          <p:spPr bwMode="auto">
            <a:xfrm>
              <a:off x="6554" y="4123"/>
              <a:ext cx="61" cy="16"/>
            </a:xfrm>
            <a:custGeom>
              <a:avLst/>
              <a:gdLst>
                <a:gd name="T0" fmla="*/ 149 w 980"/>
                <a:gd name="T1" fmla="*/ 0 h 271"/>
                <a:gd name="T2" fmla="*/ 907 w 980"/>
                <a:gd name="T3" fmla="*/ 0 h 271"/>
                <a:gd name="T4" fmla="*/ 927 w 980"/>
                <a:gd name="T5" fmla="*/ 2 h 271"/>
                <a:gd name="T6" fmla="*/ 944 w 980"/>
                <a:gd name="T7" fmla="*/ 10 h 271"/>
                <a:gd name="T8" fmla="*/ 958 w 980"/>
                <a:gd name="T9" fmla="*/ 22 h 271"/>
                <a:gd name="T10" fmla="*/ 970 w 980"/>
                <a:gd name="T11" fmla="*/ 37 h 271"/>
                <a:gd name="T12" fmla="*/ 978 w 980"/>
                <a:gd name="T13" fmla="*/ 55 h 271"/>
                <a:gd name="T14" fmla="*/ 980 w 980"/>
                <a:gd name="T15" fmla="*/ 75 h 271"/>
                <a:gd name="T16" fmla="*/ 980 w 980"/>
                <a:gd name="T17" fmla="*/ 196 h 271"/>
                <a:gd name="T18" fmla="*/ 978 w 980"/>
                <a:gd name="T19" fmla="*/ 216 h 271"/>
                <a:gd name="T20" fmla="*/ 970 w 980"/>
                <a:gd name="T21" fmla="*/ 234 h 271"/>
                <a:gd name="T22" fmla="*/ 958 w 980"/>
                <a:gd name="T23" fmla="*/ 249 h 271"/>
                <a:gd name="T24" fmla="*/ 944 w 980"/>
                <a:gd name="T25" fmla="*/ 261 h 271"/>
                <a:gd name="T26" fmla="*/ 927 w 980"/>
                <a:gd name="T27" fmla="*/ 269 h 271"/>
                <a:gd name="T28" fmla="*/ 907 w 980"/>
                <a:gd name="T29" fmla="*/ 271 h 271"/>
                <a:gd name="T30" fmla="*/ 0 w 980"/>
                <a:gd name="T31" fmla="*/ 271 h 271"/>
                <a:gd name="T32" fmla="*/ 0 w 980"/>
                <a:gd name="T33" fmla="*/ 199 h 271"/>
                <a:gd name="T34" fmla="*/ 4 w 980"/>
                <a:gd name="T35" fmla="*/ 194 h 271"/>
                <a:gd name="T36" fmla="*/ 7 w 980"/>
                <a:gd name="T37" fmla="*/ 187 h 271"/>
                <a:gd name="T38" fmla="*/ 33 w 980"/>
                <a:gd name="T39" fmla="*/ 177 h 271"/>
                <a:gd name="T40" fmla="*/ 56 w 980"/>
                <a:gd name="T41" fmla="*/ 160 h 271"/>
                <a:gd name="T42" fmla="*/ 78 w 980"/>
                <a:gd name="T43" fmla="*/ 140 h 271"/>
                <a:gd name="T44" fmla="*/ 97 w 980"/>
                <a:gd name="T45" fmla="*/ 115 h 271"/>
                <a:gd name="T46" fmla="*/ 113 w 980"/>
                <a:gd name="T47" fmla="*/ 89 h 271"/>
                <a:gd name="T48" fmla="*/ 128 w 980"/>
                <a:gd name="T49" fmla="*/ 60 h 271"/>
                <a:gd name="T50" fmla="*/ 140 w 980"/>
                <a:gd name="T51" fmla="*/ 30 h 271"/>
                <a:gd name="T52" fmla="*/ 149 w 980"/>
                <a:gd name="T53" fmla="*/ 0 h 2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980" h="271">
                  <a:moveTo>
                    <a:pt x="149" y="0"/>
                  </a:moveTo>
                  <a:lnTo>
                    <a:pt x="907" y="0"/>
                  </a:lnTo>
                  <a:lnTo>
                    <a:pt x="927" y="2"/>
                  </a:lnTo>
                  <a:lnTo>
                    <a:pt x="944" y="10"/>
                  </a:lnTo>
                  <a:lnTo>
                    <a:pt x="958" y="22"/>
                  </a:lnTo>
                  <a:lnTo>
                    <a:pt x="970" y="37"/>
                  </a:lnTo>
                  <a:lnTo>
                    <a:pt x="978" y="55"/>
                  </a:lnTo>
                  <a:lnTo>
                    <a:pt x="980" y="75"/>
                  </a:lnTo>
                  <a:lnTo>
                    <a:pt x="980" y="196"/>
                  </a:lnTo>
                  <a:lnTo>
                    <a:pt x="978" y="216"/>
                  </a:lnTo>
                  <a:lnTo>
                    <a:pt x="970" y="234"/>
                  </a:lnTo>
                  <a:lnTo>
                    <a:pt x="958" y="249"/>
                  </a:lnTo>
                  <a:lnTo>
                    <a:pt x="944" y="261"/>
                  </a:lnTo>
                  <a:lnTo>
                    <a:pt x="927" y="269"/>
                  </a:lnTo>
                  <a:lnTo>
                    <a:pt x="907" y="271"/>
                  </a:lnTo>
                  <a:lnTo>
                    <a:pt x="0" y="271"/>
                  </a:lnTo>
                  <a:lnTo>
                    <a:pt x="0" y="199"/>
                  </a:lnTo>
                  <a:lnTo>
                    <a:pt x="4" y="194"/>
                  </a:lnTo>
                  <a:lnTo>
                    <a:pt x="7" y="187"/>
                  </a:lnTo>
                  <a:lnTo>
                    <a:pt x="33" y="177"/>
                  </a:lnTo>
                  <a:lnTo>
                    <a:pt x="56" y="160"/>
                  </a:lnTo>
                  <a:lnTo>
                    <a:pt x="78" y="140"/>
                  </a:lnTo>
                  <a:lnTo>
                    <a:pt x="97" y="115"/>
                  </a:lnTo>
                  <a:lnTo>
                    <a:pt x="113" y="89"/>
                  </a:lnTo>
                  <a:lnTo>
                    <a:pt x="128" y="60"/>
                  </a:lnTo>
                  <a:lnTo>
                    <a:pt x="140" y="30"/>
                  </a:lnTo>
                  <a:lnTo>
                    <a:pt x="14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699"/>
            <p:cNvSpPr>
              <a:spLocks/>
            </p:cNvSpPr>
            <p:nvPr/>
          </p:nvSpPr>
          <p:spPr bwMode="auto">
            <a:xfrm>
              <a:off x="6574" y="4152"/>
              <a:ext cx="41" cy="16"/>
            </a:xfrm>
            <a:custGeom>
              <a:avLst/>
              <a:gdLst>
                <a:gd name="T0" fmla="*/ 0 w 665"/>
                <a:gd name="T1" fmla="*/ 0 h 272"/>
                <a:gd name="T2" fmla="*/ 592 w 665"/>
                <a:gd name="T3" fmla="*/ 0 h 272"/>
                <a:gd name="T4" fmla="*/ 612 w 665"/>
                <a:gd name="T5" fmla="*/ 4 h 272"/>
                <a:gd name="T6" fmla="*/ 629 w 665"/>
                <a:gd name="T7" fmla="*/ 11 h 272"/>
                <a:gd name="T8" fmla="*/ 643 w 665"/>
                <a:gd name="T9" fmla="*/ 23 h 272"/>
                <a:gd name="T10" fmla="*/ 655 w 665"/>
                <a:gd name="T11" fmla="*/ 38 h 272"/>
                <a:gd name="T12" fmla="*/ 663 w 665"/>
                <a:gd name="T13" fmla="*/ 56 h 272"/>
                <a:gd name="T14" fmla="*/ 665 w 665"/>
                <a:gd name="T15" fmla="*/ 76 h 272"/>
                <a:gd name="T16" fmla="*/ 665 w 665"/>
                <a:gd name="T17" fmla="*/ 196 h 272"/>
                <a:gd name="T18" fmla="*/ 663 w 665"/>
                <a:gd name="T19" fmla="*/ 217 h 272"/>
                <a:gd name="T20" fmla="*/ 655 w 665"/>
                <a:gd name="T21" fmla="*/ 235 h 272"/>
                <a:gd name="T22" fmla="*/ 643 w 665"/>
                <a:gd name="T23" fmla="*/ 249 h 272"/>
                <a:gd name="T24" fmla="*/ 629 w 665"/>
                <a:gd name="T25" fmla="*/ 262 h 272"/>
                <a:gd name="T26" fmla="*/ 612 w 665"/>
                <a:gd name="T27" fmla="*/ 270 h 272"/>
                <a:gd name="T28" fmla="*/ 592 w 665"/>
                <a:gd name="T29" fmla="*/ 272 h 272"/>
                <a:gd name="T30" fmla="*/ 62 w 665"/>
                <a:gd name="T31" fmla="*/ 272 h 272"/>
                <a:gd name="T32" fmla="*/ 62 w 665"/>
                <a:gd name="T33" fmla="*/ 223 h 272"/>
                <a:gd name="T34" fmla="*/ 60 w 665"/>
                <a:gd name="T35" fmla="*/ 174 h 272"/>
                <a:gd name="T36" fmla="*/ 52 w 665"/>
                <a:gd name="T37" fmla="*/ 128 h 272"/>
                <a:gd name="T38" fmla="*/ 39 w 665"/>
                <a:gd name="T39" fmla="*/ 83 h 272"/>
                <a:gd name="T40" fmla="*/ 21 w 665"/>
                <a:gd name="T41" fmla="*/ 41 h 272"/>
                <a:gd name="T42" fmla="*/ 0 w 665"/>
                <a:gd name="T43" fmla="*/ 0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665" h="272">
                  <a:moveTo>
                    <a:pt x="0" y="0"/>
                  </a:moveTo>
                  <a:lnTo>
                    <a:pt x="592" y="0"/>
                  </a:lnTo>
                  <a:lnTo>
                    <a:pt x="612" y="4"/>
                  </a:lnTo>
                  <a:lnTo>
                    <a:pt x="629" y="11"/>
                  </a:lnTo>
                  <a:lnTo>
                    <a:pt x="643" y="23"/>
                  </a:lnTo>
                  <a:lnTo>
                    <a:pt x="655" y="38"/>
                  </a:lnTo>
                  <a:lnTo>
                    <a:pt x="663" y="56"/>
                  </a:lnTo>
                  <a:lnTo>
                    <a:pt x="665" y="76"/>
                  </a:lnTo>
                  <a:lnTo>
                    <a:pt x="665" y="196"/>
                  </a:lnTo>
                  <a:lnTo>
                    <a:pt x="663" y="217"/>
                  </a:lnTo>
                  <a:lnTo>
                    <a:pt x="655" y="235"/>
                  </a:lnTo>
                  <a:lnTo>
                    <a:pt x="643" y="249"/>
                  </a:lnTo>
                  <a:lnTo>
                    <a:pt x="629" y="262"/>
                  </a:lnTo>
                  <a:lnTo>
                    <a:pt x="612" y="270"/>
                  </a:lnTo>
                  <a:lnTo>
                    <a:pt x="592" y="272"/>
                  </a:lnTo>
                  <a:lnTo>
                    <a:pt x="62" y="272"/>
                  </a:lnTo>
                  <a:lnTo>
                    <a:pt x="62" y="223"/>
                  </a:lnTo>
                  <a:lnTo>
                    <a:pt x="60" y="174"/>
                  </a:lnTo>
                  <a:lnTo>
                    <a:pt x="52" y="128"/>
                  </a:lnTo>
                  <a:lnTo>
                    <a:pt x="39" y="83"/>
                  </a:lnTo>
                  <a:lnTo>
                    <a:pt x="21" y="4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700"/>
            <p:cNvSpPr>
              <a:spLocks noEditPoints="1"/>
            </p:cNvSpPr>
            <p:nvPr/>
          </p:nvSpPr>
          <p:spPr bwMode="auto">
            <a:xfrm>
              <a:off x="6452" y="4050"/>
              <a:ext cx="206" cy="163"/>
            </a:xfrm>
            <a:custGeom>
              <a:avLst/>
              <a:gdLst>
                <a:gd name="T0" fmla="*/ 409 w 3302"/>
                <a:gd name="T1" fmla="*/ 222 h 2777"/>
                <a:gd name="T2" fmla="*/ 339 w 3302"/>
                <a:gd name="T3" fmla="*/ 246 h 2777"/>
                <a:gd name="T4" fmla="*/ 280 w 3302"/>
                <a:gd name="T5" fmla="*/ 291 h 2777"/>
                <a:gd name="T6" fmla="*/ 237 w 3302"/>
                <a:gd name="T7" fmla="*/ 352 h 2777"/>
                <a:gd name="T8" fmla="*/ 214 w 3302"/>
                <a:gd name="T9" fmla="*/ 425 h 2777"/>
                <a:gd name="T10" fmla="*/ 211 w 3302"/>
                <a:gd name="T11" fmla="*/ 2312 h 2777"/>
                <a:gd name="T12" fmla="*/ 223 w 3302"/>
                <a:gd name="T13" fmla="*/ 2390 h 2777"/>
                <a:gd name="T14" fmla="*/ 257 w 3302"/>
                <a:gd name="T15" fmla="*/ 2457 h 2777"/>
                <a:gd name="T16" fmla="*/ 307 w 3302"/>
                <a:gd name="T17" fmla="*/ 2510 h 2777"/>
                <a:gd name="T18" fmla="*/ 373 w 3302"/>
                <a:gd name="T19" fmla="*/ 2545 h 2777"/>
                <a:gd name="T20" fmla="*/ 447 w 3302"/>
                <a:gd name="T21" fmla="*/ 2558 h 2777"/>
                <a:gd name="T22" fmla="*/ 2894 w 3302"/>
                <a:gd name="T23" fmla="*/ 2555 h 2777"/>
                <a:gd name="T24" fmla="*/ 2963 w 3302"/>
                <a:gd name="T25" fmla="*/ 2531 h 2777"/>
                <a:gd name="T26" fmla="*/ 3022 w 3302"/>
                <a:gd name="T27" fmla="*/ 2486 h 2777"/>
                <a:gd name="T28" fmla="*/ 3065 w 3302"/>
                <a:gd name="T29" fmla="*/ 2425 h 2777"/>
                <a:gd name="T30" fmla="*/ 3088 w 3302"/>
                <a:gd name="T31" fmla="*/ 2352 h 2777"/>
                <a:gd name="T32" fmla="*/ 3091 w 3302"/>
                <a:gd name="T33" fmla="*/ 465 h 2777"/>
                <a:gd name="T34" fmla="*/ 3079 w 3302"/>
                <a:gd name="T35" fmla="*/ 387 h 2777"/>
                <a:gd name="T36" fmla="*/ 3045 w 3302"/>
                <a:gd name="T37" fmla="*/ 320 h 2777"/>
                <a:gd name="T38" fmla="*/ 2994 w 3302"/>
                <a:gd name="T39" fmla="*/ 267 h 2777"/>
                <a:gd name="T40" fmla="*/ 2929 w 3302"/>
                <a:gd name="T41" fmla="*/ 232 h 2777"/>
                <a:gd name="T42" fmla="*/ 2855 w 3302"/>
                <a:gd name="T43" fmla="*/ 219 h 2777"/>
                <a:gd name="T44" fmla="*/ 447 w 3302"/>
                <a:gd name="T45" fmla="*/ 0 h 2777"/>
                <a:gd name="T46" fmla="*/ 2907 w 3302"/>
                <a:gd name="T47" fmla="*/ 3 h 2777"/>
                <a:gd name="T48" fmla="*/ 3006 w 3302"/>
                <a:gd name="T49" fmla="*/ 26 h 2777"/>
                <a:gd name="T50" fmla="*/ 3095 w 3302"/>
                <a:gd name="T51" fmla="*/ 72 h 2777"/>
                <a:gd name="T52" fmla="*/ 3172 w 3302"/>
                <a:gd name="T53" fmla="*/ 135 h 2777"/>
                <a:gd name="T54" fmla="*/ 3233 w 3302"/>
                <a:gd name="T55" fmla="*/ 216 h 2777"/>
                <a:gd name="T56" fmla="*/ 3275 w 3302"/>
                <a:gd name="T57" fmla="*/ 308 h 2777"/>
                <a:gd name="T58" fmla="*/ 3299 w 3302"/>
                <a:gd name="T59" fmla="*/ 411 h 2777"/>
                <a:gd name="T60" fmla="*/ 3302 w 3302"/>
                <a:gd name="T61" fmla="*/ 2312 h 2777"/>
                <a:gd name="T62" fmla="*/ 3290 w 3302"/>
                <a:gd name="T63" fmla="*/ 2419 h 2777"/>
                <a:gd name="T64" fmla="*/ 3256 w 3302"/>
                <a:gd name="T65" fmla="*/ 2517 h 2777"/>
                <a:gd name="T66" fmla="*/ 3204 w 3302"/>
                <a:gd name="T67" fmla="*/ 2604 h 2777"/>
                <a:gd name="T68" fmla="*/ 3135 w 3302"/>
                <a:gd name="T69" fmla="*/ 2676 h 2777"/>
                <a:gd name="T70" fmla="*/ 3051 w 3302"/>
                <a:gd name="T71" fmla="*/ 2731 h 2777"/>
                <a:gd name="T72" fmla="*/ 2958 w 3302"/>
                <a:gd name="T73" fmla="*/ 2766 h 2777"/>
                <a:gd name="T74" fmla="*/ 2855 w 3302"/>
                <a:gd name="T75" fmla="*/ 2777 h 2777"/>
                <a:gd name="T76" fmla="*/ 395 w 3302"/>
                <a:gd name="T77" fmla="*/ 2774 h 2777"/>
                <a:gd name="T78" fmla="*/ 296 w 3302"/>
                <a:gd name="T79" fmla="*/ 2751 h 2777"/>
                <a:gd name="T80" fmla="*/ 208 w 3302"/>
                <a:gd name="T81" fmla="*/ 2705 h 2777"/>
                <a:gd name="T82" fmla="*/ 131 w 3302"/>
                <a:gd name="T83" fmla="*/ 2642 h 2777"/>
                <a:gd name="T84" fmla="*/ 69 w 3302"/>
                <a:gd name="T85" fmla="*/ 2561 h 2777"/>
                <a:gd name="T86" fmla="*/ 26 w 3302"/>
                <a:gd name="T87" fmla="*/ 2469 h 2777"/>
                <a:gd name="T88" fmla="*/ 3 w 3302"/>
                <a:gd name="T89" fmla="*/ 2366 h 2777"/>
                <a:gd name="T90" fmla="*/ 0 w 3302"/>
                <a:gd name="T91" fmla="*/ 465 h 2777"/>
                <a:gd name="T92" fmla="*/ 12 w 3302"/>
                <a:gd name="T93" fmla="*/ 358 h 2777"/>
                <a:gd name="T94" fmla="*/ 46 w 3302"/>
                <a:gd name="T95" fmla="*/ 260 h 2777"/>
                <a:gd name="T96" fmla="*/ 98 w 3302"/>
                <a:gd name="T97" fmla="*/ 173 h 2777"/>
                <a:gd name="T98" fmla="*/ 167 w 3302"/>
                <a:gd name="T99" fmla="*/ 101 h 2777"/>
                <a:gd name="T100" fmla="*/ 250 w 3302"/>
                <a:gd name="T101" fmla="*/ 46 h 2777"/>
                <a:gd name="T102" fmla="*/ 344 w 3302"/>
                <a:gd name="T103" fmla="*/ 11 h 2777"/>
                <a:gd name="T104" fmla="*/ 447 w 3302"/>
                <a:gd name="T105" fmla="*/ 0 h 27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3302" h="2777">
                  <a:moveTo>
                    <a:pt x="447" y="219"/>
                  </a:moveTo>
                  <a:lnTo>
                    <a:pt x="409" y="222"/>
                  </a:lnTo>
                  <a:lnTo>
                    <a:pt x="373" y="232"/>
                  </a:lnTo>
                  <a:lnTo>
                    <a:pt x="339" y="246"/>
                  </a:lnTo>
                  <a:lnTo>
                    <a:pt x="307" y="267"/>
                  </a:lnTo>
                  <a:lnTo>
                    <a:pt x="280" y="291"/>
                  </a:lnTo>
                  <a:lnTo>
                    <a:pt x="257" y="320"/>
                  </a:lnTo>
                  <a:lnTo>
                    <a:pt x="237" y="352"/>
                  </a:lnTo>
                  <a:lnTo>
                    <a:pt x="223" y="387"/>
                  </a:lnTo>
                  <a:lnTo>
                    <a:pt x="214" y="425"/>
                  </a:lnTo>
                  <a:lnTo>
                    <a:pt x="211" y="465"/>
                  </a:lnTo>
                  <a:lnTo>
                    <a:pt x="211" y="2312"/>
                  </a:lnTo>
                  <a:lnTo>
                    <a:pt x="214" y="2352"/>
                  </a:lnTo>
                  <a:lnTo>
                    <a:pt x="223" y="2390"/>
                  </a:lnTo>
                  <a:lnTo>
                    <a:pt x="237" y="2425"/>
                  </a:lnTo>
                  <a:lnTo>
                    <a:pt x="257" y="2457"/>
                  </a:lnTo>
                  <a:lnTo>
                    <a:pt x="280" y="2486"/>
                  </a:lnTo>
                  <a:lnTo>
                    <a:pt x="307" y="2510"/>
                  </a:lnTo>
                  <a:lnTo>
                    <a:pt x="339" y="2531"/>
                  </a:lnTo>
                  <a:lnTo>
                    <a:pt x="373" y="2545"/>
                  </a:lnTo>
                  <a:lnTo>
                    <a:pt x="409" y="2555"/>
                  </a:lnTo>
                  <a:lnTo>
                    <a:pt x="447" y="2558"/>
                  </a:lnTo>
                  <a:lnTo>
                    <a:pt x="2855" y="2558"/>
                  </a:lnTo>
                  <a:lnTo>
                    <a:pt x="2894" y="2555"/>
                  </a:lnTo>
                  <a:lnTo>
                    <a:pt x="2929" y="2545"/>
                  </a:lnTo>
                  <a:lnTo>
                    <a:pt x="2963" y="2531"/>
                  </a:lnTo>
                  <a:lnTo>
                    <a:pt x="2994" y="2510"/>
                  </a:lnTo>
                  <a:lnTo>
                    <a:pt x="3022" y="2486"/>
                  </a:lnTo>
                  <a:lnTo>
                    <a:pt x="3045" y="2457"/>
                  </a:lnTo>
                  <a:lnTo>
                    <a:pt x="3065" y="2425"/>
                  </a:lnTo>
                  <a:lnTo>
                    <a:pt x="3079" y="2390"/>
                  </a:lnTo>
                  <a:lnTo>
                    <a:pt x="3088" y="2352"/>
                  </a:lnTo>
                  <a:lnTo>
                    <a:pt x="3091" y="2312"/>
                  </a:lnTo>
                  <a:lnTo>
                    <a:pt x="3091" y="465"/>
                  </a:lnTo>
                  <a:lnTo>
                    <a:pt x="3088" y="425"/>
                  </a:lnTo>
                  <a:lnTo>
                    <a:pt x="3079" y="387"/>
                  </a:lnTo>
                  <a:lnTo>
                    <a:pt x="3065" y="352"/>
                  </a:lnTo>
                  <a:lnTo>
                    <a:pt x="3045" y="320"/>
                  </a:lnTo>
                  <a:lnTo>
                    <a:pt x="3022" y="291"/>
                  </a:lnTo>
                  <a:lnTo>
                    <a:pt x="2994" y="267"/>
                  </a:lnTo>
                  <a:lnTo>
                    <a:pt x="2963" y="246"/>
                  </a:lnTo>
                  <a:lnTo>
                    <a:pt x="2929" y="232"/>
                  </a:lnTo>
                  <a:lnTo>
                    <a:pt x="2894" y="222"/>
                  </a:lnTo>
                  <a:lnTo>
                    <a:pt x="2855" y="219"/>
                  </a:lnTo>
                  <a:lnTo>
                    <a:pt x="447" y="219"/>
                  </a:lnTo>
                  <a:close/>
                  <a:moveTo>
                    <a:pt x="447" y="0"/>
                  </a:moveTo>
                  <a:lnTo>
                    <a:pt x="2855" y="0"/>
                  </a:lnTo>
                  <a:lnTo>
                    <a:pt x="2907" y="3"/>
                  </a:lnTo>
                  <a:lnTo>
                    <a:pt x="2958" y="11"/>
                  </a:lnTo>
                  <a:lnTo>
                    <a:pt x="3006" y="26"/>
                  </a:lnTo>
                  <a:lnTo>
                    <a:pt x="3051" y="46"/>
                  </a:lnTo>
                  <a:lnTo>
                    <a:pt x="3095" y="72"/>
                  </a:lnTo>
                  <a:lnTo>
                    <a:pt x="3135" y="101"/>
                  </a:lnTo>
                  <a:lnTo>
                    <a:pt x="3172" y="135"/>
                  </a:lnTo>
                  <a:lnTo>
                    <a:pt x="3204" y="173"/>
                  </a:lnTo>
                  <a:lnTo>
                    <a:pt x="3233" y="216"/>
                  </a:lnTo>
                  <a:lnTo>
                    <a:pt x="3256" y="260"/>
                  </a:lnTo>
                  <a:lnTo>
                    <a:pt x="3275" y="308"/>
                  </a:lnTo>
                  <a:lnTo>
                    <a:pt x="3290" y="358"/>
                  </a:lnTo>
                  <a:lnTo>
                    <a:pt x="3299" y="411"/>
                  </a:lnTo>
                  <a:lnTo>
                    <a:pt x="3302" y="465"/>
                  </a:lnTo>
                  <a:lnTo>
                    <a:pt x="3302" y="2312"/>
                  </a:lnTo>
                  <a:lnTo>
                    <a:pt x="3299" y="2366"/>
                  </a:lnTo>
                  <a:lnTo>
                    <a:pt x="3290" y="2419"/>
                  </a:lnTo>
                  <a:lnTo>
                    <a:pt x="3275" y="2469"/>
                  </a:lnTo>
                  <a:lnTo>
                    <a:pt x="3256" y="2517"/>
                  </a:lnTo>
                  <a:lnTo>
                    <a:pt x="3233" y="2561"/>
                  </a:lnTo>
                  <a:lnTo>
                    <a:pt x="3204" y="2604"/>
                  </a:lnTo>
                  <a:lnTo>
                    <a:pt x="3172" y="2642"/>
                  </a:lnTo>
                  <a:lnTo>
                    <a:pt x="3135" y="2676"/>
                  </a:lnTo>
                  <a:lnTo>
                    <a:pt x="3095" y="2705"/>
                  </a:lnTo>
                  <a:lnTo>
                    <a:pt x="3051" y="2731"/>
                  </a:lnTo>
                  <a:lnTo>
                    <a:pt x="3006" y="2751"/>
                  </a:lnTo>
                  <a:lnTo>
                    <a:pt x="2958" y="2766"/>
                  </a:lnTo>
                  <a:lnTo>
                    <a:pt x="2907" y="2774"/>
                  </a:lnTo>
                  <a:lnTo>
                    <a:pt x="2855" y="2777"/>
                  </a:lnTo>
                  <a:lnTo>
                    <a:pt x="447" y="2777"/>
                  </a:lnTo>
                  <a:lnTo>
                    <a:pt x="395" y="2774"/>
                  </a:lnTo>
                  <a:lnTo>
                    <a:pt x="344" y="2766"/>
                  </a:lnTo>
                  <a:lnTo>
                    <a:pt x="296" y="2751"/>
                  </a:lnTo>
                  <a:lnTo>
                    <a:pt x="250" y="2731"/>
                  </a:lnTo>
                  <a:lnTo>
                    <a:pt x="208" y="2705"/>
                  </a:lnTo>
                  <a:lnTo>
                    <a:pt x="167" y="2676"/>
                  </a:lnTo>
                  <a:lnTo>
                    <a:pt x="131" y="2642"/>
                  </a:lnTo>
                  <a:lnTo>
                    <a:pt x="98" y="2604"/>
                  </a:lnTo>
                  <a:lnTo>
                    <a:pt x="69" y="2561"/>
                  </a:lnTo>
                  <a:lnTo>
                    <a:pt x="46" y="2517"/>
                  </a:lnTo>
                  <a:lnTo>
                    <a:pt x="26" y="2469"/>
                  </a:lnTo>
                  <a:lnTo>
                    <a:pt x="12" y="2419"/>
                  </a:lnTo>
                  <a:lnTo>
                    <a:pt x="3" y="2366"/>
                  </a:lnTo>
                  <a:lnTo>
                    <a:pt x="0" y="2312"/>
                  </a:lnTo>
                  <a:lnTo>
                    <a:pt x="0" y="465"/>
                  </a:lnTo>
                  <a:lnTo>
                    <a:pt x="3" y="411"/>
                  </a:lnTo>
                  <a:lnTo>
                    <a:pt x="12" y="358"/>
                  </a:lnTo>
                  <a:lnTo>
                    <a:pt x="26" y="308"/>
                  </a:lnTo>
                  <a:lnTo>
                    <a:pt x="46" y="260"/>
                  </a:lnTo>
                  <a:lnTo>
                    <a:pt x="69" y="216"/>
                  </a:lnTo>
                  <a:lnTo>
                    <a:pt x="98" y="173"/>
                  </a:lnTo>
                  <a:lnTo>
                    <a:pt x="131" y="135"/>
                  </a:lnTo>
                  <a:lnTo>
                    <a:pt x="167" y="101"/>
                  </a:lnTo>
                  <a:lnTo>
                    <a:pt x="208" y="72"/>
                  </a:lnTo>
                  <a:lnTo>
                    <a:pt x="250" y="46"/>
                  </a:lnTo>
                  <a:lnTo>
                    <a:pt x="296" y="26"/>
                  </a:lnTo>
                  <a:lnTo>
                    <a:pt x="344" y="11"/>
                  </a:lnTo>
                  <a:lnTo>
                    <a:pt x="395" y="3"/>
                  </a:lnTo>
                  <a:lnTo>
                    <a:pt x="44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2" name="Group 703"/>
          <p:cNvGrpSpPr>
            <a:grpSpLocks noChangeAspect="1"/>
          </p:cNvGrpSpPr>
          <p:nvPr/>
        </p:nvGrpSpPr>
        <p:grpSpPr bwMode="auto">
          <a:xfrm>
            <a:off x="1360127" y="4164082"/>
            <a:ext cx="291819" cy="243420"/>
            <a:chOff x="6912" y="4045"/>
            <a:chExt cx="205" cy="171"/>
          </a:xfrm>
          <a:solidFill>
            <a:schemeClr val="accent4"/>
          </a:solidFill>
        </p:grpSpPr>
        <p:sp>
          <p:nvSpPr>
            <p:cNvPr id="33" name="Freeform 705"/>
            <p:cNvSpPr>
              <a:spLocks/>
            </p:cNvSpPr>
            <p:nvPr/>
          </p:nvSpPr>
          <p:spPr bwMode="auto">
            <a:xfrm>
              <a:off x="6946" y="4076"/>
              <a:ext cx="72" cy="86"/>
            </a:xfrm>
            <a:custGeom>
              <a:avLst/>
              <a:gdLst>
                <a:gd name="T0" fmla="*/ 654 w 1150"/>
                <a:gd name="T1" fmla="*/ 8 h 1380"/>
                <a:gd name="T2" fmla="*/ 747 w 1150"/>
                <a:gd name="T3" fmla="*/ 45 h 1380"/>
                <a:gd name="T4" fmla="*/ 810 w 1150"/>
                <a:gd name="T5" fmla="*/ 105 h 1380"/>
                <a:gd name="T6" fmla="*/ 851 w 1150"/>
                <a:gd name="T7" fmla="*/ 181 h 1380"/>
                <a:gd name="T8" fmla="*/ 873 w 1150"/>
                <a:gd name="T9" fmla="*/ 268 h 1380"/>
                <a:gd name="T10" fmla="*/ 882 w 1150"/>
                <a:gd name="T11" fmla="*/ 358 h 1380"/>
                <a:gd name="T12" fmla="*/ 894 w 1150"/>
                <a:gd name="T13" fmla="*/ 384 h 1380"/>
                <a:gd name="T14" fmla="*/ 922 w 1150"/>
                <a:gd name="T15" fmla="*/ 391 h 1380"/>
                <a:gd name="T16" fmla="*/ 940 w 1150"/>
                <a:gd name="T17" fmla="*/ 425 h 1380"/>
                <a:gd name="T18" fmla="*/ 947 w 1150"/>
                <a:gd name="T19" fmla="*/ 478 h 1380"/>
                <a:gd name="T20" fmla="*/ 939 w 1150"/>
                <a:gd name="T21" fmla="*/ 544 h 1380"/>
                <a:gd name="T22" fmla="*/ 911 w 1150"/>
                <a:gd name="T23" fmla="*/ 610 h 1380"/>
                <a:gd name="T24" fmla="*/ 869 w 1150"/>
                <a:gd name="T25" fmla="*/ 652 h 1380"/>
                <a:gd name="T26" fmla="*/ 838 w 1150"/>
                <a:gd name="T27" fmla="*/ 648 h 1380"/>
                <a:gd name="T28" fmla="*/ 762 w 1150"/>
                <a:gd name="T29" fmla="*/ 775 h 1380"/>
                <a:gd name="T30" fmla="*/ 716 w 1150"/>
                <a:gd name="T31" fmla="*/ 833 h 1380"/>
                <a:gd name="T32" fmla="*/ 725 w 1150"/>
                <a:gd name="T33" fmla="*/ 883 h 1380"/>
                <a:gd name="T34" fmla="*/ 766 w 1150"/>
                <a:gd name="T35" fmla="*/ 915 h 1380"/>
                <a:gd name="T36" fmla="*/ 903 w 1150"/>
                <a:gd name="T37" fmla="*/ 920 h 1380"/>
                <a:gd name="T38" fmla="*/ 1018 w 1150"/>
                <a:gd name="T39" fmla="*/ 964 h 1380"/>
                <a:gd name="T40" fmla="*/ 1103 w 1150"/>
                <a:gd name="T41" fmla="*/ 1050 h 1380"/>
                <a:gd name="T42" fmla="*/ 1147 w 1150"/>
                <a:gd name="T43" fmla="*/ 1165 h 1380"/>
                <a:gd name="T44" fmla="*/ 1148 w 1150"/>
                <a:gd name="T45" fmla="*/ 1310 h 1380"/>
                <a:gd name="T46" fmla="*/ 1116 w 1150"/>
                <a:gd name="T47" fmla="*/ 1360 h 1380"/>
                <a:gd name="T48" fmla="*/ 1059 w 1150"/>
                <a:gd name="T49" fmla="*/ 1380 h 1380"/>
                <a:gd name="T50" fmla="*/ 52 w 1150"/>
                <a:gd name="T51" fmla="*/ 1371 h 1380"/>
                <a:gd name="T52" fmla="*/ 10 w 1150"/>
                <a:gd name="T53" fmla="*/ 1329 h 1380"/>
                <a:gd name="T54" fmla="*/ 0 w 1150"/>
                <a:gd name="T55" fmla="*/ 1208 h 1380"/>
                <a:gd name="T56" fmla="*/ 27 w 1150"/>
                <a:gd name="T57" fmla="*/ 1085 h 1380"/>
                <a:gd name="T58" fmla="*/ 99 w 1150"/>
                <a:gd name="T59" fmla="*/ 989 h 1380"/>
                <a:gd name="T60" fmla="*/ 206 w 1150"/>
                <a:gd name="T61" fmla="*/ 929 h 1380"/>
                <a:gd name="T62" fmla="*/ 364 w 1150"/>
                <a:gd name="T63" fmla="*/ 917 h 1380"/>
                <a:gd name="T64" fmla="*/ 414 w 1150"/>
                <a:gd name="T65" fmla="*/ 897 h 1380"/>
                <a:gd name="T66" fmla="*/ 434 w 1150"/>
                <a:gd name="T67" fmla="*/ 847 h 1380"/>
                <a:gd name="T68" fmla="*/ 418 w 1150"/>
                <a:gd name="T69" fmla="*/ 809 h 1380"/>
                <a:gd name="T70" fmla="*/ 350 w 1150"/>
                <a:gd name="T71" fmla="*/ 720 h 1380"/>
                <a:gd name="T72" fmla="*/ 309 w 1150"/>
                <a:gd name="T73" fmla="*/ 653 h 1380"/>
                <a:gd name="T74" fmla="*/ 285 w 1150"/>
                <a:gd name="T75" fmla="*/ 652 h 1380"/>
                <a:gd name="T76" fmla="*/ 244 w 1150"/>
                <a:gd name="T77" fmla="*/ 610 h 1380"/>
                <a:gd name="T78" fmla="*/ 215 w 1150"/>
                <a:gd name="T79" fmla="*/ 544 h 1380"/>
                <a:gd name="T80" fmla="*/ 208 w 1150"/>
                <a:gd name="T81" fmla="*/ 478 h 1380"/>
                <a:gd name="T82" fmla="*/ 214 w 1150"/>
                <a:gd name="T83" fmla="*/ 425 h 1380"/>
                <a:gd name="T84" fmla="*/ 233 w 1150"/>
                <a:gd name="T85" fmla="*/ 391 h 1380"/>
                <a:gd name="T86" fmla="*/ 261 w 1150"/>
                <a:gd name="T87" fmla="*/ 384 h 1380"/>
                <a:gd name="T88" fmla="*/ 268 w 1150"/>
                <a:gd name="T89" fmla="*/ 330 h 1380"/>
                <a:gd name="T90" fmla="*/ 279 w 1150"/>
                <a:gd name="T91" fmla="*/ 245 h 1380"/>
                <a:gd name="T92" fmla="*/ 302 w 1150"/>
                <a:gd name="T93" fmla="*/ 165 h 1380"/>
                <a:gd name="T94" fmla="*/ 342 w 1150"/>
                <a:gd name="T95" fmla="*/ 94 h 1380"/>
                <a:gd name="T96" fmla="*/ 406 w 1150"/>
                <a:gd name="T97" fmla="*/ 39 h 1380"/>
                <a:gd name="T98" fmla="*/ 497 w 1150"/>
                <a:gd name="T99" fmla="*/ 7 h 1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150" h="1380">
                  <a:moveTo>
                    <a:pt x="575" y="0"/>
                  </a:moveTo>
                  <a:lnTo>
                    <a:pt x="617" y="2"/>
                  </a:lnTo>
                  <a:lnTo>
                    <a:pt x="654" y="8"/>
                  </a:lnTo>
                  <a:lnTo>
                    <a:pt x="689" y="17"/>
                  </a:lnTo>
                  <a:lnTo>
                    <a:pt x="720" y="29"/>
                  </a:lnTo>
                  <a:lnTo>
                    <a:pt x="747" y="45"/>
                  </a:lnTo>
                  <a:lnTo>
                    <a:pt x="770" y="62"/>
                  </a:lnTo>
                  <a:lnTo>
                    <a:pt x="792" y="82"/>
                  </a:lnTo>
                  <a:lnTo>
                    <a:pt x="810" y="105"/>
                  </a:lnTo>
                  <a:lnTo>
                    <a:pt x="826" y="128"/>
                  </a:lnTo>
                  <a:lnTo>
                    <a:pt x="840" y="155"/>
                  </a:lnTo>
                  <a:lnTo>
                    <a:pt x="851" y="181"/>
                  </a:lnTo>
                  <a:lnTo>
                    <a:pt x="860" y="210"/>
                  </a:lnTo>
                  <a:lnTo>
                    <a:pt x="868" y="238"/>
                  </a:lnTo>
                  <a:lnTo>
                    <a:pt x="873" y="268"/>
                  </a:lnTo>
                  <a:lnTo>
                    <a:pt x="878" y="297"/>
                  </a:lnTo>
                  <a:lnTo>
                    <a:pt x="880" y="328"/>
                  </a:lnTo>
                  <a:lnTo>
                    <a:pt x="882" y="358"/>
                  </a:lnTo>
                  <a:lnTo>
                    <a:pt x="883" y="386"/>
                  </a:lnTo>
                  <a:lnTo>
                    <a:pt x="889" y="385"/>
                  </a:lnTo>
                  <a:lnTo>
                    <a:pt x="894" y="384"/>
                  </a:lnTo>
                  <a:lnTo>
                    <a:pt x="899" y="384"/>
                  </a:lnTo>
                  <a:lnTo>
                    <a:pt x="912" y="385"/>
                  </a:lnTo>
                  <a:lnTo>
                    <a:pt x="922" y="391"/>
                  </a:lnTo>
                  <a:lnTo>
                    <a:pt x="930" y="399"/>
                  </a:lnTo>
                  <a:lnTo>
                    <a:pt x="936" y="411"/>
                  </a:lnTo>
                  <a:lnTo>
                    <a:pt x="940" y="425"/>
                  </a:lnTo>
                  <a:lnTo>
                    <a:pt x="944" y="440"/>
                  </a:lnTo>
                  <a:lnTo>
                    <a:pt x="946" y="458"/>
                  </a:lnTo>
                  <a:lnTo>
                    <a:pt x="947" y="478"/>
                  </a:lnTo>
                  <a:lnTo>
                    <a:pt x="947" y="498"/>
                  </a:lnTo>
                  <a:lnTo>
                    <a:pt x="945" y="521"/>
                  </a:lnTo>
                  <a:lnTo>
                    <a:pt x="939" y="544"/>
                  </a:lnTo>
                  <a:lnTo>
                    <a:pt x="932" y="568"/>
                  </a:lnTo>
                  <a:lnTo>
                    <a:pt x="922" y="590"/>
                  </a:lnTo>
                  <a:lnTo>
                    <a:pt x="911" y="610"/>
                  </a:lnTo>
                  <a:lnTo>
                    <a:pt x="898" y="629"/>
                  </a:lnTo>
                  <a:lnTo>
                    <a:pt x="883" y="643"/>
                  </a:lnTo>
                  <a:lnTo>
                    <a:pt x="869" y="652"/>
                  </a:lnTo>
                  <a:lnTo>
                    <a:pt x="855" y="655"/>
                  </a:lnTo>
                  <a:lnTo>
                    <a:pt x="846" y="653"/>
                  </a:lnTo>
                  <a:lnTo>
                    <a:pt x="838" y="648"/>
                  </a:lnTo>
                  <a:lnTo>
                    <a:pt x="816" y="693"/>
                  </a:lnTo>
                  <a:lnTo>
                    <a:pt x="791" y="736"/>
                  </a:lnTo>
                  <a:lnTo>
                    <a:pt x="762" y="775"/>
                  </a:lnTo>
                  <a:lnTo>
                    <a:pt x="731" y="809"/>
                  </a:lnTo>
                  <a:lnTo>
                    <a:pt x="723" y="820"/>
                  </a:lnTo>
                  <a:lnTo>
                    <a:pt x="716" y="833"/>
                  </a:lnTo>
                  <a:lnTo>
                    <a:pt x="714" y="847"/>
                  </a:lnTo>
                  <a:lnTo>
                    <a:pt x="718" y="866"/>
                  </a:lnTo>
                  <a:lnTo>
                    <a:pt x="725" y="883"/>
                  </a:lnTo>
                  <a:lnTo>
                    <a:pt x="736" y="897"/>
                  </a:lnTo>
                  <a:lnTo>
                    <a:pt x="750" y="908"/>
                  </a:lnTo>
                  <a:lnTo>
                    <a:pt x="766" y="915"/>
                  </a:lnTo>
                  <a:lnTo>
                    <a:pt x="785" y="917"/>
                  </a:lnTo>
                  <a:lnTo>
                    <a:pt x="860" y="917"/>
                  </a:lnTo>
                  <a:lnTo>
                    <a:pt x="903" y="920"/>
                  </a:lnTo>
                  <a:lnTo>
                    <a:pt x="944" y="929"/>
                  </a:lnTo>
                  <a:lnTo>
                    <a:pt x="982" y="945"/>
                  </a:lnTo>
                  <a:lnTo>
                    <a:pt x="1018" y="964"/>
                  </a:lnTo>
                  <a:lnTo>
                    <a:pt x="1050" y="989"/>
                  </a:lnTo>
                  <a:lnTo>
                    <a:pt x="1079" y="1017"/>
                  </a:lnTo>
                  <a:lnTo>
                    <a:pt x="1103" y="1050"/>
                  </a:lnTo>
                  <a:lnTo>
                    <a:pt x="1123" y="1085"/>
                  </a:lnTo>
                  <a:lnTo>
                    <a:pt x="1138" y="1124"/>
                  </a:lnTo>
                  <a:lnTo>
                    <a:pt x="1147" y="1165"/>
                  </a:lnTo>
                  <a:lnTo>
                    <a:pt x="1150" y="1208"/>
                  </a:lnTo>
                  <a:lnTo>
                    <a:pt x="1150" y="1288"/>
                  </a:lnTo>
                  <a:lnTo>
                    <a:pt x="1148" y="1310"/>
                  </a:lnTo>
                  <a:lnTo>
                    <a:pt x="1141" y="1329"/>
                  </a:lnTo>
                  <a:lnTo>
                    <a:pt x="1130" y="1345"/>
                  </a:lnTo>
                  <a:lnTo>
                    <a:pt x="1116" y="1360"/>
                  </a:lnTo>
                  <a:lnTo>
                    <a:pt x="1098" y="1371"/>
                  </a:lnTo>
                  <a:lnTo>
                    <a:pt x="1079" y="1377"/>
                  </a:lnTo>
                  <a:lnTo>
                    <a:pt x="1059" y="1380"/>
                  </a:lnTo>
                  <a:lnTo>
                    <a:pt x="91" y="1380"/>
                  </a:lnTo>
                  <a:lnTo>
                    <a:pt x="71" y="1377"/>
                  </a:lnTo>
                  <a:lnTo>
                    <a:pt x="52" y="1371"/>
                  </a:lnTo>
                  <a:lnTo>
                    <a:pt x="34" y="1360"/>
                  </a:lnTo>
                  <a:lnTo>
                    <a:pt x="20" y="1345"/>
                  </a:lnTo>
                  <a:lnTo>
                    <a:pt x="10" y="1329"/>
                  </a:lnTo>
                  <a:lnTo>
                    <a:pt x="3" y="1310"/>
                  </a:lnTo>
                  <a:lnTo>
                    <a:pt x="0" y="1288"/>
                  </a:lnTo>
                  <a:lnTo>
                    <a:pt x="0" y="1208"/>
                  </a:lnTo>
                  <a:lnTo>
                    <a:pt x="4" y="1165"/>
                  </a:lnTo>
                  <a:lnTo>
                    <a:pt x="13" y="1124"/>
                  </a:lnTo>
                  <a:lnTo>
                    <a:pt x="27" y="1085"/>
                  </a:lnTo>
                  <a:lnTo>
                    <a:pt x="47" y="1050"/>
                  </a:lnTo>
                  <a:lnTo>
                    <a:pt x="71" y="1017"/>
                  </a:lnTo>
                  <a:lnTo>
                    <a:pt x="99" y="989"/>
                  </a:lnTo>
                  <a:lnTo>
                    <a:pt x="132" y="964"/>
                  </a:lnTo>
                  <a:lnTo>
                    <a:pt x="168" y="945"/>
                  </a:lnTo>
                  <a:lnTo>
                    <a:pt x="206" y="929"/>
                  </a:lnTo>
                  <a:lnTo>
                    <a:pt x="247" y="920"/>
                  </a:lnTo>
                  <a:lnTo>
                    <a:pt x="290" y="917"/>
                  </a:lnTo>
                  <a:lnTo>
                    <a:pt x="364" y="917"/>
                  </a:lnTo>
                  <a:lnTo>
                    <a:pt x="384" y="915"/>
                  </a:lnTo>
                  <a:lnTo>
                    <a:pt x="400" y="908"/>
                  </a:lnTo>
                  <a:lnTo>
                    <a:pt x="414" y="897"/>
                  </a:lnTo>
                  <a:lnTo>
                    <a:pt x="425" y="883"/>
                  </a:lnTo>
                  <a:lnTo>
                    <a:pt x="432" y="866"/>
                  </a:lnTo>
                  <a:lnTo>
                    <a:pt x="434" y="847"/>
                  </a:lnTo>
                  <a:lnTo>
                    <a:pt x="432" y="834"/>
                  </a:lnTo>
                  <a:lnTo>
                    <a:pt x="427" y="820"/>
                  </a:lnTo>
                  <a:lnTo>
                    <a:pt x="418" y="809"/>
                  </a:lnTo>
                  <a:lnTo>
                    <a:pt x="394" y="783"/>
                  </a:lnTo>
                  <a:lnTo>
                    <a:pt x="370" y="753"/>
                  </a:lnTo>
                  <a:lnTo>
                    <a:pt x="350" y="720"/>
                  </a:lnTo>
                  <a:lnTo>
                    <a:pt x="331" y="687"/>
                  </a:lnTo>
                  <a:lnTo>
                    <a:pt x="313" y="651"/>
                  </a:lnTo>
                  <a:lnTo>
                    <a:pt x="309" y="653"/>
                  </a:lnTo>
                  <a:lnTo>
                    <a:pt x="304" y="654"/>
                  </a:lnTo>
                  <a:lnTo>
                    <a:pt x="299" y="655"/>
                  </a:lnTo>
                  <a:lnTo>
                    <a:pt x="285" y="652"/>
                  </a:lnTo>
                  <a:lnTo>
                    <a:pt x="271" y="643"/>
                  </a:lnTo>
                  <a:lnTo>
                    <a:pt x="256" y="629"/>
                  </a:lnTo>
                  <a:lnTo>
                    <a:pt x="244" y="610"/>
                  </a:lnTo>
                  <a:lnTo>
                    <a:pt x="232" y="590"/>
                  </a:lnTo>
                  <a:lnTo>
                    <a:pt x="222" y="568"/>
                  </a:lnTo>
                  <a:lnTo>
                    <a:pt x="215" y="544"/>
                  </a:lnTo>
                  <a:lnTo>
                    <a:pt x="209" y="521"/>
                  </a:lnTo>
                  <a:lnTo>
                    <a:pt x="207" y="498"/>
                  </a:lnTo>
                  <a:lnTo>
                    <a:pt x="208" y="478"/>
                  </a:lnTo>
                  <a:lnTo>
                    <a:pt x="208" y="458"/>
                  </a:lnTo>
                  <a:lnTo>
                    <a:pt x="210" y="440"/>
                  </a:lnTo>
                  <a:lnTo>
                    <a:pt x="214" y="425"/>
                  </a:lnTo>
                  <a:lnTo>
                    <a:pt x="219" y="411"/>
                  </a:lnTo>
                  <a:lnTo>
                    <a:pt x="225" y="399"/>
                  </a:lnTo>
                  <a:lnTo>
                    <a:pt x="233" y="391"/>
                  </a:lnTo>
                  <a:lnTo>
                    <a:pt x="243" y="385"/>
                  </a:lnTo>
                  <a:lnTo>
                    <a:pt x="255" y="384"/>
                  </a:lnTo>
                  <a:lnTo>
                    <a:pt x="261" y="384"/>
                  </a:lnTo>
                  <a:lnTo>
                    <a:pt x="266" y="385"/>
                  </a:lnTo>
                  <a:lnTo>
                    <a:pt x="267" y="358"/>
                  </a:lnTo>
                  <a:lnTo>
                    <a:pt x="268" y="330"/>
                  </a:lnTo>
                  <a:lnTo>
                    <a:pt x="272" y="301"/>
                  </a:lnTo>
                  <a:lnTo>
                    <a:pt x="275" y="274"/>
                  </a:lnTo>
                  <a:lnTo>
                    <a:pt x="279" y="245"/>
                  </a:lnTo>
                  <a:lnTo>
                    <a:pt x="285" y="218"/>
                  </a:lnTo>
                  <a:lnTo>
                    <a:pt x="293" y="191"/>
                  </a:lnTo>
                  <a:lnTo>
                    <a:pt x="302" y="165"/>
                  </a:lnTo>
                  <a:lnTo>
                    <a:pt x="313" y="140"/>
                  </a:lnTo>
                  <a:lnTo>
                    <a:pt x="327" y="117"/>
                  </a:lnTo>
                  <a:lnTo>
                    <a:pt x="342" y="94"/>
                  </a:lnTo>
                  <a:lnTo>
                    <a:pt x="360" y="74"/>
                  </a:lnTo>
                  <a:lnTo>
                    <a:pt x="382" y="56"/>
                  </a:lnTo>
                  <a:lnTo>
                    <a:pt x="406" y="39"/>
                  </a:lnTo>
                  <a:lnTo>
                    <a:pt x="432" y="26"/>
                  </a:lnTo>
                  <a:lnTo>
                    <a:pt x="463" y="15"/>
                  </a:lnTo>
                  <a:lnTo>
                    <a:pt x="497" y="7"/>
                  </a:lnTo>
                  <a:lnTo>
                    <a:pt x="534" y="2"/>
                  </a:lnTo>
                  <a:lnTo>
                    <a:pt x="57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706"/>
            <p:cNvSpPr>
              <a:spLocks/>
            </p:cNvSpPr>
            <p:nvPr/>
          </p:nvSpPr>
          <p:spPr bwMode="auto">
            <a:xfrm>
              <a:off x="7003" y="4084"/>
              <a:ext cx="55" cy="15"/>
            </a:xfrm>
            <a:custGeom>
              <a:avLst/>
              <a:gdLst>
                <a:gd name="T0" fmla="*/ 0 w 879"/>
                <a:gd name="T1" fmla="*/ 0 h 244"/>
                <a:gd name="T2" fmla="*/ 811 w 879"/>
                <a:gd name="T3" fmla="*/ 0 h 244"/>
                <a:gd name="T4" fmla="*/ 829 w 879"/>
                <a:gd name="T5" fmla="*/ 3 h 244"/>
                <a:gd name="T6" fmla="*/ 845 w 879"/>
                <a:gd name="T7" fmla="*/ 10 h 244"/>
                <a:gd name="T8" fmla="*/ 858 w 879"/>
                <a:gd name="T9" fmla="*/ 20 h 244"/>
                <a:gd name="T10" fmla="*/ 870 w 879"/>
                <a:gd name="T11" fmla="*/ 35 h 244"/>
                <a:gd name="T12" fmla="*/ 877 w 879"/>
                <a:gd name="T13" fmla="*/ 51 h 244"/>
                <a:gd name="T14" fmla="*/ 879 w 879"/>
                <a:gd name="T15" fmla="*/ 68 h 244"/>
                <a:gd name="T16" fmla="*/ 879 w 879"/>
                <a:gd name="T17" fmla="*/ 176 h 244"/>
                <a:gd name="T18" fmla="*/ 877 w 879"/>
                <a:gd name="T19" fmla="*/ 195 h 244"/>
                <a:gd name="T20" fmla="*/ 870 w 879"/>
                <a:gd name="T21" fmla="*/ 210 h 244"/>
                <a:gd name="T22" fmla="*/ 858 w 879"/>
                <a:gd name="T23" fmla="*/ 224 h 244"/>
                <a:gd name="T24" fmla="*/ 845 w 879"/>
                <a:gd name="T25" fmla="*/ 234 h 244"/>
                <a:gd name="T26" fmla="*/ 829 w 879"/>
                <a:gd name="T27" fmla="*/ 242 h 244"/>
                <a:gd name="T28" fmla="*/ 811 w 879"/>
                <a:gd name="T29" fmla="*/ 244 h 244"/>
                <a:gd name="T30" fmla="*/ 88 w 879"/>
                <a:gd name="T31" fmla="*/ 244 h 244"/>
                <a:gd name="T32" fmla="*/ 76 w 879"/>
                <a:gd name="T33" fmla="*/ 224 h 244"/>
                <a:gd name="T34" fmla="*/ 63 w 879"/>
                <a:gd name="T35" fmla="*/ 208 h 244"/>
                <a:gd name="T36" fmla="*/ 47 w 879"/>
                <a:gd name="T37" fmla="*/ 195 h 244"/>
                <a:gd name="T38" fmla="*/ 42 w 879"/>
                <a:gd name="T39" fmla="*/ 150 h 244"/>
                <a:gd name="T40" fmla="*/ 34 w 879"/>
                <a:gd name="T41" fmla="*/ 107 h 244"/>
                <a:gd name="T42" fmla="*/ 25 w 879"/>
                <a:gd name="T43" fmla="*/ 68 h 244"/>
                <a:gd name="T44" fmla="*/ 13 w 879"/>
                <a:gd name="T45" fmla="*/ 33 h 244"/>
                <a:gd name="T46" fmla="*/ 0 w 879"/>
                <a:gd name="T47" fmla="*/ 0 h 2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879" h="244">
                  <a:moveTo>
                    <a:pt x="0" y="0"/>
                  </a:moveTo>
                  <a:lnTo>
                    <a:pt x="811" y="0"/>
                  </a:lnTo>
                  <a:lnTo>
                    <a:pt x="829" y="3"/>
                  </a:lnTo>
                  <a:lnTo>
                    <a:pt x="845" y="10"/>
                  </a:lnTo>
                  <a:lnTo>
                    <a:pt x="858" y="20"/>
                  </a:lnTo>
                  <a:lnTo>
                    <a:pt x="870" y="35"/>
                  </a:lnTo>
                  <a:lnTo>
                    <a:pt x="877" y="51"/>
                  </a:lnTo>
                  <a:lnTo>
                    <a:pt x="879" y="68"/>
                  </a:lnTo>
                  <a:lnTo>
                    <a:pt x="879" y="176"/>
                  </a:lnTo>
                  <a:lnTo>
                    <a:pt x="877" y="195"/>
                  </a:lnTo>
                  <a:lnTo>
                    <a:pt x="870" y="210"/>
                  </a:lnTo>
                  <a:lnTo>
                    <a:pt x="858" y="224"/>
                  </a:lnTo>
                  <a:lnTo>
                    <a:pt x="845" y="234"/>
                  </a:lnTo>
                  <a:lnTo>
                    <a:pt x="829" y="242"/>
                  </a:lnTo>
                  <a:lnTo>
                    <a:pt x="811" y="244"/>
                  </a:lnTo>
                  <a:lnTo>
                    <a:pt x="88" y="244"/>
                  </a:lnTo>
                  <a:lnTo>
                    <a:pt x="76" y="224"/>
                  </a:lnTo>
                  <a:lnTo>
                    <a:pt x="63" y="208"/>
                  </a:lnTo>
                  <a:lnTo>
                    <a:pt x="47" y="195"/>
                  </a:lnTo>
                  <a:lnTo>
                    <a:pt x="42" y="150"/>
                  </a:lnTo>
                  <a:lnTo>
                    <a:pt x="34" y="107"/>
                  </a:lnTo>
                  <a:lnTo>
                    <a:pt x="25" y="68"/>
                  </a:lnTo>
                  <a:lnTo>
                    <a:pt x="13" y="33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707"/>
            <p:cNvSpPr>
              <a:spLocks/>
            </p:cNvSpPr>
            <p:nvPr/>
          </p:nvSpPr>
          <p:spPr bwMode="auto">
            <a:xfrm>
              <a:off x="7001" y="4111"/>
              <a:ext cx="57" cy="16"/>
            </a:xfrm>
            <a:custGeom>
              <a:avLst/>
              <a:gdLst>
                <a:gd name="T0" fmla="*/ 138 w 913"/>
                <a:gd name="T1" fmla="*/ 0 h 243"/>
                <a:gd name="T2" fmla="*/ 845 w 913"/>
                <a:gd name="T3" fmla="*/ 0 h 243"/>
                <a:gd name="T4" fmla="*/ 863 w 913"/>
                <a:gd name="T5" fmla="*/ 2 h 243"/>
                <a:gd name="T6" fmla="*/ 879 w 913"/>
                <a:gd name="T7" fmla="*/ 9 h 243"/>
                <a:gd name="T8" fmla="*/ 892 w 913"/>
                <a:gd name="T9" fmla="*/ 19 h 243"/>
                <a:gd name="T10" fmla="*/ 904 w 913"/>
                <a:gd name="T11" fmla="*/ 33 h 243"/>
                <a:gd name="T12" fmla="*/ 911 w 913"/>
                <a:gd name="T13" fmla="*/ 49 h 243"/>
                <a:gd name="T14" fmla="*/ 913 w 913"/>
                <a:gd name="T15" fmla="*/ 68 h 243"/>
                <a:gd name="T16" fmla="*/ 913 w 913"/>
                <a:gd name="T17" fmla="*/ 175 h 243"/>
                <a:gd name="T18" fmla="*/ 911 w 913"/>
                <a:gd name="T19" fmla="*/ 190 h 243"/>
                <a:gd name="T20" fmla="*/ 905 w 913"/>
                <a:gd name="T21" fmla="*/ 204 h 243"/>
                <a:gd name="T22" fmla="*/ 862 w 913"/>
                <a:gd name="T23" fmla="*/ 223 h 243"/>
                <a:gd name="T24" fmla="*/ 820 w 913"/>
                <a:gd name="T25" fmla="*/ 243 h 243"/>
                <a:gd name="T26" fmla="*/ 0 w 913"/>
                <a:gd name="T27" fmla="*/ 243 h 243"/>
                <a:gd name="T28" fmla="*/ 0 w 913"/>
                <a:gd name="T29" fmla="*/ 179 h 243"/>
                <a:gd name="T30" fmla="*/ 7 w 913"/>
                <a:gd name="T31" fmla="*/ 168 h 243"/>
                <a:gd name="T32" fmla="*/ 30 w 913"/>
                <a:gd name="T33" fmla="*/ 158 h 243"/>
                <a:gd name="T34" fmla="*/ 52 w 913"/>
                <a:gd name="T35" fmla="*/ 143 h 243"/>
                <a:gd name="T36" fmla="*/ 72 w 913"/>
                <a:gd name="T37" fmla="*/ 125 h 243"/>
                <a:gd name="T38" fmla="*/ 90 w 913"/>
                <a:gd name="T39" fmla="*/ 104 h 243"/>
                <a:gd name="T40" fmla="*/ 105 w 913"/>
                <a:gd name="T41" fmla="*/ 79 h 243"/>
                <a:gd name="T42" fmla="*/ 119 w 913"/>
                <a:gd name="T43" fmla="*/ 54 h 243"/>
                <a:gd name="T44" fmla="*/ 130 w 913"/>
                <a:gd name="T45" fmla="*/ 26 h 243"/>
                <a:gd name="T46" fmla="*/ 138 w 913"/>
                <a:gd name="T47" fmla="*/ 0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913" h="243">
                  <a:moveTo>
                    <a:pt x="138" y="0"/>
                  </a:moveTo>
                  <a:lnTo>
                    <a:pt x="845" y="0"/>
                  </a:lnTo>
                  <a:lnTo>
                    <a:pt x="863" y="2"/>
                  </a:lnTo>
                  <a:lnTo>
                    <a:pt x="879" y="9"/>
                  </a:lnTo>
                  <a:lnTo>
                    <a:pt x="892" y="19"/>
                  </a:lnTo>
                  <a:lnTo>
                    <a:pt x="904" y="33"/>
                  </a:lnTo>
                  <a:lnTo>
                    <a:pt x="911" y="49"/>
                  </a:lnTo>
                  <a:lnTo>
                    <a:pt x="913" y="68"/>
                  </a:lnTo>
                  <a:lnTo>
                    <a:pt x="913" y="175"/>
                  </a:lnTo>
                  <a:lnTo>
                    <a:pt x="911" y="190"/>
                  </a:lnTo>
                  <a:lnTo>
                    <a:pt x="905" y="204"/>
                  </a:lnTo>
                  <a:lnTo>
                    <a:pt x="862" y="223"/>
                  </a:lnTo>
                  <a:lnTo>
                    <a:pt x="820" y="243"/>
                  </a:lnTo>
                  <a:lnTo>
                    <a:pt x="0" y="243"/>
                  </a:lnTo>
                  <a:lnTo>
                    <a:pt x="0" y="179"/>
                  </a:lnTo>
                  <a:lnTo>
                    <a:pt x="7" y="168"/>
                  </a:lnTo>
                  <a:lnTo>
                    <a:pt x="30" y="158"/>
                  </a:lnTo>
                  <a:lnTo>
                    <a:pt x="52" y="143"/>
                  </a:lnTo>
                  <a:lnTo>
                    <a:pt x="72" y="125"/>
                  </a:lnTo>
                  <a:lnTo>
                    <a:pt x="90" y="104"/>
                  </a:lnTo>
                  <a:lnTo>
                    <a:pt x="105" y="79"/>
                  </a:lnTo>
                  <a:lnTo>
                    <a:pt x="119" y="54"/>
                  </a:lnTo>
                  <a:lnTo>
                    <a:pt x="130" y="26"/>
                  </a:lnTo>
                  <a:lnTo>
                    <a:pt x="13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708"/>
            <p:cNvSpPr>
              <a:spLocks/>
            </p:cNvSpPr>
            <p:nvPr/>
          </p:nvSpPr>
          <p:spPr bwMode="auto">
            <a:xfrm>
              <a:off x="7019" y="4139"/>
              <a:ext cx="18" cy="15"/>
            </a:xfrm>
            <a:custGeom>
              <a:avLst/>
              <a:gdLst>
                <a:gd name="T0" fmla="*/ 0 w 275"/>
                <a:gd name="T1" fmla="*/ 0 h 243"/>
                <a:gd name="T2" fmla="*/ 275 w 275"/>
                <a:gd name="T3" fmla="*/ 0 h 243"/>
                <a:gd name="T4" fmla="*/ 239 w 275"/>
                <a:gd name="T5" fmla="*/ 44 h 243"/>
                <a:gd name="T6" fmla="*/ 207 w 275"/>
                <a:gd name="T7" fmla="*/ 91 h 243"/>
                <a:gd name="T8" fmla="*/ 179 w 275"/>
                <a:gd name="T9" fmla="*/ 140 h 243"/>
                <a:gd name="T10" fmla="*/ 152 w 275"/>
                <a:gd name="T11" fmla="*/ 191 h 243"/>
                <a:gd name="T12" fmla="*/ 131 w 275"/>
                <a:gd name="T13" fmla="*/ 243 h 243"/>
                <a:gd name="T14" fmla="*/ 58 w 275"/>
                <a:gd name="T15" fmla="*/ 243 h 243"/>
                <a:gd name="T16" fmla="*/ 58 w 275"/>
                <a:gd name="T17" fmla="*/ 199 h 243"/>
                <a:gd name="T18" fmla="*/ 55 w 275"/>
                <a:gd name="T19" fmla="*/ 156 h 243"/>
                <a:gd name="T20" fmla="*/ 48 w 275"/>
                <a:gd name="T21" fmla="*/ 114 h 243"/>
                <a:gd name="T22" fmla="*/ 35 w 275"/>
                <a:gd name="T23" fmla="*/ 73 h 243"/>
                <a:gd name="T24" fmla="*/ 19 w 275"/>
                <a:gd name="T25" fmla="*/ 36 h 243"/>
                <a:gd name="T26" fmla="*/ 0 w 275"/>
                <a:gd name="T27" fmla="*/ 0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75" h="243">
                  <a:moveTo>
                    <a:pt x="0" y="0"/>
                  </a:moveTo>
                  <a:lnTo>
                    <a:pt x="275" y="0"/>
                  </a:lnTo>
                  <a:lnTo>
                    <a:pt x="239" y="44"/>
                  </a:lnTo>
                  <a:lnTo>
                    <a:pt x="207" y="91"/>
                  </a:lnTo>
                  <a:lnTo>
                    <a:pt x="179" y="140"/>
                  </a:lnTo>
                  <a:lnTo>
                    <a:pt x="152" y="191"/>
                  </a:lnTo>
                  <a:lnTo>
                    <a:pt x="131" y="243"/>
                  </a:lnTo>
                  <a:lnTo>
                    <a:pt x="58" y="243"/>
                  </a:lnTo>
                  <a:lnTo>
                    <a:pt x="58" y="199"/>
                  </a:lnTo>
                  <a:lnTo>
                    <a:pt x="55" y="156"/>
                  </a:lnTo>
                  <a:lnTo>
                    <a:pt x="48" y="114"/>
                  </a:lnTo>
                  <a:lnTo>
                    <a:pt x="35" y="73"/>
                  </a:lnTo>
                  <a:lnTo>
                    <a:pt x="19" y="36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709"/>
            <p:cNvSpPr>
              <a:spLocks/>
            </p:cNvSpPr>
            <p:nvPr/>
          </p:nvSpPr>
          <p:spPr bwMode="auto">
            <a:xfrm>
              <a:off x="6912" y="4045"/>
              <a:ext cx="188" cy="156"/>
            </a:xfrm>
            <a:custGeom>
              <a:avLst/>
              <a:gdLst>
                <a:gd name="T0" fmla="*/ 2534 w 3009"/>
                <a:gd name="T1" fmla="*/ 0 h 2506"/>
                <a:gd name="T2" fmla="*/ 2630 w 3009"/>
                <a:gd name="T3" fmla="*/ 12 h 2506"/>
                <a:gd name="T4" fmla="*/ 2719 w 3009"/>
                <a:gd name="T5" fmla="*/ 45 h 2506"/>
                <a:gd name="T6" fmla="*/ 2800 w 3009"/>
                <a:gd name="T7" fmla="*/ 99 h 2506"/>
                <a:gd name="T8" fmla="*/ 2869 w 3009"/>
                <a:gd name="T9" fmla="*/ 169 h 2506"/>
                <a:gd name="T10" fmla="*/ 2927 w 3009"/>
                <a:gd name="T11" fmla="*/ 254 h 2506"/>
                <a:gd name="T12" fmla="*/ 2971 w 3009"/>
                <a:gd name="T13" fmla="*/ 352 h 2506"/>
                <a:gd name="T14" fmla="*/ 2999 w 3009"/>
                <a:gd name="T15" fmla="*/ 460 h 2506"/>
                <a:gd name="T16" fmla="*/ 3009 w 3009"/>
                <a:gd name="T17" fmla="*/ 576 h 2506"/>
                <a:gd name="T18" fmla="*/ 2949 w 3009"/>
                <a:gd name="T19" fmla="*/ 1281 h 2506"/>
                <a:gd name="T20" fmla="*/ 2819 w 3009"/>
                <a:gd name="T21" fmla="*/ 1240 h 2506"/>
                <a:gd name="T22" fmla="*/ 2817 w 3009"/>
                <a:gd name="T23" fmla="*/ 527 h 2506"/>
                <a:gd name="T24" fmla="*/ 2801 w 3009"/>
                <a:gd name="T25" fmla="*/ 436 h 2506"/>
                <a:gd name="T26" fmla="*/ 2768 w 3009"/>
                <a:gd name="T27" fmla="*/ 355 h 2506"/>
                <a:gd name="T28" fmla="*/ 2724 w 3009"/>
                <a:gd name="T29" fmla="*/ 287 h 2506"/>
                <a:gd name="T30" fmla="*/ 2669 w 3009"/>
                <a:gd name="T31" fmla="*/ 235 h 2506"/>
                <a:gd name="T32" fmla="*/ 2605 w 3009"/>
                <a:gd name="T33" fmla="*/ 201 h 2506"/>
                <a:gd name="T34" fmla="*/ 2534 w 3009"/>
                <a:gd name="T35" fmla="*/ 189 h 2506"/>
                <a:gd name="T36" fmla="*/ 439 w 3009"/>
                <a:gd name="T37" fmla="*/ 192 h 2506"/>
                <a:gd name="T38" fmla="*/ 372 w 3009"/>
                <a:gd name="T39" fmla="*/ 215 h 2506"/>
                <a:gd name="T40" fmla="*/ 312 w 3009"/>
                <a:gd name="T41" fmla="*/ 258 h 2506"/>
                <a:gd name="T42" fmla="*/ 261 w 3009"/>
                <a:gd name="T43" fmla="*/ 319 h 2506"/>
                <a:gd name="T44" fmla="*/ 222 w 3009"/>
                <a:gd name="T45" fmla="*/ 395 h 2506"/>
                <a:gd name="T46" fmla="*/ 198 w 3009"/>
                <a:gd name="T47" fmla="*/ 480 h 2506"/>
                <a:gd name="T48" fmla="*/ 188 w 3009"/>
                <a:gd name="T49" fmla="*/ 576 h 2506"/>
                <a:gd name="T50" fmla="*/ 191 w 3009"/>
                <a:gd name="T51" fmla="*/ 1978 h 2506"/>
                <a:gd name="T52" fmla="*/ 208 w 3009"/>
                <a:gd name="T53" fmla="*/ 2070 h 2506"/>
                <a:gd name="T54" fmla="*/ 240 w 3009"/>
                <a:gd name="T55" fmla="*/ 2150 h 2506"/>
                <a:gd name="T56" fmla="*/ 285 w 3009"/>
                <a:gd name="T57" fmla="*/ 2219 h 2506"/>
                <a:gd name="T58" fmla="*/ 340 w 3009"/>
                <a:gd name="T59" fmla="*/ 2272 h 2506"/>
                <a:gd name="T60" fmla="*/ 404 w 3009"/>
                <a:gd name="T61" fmla="*/ 2305 h 2506"/>
                <a:gd name="T62" fmla="*/ 474 w 3009"/>
                <a:gd name="T63" fmla="*/ 2316 h 2506"/>
                <a:gd name="T64" fmla="*/ 1839 w 3009"/>
                <a:gd name="T65" fmla="*/ 2316 h 2506"/>
                <a:gd name="T66" fmla="*/ 1879 w 3009"/>
                <a:gd name="T67" fmla="*/ 2414 h 2506"/>
                <a:gd name="T68" fmla="*/ 1930 w 3009"/>
                <a:gd name="T69" fmla="*/ 2506 h 2506"/>
                <a:gd name="T70" fmla="*/ 426 w 3009"/>
                <a:gd name="T71" fmla="*/ 2503 h 2506"/>
                <a:gd name="T72" fmla="*/ 334 w 3009"/>
                <a:gd name="T73" fmla="*/ 2480 h 2506"/>
                <a:gd name="T74" fmla="*/ 248 w 3009"/>
                <a:gd name="T75" fmla="*/ 2436 h 2506"/>
                <a:gd name="T76" fmla="*/ 173 w 3009"/>
                <a:gd name="T77" fmla="*/ 2374 h 2506"/>
                <a:gd name="T78" fmla="*/ 109 w 3009"/>
                <a:gd name="T79" fmla="*/ 2296 h 2506"/>
                <a:gd name="T80" fmla="*/ 57 w 3009"/>
                <a:gd name="T81" fmla="*/ 2204 h 2506"/>
                <a:gd name="T82" fmla="*/ 21 w 3009"/>
                <a:gd name="T83" fmla="*/ 2100 h 2506"/>
                <a:gd name="T84" fmla="*/ 2 w 3009"/>
                <a:gd name="T85" fmla="*/ 1988 h 2506"/>
                <a:gd name="T86" fmla="*/ 0 w 3009"/>
                <a:gd name="T87" fmla="*/ 576 h 2506"/>
                <a:gd name="T88" fmla="*/ 9 w 3009"/>
                <a:gd name="T89" fmla="*/ 460 h 2506"/>
                <a:gd name="T90" fmla="*/ 38 w 3009"/>
                <a:gd name="T91" fmla="*/ 352 h 2506"/>
                <a:gd name="T92" fmla="*/ 81 w 3009"/>
                <a:gd name="T93" fmla="*/ 254 h 2506"/>
                <a:gd name="T94" fmla="*/ 139 w 3009"/>
                <a:gd name="T95" fmla="*/ 169 h 2506"/>
                <a:gd name="T96" fmla="*/ 210 w 3009"/>
                <a:gd name="T97" fmla="*/ 99 h 2506"/>
                <a:gd name="T98" fmla="*/ 290 w 3009"/>
                <a:gd name="T99" fmla="*/ 45 h 2506"/>
                <a:gd name="T100" fmla="*/ 379 w 3009"/>
                <a:gd name="T101" fmla="*/ 12 h 2506"/>
                <a:gd name="T102" fmla="*/ 474 w 3009"/>
                <a:gd name="T103" fmla="*/ 0 h 25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3009" h="2506">
                  <a:moveTo>
                    <a:pt x="474" y="0"/>
                  </a:moveTo>
                  <a:lnTo>
                    <a:pt x="2534" y="0"/>
                  </a:lnTo>
                  <a:lnTo>
                    <a:pt x="2583" y="3"/>
                  </a:lnTo>
                  <a:lnTo>
                    <a:pt x="2630" y="12"/>
                  </a:lnTo>
                  <a:lnTo>
                    <a:pt x="2676" y="26"/>
                  </a:lnTo>
                  <a:lnTo>
                    <a:pt x="2719" y="45"/>
                  </a:lnTo>
                  <a:lnTo>
                    <a:pt x="2760" y="69"/>
                  </a:lnTo>
                  <a:lnTo>
                    <a:pt x="2800" y="99"/>
                  </a:lnTo>
                  <a:lnTo>
                    <a:pt x="2836" y="132"/>
                  </a:lnTo>
                  <a:lnTo>
                    <a:pt x="2869" y="169"/>
                  </a:lnTo>
                  <a:lnTo>
                    <a:pt x="2901" y="210"/>
                  </a:lnTo>
                  <a:lnTo>
                    <a:pt x="2927" y="254"/>
                  </a:lnTo>
                  <a:lnTo>
                    <a:pt x="2952" y="302"/>
                  </a:lnTo>
                  <a:lnTo>
                    <a:pt x="2971" y="352"/>
                  </a:lnTo>
                  <a:lnTo>
                    <a:pt x="2987" y="405"/>
                  </a:lnTo>
                  <a:lnTo>
                    <a:pt x="2999" y="460"/>
                  </a:lnTo>
                  <a:lnTo>
                    <a:pt x="3006" y="517"/>
                  </a:lnTo>
                  <a:lnTo>
                    <a:pt x="3009" y="576"/>
                  </a:lnTo>
                  <a:lnTo>
                    <a:pt x="3009" y="1309"/>
                  </a:lnTo>
                  <a:lnTo>
                    <a:pt x="2949" y="1281"/>
                  </a:lnTo>
                  <a:lnTo>
                    <a:pt x="2886" y="1258"/>
                  </a:lnTo>
                  <a:lnTo>
                    <a:pt x="2819" y="1240"/>
                  </a:lnTo>
                  <a:lnTo>
                    <a:pt x="2819" y="576"/>
                  </a:lnTo>
                  <a:lnTo>
                    <a:pt x="2817" y="527"/>
                  </a:lnTo>
                  <a:lnTo>
                    <a:pt x="2811" y="480"/>
                  </a:lnTo>
                  <a:lnTo>
                    <a:pt x="2801" y="436"/>
                  </a:lnTo>
                  <a:lnTo>
                    <a:pt x="2787" y="395"/>
                  </a:lnTo>
                  <a:lnTo>
                    <a:pt x="2768" y="355"/>
                  </a:lnTo>
                  <a:lnTo>
                    <a:pt x="2748" y="319"/>
                  </a:lnTo>
                  <a:lnTo>
                    <a:pt x="2724" y="287"/>
                  </a:lnTo>
                  <a:lnTo>
                    <a:pt x="2697" y="258"/>
                  </a:lnTo>
                  <a:lnTo>
                    <a:pt x="2669" y="235"/>
                  </a:lnTo>
                  <a:lnTo>
                    <a:pt x="2638" y="215"/>
                  </a:lnTo>
                  <a:lnTo>
                    <a:pt x="2605" y="201"/>
                  </a:lnTo>
                  <a:lnTo>
                    <a:pt x="2570" y="192"/>
                  </a:lnTo>
                  <a:lnTo>
                    <a:pt x="2534" y="189"/>
                  </a:lnTo>
                  <a:lnTo>
                    <a:pt x="474" y="189"/>
                  </a:lnTo>
                  <a:lnTo>
                    <a:pt x="439" y="192"/>
                  </a:lnTo>
                  <a:lnTo>
                    <a:pt x="404" y="201"/>
                  </a:lnTo>
                  <a:lnTo>
                    <a:pt x="372" y="215"/>
                  </a:lnTo>
                  <a:lnTo>
                    <a:pt x="340" y="235"/>
                  </a:lnTo>
                  <a:lnTo>
                    <a:pt x="312" y="258"/>
                  </a:lnTo>
                  <a:lnTo>
                    <a:pt x="285" y="287"/>
                  </a:lnTo>
                  <a:lnTo>
                    <a:pt x="261" y="319"/>
                  </a:lnTo>
                  <a:lnTo>
                    <a:pt x="240" y="355"/>
                  </a:lnTo>
                  <a:lnTo>
                    <a:pt x="222" y="395"/>
                  </a:lnTo>
                  <a:lnTo>
                    <a:pt x="208" y="436"/>
                  </a:lnTo>
                  <a:lnTo>
                    <a:pt x="198" y="480"/>
                  </a:lnTo>
                  <a:lnTo>
                    <a:pt x="191" y="527"/>
                  </a:lnTo>
                  <a:lnTo>
                    <a:pt x="188" y="576"/>
                  </a:lnTo>
                  <a:lnTo>
                    <a:pt x="188" y="1929"/>
                  </a:lnTo>
                  <a:lnTo>
                    <a:pt x="191" y="1978"/>
                  </a:lnTo>
                  <a:lnTo>
                    <a:pt x="198" y="2025"/>
                  </a:lnTo>
                  <a:lnTo>
                    <a:pt x="208" y="2070"/>
                  </a:lnTo>
                  <a:lnTo>
                    <a:pt x="222" y="2112"/>
                  </a:lnTo>
                  <a:lnTo>
                    <a:pt x="240" y="2150"/>
                  </a:lnTo>
                  <a:lnTo>
                    <a:pt x="261" y="2186"/>
                  </a:lnTo>
                  <a:lnTo>
                    <a:pt x="285" y="2219"/>
                  </a:lnTo>
                  <a:lnTo>
                    <a:pt x="312" y="2247"/>
                  </a:lnTo>
                  <a:lnTo>
                    <a:pt x="340" y="2272"/>
                  </a:lnTo>
                  <a:lnTo>
                    <a:pt x="372" y="2291"/>
                  </a:lnTo>
                  <a:lnTo>
                    <a:pt x="404" y="2305"/>
                  </a:lnTo>
                  <a:lnTo>
                    <a:pt x="439" y="2313"/>
                  </a:lnTo>
                  <a:lnTo>
                    <a:pt x="474" y="2316"/>
                  </a:lnTo>
                  <a:lnTo>
                    <a:pt x="474" y="2316"/>
                  </a:lnTo>
                  <a:lnTo>
                    <a:pt x="1839" y="2316"/>
                  </a:lnTo>
                  <a:lnTo>
                    <a:pt x="1857" y="2366"/>
                  </a:lnTo>
                  <a:lnTo>
                    <a:pt x="1879" y="2414"/>
                  </a:lnTo>
                  <a:lnTo>
                    <a:pt x="1903" y="2461"/>
                  </a:lnTo>
                  <a:lnTo>
                    <a:pt x="1930" y="2506"/>
                  </a:lnTo>
                  <a:lnTo>
                    <a:pt x="474" y="2506"/>
                  </a:lnTo>
                  <a:lnTo>
                    <a:pt x="426" y="2503"/>
                  </a:lnTo>
                  <a:lnTo>
                    <a:pt x="379" y="2494"/>
                  </a:lnTo>
                  <a:lnTo>
                    <a:pt x="334" y="2480"/>
                  </a:lnTo>
                  <a:lnTo>
                    <a:pt x="290" y="2460"/>
                  </a:lnTo>
                  <a:lnTo>
                    <a:pt x="248" y="2436"/>
                  </a:lnTo>
                  <a:lnTo>
                    <a:pt x="210" y="2407"/>
                  </a:lnTo>
                  <a:lnTo>
                    <a:pt x="173" y="2374"/>
                  </a:lnTo>
                  <a:lnTo>
                    <a:pt x="139" y="2337"/>
                  </a:lnTo>
                  <a:lnTo>
                    <a:pt x="109" y="2296"/>
                  </a:lnTo>
                  <a:lnTo>
                    <a:pt x="81" y="2251"/>
                  </a:lnTo>
                  <a:lnTo>
                    <a:pt x="57" y="2204"/>
                  </a:lnTo>
                  <a:lnTo>
                    <a:pt x="38" y="2153"/>
                  </a:lnTo>
                  <a:lnTo>
                    <a:pt x="21" y="2100"/>
                  </a:lnTo>
                  <a:lnTo>
                    <a:pt x="9" y="2045"/>
                  </a:lnTo>
                  <a:lnTo>
                    <a:pt x="2" y="1988"/>
                  </a:lnTo>
                  <a:lnTo>
                    <a:pt x="0" y="1929"/>
                  </a:lnTo>
                  <a:lnTo>
                    <a:pt x="0" y="576"/>
                  </a:lnTo>
                  <a:lnTo>
                    <a:pt x="2" y="517"/>
                  </a:lnTo>
                  <a:lnTo>
                    <a:pt x="9" y="460"/>
                  </a:lnTo>
                  <a:lnTo>
                    <a:pt x="21" y="405"/>
                  </a:lnTo>
                  <a:lnTo>
                    <a:pt x="38" y="352"/>
                  </a:lnTo>
                  <a:lnTo>
                    <a:pt x="57" y="302"/>
                  </a:lnTo>
                  <a:lnTo>
                    <a:pt x="81" y="254"/>
                  </a:lnTo>
                  <a:lnTo>
                    <a:pt x="108" y="210"/>
                  </a:lnTo>
                  <a:lnTo>
                    <a:pt x="139" y="169"/>
                  </a:lnTo>
                  <a:lnTo>
                    <a:pt x="173" y="132"/>
                  </a:lnTo>
                  <a:lnTo>
                    <a:pt x="210" y="99"/>
                  </a:lnTo>
                  <a:lnTo>
                    <a:pt x="248" y="69"/>
                  </a:lnTo>
                  <a:lnTo>
                    <a:pt x="290" y="45"/>
                  </a:lnTo>
                  <a:lnTo>
                    <a:pt x="334" y="26"/>
                  </a:lnTo>
                  <a:lnTo>
                    <a:pt x="379" y="12"/>
                  </a:lnTo>
                  <a:lnTo>
                    <a:pt x="426" y="3"/>
                  </a:lnTo>
                  <a:lnTo>
                    <a:pt x="474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710"/>
            <p:cNvSpPr>
              <a:spLocks noEditPoints="1"/>
            </p:cNvSpPr>
            <p:nvPr/>
          </p:nvSpPr>
          <p:spPr bwMode="auto">
            <a:xfrm>
              <a:off x="7035" y="4134"/>
              <a:ext cx="82" cy="82"/>
            </a:xfrm>
            <a:custGeom>
              <a:avLst/>
              <a:gdLst>
                <a:gd name="T0" fmla="*/ 608 w 1311"/>
                <a:gd name="T1" fmla="*/ 291 h 1313"/>
                <a:gd name="T2" fmla="*/ 582 w 1311"/>
                <a:gd name="T3" fmla="*/ 310 h 1313"/>
                <a:gd name="T4" fmla="*/ 570 w 1311"/>
                <a:gd name="T5" fmla="*/ 343 h 1313"/>
                <a:gd name="T6" fmla="*/ 342 w 1311"/>
                <a:gd name="T7" fmla="*/ 571 h 1313"/>
                <a:gd name="T8" fmla="*/ 310 w 1311"/>
                <a:gd name="T9" fmla="*/ 583 h 1313"/>
                <a:gd name="T10" fmla="*/ 290 w 1311"/>
                <a:gd name="T11" fmla="*/ 609 h 1313"/>
                <a:gd name="T12" fmla="*/ 288 w 1311"/>
                <a:gd name="T13" fmla="*/ 687 h 1313"/>
                <a:gd name="T14" fmla="*/ 299 w 1311"/>
                <a:gd name="T15" fmla="*/ 719 h 1313"/>
                <a:gd name="T16" fmla="*/ 325 w 1311"/>
                <a:gd name="T17" fmla="*/ 739 h 1313"/>
                <a:gd name="T18" fmla="*/ 570 w 1311"/>
                <a:gd name="T19" fmla="*/ 741 h 1313"/>
                <a:gd name="T20" fmla="*/ 573 w 1311"/>
                <a:gd name="T21" fmla="*/ 987 h 1313"/>
                <a:gd name="T22" fmla="*/ 593 w 1311"/>
                <a:gd name="T23" fmla="*/ 1014 h 1313"/>
                <a:gd name="T24" fmla="*/ 625 w 1311"/>
                <a:gd name="T25" fmla="*/ 1025 h 1313"/>
                <a:gd name="T26" fmla="*/ 703 w 1311"/>
                <a:gd name="T27" fmla="*/ 1022 h 1313"/>
                <a:gd name="T28" fmla="*/ 729 w 1311"/>
                <a:gd name="T29" fmla="*/ 1003 h 1313"/>
                <a:gd name="T30" fmla="*/ 740 w 1311"/>
                <a:gd name="T31" fmla="*/ 970 h 1313"/>
                <a:gd name="T32" fmla="*/ 969 w 1311"/>
                <a:gd name="T33" fmla="*/ 741 h 1313"/>
                <a:gd name="T34" fmla="*/ 1001 w 1311"/>
                <a:gd name="T35" fmla="*/ 730 h 1313"/>
                <a:gd name="T36" fmla="*/ 1020 w 1311"/>
                <a:gd name="T37" fmla="*/ 704 h 1313"/>
                <a:gd name="T38" fmla="*/ 1024 w 1311"/>
                <a:gd name="T39" fmla="*/ 625 h 1313"/>
                <a:gd name="T40" fmla="*/ 1012 w 1311"/>
                <a:gd name="T41" fmla="*/ 594 h 1313"/>
                <a:gd name="T42" fmla="*/ 986 w 1311"/>
                <a:gd name="T43" fmla="*/ 574 h 1313"/>
                <a:gd name="T44" fmla="*/ 740 w 1311"/>
                <a:gd name="T45" fmla="*/ 571 h 1313"/>
                <a:gd name="T46" fmla="*/ 737 w 1311"/>
                <a:gd name="T47" fmla="*/ 326 h 1313"/>
                <a:gd name="T48" fmla="*/ 718 w 1311"/>
                <a:gd name="T49" fmla="*/ 299 h 1313"/>
                <a:gd name="T50" fmla="*/ 685 w 1311"/>
                <a:gd name="T51" fmla="*/ 288 h 1313"/>
                <a:gd name="T52" fmla="*/ 656 w 1311"/>
                <a:gd name="T53" fmla="*/ 0 h 1313"/>
                <a:gd name="T54" fmla="*/ 780 w 1311"/>
                <a:gd name="T55" fmla="*/ 13 h 1313"/>
                <a:gd name="T56" fmla="*/ 896 w 1311"/>
                <a:gd name="T57" fmla="*/ 46 h 1313"/>
                <a:gd name="T58" fmla="*/ 1003 w 1311"/>
                <a:gd name="T59" fmla="*/ 100 h 1313"/>
                <a:gd name="T60" fmla="*/ 1097 w 1311"/>
                <a:gd name="T61" fmla="*/ 172 h 1313"/>
                <a:gd name="T62" fmla="*/ 1177 w 1311"/>
                <a:gd name="T63" fmla="*/ 259 h 1313"/>
                <a:gd name="T64" fmla="*/ 1239 w 1311"/>
                <a:gd name="T65" fmla="*/ 360 h 1313"/>
                <a:gd name="T66" fmla="*/ 1284 w 1311"/>
                <a:gd name="T67" fmla="*/ 472 h 1313"/>
                <a:gd name="T68" fmla="*/ 1308 w 1311"/>
                <a:gd name="T69" fmla="*/ 593 h 1313"/>
                <a:gd name="T70" fmla="*/ 1308 w 1311"/>
                <a:gd name="T71" fmla="*/ 719 h 1313"/>
                <a:gd name="T72" fmla="*/ 1284 w 1311"/>
                <a:gd name="T73" fmla="*/ 840 h 1313"/>
                <a:gd name="T74" fmla="*/ 1239 w 1311"/>
                <a:gd name="T75" fmla="*/ 953 h 1313"/>
                <a:gd name="T76" fmla="*/ 1177 w 1311"/>
                <a:gd name="T77" fmla="*/ 1054 h 1313"/>
                <a:gd name="T78" fmla="*/ 1097 w 1311"/>
                <a:gd name="T79" fmla="*/ 1140 h 1313"/>
                <a:gd name="T80" fmla="*/ 1003 w 1311"/>
                <a:gd name="T81" fmla="*/ 1213 h 1313"/>
                <a:gd name="T82" fmla="*/ 896 w 1311"/>
                <a:gd name="T83" fmla="*/ 1267 h 1313"/>
                <a:gd name="T84" fmla="*/ 780 w 1311"/>
                <a:gd name="T85" fmla="*/ 1300 h 1313"/>
                <a:gd name="T86" fmla="*/ 656 w 1311"/>
                <a:gd name="T87" fmla="*/ 1313 h 1313"/>
                <a:gd name="T88" fmla="*/ 531 w 1311"/>
                <a:gd name="T89" fmla="*/ 1300 h 1313"/>
                <a:gd name="T90" fmla="*/ 415 w 1311"/>
                <a:gd name="T91" fmla="*/ 1267 h 1313"/>
                <a:gd name="T92" fmla="*/ 308 w 1311"/>
                <a:gd name="T93" fmla="*/ 1213 h 1313"/>
                <a:gd name="T94" fmla="*/ 214 w 1311"/>
                <a:gd name="T95" fmla="*/ 1140 h 1313"/>
                <a:gd name="T96" fmla="*/ 134 w 1311"/>
                <a:gd name="T97" fmla="*/ 1054 h 1313"/>
                <a:gd name="T98" fmla="*/ 70 w 1311"/>
                <a:gd name="T99" fmla="*/ 953 h 1313"/>
                <a:gd name="T100" fmla="*/ 27 w 1311"/>
                <a:gd name="T101" fmla="*/ 840 h 1313"/>
                <a:gd name="T102" fmla="*/ 3 w 1311"/>
                <a:gd name="T103" fmla="*/ 719 h 1313"/>
                <a:gd name="T104" fmla="*/ 3 w 1311"/>
                <a:gd name="T105" fmla="*/ 593 h 1313"/>
                <a:gd name="T106" fmla="*/ 27 w 1311"/>
                <a:gd name="T107" fmla="*/ 472 h 1313"/>
                <a:gd name="T108" fmla="*/ 70 w 1311"/>
                <a:gd name="T109" fmla="*/ 360 h 1313"/>
                <a:gd name="T110" fmla="*/ 134 w 1311"/>
                <a:gd name="T111" fmla="*/ 259 h 1313"/>
                <a:gd name="T112" fmla="*/ 214 w 1311"/>
                <a:gd name="T113" fmla="*/ 172 h 1313"/>
                <a:gd name="T114" fmla="*/ 308 w 1311"/>
                <a:gd name="T115" fmla="*/ 100 h 1313"/>
                <a:gd name="T116" fmla="*/ 415 w 1311"/>
                <a:gd name="T117" fmla="*/ 46 h 1313"/>
                <a:gd name="T118" fmla="*/ 531 w 1311"/>
                <a:gd name="T119" fmla="*/ 13 h 1313"/>
                <a:gd name="T120" fmla="*/ 656 w 1311"/>
                <a:gd name="T121" fmla="*/ 0 h 13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311" h="1313">
                  <a:moveTo>
                    <a:pt x="625" y="288"/>
                  </a:moveTo>
                  <a:lnTo>
                    <a:pt x="608" y="291"/>
                  </a:lnTo>
                  <a:lnTo>
                    <a:pt x="593" y="299"/>
                  </a:lnTo>
                  <a:lnTo>
                    <a:pt x="582" y="310"/>
                  </a:lnTo>
                  <a:lnTo>
                    <a:pt x="573" y="326"/>
                  </a:lnTo>
                  <a:lnTo>
                    <a:pt x="570" y="343"/>
                  </a:lnTo>
                  <a:lnTo>
                    <a:pt x="570" y="571"/>
                  </a:lnTo>
                  <a:lnTo>
                    <a:pt x="342" y="571"/>
                  </a:lnTo>
                  <a:lnTo>
                    <a:pt x="325" y="574"/>
                  </a:lnTo>
                  <a:lnTo>
                    <a:pt x="310" y="583"/>
                  </a:lnTo>
                  <a:lnTo>
                    <a:pt x="299" y="594"/>
                  </a:lnTo>
                  <a:lnTo>
                    <a:pt x="290" y="609"/>
                  </a:lnTo>
                  <a:lnTo>
                    <a:pt x="288" y="625"/>
                  </a:lnTo>
                  <a:lnTo>
                    <a:pt x="288" y="687"/>
                  </a:lnTo>
                  <a:lnTo>
                    <a:pt x="290" y="704"/>
                  </a:lnTo>
                  <a:lnTo>
                    <a:pt x="299" y="719"/>
                  </a:lnTo>
                  <a:lnTo>
                    <a:pt x="310" y="730"/>
                  </a:lnTo>
                  <a:lnTo>
                    <a:pt x="325" y="739"/>
                  </a:lnTo>
                  <a:lnTo>
                    <a:pt x="342" y="741"/>
                  </a:lnTo>
                  <a:lnTo>
                    <a:pt x="570" y="741"/>
                  </a:lnTo>
                  <a:lnTo>
                    <a:pt x="570" y="970"/>
                  </a:lnTo>
                  <a:lnTo>
                    <a:pt x="573" y="987"/>
                  </a:lnTo>
                  <a:lnTo>
                    <a:pt x="582" y="1003"/>
                  </a:lnTo>
                  <a:lnTo>
                    <a:pt x="593" y="1014"/>
                  </a:lnTo>
                  <a:lnTo>
                    <a:pt x="608" y="1022"/>
                  </a:lnTo>
                  <a:lnTo>
                    <a:pt x="625" y="1025"/>
                  </a:lnTo>
                  <a:lnTo>
                    <a:pt x="685" y="1025"/>
                  </a:lnTo>
                  <a:lnTo>
                    <a:pt x="703" y="1022"/>
                  </a:lnTo>
                  <a:lnTo>
                    <a:pt x="718" y="1014"/>
                  </a:lnTo>
                  <a:lnTo>
                    <a:pt x="729" y="1003"/>
                  </a:lnTo>
                  <a:lnTo>
                    <a:pt x="737" y="987"/>
                  </a:lnTo>
                  <a:lnTo>
                    <a:pt x="740" y="970"/>
                  </a:lnTo>
                  <a:lnTo>
                    <a:pt x="740" y="741"/>
                  </a:lnTo>
                  <a:lnTo>
                    <a:pt x="969" y="741"/>
                  </a:lnTo>
                  <a:lnTo>
                    <a:pt x="986" y="739"/>
                  </a:lnTo>
                  <a:lnTo>
                    <a:pt x="1001" y="730"/>
                  </a:lnTo>
                  <a:lnTo>
                    <a:pt x="1012" y="719"/>
                  </a:lnTo>
                  <a:lnTo>
                    <a:pt x="1020" y="704"/>
                  </a:lnTo>
                  <a:lnTo>
                    <a:pt x="1024" y="687"/>
                  </a:lnTo>
                  <a:lnTo>
                    <a:pt x="1024" y="625"/>
                  </a:lnTo>
                  <a:lnTo>
                    <a:pt x="1020" y="609"/>
                  </a:lnTo>
                  <a:lnTo>
                    <a:pt x="1012" y="594"/>
                  </a:lnTo>
                  <a:lnTo>
                    <a:pt x="1001" y="583"/>
                  </a:lnTo>
                  <a:lnTo>
                    <a:pt x="986" y="574"/>
                  </a:lnTo>
                  <a:lnTo>
                    <a:pt x="969" y="571"/>
                  </a:lnTo>
                  <a:lnTo>
                    <a:pt x="740" y="571"/>
                  </a:lnTo>
                  <a:lnTo>
                    <a:pt x="740" y="343"/>
                  </a:lnTo>
                  <a:lnTo>
                    <a:pt x="737" y="326"/>
                  </a:lnTo>
                  <a:lnTo>
                    <a:pt x="729" y="310"/>
                  </a:lnTo>
                  <a:lnTo>
                    <a:pt x="718" y="299"/>
                  </a:lnTo>
                  <a:lnTo>
                    <a:pt x="703" y="291"/>
                  </a:lnTo>
                  <a:lnTo>
                    <a:pt x="685" y="288"/>
                  </a:lnTo>
                  <a:lnTo>
                    <a:pt x="625" y="288"/>
                  </a:lnTo>
                  <a:close/>
                  <a:moveTo>
                    <a:pt x="656" y="0"/>
                  </a:moveTo>
                  <a:lnTo>
                    <a:pt x="719" y="3"/>
                  </a:lnTo>
                  <a:lnTo>
                    <a:pt x="780" y="13"/>
                  </a:lnTo>
                  <a:lnTo>
                    <a:pt x="839" y="27"/>
                  </a:lnTo>
                  <a:lnTo>
                    <a:pt x="896" y="46"/>
                  </a:lnTo>
                  <a:lnTo>
                    <a:pt x="951" y="71"/>
                  </a:lnTo>
                  <a:lnTo>
                    <a:pt x="1003" y="100"/>
                  </a:lnTo>
                  <a:lnTo>
                    <a:pt x="1052" y="134"/>
                  </a:lnTo>
                  <a:lnTo>
                    <a:pt x="1097" y="172"/>
                  </a:lnTo>
                  <a:lnTo>
                    <a:pt x="1139" y="214"/>
                  </a:lnTo>
                  <a:lnTo>
                    <a:pt x="1177" y="259"/>
                  </a:lnTo>
                  <a:lnTo>
                    <a:pt x="1211" y="308"/>
                  </a:lnTo>
                  <a:lnTo>
                    <a:pt x="1239" y="360"/>
                  </a:lnTo>
                  <a:lnTo>
                    <a:pt x="1265" y="415"/>
                  </a:lnTo>
                  <a:lnTo>
                    <a:pt x="1284" y="472"/>
                  </a:lnTo>
                  <a:lnTo>
                    <a:pt x="1298" y="532"/>
                  </a:lnTo>
                  <a:lnTo>
                    <a:pt x="1308" y="593"/>
                  </a:lnTo>
                  <a:lnTo>
                    <a:pt x="1311" y="656"/>
                  </a:lnTo>
                  <a:lnTo>
                    <a:pt x="1308" y="719"/>
                  </a:lnTo>
                  <a:lnTo>
                    <a:pt x="1298" y="781"/>
                  </a:lnTo>
                  <a:lnTo>
                    <a:pt x="1284" y="840"/>
                  </a:lnTo>
                  <a:lnTo>
                    <a:pt x="1265" y="898"/>
                  </a:lnTo>
                  <a:lnTo>
                    <a:pt x="1239" y="953"/>
                  </a:lnTo>
                  <a:lnTo>
                    <a:pt x="1211" y="1005"/>
                  </a:lnTo>
                  <a:lnTo>
                    <a:pt x="1177" y="1054"/>
                  </a:lnTo>
                  <a:lnTo>
                    <a:pt x="1139" y="1098"/>
                  </a:lnTo>
                  <a:lnTo>
                    <a:pt x="1097" y="1140"/>
                  </a:lnTo>
                  <a:lnTo>
                    <a:pt x="1052" y="1179"/>
                  </a:lnTo>
                  <a:lnTo>
                    <a:pt x="1003" y="1213"/>
                  </a:lnTo>
                  <a:lnTo>
                    <a:pt x="951" y="1242"/>
                  </a:lnTo>
                  <a:lnTo>
                    <a:pt x="896" y="1267"/>
                  </a:lnTo>
                  <a:lnTo>
                    <a:pt x="839" y="1286"/>
                  </a:lnTo>
                  <a:lnTo>
                    <a:pt x="780" y="1300"/>
                  </a:lnTo>
                  <a:lnTo>
                    <a:pt x="719" y="1309"/>
                  </a:lnTo>
                  <a:lnTo>
                    <a:pt x="656" y="1313"/>
                  </a:lnTo>
                  <a:lnTo>
                    <a:pt x="593" y="1309"/>
                  </a:lnTo>
                  <a:lnTo>
                    <a:pt x="531" y="1300"/>
                  </a:lnTo>
                  <a:lnTo>
                    <a:pt x="472" y="1286"/>
                  </a:lnTo>
                  <a:lnTo>
                    <a:pt x="415" y="1267"/>
                  </a:lnTo>
                  <a:lnTo>
                    <a:pt x="360" y="1242"/>
                  </a:lnTo>
                  <a:lnTo>
                    <a:pt x="308" y="1213"/>
                  </a:lnTo>
                  <a:lnTo>
                    <a:pt x="259" y="1179"/>
                  </a:lnTo>
                  <a:lnTo>
                    <a:pt x="214" y="1140"/>
                  </a:lnTo>
                  <a:lnTo>
                    <a:pt x="171" y="1098"/>
                  </a:lnTo>
                  <a:lnTo>
                    <a:pt x="134" y="1054"/>
                  </a:lnTo>
                  <a:lnTo>
                    <a:pt x="100" y="1005"/>
                  </a:lnTo>
                  <a:lnTo>
                    <a:pt x="70" y="953"/>
                  </a:lnTo>
                  <a:lnTo>
                    <a:pt x="46" y="898"/>
                  </a:lnTo>
                  <a:lnTo>
                    <a:pt x="27" y="840"/>
                  </a:lnTo>
                  <a:lnTo>
                    <a:pt x="12" y="781"/>
                  </a:lnTo>
                  <a:lnTo>
                    <a:pt x="3" y="719"/>
                  </a:lnTo>
                  <a:lnTo>
                    <a:pt x="0" y="656"/>
                  </a:lnTo>
                  <a:lnTo>
                    <a:pt x="3" y="593"/>
                  </a:lnTo>
                  <a:lnTo>
                    <a:pt x="12" y="532"/>
                  </a:lnTo>
                  <a:lnTo>
                    <a:pt x="27" y="472"/>
                  </a:lnTo>
                  <a:lnTo>
                    <a:pt x="46" y="415"/>
                  </a:lnTo>
                  <a:lnTo>
                    <a:pt x="70" y="360"/>
                  </a:lnTo>
                  <a:lnTo>
                    <a:pt x="100" y="308"/>
                  </a:lnTo>
                  <a:lnTo>
                    <a:pt x="134" y="259"/>
                  </a:lnTo>
                  <a:lnTo>
                    <a:pt x="171" y="214"/>
                  </a:lnTo>
                  <a:lnTo>
                    <a:pt x="214" y="172"/>
                  </a:lnTo>
                  <a:lnTo>
                    <a:pt x="259" y="134"/>
                  </a:lnTo>
                  <a:lnTo>
                    <a:pt x="308" y="100"/>
                  </a:lnTo>
                  <a:lnTo>
                    <a:pt x="360" y="71"/>
                  </a:lnTo>
                  <a:lnTo>
                    <a:pt x="415" y="46"/>
                  </a:lnTo>
                  <a:lnTo>
                    <a:pt x="472" y="27"/>
                  </a:lnTo>
                  <a:lnTo>
                    <a:pt x="531" y="13"/>
                  </a:lnTo>
                  <a:lnTo>
                    <a:pt x="593" y="3"/>
                  </a:lnTo>
                  <a:lnTo>
                    <a:pt x="65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9" name="TextBox 38"/>
          <p:cNvSpPr txBox="1"/>
          <p:nvPr/>
        </p:nvSpPr>
        <p:spPr>
          <a:xfrm>
            <a:off x="7447953" y="4161095"/>
            <a:ext cx="2044698" cy="492443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 anchor="ctr" anchorCtr="0">
            <a:spAutoFit/>
          </a:bodyPr>
          <a:lstStyle/>
          <a:p>
            <a:r>
              <a:rPr lang="id-ID" sz="3200" dirty="0">
                <a:solidFill>
                  <a:schemeClr val="bg1"/>
                </a:solidFill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15%</a:t>
            </a:r>
            <a:endParaRPr lang="en-US" sz="3200" dirty="0">
              <a:solidFill>
                <a:schemeClr val="bg1"/>
              </a:solidFill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40" name="Rectangle 39"/>
          <p:cNvSpPr/>
          <p:nvPr/>
        </p:nvSpPr>
        <p:spPr>
          <a:xfrm>
            <a:off x="7447953" y="4702405"/>
            <a:ext cx="2044698" cy="8540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i="0" dirty="0">
                <a:solidFill>
                  <a:schemeClr val="bg1"/>
                </a:solidFill>
                <a:effectLst/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Lorem ipsum dolor sit amet, lacus nulla ac netus nibh aliquet, porttitor</a:t>
            </a:r>
            <a:endParaRPr lang="id-ID" sz="1100" dirty="0">
              <a:solidFill>
                <a:schemeClr val="bg1"/>
              </a:solidFill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52967755"/>
      </p:ext>
    </p:extLst>
  </p:cSld>
  <p:clrMapOvr>
    <a:masterClrMapping/>
  </p:clrMapOvr>
  <p:transition spd="slow">
    <p:wipe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426822" y="610456"/>
            <a:ext cx="1947415" cy="6247544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6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0" name="TextBox 9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7966222" y="1250576"/>
            <a:ext cx="540687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latin typeface="Poppins" panose="00000500000000000000" pitchFamily="50" charset="0"/>
                <a:cs typeface="Poppins" panose="00000500000000000000" pitchFamily="50" charset="0"/>
              </a:rPr>
              <a:t>Reference </a:t>
            </a:r>
            <a:r>
              <a:rPr lang="id-ID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Here</a:t>
            </a:r>
            <a:endParaRPr lang="en-US" sz="3600" b="1" dirty="0">
              <a:solidFill>
                <a:schemeClr val="accent4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7985100" y="1815104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52355449-ADEA-4A83-893C-2A604EF31A15}"/>
              </a:ext>
            </a:extLst>
          </p:cNvPr>
          <p:cNvSpPr/>
          <p:nvPr/>
        </p:nvSpPr>
        <p:spPr>
          <a:xfrm>
            <a:off x="7985100" y="2543083"/>
            <a:ext cx="2224146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base"/>
            <a:r>
              <a:rPr lang="id-ID" sz="1200" b="1" i="0" dirty="0">
                <a:solidFill>
                  <a:schemeClr val="accent4"/>
                </a:solidFill>
                <a:effectLst/>
                <a:latin typeface="Segoe UI" panose="020B0502040204020203" pitchFamily="34" charset="0"/>
                <a:ea typeface="Roboto Condensed" panose="02000000000000000000" pitchFamily="2" charset="0"/>
                <a:cs typeface="Segoe UI" panose="020B0502040204020203" pitchFamily="34" charset="0"/>
              </a:rPr>
              <a:t>0,988%  Percen</a:t>
            </a:r>
            <a:endParaRPr lang="en-US" sz="1200" b="1" i="0" dirty="0">
              <a:solidFill>
                <a:schemeClr val="accent4"/>
              </a:solidFill>
              <a:effectLst/>
              <a:latin typeface="Segoe UI" panose="020B0502040204020203" pitchFamily="34" charset="0"/>
              <a:ea typeface="Roboto Condensed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14" name="Rectangle: Rounded Corners 45">
            <a:extLst>
              <a:ext uri="{FF2B5EF4-FFF2-40B4-BE49-F238E27FC236}">
                <a16:creationId xmlns:a16="http://schemas.microsoft.com/office/drawing/2014/main" id="{47E084F2-736F-498F-A542-91BA0A3C61E5}"/>
              </a:ext>
            </a:extLst>
          </p:cNvPr>
          <p:cNvSpPr/>
          <p:nvPr/>
        </p:nvSpPr>
        <p:spPr>
          <a:xfrm>
            <a:off x="7985100" y="2912271"/>
            <a:ext cx="1892388" cy="323103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More Statistic</a:t>
            </a:r>
            <a:endParaRPr lang="id-ID" sz="12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0A3885B3-E294-4259-852B-9B5FE6AAE00A}"/>
              </a:ext>
            </a:extLst>
          </p:cNvPr>
          <p:cNvSpPr/>
          <p:nvPr/>
        </p:nvSpPr>
        <p:spPr>
          <a:xfrm>
            <a:off x="7934635" y="3311171"/>
            <a:ext cx="4056093" cy="6001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 science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52355449-ADEA-4A83-893C-2A604EF31A15}"/>
              </a:ext>
            </a:extLst>
          </p:cNvPr>
          <p:cNvSpPr/>
          <p:nvPr/>
        </p:nvSpPr>
        <p:spPr>
          <a:xfrm>
            <a:off x="8012905" y="4350810"/>
            <a:ext cx="2224146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base"/>
            <a:r>
              <a:rPr lang="id-ID" sz="1200" b="1" i="0" dirty="0">
                <a:solidFill>
                  <a:schemeClr val="accent4"/>
                </a:solidFill>
                <a:effectLst/>
                <a:latin typeface="Segoe UI" panose="020B0502040204020203" pitchFamily="34" charset="0"/>
                <a:ea typeface="Roboto Condensed" panose="02000000000000000000" pitchFamily="2" charset="0"/>
                <a:cs typeface="Segoe UI" panose="020B0502040204020203" pitchFamily="34" charset="0"/>
              </a:rPr>
              <a:t>0,900%  Percen</a:t>
            </a:r>
            <a:endParaRPr lang="en-US" sz="1200" b="1" i="0" dirty="0">
              <a:solidFill>
                <a:schemeClr val="accent4"/>
              </a:solidFill>
              <a:effectLst/>
              <a:latin typeface="Segoe UI" panose="020B0502040204020203" pitchFamily="34" charset="0"/>
              <a:ea typeface="Roboto Condensed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17" name="Rectangle: Rounded Corners 45">
            <a:extLst>
              <a:ext uri="{FF2B5EF4-FFF2-40B4-BE49-F238E27FC236}">
                <a16:creationId xmlns:a16="http://schemas.microsoft.com/office/drawing/2014/main" id="{47E084F2-736F-498F-A542-91BA0A3C61E5}"/>
              </a:ext>
            </a:extLst>
          </p:cNvPr>
          <p:cNvSpPr/>
          <p:nvPr/>
        </p:nvSpPr>
        <p:spPr>
          <a:xfrm>
            <a:off x="8012905" y="4719998"/>
            <a:ext cx="1892388" cy="323103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More Statistic</a:t>
            </a:r>
            <a:endParaRPr lang="id-ID" sz="12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0A3885B3-E294-4259-852B-9B5FE6AAE00A}"/>
              </a:ext>
            </a:extLst>
          </p:cNvPr>
          <p:cNvSpPr/>
          <p:nvPr/>
        </p:nvSpPr>
        <p:spPr>
          <a:xfrm>
            <a:off x="7962440" y="5118898"/>
            <a:ext cx="4056093" cy="6001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 science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37259086-71B7-4020-921F-50C9A52B0F68}"/>
              </a:ext>
            </a:extLst>
          </p:cNvPr>
          <p:cNvSpPr/>
          <p:nvPr/>
        </p:nvSpPr>
        <p:spPr>
          <a:xfrm>
            <a:off x="627537" y="5727412"/>
            <a:ext cx="4554062" cy="5078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Collaboratively administrate empowered networks. Dynamic </a:t>
            </a:r>
            <a:r>
              <a:rPr lang="en-US" sz="1100" dirty="0" err="1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procra</a:t>
            </a:r>
            <a:r>
              <a:rPr lang="id-ID" sz="11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en-US" sz="1100" dirty="0" err="1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stin</a:t>
            </a:r>
            <a:r>
              <a:rPr lang="id-ID" sz="11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en-US" sz="11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ate B2C administrate </a:t>
            </a:r>
            <a:r>
              <a:rPr lang="en-US" sz="1100" dirty="0" err="1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administrate</a:t>
            </a:r>
            <a:r>
              <a:rPr lang="en-US" sz="11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empowered 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627537" y="5418980"/>
            <a:ext cx="2472146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Package 01</a:t>
            </a:r>
          </a:p>
        </p:txBody>
      </p:sp>
      <p:sp>
        <p:nvSpPr>
          <p:cNvPr id="23" name="Rectangle: Rounded Corners 45">
            <a:extLst>
              <a:ext uri="{FF2B5EF4-FFF2-40B4-BE49-F238E27FC236}">
                <a16:creationId xmlns:a16="http://schemas.microsoft.com/office/drawing/2014/main" id="{47E084F2-736F-498F-A542-91BA0A3C61E5}"/>
              </a:ext>
            </a:extLst>
          </p:cNvPr>
          <p:cNvSpPr/>
          <p:nvPr/>
        </p:nvSpPr>
        <p:spPr>
          <a:xfrm>
            <a:off x="5688156" y="1492001"/>
            <a:ext cx="1424745" cy="3231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More Statistic</a:t>
            </a:r>
            <a:endParaRPr lang="id-ID" sz="1200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0A3885B3-E294-4259-852B-9B5FE6AAE00A}"/>
              </a:ext>
            </a:extLst>
          </p:cNvPr>
          <p:cNvSpPr/>
          <p:nvPr/>
        </p:nvSpPr>
        <p:spPr>
          <a:xfrm>
            <a:off x="5647684" y="1834615"/>
            <a:ext cx="1505690" cy="8194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</a:t>
            </a:r>
            <a:r>
              <a:rPr lang="en-US" sz="1050" dirty="0" err="1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langu</a:t>
            </a:r>
            <a:r>
              <a:rPr lang="id-ID" sz="105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 </a:t>
            </a:r>
            <a:r>
              <a:rPr lang="en-US" sz="105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ages are members of the same family. </a:t>
            </a:r>
          </a:p>
        </p:txBody>
      </p:sp>
      <p:sp>
        <p:nvSpPr>
          <p:cNvPr id="25" name="Rectangle: Rounded Corners 45">
            <a:extLst>
              <a:ext uri="{FF2B5EF4-FFF2-40B4-BE49-F238E27FC236}">
                <a16:creationId xmlns:a16="http://schemas.microsoft.com/office/drawing/2014/main" id="{47E084F2-736F-498F-A542-91BA0A3C61E5}"/>
              </a:ext>
            </a:extLst>
          </p:cNvPr>
          <p:cNvSpPr/>
          <p:nvPr/>
        </p:nvSpPr>
        <p:spPr>
          <a:xfrm>
            <a:off x="5693480" y="3189184"/>
            <a:ext cx="1424745" cy="3231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More Statistic</a:t>
            </a:r>
            <a:endParaRPr lang="id-ID" sz="1200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0A3885B3-E294-4259-852B-9B5FE6AAE00A}"/>
              </a:ext>
            </a:extLst>
          </p:cNvPr>
          <p:cNvSpPr/>
          <p:nvPr/>
        </p:nvSpPr>
        <p:spPr>
          <a:xfrm>
            <a:off x="5653008" y="3531798"/>
            <a:ext cx="1505690" cy="8194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</a:t>
            </a:r>
            <a:r>
              <a:rPr lang="en-US" sz="1050" dirty="0" err="1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langu</a:t>
            </a:r>
            <a:r>
              <a:rPr lang="id-ID" sz="105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 </a:t>
            </a:r>
            <a:r>
              <a:rPr lang="en-US" sz="105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ages are members of the same family. </a:t>
            </a:r>
          </a:p>
        </p:txBody>
      </p:sp>
      <p:sp>
        <p:nvSpPr>
          <p:cNvPr id="27" name="Rectangle: Rounded Corners 45">
            <a:extLst>
              <a:ext uri="{FF2B5EF4-FFF2-40B4-BE49-F238E27FC236}">
                <a16:creationId xmlns:a16="http://schemas.microsoft.com/office/drawing/2014/main" id="{47E084F2-736F-498F-A542-91BA0A3C61E5}"/>
              </a:ext>
            </a:extLst>
          </p:cNvPr>
          <p:cNvSpPr/>
          <p:nvPr/>
        </p:nvSpPr>
        <p:spPr>
          <a:xfrm>
            <a:off x="5698804" y="4881549"/>
            <a:ext cx="1424745" cy="323103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More Statistic</a:t>
            </a:r>
            <a:endParaRPr lang="id-ID" sz="1200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0A3885B3-E294-4259-852B-9B5FE6AAE00A}"/>
              </a:ext>
            </a:extLst>
          </p:cNvPr>
          <p:cNvSpPr/>
          <p:nvPr/>
        </p:nvSpPr>
        <p:spPr>
          <a:xfrm>
            <a:off x="5658332" y="5224163"/>
            <a:ext cx="1505690" cy="8194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</a:t>
            </a:r>
            <a:r>
              <a:rPr lang="en-US" sz="1050" dirty="0" err="1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langu</a:t>
            </a:r>
            <a:r>
              <a:rPr lang="id-ID" sz="105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 </a:t>
            </a:r>
            <a:r>
              <a:rPr lang="en-US" sz="105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ages are members of the same family. 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1C720-9B76-4F64-BAF8-25CF7F2434F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263028329"/>
      </p:ext>
    </p:extLst>
  </p:cSld>
  <p:clrMapOvr>
    <a:masterClrMapping/>
  </p:clrMapOvr>
  <p:transition spd="slow">
    <p:wipe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0C3544D-50AC-4803-9E79-895F6A39A34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71590EA7-8E9F-4F0C-A690-E1522CC5479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5" name="Picture Placeholder 34">
            <a:extLst>
              <a:ext uri="{FF2B5EF4-FFF2-40B4-BE49-F238E27FC236}">
                <a16:creationId xmlns:a16="http://schemas.microsoft.com/office/drawing/2014/main" id="{740AD69C-3AD9-4959-ADC5-86633C28CFC2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" name="Rectangle 3"/>
          <p:cNvSpPr/>
          <p:nvPr/>
        </p:nvSpPr>
        <p:spPr>
          <a:xfrm>
            <a:off x="8740423" y="0"/>
            <a:ext cx="3451578" cy="68580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7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" name="TextBox 10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983700" y="849424"/>
            <a:ext cx="54361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latin typeface="Poppins" panose="00000500000000000000" pitchFamily="50" charset="0"/>
                <a:cs typeface="Poppins" panose="00000500000000000000" pitchFamily="50" charset="0"/>
              </a:rPr>
              <a:t>Special</a:t>
            </a:r>
            <a:r>
              <a:rPr lang="en-US" sz="3600" b="1" dirty="0">
                <a:latin typeface="Poppins" panose="00000500000000000000" pitchFamily="50" charset="0"/>
                <a:cs typeface="Poppins" panose="00000500000000000000" pitchFamily="50" charset="0"/>
              </a:rPr>
              <a:t> </a:t>
            </a:r>
            <a:r>
              <a:rPr lang="id-ID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Benefits</a:t>
            </a:r>
            <a:endParaRPr lang="en-US" sz="3600" b="1" dirty="0">
              <a:solidFill>
                <a:schemeClr val="accent4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1002578" y="1413952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433121" y="3757536"/>
            <a:ext cx="1563717" cy="727320"/>
            <a:chOff x="1884114" y="1667077"/>
            <a:chExt cx="1563717" cy="727320"/>
          </a:xfrm>
        </p:grpSpPr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884114" y="1667077"/>
              <a:ext cx="1330037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600" dirty="0">
                  <a:solidFill>
                    <a:schemeClr val="bg1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50%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sp>
        <p:nvSpPr>
          <p:cNvPr id="17" name="TextBox 16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346097" y="5109045"/>
            <a:ext cx="2504679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 product of the modern age. Prior to the mid-19th </a:t>
            </a:r>
            <a:r>
              <a:rPr lang="en-US" sz="105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centurythe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modern age. Prior to the mid-19th century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3085935" y="5109044"/>
            <a:ext cx="2504679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 product of the modern age. Prior to the mid-19th </a:t>
            </a:r>
            <a:r>
              <a:rPr lang="en-US" sz="105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centurythe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modern age. Prior to the mid-19th century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5825773" y="5109043"/>
            <a:ext cx="2504679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is a product of the modern age. Prior to the mid-19th </a:t>
            </a:r>
            <a:r>
              <a:rPr lang="en-US" sz="105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centurythe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modern age. Prior to the mid-19th century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3199304" y="3757536"/>
            <a:ext cx="1563717" cy="727320"/>
            <a:chOff x="1884114" y="1667077"/>
            <a:chExt cx="1563717" cy="727320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884114" y="1667077"/>
              <a:ext cx="1330037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d-ID" sz="3600" dirty="0">
                  <a:solidFill>
                    <a:schemeClr val="bg1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90</a:t>
              </a:r>
              <a:r>
                <a:rPr lang="en-US" sz="3600" dirty="0">
                  <a:solidFill>
                    <a:schemeClr val="bg1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%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5965487" y="3757536"/>
            <a:ext cx="1563717" cy="727320"/>
            <a:chOff x="1884114" y="1667077"/>
            <a:chExt cx="1563717" cy="727320"/>
          </a:xfrm>
        </p:grpSpPr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884114" y="1667077"/>
              <a:ext cx="1330037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d-ID" sz="3600" dirty="0">
                  <a:solidFill>
                    <a:schemeClr val="bg1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60</a:t>
              </a:r>
              <a:r>
                <a:rPr lang="en-US" sz="3600" dirty="0">
                  <a:solidFill>
                    <a:schemeClr val="bg1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%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sp>
        <p:nvSpPr>
          <p:cNvPr id="26" name="Rectangle 25"/>
          <p:cNvSpPr/>
          <p:nvPr/>
        </p:nvSpPr>
        <p:spPr>
          <a:xfrm>
            <a:off x="9204189" y="1197853"/>
            <a:ext cx="2642852" cy="5686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i="0" dirty="0">
                <a:solidFill>
                  <a:schemeClr val="bg1"/>
                </a:solidFill>
                <a:effectLst/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Lorem ipsum dolor sit amet, lacus nulla ac netus nibh aliquet, porttitor</a:t>
            </a:r>
            <a:endParaRPr lang="id-ID" sz="1100" dirty="0">
              <a:solidFill>
                <a:schemeClr val="bg1"/>
              </a:solidFill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9268092" y="659569"/>
            <a:ext cx="1119912" cy="492443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6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Pricelist 2020</a:t>
            </a:r>
          </a:p>
        </p:txBody>
      </p:sp>
      <p:sp>
        <p:nvSpPr>
          <p:cNvPr id="28" name="Rectangle 27"/>
          <p:cNvSpPr/>
          <p:nvPr/>
        </p:nvSpPr>
        <p:spPr>
          <a:xfrm>
            <a:off x="9204189" y="2665987"/>
            <a:ext cx="2642852" cy="5686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i="0" dirty="0">
                <a:solidFill>
                  <a:schemeClr val="bg1"/>
                </a:solidFill>
                <a:effectLst/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Lorem ipsum dolor sit amet, lacus nulla ac netus nibh aliquet, porttitor</a:t>
            </a:r>
            <a:endParaRPr lang="id-ID" sz="1100" dirty="0">
              <a:solidFill>
                <a:schemeClr val="bg1"/>
              </a:solidFill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9268092" y="2127703"/>
            <a:ext cx="1119912" cy="492443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6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Pricelist 2020</a:t>
            </a:r>
          </a:p>
        </p:txBody>
      </p:sp>
      <p:sp>
        <p:nvSpPr>
          <p:cNvPr id="30" name="Rectangle 29"/>
          <p:cNvSpPr/>
          <p:nvPr/>
        </p:nvSpPr>
        <p:spPr>
          <a:xfrm>
            <a:off x="9204189" y="4134121"/>
            <a:ext cx="2642852" cy="5686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i="0" dirty="0">
                <a:solidFill>
                  <a:schemeClr val="bg1"/>
                </a:solidFill>
                <a:effectLst/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Lorem ipsum dolor sit amet, lacus nulla ac netus nibh aliquet, porttitor</a:t>
            </a:r>
            <a:endParaRPr lang="id-ID" sz="1100" dirty="0">
              <a:solidFill>
                <a:schemeClr val="bg1"/>
              </a:solidFill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9268092" y="3595837"/>
            <a:ext cx="1119912" cy="492443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6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Pricelist 2020</a:t>
            </a:r>
          </a:p>
        </p:txBody>
      </p:sp>
      <p:sp>
        <p:nvSpPr>
          <p:cNvPr id="32" name="Rectangle 31"/>
          <p:cNvSpPr/>
          <p:nvPr/>
        </p:nvSpPr>
        <p:spPr>
          <a:xfrm>
            <a:off x="9204189" y="5602255"/>
            <a:ext cx="2642852" cy="5686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i="0" dirty="0">
                <a:solidFill>
                  <a:schemeClr val="bg1"/>
                </a:solidFill>
                <a:effectLst/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Lorem ipsum dolor sit amet, lacus nulla ac netus nibh aliquet, porttitor</a:t>
            </a:r>
            <a:endParaRPr lang="id-ID" sz="1100" dirty="0">
              <a:solidFill>
                <a:schemeClr val="bg1"/>
              </a:solidFill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9268092" y="5063971"/>
            <a:ext cx="1119912" cy="492443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6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Pricelist 2020</a:t>
            </a:r>
          </a:p>
        </p:txBody>
      </p:sp>
    </p:spTree>
    <p:extLst>
      <p:ext uri="{BB962C8B-B14F-4D97-AF65-F5344CB8AC3E}">
        <p14:creationId xmlns:p14="http://schemas.microsoft.com/office/powerpoint/2010/main" val="2104235674"/>
      </p:ext>
    </p:extLst>
  </p:cSld>
  <p:clrMapOvr>
    <a:masterClrMapping/>
  </p:clrMapOvr>
  <p:transition spd="slow">
    <p:wipe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sosceles Triangle 2"/>
          <p:cNvSpPr/>
          <p:nvPr/>
        </p:nvSpPr>
        <p:spPr>
          <a:xfrm rot="10800000">
            <a:off x="1345879" y="3711387"/>
            <a:ext cx="854283" cy="905363"/>
          </a:xfrm>
          <a:prstGeom prst="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Isosceles Triangle 4"/>
          <p:cNvSpPr/>
          <p:nvPr/>
        </p:nvSpPr>
        <p:spPr>
          <a:xfrm>
            <a:off x="9960671" y="5961000"/>
            <a:ext cx="854284" cy="896998"/>
          </a:xfrm>
          <a:prstGeom prst="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9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Description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  <p:sp>
        <p:nvSpPr>
          <p:cNvPr id="17" name="Rectangle: Rounded Corners 6">
            <a:extLst>
              <a:ext uri="{FF2B5EF4-FFF2-40B4-BE49-F238E27FC236}">
                <a16:creationId xmlns:a16="http://schemas.microsoft.com/office/drawing/2014/main" id="{84066D97-8FA8-4878-B549-4022D170894E}"/>
              </a:ext>
            </a:extLst>
          </p:cNvPr>
          <p:cNvSpPr/>
          <p:nvPr/>
        </p:nvSpPr>
        <p:spPr>
          <a:xfrm>
            <a:off x="1939815" y="2832606"/>
            <a:ext cx="1119353" cy="305278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latin typeface="Segoe UI" panose="020B0502040204020203" pitchFamily="34" charset="0"/>
                <a:cs typeface="Segoe UI" panose="020B0502040204020203" pitchFamily="34" charset="0"/>
              </a:rPr>
              <a:t>Join us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825688" y="2212387"/>
            <a:ext cx="3347606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 to the mid-19th century</a:t>
            </a:r>
          </a:p>
        </p:txBody>
      </p:sp>
      <p:sp>
        <p:nvSpPr>
          <p:cNvPr id="19" name="Rectangle: Rounded Corners 6">
            <a:extLst>
              <a:ext uri="{FF2B5EF4-FFF2-40B4-BE49-F238E27FC236}">
                <a16:creationId xmlns:a16="http://schemas.microsoft.com/office/drawing/2014/main" id="{84066D97-8FA8-4878-B549-4022D170894E}"/>
              </a:ext>
            </a:extLst>
          </p:cNvPr>
          <p:cNvSpPr/>
          <p:nvPr/>
        </p:nvSpPr>
        <p:spPr>
          <a:xfrm>
            <a:off x="5536324" y="2832606"/>
            <a:ext cx="1119353" cy="305278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latin typeface="Segoe UI" panose="020B0502040204020203" pitchFamily="34" charset="0"/>
                <a:cs typeface="Segoe UI" panose="020B0502040204020203" pitchFamily="34" charset="0"/>
              </a:rPr>
              <a:t>Join us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4422197" y="2212387"/>
            <a:ext cx="3347606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 to the mid-19th century</a:t>
            </a:r>
          </a:p>
        </p:txBody>
      </p:sp>
      <p:sp>
        <p:nvSpPr>
          <p:cNvPr id="21" name="Rectangle: Rounded Corners 6">
            <a:extLst>
              <a:ext uri="{FF2B5EF4-FFF2-40B4-BE49-F238E27FC236}">
                <a16:creationId xmlns:a16="http://schemas.microsoft.com/office/drawing/2014/main" id="{84066D97-8FA8-4878-B549-4022D170894E}"/>
              </a:ext>
            </a:extLst>
          </p:cNvPr>
          <p:cNvSpPr/>
          <p:nvPr/>
        </p:nvSpPr>
        <p:spPr>
          <a:xfrm>
            <a:off x="9132833" y="2832606"/>
            <a:ext cx="1119353" cy="305278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latin typeface="Segoe UI" panose="020B0502040204020203" pitchFamily="34" charset="0"/>
                <a:cs typeface="Segoe UI" panose="020B0502040204020203" pitchFamily="34" charset="0"/>
              </a:rPr>
              <a:t>Join us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8018706" y="2212387"/>
            <a:ext cx="3347606" cy="57708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 to the mid-19th century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E542E35-2CB9-499F-A133-255CD77383D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51FA38A-4B03-4137-B402-18A3FA05E177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2B43FD3F-F320-483C-9E70-9BDEC688B82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146087209"/>
      </p:ext>
    </p:extLst>
  </p:cSld>
  <p:clrMapOvr>
    <a:masterClrMapping/>
  </p:clrMapOvr>
  <p:transition spd="slow">
    <p:wipe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Group 14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16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0" name="TextBox 19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7749673" y="1078218"/>
            <a:ext cx="37793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latin typeface="Poppins" panose="00000500000000000000" pitchFamily="50" charset="0"/>
                <a:cs typeface="Poppins" panose="00000500000000000000" pitchFamily="50" charset="0"/>
              </a:rPr>
              <a:t>Brand Electric</a:t>
            </a:r>
            <a:endParaRPr lang="en-US" sz="3600" b="1" dirty="0">
              <a:solidFill>
                <a:schemeClr val="accent4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7768551" y="1642746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92508132-8E8C-45C9-AD4E-F95CD8A03E58}"/>
              </a:ext>
            </a:extLst>
          </p:cNvPr>
          <p:cNvSpPr txBox="1"/>
          <p:nvPr/>
        </p:nvSpPr>
        <p:spPr>
          <a:xfrm>
            <a:off x="7884333" y="2304699"/>
            <a:ext cx="1229187" cy="215444"/>
          </a:xfrm>
          <a:prstGeom prst="rect">
            <a:avLst/>
          </a:prstGeom>
          <a:solidFill>
            <a:schemeClr val="accent4"/>
          </a:solidFill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MOMENT</a:t>
            </a:r>
            <a:endParaRPr lang="en-US" sz="1400" b="1" dirty="0">
              <a:solidFill>
                <a:schemeClr val="bg1"/>
              </a:solidFill>
              <a:latin typeface="Segoe UI" panose="020B0502040204020203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24" name="7 CuadroTexto">
            <a:extLst>
              <a:ext uri="{FF2B5EF4-FFF2-40B4-BE49-F238E27FC236}">
                <a16:creationId xmlns:a16="http://schemas.microsoft.com/office/drawing/2014/main" id="{ECFBFB04-DC5A-40E4-81AC-5617EF330409}"/>
              </a:ext>
            </a:extLst>
          </p:cNvPr>
          <p:cNvSpPr txBox="1"/>
          <p:nvPr/>
        </p:nvSpPr>
        <p:spPr>
          <a:xfrm>
            <a:off x="7884333" y="2563364"/>
            <a:ext cx="3617587" cy="461665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Leverage agile frameworks to provide views a robust synopsis for high level views new normal instruction.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53E07DF3-C170-4445-9788-7EFE6CFA8B1D}"/>
              </a:ext>
            </a:extLst>
          </p:cNvPr>
          <p:cNvSpPr txBox="1"/>
          <p:nvPr/>
        </p:nvSpPr>
        <p:spPr>
          <a:xfrm>
            <a:off x="7884333" y="3273403"/>
            <a:ext cx="1229187" cy="215444"/>
          </a:xfrm>
          <a:prstGeom prst="rect">
            <a:avLst/>
          </a:prstGeom>
          <a:solidFill>
            <a:schemeClr val="accent4"/>
          </a:solidFill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HAPPY</a:t>
            </a:r>
            <a:endParaRPr lang="en-US" sz="1400" b="1" dirty="0">
              <a:solidFill>
                <a:schemeClr val="bg1"/>
              </a:solidFill>
              <a:latin typeface="Segoe UI" panose="020B0502040204020203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26" name="7 CuadroTexto">
            <a:extLst>
              <a:ext uri="{FF2B5EF4-FFF2-40B4-BE49-F238E27FC236}">
                <a16:creationId xmlns:a16="http://schemas.microsoft.com/office/drawing/2014/main" id="{60695729-8352-439F-97D1-81ED87726FA3}"/>
              </a:ext>
            </a:extLst>
          </p:cNvPr>
          <p:cNvSpPr txBox="1"/>
          <p:nvPr/>
        </p:nvSpPr>
        <p:spPr>
          <a:xfrm>
            <a:off x="7884333" y="3532068"/>
            <a:ext cx="3617587" cy="461665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Leverage agile frameworks to provide views a robust synopsis for high level views new normal instruction.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7AB98BA2-FB93-463F-8EF9-8FDDC2D08E3B}"/>
              </a:ext>
            </a:extLst>
          </p:cNvPr>
          <p:cNvSpPr txBox="1"/>
          <p:nvPr/>
        </p:nvSpPr>
        <p:spPr>
          <a:xfrm>
            <a:off x="7884333" y="4242107"/>
            <a:ext cx="1229187" cy="215444"/>
          </a:xfrm>
          <a:prstGeom prst="rect">
            <a:avLst/>
          </a:prstGeom>
          <a:solidFill>
            <a:schemeClr val="accent4"/>
          </a:solidFill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id-ID" sz="14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SMILE</a:t>
            </a:r>
            <a:endParaRPr lang="en-US" sz="1400" b="1" dirty="0">
              <a:solidFill>
                <a:schemeClr val="bg1"/>
              </a:solidFill>
              <a:latin typeface="Segoe UI" panose="020B0502040204020203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28" name="7 CuadroTexto">
            <a:extLst>
              <a:ext uri="{FF2B5EF4-FFF2-40B4-BE49-F238E27FC236}">
                <a16:creationId xmlns:a16="http://schemas.microsoft.com/office/drawing/2014/main" id="{6580537E-446D-4E28-A4B7-6BA9AA426ED2}"/>
              </a:ext>
            </a:extLst>
          </p:cNvPr>
          <p:cNvSpPr txBox="1"/>
          <p:nvPr/>
        </p:nvSpPr>
        <p:spPr>
          <a:xfrm>
            <a:off x="7884333" y="4500772"/>
            <a:ext cx="3617587" cy="461665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Leverage agile frameworks to provide views a robust synopsis for high level views new normal instruction.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7AB98BA2-FB93-463F-8EF9-8FDDC2D08E3B}"/>
              </a:ext>
            </a:extLst>
          </p:cNvPr>
          <p:cNvSpPr txBox="1"/>
          <p:nvPr/>
        </p:nvSpPr>
        <p:spPr>
          <a:xfrm>
            <a:off x="7884332" y="5201247"/>
            <a:ext cx="1229187" cy="215444"/>
          </a:xfrm>
          <a:prstGeom prst="rect">
            <a:avLst/>
          </a:prstGeom>
          <a:solidFill>
            <a:schemeClr val="accent4"/>
          </a:solidFill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14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PARTY</a:t>
            </a:r>
            <a:endParaRPr lang="en-US" sz="1400" b="1" dirty="0">
              <a:solidFill>
                <a:schemeClr val="bg1"/>
              </a:solidFill>
              <a:latin typeface="Segoe UI" panose="020B0502040204020203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30" name="7 CuadroTexto">
            <a:extLst>
              <a:ext uri="{FF2B5EF4-FFF2-40B4-BE49-F238E27FC236}">
                <a16:creationId xmlns:a16="http://schemas.microsoft.com/office/drawing/2014/main" id="{6580537E-446D-4E28-A4B7-6BA9AA426ED2}"/>
              </a:ext>
            </a:extLst>
          </p:cNvPr>
          <p:cNvSpPr txBox="1"/>
          <p:nvPr/>
        </p:nvSpPr>
        <p:spPr>
          <a:xfrm>
            <a:off x="7884333" y="5459912"/>
            <a:ext cx="3617587" cy="461665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Leverage agile frameworks to provide views a robust synopsis for high level views new normal instruction.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4A6501B-5043-47D3-9467-AB56E0056FE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9A97B3D-D7DA-492D-B2EB-6086CD11BC6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CAF25FF-D4B7-4151-B5A4-276DCCE5739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560543858"/>
      </p:ext>
    </p:extLst>
  </p:cSld>
  <p:clrMapOvr>
    <a:masterClrMapping/>
  </p:clrMapOvr>
  <p:transition spd="slow">
    <p:wipe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5734050" y="5200650"/>
            <a:ext cx="6457950" cy="165735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TextBox 8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767201" y="1070596"/>
            <a:ext cx="692899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latin typeface="Poppins" panose="00000500000000000000" pitchFamily="50" charset="0"/>
                <a:cs typeface="Poppins" panose="00000500000000000000" pitchFamily="50" charset="0"/>
              </a:rPr>
              <a:t>Great </a:t>
            </a:r>
            <a:r>
              <a:rPr lang="id-ID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Services </a:t>
            </a:r>
            <a:endParaRPr lang="en-US" sz="3600" b="1" dirty="0">
              <a:solidFill>
                <a:schemeClr val="accent4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786079" y="1635124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2" name="Rectangle: Top Corners Rounded 31">
            <a:extLst>
              <a:ext uri="{FF2B5EF4-FFF2-40B4-BE49-F238E27FC236}">
                <a16:creationId xmlns:a16="http://schemas.microsoft.com/office/drawing/2014/main" id="{3F9BD05E-4939-44C6-90BC-A1BC0BAAD434}"/>
              </a:ext>
            </a:extLst>
          </p:cNvPr>
          <p:cNvSpPr/>
          <p:nvPr/>
        </p:nvSpPr>
        <p:spPr>
          <a:xfrm>
            <a:off x="888224" y="2461262"/>
            <a:ext cx="1498487" cy="361021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Connection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786079" y="2867367"/>
            <a:ext cx="4155575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</a:t>
            </a:r>
          </a:p>
        </p:txBody>
      </p:sp>
      <p:sp>
        <p:nvSpPr>
          <p:cNvPr id="18" name="Rectangle: Top Corners Rounded 31">
            <a:extLst>
              <a:ext uri="{FF2B5EF4-FFF2-40B4-BE49-F238E27FC236}">
                <a16:creationId xmlns:a16="http://schemas.microsoft.com/office/drawing/2014/main" id="{3F9BD05E-4939-44C6-90BC-A1BC0BAAD434}"/>
              </a:ext>
            </a:extLst>
          </p:cNvPr>
          <p:cNvSpPr/>
          <p:nvPr/>
        </p:nvSpPr>
        <p:spPr>
          <a:xfrm>
            <a:off x="888224" y="3722493"/>
            <a:ext cx="1498487" cy="361021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Connection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786079" y="4128598"/>
            <a:ext cx="4155575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</a:t>
            </a:r>
          </a:p>
        </p:txBody>
      </p:sp>
      <p:sp>
        <p:nvSpPr>
          <p:cNvPr id="20" name="Rectangle: Top Corners Rounded 31">
            <a:extLst>
              <a:ext uri="{FF2B5EF4-FFF2-40B4-BE49-F238E27FC236}">
                <a16:creationId xmlns:a16="http://schemas.microsoft.com/office/drawing/2014/main" id="{3F9BD05E-4939-44C6-90BC-A1BC0BAAD434}"/>
              </a:ext>
            </a:extLst>
          </p:cNvPr>
          <p:cNvSpPr/>
          <p:nvPr/>
        </p:nvSpPr>
        <p:spPr>
          <a:xfrm>
            <a:off x="888224" y="4983724"/>
            <a:ext cx="1498487" cy="361021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Connection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786079" y="5389829"/>
            <a:ext cx="4155575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37259086-71B7-4020-921F-50C9A52B0F68}"/>
              </a:ext>
            </a:extLst>
          </p:cNvPr>
          <p:cNvSpPr/>
          <p:nvPr/>
        </p:nvSpPr>
        <p:spPr>
          <a:xfrm>
            <a:off x="6240937" y="5972857"/>
            <a:ext cx="2671173" cy="5078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Collaboratively administrate empowered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netwo</a:t>
            </a:r>
            <a:r>
              <a:rPr lang="id-ID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rks</a:t>
            </a:r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. Dynamic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procra</a:t>
            </a:r>
            <a:r>
              <a:rPr lang="id-ID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stin</a:t>
            </a:r>
            <a:endParaRPr lang="en-US" sz="1100" dirty="0">
              <a:solidFill>
                <a:schemeClr val="bg1"/>
              </a:solidFill>
              <a:latin typeface="Segoe UI" panose="020B0502040204020203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6240937" y="5664425"/>
            <a:ext cx="2472146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4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Package 01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37259086-71B7-4020-921F-50C9A52B0F68}"/>
              </a:ext>
            </a:extLst>
          </p:cNvPr>
          <p:cNvSpPr/>
          <p:nvPr/>
        </p:nvSpPr>
        <p:spPr>
          <a:xfrm>
            <a:off x="9116955" y="5966910"/>
            <a:ext cx="2671173" cy="5078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Collaboratively administrate empowered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netwo</a:t>
            </a:r>
            <a:r>
              <a:rPr lang="id-ID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rks</a:t>
            </a:r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. Dynamic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procra</a:t>
            </a:r>
            <a:r>
              <a:rPr lang="id-ID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stin</a:t>
            </a:r>
            <a:endParaRPr lang="en-US" sz="1100" dirty="0">
              <a:solidFill>
                <a:schemeClr val="bg1"/>
              </a:solidFill>
              <a:latin typeface="Segoe UI" panose="020B0502040204020203" pitchFamily="34" charset="0"/>
              <a:ea typeface="Source Sans Pro" panose="020B0503030403020204" pitchFamily="34" charset="0"/>
              <a:cs typeface="Segoe UI" panose="020B0502040204020203" pitchFamily="34" charset="0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9116955" y="5658478"/>
            <a:ext cx="2472146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4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Package 02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8ECFAF65-EE07-4FB9-8ED7-03AAD80B3ED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871162924"/>
      </p:ext>
    </p:extLst>
  </p:cSld>
  <p:clrMapOvr>
    <a:masterClrMapping/>
  </p:clrMapOvr>
  <p:transition spd="slow">
    <p:wipe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Chart 10"/>
          <p:cNvGraphicFramePr/>
          <p:nvPr>
            <p:extLst/>
          </p:nvPr>
        </p:nvGraphicFramePr>
        <p:xfrm>
          <a:off x="1488888" y="2050926"/>
          <a:ext cx="4247777" cy="28318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Chart 11"/>
          <p:cNvGraphicFramePr/>
          <p:nvPr>
            <p:extLst/>
          </p:nvPr>
        </p:nvGraphicFramePr>
        <p:xfrm>
          <a:off x="6455335" y="2050926"/>
          <a:ext cx="4247777" cy="28318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3" name="Rectangle 12">
            <a:extLst>
              <a:ext uri="{FF2B5EF4-FFF2-40B4-BE49-F238E27FC236}">
                <a16:creationId xmlns:a16="http://schemas.microsoft.com/office/drawing/2014/main" id="{F586B913-5E3B-47F1-8171-071E59FC4B18}"/>
              </a:ext>
            </a:extLst>
          </p:cNvPr>
          <p:cNvSpPr/>
          <p:nvPr/>
        </p:nvSpPr>
        <p:spPr>
          <a:xfrm>
            <a:off x="1649087" y="5356847"/>
            <a:ext cx="8893826" cy="796565"/>
          </a:xfrm>
          <a:prstGeom prst="rect">
            <a:avLst/>
          </a:prstGeom>
        </p:spPr>
        <p:txBody>
          <a:bodyPr wrap="square" lIns="0" tIns="0" rIns="0" bIns="0" numCol="1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Proactively envisioned multimedia based expertise and cross-media growth strategies. Seamlessly visualize quality intellectual capital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basedstrategies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. Seamlessly capital visualize growth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strategie</a:t>
            </a:r>
            <a:r>
              <a:rPr lang="id-ID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capital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sintellectual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capital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basedstrategies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. visualize growth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strategie</a:t>
            </a:r>
            <a:r>
              <a:rPr lang="id-ID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basedstrategies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. 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16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  <p:sp>
        <p:nvSpPr>
          <p:cNvPr id="23" name="TextBox 22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</p:spTree>
    <p:extLst>
      <p:ext uri="{BB962C8B-B14F-4D97-AF65-F5344CB8AC3E}">
        <p14:creationId xmlns:p14="http://schemas.microsoft.com/office/powerpoint/2010/main" val="2076406655"/>
      </p:ext>
    </p:extLst>
  </p:cSld>
  <p:clrMapOvr>
    <a:masterClrMapping/>
  </p:clrMapOvr>
  <p:transition spd="slow">
    <p:wip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2A7C6ED-A249-4530-91C3-DE3CDA13948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FF9669FE-7393-40C4-BF0D-2910159B883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3" name="Rectangle 2"/>
          <p:cNvSpPr/>
          <p:nvPr/>
        </p:nvSpPr>
        <p:spPr>
          <a:xfrm>
            <a:off x="1" y="2800351"/>
            <a:ext cx="7067549" cy="174317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9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747172" y="3652984"/>
            <a:ext cx="572412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latin typeface="Poppins" panose="00000500000000000000" pitchFamily="50" charset="0"/>
                <a:cs typeface="Poppins" panose="00000500000000000000" pitchFamily="50" charset="0"/>
              </a:rPr>
              <a:t>Get </a:t>
            </a:r>
            <a:r>
              <a:rPr lang="id-ID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Electric Here</a:t>
            </a:r>
            <a:endParaRPr lang="en-US" sz="3600" b="1" dirty="0">
              <a:solidFill>
                <a:schemeClr val="accent4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766050" y="4217512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16" name="Rectangle: Top Corners Rounded 31">
            <a:extLst>
              <a:ext uri="{FF2B5EF4-FFF2-40B4-BE49-F238E27FC236}">
                <a16:creationId xmlns:a16="http://schemas.microsoft.com/office/drawing/2014/main" id="{3F9BD05E-4939-44C6-90BC-A1BC0BAAD434}"/>
              </a:ext>
            </a:extLst>
          </p:cNvPr>
          <p:cNvSpPr/>
          <p:nvPr/>
        </p:nvSpPr>
        <p:spPr>
          <a:xfrm>
            <a:off x="849317" y="4980150"/>
            <a:ext cx="1498487" cy="361021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Connection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747172" y="5473423"/>
            <a:ext cx="5724126" cy="5770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music, sport, </a:t>
            </a:r>
            <a:r>
              <a:rPr lang="en-US" sz="105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etc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, Europe uses the same vocabulary.</a:t>
            </a:r>
          </a:p>
        </p:txBody>
      </p:sp>
      <p:sp>
        <p:nvSpPr>
          <p:cNvPr id="18" name="Rectangle: Top Corners Rounded 31">
            <a:extLst>
              <a:ext uri="{FF2B5EF4-FFF2-40B4-BE49-F238E27FC236}">
                <a16:creationId xmlns:a16="http://schemas.microsoft.com/office/drawing/2014/main" id="{3F9BD05E-4939-44C6-90BC-A1BC0BAAD434}"/>
              </a:ext>
            </a:extLst>
          </p:cNvPr>
          <p:cNvSpPr/>
          <p:nvPr/>
        </p:nvSpPr>
        <p:spPr>
          <a:xfrm>
            <a:off x="2617954" y="4982983"/>
            <a:ext cx="1498487" cy="361021"/>
          </a:xfrm>
          <a:prstGeom prst="round2SameRect">
            <a:avLst>
              <a:gd name="adj1" fmla="val 50000"/>
              <a:gd name="adj2" fmla="val 0"/>
            </a:avLst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Connection</a:t>
            </a:r>
          </a:p>
        </p:txBody>
      </p:sp>
    </p:spTree>
    <p:extLst>
      <p:ext uri="{BB962C8B-B14F-4D97-AF65-F5344CB8AC3E}">
        <p14:creationId xmlns:p14="http://schemas.microsoft.com/office/powerpoint/2010/main" val="2479258763"/>
      </p:ext>
    </p:extLst>
  </p:cSld>
  <p:clrMapOvr>
    <a:masterClrMapping/>
  </p:clrMapOvr>
  <p:transition spd="slow">
    <p:wipe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Chart 10"/>
          <p:cNvGraphicFramePr/>
          <p:nvPr>
            <p:extLst/>
          </p:nvPr>
        </p:nvGraphicFramePr>
        <p:xfrm>
          <a:off x="523019" y="2225675"/>
          <a:ext cx="5367336" cy="35782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2" name="Rectangle 11">
            <a:extLst>
              <a:ext uri="{FF2B5EF4-FFF2-40B4-BE49-F238E27FC236}">
                <a16:creationId xmlns:a16="http://schemas.microsoft.com/office/drawing/2014/main" id="{F586B913-5E3B-47F1-8171-071E59FC4B18}"/>
              </a:ext>
            </a:extLst>
          </p:cNvPr>
          <p:cNvSpPr/>
          <p:nvPr/>
        </p:nvSpPr>
        <p:spPr>
          <a:xfrm>
            <a:off x="6037492" y="2871684"/>
            <a:ext cx="4777932" cy="796565"/>
          </a:xfrm>
          <a:prstGeom prst="rect">
            <a:avLst/>
          </a:prstGeom>
        </p:spPr>
        <p:txBody>
          <a:bodyPr wrap="square" lIns="0" tIns="0" rIns="0" bIns="0" numCol="1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Proactively envisioned multimedia expertise and cross-media growth capital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sintellectual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based</a:t>
            </a:r>
            <a:r>
              <a:rPr lang="id-ID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cross-media growth capital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sintellectual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based</a:t>
            </a:r>
            <a:r>
              <a:rPr lang="id-ID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growth based</a:t>
            </a:r>
            <a:r>
              <a:rPr lang="id-ID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cross-media 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F586B913-5E3B-47F1-8171-071E59FC4B18}"/>
              </a:ext>
            </a:extLst>
          </p:cNvPr>
          <p:cNvSpPr/>
          <p:nvPr/>
        </p:nvSpPr>
        <p:spPr>
          <a:xfrm>
            <a:off x="6037492" y="2460185"/>
            <a:ext cx="2505575" cy="242567"/>
          </a:xfrm>
          <a:prstGeom prst="rect">
            <a:avLst/>
          </a:prstGeom>
        </p:spPr>
        <p:txBody>
          <a:bodyPr wrap="square" lIns="0" tIns="0" rIns="0" bIns="0" numCol="1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solidFill>
                  <a:schemeClr val="accent4"/>
                </a:solidFill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D</a:t>
            </a:r>
            <a:r>
              <a:rPr lang="id-ID" sz="1200" b="1" spc="600" dirty="0">
                <a:solidFill>
                  <a:schemeClr val="accent4"/>
                </a:solidFill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escription</a:t>
            </a:r>
            <a:endParaRPr lang="en-US" sz="1200" b="1" spc="600" dirty="0">
              <a:solidFill>
                <a:schemeClr val="accent4"/>
              </a:solidFill>
              <a:latin typeface="Segoe UI" panose="020B0502040204020203" pitchFamily="34" charset="0"/>
              <a:ea typeface="PT Sans" panose="020B0503020203020204" pitchFamily="34" charset="0"/>
              <a:cs typeface="Segoe UI" panose="020B0502040204020203" pitchFamily="34" charset="0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F586B913-5E3B-47F1-8171-071E59FC4B18}"/>
              </a:ext>
            </a:extLst>
          </p:cNvPr>
          <p:cNvSpPr/>
          <p:nvPr/>
        </p:nvSpPr>
        <p:spPr>
          <a:xfrm>
            <a:off x="6037492" y="4560784"/>
            <a:ext cx="4777932" cy="796565"/>
          </a:xfrm>
          <a:prstGeom prst="rect">
            <a:avLst/>
          </a:prstGeom>
        </p:spPr>
        <p:txBody>
          <a:bodyPr wrap="square" lIns="0" tIns="0" rIns="0" bIns="0" numCol="1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Proactively envisioned multimedia expertise and cross-media growth capital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sintellectual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based</a:t>
            </a:r>
            <a:r>
              <a:rPr lang="id-ID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cross-media growth capital </a:t>
            </a:r>
            <a:r>
              <a:rPr lang="en-US" sz="1200" dirty="0" err="1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sintellectual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based</a:t>
            </a:r>
            <a:r>
              <a:rPr lang="id-ID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growth based</a:t>
            </a:r>
            <a:r>
              <a:rPr lang="id-ID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 </a:t>
            </a:r>
            <a:r>
              <a:rPr lang="en-US" sz="1200" dirty="0"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cross-media 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F586B913-5E3B-47F1-8171-071E59FC4B18}"/>
              </a:ext>
            </a:extLst>
          </p:cNvPr>
          <p:cNvSpPr/>
          <p:nvPr/>
        </p:nvSpPr>
        <p:spPr>
          <a:xfrm>
            <a:off x="6037492" y="4149285"/>
            <a:ext cx="2505575" cy="242567"/>
          </a:xfrm>
          <a:prstGeom prst="rect">
            <a:avLst/>
          </a:prstGeom>
        </p:spPr>
        <p:txBody>
          <a:bodyPr wrap="square" lIns="0" tIns="0" rIns="0" bIns="0" numCol="1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b="1" spc="600" dirty="0">
                <a:solidFill>
                  <a:schemeClr val="accent4"/>
                </a:solidFill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D</a:t>
            </a:r>
            <a:r>
              <a:rPr lang="id-ID" sz="1200" b="1" spc="600" dirty="0">
                <a:solidFill>
                  <a:schemeClr val="accent4"/>
                </a:solidFill>
                <a:latin typeface="Segoe UI" panose="020B0502040204020203" pitchFamily="34" charset="0"/>
                <a:ea typeface="PT Sans" panose="020B0503020203020204" pitchFamily="34" charset="0"/>
                <a:cs typeface="Segoe UI" panose="020B0502040204020203" pitchFamily="34" charset="0"/>
              </a:rPr>
              <a:t>escription</a:t>
            </a:r>
            <a:endParaRPr lang="en-US" sz="1200" b="1" spc="600" dirty="0">
              <a:solidFill>
                <a:schemeClr val="accent4"/>
              </a:solidFill>
              <a:latin typeface="Segoe UI" panose="020B0502040204020203" pitchFamily="34" charset="0"/>
              <a:ea typeface="PT Sans" panose="020B0503020203020204" pitchFamily="34" charset="0"/>
              <a:cs typeface="Segoe UI" panose="020B0502040204020203" pitchFamily="34" charset="0"/>
            </a:endParaRP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17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4" name="TextBox 23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25" name="Group 24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156775460"/>
      </p:ext>
    </p:extLst>
  </p:cSld>
  <p:clrMapOvr>
    <a:masterClrMapping/>
  </p:clrMapOvr>
  <p:transition spd="slow">
    <p:wipe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oup 11">
            <a:extLst>
              <a:ext uri="{FF2B5EF4-FFF2-40B4-BE49-F238E27FC236}">
                <a16:creationId xmlns:a16="http://schemas.microsoft.com/office/drawing/2014/main" id="{CB9470AA-088A-4B54-B2F7-B9BEF0CB1E95}"/>
              </a:ext>
            </a:extLst>
          </p:cNvPr>
          <p:cNvGrpSpPr/>
          <p:nvPr/>
        </p:nvGrpSpPr>
        <p:grpSpPr>
          <a:xfrm>
            <a:off x="3817221" y="1998872"/>
            <a:ext cx="4557558" cy="3956303"/>
            <a:chOff x="3579445" y="1574483"/>
            <a:chExt cx="5033109" cy="4369117"/>
          </a:xfrm>
        </p:grpSpPr>
        <p:sp>
          <p:nvSpPr>
            <p:cNvPr id="5" name="Freeform 6">
              <a:extLst>
                <a:ext uri="{FF2B5EF4-FFF2-40B4-BE49-F238E27FC236}">
                  <a16:creationId xmlns:a16="http://schemas.microsoft.com/office/drawing/2014/main" id="{838B14E8-0E36-4378-8B1F-05E3FDECFAE9}"/>
                </a:ext>
              </a:extLst>
            </p:cNvPr>
            <p:cNvSpPr>
              <a:spLocks/>
            </p:cNvSpPr>
            <p:nvPr/>
          </p:nvSpPr>
          <p:spPr bwMode="auto">
            <a:xfrm flipV="1">
              <a:off x="3993211" y="4490505"/>
              <a:ext cx="4228812" cy="672034"/>
            </a:xfrm>
            <a:custGeom>
              <a:avLst/>
              <a:gdLst>
                <a:gd name="T0" fmla="*/ 473 w 4732"/>
                <a:gd name="T1" fmla="*/ 752 h 752"/>
                <a:gd name="T2" fmla="*/ 4286 w 4732"/>
                <a:gd name="T3" fmla="*/ 752 h 752"/>
                <a:gd name="T4" fmla="*/ 4732 w 4732"/>
                <a:gd name="T5" fmla="*/ 0 h 752"/>
                <a:gd name="T6" fmla="*/ 0 w 4732"/>
                <a:gd name="T7" fmla="*/ 0 h 752"/>
                <a:gd name="T8" fmla="*/ 473 w 4732"/>
                <a:gd name="T9" fmla="*/ 752 h 7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732" h="752">
                  <a:moveTo>
                    <a:pt x="473" y="752"/>
                  </a:moveTo>
                  <a:lnTo>
                    <a:pt x="4286" y="752"/>
                  </a:lnTo>
                  <a:lnTo>
                    <a:pt x="4732" y="0"/>
                  </a:lnTo>
                  <a:lnTo>
                    <a:pt x="0" y="0"/>
                  </a:lnTo>
                  <a:lnTo>
                    <a:pt x="473" y="752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th-TH"/>
            </a:p>
          </p:txBody>
        </p:sp>
        <p:sp>
          <p:nvSpPr>
            <p:cNvPr id="6" name="Freeform 7">
              <a:extLst>
                <a:ext uri="{FF2B5EF4-FFF2-40B4-BE49-F238E27FC236}">
                  <a16:creationId xmlns:a16="http://schemas.microsoft.com/office/drawing/2014/main" id="{368815B0-4DA9-4BF0-987E-25C30C8A630B}"/>
                </a:ext>
              </a:extLst>
            </p:cNvPr>
            <p:cNvSpPr>
              <a:spLocks/>
            </p:cNvSpPr>
            <p:nvPr/>
          </p:nvSpPr>
          <p:spPr bwMode="auto">
            <a:xfrm flipV="1">
              <a:off x="4415913" y="3872983"/>
              <a:ext cx="3407536" cy="617521"/>
            </a:xfrm>
            <a:custGeom>
              <a:avLst/>
              <a:gdLst>
                <a:gd name="T0" fmla="*/ 3402 w 3813"/>
                <a:gd name="T1" fmla="*/ 691 h 691"/>
                <a:gd name="T2" fmla="*/ 3813 w 3813"/>
                <a:gd name="T3" fmla="*/ 0 h 691"/>
                <a:gd name="T4" fmla="*/ 0 w 3813"/>
                <a:gd name="T5" fmla="*/ 0 h 691"/>
                <a:gd name="T6" fmla="*/ 446 w 3813"/>
                <a:gd name="T7" fmla="*/ 691 h 691"/>
                <a:gd name="T8" fmla="*/ 3402 w 3813"/>
                <a:gd name="T9" fmla="*/ 691 h 6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13" h="691">
                  <a:moveTo>
                    <a:pt x="3402" y="691"/>
                  </a:moveTo>
                  <a:lnTo>
                    <a:pt x="3813" y="0"/>
                  </a:lnTo>
                  <a:lnTo>
                    <a:pt x="0" y="0"/>
                  </a:lnTo>
                  <a:lnTo>
                    <a:pt x="446" y="691"/>
                  </a:lnTo>
                  <a:lnTo>
                    <a:pt x="3402" y="691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th-TH"/>
            </a:p>
          </p:txBody>
        </p:sp>
        <p:sp>
          <p:nvSpPr>
            <p:cNvPr id="7" name="Freeform 8">
              <a:extLst>
                <a:ext uri="{FF2B5EF4-FFF2-40B4-BE49-F238E27FC236}">
                  <a16:creationId xmlns:a16="http://schemas.microsoft.com/office/drawing/2014/main" id="{D2E9D3CE-E6DB-47C1-8902-C12222C517D1}"/>
                </a:ext>
              </a:extLst>
            </p:cNvPr>
            <p:cNvSpPr>
              <a:spLocks/>
            </p:cNvSpPr>
            <p:nvPr/>
          </p:nvSpPr>
          <p:spPr bwMode="auto">
            <a:xfrm flipV="1">
              <a:off x="5236296" y="2387716"/>
              <a:ext cx="1821285" cy="813233"/>
            </a:xfrm>
            <a:custGeom>
              <a:avLst/>
              <a:gdLst>
                <a:gd name="T0" fmla="*/ 0 w 2038"/>
                <a:gd name="T1" fmla="*/ 0 h 910"/>
                <a:gd name="T2" fmla="*/ 586 w 2038"/>
                <a:gd name="T3" fmla="*/ 910 h 910"/>
                <a:gd name="T4" fmla="*/ 1487 w 2038"/>
                <a:gd name="T5" fmla="*/ 910 h 910"/>
                <a:gd name="T6" fmla="*/ 2038 w 2038"/>
                <a:gd name="T7" fmla="*/ 0 h 910"/>
                <a:gd name="T8" fmla="*/ 0 w 2038"/>
                <a:gd name="T9" fmla="*/ 0 h 9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38" h="910">
                  <a:moveTo>
                    <a:pt x="0" y="0"/>
                  </a:moveTo>
                  <a:lnTo>
                    <a:pt x="586" y="910"/>
                  </a:lnTo>
                  <a:lnTo>
                    <a:pt x="1487" y="910"/>
                  </a:lnTo>
                  <a:lnTo>
                    <a:pt x="2038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th-TH"/>
            </a:p>
          </p:txBody>
        </p:sp>
        <p:sp>
          <p:nvSpPr>
            <p:cNvPr id="8" name="Freeform 9">
              <a:extLst>
                <a:ext uri="{FF2B5EF4-FFF2-40B4-BE49-F238E27FC236}">
                  <a16:creationId xmlns:a16="http://schemas.microsoft.com/office/drawing/2014/main" id="{D8BB253B-91CD-44F7-A9FF-3B18D1FE9EC0}"/>
                </a:ext>
              </a:extLst>
            </p:cNvPr>
            <p:cNvSpPr>
              <a:spLocks/>
            </p:cNvSpPr>
            <p:nvPr/>
          </p:nvSpPr>
          <p:spPr bwMode="auto">
            <a:xfrm flipV="1">
              <a:off x="3579445" y="5162538"/>
              <a:ext cx="5025066" cy="640756"/>
            </a:xfrm>
            <a:custGeom>
              <a:avLst/>
              <a:gdLst>
                <a:gd name="T0" fmla="*/ 5195 w 5623"/>
                <a:gd name="T1" fmla="*/ 717 h 717"/>
                <a:gd name="T2" fmla="*/ 5623 w 5623"/>
                <a:gd name="T3" fmla="*/ 0 h 717"/>
                <a:gd name="T4" fmla="*/ 0 w 5623"/>
                <a:gd name="T5" fmla="*/ 0 h 717"/>
                <a:gd name="T6" fmla="*/ 463 w 5623"/>
                <a:gd name="T7" fmla="*/ 717 h 717"/>
                <a:gd name="T8" fmla="*/ 5195 w 5623"/>
                <a:gd name="T9" fmla="*/ 717 h 7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23" h="717">
                  <a:moveTo>
                    <a:pt x="5195" y="717"/>
                  </a:moveTo>
                  <a:lnTo>
                    <a:pt x="5623" y="0"/>
                  </a:lnTo>
                  <a:lnTo>
                    <a:pt x="0" y="0"/>
                  </a:lnTo>
                  <a:lnTo>
                    <a:pt x="463" y="717"/>
                  </a:lnTo>
                  <a:lnTo>
                    <a:pt x="5195" y="717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th-TH"/>
            </a:p>
          </p:txBody>
        </p:sp>
        <p:sp>
          <p:nvSpPr>
            <p:cNvPr id="9" name="Freeform 10">
              <a:extLst>
                <a:ext uri="{FF2B5EF4-FFF2-40B4-BE49-F238E27FC236}">
                  <a16:creationId xmlns:a16="http://schemas.microsoft.com/office/drawing/2014/main" id="{49C83F52-A09E-491F-8E48-13742FDA0604}"/>
                </a:ext>
              </a:extLst>
            </p:cNvPr>
            <p:cNvSpPr>
              <a:spLocks/>
            </p:cNvSpPr>
            <p:nvPr/>
          </p:nvSpPr>
          <p:spPr bwMode="auto">
            <a:xfrm flipV="1">
              <a:off x="4814487" y="3200949"/>
              <a:ext cx="2641667" cy="672034"/>
            </a:xfrm>
            <a:custGeom>
              <a:avLst/>
              <a:gdLst>
                <a:gd name="T0" fmla="*/ 2956 w 2956"/>
                <a:gd name="T1" fmla="*/ 0 h 752"/>
                <a:gd name="T2" fmla="*/ 0 w 2956"/>
                <a:gd name="T3" fmla="*/ 0 h 752"/>
                <a:gd name="T4" fmla="*/ 472 w 2956"/>
                <a:gd name="T5" fmla="*/ 752 h 752"/>
                <a:gd name="T6" fmla="*/ 2510 w 2956"/>
                <a:gd name="T7" fmla="*/ 752 h 752"/>
                <a:gd name="T8" fmla="*/ 2956 w 2956"/>
                <a:gd name="T9" fmla="*/ 0 h 7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56" h="752">
                  <a:moveTo>
                    <a:pt x="2956" y="0"/>
                  </a:moveTo>
                  <a:lnTo>
                    <a:pt x="0" y="0"/>
                  </a:lnTo>
                  <a:lnTo>
                    <a:pt x="472" y="752"/>
                  </a:lnTo>
                  <a:lnTo>
                    <a:pt x="2510" y="752"/>
                  </a:lnTo>
                  <a:lnTo>
                    <a:pt x="2956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th-TH"/>
            </a:p>
          </p:txBody>
        </p:sp>
        <p:sp>
          <p:nvSpPr>
            <p:cNvPr id="10" name="Oval 11">
              <a:extLst>
                <a:ext uri="{FF2B5EF4-FFF2-40B4-BE49-F238E27FC236}">
                  <a16:creationId xmlns:a16="http://schemas.microsoft.com/office/drawing/2014/main" id="{C0761479-4EF3-40AF-A12E-850CE6824FD5}"/>
                </a:ext>
              </a:extLst>
            </p:cNvPr>
            <p:cNvSpPr>
              <a:spLocks noChangeArrowheads="1"/>
            </p:cNvSpPr>
            <p:nvPr/>
          </p:nvSpPr>
          <p:spPr bwMode="auto">
            <a:xfrm flipV="1">
              <a:off x="3587488" y="5686225"/>
              <a:ext cx="5025066" cy="257375"/>
            </a:xfrm>
            <a:prstGeom prst="ellipse">
              <a:avLst/>
            </a:prstGeom>
            <a:solidFill>
              <a:schemeClr val="accent6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th-TH"/>
            </a:p>
          </p:txBody>
        </p:sp>
        <p:sp>
          <p:nvSpPr>
            <p:cNvPr id="11" name="Isosceles Triangle 10">
              <a:extLst>
                <a:ext uri="{FF2B5EF4-FFF2-40B4-BE49-F238E27FC236}">
                  <a16:creationId xmlns:a16="http://schemas.microsoft.com/office/drawing/2014/main" id="{E87229ED-24E3-4EFE-B133-F5258DE743FA}"/>
                </a:ext>
              </a:extLst>
            </p:cNvPr>
            <p:cNvSpPr/>
            <p:nvPr/>
          </p:nvSpPr>
          <p:spPr>
            <a:xfrm>
              <a:off x="5758780" y="1574483"/>
              <a:ext cx="809659" cy="81323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0959210B-754F-4F80-9B8B-1B87543B665F}"/>
              </a:ext>
            </a:extLst>
          </p:cNvPr>
          <p:cNvSpPr txBox="1"/>
          <p:nvPr/>
        </p:nvSpPr>
        <p:spPr>
          <a:xfrm>
            <a:off x="1062798" y="2302244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6997DB83-C5CB-4DEB-A800-A06DCBBF1041}"/>
              </a:ext>
            </a:extLst>
          </p:cNvPr>
          <p:cNvSpPr txBox="1"/>
          <p:nvPr/>
        </p:nvSpPr>
        <p:spPr>
          <a:xfrm>
            <a:off x="1062799" y="2650629"/>
            <a:ext cx="34025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1BC0E9E1-D0EC-4E28-A947-8818C3A570D9}"/>
              </a:ext>
            </a:extLst>
          </p:cNvPr>
          <p:cNvSpPr txBox="1"/>
          <p:nvPr/>
        </p:nvSpPr>
        <p:spPr>
          <a:xfrm>
            <a:off x="1062798" y="4168904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53FA368-9CEB-4434-BD82-B2CEC7FE5F92}"/>
              </a:ext>
            </a:extLst>
          </p:cNvPr>
          <p:cNvSpPr txBox="1"/>
          <p:nvPr/>
        </p:nvSpPr>
        <p:spPr>
          <a:xfrm>
            <a:off x="1062799" y="4517289"/>
            <a:ext cx="279804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AF3DA666-A998-4963-9F13-461491983D39}"/>
              </a:ext>
            </a:extLst>
          </p:cNvPr>
          <p:cNvSpPr txBox="1"/>
          <p:nvPr/>
        </p:nvSpPr>
        <p:spPr>
          <a:xfrm>
            <a:off x="9463106" y="2302244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12B48788-4601-45FF-B6D8-917A1E340E27}"/>
              </a:ext>
            </a:extLst>
          </p:cNvPr>
          <p:cNvSpPr txBox="1"/>
          <p:nvPr/>
        </p:nvSpPr>
        <p:spPr>
          <a:xfrm>
            <a:off x="7726618" y="2650629"/>
            <a:ext cx="34025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C720878F-8E59-4C0D-81FF-A1C9A5FAAEAF}"/>
              </a:ext>
            </a:extLst>
          </p:cNvPr>
          <p:cNvSpPr txBox="1"/>
          <p:nvPr/>
        </p:nvSpPr>
        <p:spPr>
          <a:xfrm>
            <a:off x="9463106" y="4168904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9D668E7-10EB-4614-885A-36796FD4BDC1}"/>
              </a:ext>
            </a:extLst>
          </p:cNvPr>
          <p:cNvSpPr txBox="1"/>
          <p:nvPr/>
        </p:nvSpPr>
        <p:spPr>
          <a:xfrm>
            <a:off x="8331158" y="4517289"/>
            <a:ext cx="279804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grpSp>
        <p:nvGrpSpPr>
          <p:cNvPr id="29" name="Group 28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30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27" name="Group 26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46891019"/>
      </p:ext>
    </p:extLst>
  </p:cSld>
  <p:clrMapOvr>
    <a:masterClrMapping/>
  </p:clrMapOvr>
  <p:transition spd="slow">
    <p:wipe/>
  </p:transition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>
            <a:extLst>
              <a:ext uri="{FF2B5EF4-FFF2-40B4-BE49-F238E27FC236}">
                <a16:creationId xmlns:a16="http://schemas.microsoft.com/office/drawing/2014/main" id="{48F33086-9595-4168-BCC1-9EABFE54E559}"/>
              </a:ext>
            </a:extLst>
          </p:cNvPr>
          <p:cNvGrpSpPr/>
          <p:nvPr/>
        </p:nvGrpSpPr>
        <p:grpSpPr>
          <a:xfrm>
            <a:off x="1254646" y="2559451"/>
            <a:ext cx="4486397" cy="1114066"/>
            <a:chOff x="1289370" y="2871967"/>
            <a:chExt cx="4486397" cy="1114066"/>
          </a:xfrm>
        </p:grpSpPr>
        <p:grpSp>
          <p:nvGrpSpPr>
            <p:cNvPr id="2" name="กลุ่ม 84">
              <a:extLst>
                <a:ext uri="{FF2B5EF4-FFF2-40B4-BE49-F238E27FC236}">
                  <a16:creationId xmlns:a16="http://schemas.microsoft.com/office/drawing/2014/main" id="{5CD921C0-005D-4A82-A19A-221FA9127C35}"/>
                </a:ext>
              </a:extLst>
            </p:cNvPr>
            <p:cNvGrpSpPr/>
            <p:nvPr/>
          </p:nvGrpSpPr>
          <p:grpSpPr>
            <a:xfrm>
              <a:off x="1289370" y="2871967"/>
              <a:ext cx="4486397" cy="1114066"/>
              <a:chOff x="9235213" y="3159862"/>
              <a:chExt cx="7799388" cy="1936750"/>
            </a:xfrm>
          </p:grpSpPr>
          <p:sp>
            <p:nvSpPr>
              <p:cNvPr id="3" name="Freeform 6">
                <a:extLst>
                  <a:ext uri="{FF2B5EF4-FFF2-40B4-BE49-F238E27FC236}">
                    <a16:creationId xmlns:a16="http://schemas.microsoft.com/office/drawing/2014/main" id="{11157492-5159-4D96-B643-10E9A6B788F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35213" y="3159862"/>
                <a:ext cx="7799388" cy="1936750"/>
              </a:xfrm>
              <a:custGeom>
                <a:avLst/>
                <a:gdLst>
                  <a:gd name="T0" fmla="*/ 403 w 459"/>
                  <a:gd name="T1" fmla="*/ 0 h 114"/>
                  <a:gd name="T2" fmla="*/ 57 w 459"/>
                  <a:gd name="T3" fmla="*/ 0 h 114"/>
                  <a:gd name="T4" fmla="*/ 0 w 459"/>
                  <a:gd name="T5" fmla="*/ 57 h 114"/>
                  <a:gd name="T6" fmla="*/ 57 w 459"/>
                  <a:gd name="T7" fmla="*/ 114 h 114"/>
                  <a:gd name="T8" fmla="*/ 403 w 459"/>
                  <a:gd name="T9" fmla="*/ 114 h 114"/>
                  <a:gd name="T10" fmla="*/ 459 w 459"/>
                  <a:gd name="T11" fmla="*/ 57 h 114"/>
                  <a:gd name="T12" fmla="*/ 403 w 459"/>
                  <a:gd name="T13" fmla="*/ 0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9" h="114">
                    <a:moveTo>
                      <a:pt x="403" y="0"/>
                    </a:moveTo>
                    <a:cubicBezTo>
                      <a:pt x="57" y="0"/>
                      <a:pt x="57" y="0"/>
                      <a:pt x="57" y="0"/>
                    </a:cubicBezTo>
                    <a:cubicBezTo>
                      <a:pt x="25" y="0"/>
                      <a:pt x="0" y="26"/>
                      <a:pt x="0" y="57"/>
                    </a:cubicBezTo>
                    <a:cubicBezTo>
                      <a:pt x="0" y="89"/>
                      <a:pt x="25" y="114"/>
                      <a:pt x="57" y="114"/>
                    </a:cubicBezTo>
                    <a:cubicBezTo>
                      <a:pt x="403" y="114"/>
                      <a:pt x="403" y="114"/>
                      <a:pt x="403" y="114"/>
                    </a:cubicBezTo>
                    <a:cubicBezTo>
                      <a:pt x="434" y="114"/>
                      <a:pt x="459" y="89"/>
                      <a:pt x="459" y="57"/>
                    </a:cubicBezTo>
                    <a:cubicBezTo>
                      <a:pt x="459" y="26"/>
                      <a:pt x="434" y="0"/>
                      <a:pt x="403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th-TH"/>
              </a:p>
            </p:txBody>
          </p:sp>
          <p:sp>
            <p:nvSpPr>
              <p:cNvPr id="4" name="Oval 14">
                <a:extLst>
                  <a:ext uri="{FF2B5EF4-FFF2-40B4-BE49-F238E27FC236}">
                    <a16:creationId xmlns:a16="http://schemas.microsoft.com/office/drawing/2014/main" id="{2D9CA111-3AE8-4383-BBBB-13E2839D86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63813" y="3370498"/>
                <a:ext cx="1541964" cy="154196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th-TH"/>
              </a:p>
            </p:txBody>
          </p:sp>
        </p:grpSp>
        <p:sp>
          <p:nvSpPr>
            <p:cNvPr id="14" name="Rectangle 13">
              <a:extLst>
                <a:ext uri="{FF2B5EF4-FFF2-40B4-BE49-F238E27FC236}">
                  <a16:creationId xmlns:a16="http://schemas.microsoft.com/office/drawing/2014/main" id="{64DABCD3-708F-45F0-A1E6-7E20423DC521}"/>
                </a:ext>
              </a:extLst>
            </p:cNvPr>
            <p:cNvSpPr/>
            <p:nvPr/>
          </p:nvSpPr>
          <p:spPr>
            <a:xfrm>
              <a:off x="2502607" y="3124994"/>
              <a:ext cx="3008177" cy="6118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200" dirty="0">
                  <a:solidFill>
                    <a:schemeClr val="bg1"/>
                  </a:solidFill>
                  <a:effectLst/>
                  <a:latin typeface="Segoe UI" panose="020B0502040204020203" pitchFamily="34" charset="0"/>
                  <a:cs typeface="Segoe UI" panose="020B0502040204020203" pitchFamily="34" charset="0"/>
                </a:rPr>
                <a:t>Lorem Ipsum is simply dummy text for example lorem ipsum</a:t>
              </a:r>
              <a:endParaRPr lang="en-US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5" name="Rectangle 14">
              <a:extLst>
                <a:ext uri="{FF2B5EF4-FFF2-40B4-BE49-F238E27FC236}">
                  <a16:creationId xmlns:a16="http://schemas.microsoft.com/office/drawing/2014/main" id="{277335DB-D3CB-4A34-8EC5-5D073857490B}"/>
                </a:ext>
              </a:extLst>
            </p:cNvPr>
            <p:cNvSpPr/>
            <p:nvPr/>
          </p:nvSpPr>
          <p:spPr>
            <a:xfrm>
              <a:off x="1536378" y="3232606"/>
              <a:ext cx="655949" cy="58477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01</a:t>
              </a: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14E24C5D-DA89-4DC7-B56D-5354906726F7}"/>
              </a:ext>
            </a:extLst>
          </p:cNvPr>
          <p:cNvGrpSpPr/>
          <p:nvPr/>
        </p:nvGrpSpPr>
        <p:grpSpPr>
          <a:xfrm>
            <a:off x="1254645" y="4089238"/>
            <a:ext cx="4486397" cy="1114066"/>
            <a:chOff x="1289370" y="2871967"/>
            <a:chExt cx="4486397" cy="1114066"/>
          </a:xfrm>
        </p:grpSpPr>
        <p:grpSp>
          <p:nvGrpSpPr>
            <p:cNvPr id="18" name="กลุ่ม 84">
              <a:extLst>
                <a:ext uri="{FF2B5EF4-FFF2-40B4-BE49-F238E27FC236}">
                  <a16:creationId xmlns:a16="http://schemas.microsoft.com/office/drawing/2014/main" id="{2681B5ED-FF68-4191-ADDC-0E023FDB10C1}"/>
                </a:ext>
              </a:extLst>
            </p:cNvPr>
            <p:cNvGrpSpPr/>
            <p:nvPr/>
          </p:nvGrpSpPr>
          <p:grpSpPr>
            <a:xfrm>
              <a:off x="1289370" y="2871967"/>
              <a:ext cx="4486397" cy="1114066"/>
              <a:chOff x="9235212" y="3159862"/>
              <a:chExt cx="7799388" cy="1936750"/>
            </a:xfrm>
          </p:grpSpPr>
          <p:sp>
            <p:nvSpPr>
              <p:cNvPr id="21" name="Freeform 6">
                <a:extLst>
                  <a:ext uri="{FF2B5EF4-FFF2-40B4-BE49-F238E27FC236}">
                    <a16:creationId xmlns:a16="http://schemas.microsoft.com/office/drawing/2014/main" id="{B879B1F2-1378-42FB-8AB2-1EA637D3AA6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35212" y="3159862"/>
                <a:ext cx="7799388" cy="1936750"/>
              </a:xfrm>
              <a:custGeom>
                <a:avLst/>
                <a:gdLst>
                  <a:gd name="T0" fmla="*/ 403 w 459"/>
                  <a:gd name="T1" fmla="*/ 0 h 114"/>
                  <a:gd name="T2" fmla="*/ 57 w 459"/>
                  <a:gd name="T3" fmla="*/ 0 h 114"/>
                  <a:gd name="T4" fmla="*/ 0 w 459"/>
                  <a:gd name="T5" fmla="*/ 57 h 114"/>
                  <a:gd name="T6" fmla="*/ 57 w 459"/>
                  <a:gd name="T7" fmla="*/ 114 h 114"/>
                  <a:gd name="T8" fmla="*/ 403 w 459"/>
                  <a:gd name="T9" fmla="*/ 114 h 114"/>
                  <a:gd name="T10" fmla="*/ 459 w 459"/>
                  <a:gd name="T11" fmla="*/ 57 h 114"/>
                  <a:gd name="T12" fmla="*/ 403 w 459"/>
                  <a:gd name="T13" fmla="*/ 0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9" h="114">
                    <a:moveTo>
                      <a:pt x="403" y="0"/>
                    </a:moveTo>
                    <a:cubicBezTo>
                      <a:pt x="57" y="0"/>
                      <a:pt x="57" y="0"/>
                      <a:pt x="57" y="0"/>
                    </a:cubicBezTo>
                    <a:cubicBezTo>
                      <a:pt x="25" y="0"/>
                      <a:pt x="0" y="26"/>
                      <a:pt x="0" y="57"/>
                    </a:cubicBezTo>
                    <a:cubicBezTo>
                      <a:pt x="0" y="89"/>
                      <a:pt x="25" y="114"/>
                      <a:pt x="57" y="114"/>
                    </a:cubicBezTo>
                    <a:cubicBezTo>
                      <a:pt x="403" y="114"/>
                      <a:pt x="403" y="114"/>
                      <a:pt x="403" y="114"/>
                    </a:cubicBezTo>
                    <a:cubicBezTo>
                      <a:pt x="434" y="114"/>
                      <a:pt x="459" y="89"/>
                      <a:pt x="459" y="57"/>
                    </a:cubicBezTo>
                    <a:cubicBezTo>
                      <a:pt x="459" y="26"/>
                      <a:pt x="434" y="0"/>
                      <a:pt x="403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th-TH"/>
              </a:p>
            </p:txBody>
          </p:sp>
          <p:sp>
            <p:nvSpPr>
              <p:cNvPr id="22" name="Oval 14">
                <a:extLst>
                  <a:ext uri="{FF2B5EF4-FFF2-40B4-BE49-F238E27FC236}">
                    <a16:creationId xmlns:a16="http://schemas.microsoft.com/office/drawing/2014/main" id="{8FC0554E-C162-4CB7-A34E-CD5325CD5E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63813" y="3370498"/>
                <a:ext cx="1541964" cy="154196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th-TH"/>
              </a:p>
            </p:txBody>
          </p:sp>
        </p:grpSp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6A618CA0-C61E-477A-9E01-B4CFCBFCE06F}"/>
                </a:ext>
              </a:extLst>
            </p:cNvPr>
            <p:cNvSpPr/>
            <p:nvPr/>
          </p:nvSpPr>
          <p:spPr>
            <a:xfrm>
              <a:off x="2502607" y="3124994"/>
              <a:ext cx="3008177" cy="6118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200" dirty="0">
                  <a:solidFill>
                    <a:schemeClr val="bg1"/>
                  </a:solidFill>
                  <a:effectLst/>
                  <a:latin typeface="Segoe UI" panose="020B0502040204020203" pitchFamily="34" charset="0"/>
                  <a:cs typeface="Segoe UI" panose="020B0502040204020203" pitchFamily="34" charset="0"/>
                </a:rPr>
                <a:t>Lorem Ipsum is simply dummy text for example lorem ipsum</a:t>
              </a:r>
              <a:endParaRPr lang="en-US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E26153AC-A6BD-429F-9085-F5849CA036E1}"/>
                </a:ext>
              </a:extLst>
            </p:cNvPr>
            <p:cNvSpPr/>
            <p:nvPr/>
          </p:nvSpPr>
          <p:spPr>
            <a:xfrm>
              <a:off x="1536377" y="3232606"/>
              <a:ext cx="655949" cy="58477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02</a:t>
              </a: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8D369968-B52C-4DD5-8E3C-911E110621D1}"/>
              </a:ext>
            </a:extLst>
          </p:cNvPr>
          <p:cNvGrpSpPr/>
          <p:nvPr/>
        </p:nvGrpSpPr>
        <p:grpSpPr>
          <a:xfrm>
            <a:off x="6604079" y="2559451"/>
            <a:ext cx="4486397" cy="1114066"/>
            <a:chOff x="1289370" y="2871967"/>
            <a:chExt cx="4486397" cy="1114066"/>
          </a:xfrm>
        </p:grpSpPr>
        <p:grpSp>
          <p:nvGrpSpPr>
            <p:cNvPr id="24" name="กลุ่ม 84">
              <a:extLst>
                <a:ext uri="{FF2B5EF4-FFF2-40B4-BE49-F238E27FC236}">
                  <a16:creationId xmlns:a16="http://schemas.microsoft.com/office/drawing/2014/main" id="{A0E5BA6D-ADE7-478B-ABD2-88BD23DD1943}"/>
                </a:ext>
              </a:extLst>
            </p:cNvPr>
            <p:cNvGrpSpPr/>
            <p:nvPr/>
          </p:nvGrpSpPr>
          <p:grpSpPr>
            <a:xfrm>
              <a:off x="1289370" y="2871967"/>
              <a:ext cx="4486397" cy="1114066"/>
              <a:chOff x="9235213" y="3159862"/>
              <a:chExt cx="7799388" cy="1936750"/>
            </a:xfrm>
          </p:grpSpPr>
          <p:sp>
            <p:nvSpPr>
              <p:cNvPr id="27" name="Freeform 6">
                <a:extLst>
                  <a:ext uri="{FF2B5EF4-FFF2-40B4-BE49-F238E27FC236}">
                    <a16:creationId xmlns:a16="http://schemas.microsoft.com/office/drawing/2014/main" id="{124077C5-9685-4651-9C7A-C36980E8C45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35213" y="3159862"/>
                <a:ext cx="7799388" cy="1936750"/>
              </a:xfrm>
              <a:custGeom>
                <a:avLst/>
                <a:gdLst>
                  <a:gd name="T0" fmla="*/ 403 w 459"/>
                  <a:gd name="T1" fmla="*/ 0 h 114"/>
                  <a:gd name="T2" fmla="*/ 57 w 459"/>
                  <a:gd name="T3" fmla="*/ 0 h 114"/>
                  <a:gd name="T4" fmla="*/ 0 w 459"/>
                  <a:gd name="T5" fmla="*/ 57 h 114"/>
                  <a:gd name="T6" fmla="*/ 57 w 459"/>
                  <a:gd name="T7" fmla="*/ 114 h 114"/>
                  <a:gd name="T8" fmla="*/ 403 w 459"/>
                  <a:gd name="T9" fmla="*/ 114 h 114"/>
                  <a:gd name="T10" fmla="*/ 459 w 459"/>
                  <a:gd name="T11" fmla="*/ 57 h 114"/>
                  <a:gd name="T12" fmla="*/ 403 w 459"/>
                  <a:gd name="T13" fmla="*/ 0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9" h="114">
                    <a:moveTo>
                      <a:pt x="403" y="0"/>
                    </a:moveTo>
                    <a:cubicBezTo>
                      <a:pt x="57" y="0"/>
                      <a:pt x="57" y="0"/>
                      <a:pt x="57" y="0"/>
                    </a:cubicBezTo>
                    <a:cubicBezTo>
                      <a:pt x="25" y="0"/>
                      <a:pt x="0" y="26"/>
                      <a:pt x="0" y="57"/>
                    </a:cubicBezTo>
                    <a:cubicBezTo>
                      <a:pt x="0" y="89"/>
                      <a:pt x="25" y="114"/>
                      <a:pt x="57" y="114"/>
                    </a:cubicBezTo>
                    <a:cubicBezTo>
                      <a:pt x="403" y="114"/>
                      <a:pt x="403" y="114"/>
                      <a:pt x="403" y="114"/>
                    </a:cubicBezTo>
                    <a:cubicBezTo>
                      <a:pt x="434" y="114"/>
                      <a:pt x="459" y="89"/>
                      <a:pt x="459" y="57"/>
                    </a:cubicBezTo>
                    <a:cubicBezTo>
                      <a:pt x="459" y="26"/>
                      <a:pt x="434" y="0"/>
                      <a:pt x="403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th-TH" dirty="0"/>
              </a:p>
            </p:txBody>
          </p:sp>
          <p:sp>
            <p:nvSpPr>
              <p:cNvPr id="28" name="Oval 14">
                <a:extLst>
                  <a:ext uri="{FF2B5EF4-FFF2-40B4-BE49-F238E27FC236}">
                    <a16:creationId xmlns:a16="http://schemas.microsoft.com/office/drawing/2014/main" id="{8E763CCC-1D11-4B1D-9B09-F2082C13244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63813" y="3370498"/>
                <a:ext cx="1541964" cy="154196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th-TH"/>
              </a:p>
            </p:txBody>
          </p:sp>
        </p:grpSp>
        <p:sp>
          <p:nvSpPr>
            <p:cNvPr id="25" name="Rectangle 24">
              <a:extLst>
                <a:ext uri="{FF2B5EF4-FFF2-40B4-BE49-F238E27FC236}">
                  <a16:creationId xmlns:a16="http://schemas.microsoft.com/office/drawing/2014/main" id="{E3A5D87A-721D-41EF-8507-75A3C023A531}"/>
                </a:ext>
              </a:extLst>
            </p:cNvPr>
            <p:cNvSpPr/>
            <p:nvPr/>
          </p:nvSpPr>
          <p:spPr>
            <a:xfrm>
              <a:off x="2502607" y="3124994"/>
              <a:ext cx="3008177" cy="6118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200" dirty="0">
                  <a:solidFill>
                    <a:schemeClr val="bg1"/>
                  </a:solidFill>
                  <a:effectLst/>
                  <a:latin typeface="Segoe UI" panose="020B0502040204020203" pitchFamily="34" charset="0"/>
                  <a:cs typeface="Segoe UI" panose="020B0502040204020203" pitchFamily="34" charset="0"/>
                </a:rPr>
                <a:t>Lorem Ipsum is simply dummy text for example lorem ipsum</a:t>
              </a:r>
              <a:endParaRPr lang="en-US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6" name="Rectangle 25">
              <a:extLst>
                <a:ext uri="{FF2B5EF4-FFF2-40B4-BE49-F238E27FC236}">
                  <a16:creationId xmlns:a16="http://schemas.microsoft.com/office/drawing/2014/main" id="{D20ADB8A-2B9B-4FA4-9679-D57000B96766}"/>
                </a:ext>
              </a:extLst>
            </p:cNvPr>
            <p:cNvSpPr/>
            <p:nvPr/>
          </p:nvSpPr>
          <p:spPr>
            <a:xfrm>
              <a:off x="1536378" y="3232606"/>
              <a:ext cx="655949" cy="58477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03</a:t>
              </a:r>
            </a:p>
          </p:txBody>
        </p:sp>
      </p:grpSp>
      <p:grpSp>
        <p:nvGrpSpPr>
          <p:cNvPr id="29" name="Group 28">
            <a:extLst>
              <a:ext uri="{FF2B5EF4-FFF2-40B4-BE49-F238E27FC236}">
                <a16:creationId xmlns:a16="http://schemas.microsoft.com/office/drawing/2014/main" id="{21B95DBD-F0B6-417C-9EE7-900B1F4627D3}"/>
              </a:ext>
            </a:extLst>
          </p:cNvPr>
          <p:cNvGrpSpPr/>
          <p:nvPr/>
        </p:nvGrpSpPr>
        <p:grpSpPr>
          <a:xfrm>
            <a:off x="6604078" y="4089238"/>
            <a:ext cx="4486397" cy="1114066"/>
            <a:chOff x="1289370" y="2871967"/>
            <a:chExt cx="4486397" cy="1114066"/>
          </a:xfrm>
        </p:grpSpPr>
        <p:grpSp>
          <p:nvGrpSpPr>
            <p:cNvPr id="30" name="กลุ่ม 84">
              <a:extLst>
                <a:ext uri="{FF2B5EF4-FFF2-40B4-BE49-F238E27FC236}">
                  <a16:creationId xmlns:a16="http://schemas.microsoft.com/office/drawing/2014/main" id="{6F0011B2-4352-4DB6-85E3-12C4FF3D0727}"/>
                </a:ext>
              </a:extLst>
            </p:cNvPr>
            <p:cNvGrpSpPr/>
            <p:nvPr/>
          </p:nvGrpSpPr>
          <p:grpSpPr>
            <a:xfrm>
              <a:off x="1289370" y="2871967"/>
              <a:ext cx="4486397" cy="1114066"/>
              <a:chOff x="9235212" y="3159862"/>
              <a:chExt cx="7799388" cy="1936750"/>
            </a:xfrm>
          </p:grpSpPr>
          <p:sp>
            <p:nvSpPr>
              <p:cNvPr id="33" name="Freeform 6">
                <a:extLst>
                  <a:ext uri="{FF2B5EF4-FFF2-40B4-BE49-F238E27FC236}">
                    <a16:creationId xmlns:a16="http://schemas.microsoft.com/office/drawing/2014/main" id="{C2DD6DC8-EA64-426B-94BC-8A068D116E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35212" y="3159862"/>
                <a:ext cx="7799388" cy="1936750"/>
              </a:xfrm>
              <a:custGeom>
                <a:avLst/>
                <a:gdLst>
                  <a:gd name="T0" fmla="*/ 403 w 459"/>
                  <a:gd name="T1" fmla="*/ 0 h 114"/>
                  <a:gd name="T2" fmla="*/ 57 w 459"/>
                  <a:gd name="T3" fmla="*/ 0 h 114"/>
                  <a:gd name="T4" fmla="*/ 0 w 459"/>
                  <a:gd name="T5" fmla="*/ 57 h 114"/>
                  <a:gd name="T6" fmla="*/ 57 w 459"/>
                  <a:gd name="T7" fmla="*/ 114 h 114"/>
                  <a:gd name="T8" fmla="*/ 403 w 459"/>
                  <a:gd name="T9" fmla="*/ 114 h 114"/>
                  <a:gd name="T10" fmla="*/ 459 w 459"/>
                  <a:gd name="T11" fmla="*/ 57 h 114"/>
                  <a:gd name="T12" fmla="*/ 403 w 459"/>
                  <a:gd name="T13" fmla="*/ 0 h 1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59" h="114">
                    <a:moveTo>
                      <a:pt x="403" y="0"/>
                    </a:moveTo>
                    <a:cubicBezTo>
                      <a:pt x="57" y="0"/>
                      <a:pt x="57" y="0"/>
                      <a:pt x="57" y="0"/>
                    </a:cubicBezTo>
                    <a:cubicBezTo>
                      <a:pt x="25" y="0"/>
                      <a:pt x="0" y="26"/>
                      <a:pt x="0" y="57"/>
                    </a:cubicBezTo>
                    <a:cubicBezTo>
                      <a:pt x="0" y="89"/>
                      <a:pt x="25" y="114"/>
                      <a:pt x="57" y="114"/>
                    </a:cubicBezTo>
                    <a:cubicBezTo>
                      <a:pt x="403" y="114"/>
                      <a:pt x="403" y="114"/>
                      <a:pt x="403" y="114"/>
                    </a:cubicBezTo>
                    <a:cubicBezTo>
                      <a:pt x="434" y="114"/>
                      <a:pt x="459" y="89"/>
                      <a:pt x="459" y="57"/>
                    </a:cubicBezTo>
                    <a:cubicBezTo>
                      <a:pt x="459" y="26"/>
                      <a:pt x="434" y="0"/>
                      <a:pt x="403" y="0"/>
                    </a:cubicBezTo>
                    <a:close/>
                  </a:path>
                </a:pathLst>
              </a:cu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th-TH"/>
              </a:p>
            </p:txBody>
          </p:sp>
          <p:sp>
            <p:nvSpPr>
              <p:cNvPr id="34" name="Oval 14">
                <a:extLst>
                  <a:ext uri="{FF2B5EF4-FFF2-40B4-BE49-F238E27FC236}">
                    <a16:creationId xmlns:a16="http://schemas.microsoft.com/office/drawing/2014/main" id="{CC4A46F7-AB5C-436F-B811-514E8B3C43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463813" y="3370498"/>
                <a:ext cx="1541964" cy="154196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th-TH"/>
              </a:p>
            </p:txBody>
          </p:sp>
        </p:grpSp>
        <p:sp>
          <p:nvSpPr>
            <p:cNvPr id="31" name="Rectangle 30">
              <a:extLst>
                <a:ext uri="{FF2B5EF4-FFF2-40B4-BE49-F238E27FC236}">
                  <a16:creationId xmlns:a16="http://schemas.microsoft.com/office/drawing/2014/main" id="{CB2DEF28-2836-475E-8AF5-D592190813B2}"/>
                </a:ext>
              </a:extLst>
            </p:cNvPr>
            <p:cNvSpPr/>
            <p:nvPr/>
          </p:nvSpPr>
          <p:spPr>
            <a:xfrm>
              <a:off x="2502607" y="3124994"/>
              <a:ext cx="3008177" cy="61189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sz="1200" dirty="0">
                  <a:solidFill>
                    <a:schemeClr val="bg1"/>
                  </a:solidFill>
                  <a:effectLst/>
                  <a:latin typeface="Segoe UI" panose="020B0502040204020203" pitchFamily="34" charset="0"/>
                  <a:cs typeface="Segoe UI" panose="020B0502040204020203" pitchFamily="34" charset="0"/>
                </a:rPr>
                <a:t>Lorem Ipsum is simply dummy text for example lorem ipsum</a:t>
              </a:r>
              <a:endParaRPr lang="en-US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2" name="Rectangle 31">
              <a:extLst>
                <a:ext uri="{FF2B5EF4-FFF2-40B4-BE49-F238E27FC236}">
                  <a16:creationId xmlns:a16="http://schemas.microsoft.com/office/drawing/2014/main" id="{368E343C-A326-4324-8CF0-CF079715C863}"/>
                </a:ext>
              </a:extLst>
            </p:cNvPr>
            <p:cNvSpPr/>
            <p:nvPr/>
          </p:nvSpPr>
          <p:spPr>
            <a:xfrm>
              <a:off x="1536378" y="3232606"/>
              <a:ext cx="655949" cy="584775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algn="ctr"/>
              <a:r>
                <a:rPr lang="en-US" sz="320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Segoe UI" panose="020B0502040204020203" pitchFamily="34" charset="0"/>
                  <a:cs typeface="Segoe UI" panose="020B0502040204020203" pitchFamily="34" charset="0"/>
                </a:rPr>
                <a:t>04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44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1" name="TextBox 50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35" name="Group 34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36" name="TextBox 35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11261910"/>
      </p:ext>
    </p:extLst>
  </p:cSld>
  <p:clrMapOvr>
    <a:masterClrMapping/>
  </p:clrMapOvr>
  <p:transition spd="slow">
    <p:wipe/>
  </p:transition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reeform 6">
            <a:extLst>
              <a:ext uri="{FF2B5EF4-FFF2-40B4-BE49-F238E27FC236}">
                <a16:creationId xmlns:a16="http://schemas.microsoft.com/office/drawing/2014/main" id="{8B0592CA-79E8-4A46-BFA7-207D19321D2C}"/>
              </a:ext>
            </a:extLst>
          </p:cNvPr>
          <p:cNvSpPr>
            <a:spLocks/>
          </p:cNvSpPr>
          <p:nvPr/>
        </p:nvSpPr>
        <p:spPr bwMode="auto">
          <a:xfrm>
            <a:off x="1210258" y="2285276"/>
            <a:ext cx="2864032" cy="2215909"/>
          </a:xfrm>
          <a:custGeom>
            <a:avLst/>
            <a:gdLst>
              <a:gd name="T0" fmla="*/ 2563 w 2563"/>
              <a:gd name="T1" fmla="*/ 1983 h 1983"/>
              <a:gd name="T2" fmla="*/ 1263 w 2563"/>
              <a:gd name="T3" fmla="*/ 0 h 1983"/>
              <a:gd name="T4" fmla="*/ 0 w 2563"/>
              <a:gd name="T5" fmla="*/ 1983 h 1983"/>
              <a:gd name="T6" fmla="*/ 2563 w 2563"/>
              <a:gd name="T7" fmla="*/ 1983 h 19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63" h="1983">
                <a:moveTo>
                  <a:pt x="2563" y="1983"/>
                </a:moveTo>
                <a:lnTo>
                  <a:pt x="1263" y="0"/>
                </a:lnTo>
                <a:lnTo>
                  <a:pt x="0" y="1983"/>
                </a:lnTo>
                <a:lnTo>
                  <a:pt x="2563" y="198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th-TH"/>
          </a:p>
        </p:txBody>
      </p:sp>
      <p:sp>
        <p:nvSpPr>
          <p:cNvPr id="3" name="Freeform 6">
            <a:extLst>
              <a:ext uri="{FF2B5EF4-FFF2-40B4-BE49-F238E27FC236}">
                <a16:creationId xmlns:a16="http://schemas.microsoft.com/office/drawing/2014/main" id="{142829F8-29C2-4D1F-8235-03C922138582}"/>
              </a:ext>
            </a:extLst>
          </p:cNvPr>
          <p:cNvSpPr>
            <a:spLocks/>
          </p:cNvSpPr>
          <p:nvPr/>
        </p:nvSpPr>
        <p:spPr bwMode="auto">
          <a:xfrm flipV="1">
            <a:off x="3550273" y="2285276"/>
            <a:ext cx="2864032" cy="2215909"/>
          </a:xfrm>
          <a:custGeom>
            <a:avLst/>
            <a:gdLst>
              <a:gd name="T0" fmla="*/ 2563 w 2563"/>
              <a:gd name="T1" fmla="*/ 1983 h 1983"/>
              <a:gd name="T2" fmla="*/ 1263 w 2563"/>
              <a:gd name="T3" fmla="*/ 0 h 1983"/>
              <a:gd name="T4" fmla="*/ 0 w 2563"/>
              <a:gd name="T5" fmla="*/ 1983 h 1983"/>
              <a:gd name="T6" fmla="*/ 2563 w 2563"/>
              <a:gd name="T7" fmla="*/ 1983 h 19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63" h="1983">
                <a:moveTo>
                  <a:pt x="2563" y="1983"/>
                </a:moveTo>
                <a:lnTo>
                  <a:pt x="1263" y="0"/>
                </a:lnTo>
                <a:lnTo>
                  <a:pt x="0" y="1983"/>
                </a:lnTo>
                <a:lnTo>
                  <a:pt x="2563" y="1983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th-TH"/>
          </a:p>
        </p:txBody>
      </p:sp>
      <p:sp>
        <p:nvSpPr>
          <p:cNvPr id="4" name="Freeform 6">
            <a:extLst>
              <a:ext uri="{FF2B5EF4-FFF2-40B4-BE49-F238E27FC236}">
                <a16:creationId xmlns:a16="http://schemas.microsoft.com/office/drawing/2014/main" id="{B142E937-1B63-4EBB-8C4F-EB63C499283C}"/>
              </a:ext>
            </a:extLst>
          </p:cNvPr>
          <p:cNvSpPr>
            <a:spLocks/>
          </p:cNvSpPr>
          <p:nvPr/>
        </p:nvSpPr>
        <p:spPr bwMode="auto">
          <a:xfrm>
            <a:off x="5777695" y="2285276"/>
            <a:ext cx="2864032" cy="2215909"/>
          </a:xfrm>
          <a:custGeom>
            <a:avLst/>
            <a:gdLst>
              <a:gd name="T0" fmla="*/ 2563 w 2563"/>
              <a:gd name="T1" fmla="*/ 1983 h 1983"/>
              <a:gd name="T2" fmla="*/ 1263 w 2563"/>
              <a:gd name="T3" fmla="*/ 0 h 1983"/>
              <a:gd name="T4" fmla="*/ 0 w 2563"/>
              <a:gd name="T5" fmla="*/ 1983 h 1983"/>
              <a:gd name="T6" fmla="*/ 2563 w 2563"/>
              <a:gd name="T7" fmla="*/ 1983 h 19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63" h="1983">
                <a:moveTo>
                  <a:pt x="2563" y="1983"/>
                </a:moveTo>
                <a:lnTo>
                  <a:pt x="1263" y="0"/>
                </a:lnTo>
                <a:lnTo>
                  <a:pt x="0" y="1983"/>
                </a:lnTo>
                <a:lnTo>
                  <a:pt x="2563" y="198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th-TH"/>
          </a:p>
        </p:txBody>
      </p:sp>
      <p:sp>
        <p:nvSpPr>
          <p:cNvPr id="5" name="Freeform 6">
            <a:extLst>
              <a:ext uri="{FF2B5EF4-FFF2-40B4-BE49-F238E27FC236}">
                <a16:creationId xmlns:a16="http://schemas.microsoft.com/office/drawing/2014/main" id="{DCCE6CBF-3671-40FF-B4F1-A1A4429FCCA9}"/>
              </a:ext>
            </a:extLst>
          </p:cNvPr>
          <p:cNvSpPr>
            <a:spLocks/>
          </p:cNvSpPr>
          <p:nvPr/>
        </p:nvSpPr>
        <p:spPr bwMode="auto">
          <a:xfrm flipV="1">
            <a:off x="8117710" y="2285276"/>
            <a:ext cx="2864032" cy="2215909"/>
          </a:xfrm>
          <a:custGeom>
            <a:avLst/>
            <a:gdLst>
              <a:gd name="T0" fmla="*/ 2563 w 2563"/>
              <a:gd name="T1" fmla="*/ 1983 h 1983"/>
              <a:gd name="T2" fmla="*/ 1263 w 2563"/>
              <a:gd name="T3" fmla="*/ 0 h 1983"/>
              <a:gd name="T4" fmla="*/ 0 w 2563"/>
              <a:gd name="T5" fmla="*/ 1983 h 1983"/>
              <a:gd name="T6" fmla="*/ 2563 w 2563"/>
              <a:gd name="T7" fmla="*/ 1983 h 19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563" h="1983">
                <a:moveTo>
                  <a:pt x="2563" y="1983"/>
                </a:moveTo>
                <a:lnTo>
                  <a:pt x="1263" y="0"/>
                </a:lnTo>
                <a:lnTo>
                  <a:pt x="0" y="1983"/>
                </a:lnTo>
                <a:lnTo>
                  <a:pt x="2563" y="1983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th-TH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3084380-CBCF-4C58-8FB7-7E94AA7FCEBA}"/>
              </a:ext>
            </a:extLst>
          </p:cNvPr>
          <p:cNvSpPr txBox="1"/>
          <p:nvPr/>
        </p:nvSpPr>
        <p:spPr>
          <a:xfrm>
            <a:off x="1010478" y="4685693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C86A8CE5-EF4D-4263-BE31-C685AB3CA392}"/>
              </a:ext>
            </a:extLst>
          </p:cNvPr>
          <p:cNvSpPr txBox="1"/>
          <p:nvPr/>
        </p:nvSpPr>
        <p:spPr>
          <a:xfrm>
            <a:off x="489289" y="5024247"/>
            <a:ext cx="270847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doloremque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6B4725B-B645-41CD-B4D5-55177C9EEF5A}"/>
              </a:ext>
            </a:extLst>
          </p:cNvPr>
          <p:cNvSpPr txBox="1"/>
          <p:nvPr/>
        </p:nvSpPr>
        <p:spPr>
          <a:xfrm>
            <a:off x="3908712" y="4685693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28A9CBEB-146E-4F8F-8A63-BDEACBF97A5E}"/>
              </a:ext>
            </a:extLst>
          </p:cNvPr>
          <p:cNvSpPr txBox="1"/>
          <p:nvPr/>
        </p:nvSpPr>
        <p:spPr>
          <a:xfrm>
            <a:off x="3387523" y="5024247"/>
            <a:ext cx="270847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doloremque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F97F23C-A06D-4D48-A3B7-1DC428B7CA72}"/>
              </a:ext>
            </a:extLst>
          </p:cNvPr>
          <p:cNvSpPr txBox="1"/>
          <p:nvPr/>
        </p:nvSpPr>
        <p:spPr>
          <a:xfrm>
            <a:off x="6617189" y="4685693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6FBC350-8B0E-4D68-B9B9-C749500FF4A3}"/>
              </a:ext>
            </a:extLst>
          </p:cNvPr>
          <p:cNvSpPr txBox="1"/>
          <p:nvPr/>
        </p:nvSpPr>
        <p:spPr>
          <a:xfrm>
            <a:off x="6096000" y="5024247"/>
            <a:ext cx="270847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doloremque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C0A58B9C-5EB9-4863-A856-D9289DC91EC8}"/>
              </a:ext>
            </a:extLst>
          </p:cNvPr>
          <p:cNvSpPr txBox="1"/>
          <p:nvPr/>
        </p:nvSpPr>
        <p:spPr>
          <a:xfrm>
            <a:off x="9515423" y="4685693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7BAC5D54-26F5-455B-BCE3-B6799CA40C53}"/>
              </a:ext>
            </a:extLst>
          </p:cNvPr>
          <p:cNvSpPr txBox="1"/>
          <p:nvPr/>
        </p:nvSpPr>
        <p:spPr>
          <a:xfrm>
            <a:off x="8994234" y="5024247"/>
            <a:ext cx="2708477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doloremque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grpSp>
        <p:nvGrpSpPr>
          <p:cNvPr id="15" name="Group 198">
            <a:extLst>
              <a:ext uri="{FF2B5EF4-FFF2-40B4-BE49-F238E27FC236}">
                <a16:creationId xmlns:a16="http://schemas.microsoft.com/office/drawing/2014/main" id="{170D67FC-8942-42C1-98E0-3573CD9D499F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6931741" y="3437263"/>
            <a:ext cx="565216" cy="565573"/>
            <a:chOff x="3337" y="860"/>
            <a:chExt cx="1592" cy="1593"/>
          </a:xfrm>
          <a:solidFill>
            <a:schemeClr val="bg1"/>
          </a:solidFill>
        </p:grpSpPr>
        <p:sp>
          <p:nvSpPr>
            <p:cNvPr id="16" name="Freeform 200">
              <a:extLst>
                <a:ext uri="{FF2B5EF4-FFF2-40B4-BE49-F238E27FC236}">
                  <a16:creationId xmlns:a16="http://schemas.microsoft.com/office/drawing/2014/main" id="{3E2D9348-D558-49C4-AAC7-69F7AF1BBC2C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7" y="860"/>
              <a:ext cx="1133" cy="743"/>
            </a:xfrm>
            <a:custGeom>
              <a:avLst/>
              <a:gdLst>
                <a:gd name="T0" fmla="*/ 2544 w 3399"/>
                <a:gd name="T1" fmla="*/ 5 h 2228"/>
                <a:gd name="T2" fmla="*/ 2828 w 3399"/>
                <a:gd name="T3" fmla="*/ 45 h 2228"/>
                <a:gd name="T4" fmla="*/ 3113 w 3399"/>
                <a:gd name="T5" fmla="*/ 118 h 2228"/>
                <a:gd name="T6" fmla="*/ 3399 w 3399"/>
                <a:gd name="T7" fmla="*/ 222 h 2228"/>
                <a:gd name="T8" fmla="*/ 3264 w 3399"/>
                <a:gd name="T9" fmla="*/ 513 h 2228"/>
                <a:gd name="T10" fmla="*/ 3065 w 3399"/>
                <a:gd name="T11" fmla="*/ 601 h 2228"/>
                <a:gd name="T12" fmla="*/ 2797 w 3399"/>
                <a:gd name="T13" fmla="*/ 524 h 2228"/>
                <a:gd name="T14" fmla="*/ 2532 w 3399"/>
                <a:gd name="T15" fmla="*/ 484 h 2228"/>
                <a:gd name="T16" fmla="*/ 2272 w 3399"/>
                <a:gd name="T17" fmla="*/ 483 h 2228"/>
                <a:gd name="T18" fmla="*/ 2019 w 3399"/>
                <a:gd name="T19" fmla="*/ 516 h 2228"/>
                <a:gd name="T20" fmla="*/ 1777 w 3399"/>
                <a:gd name="T21" fmla="*/ 582 h 2228"/>
                <a:gd name="T22" fmla="*/ 1547 w 3399"/>
                <a:gd name="T23" fmla="*/ 678 h 2228"/>
                <a:gd name="T24" fmla="*/ 1332 w 3399"/>
                <a:gd name="T25" fmla="*/ 800 h 2228"/>
                <a:gd name="T26" fmla="*/ 1136 w 3399"/>
                <a:gd name="T27" fmla="*/ 949 h 2228"/>
                <a:gd name="T28" fmla="*/ 960 w 3399"/>
                <a:gd name="T29" fmla="*/ 1119 h 2228"/>
                <a:gd name="T30" fmla="*/ 807 w 3399"/>
                <a:gd name="T31" fmla="*/ 1311 h 2228"/>
                <a:gd name="T32" fmla="*/ 679 w 3399"/>
                <a:gd name="T33" fmla="*/ 1519 h 2228"/>
                <a:gd name="T34" fmla="*/ 580 w 3399"/>
                <a:gd name="T35" fmla="*/ 1743 h 2228"/>
                <a:gd name="T36" fmla="*/ 512 w 3399"/>
                <a:gd name="T37" fmla="*/ 1981 h 2228"/>
                <a:gd name="T38" fmla="*/ 475 w 3399"/>
                <a:gd name="T39" fmla="*/ 2228 h 2228"/>
                <a:gd name="T40" fmla="*/ 162 w 3399"/>
                <a:gd name="T41" fmla="*/ 2202 h 2228"/>
                <a:gd name="T42" fmla="*/ 20 w 3399"/>
                <a:gd name="T43" fmla="*/ 2046 h 2228"/>
                <a:gd name="T44" fmla="*/ 78 w 3399"/>
                <a:gd name="T45" fmla="*/ 1777 h 2228"/>
                <a:gd name="T46" fmla="*/ 160 w 3399"/>
                <a:gd name="T47" fmla="*/ 1524 h 2228"/>
                <a:gd name="T48" fmla="*/ 264 w 3399"/>
                <a:gd name="T49" fmla="*/ 1285 h 2228"/>
                <a:gd name="T50" fmla="*/ 394 w 3399"/>
                <a:gd name="T51" fmla="*/ 1062 h 2228"/>
                <a:gd name="T52" fmla="*/ 548 w 3399"/>
                <a:gd name="T53" fmla="*/ 857 h 2228"/>
                <a:gd name="T54" fmla="*/ 728 w 3399"/>
                <a:gd name="T55" fmla="*/ 668 h 2228"/>
                <a:gd name="T56" fmla="*/ 934 w 3399"/>
                <a:gd name="T57" fmla="*/ 496 h 2228"/>
                <a:gd name="T58" fmla="*/ 1165 w 3399"/>
                <a:gd name="T59" fmla="*/ 342 h 2228"/>
                <a:gd name="T60" fmla="*/ 1435 w 3399"/>
                <a:gd name="T61" fmla="*/ 200 h 2228"/>
                <a:gd name="T62" fmla="*/ 1709 w 3399"/>
                <a:gd name="T63" fmla="*/ 97 h 2228"/>
                <a:gd name="T64" fmla="*/ 1985 w 3399"/>
                <a:gd name="T65" fmla="*/ 32 h 2228"/>
                <a:gd name="T66" fmla="*/ 2263 w 3399"/>
                <a:gd name="T67" fmla="*/ 1 h 2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399" h="2228">
                  <a:moveTo>
                    <a:pt x="2403" y="0"/>
                  </a:moveTo>
                  <a:lnTo>
                    <a:pt x="2544" y="5"/>
                  </a:lnTo>
                  <a:lnTo>
                    <a:pt x="2685" y="21"/>
                  </a:lnTo>
                  <a:lnTo>
                    <a:pt x="2828" y="45"/>
                  </a:lnTo>
                  <a:lnTo>
                    <a:pt x="2970" y="77"/>
                  </a:lnTo>
                  <a:lnTo>
                    <a:pt x="3113" y="118"/>
                  </a:lnTo>
                  <a:lnTo>
                    <a:pt x="3255" y="166"/>
                  </a:lnTo>
                  <a:lnTo>
                    <a:pt x="3399" y="222"/>
                  </a:lnTo>
                  <a:lnTo>
                    <a:pt x="3331" y="371"/>
                  </a:lnTo>
                  <a:lnTo>
                    <a:pt x="3264" y="513"/>
                  </a:lnTo>
                  <a:lnTo>
                    <a:pt x="3197" y="656"/>
                  </a:lnTo>
                  <a:lnTo>
                    <a:pt x="3065" y="601"/>
                  </a:lnTo>
                  <a:lnTo>
                    <a:pt x="2931" y="557"/>
                  </a:lnTo>
                  <a:lnTo>
                    <a:pt x="2797" y="524"/>
                  </a:lnTo>
                  <a:lnTo>
                    <a:pt x="2663" y="499"/>
                  </a:lnTo>
                  <a:lnTo>
                    <a:pt x="2532" y="484"/>
                  </a:lnTo>
                  <a:lnTo>
                    <a:pt x="2401" y="478"/>
                  </a:lnTo>
                  <a:lnTo>
                    <a:pt x="2272" y="483"/>
                  </a:lnTo>
                  <a:lnTo>
                    <a:pt x="2144" y="494"/>
                  </a:lnTo>
                  <a:lnTo>
                    <a:pt x="2019" y="516"/>
                  </a:lnTo>
                  <a:lnTo>
                    <a:pt x="1897" y="545"/>
                  </a:lnTo>
                  <a:lnTo>
                    <a:pt x="1777" y="582"/>
                  </a:lnTo>
                  <a:lnTo>
                    <a:pt x="1659" y="625"/>
                  </a:lnTo>
                  <a:lnTo>
                    <a:pt x="1547" y="678"/>
                  </a:lnTo>
                  <a:lnTo>
                    <a:pt x="1437" y="736"/>
                  </a:lnTo>
                  <a:lnTo>
                    <a:pt x="1332" y="800"/>
                  </a:lnTo>
                  <a:lnTo>
                    <a:pt x="1232" y="871"/>
                  </a:lnTo>
                  <a:lnTo>
                    <a:pt x="1136" y="949"/>
                  </a:lnTo>
                  <a:lnTo>
                    <a:pt x="1046" y="1032"/>
                  </a:lnTo>
                  <a:lnTo>
                    <a:pt x="960" y="1119"/>
                  </a:lnTo>
                  <a:lnTo>
                    <a:pt x="880" y="1212"/>
                  </a:lnTo>
                  <a:lnTo>
                    <a:pt x="807" y="1311"/>
                  </a:lnTo>
                  <a:lnTo>
                    <a:pt x="739" y="1413"/>
                  </a:lnTo>
                  <a:lnTo>
                    <a:pt x="679" y="1519"/>
                  </a:lnTo>
                  <a:lnTo>
                    <a:pt x="625" y="1630"/>
                  </a:lnTo>
                  <a:lnTo>
                    <a:pt x="580" y="1743"/>
                  </a:lnTo>
                  <a:lnTo>
                    <a:pt x="541" y="1861"/>
                  </a:lnTo>
                  <a:lnTo>
                    <a:pt x="512" y="1981"/>
                  </a:lnTo>
                  <a:lnTo>
                    <a:pt x="490" y="2103"/>
                  </a:lnTo>
                  <a:lnTo>
                    <a:pt x="475" y="2228"/>
                  </a:lnTo>
                  <a:lnTo>
                    <a:pt x="320" y="2215"/>
                  </a:lnTo>
                  <a:lnTo>
                    <a:pt x="162" y="2202"/>
                  </a:lnTo>
                  <a:lnTo>
                    <a:pt x="0" y="2187"/>
                  </a:lnTo>
                  <a:lnTo>
                    <a:pt x="20" y="2046"/>
                  </a:lnTo>
                  <a:lnTo>
                    <a:pt x="46" y="1909"/>
                  </a:lnTo>
                  <a:lnTo>
                    <a:pt x="78" y="1777"/>
                  </a:lnTo>
                  <a:lnTo>
                    <a:pt x="116" y="1649"/>
                  </a:lnTo>
                  <a:lnTo>
                    <a:pt x="160" y="1524"/>
                  </a:lnTo>
                  <a:lnTo>
                    <a:pt x="209" y="1401"/>
                  </a:lnTo>
                  <a:lnTo>
                    <a:pt x="264" y="1285"/>
                  </a:lnTo>
                  <a:lnTo>
                    <a:pt x="325" y="1171"/>
                  </a:lnTo>
                  <a:lnTo>
                    <a:pt x="394" y="1062"/>
                  </a:lnTo>
                  <a:lnTo>
                    <a:pt x="468" y="957"/>
                  </a:lnTo>
                  <a:lnTo>
                    <a:pt x="548" y="857"/>
                  </a:lnTo>
                  <a:lnTo>
                    <a:pt x="635" y="761"/>
                  </a:lnTo>
                  <a:lnTo>
                    <a:pt x="728" y="668"/>
                  </a:lnTo>
                  <a:lnTo>
                    <a:pt x="827" y="580"/>
                  </a:lnTo>
                  <a:lnTo>
                    <a:pt x="934" y="496"/>
                  </a:lnTo>
                  <a:lnTo>
                    <a:pt x="1047" y="417"/>
                  </a:lnTo>
                  <a:lnTo>
                    <a:pt x="1165" y="342"/>
                  </a:lnTo>
                  <a:lnTo>
                    <a:pt x="1300" y="266"/>
                  </a:lnTo>
                  <a:lnTo>
                    <a:pt x="1435" y="200"/>
                  </a:lnTo>
                  <a:lnTo>
                    <a:pt x="1572" y="145"/>
                  </a:lnTo>
                  <a:lnTo>
                    <a:pt x="1709" y="97"/>
                  </a:lnTo>
                  <a:lnTo>
                    <a:pt x="1847" y="59"/>
                  </a:lnTo>
                  <a:lnTo>
                    <a:pt x="1985" y="32"/>
                  </a:lnTo>
                  <a:lnTo>
                    <a:pt x="2124" y="11"/>
                  </a:lnTo>
                  <a:lnTo>
                    <a:pt x="2263" y="1"/>
                  </a:lnTo>
                  <a:lnTo>
                    <a:pt x="240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7" name="Freeform 201">
              <a:extLst>
                <a:ext uri="{FF2B5EF4-FFF2-40B4-BE49-F238E27FC236}">
                  <a16:creationId xmlns:a16="http://schemas.microsoft.com/office/drawing/2014/main" id="{896B21D8-3009-4EBB-8721-E1932B8F8512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8" y="1520"/>
              <a:ext cx="741" cy="930"/>
            </a:xfrm>
            <a:custGeom>
              <a:avLst/>
              <a:gdLst>
                <a:gd name="T0" fmla="*/ 2189 w 2223"/>
                <a:gd name="T1" fmla="*/ 0 h 2790"/>
                <a:gd name="T2" fmla="*/ 2208 w 2223"/>
                <a:gd name="T3" fmla="*/ 147 h 2790"/>
                <a:gd name="T4" fmla="*/ 2220 w 2223"/>
                <a:gd name="T5" fmla="*/ 292 h 2790"/>
                <a:gd name="T6" fmla="*/ 2223 w 2223"/>
                <a:gd name="T7" fmla="*/ 433 h 2790"/>
                <a:gd name="T8" fmla="*/ 2218 w 2223"/>
                <a:gd name="T9" fmla="*/ 572 h 2790"/>
                <a:gd name="T10" fmla="*/ 2205 w 2223"/>
                <a:gd name="T11" fmla="*/ 708 h 2790"/>
                <a:gd name="T12" fmla="*/ 2186 w 2223"/>
                <a:gd name="T13" fmla="*/ 841 h 2790"/>
                <a:gd name="T14" fmla="*/ 2159 w 2223"/>
                <a:gd name="T15" fmla="*/ 970 h 2790"/>
                <a:gd name="T16" fmla="*/ 2125 w 2223"/>
                <a:gd name="T17" fmla="*/ 1097 h 2790"/>
                <a:gd name="T18" fmla="*/ 2086 w 2223"/>
                <a:gd name="T19" fmla="*/ 1219 h 2790"/>
                <a:gd name="T20" fmla="*/ 2039 w 2223"/>
                <a:gd name="T21" fmla="*/ 1339 h 2790"/>
                <a:gd name="T22" fmla="*/ 1987 w 2223"/>
                <a:gd name="T23" fmla="*/ 1455 h 2790"/>
                <a:gd name="T24" fmla="*/ 1929 w 2223"/>
                <a:gd name="T25" fmla="*/ 1566 h 2790"/>
                <a:gd name="T26" fmla="*/ 1866 w 2223"/>
                <a:gd name="T27" fmla="*/ 1673 h 2790"/>
                <a:gd name="T28" fmla="*/ 1798 w 2223"/>
                <a:gd name="T29" fmla="*/ 1778 h 2790"/>
                <a:gd name="T30" fmla="*/ 1725 w 2223"/>
                <a:gd name="T31" fmla="*/ 1877 h 2790"/>
                <a:gd name="T32" fmla="*/ 1646 w 2223"/>
                <a:gd name="T33" fmla="*/ 1972 h 2790"/>
                <a:gd name="T34" fmla="*/ 1565 w 2223"/>
                <a:gd name="T35" fmla="*/ 2062 h 2790"/>
                <a:gd name="T36" fmla="*/ 1481 w 2223"/>
                <a:gd name="T37" fmla="*/ 2148 h 2790"/>
                <a:gd name="T38" fmla="*/ 1390 w 2223"/>
                <a:gd name="T39" fmla="*/ 2229 h 2790"/>
                <a:gd name="T40" fmla="*/ 1299 w 2223"/>
                <a:gd name="T41" fmla="*/ 2305 h 2790"/>
                <a:gd name="T42" fmla="*/ 1203 w 2223"/>
                <a:gd name="T43" fmla="*/ 2376 h 2790"/>
                <a:gd name="T44" fmla="*/ 1105 w 2223"/>
                <a:gd name="T45" fmla="*/ 2442 h 2790"/>
                <a:gd name="T46" fmla="*/ 1005 w 2223"/>
                <a:gd name="T47" fmla="*/ 2503 h 2790"/>
                <a:gd name="T48" fmla="*/ 903 w 2223"/>
                <a:gd name="T49" fmla="*/ 2558 h 2790"/>
                <a:gd name="T50" fmla="*/ 798 w 2223"/>
                <a:gd name="T51" fmla="*/ 2608 h 2790"/>
                <a:gd name="T52" fmla="*/ 692 w 2223"/>
                <a:gd name="T53" fmla="*/ 2651 h 2790"/>
                <a:gd name="T54" fmla="*/ 584 w 2223"/>
                <a:gd name="T55" fmla="*/ 2691 h 2790"/>
                <a:gd name="T56" fmla="*/ 477 w 2223"/>
                <a:gd name="T57" fmla="*/ 2723 h 2790"/>
                <a:gd name="T58" fmla="*/ 368 w 2223"/>
                <a:gd name="T59" fmla="*/ 2749 h 2790"/>
                <a:gd name="T60" fmla="*/ 259 w 2223"/>
                <a:gd name="T61" fmla="*/ 2769 h 2790"/>
                <a:gd name="T62" fmla="*/ 150 w 2223"/>
                <a:gd name="T63" fmla="*/ 2782 h 2790"/>
                <a:gd name="T64" fmla="*/ 40 w 2223"/>
                <a:gd name="T65" fmla="*/ 2790 h 2790"/>
                <a:gd name="T66" fmla="*/ 20 w 2223"/>
                <a:gd name="T67" fmla="*/ 2558 h 2790"/>
                <a:gd name="T68" fmla="*/ 0 w 2223"/>
                <a:gd name="T69" fmla="*/ 2324 h 2790"/>
                <a:gd name="T70" fmla="*/ 126 w 2223"/>
                <a:gd name="T71" fmla="*/ 2306 h 2790"/>
                <a:gd name="T72" fmla="*/ 248 w 2223"/>
                <a:gd name="T73" fmla="*/ 2283 h 2790"/>
                <a:gd name="T74" fmla="*/ 368 w 2223"/>
                <a:gd name="T75" fmla="*/ 2253 h 2790"/>
                <a:gd name="T76" fmla="*/ 483 w 2223"/>
                <a:gd name="T77" fmla="*/ 2216 h 2790"/>
                <a:gd name="T78" fmla="*/ 595 w 2223"/>
                <a:gd name="T79" fmla="*/ 2173 h 2790"/>
                <a:gd name="T80" fmla="*/ 702 w 2223"/>
                <a:gd name="T81" fmla="*/ 2123 h 2790"/>
                <a:gd name="T82" fmla="*/ 806 w 2223"/>
                <a:gd name="T83" fmla="*/ 2066 h 2790"/>
                <a:gd name="T84" fmla="*/ 906 w 2223"/>
                <a:gd name="T85" fmla="*/ 2002 h 2790"/>
                <a:gd name="T86" fmla="*/ 1002 w 2223"/>
                <a:gd name="T87" fmla="*/ 1932 h 2790"/>
                <a:gd name="T88" fmla="*/ 1094 w 2223"/>
                <a:gd name="T89" fmla="*/ 1855 h 2790"/>
                <a:gd name="T90" fmla="*/ 1182 w 2223"/>
                <a:gd name="T91" fmla="*/ 1772 h 2790"/>
                <a:gd name="T92" fmla="*/ 1267 w 2223"/>
                <a:gd name="T93" fmla="*/ 1681 h 2790"/>
                <a:gd name="T94" fmla="*/ 1347 w 2223"/>
                <a:gd name="T95" fmla="*/ 1583 h 2790"/>
                <a:gd name="T96" fmla="*/ 1422 w 2223"/>
                <a:gd name="T97" fmla="*/ 1481 h 2790"/>
                <a:gd name="T98" fmla="*/ 1488 w 2223"/>
                <a:gd name="T99" fmla="*/ 1376 h 2790"/>
                <a:gd name="T100" fmla="*/ 1548 w 2223"/>
                <a:gd name="T101" fmla="*/ 1269 h 2790"/>
                <a:gd name="T102" fmla="*/ 1598 w 2223"/>
                <a:gd name="T103" fmla="*/ 1160 h 2790"/>
                <a:gd name="T104" fmla="*/ 1642 w 2223"/>
                <a:gd name="T105" fmla="*/ 1047 h 2790"/>
                <a:gd name="T106" fmla="*/ 1677 w 2223"/>
                <a:gd name="T107" fmla="*/ 934 h 2790"/>
                <a:gd name="T108" fmla="*/ 1706 w 2223"/>
                <a:gd name="T109" fmla="*/ 819 h 2790"/>
                <a:gd name="T110" fmla="*/ 1726 w 2223"/>
                <a:gd name="T111" fmla="*/ 701 h 2790"/>
                <a:gd name="T112" fmla="*/ 1740 w 2223"/>
                <a:gd name="T113" fmla="*/ 582 h 2790"/>
                <a:gd name="T114" fmla="*/ 1745 w 2223"/>
                <a:gd name="T115" fmla="*/ 459 h 2790"/>
                <a:gd name="T116" fmla="*/ 1744 w 2223"/>
                <a:gd name="T117" fmla="*/ 336 h 2790"/>
                <a:gd name="T118" fmla="*/ 1735 w 2223"/>
                <a:gd name="T119" fmla="*/ 211 h 2790"/>
                <a:gd name="T120" fmla="*/ 1721 w 2223"/>
                <a:gd name="T121" fmla="*/ 82 h 2790"/>
                <a:gd name="T122" fmla="*/ 1956 w 2223"/>
                <a:gd name="T123" fmla="*/ 40 h 2790"/>
                <a:gd name="T124" fmla="*/ 2189 w 2223"/>
                <a:gd name="T125" fmla="*/ 0 h 27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223" h="2790">
                  <a:moveTo>
                    <a:pt x="2189" y="0"/>
                  </a:moveTo>
                  <a:lnTo>
                    <a:pt x="2208" y="147"/>
                  </a:lnTo>
                  <a:lnTo>
                    <a:pt x="2220" y="292"/>
                  </a:lnTo>
                  <a:lnTo>
                    <a:pt x="2223" y="433"/>
                  </a:lnTo>
                  <a:lnTo>
                    <a:pt x="2218" y="572"/>
                  </a:lnTo>
                  <a:lnTo>
                    <a:pt x="2205" y="708"/>
                  </a:lnTo>
                  <a:lnTo>
                    <a:pt x="2186" y="841"/>
                  </a:lnTo>
                  <a:lnTo>
                    <a:pt x="2159" y="970"/>
                  </a:lnTo>
                  <a:lnTo>
                    <a:pt x="2125" y="1097"/>
                  </a:lnTo>
                  <a:lnTo>
                    <a:pt x="2086" y="1219"/>
                  </a:lnTo>
                  <a:lnTo>
                    <a:pt x="2039" y="1339"/>
                  </a:lnTo>
                  <a:lnTo>
                    <a:pt x="1987" y="1455"/>
                  </a:lnTo>
                  <a:lnTo>
                    <a:pt x="1929" y="1566"/>
                  </a:lnTo>
                  <a:lnTo>
                    <a:pt x="1866" y="1673"/>
                  </a:lnTo>
                  <a:lnTo>
                    <a:pt x="1798" y="1778"/>
                  </a:lnTo>
                  <a:lnTo>
                    <a:pt x="1725" y="1877"/>
                  </a:lnTo>
                  <a:lnTo>
                    <a:pt x="1646" y="1972"/>
                  </a:lnTo>
                  <a:lnTo>
                    <a:pt x="1565" y="2062"/>
                  </a:lnTo>
                  <a:lnTo>
                    <a:pt x="1481" y="2148"/>
                  </a:lnTo>
                  <a:lnTo>
                    <a:pt x="1390" y="2229"/>
                  </a:lnTo>
                  <a:lnTo>
                    <a:pt x="1299" y="2305"/>
                  </a:lnTo>
                  <a:lnTo>
                    <a:pt x="1203" y="2376"/>
                  </a:lnTo>
                  <a:lnTo>
                    <a:pt x="1105" y="2442"/>
                  </a:lnTo>
                  <a:lnTo>
                    <a:pt x="1005" y="2503"/>
                  </a:lnTo>
                  <a:lnTo>
                    <a:pt x="903" y="2558"/>
                  </a:lnTo>
                  <a:lnTo>
                    <a:pt x="798" y="2608"/>
                  </a:lnTo>
                  <a:lnTo>
                    <a:pt x="692" y="2651"/>
                  </a:lnTo>
                  <a:lnTo>
                    <a:pt x="584" y="2691"/>
                  </a:lnTo>
                  <a:lnTo>
                    <a:pt x="477" y="2723"/>
                  </a:lnTo>
                  <a:lnTo>
                    <a:pt x="368" y="2749"/>
                  </a:lnTo>
                  <a:lnTo>
                    <a:pt x="259" y="2769"/>
                  </a:lnTo>
                  <a:lnTo>
                    <a:pt x="150" y="2782"/>
                  </a:lnTo>
                  <a:lnTo>
                    <a:pt x="40" y="2790"/>
                  </a:lnTo>
                  <a:lnTo>
                    <a:pt x="20" y="2558"/>
                  </a:lnTo>
                  <a:lnTo>
                    <a:pt x="0" y="2324"/>
                  </a:lnTo>
                  <a:lnTo>
                    <a:pt x="126" y="2306"/>
                  </a:lnTo>
                  <a:lnTo>
                    <a:pt x="248" y="2283"/>
                  </a:lnTo>
                  <a:lnTo>
                    <a:pt x="368" y="2253"/>
                  </a:lnTo>
                  <a:lnTo>
                    <a:pt x="483" y="2216"/>
                  </a:lnTo>
                  <a:lnTo>
                    <a:pt x="595" y="2173"/>
                  </a:lnTo>
                  <a:lnTo>
                    <a:pt x="702" y="2123"/>
                  </a:lnTo>
                  <a:lnTo>
                    <a:pt x="806" y="2066"/>
                  </a:lnTo>
                  <a:lnTo>
                    <a:pt x="906" y="2002"/>
                  </a:lnTo>
                  <a:lnTo>
                    <a:pt x="1002" y="1932"/>
                  </a:lnTo>
                  <a:lnTo>
                    <a:pt x="1094" y="1855"/>
                  </a:lnTo>
                  <a:lnTo>
                    <a:pt x="1182" y="1772"/>
                  </a:lnTo>
                  <a:lnTo>
                    <a:pt x="1267" y="1681"/>
                  </a:lnTo>
                  <a:lnTo>
                    <a:pt x="1347" y="1583"/>
                  </a:lnTo>
                  <a:lnTo>
                    <a:pt x="1422" y="1481"/>
                  </a:lnTo>
                  <a:lnTo>
                    <a:pt x="1488" y="1376"/>
                  </a:lnTo>
                  <a:lnTo>
                    <a:pt x="1548" y="1269"/>
                  </a:lnTo>
                  <a:lnTo>
                    <a:pt x="1598" y="1160"/>
                  </a:lnTo>
                  <a:lnTo>
                    <a:pt x="1642" y="1047"/>
                  </a:lnTo>
                  <a:lnTo>
                    <a:pt x="1677" y="934"/>
                  </a:lnTo>
                  <a:lnTo>
                    <a:pt x="1706" y="819"/>
                  </a:lnTo>
                  <a:lnTo>
                    <a:pt x="1726" y="701"/>
                  </a:lnTo>
                  <a:lnTo>
                    <a:pt x="1740" y="582"/>
                  </a:lnTo>
                  <a:lnTo>
                    <a:pt x="1745" y="459"/>
                  </a:lnTo>
                  <a:lnTo>
                    <a:pt x="1744" y="336"/>
                  </a:lnTo>
                  <a:lnTo>
                    <a:pt x="1735" y="211"/>
                  </a:lnTo>
                  <a:lnTo>
                    <a:pt x="1721" y="82"/>
                  </a:lnTo>
                  <a:lnTo>
                    <a:pt x="1956" y="40"/>
                  </a:lnTo>
                  <a:lnTo>
                    <a:pt x="218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8" name="Freeform 202">
              <a:extLst>
                <a:ext uri="{FF2B5EF4-FFF2-40B4-BE49-F238E27FC236}">
                  <a16:creationId xmlns:a16="http://schemas.microsoft.com/office/drawing/2014/main" id="{34B6232C-316E-4404-B534-F7625CB46305}"/>
                </a:ext>
              </a:extLst>
            </p:cNvPr>
            <p:cNvSpPr>
              <a:spLocks/>
            </p:cNvSpPr>
            <p:nvPr/>
          </p:nvSpPr>
          <p:spPr bwMode="auto">
            <a:xfrm>
              <a:off x="3341" y="1714"/>
              <a:ext cx="736" cy="739"/>
            </a:xfrm>
            <a:custGeom>
              <a:avLst/>
              <a:gdLst>
                <a:gd name="T0" fmla="*/ 455 w 2207"/>
                <a:gd name="T1" fmla="*/ 0 h 2215"/>
                <a:gd name="T2" fmla="*/ 483 w 2207"/>
                <a:gd name="T3" fmla="*/ 141 h 2215"/>
                <a:gd name="T4" fmla="*/ 515 w 2207"/>
                <a:gd name="T5" fmla="*/ 276 h 2215"/>
                <a:gd name="T6" fmla="*/ 552 w 2207"/>
                <a:gd name="T7" fmla="*/ 404 h 2215"/>
                <a:gd name="T8" fmla="*/ 596 w 2207"/>
                <a:gd name="T9" fmla="*/ 528 h 2215"/>
                <a:gd name="T10" fmla="*/ 646 w 2207"/>
                <a:gd name="T11" fmla="*/ 646 h 2215"/>
                <a:gd name="T12" fmla="*/ 701 w 2207"/>
                <a:gd name="T13" fmla="*/ 758 h 2215"/>
                <a:gd name="T14" fmla="*/ 762 w 2207"/>
                <a:gd name="T15" fmla="*/ 864 h 2215"/>
                <a:gd name="T16" fmla="*/ 829 w 2207"/>
                <a:gd name="T17" fmla="*/ 965 h 2215"/>
                <a:gd name="T18" fmla="*/ 900 w 2207"/>
                <a:gd name="T19" fmla="*/ 1059 h 2215"/>
                <a:gd name="T20" fmla="*/ 977 w 2207"/>
                <a:gd name="T21" fmla="*/ 1148 h 2215"/>
                <a:gd name="T22" fmla="*/ 1062 w 2207"/>
                <a:gd name="T23" fmla="*/ 1231 h 2215"/>
                <a:gd name="T24" fmla="*/ 1150 w 2207"/>
                <a:gd name="T25" fmla="*/ 1308 h 2215"/>
                <a:gd name="T26" fmla="*/ 1245 w 2207"/>
                <a:gd name="T27" fmla="*/ 1381 h 2215"/>
                <a:gd name="T28" fmla="*/ 1345 w 2207"/>
                <a:gd name="T29" fmla="*/ 1446 h 2215"/>
                <a:gd name="T30" fmla="*/ 1451 w 2207"/>
                <a:gd name="T31" fmla="*/ 1508 h 2215"/>
                <a:gd name="T32" fmla="*/ 1562 w 2207"/>
                <a:gd name="T33" fmla="*/ 1563 h 2215"/>
                <a:gd name="T34" fmla="*/ 1680 w 2207"/>
                <a:gd name="T35" fmla="*/ 1611 h 2215"/>
                <a:gd name="T36" fmla="*/ 1802 w 2207"/>
                <a:gd name="T37" fmla="*/ 1655 h 2215"/>
                <a:gd name="T38" fmla="*/ 1932 w 2207"/>
                <a:gd name="T39" fmla="*/ 1692 h 2215"/>
                <a:gd name="T40" fmla="*/ 2065 w 2207"/>
                <a:gd name="T41" fmla="*/ 1726 h 2215"/>
                <a:gd name="T42" fmla="*/ 2207 w 2207"/>
                <a:gd name="T43" fmla="*/ 1752 h 2215"/>
                <a:gd name="T44" fmla="*/ 2186 w 2207"/>
                <a:gd name="T45" fmla="*/ 1981 h 2215"/>
                <a:gd name="T46" fmla="*/ 2166 w 2207"/>
                <a:gd name="T47" fmla="*/ 2215 h 2215"/>
                <a:gd name="T48" fmla="*/ 2030 w 2207"/>
                <a:gd name="T49" fmla="*/ 2199 h 2215"/>
                <a:gd name="T50" fmla="*/ 1898 w 2207"/>
                <a:gd name="T51" fmla="*/ 2177 h 2215"/>
                <a:gd name="T52" fmla="*/ 1769 w 2207"/>
                <a:gd name="T53" fmla="*/ 2148 h 2215"/>
                <a:gd name="T54" fmla="*/ 1645 w 2207"/>
                <a:gd name="T55" fmla="*/ 2112 h 2215"/>
                <a:gd name="T56" fmla="*/ 1523 w 2207"/>
                <a:gd name="T57" fmla="*/ 2069 h 2215"/>
                <a:gd name="T58" fmla="*/ 1405 w 2207"/>
                <a:gd name="T59" fmla="*/ 2021 h 2215"/>
                <a:gd name="T60" fmla="*/ 1291 w 2207"/>
                <a:gd name="T61" fmla="*/ 1967 h 2215"/>
                <a:gd name="T62" fmla="*/ 1182 w 2207"/>
                <a:gd name="T63" fmla="*/ 1908 h 2215"/>
                <a:gd name="T64" fmla="*/ 1078 w 2207"/>
                <a:gd name="T65" fmla="*/ 1844 h 2215"/>
                <a:gd name="T66" fmla="*/ 976 w 2207"/>
                <a:gd name="T67" fmla="*/ 1774 h 2215"/>
                <a:gd name="T68" fmla="*/ 880 w 2207"/>
                <a:gd name="T69" fmla="*/ 1700 h 2215"/>
                <a:gd name="T70" fmla="*/ 787 w 2207"/>
                <a:gd name="T71" fmla="*/ 1621 h 2215"/>
                <a:gd name="T72" fmla="*/ 699 w 2207"/>
                <a:gd name="T73" fmla="*/ 1540 h 2215"/>
                <a:gd name="T74" fmla="*/ 616 w 2207"/>
                <a:gd name="T75" fmla="*/ 1454 h 2215"/>
                <a:gd name="T76" fmla="*/ 538 w 2207"/>
                <a:gd name="T77" fmla="*/ 1363 h 2215"/>
                <a:gd name="T78" fmla="*/ 464 w 2207"/>
                <a:gd name="T79" fmla="*/ 1272 h 2215"/>
                <a:gd name="T80" fmla="*/ 395 w 2207"/>
                <a:gd name="T81" fmla="*/ 1177 h 2215"/>
                <a:gd name="T82" fmla="*/ 333 w 2207"/>
                <a:gd name="T83" fmla="*/ 1080 h 2215"/>
                <a:gd name="T84" fmla="*/ 275 w 2207"/>
                <a:gd name="T85" fmla="*/ 981 h 2215"/>
                <a:gd name="T86" fmla="*/ 221 w 2207"/>
                <a:gd name="T87" fmla="*/ 879 h 2215"/>
                <a:gd name="T88" fmla="*/ 173 w 2207"/>
                <a:gd name="T89" fmla="*/ 775 h 2215"/>
                <a:gd name="T90" fmla="*/ 131 w 2207"/>
                <a:gd name="T91" fmla="*/ 672 h 2215"/>
                <a:gd name="T92" fmla="*/ 94 w 2207"/>
                <a:gd name="T93" fmla="*/ 567 h 2215"/>
                <a:gd name="T94" fmla="*/ 64 w 2207"/>
                <a:gd name="T95" fmla="*/ 461 h 2215"/>
                <a:gd name="T96" fmla="*/ 39 w 2207"/>
                <a:gd name="T97" fmla="*/ 356 h 2215"/>
                <a:gd name="T98" fmla="*/ 20 w 2207"/>
                <a:gd name="T99" fmla="*/ 250 h 2215"/>
                <a:gd name="T100" fmla="*/ 7 w 2207"/>
                <a:gd name="T101" fmla="*/ 145 h 2215"/>
                <a:gd name="T102" fmla="*/ 0 w 2207"/>
                <a:gd name="T103" fmla="*/ 40 h 2215"/>
                <a:gd name="T104" fmla="*/ 229 w 2207"/>
                <a:gd name="T105" fmla="*/ 20 h 2215"/>
                <a:gd name="T106" fmla="*/ 455 w 2207"/>
                <a:gd name="T107" fmla="*/ 0 h 2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207" h="2215">
                  <a:moveTo>
                    <a:pt x="455" y="0"/>
                  </a:moveTo>
                  <a:lnTo>
                    <a:pt x="483" y="141"/>
                  </a:lnTo>
                  <a:lnTo>
                    <a:pt x="515" y="276"/>
                  </a:lnTo>
                  <a:lnTo>
                    <a:pt x="552" y="404"/>
                  </a:lnTo>
                  <a:lnTo>
                    <a:pt x="596" y="528"/>
                  </a:lnTo>
                  <a:lnTo>
                    <a:pt x="646" y="646"/>
                  </a:lnTo>
                  <a:lnTo>
                    <a:pt x="701" y="758"/>
                  </a:lnTo>
                  <a:lnTo>
                    <a:pt x="762" y="864"/>
                  </a:lnTo>
                  <a:lnTo>
                    <a:pt x="829" y="965"/>
                  </a:lnTo>
                  <a:lnTo>
                    <a:pt x="900" y="1059"/>
                  </a:lnTo>
                  <a:lnTo>
                    <a:pt x="977" y="1148"/>
                  </a:lnTo>
                  <a:lnTo>
                    <a:pt x="1062" y="1231"/>
                  </a:lnTo>
                  <a:lnTo>
                    <a:pt x="1150" y="1308"/>
                  </a:lnTo>
                  <a:lnTo>
                    <a:pt x="1245" y="1381"/>
                  </a:lnTo>
                  <a:lnTo>
                    <a:pt x="1345" y="1446"/>
                  </a:lnTo>
                  <a:lnTo>
                    <a:pt x="1451" y="1508"/>
                  </a:lnTo>
                  <a:lnTo>
                    <a:pt x="1562" y="1563"/>
                  </a:lnTo>
                  <a:lnTo>
                    <a:pt x="1680" y="1611"/>
                  </a:lnTo>
                  <a:lnTo>
                    <a:pt x="1802" y="1655"/>
                  </a:lnTo>
                  <a:lnTo>
                    <a:pt x="1932" y="1692"/>
                  </a:lnTo>
                  <a:lnTo>
                    <a:pt x="2065" y="1726"/>
                  </a:lnTo>
                  <a:lnTo>
                    <a:pt x="2207" y="1752"/>
                  </a:lnTo>
                  <a:lnTo>
                    <a:pt x="2186" y="1981"/>
                  </a:lnTo>
                  <a:lnTo>
                    <a:pt x="2166" y="2215"/>
                  </a:lnTo>
                  <a:lnTo>
                    <a:pt x="2030" y="2199"/>
                  </a:lnTo>
                  <a:lnTo>
                    <a:pt x="1898" y="2177"/>
                  </a:lnTo>
                  <a:lnTo>
                    <a:pt x="1769" y="2148"/>
                  </a:lnTo>
                  <a:lnTo>
                    <a:pt x="1645" y="2112"/>
                  </a:lnTo>
                  <a:lnTo>
                    <a:pt x="1523" y="2069"/>
                  </a:lnTo>
                  <a:lnTo>
                    <a:pt x="1405" y="2021"/>
                  </a:lnTo>
                  <a:lnTo>
                    <a:pt x="1291" y="1967"/>
                  </a:lnTo>
                  <a:lnTo>
                    <a:pt x="1182" y="1908"/>
                  </a:lnTo>
                  <a:lnTo>
                    <a:pt x="1078" y="1844"/>
                  </a:lnTo>
                  <a:lnTo>
                    <a:pt x="976" y="1774"/>
                  </a:lnTo>
                  <a:lnTo>
                    <a:pt x="880" y="1700"/>
                  </a:lnTo>
                  <a:lnTo>
                    <a:pt x="787" y="1621"/>
                  </a:lnTo>
                  <a:lnTo>
                    <a:pt x="699" y="1540"/>
                  </a:lnTo>
                  <a:lnTo>
                    <a:pt x="616" y="1454"/>
                  </a:lnTo>
                  <a:lnTo>
                    <a:pt x="538" y="1363"/>
                  </a:lnTo>
                  <a:lnTo>
                    <a:pt x="464" y="1272"/>
                  </a:lnTo>
                  <a:lnTo>
                    <a:pt x="395" y="1177"/>
                  </a:lnTo>
                  <a:lnTo>
                    <a:pt x="333" y="1080"/>
                  </a:lnTo>
                  <a:lnTo>
                    <a:pt x="275" y="981"/>
                  </a:lnTo>
                  <a:lnTo>
                    <a:pt x="221" y="879"/>
                  </a:lnTo>
                  <a:lnTo>
                    <a:pt x="173" y="775"/>
                  </a:lnTo>
                  <a:lnTo>
                    <a:pt x="131" y="672"/>
                  </a:lnTo>
                  <a:lnTo>
                    <a:pt x="94" y="567"/>
                  </a:lnTo>
                  <a:lnTo>
                    <a:pt x="64" y="461"/>
                  </a:lnTo>
                  <a:lnTo>
                    <a:pt x="39" y="356"/>
                  </a:lnTo>
                  <a:lnTo>
                    <a:pt x="20" y="250"/>
                  </a:lnTo>
                  <a:lnTo>
                    <a:pt x="7" y="145"/>
                  </a:lnTo>
                  <a:lnTo>
                    <a:pt x="0" y="40"/>
                  </a:lnTo>
                  <a:lnTo>
                    <a:pt x="229" y="20"/>
                  </a:lnTo>
                  <a:lnTo>
                    <a:pt x="45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9" name="Freeform 203">
              <a:extLst>
                <a:ext uri="{FF2B5EF4-FFF2-40B4-BE49-F238E27FC236}">
                  <a16:creationId xmlns:a16="http://schemas.microsoft.com/office/drawing/2014/main" id="{1B51ACB2-E309-4A5D-ADA4-56311B7B91E9}"/>
                </a:ext>
              </a:extLst>
            </p:cNvPr>
            <p:cNvSpPr>
              <a:spLocks/>
            </p:cNvSpPr>
            <p:nvPr/>
          </p:nvSpPr>
          <p:spPr bwMode="auto">
            <a:xfrm>
              <a:off x="4498" y="1005"/>
              <a:ext cx="384" cy="435"/>
            </a:xfrm>
            <a:custGeom>
              <a:avLst/>
              <a:gdLst>
                <a:gd name="T0" fmla="*/ 274 w 1151"/>
                <a:gd name="T1" fmla="*/ 0 h 1305"/>
                <a:gd name="T2" fmla="*/ 383 w 1151"/>
                <a:gd name="T3" fmla="*/ 83 h 1305"/>
                <a:gd name="T4" fmla="*/ 486 w 1151"/>
                <a:gd name="T5" fmla="*/ 169 h 1305"/>
                <a:gd name="T6" fmla="*/ 582 w 1151"/>
                <a:gd name="T7" fmla="*/ 260 h 1305"/>
                <a:gd name="T8" fmla="*/ 674 w 1151"/>
                <a:gd name="T9" fmla="*/ 355 h 1305"/>
                <a:gd name="T10" fmla="*/ 760 w 1151"/>
                <a:gd name="T11" fmla="*/ 454 h 1305"/>
                <a:gd name="T12" fmla="*/ 838 w 1151"/>
                <a:gd name="T13" fmla="*/ 557 h 1305"/>
                <a:gd name="T14" fmla="*/ 912 w 1151"/>
                <a:gd name="T15" fmla="*/ 665 h 1305"/>
                <a:gd name="T16" fmla="*/ 981 w 1151"/>
                <a:gd name="T17" fmla="*/ 777 h 1305"/>
                <a:gd name="T18" fmla="*/ 1043 w 1151"/>
                <a:gd name="T19" fmla="*/ 895 h 1305"/>
                <a:gd name="T20" fmla="*/ 1100 w 1151"/>
                <a:gd name="T21" fmla="*/ 1016 h 1305"/>
                <a:gd name="T22" fmla="*/ 1151 w 1151"/>
                <a:gd name="T23" fmla="*/ 1142 h 1305"/>
                <a:gd name="T24" fmla="*/ 998 w 1151"/>
                <a:gd name="T25" fmla="*/ 1198 h 1305"/>
                <a:gd name="T26" fmla="*/ 850 w 1151"/>
                <a:gd name="T27" fmla="*/ 1252 h 1305"/>
                <a:gd name="T28" fmla="*/ 701 w 1151"/>
                <a:gd name="T29" fmla="*/ 1305 h 1305"/>
                <a:gd name="T30" fmla="*/ 656 w 1151"/>
                <a:gd name="T31" fmla="*/ 1195 h 1305"/>
                <a:gd name="T32" fmla="*/ 605 w 1151"/>
                <a:gd name="T33" fmla="*/ 1089 h 1305"/>
                <a:gd name="T34" fmla="*/ 549 w 1151"/>
                <a:gd name="T35" fmla="*/ 987 h 1305"/>
                <a:gd name="T36" fmla="*/ 486 w 1151"/>
                <a:gd name="T37" fmla="*/ 888 h 1305"/>
                <a:gd name="T38" fmla="*/ 418 w 1151"/>
                <a:gd name="T39" fmla="*/ 793 h 1305"/>
                <a:gd name="T40" fmla="*/ 343 w 1151"/>
                <a:gd name="T41" fmla="*/ 703 h 1305"/>
                <a:gd name="T42" fmla="*/ 265 w 1151"/>
                <a:gd name="T43" fmla="*/ 618 h 1305"/>
                <a:gd name="T44" fmla="*/ 181 w 1151"/>
                <a:gd name="T45" fmla="*/ 538 h 1305"/>
                <a:gd name="T46" fmla="*/ 93 w 1151"/>
                <a:gd name="T47" fmla="*/ 463 h 1305"/>
                <a:gd name="T48" fmla="*/ 0 w 1151"/>
                <a:gd name="T49" fmla="*/ 391 h 1305"/>
                <a:gd name="T50" fmla="*/ 92 w 1151"/>
                <a:gd name="T51" fmla="*/ 260 h 1305"/>
                <a:gd name="T52" fmla="*/ 183 w 1151"/>
                <a:gd name="T53" fmla="*/ 129 h 1305"/>
                <a:gd name="T54" fmla="*/ 274 w 1151"/>
                <a:gd name="T55" fmla="*/ 0 h 1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151" h="1305">
                  <a:moveTo>
                    <a:pt x="274" y="0"/>
                  </a:moveTo>
                  <a:lnTo>
                    <a:pt x="383" y="83"/>
                  </a:lnTo>
                  <a:lnTo>
                    <a:pt x="486" y="169"/>
                  </a:lnTo>
                  <a:lnTo>
                    <a:pt x="582" y="260"/>
                  </a:lnTo>
                  <a:lnTo>
                    <a:pt x="674" y="355"/>
                  </a:lnTo>
                  <a:lnTo>
                    <a:pt x="760" y="454"/>
                  </a:lnTo>
                  <a:lnTo>
                    <a:pt x="838" y="557"/>
                  </a:lnTo>
                  <a:lnTo>
                    <a:pt x="912" y="665"/>
                  </a:lnTo>
                  <a:lnTo>
                    <a:pt x="981" y="777"/>
                  </a:lnTo>
                  <a:lnTo>
                    <a:pt x="1043" y="895"/>
                  </a:lnTo>
                  <a:lnTo>
                    <a:pt x="1100" y="1016"/>
                  </a:lnTo>
                  <a:lnTo>
                    <a:pt x="1151" y="1142"/>
                  </a:lnTo>
                  <a:lnTo>
                    <a:pt x="998" y="1198"/>
                  </a:lnTo>
                  <a:lnTo>
                    <a:pt x="850" y="1252"/>
                  </a:lnTo>
                  <a:lnTo>
                    <a:pt x="701" y="1305"/>
                  </a:lnTo>
                  <a:lnTo>
                    <a:pt x="656" y="1195"/>
                  </a:lnTo>
                  <a:lnTo>
                    <a:pt x="605" y="1089"/>
                  </a:lnTo>
                  <a:lnTo>
                    <a:pt x="549" y="987"/>
                  </a:lnTo>
                  <a:lnTo>
                    <a:pt x="486" y="888"/>
                  </a:lnTo>
                  <a:lnTo>
                    <a:pt x="418" y="793"/>
                  </a:lnTo>
                  <a:lnTo>
                    <a:pt x="343" y="703"/>
                  </a:lnTo>
                  <a:lnTo>
                    <a:pt x="265" y="618"/>
                  </a:lnTo>
                  <a:lnTo>
                    <a:pt x="181" y="538"/>
                  </a:lnTo>
                  <a:lnTo>
                    <a:pt x="93" y="463"/>
                  </a:lnTo>
                  <a:lnTo>
                    <a:pt x="0" y="391"/>
                  </a:lnTo>
                  <a:lnTo>
                    <a:pt x="92" y="260"/>
                  </a:lnTo>
                  <a:lnTo>
                    <a:pt x="183" y="129"/>
                  </a:lnTo>
                  <a:lnTo>
                    <a:pt x="274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0" name="Freeform 204">
              <a:extLst>
                <a:ext uri="{FF2B5EF4-FFF2-40B4-BE49-F238E27FC236}">
                  <a16:creationId xmlns:a16="http://schemas.microsoft.com/office/drawing/2014/main" id="{683873DA-5B58-4E5D-811D-5E219380A23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03" y="1444"/>
              <a:ext cx="229" cy="565"/>
            </a:xfrm>
            <a:custGeom>
              <a:avLst/>
              <a:gdLst>
                <a:gd name="T0" fmla="*/ 156 w 688"/>
                <a:gd name="T1" fmla="*/ 157 h 1695"/>
                <a:gd name="T2" fmla="*/ 156 w 688"/>
                <a:gd name="T3" fmla="*/ 1539 h 1695"/>
                <a:gd name="T4" fmla="*/ 532 w 688"/>
                <a:gd name="T5" fmla="*/ 1539 h 1695"/>
                <a:gd name="T6" fmla="*/ 532 w 688"/>
                <a:gd name="T7" fmla="*/ 157 h 1695"/>
                <a:gd name="T8" fmla="*/ 156 w 688"/>
                <a:gd name="T9" fmla="*/ 157 h 1695"/>
                <a:gd name="T10" fmla="*/ 77 w 688"/>
                <a:gd name="T11" fmla="*/ 0 h 1695"/>
                <a:gd name="T12" fmla="*/ 609 w 688"/>
                <a:gd name="T13" fmla="*/ 0 h 1695"/>
                <a:gd name="T14" fmla="*/ 634 w 688"/>
                <a:gd name="T15" fmla="*/ 4 h 1695"/>
                <a:gd name="T16" fmla="*/ 656 w 688"/>
                <a:gd name="T17" fmla="*/ 14 h 1695"/>
                <a:gd name="T18" fmla="*/ 673 w 688"/>
                <a:gd name="T19" fmla="*/ 32 h 1695"/>
                <a:gd name="T20" fmla="*/ 684 w 688"/>
                <a:gd name="T21" fmla="*/ 52 h 1695"/>
                <a:gd name="T22" fmla="*/ 688 w 688"/>
                <a:gd name="T23" fmla="*/ 77 h 1695"/>
                <a:gd name="T24" fmla="*/ 688 w 688"/>
                <a:gd name="T25" fmla="*/ 1618 h 1695"/>
                <a:gd name="T26" fmla="*/ 684 w 688"/>
                <a:gd name="T27" fmla="*/ 1643 h 1695"/>
                <a:gd name="T28" fmla="*/ 673 w 688"/>
                <a:gd name="T29" fmla="*/ 1663 h 1695"/>
                <a:gd name="T30" fmla="*/ 656 w 688"/>
                <a:gd name="T31" fmla="*/ 1681 h 1695"/>
                <a:gd name="T32" fmla="*/ 634 w 688"/>
                <a:gd name="T33" fmla="*/ 1691 h 1695"/>
                <a:gd name="T34" fmla="*/ 609 w 688"/>
                <a:gd name="T35" fmla="*/ 1695 h 1695"/>
                <a:gd name="T36" fmla="*/ 77 w 688"/>
                <a:gd name="T37" fmla="*/ 1695 h 1695"/>
                <a:gd name="T38" fmla="*/ 52 w 688"/>
                <a:gd name="T39" fmla="*/ 1691 h 1695"/>
                <a:gd name="T40" fmla="*/ 30 w 688"/>
                <a:gd name="T41" fmla="*/ 1681 h 1695"/>
                <a:gd name="T42" fmla="*/ 14 w 688"/>
                <a:gd name="T43" fmla="*/ 1663 h 1695"/>
                <a:gd name="T44" fmla="*/ 3 w 688"/>
                <a:gd name="T45" fmla="*/ 1643 h 1695"/>
                <a:gd name="T46" fmla="*/ 0 w 688"/>
                <a:gd name="T47" fmla="*/ 1618 h 1695"/>
                <a:gd name="T48" fmla="*/ 0 w 688"/>
                <a:gd name="T49" fmla="*/ 77 h 1695"/>
                <a:gd name="T50" fmla="*/ 3 w 688"/>
                <a:gd name="T51" fmla="*/ 52 h 1695"/>
                <a:gd name="T52" fmla="*/ 14 w 688"/>
                <a:gd name="T53" fmla="*/ 32 h 1695"/>
                <a:gd name="T54" fmla="*/ 30 w 688"/>
                <a:gd name="T55" fmla="*/ 14 h 1695"/>
                <a:gd name="T56" fmla="*/ 52 w 688"/>
                <a:gd name="T57" fmla="*/ 4 h 1695"/>
                <a:gd name="T58" fmla="*/ 77 w 688"/>
                <a:gd name="T59" fmla="*/ 0 h 16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88" h="1695">
                  <a:moveTo>
                    <a:pt x="156" y="157"/>
                  </a:moveTo>
                  <a:lnTo>
                    <a:pt x="156" y="1539"/>
                  </a:lnTo>
                  <a:lnTo>
                    <a:pt x="532" y="1539"/>
                  </a:lnTo>
                  <a:lnTo>
                    <a:pt x="532" y="157"/>
                  </a:lnTo>
                  <a:lnTo>
                    <a:pt x="156" y="157"/>
                  </a:lnTo>
                  <a:close/>
                  <a:moveTo>
                    <a:pt x="77" y="0"/>
                  </a:moveTo>
                  <a:lnTo>
                    <a:pt x="609" y="0"/>
                  </a:lnTo>
                  <a:lnTo>
                    <a:pt x="634" y="4"/>
                  </a:lnTo>
                  <a:lnTo>
                    <a:pt x="656" y="14"/>
                  </a:lnTo>
                  <a:lnTo>
                    <a:pt x="673" y="32"/>
                  </a:lnTo>
                  <a:lnTo>
                    <a:pt x="684" y="52"/>
                  </a:lnTo>
                  <a:lnTo>
                    <a:pt x="688" y="77"/>
                  </a:lnTo>
                  <a:lnTo>
                    <a:pt x="688" y="1618"/>
                  </a:lnTo>
                  <a:lnTo>
                    <a:pt x="684" y="1643"/>
                  </a:lnTo>
                  <a:lnTo>
                    <a:pt x="673" y="1663"/>
                  </a:lnTo>
                  <a:lnTo>
                    <a:pt x="656" y="1681"/>
                  </a:lnTo>
                  <a:lnTo>
                    <a:pt x="634" y="1691"/>
                  </a:lnTo>
                  <a:lnTo>
                    <a:pt x="609" y="1695"/>
                  </a:lnTo>
                  <a:lnTo>
                    <a:pt x="77" y="1695"/>
                  </a:lnTo>
                  <a:lnTo>
                    <a:pt x="52" y="1691"/>
                  </a:lnTo>
                  <a:lnTo>
                    <a:pt x="30" y="1681"/>
                  </a:lnTo>
                  <a:lnTo>
                    <a:pt x="14" y="1663"/>
                  </a:lnTo>
                  <a:lnTo>
                    <a:pt x="3" y="1643"/>
                  </a:lnTo>
                  <a:lnTo>
                    <a:pt x="0" y="1618"/>
                  </a:lnTo>
                  <a:lnTo>
                    <a:pt x="0" y="77"/>
                  </a:lnTo>
                  <a:lnTo>
                    <a:pt x="3" y="52"/>
                  </a:lnTo>
                  <a:lnTo>
                    <a:pt x="14" y="32"/>
                  </a:lnTo>
                  <a:lnTo>
                    <a:pt x="30" y="14"/>
                  </a:lnTo>
                  <a:lnTo>
                    <a:pt x="52" y="4"/>
                  </a:lnTo>
                  <a:lnTo>
                    <a:pt x="7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1" name="Freeform 205">
              <a:extLst>
                <a:ext uri="{FF2B5EF4-FFF2-40B4-BE49-F238E27FC236}">
                  <a16:creationId xmlns:a16="http://schemas.microsoft.com/office/drawing/2014/main" id="{81737E48-172F-456A-8393-525BA318B5D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33" y="1580"/>
              <a:ext cx="230" cy="429"/>
            </a:xfrm>
            <a:custGeom>
              <a:avLst/>
              <a:gdLst>
                <a:gd name="T0" fmla="*/ 155 w 688"/>
                <a:gd name="T1" fmla="*/ 1010 h 1286"/>
                <a:gd name="T2" fmla="*/ 155 w 688"/>
                <a:gd name="T3" fmla="*/ 1130 h 1286"/>
                <a:gd name="T4" fmla="*/ 276 w 688"/>
                <a:gd name="T5" fmla="*/ 1130 h 1286"/>
                <a:gd name="T6" fmla="*/ 155 w 688"/>
                <a:gd name="T7" fmla="*/ 1010 h 1286"/>
                <a:gd name="T8" fmla="*/ 155 w 688"/>
                <a:gd name="T9" fmla="*/ 764 h 1286"/>
                <a:gd name="T10" fmla="*/ 155 w 688"/>
                <a:gd name="T11" fmla="*/ 886 h 1286"/>
                <a:gd name="T12" fmla="*/ 400 w 688"/>
                <a:gd name="T13" fmla="*/ 1130 h 1286"/>
                <a:gd name="T14" fmla="*/ 400 w 688"/>
                <a:gd name="T15" fmla="*/ 1132 h 1286"/>
                <a:gd name="T16" fmla="*/ 523 w 688"/>
                <a:gd name="T17" fmla="*/ 1132 h 1286"/>
                <a:gd name="T18" fmla="*/ 155 w 688"/>
                <a:gd name="T19" fmla="*/ 764 h 1286"/>
                <a:gd name="T20" fmla="*/ 155 w 688"/>
                <a:gd name="T21" fmla="*/ 516 h 1286"/>
                <a:gd name="T22" fmla="*/ 155 w 688"/>
                <a:gd name="T23" fmla="*/ 638 h 1286"/>
                <a:gd name="T24" fmla="*/ 532 w 688"/>
                <a:gd name="T25" fmla="*/ 1017 h 1286"/>
                <a:gd name="T26" fmla="*/ 532 w 688"/>
                <a:gd name="T27" fmla="*/ 893 h 1286"/>
                <a:gd name="T28" fmla="*/ 155 w 688"/>
                <a:gd name="T29" fmla="*/ 516 h 1286"/>
                <a:gd name="T30" fmla="*/ 155 w 688"/>
                <a:gd name="T31" fmla="*/ 269 h 1286"/>
                <a:gd name="T32" fmla="*/ 155 w 688"/>
                <a:gd name="T33" fmla="*/ 393 h 1286"/>
                <a:gd name="T34" fmla="*/ 532 w 688"/>
                <a:gd name="T35" fmla="*/ 769 h 1286"/>
                <a:gd name="T36" fmla="*/ 532 w 688"/>
                <a:gd name="T37" fmla="*/ 647 h 1286"/>
                <a:gd name="T38" fmla="*/ 155 w 688"/>
                <a:gd name="T39" fmla="*/ 269 h 1286"/>
                <a:gd name="T40" fmla="*/ 165 w 688"/>
                <a:gd name="T41" fmla="*/ 157 h 1286"/>
                <a:gd name="T42" fmla="*/ 532 w 688"/>
                <a:gd name="T43" fmla="*/ 524 h 1286"/>
                <a:gd name="T44" fmla="*/ 532 w 688"/>
                <a:gd name="T45" fmla="*/ 400 h 1286"/>
                <a:gd name="T46" fmla="*/ 289 w 688"/>
                <a:gd name="T47" fmla="*/ 157 h 1286"/>
                <a:gd name="T48" fmla="*/ 165 w 688"/>
                <a:gd name="T49" fmla="*/ 157 h 1286"/>
                <a:gd name="T50" fmla="*/ 411 w 688"/>
                <a:gd name="T51" fmla="*/ 155 h 1286"/>
                <a:gd name="T52" fmla="*/ 532 w 688"/>
                <a:gd name="T53" fmla="*/ 276 h 1286"/>
                <a:gd name="T54" fmla="*/ 532 w 688"/>
                <a:gd name="T55" fmla="*/ 155 h 1286"/>
                <a:gd name="T56" fmla="*/ 411 w 688"/>
                <a:gd name="T57" fmla="*/ 155 h 1286"/>
                <a:gd name="T58" fmla="*/ 78 w 688"/>
                <a:gd name="T59" fmla="*/ 0 h 1286"/>
                <a:gd name="T60" fmla="*/ 611 w 688"/>
                <a:gd name="T61" fmla="*/ 0 h 1286"/>
                <a:gd name="T62" fmla="*/ 635 w 688"/>
                <a:gd name="T63" fmla="*/ 4 h 1286"/>
                <a:gd name="T64" fmla="*/ 657 w 688"/>
                <a:gd name="T65" fmla="*/ 14 h 1286"/>
                <a:gd name="T66" fmla="*/ 673 w 688"/>
                <a:gd name="T67" fmla="*/ 32 h 1286"/>
                <a:gd name="T68" fmla="*/ 685 w 688"/>
                <a:gd name="T69" fmla="*/ 52 h 1286"/>
                <a:gd name="T70" fmla="*/ 688 w 688"/>
                <a:gd name="T71" fmla="*/ 77 h 1286"/>
                <a:gd name="T72" fmla="*/ 688 w 688"/>
                <a:gd name="T73" fmla="*/ 1209 h 1286"/>
                <a:gd name="T74" fmla="*/ 685 w 688"/>
                <a:gd name="T75" fmla="*/ 1234 h 1286"/>
                <a:gd name="T76" fmla="*/ 673 w 688"/>
                <a:gd name="T77" fmla="*/ 1254 h 1286"/>
                <a:gd name="T78" fmla="*/ 657 w 688"/>
                <a:gd name="T79" fmla="*/ 1272 h 1286"/>
                <a:gd name="T80" fmla="*/ 635 w 688"/>
                <a:gd name="T81" fmla="*/ 1282 h 1286"/>
                <a:gd name="T82" fmla="*/ 611 w 688"/>
                <a:gd name="T83" fmla="*/ 1286 h 1286"/>
                <a:gd name="T84" fmla="*/ 78 w 688"/>
                <a:gd name="T85" fmla="*/ 1286 h 1286"/>
                <a:gd name="T86" fmla="*/ 53 w 688"/>
                <a:gd name="T87" fmla="*/ 1282 h 1286"/>
                <a:gd name="T88" fmla="*/ 32 w 688"/>
                <a:gd name="T89" fmla="*/ 1272 h 1286"/>
                <a:gd name="T90" fmla="*/ 14 w 688"/>
                <a:gd name="T91" fmla="*/ 1254 h 1286"/>
                <a:gd name="T92" fmla="*/ 4 w 688"/>
                <a:gd name="T93" fmla="*/ 1234 h 1286"/>
                <a:gd name="T94" fmla="*/ 0 w 688"/>
                <a:gd name="T95" fmla="*/ 1209 h 1286"/>
                <a:gd name="T96" fmla="*/ 0 w 688"/>
                <a:gd name="T97" fmla="*/ 77 h 1286"/>
                <a:gd name="T98" fmla="*/ 4 w 688"/>
                <a:gd name="T99" fmla="*/ 52 h 1286"/>
                <a:gd name="T100" fmla="*/ 14 w 688"/>
                <a:gd name="T101" fmla="*/ 32 h 1286"/>
                <a:gd name="T102" fmla="*/ 32 w 688"/>
                <a:gd name="T103" fmla="*/ 14 h 1286"/>
                <a:gd name="T104" fmla="*/ 53 w 688"/>
                <a:gd name="T105" fmla="*/ 4 h 1286"/>
                <a:gd name="T106" fmla="*/ 78 w 688"/>
                <a:gd name="T107" fmla="*/ 0 h 1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8" h="1286">
                  <a:moveTo>
                    <a:pt x="155" y="1010"/>
                  </a:moveTo>
                  <a:lnTo>
                    <a:pt x="155" y="1130"/>
                  </a:lnTo>
                  <a:lnTo>
                    <a:pt x="276" y="1130"/>
                  </a:lnTo>
                  <a:lnTo>
                    <a:pt x="155" y="1010"/>
                  </a:lnTo>
                  <a:close/>
                  <a:moveTo>
                    <a:pt x="155" y="764"/>
                  </a:moveTo>
                  <a:lnTo>
                    <a:pt x="155" y="886"/>
                  </a:lnTo>
                  <a:lnTo>
                    <a:pt x="400" y="1130"/>
                  </a:lnTo>
                  <a:lnTo>
                    <a:pt x="400" y="1132"/>
                  </a:lnTo>
                  <a:lnTo>
                    <a:pt x="523" y="1132"/>
                  </a:lnTo>
                  <a:lnTo>
                    <a:pt x="155" y="764"/>
                  </a:lnTo>
                  <a:close/>
                  <a:moveTo>
                    <a:pt x="155" y="516"/>
                  </a:moveTo>
                  <a:lnTo>
                    <a:pt x="155" y="638"/>
                  </a:lnTo>
                  <a:lnTo>
                    <a:pt x="532" y="1017"/>
                  </a:lnTo>
                  <a:lnTo>
                    <a:pt x="532" y="893"/>
                  </a:lnTo>
                  <a:lnTo>
                    <a:pt x="155" y="516"/>
                  </a:lnTo>
                  <a:close/>
                  <a:moveTo>
                    <a:pt x="155" y="269"/>
                  </a:moveTo>
                  <a:lnTo>
                    <a:pt x="155" y="393"/>
                  </a:lnTo>
                  <a:lnTo>
                    <a:pt x="532" y="769"/>
                  </a:lnTo>
                  <a:lnTo>
                    <a:pt x="532" y="647"/>
                  </a:lnTo>
                  <a:lnTo>
                    <a:pt x="155" y="269"/>
                  </a:lnTo>
                  <a:close/>
                  <a:moveTo>
                    <a:pt x="165" y="157"/>
                  </a:moveTo>
                  <a:lnTo>
                    <a:pt x="532" y="524"/>
                  </a:lnTo>
                  <a:lnTo>
                    <a:pt x="532" y="400"/>
                  </a:lnTo>
                  <a:lnTo>
                    <a:pt x="289" y="157"/>
                  </a:lnTo>
                  <a:lnTo>
                    <a:pt x="165" y="157"/>
                  </a:lnTo>
                  <a:close/>
                  <a:moveTo>
                    <a:pt x="411" y="155"/>
                  </a:moveTo>
                  <a:lnTo>
                    <a:pt x="532" y="276"/>
                  </a:lnTo>
                  <a:lnTo>
                    <a:pt x="532" y="155"/>
                  </a:lnTo>
                  <a:lnTo>
                    <a:pt x="411" y="155"/>
                  </a:lnTo>
                  <a:close/>
                  <a:moveTo>
                    <a:pt x="78" y="0"/>
                  </a:moveTo>
                  <a:lnTo>
                    <a:pt x="611" y="0"/>
                  </a:lnTo>
                  <a:lnTo>
                    <a:pt x="635" y="4"/>
                  </a:lnTo>
                  <a:lnTo>
                    <a:pt x="657" y="14"/>
                  </a:lnTo>
                  <a:lnTo>
                    <a:pt x="673" y="32"/>
                  </a:lnTo>
                  <a:lnTo>
                    <a:pt x="685" y="52"/>
                  </a:lnTo>
                  <a:lnTo>
                    <a:pt x="688" y="77"/>
                  </a:lnTo>
                  <a:lnTo>
                    <a:pt x="688" y="1209"/>
                  </a:lnTo>
                  <a:lnTo>
                    <a:pt x="685" y="1234"/>
                  </a:lnTo>
                  <a:lnTo>
                    <a:pt x="673" y="1254"/>
                  </a:lnTo>
                  <a:lnTo>
                    <a:pt x="657" y="1272"/>
                  </a:lnTo>
                  <a:lnTo>
                    <a:pt x="635" y="1282"/>
                  </a:lnTo>
                  <a:lnTo>
                    <a:pt x="611" y="1286"/>
                  </a:lnTo>
                  <a:lnTo>
                    <a:pt x="78" y="1286"/>
                  </a:lnTo>
                  <a:lnTo>
                    <a:pt x="53" y="1282"/>
                  </a:lnTo>
                  <a:lnTo>
                    <a:pt x="32" y="1272"/>
                  </a:lnTo>
                  <a:lnTo>
                    <a:pt x="14" y="1254"/>
                  </a:lnTo>
                  <a:lnTo>
                    <a:pt x="4" y="1234"/>
                  </a:lnTo>
                  <a:lnTo>
                    <a:pt x="0" y="1209"/>
                  </a:lnTo>
                  <a:lnTo>
                    <a:pt x="0" y="77"/>
                  </a:lnTo>
                  <a:lnTo>
                    <a:pt x="4" y="52"/>
                  </a:lnTo>
                  <a:lnTo>
                    <a:pt x="14" y="32"/>
                  </a:lnTo>
                  <a:lnTo>
                    <a:pt x="32" y="14"/>
                  </a:lnTo>
                  <a:lnTo>
                    <a:pt x="53" y="4"/>
                  </a:lnTo>
                  <a:lnTo>
                    <a:pt x="7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2" name="Freeform 206">
              <a:extLst>
                <a:ext uri="{FF2B5EF4-FFF2-40B4-BE49-F238E27FC236}">
                  <a16:creationId xmlns:a16="http://schemas.microsoft.com/office/drawing/2014/main" id="{C8F4A9E8-FB12-4B78-B6BD-666D8F1A890E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8" y="1235"/>
              <a:ext cx="229" cy="774"/>
            </a:xfrm>
            <a:custGeom>
              <a:avLst/>
              <a:gdLst>
                <a:gd name="T0" fmla="*/ 79 w 689"/>
                <a:gd name="T1" fmla="*/ 0 h 2321"/>
                <a:gd name="T2" fmla="*/ 611 w 689"/>
                <a:gd name="T3" fmla="*/ 0 h 2321"/>
                <a:gd name="T4" fmla="*/ 636 w 689"/>
                <a:gd name="T5" fmla="*/ 4 h 2321"/>
                <a:gd name="T6" fmla="*/ 657 w 689"/>
                <a:gd name="T7" fmla="*/ 14 h 2321"/>
                <a:gd name="T8" fmla="*/ 674 w 689"/>
                <a:gd name="T9" fmla="*/ 32 h 2321"/>
                <a:gd name="T10" fmla="*/ 686 w 689"/>
                <a:gd name="T11" fmla="*/ 54 h 2321"/>
                <a:gd name="T12" fmla="*/ 689 w 689"/>
                <a:gd name="T13" fmla="*/ 78 h 2321"/>
                <a:gd name="T14" fmla="*/ 689 w 689"/>
                <a:gd name="T15" fmla="*/ 2244 h 2321"/>
                <a:gd name="T16" fmla="*/ 686 w 689"/>
                <a:gd name="T17" fmla="*/ 2269 h 2321"/>
                <a:gd name="T18" fmla="*/ 674 w 689"/>
                <a:gd name="T19" fmla="*/ 2289 h 2321"/>
                <a:gd name="T20" fmla="*/ 657 w 689"/>
                <a:gd name="T21" fmla="*/ 2307 h 2321"/>
                <a:gd name="T22" fmla="*/ 636 w 689"/>
                <a:gd name="T23" fmla="*/ 2317 h 2321"/>
                <a:gd name="T24" fmla="*/ 611 w 689"/>
                <a:gd name="T25" fmla="*/ 2321 h 2321"/>
                <a:gd name="T26" fmla="*/ 79 w 689"/>
                <a:gd name="T27" fmla="*/ 2321 h 2321"/>
                <a:gd name="T28" fmla="*/ 54 w 689"/>
                <a:gd name="T29" fmla="*/ 2317 h 2321"/>
                <a:gd name="T30" fmla="*/ 32 w 689"/>
                <a:gd name="T31" fmla="*/ 2307 h 2321"/>
                <a:gd name="T32" fmla="*/ 15 w 689"/>
                <a:gd name="T33" fmla="*/ 2289 h 2321"/>
                <a:gd name="T34" fmla="*/ 5 w 689"/>
                <a:gd name="T35" fmla="*/ 2269 h 2321"/>
                <a:gd name="T36" fmla="*/ 0 w 689"/>
                <a:gd name="T37" fmla="*/ 2244 h 2321"/>
                <a:gd name="T38" fmla="*/ 0 w 689"/>
                <a:gd name="T39" fmla="*/ 78 h 2321"/>
                <a:gd name="T40" fmla="*/ 5 w 689"/>
                <a:gd name="T41" fmla="*/ 54 h 2321"/>
                <a:gd name="T42" fmla="*/ 15 w 689"/>
                <a:gd name="T43" fmla="*/ 32 h 2321"/>
                <a:gd name="T44" fmla="*/ 32 w 689"/>
                <a:gd name="T45" fmla="*/ 14 h 2321"/>
                <a:gd name="T46" fmla="*/ 54 w 689"/>
                <a:gd name="T47" fmla="*/ 4 h 2321"/>
                <a:gd name="T48" fmla="*/ 79 w 689"/>
                <a:gd name="T49" fmla="*/ 0 h 23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89" h="2321">
                  <a:moveTo>
                    <a:pt x="79" y="0"/>
                  </a:moveTo>
                  <a:lnTo>
                    <a:pt x="611" y="0"/>
                  </a:lnTo>
                  <a:lnTo>
                    <a:pt x="636" y="4"/>
                  </a:lnTo>
                  <a:lnTo>
                    <a:pt x="657" y="14"/>
                  </a:lnTo>
                  <a:lnTo>
                    <a:pt x="674" y="32"/>
                  </a:lnTo>
                  <a:lnTo>
                    <a:pt x="686" y="54"/>
                  </a:lnTo>
                  <a:lnTo>
                    <a:pt x="689" y="78"/>
                  </a:lnTo>
                  <a:lnTo>
                    <a:pt x="689" y="2244"/>
                  </a:lnTo>
                  <a:lnTo>
                    <a:pt x="686" y="2269"/>
                  </a:lnTo>
                  <a:lnTo>
                    <a:pt x="674" y="2289"/>
                  </a:lnTo>
                  <a:lnTo>
                    <a:pt x="657" y="2307"/>
                  </a:lnTo>
                  <a:lnTo>
                    <a:pt x="636" y="2317"/>
                  </a:lnTo>
                  <a:lnTo>
                    <a:pt x="611" y="2321"/>
                  </a:lnTo>
                  <a:lnTo>
                    <a:pt x="79" y="2321"/>
                  </a:lnTo>
                  <a:lnTo>
                    <a:pt x="54" y="2317"/>
                  </a:lnTo>
                  <a:lnTo>
                    <a:pt x="32" y="2307"/>
                  </a:lnTo>
                  <a:lnTo>
                    <a:pt x="15" y="2289"/>
                  </a:lnTo>
                  <a:lnTo>
                    <a:pt x="5" y="2269"/>
                  </a:lnTo>
                  <a:lnTo>
                    <a:pt x="0" y="2244"/>
                  </a:lnTo>
                  <a:lnTo>
                    <a:pt x="0" y="78"/>
                  </a:lnTo>
                  <a:lnTo>
                    <a:pt x="5" y="54"/>
                  </a:lnTo>
                  <a:lnTo>
                    <a:pt x="15" y="32"/>
                  </a:lnTo>
                  <a:lnTo>
                    <a:pt x="32" y="14"/>
                  </a:lnTo>
                  <a:lnTo>
                    <a:pt x="54" y="4"/>
                  </a:lnTo>
                  <a:lnTo>
                    <a:pt x="7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23" name="Freeform 116">
            <a:extLst>
              <a:ext uri="{FF2B5EF4-FFF2-40B4-BE49-F238E27FC236}">
                <a16:creationId xmlns:a16="http://schemas.microsoft.com/office/drawing/2014/main" id="{E34A2333-B6C6-4F6F-BC50-F1AD4924CC31}"/>
              </a:ext>
            </a:extLst>
          </p:cNvPr>
          <p:cNvSpPr>
            <a:spLocks/>
          </p:cNvSpPr>
          <p:nvPr/>
        </p:nvSpPr>
        <p:spPr bwMode="auto">
          <a:xfrm>
            <a:off x="2280656" y="3436050"/>
            <a:ext cx="645013" cy="567999"/>
          </a:xfrm>
          <a:custGeom>
            <a:avLst/>
            <a:gdLst>
              <a:gd name="T0" fmla="*/ 1272 w 4019"/>
              <a:gd name="T1" fmla="*/ 446 h 3537"/>
              <a:gd name="T2" fmla="*/ 1751 w 4019"/>
              <a:gd name="T3" fmla="*/ 406 h 3537"/>
              <a:gd name="T4" fmla="*/ 2093 w 4019"/>
              <a:gd name="T5" fmla="*/ 479 h 3537"/>
              <a:gd name="T6" fmla="*/ 3354 w 4019"/>
              <a:gd name="T7" fmla="*/ 581 h 3537"/>
              <a:gd name="T8" fmla="*/ 2479 w 4019"/>
              <a:gd name="T9" fmla="*/ 669 h 3537"/>
              <a:gd name="T10" fmla="*/ 2779 w 4019"/>
              <a:gd name="T11" fmla="*/ 926 h 3537"/>
              <a:gd name="T12" fmla="*/ 2804 w 4019"/>
              <a:gd name="T13" fmla="*/ 1139 h 3537"/>
              <a:gd name="T14" fmla="*/ 2880 w 4019"/>
              <a:gd name="T15" fmla="*/ 1500 h 3537"/>
              <a:gd name="T16" fmla="*/ 2790 w 4019"/>
              <a:gd name="T17" fmla="*/ 1682 h 3537"/>
              <a:gd name="T18" fmla="*/ 2596 w 4019"/>
              <a:gd name="T19" fmla="*/ 1670 h 3537"/>
              <a:gd name="T20" fmla="*/ 2377 w 4019"/>
              <a:gd name="T21" fmla="*/ 1368 h 3537"/>
              <a:gd name="T22" fmla="*/ 2268 w 4019"/>
              <a:gd name="T23" fmla="*/ 1148 h 3537"/>
              <a:gd name="T24" fmla="*/ 451 w 4019"/>
              <a:gd name="T25" fmla="*/ 2201 h 3537"/>
              <a:gd name="T26" fmla="*/ 398 w 4019"/>
              <a:gd name="T27" fmla="*/ 2402 h 3537"/>
              <a:gd name="T28" fmla="*/ 587 w 4019"/>
              <a:gd name="T29" fmla="*/ 2487 h 3537"/>
              <a:gd name="T30" fmla="*/ 1638 w 4019"/>
              <a:gd name="T31" fmla="*/ 1780 h 3537"/>
              <a:gd name="T32" fmla="*/ 1735 w 4019"/>
              <a:gd name="T33" fmla="*/ 1880 h 3537"/>
              <a:gd name="T34" fmla="*/ 771 w 4019"/>
              <a:gd name="T35" fmla="*/ 2603 h 3537"/>
              <a:gd name="T36" fmla="*/ 856 w 4019"/>
              <a:gd name="T37" fmla="*/ 2784 h 3537"/>
              <a:gd name="T38" fmla="*/ 1072 w 4019"/>
              <a:gd name="T39" fmla="*/ 2750 h 3537"/>
              <a:gd name="T40" fmla="*/ 1902 w 4019"/>
              <a:gd name="T41" fmla="*/ 2166 h 3537"/>
              <a:gd name="T42" fmla="*/ 1971 w 4019"/>
              <a:gd name="T43" fmla="*/ 2283 h 3537"/>
              <a:gd name="T44" fmla="*/ 1135 w 4019"/>
              <a:gd name="T45" fmla="*/ 2963 h 3537"/>
              <a:gd name="T46" fmla="*/ 1246 w 4019"/>
              <a:gd name="T47" fmla="*/ 3128 h 3537"/>
              <a:gd name="T48" fmla="*/ 2053 w 4019"/>
              <a:gd name="T49" fmla="*/ 2639 h 3537"/>
              <a:gd name="T50" fmla="*/ 2148 w 4019"/>
              <a:gd name="T51" fmla="*/ 2739 h 3537"/>
              <a:gd name="T52" fmla="*/ 1674 w 4019"/>
              <a:gd name="T53" fmla="*/ 3155 h 3537"/>
              <a:gd name="T54" fmla="*/ 1772 w 4019"/>
              <a:gd name="T55" fmla="*/ 3291 h 3537"/>
              <a:gd name="T56" fmla="*/ 1919 w 4019"/>
              <a:gd name="T57" fmla="*/ 3150 h 3537"/>
              <a:gd name="T58" fmla="*/ 2148 w 4019"/>
              <a:gd name="T59" fmla="*/ 3039 h 3537"/>
              <a:gd name="T60" fmla="*/ 2317 w 4019"/>
              <a:gd name="T61" fmla="*/ 2787 h 3537"/>
              <a:gd name="T62" fmla="*/ 2581 w 4019"/>
              <a:gd name="T63" fmla="*/ 2755 h 3537"/>
              <a:gd name="T64" fmla="*/ 2679 w 4019"/>
              <a:gd name="T65" fmla="*/ 2524 h 3537"/>
              <a:gd name="T66" fmla="*/ 2944 w 4019"/>
              <a:gd name="T67" fmla="*/ 2527 h 3537"/>
              <a:gd name="T68" fmla="*/ 2913 w 4019"/>
              <a:gd name="T69" fmla="*/ 2297 h 3537"/>
              <a:gd name="T70" fmla="*/ 3143 w 4019"/>
              <a:gd name="T71" fmla="*/ 2130 h 3537"/>
              <a:gd name="T72" fmla="*/ 3680 w 4019"/>
              <a:gd name="T73" fmla="*/ 1780 h 3537"/>
              <a:gd name="T74" fmla="*/ 3768 w 4019"/>
              <a:gd name="T75" fmla="*/ 1921 h 3537"/>
              <a:gd name="T76" fmla="*/ 3566 w 4019"/>
              <a:gd name="T77" fmla="*/ 2638 h 3537"/>
              <a:gd name="T78" fmla="*/ 3395 w 4019"/>
              <a:gd name="T79" fmla="*/ 2870 h 3537"/>
              <a:gd name="T80" fmla="*/ 3170 w 4019"/>
              <a:gd name="T81" fmla="*/ 2849 h 3537"/>
              <a:gd name="T82" fmla="*/ 3084 w 4019"/>
              <a:gd name="T83" fmla="*/ 3105 h 3537"/>
              <a:gd name="T84" fmla="*/ 2837 w 4019"/>
              <a:gd name="T85" fmla="*/ 3119 h 3537"/>
              <a:gd name="T86" fmla="*/ 2754 w 4019"/>
              <a:gd name="T87" fmla="*/ 3259 h 3537"/>
              <a:gd name="T88" fmla="*/ 2512 w 4019"/>
              <a:gd name="T89" fmla="*/ 3356 h 3537"/>
              <a:gd name="T90" fmla="*/ 2378 w 4019"/>
              <a:gd name="T91" fmla="*/ 3315 h 3537"/>
              <a:gd name="T92" fmla="*/ 2229 w 4019"/>
              <a:gd name="T93" fmla="*/ 3529 h 3537"/>
              <a:gd name="T94" fmla="*/ 1994 w 4019"/>
              <a:gd name="T95" fmla="*/ 3449 h 3537"/>
              <a:gd name="T96" fmla="*/ 1748 w 4019"/>
              <a:gd name="T97" fmla="*/ 3447 h 3537"/>
              <a:gd name="T98" fmla="*/ 1525 w 4019"/>
              <a:gd name="T99" fmla="*/ 3246 h 3537"/>
              <a:gd name="T100" fmla="*/ 1264 w 4019"/>
              <a:gd name="T101" fmla="*/ 3295 h 3537"/>
              <a:gd name="T102" fmla="*/ 1014 w 4019"/>
              <a:gd name="T103" fmla="*/ 3128 h 3537"/>
              <a:gd name="T104" fmla="*/ 869 w 4019"/>
              <a:gd name="T105" fmla="*/ 2944 h 3537"/>
              <a:gd name="T106" fmla="*/ 629 w 4019"/>
              <a:gd name="T107" fmla="*/ 2759 h 3537"/>
              <a:gd name="T108" fmla="*/ 446 w 4019"/>
              <a:gd name="T109" fmla="*/ 2635 h 3537"/>
              <a:gd name="T110" fmla="*/ 230 w 4019"/>
              <a:gd name="T111" fmla="*/ 2403 h 3537"/>
              <a:gd name="T112" fmla="*/ 323 w 4019"/>
              <a:gd name="T113" fmla="*/ 2101 h 3537"/>
              <a:gd name="T114" fmla="*/ 150 w 4019"/>
              <a:gd name="T115" fmla="*/ 1733 h 35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4019" h="3537">
                <a:moveTo>
                  <a:pt x="0" y="0"/>
                </a:moveTo>
                <a:lnTo>
                  <a:pt x="899" y="412"/>
                </a:lnTo>
                <a:lnTo>
                  <a:pt x="959" y="436"/>
                </a:lnTo>
                <a:lnTo>
                  <a:pt x="1020" y="452"/>
                </a:lnTo>
                <a:lnTo>
                  <a:pt x="1083" y="462"/>
                </a:lnTo>
                <a:lnTo>
                  <a:pt x="1146" y="463"/>
                </a:lnTo>
                <a:lnTo>
                  <a:pt x="1210" y="458"/>
                </a:lnTo>
                <a:lnTo>
                  <a:pt x="1272" y="446"/>
                </a:lnTo>
                <a:lnTo>
                  <a:pt x="1318" y="434"/>
                </a:lnTo>
                <a:lnTo>
                  <a:pt x="1369" y="423"/>
                </a:lnTo>
                <a:lnTo>
                  <a:pt x="1424" y="414"/>
                </a:lnTo>
                <a:lnTo>
                  <a:pt x="1481" y="407"/>
                </a:lnTo>
                <a:lnTo>
                  <a:pt x="1543" y="403"/>
                </a:lnTo>
                <a:lnTo>
                  <a:pt x="1609" y="401"/>
                </a:lnTo>
                <a:lnTo>
                  <a:pt x="1677" y="402"/>
                </a:lnTo>
                <a:lnTo>
                  <a:pt x="1751" y="406"/>
                </a:lnTo>
                <a:lnTo>
                  <a:pt x="1826" y="414"/>
                </a:lnTo>
                <a:lnTo>
                  <a:pt x="1906" y="427"/>
                </a:lnTo>
                <a:lnTo>
                  <a:pt x="1989" y="444"/>
                </a:lnTo>
                <a:lnTo>
                  <a:pt x="2000" y="447"/>
                </a:lnTo>
                <a:lnTo>
                  <a:pt x="2017" y="453"/>
                </a:lnTo>
                <a:lnTo>
                  <a:pt x="2039" y="459"/>
                </a:lnTo>
                <a:lnTo>
                  <a:pt x="2065" y="468"/>
                </a:lnTo>
                <a:lnTo>
                  <a:pt x="2093" y="479"/>
                </a:lnTo>
                <a:lnTo>
                  <a:pt x="3084" y="490"/>
                </a:lnTo>
                <a:lnTo>
                  <a:pt x="3133" y="487"/>
                </a:lnTo>
                <a:lnTo>
                  <a:pt x="3181" y="478"/>
                </a:lnTo>
                <a:lnTo>
                  <a:pt x="3227" y="462"/>
                </a:lnTo>
                <a:lnTo>
                  <a:pt x="3271" y="440"/>
                </a:lnTo>
                <a:lnTo>
                  <a:pt x="4019" y="4"/>
                </a:lnTo>
                <a:lnTo>
                  <a:pt x="4019" y="188"/>
                </a:lnTo>
                <a:lnTo>
                  <a:pt x="3354" y="581"/>
                </a:lnTo>
                <a:lnTo>
                  <a:pt x="3311" y="604"/>
                </a:lnTo>
                <a:lnTo>
                  <a:pt x="3266" y="623"/>
                </a:lnTo>
                <a:lnTo>
                  <a:pt x="3218" y="635"/>
                </a:lnTo>
                <a:lnTo>
                  <a:pt x="3171" y="642"/>
                </a:lnTo>
                <a:lnTo>
                  <a:pt x="3122" y="645"/>
                </a:lnTo>
                <a:lnTo>
                  <a:pt x="2954" y="648"/>
                </a:lnTo>
                <a:lnTo>
                  <a:pt x="2425" y="640"/>
                </a:lnTo>
                <a:lnTo>
                  <a:pt x="2479" y="669"/>
                </a:lnTo>
                <a:lnTo>
                  <a:pt x="2530" y="698"/>
                </a:lnTo>
                <a:lnTo>
                  <a:pt x="2579" y="730"/>
                </a:lnTo>
                <a:lnTo>
                  <a:pt x="2624" y="761"/>
                </a:lnTo>
                <a:lnTo>
                  <a:pt x="2665" y="793"/>
                </a:lnTo>
                <a:lnTo>
                  <a:pt x="2703" y="826"/>
                </a:lnTo>
                <a:lnTo>
                  <a:pt x="2734" y="859"/>
                </a:lnTo>
                <a:lnTo>
                  <a:pt x="2759" y="893"/>
                </a:lnTo>
                <a:lnTo>
                  <a:pt x="2779" y="926"/>
                </a:lnTo>
                <a:lnTo>
                  <a:pt x="2779" y="930"/>
                </a:lnTo>
                <a:lnTo>
                  <a:pt x="2780" y="942"/>
                </a:lnTo>
                <a:lnTo>
                  <a:pt x="2782" y="961"/>
                </a:lnTo>
                <a:lnTo>
                  <a:pt x="2785" y="988"/>
                </a:lnTo>
                <a:lnTo>
                  <a:pt x="2788" y="1020"/>
                </a:lnTo>
                <a:lnTo>
                  <a:pt x="2793" y="1055"/>
                </a:lnTo>
                <a:lnTo>
                  <a:pt x="2798" y="1095"/>
                </a:lnTo>
                <a:lnTo>
                  <a:pt x="2804" y="1139"/>
                </a:lnTo>
                <a:lnTo>
                  <a:pt x="2812" y="1184"/>
                </a:lnTo>
                <a:lnTo>
                  <a:pt x="2819" y="1232"/>
                </a:lnTo>
                <a:lnTo>
                  <a:pt x="2827" y="1279"/>
                </a:lnTo>
                <a:lnTo>
                  <a:pt x="2837" y="1327"/>
                </a:lnTo>
                <a:lnTo>
                  <a:pt x="2847" y="1374"/>
                </a:lnTo>
                <a:lnTo>
                  <a:pt x="2857" y="1418"/>
                </a:lnTo>
                <a:lnTo>
                  <a:pt x="2868" y="1461"/>
                </a:lnTo>
                <a:lnTo>
                  <a:pt x="2880" y="1500"/>
                </a:lnTo>
                <a:lnTo>
                  <a:pt x="2886" y="1529"/>
                </a:lnTo>
                <a:lnTo>
                  <a:pt x="2887" y="1558"/>
                </a:lnTo>
                <a:lnTo>
                  <a:pt x="2881" y="1586"/>
                </a:lnTo>
                <a:lnTo>
                  <a:pt x="2871" y="1613"/>
                </a:lnTo>
                <a:lnTo>
                  <a:pt x="2855" y="1637"/>
                </a:lnTo>
                <a:lnTo>
                  <a:pt x="2835" y="1657"/>
                </a:lnTo>
                <a:lnTo>
                  <a:pt x="2809" y="1674"/>
                </a:lnTo>
                <a:lnTo>
                  <a:pt x="2790" y="1682"/>
                </a:lnTo>
                <a:lnTo>
                  <a:pt x="2769" y="1690"/>
                </a:lnTo>
                <a:lnTo>
                  <a:pt x="2746" y="1696"/>
                </a:lnTo>
                <a:lnTo>
                  <a:pt x="2723" y="1699"/>
                </a:lnTo>
                <a:lnTo>
                  <a:pt x="2698" y="1699"/>
                </a:lnTo>
                <a:lnTo>
                  <a:pt x="2674" y="1698"/>
                </a:lnTo>
                <a:lnTo>
                  <a:pt x="2648" y="1692"/>
                </a:lnTo>
                <a:lnTo>
                  <a:pt x="2622" y="1683"/>
                </a:lnTo>
                <a:lnTo>
                  <a:pt x="2596" y="1670"/>
                </a:lnTo>
                <a:lnTo>
                  <a:pt x="2568" y="1652"/>
                </a:lnTo>
                <a:lnTo>
                  <a:pt x="2541" y="1629"/>
                </a:lnTo>
                <a:lnTo>
                  <a:pt x="2513" y="1601"/>
                </a:lnTo>
                <a:lnTo>
                  <a:pt x="2486" y="1567"/>
                </a:lnTo>
                <a:lnTo>
                  <a:pt x="2458" y="1528"/>
                </a:lnTo>
                <a:lnTo>
                  <a:pt x="2430" y="1481"/>
                </a:lnTo>
                <a:lnTo>
                  <a:pt x="2403" y="1428"/>
                </a:lnTo>
                <a:lnTo>
                  <a:pt x="2377" y="1368"/>
                </a:lnTo>
                <a:lnTo>
                  <a:pt x="2350" y="1300"/>
                </a:lnTo>
                <a:lnTo>
                  <a:pt x="2324" y="1224"/>
                </a:lnTo>
                <a:lnTo>
                  <a:pt x="2323" y="1221"/>
                </a:lnTo>
                <a:lnTo>
                  <a:pt x="2318" y="1213"/>
                </a:lnTo>
                <a:lnTo>
                  <a:pt x="2310" y="1201"/>
                </a:lnTo>
                <a:lnTo>
                  <a:pt x="2299" y="1187"/>
                </a:lnTo>
                <a:lnTo>
                  <a:pt x="2285" y="1168"/>
                </a:lnTo>
                <a:lnTo>
                  <a:pt x="2268" y="1148"/>
                </a:lnTo>
                <a:lnTo>
                  <a:pt x="2250" y="1124"/>
                </a:lnTo>
                <a:lnTo>
                  <a:pt x="2228" y="1101"/>
                </a:lnTo>
                <a:lnTo>
                  <a:pt x="2205" y="1077"/>
                </a:lnTo>
                <a:lnTo>
                  <a:pt x="2181" y="1054"/>
                </a:lnTo>
                <a:lnTo>
                  <a:pt x="2154" y="1031"/>
                </a:lnTo>
                <a:lnTo>
                  <a:pt x="2126" y="1010"/>
                </a:lnTo>
                <a:lnTo>
                  <a:pt x="2095" y="990"/>
                </a:lnTo>
                <a:lnTo>
                  <a:pt x="451" y="2201"/>
                </a:lnTo>
                <a:lnTo>
                  <a:pt x="428" y="2221"/>
                </a:lnTo>
                <a:lnTo>
                  <a:pt x="411" y="2242"/>
                </a:lnTo>
                <a:lnTo>
                  <a:pt x="396" y="2267"/>
                </a:lnTo>
                <a:lnTo>
                  <a:pt x="387" y="2294"/>
                </a:lnTo>
                <a:lnTo>
                  <a:pt x="383" y="2320"/>
                </a:lnTo>
                <a:lnTo>
                  <a:pt x="384" y="2348"/>
                </a:lnTo>
                <a:lnTo>
                  <a:pt x="389" y="2375"/>
                </a:lnTo>
                <a:lnTo>
                  <a:pt x="398" y="2402"/>
                </a:lnTo>
                <a:lnTo>
                  <a:pt x="413" y="2426"/>
                </a:lnTo>
                <a:lnTo>
                  <a:pt x="432" y="2448"/>
                </a:lnTo>
                <a:lnTo>
                  <a:pt x="454" y="2467"/>
                </a:lnTo>
                <a:lnTo>
                  <a:pt x="479" y="2480"/>
                </a:lnTo>
                <a:lnTo>
                  <a:pt x="506" y="2488"/>
                </a:lnTo>
                <a:lnTo>
                  <a:pt x="532" y="2493"/>
                </a:lnTo>
                <a:lnTo>
                  <a:pt x="560" y="2492"/>
                </a:lnTo>
                <a:lnTo>
                  <a:pt x="587" y="2487"/>
                </a:lnTo>
                <a:lnTo>
                  <a:pt x="614" y="2477"/>
                </a:lnTo>
                <a:lnTo>
                  <a:pt x="637" y="2463"/>
                </a:lnTo>
                <a:lnTo>
                  <a:pt x="721" y="2402"/>
                </a:lnTo>
                <a:lnTo>
                  <a:pt x="728" y="2397"/>
                </a:lnTo>
                <a:lnTo>
                  <a:pt x="736" y="2391"/>
                </a:lnTo>
                <a:lnTo>
                  <a:pt x="743" y="2382"/>
                </a:lnTo>
                <a:lnTo>
                  <a:pt x="1615" y="1791"/>
                </a:lnTo>
                <a:lnTo>
                  <a:pt x="1638" y="1780"/>
                </a:lnTo>
                <a:lnTo>
                  <a:pt x="1660" y="1777"/>
                </a:lnTo>
                <a:lnTo>
                  <a:pt x="1682" y="1782"/>
                </a:lnTo>
                <a:lnTo>
                  <a:pt x="1704" y="1793"/>
                </a:lnTo>
                <a:lnTo>
                  <a:pt x="1719" y="1806"/>
                </a:lnTo>
                <a:lnTo>
                  <a:pt x="1730" y="1823"/>
                </a:lnTo>
                <a:lnTo>
                  <a:pt x="1736" y="1842"/>
                </a:lnTo>
                <a:lnTo>
                  <a:pt x="1737" y="1862"/>
                </a:lnTo>
                <a:lnTo>
                  <a:pt x="1735" y="1880"/>
                </a:lnTo>
                <a:lnTo>
                  <a:pt x="1729" y="1895"/>
                </a:lnTo>
                <a:lnTo>
                  <a:pt x="1718" y="1909"/>
                </a:lnTo>
                <a:lnTo>
                  <a:pt x="1704" y="1921"/>
                </a:lnTo>
                <a:lnTo>
                  <a:pt x="889" y="2476"/>
                </a:lnTo>
                <a:lnTo>
                  <a:pt x="816" y="2527"/>
                </a:lnTo>
                <a:lnTo>
                  <a:pt x="797" y="2551"/>
                </a:lnTo>
                <a:lnTo>
                  <a:pt x="782" y="2575"/>
                </a:lnTo>
                <a:lnTo>
                  <a:pt x="771" y="2603"/>
                </a:lnTo>
                <a:lnTo>
                  <a:pt x="766" y="2631"/>
                </a:lnTo>
                <a:lnTo>
                  <a:pt x="765" y="2659"/>
                </a:lnTo>
                <a:lnTo>
                  <a:pt x="770" y="2688"/>
                </a:lnTo>
                <a:lnTo>
                  <a:pt x="780" y="2716"/>
                </a:lnTo>
                <a:lnTo>
                  <a:pt x="795" y="2742"/>
                </a:lnTo>
                <a:lnTo>
                  <a:pt x="811" y="2760"/>
                </a:lnTo>
                <a:lnTo>
                  <a:pt x="832" y="2773"/>
                </a:lnTo>
                <a:lnTo>
                  <a:pt x="856" y="2784"/>
                </a:lnTo>
                <a:lnTo>
                  <a:pt x="883" y="2792"/>
                </a:lnTo>
                <a:lnTo>
                  <a:pt x="912" y="2797"/>
                </a:lnTo>
                <a:lnTo>
                  <a:pt x="943" y="2797"/>
                </a:lnTo>
                <a:lnTo>
                  <a:pt x="973" y="2794"/>
                </a:lnTo>
                <a:lnTo>
                  <a:pt x="1004" y="2787"/>
                </a:lnTo>
                <a:lnTo>
                  <a:pt x="1033" y="2776"/>
                </a:lnTo>
                <a:lnTo>
                  <a:pt x="1061" y="2761"/>
                </a:lnTo>
                <a:lnTo>
                  <a:pt x="1072" y="2750"/>
                </a:lnTo>
                <a:lnTo>
                  <a:pt x="1082" y="2741"/>
                </a:lnTo>
                <a:lnTo>
                  <a:pt x="1094" y="2731"/>
                </a:lnTo>
                <a:lnTo>
                  <a:pt x="1107" y="2723"/>
                </a:lnTo>
                <a:lnTo>
                  <a:pt x="1841" y="2194"/>
                </a:lnTo>
                <a:lnTo>
                  <a:pt x="1854" y="2180"/>
                </a:lnTo>
                <a:lnTo>
                  <a:pt x="1867" y="2172"/>
                </a:lnTo>
                <a:lnTo>
                  <a:pt x="1883" y="2167"/>
                </a:lnTo>
                <a:lnTo>
                  <a:pt x="1902" y="2166"/>
                </a:lnTo>
                <a:lnTo>
                  <a:pt x="1922" y="2169"/>
                </a:lnTo>
                <a:lnTo>
                  <a:pt x="1941" y="2178"/>
                </a:lnTo>
                <a:lnTo>
                  <a:pt x="1956" y="2191"/>
                </a:lnTo>
                <a:lnTo>
                  <a:pt x="1969" y="2207"/>
                </a:lnTo>
                <a:lnTo>
                  <a:pt x="1977" y="2227"/>
                </a:lnTo>
                <a:lnTo>
                  <a:pt x="1980" y="2247"/>
                </a:lnTo>
                <a:lnTo>
                  <a:pt x="1977" y="2266"/>
                </a:lnTo>
                <a:lnTo>
                  <a:pt x="1971" y="2283"/>
                </a:lnTo>
                <a:lnTo>
                  <a:pt x="1962" y="2297"/>
                </a:lnTo>
                <a:lnTo>
                  <a:pt x="1952" y="2309"/>
                </a:lnTo>
                <a:lnTo>
                  <a:pt x="1202" y="2844"/>
                </a:lnTo>
                <a:lnTo>
                  <a:pt x="1180" y="2862"/>
                </a:lnTo>
                <a:lnTo>
                  <a:pt x="1162" y="2884"/>
                </a:lnTo>
                <a:lnTo>
                  <a:pt x="1149" y="2910"/>
                </a:lnTo>
                <a:lnTo>
                  <a:pt x="1139" y="2935"/>
                </a:lnTo>
                <a:lnTo>
                  <a:pt x="1135" y="2963"/>
                </a:lnTo>
                <a:lnTo>
                  <a:pt x="1135" y="2990"/>
                </a:lnTo>
                <a:lnTo>
                  <a:pt x="1140" y="3018"/>
                </a:lnTo>
                <a:lnTo>
                  <a:pt x="1150" y="3044"/>
                </a:lnTo>
                <a:lnTo>
                  <a:pt x="1165" y="3068"/>
                </a:lnTo>
                <a:lnTo>
                  <a:pt x="1180" y="3088"/>
                </a:lnTo>
                <a:lnTo>
                  <a:pt x="1200" y="3105"/>
                </a:lnTo>
                <a:lnTo>
                  <a:pt x="1222" y="3118"/>
                </a:lnTo>
                <a:lnTo>
                  <a:pt x="1246" y="3128"/>
                </a:lnTo>
                <a:lnTo>
                  <a:pt x="1273" y="3134"/>
                </a:lnTo>
                <a:lnTo>
                  <a:pt x="1305" y="3136"/>
                </a:lnTo>
                <a:lnTo>
                  <a:pt x="1336" y="3131"/>
                </a:lnTo>
                <a:lnTo>
                  <a:pt x="1367" y="3121"/>
                </a:lnTo>
                <a:lnTo>
                  <a:pt x="1395" y="3105"/>
                </a:lnTo>
                <a:lnTo>
                  <a:pt x="2022" y="2650"/>
                </a:lnTo>
                <a:lnTo>
                  <a:pt x="2038" y="2643"/>
                </a:lnTo>
                <a:lnTo>
                  <a:pt x="2053" y="2639"/>
                </a:lnTo>
                <a:lnTo>
                  <a:pt x="2068" y="2638"/>
                </a:lnTo>
                <a:lnTo>
                  <a:pt x="2090" y="2641"/>
                </a:lnTo>
                <a:lnTo>
                  <a:pt x="2110" y="2649"/>
                </a:lnTo>
                <a:lnTo>
                  <a:pt x="2127" y="2663"/>
                </a:lnTo>
                <a:lnTo>
                  <a:pt x="2140" y="2680"/>
                </a:lnTo>
                <a:lnTo>
                  <a:pt x="2148" y="2699"/>
                </a:lnTo>
                <a:lnTo>
                  <a:pt x="2150" y="2722"/>
                </a:lnTo>
                <a:lnTo>
                  <a:pt x="2148" y="2739"/>
                </a:lnTo>
                <a:lnTo>
                  <a:pt x="2140" y="2755"/>
                </a:lnTo>
                <a:lnTo>
                  <a:pt x="2131" y="2769"/>
                </a:lnTo>
                <a:lnTo>
                  <a:pt x="2117" y="2781"/>
                </a:lnTo>
                <a:lnTo>
                  <a:pt x="1724" y="3077"/>
                </a:lnTo>
                <a:lnTo>
                  <a:pt x="1705" y="3093"/>
                </a:lnTo>
                <a:lnTo>
                  <a:pt x="1691" y="3111"/>
                </a:lnTo>
                <a:lnTo>
                  <a:pt x="1681" y="3133"/>
                </a:lnTo>
                <a:lnTo>
                  <a:pt x="1674" y="3155"/>
                </a:lnTo>
                <a:lnTo>
                  <a:pt x="1671" y="3178"/>
                </a:lnTo>
                <a:lnTo>
                  <a:pt x="1675" y="3201"/>
                </a:lnTo>
                <a:lnTo>
                  <a:pt x="1682" y="3223"/>
                </a:lnTo>
                <a:lnTo>
                  <a:pt x="1694" y="3241"/>
                </a:lnTo>
                <a:lnTo>
                  <a:pt x="1710" y="3259"/>
                </a:lnTo>
                <a:lnTo>
                  <a:pt x="1730" y="3273"/>
                </a:lnTo>
                <a:lnTo>
                  <a:pt x="1751" y="3284"/>
                </a:lnTo>
                <a:lnTo>
                  <a:pt x="1772" y="3291"/>
                </a:lnTo>
                <a:lnTo>
                  <a:pt x="1796" y="3292"/>
                </a:lnTo>
                <a:lnTo>
                  <a:pt x="1819" y="3290"/>
                </a:lnTo>
                <a:lnTo>
                  <a:pt x="1841" y="3283"/>
                </a:lnTo>
                <a:lnTo>
                  <a:pt x="1859" y="3270"/>
                </a:lnTo>
                <a:lnTo>
                  <a:pt x="1895" y="3247"/>
                </a:lnTo>
                <a:lnTo>
                  <a:pt x="1898" y="3214"/>
                </a:lnTo>
                <a:lnTo>
                  <a:pt x="1905" y="3181"/>
                </a:lnTo>
                <a:lnTo>
                  <a:pt x="1919" y="3150"/>
                </a:lnTo>
                <a:lnTo>
                  <a:pt x="1937" y="3121"/>
                </a:lnTo>
                <a:lnTo>
                  <a:pt x="1959" y="3094"/>
                </a:lnTo>
                <a:lnTo>
                  <a:pt x="1986" y="3071"/>
                </a:lnTo>
                <a:lnTo>
                  <a:pt x="2015" y="3054"/>
                </a:lnTo>
                <a:lnTo>
                  <a:pt x="2048" y="3041"/>
                </a:lnTo>
                <a:lnTo>
                  <a:pt x="2081" y="3035"/>
                </a:lnTo>
                <a:lnTo>
                  <a:pt x="2115" y="3034"/>
                </a:lnTo>
                <a:lnTo>
                  <a:pt x="2148" y="3039"/>
                </a:lnTo>
                <a:lnTo>
                  <a:pt x="2221" y="2993"/>
                </a:lnTo>
                <a:lnTo>
                  <a:pt x="2221" y="2960"/>
                </a:lnTo>
                <a:lnTo>
                  <a:pt x="2226" y="2927"/>
                </a:lnTo>
                <a:lnTo>
                  <a:pt x="2235" y="2895"/>
                </a:lnTo>
                <a:lnTo>
                  <a:pt x="2249" y="2864"/>
                </a:lnTo>
                <a:lnTo>
                  <a:pt x="2267" y="2836"/>
                </a:lnTo>
                <a:lnTo>
                  <a:pt x="2290" y="2809"/>
                </a:lnTo>
                <a:lnTo>
                  <a:pt x="2317" y="2787"/>
                </a:lnTo>
                <a:lnTo>
                  <a:pt x="2350" y="2769"/>
                </a:lnTo>
                <a:lnTo>
                  <a:pt x="2384" y="2755"/>
                </a:lnTo>
                <a:lnTo>
                  <a:pt x="2418" y="2748"/>
                </a:lnTo>
                <a:lnTo>
                  <a:pt x="2453" y="2747"/>
                </a:lnTo>
                <a:lnTo>
                  <a:pt x="2489" y="2752"/>
                </a:lnTo>
                <a:lnTo>
                  <a:pt x="2522" y="2760"/>
                </a:lnTo>
                <a:lnTo>
                  <a:pt x="2555" y="2775"/>
                </a:lnTo>
                <a:lnTo>
                  <a:pt x="2581" y="2755"/>
                </a:lnTo>
                <a:lnTo>
                  <a:pt x="2578" y="2719"/>
                </a:lnTo>
                <a:lnTo>
                  <a:pt x="2580" y="2682"/>
                </a:lnTo>
                <a:lnTo>
                  <a:pt x="2587" y="2646"/>
                </a:lnTo>
                <a:lnTo>
                  <a:pt x="2601" y="2613"/>
                </a:lnTo>
                <a:lnTo>
                  <a:pt x="2620" y="2581"/>
                </a:lnTo>
                <a:lnTo>
                  <a:pt x="2645" y="2553"/>
                </a:lnTo>
                <a:lnTo>
                  <a:pt x="2674" y="2529"/>
                </a:lnTo>
                <a:lnTo>
                  <a:pt x="2679" y="2524"/>
                </a:lnTo>
                <a:lnTo>
                  <a:pt x="2710" y="2505"/>
                </a:lnTo>
                <a:lnTo>
                  <a:pt x="2745" y="2493"/>
                </a:lnTo>
                <a:lnTo>
                  <a:pt x="2779" y="2486"/>
                </a:lnTo>
                <a:lnTo>
                  <a:pt x="2814" y="2485"/>
                </a:lnTo>
                <a:lnTo>
                  <a:pt x="2848" y="2488"/>
                </a:lnTo>
                <a:lnTo>
                  <a:pt x="2882" y="2497"/>
                </a:lnTo>
                <a:lnTo>
                  <a:pt x="2914" y="2510"/>
                </a:lnTo>
                <a:lnTo>
                  <a:pt x="2944" y="2527"/>
                </a:lnTo>
                <a:lnTo>
                  <a:pt x="2949" y="2527"/>
                </a:lnTo>
                <a:lnTo>
                  <a:pt x="2946" y="2518"/>
                </a:lnTo>
                <a:lnTo>
                  <a:pt x="2925" y="2482"/>
                </a:lnTo>
                <a:lnTo>
                  <a:pt x="2910" y="2447"/>
                </a:lnTo>
                <a:lnTo>
                  <a:pt x="2902" y="2409"/>
                </a:lnTo>
                <a:lnTo>
                  <a:pt x="2900" y="2372"/>
                </a:lnTo>
                <a:lnTo>
                  <a:pt x="2904" y="2334"/>
                </a:lnTo>
                <a:lnTo>
                  <a:pt x="2913" y="2297"/>
                </a:lnTo>
                <a:lnTo>
                  <a:pt x="2929" y="2262"/>
                </a:lnTo>
                <a:lnTo>
                  <a:pt x="2948" y="2229"/>
                </a:lnTo>
                <a:lnTo>
                  <a:pt x="2974" y="2199"/>
                </a:lnTo>
                <a:lnTo>
                  <a:pt x="3004" y="2173"/>
                </a:lnTo>
                <a:lnTo>
                  <a:pt x="3037" y="2154"/>
                </a:lnTo>
                <a:lnTo>
                  <a:pt x="3071" y="2140"/>
                </a:lnTo>
                <a:lnTo>
                  <a:pt x="3108" y="2133"/>
                </a:lnTo>
                <a:lnTo>
                  <a:pt x="3143" y="2130"/>
                </a:lnTo>
                <a:lnTo>
                  <a:pt x="3179" y="2133"/>
                </a:lnTo>
                <a:lnTo>
                  <a:pt x="3215" y="2140"/>
                </a:lnTo>
                <a:lnTo>
                  <a:pt x="3249" y="2154"/>
                </a:lnTo>
                <a:lnTo>
                  <a:pt x="3281" y="2172"/>
                </a:lnTo>
                <a:lnTo>
                  <a:pt x="3310" y="2194"/>
                </a:lnTo>
                <a:lnTo>
                  <a:pt x="3584" y="1877"/>
                </a:lnTo>
                <a:lnTo>
                  <a:pt x="3630" y="1826"/>
                </a:lnTo>
                <a:lnTo>
                  <a:pt x="3680" y="1780"/>
                </a:lnTo>
                <a:lnTo>
                  <a:pt x="3733" y="1737"/>
                </a:lnTo>
                <a:lnTo>
                  <a:pt x="3787" y="1697"/>
                </a:lnTo>
                <a:lnTo>
                  <a:pt x="3846" y="1661"/>
                </a:lnTo>
                <a:lnTo>
                  <a:pt x="4019" y="1563"/>
                </a:lnTo>
                <a:lnTo>
                  <a:pt x="4019" y="1760"/>
                </a:lnTo>
                <a:lnTo>
                  <a:pt x="3893" y="1832"/>
                </a:lnTo>
                <a:lnTo>
                  <a:pt x="3829" y="1873"/>
                </a:lnTo>
                <a:lnTo>
                  <a:pt x="3768" y="1921"/>
                </a:lnTo>
                <a:lnTo>
                  <a:pt x="3711" y="1972"/>
                </a:lnTo>
                <a:lnTo>
                  <a:pt x="3658" y="2028"/>
                </a:lnTo>
                <a:lnTo>
                  <a:pt x="3404" y="2325"/>
                </a:lnTo>
                <a:lnTo>
                  <a:pt x="3521" y="2492"/>
                </a:lnTo>
                <a:lnTo>
                  <a:pt x="3541" y="2527"/>
                </a:lnTo>
                <a:lnTo>
                  <a:pt x="3556" y="2563"/>
                </a:lnTo>
                <a:lnTo>
                  <a:pt x="3563" y="2600"/>
                </a:lnTo>
                <a:lnTo>
                  <a:pt x="3566" y="2638"/>
                </a:lnTo>
                <a:lnTo>
                  <a:pt x="3562" y="2676"/>
                </a:lnTo>
                <a:lnTo>
                  <a:pt x="3552" y="2713"/>
                </a:lnTo>
                <a:lnTo>
                  <a:pt x="3538" y="2748"/>
                </a:lnTo>
                <a:lnTo>
                  <a:pt x="3518" y="2781"/>
                </a:lnTo>
                <a:lnTo>
                  <a:pt x="3493" y="2811"/>
                </a:lnTo>
                <a:lnTo>
                  <a:pt x="3462" y="2837"/>
                </a:lnTo>
                <a:lnTo>
                  <a:pt x="3429" y="2856"/>
                </a:lnTo>
                <a:lnTo>
                  <a:pt x="3395" y="2870"/>
                </a:lnTo>
                <a:lnTo>
                  <a:pt x="3359" y="2877"/>
                </a:lnTo>
                <a:lnTo>
                  <a:pt x="3322" y="2879"/>
                </a:lnTo>
                <a:lnTo>
                  <a:pt x="3285" y="2877"/>
                </a:lnTo>
                <a:lnTo>
                  <a:pt x="3250" y="2870"/>
                </a:lnTo>
                <a:lnTo>
                  <a:pt x="3216" y="2856"/>
                </a:lnTo>
                <a:lnTo>
                  <a:pt x="3184" y="2838"/>
                </a:lnTo>
                <a:lnTo>
                  <a:pt x="3156" y="2816"/>
                </a:lnTo>
                <a:lnTo>
                  <a:pt x="3170" y="2849"/>
                </a:lnTo>
                <a:lnTo>
                  <a:pt x="3178" y="2884"/>
                </a:lnTo>
                <a:lnTo>
                  <a:pt x="3181" y="2920"/>
                </a:lnTo>
                <a:lnTo>
                  <a:pt x="3178" y="2955"/>
                </a:lnTo>
                <a:lnTo>
                  <a:pt x="3170" y="2990"/>
                </a:lnTo>
                <a:lnTo>
                  <a:pt x="3156" y="3022"/>
                </a:lnTo>
                <a:lnTo>
                  <a:pt x="3138" y="3054"/>
                </a:lnTo>
                <a:lnTo>
                  <a:pt x="3114" y="3080"/>
                </a:lnTo>
                <a:lnTo>
                  <a:pt x="3084" y="3105"/>
                </a:lnTo>
                <a:lnTo>
                  <a:pt x="3080" y="3110"/>
                </a:lnTo>
                <a:lnTo>
                  <a:pt x="3048" y="3128"/>
                </a:lnTo>
                <a:lnTo>
                  <a:pt x="3013" y="3141"/>
                </a:lnTo>
                <a:lnTo>
                  <a:pt x="2977" y="3147"/>
                </a:lnTo>
                <a:lnTo>
                  <a:pt x="2941" y="3149"/>
                </a:lnTo>
                <a:lnTo>
                  <a:pt x="2905" y="3145"/>
                </a:lnTo>
                <a:lnTo>
                  <a:pt x="2870" y="3135"/>
                </a:lnTo>
                <a:lnTo>
                  <a:pt x="2837" y="3119"/>
                </a:lnTo>
                <a:lnTo>
                  <a:pt x="2807" y="3099"/>
                </a:lnTo>
                <a:lnTo>
                  <a:pt x="2780" y="3073"/>
                </a:lnTo>
                <a:lnTo>
                  <a:pt x="2786" y="3105"/>
                </a:lnTo>
                <a:lnTo>
                  <a:pt x="2788" y="3138"/>
                </a:lnTo>
                <a:lnTo>
                  <a:pt x="2786" y="3169"/>
                </a:lnTo>
                <a:lnTo>
                  <a:pt x="2780" y="3201"/>
                </a:lnTo>
                <a:lnTo>
                  <a:pt x="2769" y="3231"/>
                </a:lnTo>
                <a:lnTo>
                  <a:pt x="2754" y="3259"/>
                </a:lnTo>
                <a:lnTo>
                  <a:pt x="2735" y="3286"/>
                </a:lnTo>
                <a:lnTo>
                  <a:pt x="2710" y="3309"/>
                </a:lnTo>
                <a:lnTo>
                  <a:pt x="2682" y="3330"/>
                </a:lnTo>
                <a:lnTo>
                  <a:pt x="2651" y="3346"/>
                </a:lnTo>
                <a:lnTo>
                  <a:pt x="2617" y="3357"/>
                </a:lnTo>
                <a:lnTo>
                  <a:pt x="2581" y="3362"/>
                </a:lnTo>
                <a:lnTo>
                  <a:pt x="2546" y="3362"/>
                </a:lnTo>
                <a:lnTo>
                  <a:pt x="2512" y="3356"/>
                </a:lnTo>
                <a:lnTo>
                  <a:pt x="2479" y="3346"/>
                </a:lnTo>
                <a:lnTo>
                  <a:pt x="2447" y="3330"/>
                </a:lnTo>
                <a:lnTo>
                  <a:pt x="2418" y="3309"/>
                </a:lnTo>
                <a:lnTo>
                  <a:pt x="2393" y="3285"/>
                </a:lnTo>
                <a:lnTo>
                  <a:pt x="2369" y="3257"/>
                </a:lnTo>
                <a:lnTo>
                  <a:pt x="2363" y="3247"/>
                </a:lnTo>
                <a:lnTo>
                  <a:pt x="2373" y="3280"/>
                </a:lnTo>
                <a:lnTo>
                  <a:pt x="2378" y="3315"/>
                </a:lnTo>
                <a:lnTo>
                  <a:pt x="2377" y="3351"/>
                </a:lnTo>
                <a:lnTo>
                  <a:pt x="2369" y="3385"/>
                </a:lnTo>
                <a:lnTo>
                  <a:pt x="2356" y="3419"/>
                </a:lnTo>
                <a:lnTo>
                  <a:pt x="2339" y="3449"/>
                </a:lnTo>
                <a:lnTo>
                  <a:pt x="2316" y="3476"/>
                </a:lnTo>
                <a:lnTo>
                  <a:pt x="2289" y="3501"/>
                </a:lnTo>
                <a:lnTo>
                  <a:pt x="2260" y="3516"/>
                </a:lnTo>
                <a:lnTo>
                  <a:pt x="2229" y="3529"/>
                </a:lnTo>
                <a:lnTo>
                  <a:pt x="2196" y="3536"/>
                </a:lnTo>
                <a:lnTo>
                  <a:pt x="2163" y="3537"/>
                </a:lnTo>
                <a:lnTo>
                  <a:pt x="2131" y="3535"/>
                </a:lnTo>
                <a:lnTo>
                  <a:pt x="2099" y="3526"/>
                </a:lnTo>
                <a:lnTo>
                  <a:pt x="2070" y="3514"/>
                </a:lnTo>
                <a:lnTo>
                  <a:pt x="2042" y="3497"/>
                </a:lnTo>
                <a:lnTo>
                  <a:pt x="2016" y="3475"/>
                </a:lnTo>
                <a:lnTo>
                  <a:pt x="1994" y="3449"/>
                </a:lnTo>
                <a:lnTo>
                  <a:pt x="1958" y="3397"/>
                </a:lnTo>
                <a:lnTo>
                  <a:pt x="1953" y="3397"/>
                </a:lnTo>
                <a:lnTo>
                  <a:pt x="1920" y="3416"/>
                </a:lnTo>
                <a:lnTo>
                  <a:pt x="1886" y="3432"/>
                </a:lnTo>
                <a:lnTo>
                  <a:pt x="1850" y="3442"/>
                </a:lnTo>
                <a:lnTo>
                  <a:pt x="1815" y="3448"/>
                </a:lnTo>
                <a:lnTo>
                  <a:pt x="1779" y="3448"/>
                </a:lnTo>
                <a:lnTo>
                  <a:pt x="1748" y="3447"/>
                </a:lnTo>
                <a:lnTo>
                  <a:pt x="1704" y="3435"/>
                </a:lnTo>
                <a:lnTo>
                  <a:pt x="1664" y="3418"/>
                </a:lnTo>
                <a:lnTo>
                  <a:pt x="1627" y="3396"/>
                </a:lnTo>
                <a:lnTo>
                  <a:pt x="1596" y="3368"/>
                </a:lnTo>
                <a:lnTo>
                  <a:pt x="1568" y="3336"/>
                </a:lnTo>
                <a:lnTo>
                  <a:pt x="1550" y="3307"/>
                </a:lnTo>
                <a:lnTo>
                  <a:pt x="1536" y="3278"/>
                </a:lnTo>
                <a:lnTo>
                  <a:pt x="1525" y="3246"/>
                </a:lnTo>
                <a:lnTo>
                  <a:pt x="1519" y="3212"/>
                </a:lnTo>
                <a:lnTo>
                  <a:pt x="1487" y="3236"/>
                </a:lnTo>
                <a:lnTo>
                  <a:pt x="1451" y="3259"/>
                </a:lnTo>
                <a:lnTo>
                  <a:pt x="1412" y="3276"/>
                </a:lnTo>
                <a:lnTo>
                  <a:pt x="1370" y="3289"/>
                </a:lnTo>
                <a:lnTo>
                  <a:pt x="1328" y="3295"/>
                </a:lnTo>
                <a:lnTo>
                  <a:pt x="1283" y="3296"/>
                </a:lnTo>
                <a:lnTo>
                  <a:pt x="1264" y="3295"/>
                </a:lnTo>
                <a:lnTo>
                  <a:pt x="1247" y="3293"/>
                </a:lnTo>
                <a:lnTo>
                  <a:pt x="1206" y="3284"/>
                </a:lnTo>
                <a:lnTo>
                  <a:pt x="1167" y="3269"/>
                </a:lnTo>
                <a:lnTo>
                  <a:pt x="1130" y="3251"/>
                </a:lnTo>
                <a:lnTo>
                  <a:pt x="1096" y="3226"/>
                </a:lnTo>
                <a:lnTo>
                  <a:pt x="1066" y="3198"/>
                </a:lnTo>
                <a:lnTo>
                  <a:pt x="1038" y="3167"/>
                </a:lnTo>
                <a:lnTo>
                  <a:pt x="1014" y="3128"/>
                </a:lnTo>
                <a:lnTo>
                  <a:pt x="994" y="3086"/>
                </a:lnTo>
                <a:lnTo>
                  <a:pt x="982" y="3043"/>
                </a:lnTo>
                <a:lnTo>
                  <a:pt x="977" y="2998"/>
                </a:lnTo>
                <a:lnTo>
                  <a:pt x="979" y="2952"/>
                </a:lnTo>
                <a:lnTo>
                  <a:pt x="957" y="2951"/>
                </a:lnTo>
                <a:lnTo>
                  <a:pt x="933" y="2950"/>
                </a:lnTo>
                <a:lnTo>
                  <a:pt x="909" y="2949"/>
                </a:lnTo>
                <a:lnTo>
                  <a:pt x="869" y="2944"/>
                </a:lnTo>
                <a:lnTo>
                  <a:pt x="828" y="2937"/>
                </a:lnTo>
                <a:lnTo>
                  <a:pt x="792" y="2924"/>
                </a:lnTo>
                <a:lnTo>
                  <a:pt x="756" y="2907"/>
                </a:lnTo>
                <a:lnTo>
                  <a:pt x="724" y="2887"/>
                </a:lnTo>
                <a:lnTo>
                  <a:pt x="694" y="2861"/>
                </a:lnTo>
                <a:lnTo>
                  <a:pt x="668" y="2829"/>
                </a:lnTo>
                <a:lnTo>
                  <a:pt x="646" y="2794"/>
                </a:lnTo>
                <a:lnTo>
                  <a:pt x="629" y="2759"/>
                </a:lnTo>
                <a:lnTo>
                  <a:pt x="618" y="2721"/>
                </a:lnTo>
                <a:lnTo>
                  <a:pt x="610" y="2682"/>
                </a:lnTo>
                <a:lnTo>
                  <a:pt x="608" y="2641"/>
                </a:lnTo>
                <a:lnTo>
                  <a:pt x="566" y="2646"/>
                </a:lnTo>
                <a:lnTo>
                  <a:pt x="523" y="2646"/>
                </a:lnTo>
                <a:lnTo>
                  <a:pt x="504" y="2646"/>
                </a:lnTo>
                <a:lnTo>
                  <a:pt x="486" y="2644"/>
                </a:lnTo>
                <a:lnTo>
                  <a:pt x="446" y="2635"/>
                </a:lnTo>
                <a:lnTo>
                  <a:pt x="407" y="2620"/>
                </a:lnTo>
                <a:lnTo>
                  <a:pt x="370" y="2600"/>
                </a:lnTo>
                <a:lnTo>
                  <a:pt x="336" y="2577"/>
                </a:lnTo>
                <a:lnTo>
                  <a:pt x="305" y="2549"/>
                </a:lnTo>
                <a:lnTo>
                  <a:pt x="277" y="2518"/>
                </a:lnTo>
                <a:lnTo>
                  <a:pt x="256" y="2481"/>
                </a:lnTo>
                <a:lnTo>
                  <a:pt x="241" y="2442"/>
                </a:lnTo>
                <a:lnTo>
                  <a:pt x="230" y="2403"/>
                </a:lnTo>
                <a:lnTo>
                  <a:pt x="224" y="2363"/>
                </a:lnTo>
                <a:lnTo>
                  <a:pt x="224" y="2322"/>
                </a:lnTo>
                <a:lnTo>
                  <a:pt x="229" y="2281"/>
                </a:lnTo>
                <a:lnTo>
                  <a:pt x="238" y="2241"/>
                </a:lnTo>
                <a:lnTo>
                  <a:pt x="252" y="2203"/>
                </a:lnTo>
                <a:lnTo>
                  <a:pt x="270" y="2167"/>
                </a:lnTo>
                <a:lnTo>
                  <a:pt x="295" y="2133"/>
                </a:lnTo>
                <a:lnTo>
                  <a:pt x="323" y="2101"/>
                </a:lnTo>
                <a:lnTo>
                  <a:pt x="356" y="2073"/>
                </a:lnTo>
                <a:lnTo>
                  <a:pt x="409" y="2031"/>
                </a:lnTo>
                <a:lnTo>
                  <a:pt x="378" y="1972"/>
                </a:lnTo>
                <a:lnTo>
                  <a:pt x="341" y="1916"/>
                </a:lnTo>
                <a:lnTo>
                  <a:pt x="300" y="1865"/>
                </a:lnTo>
                <a:lnTo>
                  <a:pt x="253" y="1816"/>
                </a:lnTo>
                <a:lnTo>
                  <a:pt x="203" y="1772"/>
                </a:lnTo>
                <a:lnTo>
                  <a:pt x="150" y="1733"/>
                </a:lnTo>
                <a:lnTo>
                  <a:pt x="93" y="1698"/>
                </a:lnTo>
                <a:lnTo>
                  <a:pt x="0" y="1648"/>
                </a:ln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24" name="Group 4">
            <a:extLst>
              <a:ext uri="{FF2B5EF4-FFF2-40B4-BE49-F238E27FC236}">
                <a16:creationId xmlns:a16="http://schemas.microsoft.com/office/drawing/2014/main" id="{ED9EAF58-C922-4BAC-8A30-4E98189EACB6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4717515" y="2731227"/>
            <a:ext cx="520271" cy="545648"/>
            <a:chOff x="1772" y="251"/>
            <a:chExt cx="205" cy="215"/>
          </a:xfrm>
          <a:solidFill>
            <a:schemeClr val="bg1"/>
          </a:solidFill>
        </p:grpSpPr>
        <p:sp>
          <p:nvSpPr>
            <p:cNvPr id="25" name="Freeform 6">
              <a:extLst>
                <a:ext uri="{FF2B5EF4-FFF2-40B4-BE49-F238E27FC236}">
                  <a16:creationId xmlns:a16="http://schemas.microsoft.com/office/drawing/2014/main" id="{75E7A2CE-B10E-46CA-AEC7-5E2374079C70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2" y="403"/>
              <a:ext cx="49" cy="63"/>
            </a:xfrm>
            <a:custGeom>
              <a:avLst/>
              <a:gdLst>
                <a:gd name="T0" fmla="*/ 146 w 733"/>
                <a:gd name="T1" fmla="*/ 0 h 954"/>
                <a:gd name="T2" fmla="*/ 586 w 733"/>
                <a:gd name="T3" fmla="*/ 0 h 954"/>
                <a:gd name="T4" fmla="*/ 617 w 733"/>
                <a:gd name="T5" fmla="*/ 3 h 954"/>
                <a:gd name="T6" fmla="*/ 644 w 733"/>
                <a:gd name="T7" fmla="*/ 12 h 954"/>
                <a:gd name="T8" fmla="*/ 669 w 733"/>
                <a:gd name="T9" fmla="*/ 25 h 954"/>
                <a:gd name="T10" fmla="*/ 691 w 733"/>
                <a:gd name="T11" fmla="*/ 44 h 954"/>
                <a:gd name="T12" fmla="*/ 708 w 733"/>
                <a:gd name="T13" fmla="*/ 65 h 954"/>
                <a:gd name="T14" fmla="*/ 722 w 733"/>
                <a:gd name="T15" fmla="*/ 90 h 954"/>
                <a:gd name="T16" fmla="*/ 730 w 733"/>
                <a:gd name="T17" fmla="*/ 118 h 954"/>
                <a:gd name="T18" fmla="*/ 733 w 733"/>
                <a:gd name="T19" fmla="*/ 147 h 954"/>
                <a:gd name="T20" fmla="*/ 733 w 733"/>
                <a:gd name="T21" fmla="*/ 807 h 954"/>
                <a:gd name="T22" fmla="*/ 730 w 733"/>
                <a:gd name="T23" fmla="*/ 836 h 954"/>
                <a:gd name="T24" fmla="*/ 722 w 733"/>
                <a:gd name="T25" fmla="*/ 864 h 954"/>
                <a:gd name="T26" fmla="*/ 708 w 733"/>
                <a:gd name="T27" fmla="*/ 889 h 954"/>
                <a:gd name="T28" fmla="*/ 691 w 733"/>
                <a:gd name="T29" fmla="*/ 910 h 954"/>
                <a:gd name="T30" fmla="*/ 669 w 733"/>
                <a:gd name="T31" fmla="*/ 929 h 954"/>
                <a:gd name="T32" fmla="*/ 644 w 733"/>
                <a:gd name="T33" fmla="*/ 942 h 954"/>
                <a:gd name="T34" fmla="*/ 617 w 733"/>
                <a:gd name="T35" fmla="*/ 951 h 954"/>
                <a:gd name="T36" fmla="*/ 586 w 733"/>
                <a:gd name="T37" fmla="*/ 954 h 954"/>
                <a:gd name="T38" fmla="*/ 146 w 733"/>
                <a:gd name="T39" fmla="*/ 954 h 954"/>
                <a:gd name="T40" fmla="*/ 117 w 733"/>
                <a:gd name="T41" fmla="*/ 951 h 954"/>
                <a:gd name="T42" fmla="*/ 89 w 733"/>
                <a:gd name="T43" fmla="*/ 942 h 954"/>
                <a:gd name="T44" fmla="*/ 65 w 733"/>
                <a:gd name="T45" fmla="*/ 929 h 954"/>
                <a:gd name="T46" fmla="*/ 43 w 733"/>
                <a:gd name="T47" fmla="*/ 910 h 954"/>
                <a:gd name="T48" fmla="*/ 25 w 733"/>
                <a:gd name="T49" fmla="*/ 889 h 954"/>
                <a:gd name="T50" fmla="*/ 11 w 733"/>
                <a:gd name="T51" fmla="*/ 864 h 954"/>
                <a:gd name="T52" fmla="*/ 3 w 733"/>
                <a:gd name="T53" fmla="*/ 836 h 954"/>
                <a:gd name="T54" fmla="*/ 0 w 733"/>
                <a:gd name="T55" fmla="*/ 807 h 954"/>
                <a:gd name="T56" fmla="*/ 0 w 733"/>
                <a:gd name="T57" fmla="*/ 147 h 954"/>
                <a:gd name="T58" fmla="*/ 3 w 733"/>
                <a:gd name="T59" fmla="*/ 118 h 954"/>
                <a:gd name="T60" fmla="*/ 11 w 733"/>
                <a:gd name="T61" fmla="*/ 90 h 954"/>
                <a:gd name="T62" fmla="*/ 25 w 733"/>
                <a:gd name="T63" fmla="*/ 65 h 954"/>
                <a:gd name="T64" fmla="*/ 43 w 733"/>
                <a:gd name="T65" fmla="*/ 44 h 954"/>
                <a:gd name="T66" fmla="*/ 65 w 733"/>
                <a:gd name="T67" fmla="*/ 25 h 954"/>
                <a:gd name="T68" fmla="*/ 89 w 733"/>
                <a:gd name="T69" fmla="*/ 12 h 954"/>
                <a:gd name="T70" fmla="*/ 117 w 733"/>
                <a:gd name="T71" fmla="*/ 3 h 954"/>
                <a:gd name="T72" fmla="*/ 146 w 733"/>
                <a:gd name="T73" fmla="*/ 0 h 9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3" h="954">
                  <a:moveTo>
                    <a:pt x="146" y="0"/>
                  </a:moveTo>
                  <a:lnTo>
                    <a:pt x="586" y="0"/>
                  </a:lnTo>
                  <a:lnTo>
                    <a:pt x="617" y="3"/>
                  </a:lnTo>
                  <a:lnTo>
                    <a:pt x="644" y="12"/>
                  </a:lnTo>
                  <a:lnTo>
                    <a:pt x="669" y="25"/>
                  </a:lnTo>
                  <a:lnTo>
                    <a:pt x="691" y="44"/>
                  </a:lnTo>
                  <a:lnTo>
                    <a:pt x="708" y="65"/>
                  </a:lnTo>
                  <a:lnTo>
                    <a:pt x="722" y="90"/>
                  </a:lnTo>
                  <a:lnTo>
                    <a:pt x="730" y="118"/>
                  </a:lnTo>
                  <a:lnTo>
                    <a:pt x="733" y="147"/>
                  </a:lnTo>
                  <a:lnTo>
                    <a:pt x="733" y="807"/>
                  </a:lnTo>
                  <a:lnTo>
                    <a:pt x="730" y="836"/>
                  </a:lnTo>
                  <a:lnTo>
                    <a:pt x="722" y="864"/>
                  </a:lnTo>
                  <a:lnTo>
                    <a:pt x="708" y="889"/>
                  </a:lnTo>
                  <a:lnTo>
                    <a:pt x="691" y="910"/>
                  </a:lnTo>
                  <a:lnTo>
                    <a:pt x="669" y="929"/>
                  </a:lnTo>
                  <a:lnTo>
                    <a:pt x="644" y="942"/>
                  </a:lnTo>
                  <a:lnTo>
                    <a:pt x="617" y="951"/>
                  </a:lnTo>
                  <a:lnTo>
                    <a:pt x="586" y="954"/>
                  </a:lnTo>
                  <a:lnTo>
                    <a:pt x="146" y="954"/>
                  </a:lnTo>
                  <a:lnTo>
                    <a:pt x="117" y="951"/>
                  </a:lnTo>
                  <a:lnTo>
                    <a:pt x="89" y="942"/>
                  </a:lnTo>
                  <a:lnTo>
                    <a:pt x="65" y="929"/>
                  </a:lnTo>
                  <a:lnTo>
                    <a:pt x="43" y="910"/>
                  </a:lnTo>
                  <a:lnTo>
                    <a:pt x="25" y="889"/>
                  </a:lnTo>
                  <a:lnTo>
                    <a:pt x="11" y="864"/>
                  </a:lnTo>
                  <a:lnTo>
                    <a:pt x="3" y="836"/>
                  </a:lnTo>
                  <a:lnTo>
                    <a:pt x="0" y="807"/>
                  </a:lnTo>
                  <a:lnTo>
                    <a:pt x="0" y="147"/>
                  </a:lnTo>
                  <a:lnTo>
                    <a:pt x="3" y="118"/>
                  </a:lnTo>
                  <a:lnTo>
                    <a:pt x="11" y="90"/>
                  </a:lnTo>
                  <a:lnTo>
                    <a:pt x="25" y="65"/>
                  </a:lnTo>
                  <a:lnTo>
                    <a:pt x="43" y="44"/>
                  </a:lnTo>
                  <a:lnTo>
                    <a:pt x="65" y="25"/>
                  </a:lnTo>
                  <a:lnTo>
                    <a:pt x="89" y="12"/>
                  </a:lnTo>
                  <a:lnTo>
                    <a:pt x="117" y="3"/>
                  </a:lnTo>
                  <a:lnTo>
                    <a:pt x="14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6" name="Freeform 7">
              <a:extLst>
                <a:ext uri="{FF2B5EF4-FFF2-40B4-BE49-F238E27FC236}">
                  <a16:creationId xmlns:a16="http://schemas.microsoft.com/office/drawing/2014/main" id="{807637A3-8C25-44E9-B53C-0968C46D3C63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8" y="369"/>
              <a:ext cx="49" cy="97"/>
            </a:xfrm>
            <a:custGeom>
              <a:avLst/>
              <a:gdLst>
                <a:gd name="T0" fmla="*/ 147 w 734"/>
                <a:gd name="T1" fmla="*/ 0 h 1467"/>
                <a:gd name="T2" fmla="*/ 588 w 734"/>
                <a:gd name="T3" fmla="*/ 0 h 1467"/>
                <a:gd name="T4" fmla="*/ 617 w 734"/>
                <a:gd name="T5" fmla="*/ 3 h 1467"/>
                <a:gd name="T6" fmla="*/ 644 w 734"/>
                <a:gd name="T7" fmla="*/ 12 h 1467"/>
                <a:gd name="T8" fmla="*/ 670 w 734"/>
                <a:gd name="T9" fmla="*/ 25 h 1467"/>
                <a:gd name="T10" fmla="*/ 691 w 734"/>
                <a:gd name="T11" fmla="*/ 44 h 1467"/>
                <a:gd name="T12" fmla="*/ 709 w 734"/>
                <a:gd name="T13" fmla="*/ 65 h 1467"/>
                <a:gd name="T14" fmla="*/ 722 w 734"/>
                <a:gd name="T15" fmla="*/ 90 h 1467"/>
                <a:gd name="T16" fmla="*/ 731 w 734"/>
                <a:gd name="T17" fmla="*/ 118 h 1467"/>
                <a:gd name="T18" fmla="*/ 734 w 734"/>
                <a:gd name="T19" fmla="*/ 147 h 1467"/>
                <a:gd name="T20" fmla="*/ 734 w 734"/>
                <a:gd name="T21" fmla="*/ 1320 h 1467"/>
                <a:gd name="T22" fmla="*/ 731 w 734"/>
                <a:gd name="T23" fmla="*/ 1349 h 1467"/>
                <a:gd name="T24" fmla="*/ 722 w 734"/>
                <a:gd name="T25" fmla="*/ 1377 h 1467"/>
                <a:gd name="T26" fmla="*/ 709 w 734"/>
                <a:gd name="T27" fmla="*/ 1402 h 1467"/>
                <a:gd name="T28" fmla="*/ 691 w 734"/>
                <a:gd name="T29" fmla="*/ 1423 h 1467"/>
                <a:gd name="T30" fmla="*/ 670 w 734"/>
                <a:gd name="T31" fmla="*/ 1442 h 1467"/>
                <a:gd name="T32" fmla="*/ 644 w 734"/>
                <a:gd name="T33" fmla="*/ 1455 h 1467"/>
                <a:gd name="T34" fmla="*/ 617 w 734"/>
                <a:gd name="T35" fmla="*/ 1464 h 1467"/>
                <a:gd name="T36" fmla="*/ 588 w 734"/>
                <a:gd name="T37" fmla="*/ 1467 h 1467"/>
                <a:gd name="T38" fmla="*/ 147 w 734"/>
                <a:gd name="T39" fmla="*/ 1467 h 1467"/>
                <a:gd name="T40" fmla="*/ 118 w 734"/>
                <a:gd name="T41" fmla="*/ 1464 h 1467"/>
                <a:gd name="T42" fmla="*/ 90 w 734"/>
                <a:gd name="T43" fmla="*/ 1455 h 1467"/>
                <a:gd name="T44" fmla="*/ 65 w 734"/>
                <a:gd name="T45" fmla="*/ 1442 h 1467"/>
                <a:gd name="T46" fmla="*/ 44 w 734"/>
                <a:gd name="T47" fmla="*/ 1423 h 1467"/>
                <a:gd name="T48" fmla="*/ 26 w 734"/>
                <a:gd name="T49" fmla="*/ 1402 h 1467"/>
                <a:gd name="T50" fmla="*/ 12 w 734"/>
                <a:gd name="T51" fmla="*/ 1377 h 1467"/>
                <a:gd name="T52" fmla="*/ 3 w 734"/>
                <a:gd name="T53" fmla="*/ 1349 h 1467"/>
                <a:gd name="T54" fmla="*/ 0 w 734"/>
                <a:gd name="T55" fmla="*/ 1320 h 1467"/>
                <a:gd name="T56" fmla="*/ 0 w 734"/>
                <a:gd name="T57" fmla="*/ 147 h 1467"/>
                <a:gd name="T58" fmla="*/ 3 w 734"/>
                <a:gd name="T59" fmla="*/ 118 h 1467"/>
                <a:gd name="T60" fmla="*/ 12 w 734"/>
                <a:gd name="T61" fmla="*/ 90 h 1467"/>
                <a:gd name="T62" fmla="*/ 26 w 734"/>
                <a:gd name="T63" fmla="*/ 65 h 1467"/>
                <a:gd name="T64" fmla="*/ 44 w 734"/>
                <a:gd name="T65" fmla="*/ 44 h 1467"/>
                <a:gd name="T66" fmla="*/ 65 w 734"/>
                <a:gd name="T67" fmla="*/ 25 h 1467"/>
                <a:gd name="T68" fmla="*/ 90 w 734"/>
                <a:gd name="T69" fmla="*/ 12 h 1467"/>
                <a:gd name="T70" fmla="*/ 118 w 734"/>
                <a:gd name="T71" fmla="*/ 3 h 1467"/>
                <a:gd name="T72" fmla="*/ 147 w 734"/>
                <a:gd name="T73" fmla="*/ 0 h 1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4" h="1467">
                  <a:moveTo>
                    <a:pt x="147" y="0"/>
                  </a:moveTo>
                  <a:lnTo>
                    <a:pt x="588" y="0"/>
                  </a:lnTo>
                  <a:lnTo>
                    <a:pt x="617" y="3"/>
                  </a:lnTo>
                  <a:lnTo>
                    <a:pt x="644" y="12"/>
                  </a:lnTo>
                  <a:lnTo>
                    <a:pt x="670" y="25"/>
                  </a:lnTo>
                  <a:lnTo>
                    <a:pt x="691" y="44"/>
                  </a:lnTo>
                  <a:lnTo>
                    <a:pt x="709" y="65"/>
                  </a:lnTo>
                  <a:lnTo>
                    <a:pt x="722" y="90"/>
                  </a:lnTo>
                  <a:lnTo>
                    <a:pt x="731" y="118"/>
                  </a:lnTo>
                  <a:lnTo>
                    <a:pt x="734" y="147"/>
                  </a:lnTo>
                  <a:lnTo>
                    <a:pt x="734" y="1320"/>
                  </a:lnTo>
                  <a:lnTo>
                    <a:pt x="731" y="1349"/>
                  </a:lnTo>
                  <a:lnTo>
                    <a:pt x="722" y="1377"/>
                  </a:lnTo>
                  <a:lnTo>
                    <a:pt x="709" y="1402"/>
                  </a:lnTo>
                  <a:lnTo>
                    <a:pt x="691" y="1423"/>
                  </a:lnTo>
                  <a:lnTo>
                    <a:pt x="670" y="1442"/>
                  </a:lnTo>
                  <a:lnTo>
                    <a:pt x="644" y="1455"/>
                  </a:lnTo>
                  <a:lnTo>
                    <a:pt x="617" y="1464"/>
                  </a:lnTo>
                  <a:lnTo>
                    <a:pt x="588" y="1467"/>
                  </a:lnTo>
                  <a:lnTo>
                    <a:pt x="147" y="1467"/>
                  </a:lnTo>
                  <a:lnTo>
                    <a:pt x="118" y="1464"/>
                  </a:lnTo>
                  <a:lnTo>
                    <a:pt x="90" y="1455"/>
                  </a:lnTo>
                  <a:lnTo>
                    <a:pt x="65" y="1442"/>
                  </a:lnTo>
                  <a:lnTo>
                    <a:pt x="44" y="1423"/>
                  </a:lnTo>
                  <a:lnTo>
                    <a:pt x="26" y="1402"/>
                  </a:lnTo>
                  <a:lnTo>
                    <a:pt x="12" y="1377"/>
                  </a:lnTo>
                  <a:lnTo>
                    <a:pt x="3" y="1349"/>
                  </a:lnTo>
                  <a:lnTo>
                    <a:pt x="0" y="1320"/>
                  </a:lnTo>
                  <a:lnTo>
                    <a:pt x="0" y="147"/>
                  </a:lnTo>
                  <a:lnTo>
                    <a:pt x="3" y="118"/>
                  </a:lnTo>
                  <a:lnTo>
                    <a:pt x="12" y="90"/>
                  </a:lnTo>
                  <a:lnTo>
                    <a:pt x="26" y="65"/>
                  </a:lnTo>
                  <a:lnTo>
                    <a:pt x="44" y="44"/>
                  </a:lnTo>
                  <a:lnTo>
                    <a:pt x="65" y="25"/>
                  </a:lnTo>
                  <a:lnTo>
                    <a:pt x="90" y="12"/>
                  </a:lnTo>
                  <a:lnTo>
                    <a:pt x="118" y="3"/>
                  </a:lnTo>
                  <a:lnTo>
                    <a:pt x="14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7" name="Freeform 8">
              <a:extLst>
                <a:ext uri="{FF2B5EF4-FFF2-40B4-BE49-F238E27FC236}">
                  <a16:creationId xmlns:a16="http://schemas.microsoft.com/office/drawing/2014/main" id="{2D59FA41-D60E-4DDC-B142-E7FAE801826A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4" y="329"/>
              <a:ext cx="49" cy="137"/>
            </a:xfrm>
            <a:custGeom>
              <a:avLst/>
              <a:gdLst>
                <a:gd name="T0" fmla="*/ 146 w 734"/>
                <a:gd name="T1" fmla="*/ 0 h 2053"/>
                <a:gd name="T2" fmla="*/ 587 w 734"/>
                <a:gd name="T3" fmla="*/ 0 h 2053"/>
                <a:gd name="T4" fmla="*/ 616 w 734"/>
                <a:gd name="T5" fmla="*/ 3 h 2053"/>
                <a:gd name="T6" fmla="*/ 644 w 734"/>
                <a:gd name="T7" fmla="*/ 11 h 2053"/>
                <a:gd name="T8" fmla="*/ 669 w 734"/>
                <a:gd name="T9" fmla="*/ 25 h 2053"/>
                <a:gd name="T10" fmla="*/ 690 w 734"/>
                <a:gd name="T11" fmla="*/ 43 h 2053"/>
                <a:gd name="T12" fmla="*/ 708 w 734"/>
                <a:gd name="T13" fmla="*/ 65 h 2053"/>
                <a:gd name="T14" fmla="*/ 722 w 734"/>
                <a:gd name="T15" fmla="*/ 89 h 2053"/>
                <a:gd name="T16" fmla="*/ 731 w 734"/>
                <a:gd name="T17" fmla="*/ 117 h 2053"/>
                <a:gd name="T18" fmla="*/ 734 w 734"/>
                <a:gd name="T19" fmla="*/ 146 h 2053"/>
                <a:gd name="T20" fmla="*/ 734 w 734"/>
                <a:gd name="T21" fmla="*/ 1906 h 2053"/>
                <a:gd name="T22" fmla="*/ 731 w 734"/>
                <a:gd name="T23" fmla="*/ 1935 h 2053"/>
                <a:gd name="T24" fmla="*/ 722 w 734"/>
                <a:gd name="T25" fmla="*/ 1963 h 2053"/>
                <a:gd name="T26" fmla="*/ 708 w 734"/>
                <a:gd name="T27" fmla="*/ 1988 h 2053"/>
                <a:gd name="T28" fmla="*/ 690 w 734"/>
                <a:gd name="T29" fmla="*/ 2009 h 2053"/>
                <a:gd name="T30" fmla="*/ 669 w 734"/>
                <a:gd name="T31" fmla="*/ 2028 h 2053"/>
                <a:gd name="T32" fmla="*/ 644 w 734"/>
                <a:gd name="T33" fmla="*/ 2041 h 2053"/>
                <a:gd name="T34" fmla="*/ 616 w 734"/>
                <a:gd name="T35" fmla="*/ 2050 h 2053"/>
                <a:gd name="T36" fmla="*/ 587 w 734"/>
                <a:gd name="T37" fmla="*/ 2053 h 2053"/>
                <a:gd name="T38" fmla="*/ 146 w 734"/>
                <a:gd name="T39" fmla="*/ 2053 h 2053"/>
                <a:gd name="T40" fmla="*/ 117 w 734"/>
                <a:gd name="T41" fmla="*/ 2050 h 2053"/>
                <a:gd name="T42" fmla="*/ 90 w 734"/>
                <a:gd name="T43" fmla="*/ 2041 h 2053"/>
                <a:gd name="T44" fmla="*/ 64 w 734"/>
                <a:gd name="T45" fmla="*/ 2028 h 2053"/>
                <a:gd name="T46" fmla="*/ 43 w 734"/>
                <a:gd name="T47" fmla="*/ 2009 h 2053"/>
                <a:gd name="T48" fmla="*/ 25 w 734"/>
                <a:gd name="T49" fmla="*/ 1988 h 2053"/>
                <a:gd name="T50" fmla="*/ 12 w 734"/>
                <a:gd name="T51" fmla="*/ 1963 h 2053"/>
                <a:gd name="T52" fmla="*/ 3 w 734"/>
                <a:gd name="T53" fmla="*/ 1935 h 2053"/>
                <a:gd name="T54" fmla="*/ 0 w 734"/>
                <a:gd name="T55" fmla="*/ 1906 h 2053"/>
                <a:gd name="T56" fmla="*/ 0 w 734"/>
                <a:gd name="T57" fmla="*/ 146 h 2053"/>
                <a:gd name="T58" fmla="*/ 3 w 734"/>
                <a:gd name="T59" fmla="*/ 117 h 2053"/>
                <a:gd name="T60" fmla="*/ 12 w 734"/>
                <a:gd name="T61" fmla="*/ 89 h 2053"/>
                <a:gd name="T62" fmla="*/ 25 w 734"/>
                <a:gd name="T63" fmla="*/ 65 h 2053"/>
                <a:gd name="T64" fmla="*/ 43 w 734"/>
                <a:gd name="T65" fmla="*/ 43 h 2053"/>
                <a:gd name="T66" fmla="*/ 64 w 734"/>
                <a:gd name="T67" fmla="*/ 25 h 2053"/>
                <a:gd name="T68" fmla="*/ 90 w 734"/>
                <a:gd name="T69" fmla="*/ 11 h 2053"/>
                <a:gd name="T70" fmla="*/ 117 w 734"/>
                <a:gd name="T71" fmla="*/ 3 h 2053"/>
                <a:gd name="T72" fmla="*/ 146 w 734"/>
                <a:gd name="T73" fmla="*/ 0 h 20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4" h="2053">
                  <a:moveTo>
                    <a:pt x="146" y="0"/>
                  </a:moveTo>
                  <a:lnTo>
                    <a:pt x="587" y="0"/>
                  </a:lnTo>
                  <a:lnTo>
                    <a:pt x="616" y="3"/>
                  </a:lnTo>
                  <a:lnTo>
                    <a:pt x="644" y="11"/>
                  </a:lnTo>
                  <a:lnTo>
                    <a:pt x="669" y="25"/>
                  </a:lnTo>
                  <a:lnTo>
                    <a:pt x="690" y="43"/>
                  </a:lnTo>
                  <a:lnTo>
                    <a:pt x="708" y="65"/>
                  </a:lnTo>
                  <a:lnTo>
                    <a:pt x="722" y="89"/>
                  </a:lnTo>
                  <a:lnTo>
                    <a:pt x="731" y="117"/>
                  </a:lnTo>
                  <a:lnTo>
                    <a:pt x="734" y="146"/>
                  </a:lnTo>
                  <a:lnTo>
                    <a:pt x="734" y="1906"/>
                  </a:lnTo>
                  <a:lnTo>
                    <a:pt x="731" y="1935"/>
                  </a:lnTo>
                  <a:lnTo>
                    <a:pt x="722" y="1963"/>
                  </a:lnTo>
                  <a:lnTo>
                    <a:pt x="708" y="1988"/>
                  </a:lnTo>
                  <a:lnTo>
                    <a:pt x="690" y="2009"/>
                  </a:lnTo>
                  <a:lnTo>
                    <a:pt x="669" y="2028"/>
                  </a:lnTo>
                  <a:lnTo>
                    <a:pt x="644" y="2041"/>
                  </a:lnTo>
                  <a:lnTo>
                    <a:pt x="616" y="2050"/>
                  </a:lnTo>
                  <a:lnTo>
                    <a:pt x="587" y="2053"/>
                  </a:lnTo>
                  <a:lnTo>
                    <a:pt x="146" y="2053"/>
                  </a:lnTo>
                  <a:lnTo>
                    <a:pt x="117" y="2050"/>
                  </a:lnTo>
                  <a:lnTo>
                    <a:pt x="90" y="2041"/>
                  </a:lnTo>
                  <a:lnTo>
                    <a:pt x="64" y="2028"/>
                  </a:lnTo>
                  <a:lnTo>
                    <a:pt x="43" y="2009"/>
                  </a:lnTo>
                  <a:lnTo>
                    <a:pt x="25" y="1988"/>
                  </a:lnTo>
                  <a:lnTo>
                    <a:pt x="12" y="1963"/>
                  </a:lnTo>
                  <a:lnTo>
                    <a:pt x="3" y="1935"/>
                  </a:lnTo>
                  <a:lnTo>
                    <a:pt x="0" y="1906"/>
                  </a:lnTo>
                  <a:lnTo>
                    <a:pt x="0" y="146"/>
                  </a:lnTo>
                  <a:lnTo>
                    <a:pt x="3" y="117"/>
                  </a:lnTo>
                  <a:lnTo>
                    <a:pt x="12" y="89"/>
                  </a:lnTo>
                  <a:lnTo>
                    <a:pt x="25" y="65"/>
                  </a:lnTo>
                  <a:lnTo>
                    <a:pt x="43" y="43"/>
                  </a:lnTo>
                  <a:lnTo>
                    <a:pt x="64" y="25"/>
                  </a:lnTo>
                  <a:lnTo>
                    <a:pt x="90" y="11"/>
                  </a:lnTo>
                  <a:lnTo>
                    <a:pt x="117" y="3"/>
                  </a:lnTo>
                  <a:lnTo>
                    <a:pt x="14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8" name="Freeform 9">
              <a:extLst>
                <a:ext uri="{FF2B5EF4-FFF2-40B4-BE49-F238E27FC236}">
                  <a16:creationId xmlns:a16="http://schemas.microsoft.com/office/drawing/2014/main" id="{B5220C7D-8E8D-4D9C-B914-FEC64A01A9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1" y="251"/>
              <a:ext cx="14" cy="14"/>
            </a:xfrm>
            <a:custGeom>
              <a:avLst/>
              <a:gdLst>
                <a:gd name="T0" fmla="*/ 105 w 209"/>
                <a:gd name="T1" fmla="*/ 0 h 209"/>
                <a:gd name="T2" fmla="*/ 105 w 209"/>
                <a:gd name="T3" fmla="*/ 0 h 209"/>
                <a:gd name="T4" fmla="*/ 129 w 209"/>
                <a:gd name="T5" fmla="*/ 4 h 209"/>
                <a:gd name="T6" fmla="*/ 150 w 209"/>
                <a:gd name="T7" fmla="*/ 11 h 209"/>
                <a:gd name="T8" fmla="*/ 171 w 209"/>
                <a:gd name="T9" fmla="*/ 23 h 209"/>
                <a:gd name="T10" fmla="*/ 187 w 209"/>
                <a:gd name="T11" fmla="*/ 39 h 209"/>
                <a:gd name="T12" fmla="*/ 199 w 209"/>
                <a:gd name="T13" fmla="*/ 59 h 209"/>
                <a:gd name="T14" fmla="*/ 207 w 209"/>
                <a:gd name="T15" fmla="*/ 81 h 209"/>
                <a:gd name="T16" fmla="*/ 209 w 209"/>
                <a:gd name="T17" fmla="*/ 105 h 209"/>
                <a:gd name="T18" fmla="*/ 207 w 209"/>
                <a:gd name="T19" fmla="*/ 129 h 209"/>
                <a:gd name="T20" fmla="*/ 199 w 209"/>
                <a:gd name="T21" fmla="*/ 150 h 209"/>
                <a:gd name="T22" fmla="*/ 187 w 209"/>
                <a:gd name="T23" fmla="*/ 170 h 209"/>
                <a:gd name="T24" fmla="*/ 171 w 209"/>
                <a:gd name="T25" fmla="*/ 186 h 209"/>
                <a:gd name="T26" fmla="*/ 150 w 209"/>
                <a:gd name="T27" fmla="*/ 198 h 209"/>
                <a:gd name="T28" fmla="*/ 129 w 209"/>
                <a:gd name="T29" fmla="*/ 206 h 209"/>
                <a:gd name="T30" fmla="*/ 105 w 209"/>
                <a:gd name="T31" fmla="*/ 209 h 209"/>
                <a:gd name="T32" fmla="*/ 81 w 209"/>
                <a:gd name="T33" fmla="*/ 206 h 209"/>
                <a:gd name="T34" fmla="*/ 59 w 209"/>
                <a:gd name="T35" fmla="*/ 198 h 209"/>
                <a:gd name="T36" fmla="*/ 40 w 209"/>
                <a:gd name="T37" fmla="*/ 186 h 209"/>
                <a:gd name="T38" fmla="*/ 23 w 209"/>
                <a:gd name="T39" fmla="*/ 170 h 209"/>
                <a:gd name="T40" fmla="*/ 11 w 209"/>
                <a:gd name="T41" fmla="*/ 150 h 209"/>
                <a:gd name="T42" fmla="*/ 3 w 209"/>
                <a:gd name="T43" fmla="*/ 129 h 209"/>
                <a:gd name="T44" fmla="*/ 0 w 209"/>
                <a:gd name="T45" fmla="*/ 105 h 209"/>
                <a:gd name="T46" fmla="*/ 3 w 209"/>
                <a:gd name="T47" fmla="*/ 81 h 209"/>
                <a:gd name="T48" fmla="*/ 11 w 209"/>
                <a:gd name="T49" fmla="*/ 59 h 209"/>
                <a:gd name="T50" fmla="*/ 23 w 209"/>
                <a:gd name="T51" fmla="*/ 39 h 209"/>
                <a:gd name="T52" fmla="*/ 40 w 209"/>
                <a:gd name="T53" fmla="*/ 23 h 209"/>
                <a:gd name="T54" fmla="*/ 59 w 209"/>
                <a:gd name="T55" fmla="*/ 11 h 209"/>
                <a:gd name="T56" fmla="*/ 81 w 209"/>
                <a:gd name="T57" fmla="*/ 4 h 209"/>
                <a:gd name="T58" fmla="*/ 105 w 209"/>
                <a:gd name="T59" fmla="*/ 0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09" h="209">
                  <a:moveTo>
                    <a:pt x="105" y="0"/>
                  </a:moveTo>
                  <a:lnTo>
                    <a:pt x="105" y="0"/>
                  </a:lnTo>
                  <a:lnTo>
                    <a:pt x="129" y="4"/>
                  </a:lnTo>
                  <a:lnTo>
                    <a:pt x="150" y="11"/>
                  </a:lnTo>
                  <a:lnTo>
                    <a:pt x="171" y="23"/>
                  </a:lnTo>
                  <a:lnTo>
                    <a:pt x="187" y="39"/>
                  </a:lnTo>
                  <a:lnTo>
                    <a:pt x="199" y="59"/>
                  </a:lnTo>
                  <a:lnTo>
                    <a:pt x="207" y="81"/>
                  </a:lnTo>
                  <a:lnTo>
                    <a:pt x="209" y="105"/>
                  </a:lnTo>
                  <a:lnTo>
                    <a:pt x="207" y="129"/>
                  </a:lnTo>
                  <a:lnTo>
                    <a:pt x="199" y="150"/>
                  </a:lnTo>
                  <a:lnTo>
                    <a:pt x="187" y="170"/>
                  </a:lnTo>
                  <a:lnTo>
                    <a:pt x="171" y="186"/>
                  </a:lnTo>
                  <a:lnTo>
                    <a:pt x="150" y="198"/>
                  </a:lnTo>
                  <a:lnTo>
                    <a:pt x="129" y="206"/>
                  </a:lnTo>
                  <a:lnTo>
                    <a:pt x="105" y="209"/>
                  </a:lnTo>
                  <a:lnTo>
                    <a:pt x="81" y="206"/>
                  </a:lnTo>
                  <a:lnTo>
                    <a:pt x="59" y="198"/>
                  </a:lnTo>
                  <a:lnTo>
                    <a:pt x="40" y="186"/>
                  </a:lnTo>
                  <a:lnTo>
                    <a:pt x="23" y="170"/>
                  </a:lnTo>
                  <a:lnTo>
                    <a:pt x="11" y="150"/>
                  </a:lnTo>
                  <a:lnTo>
                    <a:pt x="3" y="129"/>
                  </a:lnTo>
                  <a:lnTo>
                    <a:pt x="0" y="105"/>
                  </a:lnTo>
                  <a:lnTo>
                    <a:pt x="3" y="81"/>
                  </a:lnTo>
                  <a:lnTo>
                    <a:pt x="11" y="59"/>
                  </a:lnTo>
                  <a:lnTo>
                    <a:pt x="23" y="39"/>
                  </a:lnTo>
                  <a:lnTo>
                    <a:pt x="40" y="23"/>
                  </a:lnTo>
                  <a:lnTo>
                    <a:pt x="59" y="11"/>
                  </a:lnTo>
                  <a:lnTo>
                    <a:pt x="81" y="4"/>
                  </a:lnTo>
                  <a:lnTo>
                    <a:pt x="10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9" name="Freeform 10">
              <a:extLst>
                <a:ext uri="{FF2B5EF4-FFF2-40B4-BE49-F238E27FC236}">
                  <a16:creationId xmlns:a16="http://schemas.microsoft.com/office/drawing/2014/main" id="{59B916B8-C2FE-4AD9-A681-1C4C94EB6846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0" y="254"/>
              <a:ext cx="57" cy="69"/>
            </a:xfrm>
            <a:custGeom>
              <a:avLst/>
              <a:gdLst>
                <a:gd name="T0" fmla="*/ 802 w 853"/>
                <a:gd name="T1" fmla="*/ 0 h 1028"/>
                <a:gd name="T2" fmla="*/ 829 w 853"/>
                <a:gd name="T3" fmla="*/ 11 h 1028"/>
                <a:gd name="T4" fmla="*/ 849 w 853"/>
                <a:gd name="T5" fmla="*/ 37 h 1028"/>
                <a:gd name="T6" fmla="*/ 852 w 853"/>
                <a:gd name="T7" fmla="*/ 66 h 1028"/>
                <a:gd name="T8" fmla="*/ 841 w 853"/>
                <a:gd name="T9" fmla="*/ 94 h 1028"/>
                <a:gd name="T10" fmla="*/ 574 w 853"/>
                <a:gd name="T11" fmla="*/ 296 h 1028"/>
                <a:gd name="T12" fmla="*/ 540 w 853"/>
                <a:gd name="T13" fmla="*/ 308 h 1028"/>
                <a:gd name="T14" fmla="*/ 649 w 853"/>
                <a:gd name="T15" fmla="*/ 953 h 1028"/>
                <a:gd name="T16" fmla="*/ 649 w 853"/>
                <a:gd name="T17" fmla="*/ 983 h 1028"/>
                <a:gd name="T18" fmla="*/ 635 w 853"/>
                <a:gd name="T19" fmla="*/ 1010 h 1028"/>
                <a:gd name="T20" fmla="*/ 608 w 853"/>
                <a:gd name="T21" fmla="*/ 1026 h 1028"/>
                <a:gd name="T22" fmla="*/ 592 w 853"/>
                <a:gd name="T23" fmla="*/ 1028 h 1028"/>
                <a:gd name="T24" fmla="*/ 564 w 853"/>
                <a:gd name="T25" fmla="*/ 1020 h 1028"/>
                <a:gd name="T26" fmla="*/ 541 w 853"/>
                <a:gd name="T27" fmla="*/ 1000 h 1028"/>
                <a:gd name="T28" fmla="*/ 426 w 853"/>
                <a:gd name="T29" fmla="*/ 601 h 1028"/>
                <a:gd name="T30" fmla="*/ 310 w 853"/>
                <a:gd name="T31" fmla="*/ 1000 h 1028"/>
                <a:gd name="T32" fmla="*/ 289 w 853"/>
                <a:gd name="T33" fmla="*/ 1020 h 1028"/>
                <a:gd name="T34" fmla="*/ 259 w 853"/>
                <a:gd name="T35" fmla="*/ 1028 h 1028"/>
                <a:gd name="T36" fmla="*/ 243 w 853"/>
                <a:gd name="T37" fmla="*/ 1026 h 1028"/>
                <a:gd name="T38" fmla="*/ 217 w 853"/>
                <a:gd name="T39" fmla="*/ 1010 h 1028"/>
                <a:gd name="T40" fmla="*/ 202 w 853"/>
                <a:gd name="T41" fmla="*/ 983 h 1028"/>
                <a:gd name="T42" fmla="*/ 202 w 853"/>
                <a:gd name="T43" fmla="*/ 953 h 1028"/>
                <a:gd name="T44" fmla="*/ 311 w 853"/>
                <a:gd name="T45" fmla="*/ 307 h 1028"/>
                <a:gd name="T46" fmla="*/ 278 w 853"/>
                <a:gd name="T47" fmla="*/ 296 h 1028"/>
                <a:gd name="T48" fmla="*/ 12 w 853"/>
                <a:gd name="T49" fmla="*/ 94 h 1028"/>
                <a:gd name="T50" fmla="*/ 0 w 853"/>
                <a:gd name="T51" fmla="*/ 66 h 1028"/>
                <a:gd name="T52" fmla="*/ 3 w 853"/>
                <a:gd name="T53" fmla="*/ 37 h 1028"/>
                <a:gd name="T54" fmla="*/ 22 w 853"/>
                <a:gd name="T55" fmla="*/ 11 h 1028"/>
                <a:gd name="T56" fmla="*/ 49 w 853"/>
                <a:gd name="T57" fmla="*/ 0 h 1028"/>
                <a:gd name="T58" fmla="*/ 80 w 853"/>
                <a:gd name="T59" fmla="*/ 3 h 1028"/>
                <a:gd name="T60" fmla="*/ 332 w 853"/>
                <a:gd name="T61" fmla="*/ 190 h 1028"/>
                <a:gd name="T62" fmla="*/ 386 w 853"/>
                <a:gd name="T63" fmla="*/ 193 h 1028"/>
                <a:gd name="T64" fmla="*/ 411 w 853"/>
                <a:gd name="T65" fmla="*/ 208 h 1028"/>
                <a:gd name="T66" fmla="*/ 426 w 853"/>
                <a:gd name="T67" fmla="*/ 444 h 1028"/>
                <a:gd name="T68" fmla="*/ 441 w 853"/>
                <a:gd name="T69" fmla="*/ 208 h 1028"/>
                <a:gd name="T70" fmla="*/ 466 w 853"/>
                <a:gd name="T71" fmla="*/ 193 h 1028"/>
                <a:gd name="T72" fmla="*/ 519 w 853"/>
                <a:gd name="T73" fmla="*/ 190 h 1028"/>
                <a:gd name="T74" fmla="*/ 773 w 853"/>
                <a:gd name="T75" fmla="*/ 3 h 10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853" h="1028">
                  <a:moveTo>
                    <a:pt x="787" y="0"/>
                  </a:moveTo>
                  <a:lnTo>
                    <a:pt x="802" y="0"/>
                  </a:lnTo>
                  <a:lnTo>
                    <a:pt x="816" y="4"/>
                  </a:lnTo>
                  <a:lnTo>
                    <a:pt x="829" y="11"/>
                  </a:lnTo>
                  <a:lnTo>
                    <a:pt x="841" y="23"/>
                  </a:lnTo>
                  <a:lnTo>
                    <a:pt x="849" y="37"/>
                  </a:lnTo>
                  <a:lnTo>
                    <a:pt x="853" y="52"/>
                  </a:lnTo>
                  <a:lnTo>
                    <a:pt x="852" y="66"/>
                  </a:lnTo>
                  <a:lnTo>
                    <a:pt x="848" y="81"/>
                  </a:lnTo>
                  <a:lnTo>
                    <a:pt x="841" y="94"/>
                  </a:lnTo>
                  <a:lnTo>
                    <a:pt x="828" y="106"/>
                  </a:lnTo>
                  <a:lnTo>
                    <a:pt x="574" y="296"/>
                  </a:lnTo>
                  <a:lnTo>
                    <a:pt x="557" y="304"/>
                  </a:lnTo>
                  <a:lnTo>
                    <a:pt x="540" y="308"/>
                  </a:lnTo>
                  <a:lnTo>
                    <a:pt x="540" y="573"/>
                  </a:lnTo>
                  <a:lnTo>
                    <a:pt x="649" y="953"/>
                  </a:lnTo>
                  <a:lnTo>
                    <a:pt x="651" y="968"/>
                  </a:lnTo>
                  <a:lnTo>
                    <a:pt x="649" y="983"/>
                  </a:lnTo>
                  <a:lnTo>
                    <a:pt x="644" y="998"/>
                  </a:lnTo>
                  <a:lnTo>
                    <a:pt x="635" y="1010"/>
                  </a:lnTo>
                  <a:lnTo>
                    <a:pt x="622" y="1019"/>
                  </a:lnTo>
                  <a:lnTo>
                    <a:pt x="608" y="1026"/>
                  </a:lnTo>
                  <a:lnTo>
                    <a:pt x="600" y="1027"/>
                  </a:lnTo>
                  <a:lnTo>
                    <a:pt x="592" y="1028"/>
                  </a:lnTo>
                  <a:lnTo>
                    <a:pt x="577" y="1026"/>
                  </a:lnTo>
                  <a:lnTo>
                    <a:pt x="564" y="1020"/>
                  </a:lnTo>
                  <a:lnTo>
                    <a:pt x="551" y="1012"/>
                  </a:lnTo>
                  <a:lnTo>
                    <a:pt x="541" y="1000"/>
                  </a:lnTo>
                  <a:lnTo>
                    <a:pt x="535" y="985"/>
                  </a:lnTo>
                  <a:lnTo>
                    <a:pt x="426" y="601"/>
                  </a:lnTo>
                  <a:lnTo>
                    <a:pt x="316" y="985"/>
                  </a:lnTo>
                  <a:lnTo>
                    <a:pt x="310" y="1000"/>
                  </a:lnTo>
                  <a:lnTo>
                    <a:pt x="301" y="1012"/>
                  </a:lnTo>
                  <a:lnTo>
                    <a:pt x="289" y="1020"/>
                  </a:lnTo>
                  <a:lnTo>
                    <a:pt x="274" y="1026"/>
                  </a:lnTo>
                  <a:lnTo>
                    <a:pt x="259" y="1028"/>
                  </a:lnTo>
                  <a:lnTo>
                    <a:pt x="251" y="1027"/>
                  </a:lnTo>
                  <a:lnTo>
                    <a:pt x="243" y="1026"/>
                  </a:lnTo>
                  <a:lnTo>
                    <a:pt x="229" y="1019"/>
                  </a:lnTo>
                  <a:lnTo>
                    <a:pt x="217" y="1010"/>
                  </a:lnTo>
                  <a:lnTo>
                    <a:pt x="209" y="998"/>
                  </a:lnTo>
                  <a:lnTo>
                    <a:pt x="202" y="983"/>
                  </a:lnTo>
                  <a:lnTo>
                    <a:pt x="200" y="968"/>
                  </a:lnTo>
                  <a:lnTo>
                    <a:pt x="202" y="953"/>
                  </a:lnTo>
                  <a:lnTo>
                    <a:pt x="311" y="573"/>
                  </a:lnTo>
                  <a:lnTo>
                    <a:pt x="311" y="307"/>
                  </a:lnTo>
                  <a:lnTo>
                    <a:pt x="294" y="304"/>
                  </a:lnTo>
                  <a:lnTo>
                    <a:pt x="278" y="296"/>
                  </a:lnTo>
                  <a:lnTo>
                    <a:pt x="23" y="106"/>
                  </a:lnTo>
                  <a:lnTo>
                    <a:pt x="12" y="94"/>
                  </a:lnTo>
                  <a:lnTo>
                    <a:pt x="4" y="81"/>
                  </a:lnTo>
                  <a:lnTo>
                    <a:pt x="0" y="66"/>
                  </a:lnTo>
                  <a:lnTo>
                    <a:pt x="0" y="52"/>
                  </a:lnTo>
                  <a:lnTo>
                    <a:pt x="3" y="37"/>
                  </a:lnTo>
                  <a:lnTo>
                    <a:pt x="11" y="23"/>
                  </a:lnTo>
                  <a:lnTo>
                    <a:pt x="22" y="11"/>
                  </a:lnTo>
                  <a:lnTo>
                    <a:pt x="35" y="4"/>
                  </a:lnTo>
                  <a:lnTo>
                    <a:pt x="49" y="0"/>
                  </a:lnTo>
                  <a:lnTo>
                    <a:pt x="64" y="0"/>
                  </a:lnTo>
                  <a:lnTo>
                    <a:pt x="80" y="3"/>
                  </a:lnTo>
                  <a:lnTo>
                    <a:pt x="93" y="11"/>
                  </a:lnTo>
                  <a:lnTo>
                    <a:pt x="332" y="190"/>
                  </a:lnTo>
                  <a:lnTo>
                    <a:pt x="371" y="190"/>
                  </a:lnTo>
                  <a:lnTo>
                    <a:pt x="386" y="193"/>
                  </a:lnTo>
                  <a:lnTo>
                    <a:pt x="399" y="199"/>
                  </a:lnTo>
                  <a:lnTo>
                    <a:pt x="411" y="208"/>
                  </a:lnTo>
                  <a:lnTo>
                    <a:pt x="384" y="409"/>
                  </a:lnTo>
                  <a:lnTo>
                    <a:pt x="426" y="444"/>
                  </a:lnTo>
                  <a:lnTo>
                    <a:pt x="468" y="409"/>
                  </a:lnTo>
                  <a:lnTo>
                    <a:pt x="441" y="208"/>
                  </a:lnTo>
                  <a:lnTo>
                    <a:pt x="452" y="199"/>
                  </a:lnTo>
                  <a:lnTo>
                    <a:pt x="466" y="193"/>
                  </a:lnTo>
                  <a:lnTo>
                    <a:pt x="481" y="190"/>
                  </a:lnTo>
                  <a:lnTo>
                    <a:pt x="519" y="190"/>
                  </a:lnTo>
                  <a:lnTo>
                    <a:pt x="758" y="11"/>
                  </a:lnTo>
                  <a:lnTo>
                    <a:pt x="773" y="3"/>
                  </a:lnTo>
                  <a:lnTo>
                    <a:pt x="78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EA4834E-1E36-4042-ABFC-63FA4431C0B4}"/>
              </a:ext>
            </a:extLst>
          </p:cNvPr>
          <p:cNvGrpSpPr/>
          <p:nvPr/>
        </p:nvGrpSpPr>
        <p:grpSpPr>
          <a:xfrm>
            <a:off x="9235353" y="2673878"/>
            <a:ext cx="659233" cy="660347"/>
            <a:chOff x="301625" y="3662363"/>
            <a:chExt cx="939800" cy="941387"/>
          </a:xfrm>
          <a:solidFill>
            <a:schemeClr val="bg1"/>
          </a:solidFill>
        </p:grpSpPr>
        <p:sp>
          <p:nvSpPr>
            <p:cNvPr id="31" name="Freeform 1422">
              <a:extLst>
                <a:ext uri="{FF2B5EF4-FFF2-40B4-BE49-F238E27FC236}">
                  <a16:creationId xmlns:a16="http://schemas.microsoft.com/office/drawing/2014/main" id="{9087828E-BD89-463D-8187-9C7EA42F3C8E}"/>
                </a:ext>
              </a:extLst>
            </p:cNvPr>
            <p:cNvSpPr>
              <a:spLocks/>
            </p:cNvSpPr>
            <p:nvPr/>
          </p:nvSpPr>
          <p:spPr bwMode="auto">
            <a:xfrm>
              <a:off x="811213" y="3811588"/>
              <a:ext cx="26988" cy="63500"/>
            </a:xfrm>
            <a:custGeom>
              <a:avLst/>
              <a:gdLst>
                <a:gd name="T0" fmla="*/ 103 w 103"/>
                <a:gd name="T1" fmla="*/ 0 h 242"/>
                <a:gd name="T2" fmla="*/ 103 w 103"/>
                <a:gd name="T3" fmla="*/ 242 h 242"/>
                <a:gd name="T4" fmla="*/ 75 w 103"/>
                <a:gd name="T5" fmla="*/ 234 h 242"/>
                <a:gd name="T6" fmla="*/ 52 w 103"/>
                <a:gd name="T7" fmla="*/ 223 h 242"/>
                <a:gd name="T8" fmla="*/ 35 w 103"/>
                <a:gd name="T9" fmla="*/ 210 h 242"/>
                <a:gd name="T10" fmla="*/ 22 w 103"/>
                <a:gd name="T11" fmla="*/ 197 h 242"/>
                <a:gd name="T12" fmla="*/ 12 w 103"/>
                <a:gd name="T13" fmla="*/ 183 h 242"/>
                <a:gd name="T14" fmla="*/ 7 w 103"/>
                <a:gd name="T15" fmla="*/ 169 h 242"/>
                <a:gd name="T16" fmla="*/ 3 w 103"/>
                <a:gd name="T17" fmla="*/ 155 h 242"/>
                <a:gd name="T18" fmla="*/ 0 w 103"/>
                <a:gd name="T19" fmla="*/ 142 h 242"/>
                <a:gd name="T20" fmla="*/ 0 w 103"/>
                <a:gd name="T21" fmla="*/ 131 h 242"/>
                <a:gd name="T22" fmla="*/ 0 w 103"/>
                <a:gd name="T23" fmla="*/ 122 h 242"/>
                <a:gd name="T24" fmla="*/ 0 w 103"/>
                <a:gd name="T25" fmla="*/ 112 h 242"/>
                <a:gd name="T26" fmla="*/ 0 w 103"/>
                <a:gd name="T27" fmla="*/ 100 h 242"/>
                <a:gd name="T28" fmla="*/ 3 w 103"/>
                <a:gd name="T29" fmla="*/ 87 h 242"/>
                <a:gd name="T30" fmla="*/ 7 w 103"/>
                <a:gd name="T31" fmla="*/ 74 h 242"/>
                <a:gd name="T32" fmla="*/ 12 w 103"/>
                <a:gd name="T33" fmla="*/ 60 h 242"/>
                <a:gd name="T34" fmla="*/ 22 w 103"/>
                <a:gd name="T35" fmla="*/ 46 h 242"/>
                <a:gd name="T36" fmla="*/ 35 w 103"/>
                <a:gd name="T37" fmla="*/ 32 h 242"/>
                <a:gd name="T38" fmla="*/ 52 w 103"/>
                <a:gd name="T39" fmla="*/ 20 h 242"/>
                <a:gd name="T40" fmla="*/ 75 w 103"/>
                <a:gd name="T41" fmla="*/ 9 h 242"/>
                <a:gd name="T42" fmla="*/ 103 w 103"/>
                <a:gd name="T43" fmla="*/ 0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03" h="242">
                  <a:moveTo>
                    <a:pt x="103" y="0"/>
                  </a:moveTo>
                  <a:lnTo>
                    <a:pt x="103" y="242"/>
                  </a:lnTo>
                  <a:lnTo>
                    <a:pt x="75" y="234"/>
                  </a:lnTo>
                  <a:lnTo>
                    <a:pt x="52" y="223"/>
                  </a:lnTo>
                  <a:lnTo>
                    <a:pt x="35" y="210"/>
                  </a:lnTo>
                  <a:lnTo>
                    <a:pt x="22" y="197"/>
                  </a:lnTo>
                  <a:lnTo>
                    <a:pt x="12" y="183"/>
                  </a:lnTo>
                  <a:lnTo>
                    <a:pt x="7" y="169"/>
                  </a:lnTo>
                  <a:lnTo>
                    <a:pt x="3" y="155"/>
                  </a:lnTo>
                  <a:lnTo>
                    <a:pt x="0" y="142"/>
                  </a:lnTo>
                  <a:lnTo>
                    <a:pt x="0" y="131"/>
                  </a:lnTo>
                  <a:lnTo>
                    <a:pt x="0" y="122"/>
                  </a:lnTo>
                  <a:lnTo>
                    <a:pt x="0" y="112"/>
                  </a:lnTo>
                  <a:lnTo>
                    <a:pt x="0" y="100"/>
                  </a:lnTo>
                  <a:lnTo>
                    <a:pt x="3" y="87"/>
                  </a:lnTo>
                  <a:lnTo>
                    <a:pt x="7" y="74"/>
                  </a:lnTo>
                  <a:lnTo>
                    <a:pt x="12" y="60"/>
                  </a:lnTo>
                  <a:lnTo>
                    <a:pt x="22" y="46"/>
                  </a:lnTo>
                  <a:lnTo>
                    <a:pt x="35" y="32"/>
                  </a:lnTo>
                  <a:lnTo>
                    <a:pt x="52" y="20"/>
                  </a:lnTo>
                  <a:lnTo>
                    <a:pt x="75" y="9"/>
                  </a:lnTo>
                  <a:lnTo>
                    <a:pt x="10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2" name="Freeform 1423">
              <a:extLst>
                <a:ext uri="{FF2B5EF4-FFF2-40B4-BE49-F238E27FC236}">
                  <a16:creationId xmlns:a16="http://schemas.microsoft.com/office/drawing/2014/main" id="{C42389E2-C5D5-469C-B790-F34FB7932F5E}"/>
                </a:ext>
              </a:extLst>
            </p:cNvPr>
            <p:cNvSpPr>
              <a:spLocks/>
            </p:cNvSpPr>
            <p:nvPr/>
          </p:nvSpPr>
          <p:spPr bwMode="auto">
            <a:xfrm>
              <a:off x="893763" y="3937000"/>
              <a:ext cx="26988" cy="63500"/>
            </a:xfrm>
            <a:custGeom>
              <a:avLst/>
              <a:gdLst>
                <a:gd name="T0" fmla="*/ 0 w 103"/>
                <a:gd name="T1" fmla="*/ 0 h 243"/>
                <a:gd name="T2" fmla="*/ 27 w 103"/>
                <a:gd name="T3" fmla="*/ 10 h 243"/>
                <a:gd name="T4" fmla="*/ 50 w 103"/>
                <a:gd name="T5" fmla="*/ 21 h 243"/>
                <a:gd name="T6" fmla="*/ 67 w 103"/>
                <a:gd name="T7" fmla="*/ 33 h 243"/>
                <a:gd name="T8" fmla="*/ 80 w 103"/>
                <a:gd name="T9" fmla="*/ 47 h 243"/>
                <a:gd name="T10" fmla="*/ 90 w 103"/>
                <a:gd name="T11" fmla="*/ 61 h 243"/>
                <a:gd name="T12" fmla="*/ 96 w 103"/>
                <a:gd name="T13" fmla="*/ 75 h 243"/>
                <a:gd name="T14" fmla="*/ 99 w 103"/>
                <a:gd name="T15" fmla="*/ 88 h 243"/>
                <a:gd name="T16" fmla="*/ 102 w 103"/>
                <a:gd name="T17" fmla="*/ 101 h 243"/>
                <a:gd name="T18" fmla="*/ 103 w 103"/>
                <a:gd name="T19" fmla="*/ 112 h 243"/>
                <a:gd name="T20" fmla="*/ 103 w 103"/>
                <a:gd name="T21" fmla="*/ 122 h 243"/>
                <a:gd name="T22" fmla="*/ 103 w 103"/>
                <a:gd name="T23" fmla="*/ 132 h 243"/>
                <a:gd name="T24" fmla="*/ 102 w 103"/>
                <a:gd name="T25" fmla="*/ 143 h 243"/>
                <a:gd name="T26" fmla="*/ 99 w 103"/>
                <a:gd name="T27" fmla="*/ 156 h 243"/>
                <a:gd name="T28" fmla="*/ 96 w 103"/>
                <a:gd name="T29" fmla="*/ 170 h 243"/>
                <a:gd name="T30" fmla="*/ 90 w 103"/>
                <a:gd name="T31" fmla="*/ 184 h 243"/>
                <a:gd name="T32" fmla="*/ 80 w 103"/>
                <a:gd name="T33" fmla="*/ 198 h 243"/>
                <a:gd name="T34" fmla="*/ 67 w 103"/>
                <a:gd name="T35" fmla="*/ 211 h 243"/>
                <a:gd name="T36" fmla="*/ 50 w 103"/>
                <a:gd name="T37" fmla="*/ 222 h 243"/>
                <a:gd name="T38" fmla="*/ 27 w 103"/>
                <a:gd name="T39" fmla="*/ 234 h 243"/>
                <a:gd name="T40" fmla="*/ 0 w 103"/>
                <a:gd name="T41" fmla="*/ 243 h 243"/>
                <a:gd name="T42" fmla="*/ 0 w 103"/>
                <a:gd name="T43" fmla="*/ 0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03" h="243">
                  <a:moveTo>
                    <a:pt x="0" y="0"/>
                  </a:moveTo>
                  <a:lnTo>
                    <a:pt x="27" y="10"/>
                  </a:lnTo>
                  <a:lnTo>
                    <a:pt x="50" y="21"/>
                  </a:lnTo>
                  <a:lnTo>
                    <a:pt x="67" y="33"/>
                  </a:lnTo>
                  <a:lnTo>
                    <a:pt x="80" y="47"/>
                  </a:lnTo>
                  <a:lnTo>
                    <a:pt x="90" y="61"/>
                  </a:lnTo>
                  <a:lnTo>
                    <a:pt x="96" y="75"/>
                  </a:lnTo>
                  <a:lnTo>
                    <a:pt x="99" y="88"/>
                  </a:lnTo>
                  <a:lnTo>
                    <a:pt x="102" y="101"/>
                  </a:lnTo>
                  <a:lnTo>
                    <a:pt x="103" y="112"/>
                  </a:lnTo>
                  <a:lnTo>
                    <a:pt x="103" y="122"/>
                  </a:lnTo>
                  <a:lnTo>
                    <a:pt x="103" y="132"/>
                  </a:lnTo>
                  <a:lnTo>
                    <a:pt x="102" y="143"/>
                  </a:lnTo>
                  <a:lnTo>
                    <a:pt x="99" y="156"/>
                  </a:lnTo>
                  <a:lnTo>
                    <a:pt x="96" y="170"/>
                  </a:lnTo>
                  <a:lnTo>
                    <a:pt x="90" y="184"/>
                  </a:lnTo>
                  <a:lnTo>
                    <a:pt x="80" y="198"/>
                  </a:lnTo>
                  <a:lnTo>
                    <a:pt x="67" y="211"/>
                  </a:lnTo>
                  <a:lnTo>
                    <a:pt x="50" y="222"/>
                  </a:lnTo>
                  <a:lnTo>
                    <a:pt x="27" y="234"/>
                  </a:lnTo>
                  <a:lnTo>
                    <a:pt x="0" y="243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3" name="Freeform 1424">
              <a:extLst>
                <a:ext uri="{FF2B5EF4-FFF2-40B4-BE49-F238E27FC236}">
                  <a16:creationId xmlns:a16="http://schemas.microsoft.com/office/drawing/2014/main" id="{B11C1315-96DD-420F-9D02-5FF1DD840EE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22300" y="3662363"/>
              <a:ext cx="487363" cy="487362"/>
            </a:xfrm>
            <a:custGeom>
              <a:avLst/>
              <a:gdLst>
                <a:gd name="T0" fmla="*/ 766 w 1842"/>
                <a:gd name="T1" fmla="*/ 357 h 1843"/>
                <a:gd name="T2" fmla="*/ 640 w 1842"/>
                <a:gd name="T3" fmla="*/ 411 h 1843"/>
                <a:gd name="T4" fmla="*/ 557 w 1842"/>
                <a:gd name="T5" fmla="*/ 493 h 1843"/>
                <a:gd name="T6" fmla="*/ 511 w 1842"/>
                <a:gd name="T7" fmla="*/ 599 h 1843"/>
                <a:gd name="T8" fmla="*/ 504 w 1842"/>
                <a:gd name="T9" fmla="*/ 726 h 1843"/>
                <a:gd name="T10" fmla="*/ 537 w 1842"/>
                <a:gd name="T11" fmla="*/ 841 h 1843"/>
                <a:gd name="T12" fmla="*/ 609 w 1842"/>
                <a:gd name="T13" fmla="*/ 930 h 1843"/>
                <a:gd name="T14" fmla="*/ 721 w 1842"/>
                <a:gd name="T15" fmla="*/ 995 h 1843"/>
                <a:gd name="T16" fmla="*/ 816 w 1842"/>
                <a:gd name="T17" fmla="*/ 1281 h 1843"/>
                <a:gd name="T18" fmla="*/ 748 w 1842"/>
                <a:gd name="T19" fmla="*/ 1249 h 1843"/>
                <a:gd name="T20" fmla="*/ 720 w 1842"/>
                <a:gd name="T21" fmla="*/ 1208 h 1843"/>
                <a:gd name="T22" fmla="*/ 713 w 1842"/>
                <a:gd name="T23" fmla="*/ 1170 h 1843"/>
                <a:gd name="T24" fmla="*/ 504 w 1842"/>
                <a:gd name="T25" fmla="*/ 1202 h 1843"/>
                <a:gd name="T26" fmla="*/ 537 w 1842"/>
                <a:gd name="T27" fmla="*/ 1318 h 1843"/>
                <a:gd name="T28" fmla="*/ 609 w 1842"/>
                <a:gd name="T29" fmla="*/ 1407 h 1843"/>
                <a:gd name="T30" fmla="*/ 721 w 1842"/>
                <a:gd name="T31" fmla="*/ 1472 h 1843"/>
                <a:gd name="T32" fmla="*/ 816 w 1842"/>
                <a:gd name="T33" fmla="*/ 1600 h 1843"/>
                <a:gd name="T34" fmla="*/ 1076 w 1842"/>
                <a:gd name="T35" fmla="*/ 1486 h 1843"/>
                <a:gd name="T36" fmla="*/ 1202 w 1842"/>
                <a:gd name="T37" fmla="*/ 1432 h 1843"/>
                <a:gd name="T38" fmla="*/ 1286 w 1842"/>
                <a:gd name="T39" fmla="*/ 1350 h 1843"/>
                <a:gd name="T40" fmla="*/ 1332 w 1842"/>
                <a:gd name="T41" fmla="*/ 1243 h 1843"/>
                <a:gd name="T42" fmla="*/ 1339 w 1842"/>
                <a:gd name="T43" fmla="*/ 1117 h 1843"/>
                <a:gd name="T44" fmla="*/ 1305 w 1842"/>
                <a:gd name="T45" fmla="*/ 1003 h 1843"/>
                <a:gd name="T46" fmla="*/ 1234 w 1842"/>
                <a:gd name="T47" fmla="*/ 912 h 1843"/>
                <a:gd name="T48" fmla="*/ 1122 w 1842"/>
                <a:gd name="T49" fmla="*/ 847 h 1843"/>
                <a:gd name="T50" fmla="*/ 1027 w 1842"/>
                <a:gd name="T51" fmla="*/ 562 h 1843"/>
                <a:gd name="T52" fmla="*/ 1094 w 1842"/>
                <a:gd name="T53" fmla="*/ 594 h 1843"/>
                <a:gd name="T54" fmla="*/ 1123 w 1842"/>
                <a:gd name="T55" fmla="*/ 636 h 1843"/>
                <a:gd name="T56" fmla="*/ 1130 w 1842"/>
                <a:gd name="T57" fmla="*/ 674 h 1843"/>
                <a:gd name="T58" fmla="*/ 1339 w 1842"/>
                <a:gd name="T59" fmla="*/ 640 h 1843"/>
                <a:gd name="T60" fmla="*/ 1305 w 1842"/>
                <a:gd name="T61" fmla="*/ 526 h 1843"/>
                <a:gd name="T62" fmla="*/ 1234 w 1842"/>
                <a:gd name="T63" fmla="*/ 436 h 1843"/>
                <a:gd name="T64" fmla="*/ 1122 w 1842"/>
                <a:gd name="T65" fmla="*/ 371 h 1843"/>
                <a:gd name="T66" fmla="*/ 1027 w 1842"/>
                <a:gd name="T67" fmla="*/ 243 h 1843"/>
                <a:gd name="T68" fmla="*/ 1000 w 1842"/>
                <a:gd name="T69" fmla="*/ 3 h 1843"/>
                <a:gd name="T70" fmla="*/ 1227 w 1842"/>
                <a:gd name="T71" fmla="*/ 52 h 1843"/>
                <a:gd name="T72" fmla="*/ 1428 w 1842"/>
                <a:gd name="T73" fmla="*/ 152 h 1843"/>
                <a:gd name="T74" fmla="*/ 1599 w 1842"/>
                <a:gd name="T75" fmla="*/ 298 h 1843"/>
                <a:gd name="T76" fmla="*/ 1729 w 1842"/>
                <a:gd name="T77" fmla="*/ 479 h 1843"/>
                <a:gd name="T78" fmla="*/ 1813 w 1842"/>
                <a:gd name="T79" fmla="*/ 689 h 1843"/>
                <a:gd name="T80" fmla="*/ 1842 w 1842"/>
                <a:gd name="T81" fmla="*/ 922 h 1843"/>
                <a:gd name="T82" fmla="*/ 1813 w 1842"/>
                <a:gd name="T83" fmla="*/ 1154 h 1843"/>
                <a:gd name="T84" fmla="*/ 1729 w 1842"/>
                <a:gd name="T85" fmla="*/ 1365 h 1843"/>
                <a:gd name="T86" fmla="*/ 1599 w 1842"/>
                <a:gd name="T87" fmla="*/ 1546 h 1843"/>
                <a:gd name="T88" fmla="*/ 1428 w 1842"/>
                <a:gd name="T89" fmla="*/ 1691 h 1843"/>
                <a:gd name="T90" fmla="*/ 1227 w 1842"/>
                <a:gd name="T91" fmla="*/ 1791 h 1843"/>
                <a:gd name="T92" fmla="*/ 1000 w 1842"/>
                <a:gd name="T93" fmla="*/ 1839 h 1843"/>
                <a:gd name="T94" fmla="*/ 764 w 1842"/>
                <a:gd name="T95" fmla="*/ 1830 h 1843"/>
                <a:gd name="T96" fmla="*/ 545 w 1842"/>
                <a:gd name="T97" fmla="*/ 1763 h 1843"/>
                <a:gd name="T98" fmla="*/ 353 w 1842"/>
                <a:gd name="T99" fmla="*/ 1647 h 1843"/>
                <a:gd name="T100" fmla="*/ 196 w 1842"/>
                <a:gd name="T101" fmla="*/ 1489 h 1843"/>
                <a:gd name="T102" fmla="*/ 80 w 1842"/>
                <a:gd name="T103" fmla="*/ 1297 h 1843"/>
                <a:gd name="T104" fmla="*/ 13 w 1842"/>
                <a:gd name="T105" fmla="*/ 1078 h 1843"/>
                <a:gd name="T106" fmla="*/ 3 w 1842"/>
                <a:gd name="T107" fmla="*/ 842 h 1843"/>
                <a:gd name="T108" fmla="*/ 51 w 1842"/>
                <a:gd name="T109" fmla="*/ 616 h 1843"/>
                <a:gd name="T110" fmla="*/ 152 w 1842"/>
                <a:gd name="T111" fmla="*/ 414 h 1843"/>
                <a:gd name="T112" fmla="*/ 297 w 1842"/>
                <a:gd name="T113" fmla="*/ 245 h 1843"/>
                <a:gd name="T114" fmla="*/ 478 w 1842"/>
                <a:gd name="T115" fmla="*/ 113 h 1843"/>
                <a:gd name="T116" fmla="*/ 689 w 1842"/>
                <a:gd name="T117" fmla="*/ 30 h 1843"/>
                <a:gd name="T118" fmla="*/ 922 w 1842"/>
                <a:gd name="T119" fmla="*/ 0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42" h="1843">
                  <a:moveTo>
                    <a:pt x="816" y="243"/>
                  </a:moveTo>
                  <a:lnTo>
                    <a:pt x="816" y="347"/>
                  </a:lnTo>
                  <a:lnTo>
                    <a:pt x="766" y="357"/>
                  </a:lnTo>
                  <a:lnTo>
                    <a:pt x="721" y="371"/>
                  </a:lnTo>
                  <a:lnTo>
                    <a:pt x="679" y="389"/>
                  </a:lnTo>
                  <a:lnTo>
                    <a:pt x="640" y="411"/>
                  </a:lnTo>
                  <a:lnTo>
                    <a:pt x="609" y="436"/>
                  </a:lnTo>
                  <a:lnTo>
                    <a:pt x="581" y="463"/>
                  </a:lnTo>
                  <a:lnTo>
                    <a:pt x="557" y="493"/>
                  </a:lnTo>
                  <a:lnTo>
                    <a:pt x="537" y="526"/>
                  </a:lnTo>
                  <a:lnTo>
                    <a:pt x="522" y="562"/>
                  </a:lnTo>
                  <a:lnTo>
                    <a:pt x="511" y="599"/>
                  </a:lnTo>
                  <a:lnTo>
                    <a:pt x="504" y="640"/>
                  </a:lnTo>
                  <a:lnTo>
                    <a:pt x="501" y="684"/>
                  </a:lnTo>
                  <a:lnTo>
                    <a:pt x="504" y="726"/>
                  </a:lnTo>
                  <a:lnTo>
                    <a:pt x="511" y="767"/>
                  </a:lnTo>
                  <a:lnTo>
                    <a:pt x="522" y="805"/>
                  </a:lnTo>
                  <a:lnTo>
                    <a:pt x="537" y="841"/>
                  </a:lnTo>
                  <a:lnTo>
                    <a:pt x="557" y="873"/>
                  </a:lnTo>
                  <a:lnTo>
                    <a:pt x="581" y="904"/>
                  </a:lnTo>
                  <a:lnTo>
                    <a:pt x="609" y="930"/>
                  </a:lnTo>
                  <a:lnTo>
                    <a:pt x="640" y="955"/>
                  </a:lnTo>
                  <a:lnTo>
                    <a:pt x="679" y="978"/>
                  </a:lnTo>
                  <a:lnTo>
                    <a:pt x="721" y="995"/>
                  </a:lnTo>
                  <a:lnTo>
                    <a:pt x="766" y="1009"/>
                  </a:lnTo>
                  <a:lnTo>
                    <a:pt x="816" y="1020"/>
                  </a:lnTo>
                  <a:lnTo>
                    <a:pt x="816" y="1281"/>
                  </a:lnTo>
                  <a:lnTo>
                    <a:pt x="788" y="1272"/>
                  </a:lnTo>
                  <a:lnTo>
                    <a:pt x="765" y="1261"/>
                  </a:lnTo>
                  <a:lnTo>
                    <a:pt x="748" y="1249"/>
                  </a:lnTo>
                  <a:lnTo>
                    <a:pt x="735" y="1236"/>
                  </a:lnTo>
                  <a:lnTo>
                    <a:pt x="725" y="1222"/>
                  </a:lnTo>
                  <a:lnTo>
                    <a:pt x="720" y="1208"/>
                  </a:lnTo>
                  <a:lnTo>
                    <a:pt x="716" y="1194"/>
                  </a:lnTo>
                  <a:lnTo>
                    <a:pt x="713" y="1181"/>
                  </a:lnTo>
                  <a:lnTo>
                    <a:pt x="713" y="1170"/>
                  </a:lnTo>
                  <a:lnTo>
                    <a:pt x="713" y="1160"/>
                  </a:lnTo>
                  <a:lnTo>
                    <a:pt x="501" y="1160"/>
                  </a:lnTo>
                  <a:lnTo>
                    <a:pt x="504" y="1202"/>
                  </a:lnTo>
                  <a:lnTo>
                    <a:pt x="511" y="1243"/>
                  </a:lnTo>
                  <a:lnTo>
                    <a:pt x="522" y="1282"/>
                  </a:lnTo>
                  <a:lnTo>
                    <a:pt x="537" y="1318"/>
                  </a:lnTo>
                  <a:lnTo>
                    <a:pt x="557" y="1350"/>
                  </a:lnTo>
                  <a:lnTo>
                    <a:pt x="581" y="1380"/>
                  </a:lnTo>
                  <a:lnTo>
                    <a:pt x="609" y="1407"/>
                  </a:lnTo>
                  <a:lnTo>
                    <a:pt x="640" y="1432"/>
                  </a:lnTo>
                  <a:lnTo>
                    <a:pt x="679" y="1454"/>
                  </a:lnTo>
                  <a:lnTo>
                    <a:pt x="721" y="1472"/>
                  </a:lnTo>
                  <a:lnTo>
                    <a:pt x="766" y="1486"/>
                  </a:lnTo>
                  <a:lnTo>
                    <a:pt x="816" y="1497"/>
                  </a:lnTo>
                  <a:lnTo>
                    <a:pt x="816" y="1600"/>
                  </a:lnTo>
                  <a:lnTo>
                    <a:pt x="1027" y="1600"/>
                  </a:lnTo>
                  <a:lnTo>
                    <a:pt x="1027" y="1497"/>
                  </a:lnTo>
                  <a:lnTo>
                    <a:pt x="1076" y="1486"/>
                  </a:lnTo>
                  <a:lnTo>
                    <a:pt x="1122" y="1472"/>
                  </a:lnTo>
                  <a:lnTo>
                    <a:pt x="1164" y="1454"/>
                  </a:lnTo>
                  <a:lnTo>
                    <a:pt x="1202" y="1432"/>
                  </a:lnTo>
                  <a:lnTo>
                    <a:pt x="1234" y="1407"/>
                  </a:lnTo>
                  <a:lnTo>
                    <a:pt x="1262" y="1380"/>
                  </a:lnTo>
                  <a:lnTo>
                    <a:pt x="1286" y="1350"/>
                  </a:lnTo>
                  <a:lnTo>
                    <a:pt x="1305" y="1318"/>
                  </a:lnTo>
                  <a:lnTo>
                    <a:pt x="1320" y="1282"/>
                  </a:lnTo>
                  <a:lnTo>
                    <a:pt x="1332" y="1243"/>
                  </a:lnTo>
                  <a:lnTo>
                    <a:pt x="1339" y="1202"/>
                  </a:lnTo>
                  <a:lnTo>
                    <a:pt x="1341" y="1160"/>
                  </a:lnTo>
                  <a:lnTo>
                    <a:pt x="1339" y="1117"/>
                  </a:lnTo>
                  <a:lnTo>
                    <a:pt x="1332" y="1076"/>
                  </a:lnTo>
                  <a:lnTo>
                    <a:pt x="1320" y="1038"/>
                  </a:lnTo>
                  <a:lnTo>
                    <a:pt x="1305" y="1003"/>
                  </a:lnTo>
                  <a:lnTo>
                    <a:pt x="1286" y="969"/>
                  </a:lnTo>
                  <a:lnTo>
                    <a:pt x="1262" y="939"/>
                  </a:lnTo>
                  <a:lnTo>
                    <a:pt x="1234" y="912"/>
                  </a:lnTo>
                  <a:lnTo>
                    <a:pt x="1202" y="887"/>
                  </a:lnTo>
                  <a:lnTo>
                    <a:pt x="1164" y="866"/>
                  </a:lnTo>
                  <a:lnTo>
                    <a:pt x="1122" y="847"/>
                  </a:lnTo>
                  <a:lnTo>
                    <a:pt x="1076" y="833"/>
                  </a:lnTo>
                  <a:lnTo>
                    <a:pt x="1027" y="824"/>
                  </a:lnTo>
                  <a:lnTo>
                    <a:pt x="1027" y="562"/>
                  </a:lnTo>
                  <a:lnTo>
                    <a:pt x="1054" y="571"/>
                  </a:lnTo>
                  <a:lnTo>
                    <a:pt x="1077" y="582"/>
                  </a:lnTo>
                  <a:lnTo>
                    <a:pt x="1094" y="594"/>
                  </a:lnTo>
                  <a:lnTo>
                    <a:pt x="1107" y="608"/>
                  </a:lnTo>
                  <a:lnTo>
                    <a:pt x="1117" y="622"/>
                  </a:lnTo>
                  <a:lnTo>
                    <a:pt x="1123" y="636"/>
                  </a:lnTo>
                  <a:lnTo>
                    <a:pt x="1126" y="649"/>
                  </a:lnTo>
                  <a:lnTo>
                    <a:pt x="1129" y="662"/>
                  </a:lnTo>
                  <a:lnTo>
                    <a:pt x="1130" y="674"/>
                  </a:lnTo>
                  <a:lnTo>
                    <a:pt x="1130" y="684"/>
                  </a:lnTo>
                  <a:lnTo>
                    <a:pt x="1341" y="684"/>
                  </a:lnTo>
                  <a:lnTo>
                    <a:pt x="1339" y="640"/>
                  </a:lnTo>
                  <a:lnTo>
                    <a:pt x="1332" y="599"/>
                  </a:lnTo>
                  <a:lnTo>
                    <a:pt x="1320" y="562"/>
                  </a:lnTo>
                  <a:lnTo>
                    <a:pt x="1305" y="526"/>
                  </a:lnTo>
                  <a:lnTo>
                    <a:pt x="1286" y="493"/>
                  </a:lnTo>
                  <a:lnTo>
                    <a:pt x="1262" y="463"/>
                  </a:lnTo>
                  <a:lnTo>
                    <a:pt x="1234" y="436"/>
                  </a:lnTo>
                  <a:lnTo>
                    <a:pt x="1202" y="411"/>
                  </a:lnTo>
                  <a:lnTo>
                    <a:pt x="1164" y="389"/>
                  </a:lnTo>
                  <a:lnTo>
                    <a:pt x="1122" y="371"/>
                  </a:lnTo>
                  <a:lnTo>
                    <a:pt x="1076" y="357"/>
                  </a:lnTo>
                  <a:lnTo>
                    <a:pt x="1027" y="347"/>
                  </a:lnTo>
                  <a:lnTo>
                    <a:pt x="1027" y="243"/>
                  </a:lnTo>
                  <a:lnTo>
                    <a:pt x="816" y="243"/>
                  </a:lnTo>
                  <a:close/>
                  <a:moveTo>
                    <a:pt x="922" y="0"/>
                  </a:moveTo>
                  <a:lnTo>
                    <a:pt x="1000" y="3"/>
                  </a:lnTo>
                  <a:lnTo>
                    <a:pt x="1078" y="13"/>
                  </a:lnTo>
                  <a:lnTo>
                    <a:pt x="1153" y="30"/>
                  </a:lnTo>
                  <a:lnTo>
                    <a:pt x="1227" y="52"/>
                  </a:lnTo>
                  <a:lnTo>
                    <a:pt x="1297" y="80"/>
                  </a:lnTo>
                  <a:lnTo>
                    <a:pt x="1365" y="113"/>
                  </a:lnTo>
                  <a:lnTo>
                    <a:pt x="1428" y="152"/>
                  </a:lnTo>
                  <a:lnTo>
                    <a:pt x="1489" y="196"/>
                  </a:lnTo>
                  <a:lnTo>
                    <a:pt x="1546" y="245"/>
                  </a:lnTo>
                  <a:lnTo>
                    <a:pt x="1599" y="298"/>
                  </a:lnTo>
                  <a:lnTo>
                    <a:pt x="1646" y="354"/>
                  </a:lnTo>
                  <a:lnTo>
                    <a:pt x="1690" y="414"/>
                  </a:lnTo>
                  <a:lnTo>
                    <a:pt x="1729" y="479"/>
                  </a:lnTo>
                  <a:lnTo>
                    <a:pt x="1763" y="546"/>
                  </a:lnTo>
                  <a:lnTo>
                    <a:pt x="1791" y="616"/>
                  </a:lnTo>
                  <a:lnTo>
                    <a:pt x="1813" y="689"/>
                  </a:lnTo>
                  <a:lnTo>
                    <a:pt x="1829" y="764"/>
                  </a:lnTo>
                  <a:lnTo>
                    <a:pt x="1839" y="842"/>
                  </a:lnTo>
                  <a:lnTo>
                    <a:pt x="1842" y="922"/>
                  </a:lnTo>
                  <a:lnTo>
                    <a:pt x="1839" y="1001"/>
                  </a:lnTo>
                  <a:lnTo>
                    <a:pt x="1829" y="1078"/>
                  </a:lnTo>
                  <a:lnTo>
                    <a:pt x="1813" y="1154"/>
                  </a:lnTo>
                  <a:lnTo>
                    <a:pt x="1791" y="1227"/>
                  </a:lnTo>
                  <a:lnTo>
                    <a:pt x="1763" y="1297"/>
                  </a:lnTo>
                  <a:lnTo>
                    <a:pt x="1729" y="1365"/>
                  </a:lnTo>
                  <a:lnTo>
                    <a:pt x="1690" y="1429"/>
                  </a:lnTo>
                  <a:lnTo>
                    <a:pt x="1646" y="1489"/>
                  </a:lnTo>
                  <a:lnTo>
                    <a:pt x="1599" y="1546"/>
                  </a:lnTo>
                  <a:lnTo>
                    <a:pt x="1546" y="1599"/>
                  </a:lnTo>
                  <a:lnTo>
                    <a:pt x="1489" y="1647"/>
                  </a:lnTo>
                  <a:lnTo>
                    <a:pt x="1428" y="1691"/>
                  </a:lnTo>
                  <a:lnTo>
                    <a:pt x="1365" y="1729"/>
                  </a:lnTo>
                  <a:lnTo>
                    <a:pt x="1297" y="1763"/>
                  </a:lnTo>
                  <a:lnTo>
                    <a:pt x="1227" y="1791"/>
                  </a:lnTo>
                  <a:lnTo>
                    <a:pt x="1153" y="1814"/>
                  </a:lnTo>
                  <a:lnTo>
                    <a:pt x="1078" y="1830"/>
                  </a:lnTo>
                  <a:lnTo>
                    <a:pt x="1000" y="1839"/>
                  </a:lnTo>
                  <a:lnTo>
                    <a:pt x="922" y="1843"/>
                  </a:lnTo>
                  <a:lnTo>
                    <a:pt x="842" y="1839"/>
                  </a:lnTo>
                  <a:lnTo>
                    <a:pt x="764" y="1830"/>
                  </a:lnTo>
                  <a:lnTo>
                    <a:pt x="689" y="1814"/>
                  </a:lnTo>
                  <a:lnTo>
                    <a:pt x="615" y="1791"/>
                  </a:lnTo>
                  <a:lnTo>
                    <a:pt x="545" y="1763"/>
                  </a:lnTo>
                  <a:lnTo>
                    <a:pt x="478" y="1729"/>
                  </a:lnTo>
                  <a:lnTo>
                    <a:pt x="414" y="1691"/>
                  </a:lnTo>
                  <a:lnTo>
                    <a:pt x="353" y="1647"/>
                  </a:lnTo>
                  <a:lnTo>
                    <a:pt x="297" y="1599"/>
                  </a:lnTo>
                  <a:lnTo>
                    <a:pt x="244" y="1546"/>
                  </a:lnTo>
                  <a:lnTo>
                    <a:pt x="196" y="1489"/>
                  </a:lnTo>
                  <a:lnTo>
                    <a:pt x="152" y="1429"/>
                  </a:lnTo>
                  <a:lnTo>
                    <a:pt x="113" y="1365"/>
                  </a:lnTo>
                  <a:lnTo>
                    <a:pt x="80" y="1297"/>
                  </a:lnTo>
                  <a:lnTo>
                    <a:pt x="51" y="1227"/>
                  </a:lnTo>
                  <a:lnTo>
                    <a:pt x="29" y="1154"/>
                  </a:lnTo>
                  <a:lnTo>
                    <a:pt x="13" y="1078"/>
                  </a:lnTo>
                  <a:lnTo>
                    <a:pt x="3" y="1001"/>
                  </a:lnTo>
                  <a:lnTo>
                    <a:pt x="0" y="922"/>
                  </a:lnTo>
                  <a:lnTo>
                    <a:pt x="3" y="842"/>
                  </a:lnTo>
                  <a:lnTo>
                    <a:pt x="13" y="764"/>
                  </a:lnTo>
                  <a:lnTo>
                    <a:pt x="29" y="689"/>
                  </a:lnTo>
                  <a:lnTo>
                    <a:pt x="51" y="616"/>
                  </a:lnTo>
                  <a:lnTo>
                    <a:pt x="80" y="546"/>
                  </a:lnTo>
                  <a:lnTo>
                    <a:pt x="113" y="479"/>
                  </a:lnTo>
                  <a:lnTo>
                    <a:pt x="152" y="414"/>
                  </a:lnTo>
                  <a:lnTo>
                    <a:pt x="196" y="354"/>
                  </a:lnTo>
                  <a:lnTo>
                    <a:pt x="244" y="298"/>
                  </a:lnTo>
                  <a:lnTo>
                    <a:pt x="297" y="245"/>
                  </a:lnTo>
                  <a:lnTo>
                    <a:pt x="353" y="196"/>
                  </a:lnTo>
                  <a:lnTo>
                    <a:pt x="414" y="152"/>
                  </a:lnTo>
                  <a:lnTo>
                    <a:pt x="478" y="113"/>
                  </a:lnTo>
                  <a:lnTo>
                    <a:pt x="545" y="80"/>
                  </a:lnTo>
                  <a:lnTo>
                    <a:pt x="615" y="52"/>
                  </a:lnTo>
                  <a:lnTo>
                    <a:pt x="689" y="30"/>
                  </a:lnTo>
                  <a:lnTo>
                    <a:pt x="764" y="13"/>
                  </a:lnTo>
                  <a:lnTo>
                    <a:pt x="842" y="3"/>
                  </a:lnTo>
                  <a:lnTo>
                    <a:pt x="92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4" name="Rectangle 1425">
              <a:extLst>
                <a:ext uri="{FF2B5EF4-FFF2-40B4-BE49-F238E27FC236}">
                  <a16:creationId xmlns:a16="http://schemas.microsoft.com/office/drawing/2014/main" id="{4B088FAE-6416-4F52-B711-F50285633C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1625" y="4224338"/>
              <a:ext cx="138113" cy="379412"/>
            </a:xfrm>
            <a:prstGeom prst="rect">
              <a:avLst/>
            </a:prstGeom>
            <a:grpFill/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5" name="Freeform 1426">
              <a:extLst>
                <a:ext uri="{FF2B5EF4-FFF2-40B4-BE49-F238E27FC236}">
                  <a16:creationId xmlns:a16="http://schemas.microsoft.com/office/drawing/2014/main" id="{0457C2D0-43B9-414E-9E3B-40BE0318B039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300" y="4183063"/>
              <a:ext cx="746125" cy="401637"/>
            </a:xfrm>
            <a:custGeom>
              <a:avLst/>
              <a:gdLst>
                <a:gd name="T0" fmla="*/ 890 w 2822"/>
                <a:gd name="T1" fmla="*/ 0 h 1515"/>
                <a:gd name="T2" fmla="*/ 1862 w 2822"/>
                <a:gd name="T3" fmla="*/ 243 h 1515"/>
                <a:gd name="T4" fmla="*/ 1862 w 2822"/>
                <a:gd name="T5" fmla="*/ 515 h 1515"/>
                <a:gd name="T6" fmla="*/ 1861 w 2822"/>
                <a:gd name="T7" fmla="*/ 515 h 1515"/>
                <a:gd name="T8" fmla="*/ 1165 w 2822"/>
                <a:gd name="T9" fmla="*/ 346 h 1515"/>
                <a:gd name="T10" fmla="*/ 1115 w 2822"/>
                <a:gd name="T11" fmla="*/ 551 h 1515"/>
                <a:gd name="T12" fmla="*/ 1864 w 2822"/>
                <a:gd name="T13" fmla="*/ 734 h 1515"/>
                <a:gd name="T14" fmla="*/ 2744 w 2822"/>
                <a:gd name="T15" fmla="*/ 492 h 1515"/>
                <a:gd name="T16" fmla="*/ 2822 w 2822"/>
                <a:gd name="T17" fmla="*/ 791 h 1515"/>
                <a:gd name="T18" fmla="*/ 1510 w 2822"/>
                <a:gd name="T19" fmla="*/ 1515 h 1515"/>
                <a:gd name="T20" fmla="*/ 514 w 2822"/>
                <a:gd name="T21" fmla="*/ 1235 h 1515"/>
                <a:gd name="T22" fmla="*/ 0 w 2822"/>
                <a:gd name="T23" fmla="*/ 1293 h 1515"/>
                <a:gd name="T24" fmla="*/ 0 w 2822"/>
                <a:gd name="T25" fmla="*/ 138 h 1515"/>
                <a:gd name="T26" fmla="*/ 890 w 2822"/>
                <a:gd name="T27" fmla="*/ 0 h 15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22" h="1515">
                  <a:moveTo>
                    <a:pt x="890" y="0"/>
                  </a:moveTo>
                  <a:lnTo>
                    <a:pt x="1862" y="243"/>
                  </a:lnTo>
                  <a:lnTo>
                    <a:pt x="1862" y="515"/>
                  </a:lnTo>
                  <a:lnTo>
                    <a:pt x="1861" y="515"/>
                  </a:lnTo>
                  <a:lnTo>
                    <a:pt x="1165" y="346"/>
                  </a:lnTo>
                  <a:lnTo>
                    <a:pt x="1115" y="551"/>
                  </a:lnTo>
                  <a:lnTo>
                    <a:pt x="1864" y="734"/>
                  </a:lnTo>
                  <a:lnTo>
                    <a:pt x="2744" y="492"/>
                  </a:lnTo>
                  <a:lnTo>
                    <a:pt x="2822" y="791"/>
                  </a:lnTo>
                  <a:lnTo>
                    <a:pt x="1510" y="1515"/>
                  </a:lnTo>
                  <a:lnTo>
                    <a:pt x="514" y="1235"/>
                  </a:lnTo>
                  <a:lnTo>
                    <a:pt x="0" y="1293"/>
                  </a:lnTo>
                  <a:lnTo>
                    <a:pt x="0" y="138"/>
                  </a:lnTo>
                  <a:lnTo>
                    <a:pt x="89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45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2" name="TextBox 51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53" name="Group 52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44339424"/>
      </p:ext>
    </p:extLst>
  </p:cSld>
  <p:clrMapOvr>
    <a:masterClrMapping/>
  </p:clrMapOvr>
  <p:transition spd="slow">
    <p:wipe/>
  </p:transition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D48935C3-48E6-4CCB-AD06-4783C3E1EBB8}"/>
              </a:ext>
            </a:extLst>
          </p:cNvPr>
          <p:cNvGrpSpPr/>
          <p:nvPr/>
        </p:nvGrpSpPr>
        <p:grpSpPr>
          <a:xfrm>
            <a:off x="1366526" y="2899790"/>
            <a:ext cx="4020814" cy="2465324"/>
            <a:chOff x="2887302" y="1953741"/>
            <a:chExt cx="2396582" cy="1469442"/>
          </a:xfrm>
        </p:grpSpPr>
        <p:sp>
          <p:nvSpPr>
            <p:cNvPr id="24" name="Notched Right Arrow 39">
              <a:extLst>
                <a:ext uri="{FF2B5EF4-FFF2-40B4-BE49-F238E27FC236}">
                  <a16:creationId xmlns:a16="http://schemas.microsoft.com/office/drawing/2014/main" id="{5E0D00ED-EDA5-4FCD-9552-877B424200E9}"/>
                </a:ext>
              </a:extLst>
            </p:cNvPr>
            <p:cNvSpPr/>
            <p:nvPr/>
          </p:nvSpPr>
          <p:spPr>
            <a:xfrm rot="18900000">
              <a:off x="2887302" y="2056097"/>
              <a:ext cx="2396582" cy="1264729"/>
            </a:xfrm>
            <a:prstGeom prst="notchedRightArrow">
              <a:avLst>
                <a:gd name="adj1" fmla="val 60686"/>
                <a:gd name="adj2" fmla="val 50000"/>
              </a:avLst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Freeform 6">
              <a:extLst>
                <a:ext uri="{FF2B5EF4-FFF2-40B4-BE49-F238E27FC236}">
                  <a16:creationId xmlns:a16="http://schemas.microsoft.com/office/drawing/2014/main" id="{1F84CB4F-F0C7-43F4-875A-7C79075B8CB2}"/>
                </a:ext>
              </a:extLst>
            </p:cNvPr>
            <p:cNvSpPr>
              <a:spLocks/>
            </p:cNvSpPr>
            <p:nvPr/>
          </p:nvSpPr>
          <p:spPr bwMode="auto">
            <a:xfrm rot="18900000">
              <a:off x="3246967" y="1953741"/>
              <a:ext cx="1469441" cy="1469442"/>
            </a:xfrm>
            <a:custGeom>
              <a:avLst/>
              <a:gdLst>
                <a:gd name="T0" fmla="*/ 503 w 612"/>
                <a:gd name="T1" fmla="*/ 504 h 613"/>
                <a:gd name="T2" fmla="*/ 503 w 612"/>
                <a:gd name="T3" fmla="*/ 504 h 613"/>
                <a:gd name="T4" fmla="*/ 109 w 612"/>
                <a:gd name="T5" fmla="*/ 504 h 613"/>
                <a:gd name="T6" fmla="*/ 109 w 612"/>
                <a:gd name="T7" fmla="*/ 504 h 613"/>
                <a:gd name="T8" fmla="*/ 109 w 612"/>
                <a:gd name="T9" fmla="*/ 109 h 613"/>
                <a:gd name="T10" fmla="*/ 109 w 612"/>
                <a:gd name="T11" fmla="*/ 109 h 613"/>
                <a:gd name="T12" fmla="*/ 503 w 612"/>
                <a:gd name="T13" fmla="*/ 109 h 613"/>
                <a:gd name="T14" fmla="*/ 503 w 612"/>
                <a:gd name="T15" fmla="*/ 109 h 613"/>
                <a:gd name="T16" fmla="*/ 503 w 612"/>
                <a:gd name="T17" fmla="*/ 504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12" h="613">
                  <a:moveTo>
                    <a:pt x="503" y="504"/>
                  </a:moveTo>
                  <a:cubicBezTo>
                    <a:pt x="503" y="504"/>
                    <a:pt x="503" y="504"/>
                    <a:pt x="503" y="504"/>
                  </a:cubicBezTo>
                  <a:cubicBezTo>
                    <a:pt x="394" y="613"/>
                    <a:pt x="218" y="613"/>
                    <a:pt x="109" y="504"/>
                  </a:cubicBezTo>
                  <a:cubicBezTo>
                    <a:pt x="109" y="504"/>
                    <a:pt x="109" y="504"/>
                    <a:pt x="109" y="504"/>
                  </a:cubicBezTo>
                  <a:cubicBezTo>
                    <a:pt x="0" y="395"/>
                    <a:pt x="0" y="218"/>
                    <a:pt x="109" y="109"/>
                  </a:cubicBezTo>
                  <a:cubicBezTo>
                    <a:pt x="109" y="109"/>
                    <a:pt x="109" y="109"/>
                    <a:pt x="109" y="109"/>
                  </a:cubicBezTo>
                  <a:cubicBezTo>
                    <a:pt x="218" y="0"/>
                    <a:pt x="394" y="0"/>
                    <a:pt x="503" y="109"/>
                  </a:cubicBezTo>
                  <a:cubicBezTo>
                    <a:pt x="503" y="109"/>
                    <a:pt x="503" y="109"/>
                    <a:pt x="503" y="109"/>
                  </a:cubicBezTo>
                  <a:cubicBezTo>
                    <a:pt x="612" y="218"/>
                    <a:pt x="612" y="395"/>
                    <a:pt x="503" y="504"/>
                  </a:cubicBezTo>
                  <a:close/>
                </a:path>
              </a:pathLst>
            </a:custGeom>
            <a:solidFill>
              <a:schemeClr val="accent4"/>
            </a:solidFill>
            <a:ln w="11113" cap="flat">
              <a:noFill/>
              <a:prstDash val="solid"/>
              <a:miter lim="800000"/>
              <a:headEnd/>
              <a:tailEnd/>
            </a:ln>
            <a:effectLst>
              <a:outerShdw blurRad="88900" dist="38100" dir="2700000" algn="tl" rotWithShape="0">
                <a:prstClr val="black">
                  <a:alpha val="20000"/>
                </a:prstClr>
              </a:outerShdw>
            </a:effec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7">
              <a:extLst>
                <a:ext uri="{FF2B5EF4-FFF2-40B4-BE49-F238E27FC236}">
                  <a16:creationId xmlns:a16="http://schemas.microsoft.com/office/drawing/2014/main" id="{6EE24F7C-25FF-4E30-95F0-E30161FE98F2}"/>
                </a:ext>
              </a:extLst>
            </p:cNvPr>
            <p:cNvSpPr>
              <a:spLocks/>
            </p:cNvSpPr>
            <p:nvPr/>
          </p:nvSpPr>
          <p:spPr bwMode="auto">
            <a:xfrm rot="18900000">
              <a:off x="3350726" y="2056097"/>
              <a:ext cx="1261924" cy="1264729"/>
            </a:xfrm>
            <a:custGeom>
              <a:avLst/>
              <a:gdLst>
                <a:gd name="T0" fmla="*/ 433 w 526"/>
                <a:gd name="T1" fmla="*/ 433 h 527"/>
                <a:gd name="T2" fmla="*/ 433 w 526"/>
                <a:gd name="T3" fmla="*/ 433 h 527"/>
                <a:gd name="T4" fmla="*/ 93 w 526"/>
                <a:gd name="T5" fmla="*/ 433 h 527"/>
                <a:gd name="T6" fmla="*/ 93 w 526"/>
                <a:gd name="T7" fmla="*/ 433 h 527"/>
                <a:gd name="T8" fmla="*/ 93 w 526"/>
                <a:gd name="T9" fmla="*/ 94 h 527"/>
                <a:gd name="T10" fmla="*/ 93 w 526"/>
                <a:gd name="T11" fmla="*/ 94 h 527"/>
                <a:gd name="T12" fmla="*/ 433 w 526"/>
                <a:gd name="T13" fmla="*/ 94 h 527"/>
                <a:gd name="T14" fmla="*/ 433 w 526"/>
                <a:gd name="T15" fmla="*/ 94 h 527"/>
                <a:gd name="T16" fmla="*/ 433 w 526"/>
                <a:gd name="T17" fmla="*/ 433 h 5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26" h="527">
                  <a:moveTo>
                    <a:pt x="433" y="433"/>
                  </a:moveTo>
                  <a:cubicBezTo>
                    <a:pt x="433" y="433"/>
                    <a:pt x="433" y="433"/>
                    <a:pt x="433" y="433"/>
                  </a:cubicBezTo>
                  <a:cubicBezTo>
                    <a:pt x="339" y="527"/>
                    <a:pt x="187" y="527"/>
                    <a:pt x="93" y="433"/>
                  </a:cubicBezTo>
                  <a:cubicBezTo>
                    <a:pt x="93" y="433"/>
                    <a:pt x="93" y="433"/>
                    <a:pt x="93" y="433"/>
                  </a:cubicBezTo>
                  <a:cubicBezTo>
                    <a:pt x="0" y="339"/>
                    <a:pt x="0" y="188"/>
                    <a:pt x="93" y="94"/>
                  </a:cubicBezTo>
                  <a:cubicBezTo>
                    <a:pt x="93" y="94"/>
                    <a:pt x="93" y="94"/>
                    <a:pt x="93" y="94"/>
                  </a:cubicBezTo>
                  <a:cubicBezTo>
                    <a:pt x="187" y="0"/>
                    <a:pt x="339" y="0"/>
                    <a:pt x="433" y="94"/>
                  </a:cubicBezTo>
                  <a:cubicBezTo>
                    <a:pt x="433" y="94"/>
                    <a:pt x="433" y="94"/>
                    <a:pt x="433" y="94"/>
                  </a:cubicBezTo>
                  <a:cubicBezTo>
                    <a:pt x="526" y="188"/>
                    <a:pt x="526" y="339"/>
                    <a:pt x="433" y="433"/>
                  </a:cubicBezTo>
                  <a:close/>
                </a:path>
              </a:pathLst>
            </a:custGeom>
            <a:solidFill>
              <a:srgbClr val="FFFFFF"/>
            </a:solidFill>
            <a:ln w="11113" cap="flat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7" name="Group 17">
              <a:extLst>
                <a:ext uri="{FF2B5EF4-FFF2-40B4-BE49-F238E27FC236}">
                  <a16:creationId xmlns:a16="http://schemas.microsoft.com/office/drawing/2014/main" id="{E297C127-8F8A-4011-AA8D-65DC9472BC9F}"/>
                </a:ext>
              </a:extLst>
            </p:cNvPr>
            <p:cNvGrpSpPr>
              <a:grpSpLocks noChangeAspect="1"/>
            </p:cNvGrpSpPr>
            <p:nvPr/>
          </p:nvGrpSpPr>
          <p:grpSpPr bwMode="auto">
            <a:xfrm rot="18900000">
              <a:off x="3814442" y="2497558"/>
              <a:ext cx="452258" cy="407205"/>
              <a:chOff x="6416" y="2220"/>
              <a:chExt cx="261" cy="235"/>
            </a:xfrm>
            <a:solidFill>
              <a:schemeClr val="accent2"/>
            </a:solidFill>
          </p:grpSpPr>
          <p:sp>
            <p:nvSpPr>
              <p:cNvPr id="28" name="Freeform 19">
                <a:extLst>
                  <a:ext uri="{FF2B5EF4-FFF2-40B4-BE49-F238E27FC236}">
                    <a16:creationId xmlns:a16="http://schemas.microsoft.com/office/drawing/2014/main" id="{801DC484-0851-4C28-A7C2-1B14FE1453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61" y="2220"/>
                <a:ext cx="100" cy="133"/>
              </a:xfrm>
              <a:custGeom>
                <a:avLst/>
                <a:gdLst>
                  <a:gd name="T0" fmla="*/ 752 w 1303"/>
                  <a:gd name="T1" fmla="*/ 7 h 1733"/>
                  <a:gd name="T2" fmla="*/ 866 w 1303"/>
                  <a:gd name="T3" fmla="*/ 38 h 1733"/>
                  <a:gd name="T4" fmla="*/ 958 w 1303"/>
                  <a:gd name="T5" fmla="*/ 87 h 1733"/>
                  <a:gd name="T6" fmla="*/ 1029 w 1303"/>
                  <a:gd name="T7" fmla="*/ 145 h 1733"/>
                  <a:gd name="T8" fmla="*/ 1068 w 1303"/>
                  <a:gd name="T9" fmla="*/ 192 h 1733"/>
                  <a:gd name="T10" fmla="*/ 1081 w 1303"/>
                  <a:gd name="T11" fmla="*/ 210 h 1733"/>
                  <a:gd name="T12" fmla="*/ 1090 w 1303"/>
                  <a:gd name="T13" fmla="*/ 212 h 1733"/>
                  <a:gd name="T14" fmla="*/ 1116 w 1303"/>
                  <a:gd name="T15" fmla="*/ 220 h 1733"/>
                  <a:gd name="T16" fmla="*/ 1152 w 1303"/>
                  <a:gd name="T17" fmla="*/ 240 h 1733"/>
                  <a:gd name="T18" fmla="*/ 1190 w 1303"/>
                  <a:gd name="T19" fmla="*/ 276 h 1733"/>
                  <a:gd name="T20" fmla="*/ 1227 w 1303"/>
                  <a:gd name="T21" fmla="*/ 333 h 1733"/>
                  <a:gd name="T22" fmla="*/ 1253 w 1303"/>
                  <a:gd name="T23" fmla="*/ 417 h 1733"/>
                  <a:gd name="T24" fmla="*/ 1266 w 1303"/>
                  <a:gd name="T25" fmla="*/ 533 h 1733"/>
                  <a:gd name="T26" fmla="*/ 1257 w 1303"/>
                  <a:gd name="T27" fmla="*/ 685 h 1733"/>
                  <a:gd name="T28" fmla="*/ 1226 w 1303"/>
                  <a:gd name="T29" fmla="*/ 826 h 1733"/>
                  <a:gd name="T30" fmla="*/ 1256 w 1303"/>
                  <a:gd name="T31" fmla="*/ 829 h 1733"/>
                  <a:gd name="T32" fmla="*/ 1283 w 1303"/>
                  <a:gd name="T33" fmla="*/ 845 h 1733"/>
                  <a:gd name="T34" fmla="*/ 1301 w 1303"/>
                  <a:gd name="T35" fmla="*/ 884 h 1733"/>
                  <a:gd name="T36" fmla="*/ 1302 w 1303"/>
                  <a:gd name="T37" fmla="*/ 950 h 1733"/>
                  <a:gd name="T38" fmla="*/ 1280 w 1303"/>
                  <a:gd name="T39" fmla="*/ 1050 h 1733"/>
                  <a:gd name="T40" fmla="*/ 1240 w 1303"/>
                  <a:gd name="T41" fmla="*/ 1163 h 1733"/>
                  <a:gd name="T42" fmla="*/ 1204 w 1303"/>
                  <a:gd name="T43" fmla="*/ 1220 h 1733"/>
                  <a:gd name="T44" fmla="*/ 1171 w 1303"/>
                  <a:gd name="T45" fmla="*/ 1238 h 1733"/>
                  <a:gd name="T46" fmla="*/ 1136 w 1303"/>
                  <a:gd name="T47" fmla="*/ 1363 h 1733"/>
                  <a:gd name="T48" fmla="*/ 1066 w 1303"/>
                  <a:gd name="T49" fmla="*/ 1489 h 1733"/>
                  <a:gd name="T50" fmla="*/ 966 w 1303"/>
                  <a:gd name="T51" fmla="*/ 1602 h 1733"/>
                  <a:gd name="T52" fmla="*/ 838 w 1303"/>
                  <a:gd name="T53" fmla="*/ 1688 h 1733"/>
                  <a:gd name="T54" fmla="*/ 697 w 1303"/>
                  <a:gd name="T55" fmla="*/ 1730 h 1733"/>
                  <a:gd name="T56" fmla="*/ 556 w 1303"/>
                  <a:gd name="T57" fmla="*/ 1722 h 1733"/>
                  <a:gd name="T58" fmla="*/ 415 w 1303"/>
                  <a:gd name="T59" fmla="*/ 1663 h 1733"/>
                  <a:gd name="T60" fmla="*/ 296 w 1303"/>
                  <a:gd name="T61" fmla="*/ 1567 h 1733"/>
                  <a:gd name="T62" fmla="*/ 208 w 1303"/>
                  <a:gd name="T63" fmla="*/ 1448 h 1733"/>
                  <a:gd name="T64" fmla="*/ 150 w 1303"/>
                  <a:gd name="T65" fmla="*/ 1321 h 1733"/>
                  <a:gd name="T66" fmla="*/ 120 w 1303"/>
                  <a:gd name="T67" fmla="*/ 1236 h 1733"/>
                  <a:gd name="T68" fmla="*/ 86 w 1303"/>
                  <a:gd name="T69" fmla="*/ 1207 h 1733"/>
                  <a:gd name="T70" fmla="*/ 49 w 1303"/>
                  <a:gd name="T71" fmla="*/ 1132 h 1733"/>
                  <a:gd name="T72" fmla="*/ 12 w 1303"/>
                  <a:gd name="T73" fmla="*/ 1012 h 1733"/>
                  <a:gd name="T74" fmla="*/ 0 w 1303"/>
                  <a:gd name="T75" fmla="*/ 924 h 1733"/>
                  <a:gd name="T76" fmla="*/ 6 w 1303"/>
                  <a:gd name="T77" fmla="*/ 868 h 1733"/>
                  <a:gd name="T78" fmla="*/ 28 w 1303"/>
                  <a:gd name="T79" fmla="*/ 837 h 1733"/>
                  <a:gd name="T80" fmla="*/ 57 w 1303"/>
                  <a:gd name="T81" fmla="*/ 826 h 1733"/>
                  <a:gd name="T82" fmla="*/ 64 w 1303"/>
                  <a:gd name="T83" fmla="*/ 785 h 1733"/>
                  <a:gd name="T84" fmla="*/ 40 w 1303"/>
                  <a:gd name="T85" fmla="*/ 635 h 1733"/>
                  <a:gd name="T86" fmla="*/ 53 w 1303"/>
                  <a:gd name="T87" fmla="*/ 482 h 1733"/>
                  <a:gd name="T88" fmla="*/ 103 w 1303"/>
                  <a:gd name="T89" fmla="*/ 352 h 1733"/>
                  <a:gd name="T90" fmla="*/ 178 w 1303"/>
                  <a:gd name="T91" fmla="*/ 244 h 1733"/>
                  <a:gd name="T92" fmla="*/ 298 w 1303"/>
                  <a:gd name="T93" fmla="*/ 131 h 1733"/>
                  <a:gd name="T94" fmla="*/ 414 w 1303"/>
                  <a:gd name="T95" fmla="*/ 56 h 1733"/>
                  <a:gd name="T96" fmla="*/ 526 w 1303"/>
                  <a:gd name="T97" fmla="*/ 14 h 1733"/>
                  <a:gd name="T98" fmla="*/ 662 w 1303"/>
                  <a:gd name="T99" fmla="*/ 0 h 17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303" h="1733">
                    <a:moveTo>
                      <a:pt x="662" y="0"/>
                    </a:moveTo>
                    <a:lnTo>
                      <a:pt x="708" y="2"/>
                    </a:lnTo>
                    <a:lnTo>
                      <a:pt x="752" y="7"/>
                    </a:lnTo>
                    <a:lnTo>
                      <a:pt x="793" y="14"/>
                    </a:lnTo>
                    <a:lnTo>
                      <a:pt x="831" y="26"/>
                    </a:lnTo>
                    <a:lnTo>
                      <a:pt x="866" y="38"/>
                    </a:lnTo>
                    <a:lnTo>
                      <a:pt x="898" y="52"/>
                    </a:lnTo>
                    <a:lnTo>
                      <a:pt x="926" y="69"/>
                    </a:lnTo>
                    <a:lnTo>
                      <a:pt x="958" y="87"/>
                    </a:lnTo>
                    <a:lnTo>
                      <a:pt x="986" y="107"/>
                    </a:lnTo>
                    <a:lnTo>
                      <a:pt x="1009" y="126"/>
                    </a:lnTo>
                    <a:lnTo>
                      <a:pt x="1029" y="145"/>
                    </a:lnTo>
                    <a:lnTo>
                      <a:pt x="1046" y="163"/>
                    </a:lnTo>
                    <a:lnTo>
                      <a:pt x="1058" y="178"/>
                    </a:lnTo>
                    <a:lnTo>
                      <a:pt x="1068" y="192"/>
                    </a:lnTo>
                    <a:lnTo>
                      <a:pt x="1074" y="202"/>
                    </a:lnTo>
                    <a:lnTo>
                      <a:pt x="1079" y="208"/>
                    </a:lnTo>
                    <a:lnTo>
                      <a:pt x="1081" y="210"/>
                    </a:lnTo>
                    <a:lnTo>
                      <a:pt x="1082" y="210"/>
                    </a:lnTo>
                    <a:lnTo>
                      <a:pt x="1085" y="211"/>
                    </a:lnTo>
                    <a:lnTo>
                      <a:pt x="1090" y="212"/>
                    </a:lnTo>
                    <a:lnTo>
                      <a:pt x="1097" y="214"/>
                    </a:lnTo>
                    <a:lnTo>
                      <a:pt x="1106" y="216"/>
                    </a:lnTo>
                    <a:lnTo>
                      <a:pt x="1116" y="220"/>
                    </a:lnTo>
                    <a:lnTo>
                      <a:pt x="1127" y="225"/>
                    </a:lnTo>
                    <a:lnTo>
                      <a:pt x="1139" y="232"/>
                    </a:lnTo>
                    <a:lnTo>
                      <a:pt x="1152" y="240"/>
                    </a:lnTo>
                    <a:lnTo>
                      <a:pt x="1164" y="250"/>
                    </a:lnTo>
                    <a:lnTo>
                      <a:pt x="1177" y="261"/>
                    </a:lnTo>
                    <a:lnTo>
                      <a:pt x="1190" y="276"/>
                    </a:lnTo>
                    <a:lnTo>
                      <a:pt x="1203" y="292"/>
                    </a:lnTo>
                    <a:lnTo>
                      <a:pt x="1215" y="312"/>
                    </a:lnTo>
                    <a:lnTo>
                      <a:pt x="1227" y="333"/>
                    </a:lnTo>
                    <a:lnTo>
                      <a:pt x="1237" y="359"/>
                    </a:lnTo>
                    <a:lnTo>
                      <a:pt x="1246" y="386"/>
                    </a:lnTo>
                    <a:lnTo>
                      <a:pt x="1253" y="417"/>
                    </a:lnTo>
                    <a:lnTo>
                      <a:pt x="1260" y="452"/>
                    </a:lnTo>
                    <a:lnTo>
                      <a:pt x="1264" y="491"/>
                    </a:lnTo>
                    <a:lnTo>
                      <a:pt x="1266" y="533"/>
                    </a:lnTo>
                    <a:lnTo>
                      <a:pt x="1266" y="579"/>
                    </a:lnTo>
                    <a:lnTo>
                      <a:pt x="1263" y="629"/>
                    </a:lnTo>
                    <a:lnTo>
                      <a:pt x="1257" y="685"/>
                    </a:lnTo>
                    <a:lnTo>
                      <a:pt x="1248" y="744"/>
                    </a:lnTo>
                    <a:lnTo>
                      <a:pt x="1239" y="785"/>
                    </a:lnTo>
                    <a:lnTo>
                      <a:pt x="1226" y="826"/>
                    </a:lnTo>
                    <a:lnTo>
                      <a:pt x="1236" y="826"/>
                    </a:lnTo>
                    <a:lnTo>
                      <a:pt x="1246" y="826"/>
                    </a:lnTo>
                    <a:lnTo>
                      <a:pt x="1256" y="829"/>
                    </a:lnTo>
                    <a:lnTo>
                      <a:pt x="1267" y="832"/>
                    </a:lnTo>
                    <a:lnTo>
                      <a:pt x="1275" y="838"/>
                    </a:lnTo>
                    <a:lnTo>
                      <a:pt x="1283" y="845"/>
                    </a:lnTo>
                    <a:lnTo>
                      <a:pt x="1290" y="856"/>
                    </a:lnTo>
                    <a:lnTo>
                      <a:pt x="1297" y="868"/>
                    </a:lnTo>
                    <a:lnTo>
                      <a:pt x="1301" y="884"/>
                    </a:lnTo>
                    <a:lnTo>
                      <a:pt x="1303" y="903"/>
                    </a:lnTo>
                    <a:lnTo>
                      <a:pt x="1303" y="924"/>
                    </a:lnTo>
                    <a:lnTo>
                      <a:pt x="1302" y="950"/>
                    </a:lnTo>
                    <a:lnTo>
                      <a:pt x="1298" y="979"/>
                    </a:lnTo>
                    <a:lnTo>
                      <a:pt x="1290" y="1012"/>
                    </a:lnTo>
                    <a:lnTo>
                      <a:pt x="1280" y="1050"/>
                    </a:lnTo>
                    <a:lnTo>
                      <a:pt x="1267" y="1094"/>
                    </a:lnTo>
                    <a:lnTo>
                      <a:pt x="1253" y="1132"/>
                    </a:lnTo>
                    <a:lnTo>
                      <a:pt x="1240" y="1163"/>
                    </a:lnTo>
                    <a:lnTo>
                      <a:pt x="1228" y="1188"/>
                    </a:lnTo>
                    <a:lnTo>
                      <a:pt x="1215" y="1207"/>
                    </a:lnTo>
                    <a:lnTo>
                      <a:pt x="1204" y="1220"/>
                    </a:lnTo>
                    <a:lnTo>
                      <a:pt x="1193" y="1231"/>
                    </a:lnTo>
                    <a:lnTo>
                      <a:pt x="1181" y="1236"/>
                    </a:lnTo>
                    <a:lnTo>
                      <a:pt x="1171" y="1238"/>
                    </a:lnTo>
                    <a:lnTo>
                      <a:pt x="1164" y="1279"/>
                    </a:lnTo>
                    <a:lnTo>
                      <a:pt x="1152" y="1321"/>
                    </a:lnTo>
                    <a:lnTo>
                      <a:pt x="1136" y="1363"/>
                    </a:lnTo>
                    <a:lnTo>
                      <a:pt x="1117" y="1405"/>
                    </a:lnTo>
                    <a:lnTo>
                      <a:pt x="1093" y="1447"/>
                    </a:lnTo>
                    <a:lnTo>
                      <a:pt x="1066" y="1489"/>
                    </a:lnTo>
                    <a:lnTo>
                      <a:pt x="1036" y="1528"/>
                    </a:lnTo>
                    <a:lnTo>
                      <a:pt x="1004" y="1566"/>
                    </a:lnTo>
                    <a:lnTo>
                      <a:pt x="966" y="1602"/>
                    </a:lnTo>
                    <a:lnTo>
                      <a:pt x="926" y="1633"/>
                    </a:lnTo>
                    <a:lnTo>
                      <a:pt x="884" y="1662"/>
                    </a:lnTo>
                    <a:lnTo>
                      <a:pt x="838" y="1688"/>
                    </a:lnTo>
                    <a:lnTo>
                      <a:pt x="790" y="1708"/>
                    </a:lnTo>
                    <a:lnTo>
                      <a:pt x="744" y="1722"/>
                    </a:lnTo>
                    <a:lnTo>
                      <a:pt x="697" y="1730"/>
                    </a:lnTo>
                    <a:lnTo>
                      <a:pt x="651" y="1733"/>
                    </a:lnTo>
                    <a:lnTo>
                      <a:pt x="604" y="1730"/>
                    </a:lnTo>
                    <a:lnTo>
                      <a:pt x="556" y="1722"/>
                    </a:lnTo>
                    <a:lnTo>
                      <a:pt x="511" y="1708"/>
                    </a:lnTo>
                    <a:lnTo>
                      <a:pt x="462" y="1688"/>
                    </a:lnTo>
                    <a:lnTo>
                      <a:pt x="415" y="1663"/>
                    </a:lnTo>
                    <a:lnTo>
                      <a:pt x="372" y="1634"/>
                    </a:lnTo>
                    <a:lnTo>
                      <a:pt x="333" y="1603"/>
                    </a:lnTo>
                    <a:lnTo>
                      <a:pt x="296" y="1567"/>
                    </a:lnTo>
                    <a:lnTo>
                      <a:pt x="263" y="1529"/>
                    </a:lnTo>
                    <a:lnTo>
                      <a:pt x="233" y="1489"/>
                    </a:lnTo>
                    <a:lnTo>
                      <a:pt x="208" y="1448"/>
                    </a:lnTo>
                    <a:lnTo>
                      <a:pt x="185" y="1406"/>
                    </a:lnTo>
                    <a:lnTo>
                      <a:pt x="166" y="1363"/>
                    </a:lnTo>
                    <a:lnTo>
                      <a:pt x="150" y="1321"/>
                    </a:lnTo>
                    <a:lnTo>
                      <a:pt x="139" y="1279"/>
                    </a:lnTo>
                    <a:lnTo>
                      <a:pt x="131" y="1238"/>
                    </a:lnTo>
                    <a:lnTo>
                      <a:pt x="120" y="1236"/>
                    </a:lnTo>
                    <a:lnTo>
                      <a:pt x="110" y="1231"/>
                    </a:lnTo>
                    <a:lnTo>
                      <a:pt x="99" y="1220"/>
                    </a:lnTo>
                    <a:lnTo>
                      <a:pt x="86" y="1207"/>
                    </a:lnTo>
                    <a:lnTo>
                      <a:pt x="74" y="1188"/>
                    </a:lnTo>
                    <a:lnTo>
                      <a:pt x="62" y="1163"/>
                    </a:lnTo>
                    <a:lnTo>
                      <a:pt x="49" y="1132"/>
                    </a:lnTo>
                    <a:lnTo>
                      <a:pt x="36" y="1094"/>
                    </a:lnTo>
                    <a:lnTo>
                      <a:pt x="23" y="1050"/>
                    </a:lnTo>
                    <a:lnTo>
                      <a:pt x="12" y="1012"/>
                    </a:lnTo>
                    <a:lnTo>
                      <a:pt x="6" y="979"/>
                    </a:lnTo>
                    <a:lnTo>
                      <a:pt x="1" y="950"/>
                    </a:lnTo>
                    <a:lnTo>
                      <a:pt x="0" y="924"/>
                    </a:lnTo>
                    <a:lnTo>
                      <a:pt x="0" y="902"/>
                    </a:lnTo>
                    <a:lnTo>
                      <a:pt x="2" y="883"/>
                    </a:lnTo>
                    <a:lnTo>
                      <a:pt x="6" y="868"/>
                    </a:lnTo>
                    <a:lnTo>
                      <a:pt x="12" y="856"/>
                    </a:lnTo>
                    <a:lnTo>
                      <a:pt x="20" y="845"/>
                    </a:lnTo>
                    <a:lnTo>
                      <a:pt x="28" y="837"/>
                    </a:lnTo>
                    <a:lnTo>
                      <a:pt x="36" y="832"/>
                    </a:lnTo>
                    <a:lnTo>
                      <a:pt x="46" y="828"/>
                    </a:lnTo>
                    <a:lnTo>
                      <a:pt x="57" y="826"/>
                    </a:lnTo>
                    <a:lnTo>
                      <a:pt x="67" y="826"/>
                    </a:lnTo>
                    <a:lnTo>
                      <a:pt x="77" y="826"/>
                    </a:lnTo>
                    <a:lnTo>
                      <a:pt x="64" y="785"/>
                    </a:lnTo>
                    <a:lnTo>
                      <a:pt x="55" y="744"/>
                    </a:lnTo>
                    <a:lnTo>
                      <a:pt x="45" y="689"/>
                    </a:lnTo>
                    <a:lnTo>
                      <a:pt x="40" y="635"/>
                    </a:lnTo>
                    <a:lnTo>
                      <a:pt x="39" y="583"/>
                    </a:lnTo>
                    <a:lnTo>
                      <a:pt x="43" y="532"/>
                    </a:lnTo>
                    <a:lnTo>
                      <a:pt x="53" y="482"/>
                    </a:lnTo>
                    <a:lnTo>
                      <a:pt x="66" y="436"/>
                    </a:lnTo>
                    <a:lnTo>
                      <a:pt x="83" y="391"/>
                    </a:lnTo>
                    <a:lnTo>
                      <a:pt x="103" y="352"/>
                    </a:lnTo>
                    <a:lnTo>
                      <a:pt x="125" y="313"/>
                    </a:lnTo>
                    <a:lnTo>
                      <a:pt x="151" y="277"/>
                    </a:lnTo>
                    <a:lnTo>
                      <a:pt x="178" y="244"/>
                    </a:lnTo>
                    <a:lnTo>
                      <a:pt x="207" y="213"/>
                    </a:lnTo>
                    <a:lnTo>
                      <a:pt x="251" y="170"/>
                    </a:lnTo>
                    <a:lnTo>
                      <a:pt x="298" y="131"/>
                    </a:lnTo>
                    <a:lnTo>
                      <a:pt x="349" y="96"/>
                    </a:lnTo>
                    <a:lnTo>
                      <a:pt x="380" y="76"/>
                    </a:lnTo>
                    <a:lnTo>
                      <a:pt x="414" y="56"/>
                    </a:lnTo>
                    <a:lnTo>
                      <a:pt x="449" y="40"/>
                    </a:lnTo>
                    <a:lnTo>
                      <a:pt x="486" y="27"/>
                    </a:lnTo>
                    <a:lnTo>
                      <a:pt x="526" y="14"/>
                    </a:lnTo>
                    <a:lnTo>
                      <a:pt x="569" y="6"/>
                    </a:lnTo>
                    <a:lnTo>
                      <a:pt x="612" y="2"/>
                    </a:lnTo>
                    <a:lnTo>
                      <a:pt x="662" y="0"/>
                    </a:lnTo>
                    <a:close/>
                  </a:path>
                </a:pathLst>
              </a:custGeom>
              <a:grpFill/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9" name="Freeform 20">
                <a:extLst>
                  <a:ext uri="{FF2B5EF4-FFF2-40B4-BE49-F238E27FC236}">
                    <a16:creationId xmlns:a16="http://schemas.microsoft.com/office/drawing/2014/main" id="{D944A2D7-5DF5-4221-AF16-9BEED928004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617" y="2370"/>
                <a:ext cx="26" cy="53"/>
              </a:xfrm>
              <a:custGeom>
                <a:avLst/>
                <a:gdLst>
                  <a:gd name="T0" fmla="*/ 83 w 337"/>
                  <a:gd name="T1" fmla="*/ 0 h 683"/>
                  <a:gd name="T2" fmla="*/ 101 w 337"/>
                  <a:gd name="T3" fmla="*/ 3 h 683"/>
                  <a:gd name="T4" fmla="*/ 117 w 337"/>
                  <a:gd name="T5" fmla="*/ 10 h 683"/>
                  <a:gd name="T6" fmla="*/ 129 w 337"/>
                  <a:gd name="T7" fmla="*/ 23 h 683"/>
                  <a:gd name="T8" fmla="*/ 138 w 337"/>
                  <a:gd name="T9" fmla="*/ 37 h 683"/>
                  <a:gd name="T10" fmla="*/ 142 w 337"/>
                  <a:gd name="T11" fmla="*/ 54 h 683"/>
                  <a:gd name="T12" fmla="*/ 164 w 337"/>
                  <a:gd name="T13" fmla="*/ 383 h 683"/>
                  <a:gd name="T14" fmla="*/ 167 w 337"/>
                  <a:gd name="T15" fmla="*/ 397 h 683"/>
                  <a:gd name="T16" fmla="*/ 174 w 337"/>
                  <a:gd name="T17" fmla="*/ 409 h 683"/>
                  <a:gd name="T18" fmla="*/ 321 w 337"/>
                  <a:gd name="T19" fmla="*/ 584 h 683"/>
                  <a:gd name="T20" fmla="*/ 323 w 337"/>
                  <a:gd name="T21" fmla="*/ 586 h 683"/>
                  <a:gd name="T22" fmla="*/ 324 w 337"/>
                  <a:gd name="T23" fmla="*/ 587 h 683"/>
                  <a:gd name="T24" fmla="*/ 333 w 337"/>
                  <a:gd name="T25" fmla="*/ 602 h 683"/>
                  <a:gd name="T26" fmla="*/ 337 w 337"/>
                  <a:gd name="T27" fmla="*/ 618 h 683"/>
                  <a:gd name="T28" fmla="*/ 336 w 337"/>
                  <a:gd name="T29" fmla="*/ 635 h 683"/>
                  <a:gd name="T30" fmla="*/ 330 w 337"/>
                  <a:gd name="T31" fmla="*/ 651 h 683"/>
                  <a:gd name="T32" fmla="*/ 319 w 337"/>
                  <a:gd name="T33" fmla="*/ 665 h 683"/>
                  <a:gd name="T34" fmla="*/ 304 w 337"/>
                  <a:gd name="T35" fmla="*/ 675 h 683"/>
                  <a:gd name="T36" fmla="*/ 287 w 337"/>
                  <a:gd name="T37" fmla="*/ 682 h 683"/>
                  <a:gd name="T38" fmla="*/ 270 w 337"/>
                  <a:gd name="T39" fmla="*/ 683 h 683"/>
                  <a:gd name="T40" fmla="*/ 254 w 337"/>
                  <a:gd name="T41" fmla="*/ 677 h 683"/>
                  <a:gd name="T42" fmla="*/ 238 w 337"/>
                  <a:gd name="T43" fmla="*/ 668 h 683"/>
                  <a:gd name="T44" fmla="*/ 35 w 337"/>
                  <a:gd name="T45" fmla="*/ 498 h 683"/>
                  <a:gd name="T46" fmla="*/ 29 w 337"/>
                  <a:gd name="T47" fmla="*/ 494 h 683"/>
                  <a:gd name="T48" fmla="*/ 24 w 337"/>
                  <a:gd name="T49" fmla="*/ 490 h 683"/>
                  <a:gd name="T50" fmla="*/ 13 w 337"/>
                  <a:gd name="T51" fmla="*/ 477 h 683"/>
                  <a:gd name="T52" fmla="*/ 6 w 337"/>
                  <a:gd name="T53" fmla="*/ 461 h 683"/>
                  <a:gd name="T54" fmla="*/ 1 w 337"/>
                  <a:gd name="T55" fmla="*/ 446 h 683"/>
                  <a:gd name="T56" fmla="*/ 0 w 337"/>
                  <a:gd name="T57" fmla="*/ 429 h 683"/>
                  <a:gd name="T58" fmla="*/ 0 w 337"/>
                  <a:gd name="T59" fmla="*/ 425 h 683"/>
                  <a:gd name="T60" fmla="*/ 0 w 337"/>
                  <a:gd name="T61" fmla="*/ 422 h 683"/>
                  <a:gd name="T62" fmla="*/ 1 w 337"/>
                  <a:gd name="T63" fmla="*/ 418 h 683"/>
                  <a:gd name="T64" fmla="*/ 24 w 337"/>
                  <a:gd name="T65" fmla="*/ 58 h 683"/>
                  <a:gd name="T66" fmla="*/ 24 w 337"/>
                  <a:gd name="T67" fmla="*/ 52 h 683"/>
                  <a:gd name="T68" fmla="*/ 28 w 337"/>
                  <a:gd name="T69" fmla="*/ 36 h 683"/>
                  <a:gd name="T70" fmla="*/ 38 w 337"/>
                  <a:gd name="T71" fmla="*/ 22 h 683"/>
                  <a:gd name="T72" fmla="*/ 50 w 337"/>
                  <a:gd name="T73" fmla="*/ 10 h 683"/>
                  <a:gd name="T74" fmla="*/ 65 w 337"/>
                  <a:gd name="T75" fmla="*/ 3 h 683"/>
                  <a:gd name="T76" fmla="*/ 83 w 337"/>
                  <a:gd name="T77" fmla="*/ 0 h 6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337" h="683">
                    <a:moveTo>
                      <a:pt x="83" y="0"/>
                    </a:moveTo>
                    <a:lnTo>
                      <a:pt x="101" y="3"/>
                    </a:lnTo>
                    <a:lnTo>
                      <a:pt x="117" y="10"/>
                    </a:lnTo>
                    <a:lnTo>
                      <a:pt x="129" y="23"/>
                    </a:lnTo>
                    <a:lnTo>
                      <a:pt x="138" y="37"/>
                    </a:lnTo>
                    <a:lnTo>
                      <a:pt x="142" y="54"/>
                    </a:lnTo>
                    <a:lnTo>
                      <a:pt x="164" y="383"/>
                    </a:lnTo>
                    <a:lnTo>
                      <a:pt x="167" y="397"/>
                    </a:lnTo>
                    <a:lnTo>
                      <a:pt x="174" y="409"/>
                    </a:lnTo>
                    <a:lnTo>
                      <a:pt x="321" y="584"/>
                    </a:lnTo>
                    <a:lnTo>
                      <a:pt x="323" y="586"/>
                    </a:lnTo>
                    <a:lnTo>
                      <a:pt x="324" y="587"/>
                    </a:lnTo>
                    <a:lnTo>
                      <a:pt x="333" y="602"/>
                    </a:lnTo>
                    <a:lnTo>
                      <a:pt x="337" y="618"/>
                    </a:lnTo>
                    <a:lnTo>
                      <a:pt x="336" y="635"/>
                    </a:lnTo>
                    <a:lnTo>
                      <a:pt x="330" y="651"/>
                    </a:lnTo>
                    <a:lnTo>
                      <a:pt x="319" y="665"/>
                    </a:lnTo>
                    <a:lnTo>
                      <a:pt x="304" y="675"/>
                    </a:lnTo>
                    <a:lnTo>
                      <a:pt x="287" y="682"/>
                    </a:lnTo>
                    <a:lnTo>
                      <a:pt x="270" y="683"/>
                    </a:lnTo>
                    <a:lnTo>
                      <a:pt x="254" y="677"/>
                    </a:lnTo>
                    <a:lnTo>
                      <a:pt x="238" y="668"/>
                    </a:lnTo>
                    <a:lnTo>
                      <a:pt x="35" y="498"/>
                    </a:lnTo>
                    <a:lnTo>
                      <a:pt x="29" y="494"/>
                    </a:lnTo>
                    <a:lnTo>
                      <a:pt x="24" y="490"/>
                    </a:lnTo>
                    <a:lnTo>
                      <a:pt x="13" y="477"/>
                    </a:lnTo>
                    <a:lnTo>
                      <a:pt x="6" y="461"/>
                    </a:lnTo>
                    <a:lnTo>
                      <a:pt x="1" y="446"/>
                    </a:lnTo>
                    <a:lnTo>
                      <a:pt x="0" y="429"/>
                    </a:lnTo>
                    <a:lnTo>
                      <a:pt x="0" y="425"/>
                    </a:lnTo>
                    <a:lnTo>
                      <a:pt x="0" y="422"/>
                    </a:lnTo>
                    <a:lnTo>
                      <a:pt x="1" y="418"/>
                    </a:lnTo>
                    <a:lnTo>
                      <a:pt x="24" y="58"/>
                    </a:lnTo>
                    <a:lnTo>
                      <a:pt x="24" y="52"/>
                    </a:lnTo>
                    <a:lnTo>
                      <a:pt x="28" y="36"/>
                    </a:lnTo>
                    <a:lnTo>
                      <a:pt x="38" y="22"/>
                    </a:lnTo>
                    <a:lnTo>
                      <a:pt x="50" y="10"/>
                    </a:lnTo>
                    <a:lnTo>
                      <a:pt x="65" y="3"/>
                    </a:lnTo>
                    <a:lnTo>
                      <a:pt x="83" y="0"/>
                    </a:lnTo>
                    <a:close/>
                  </a:path>
                </a:pathLst>
              </a:custGeom>
              <a:grpFill/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0" name="Freeform 21">
                <a:extLst>
                  <a:ext uri="{FF2B5EF4-FFF2-40B4-BE49-F238E27FC236}">
                    <a16:creationId xmlns:a16="http://schemas.microsoft.com/office/drawing/2014/main" id="{802946B4-8549-49BE-B3CF-649F7D6134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16" y="2348"/>
                <a:ext cx="157" cy="97"/>
              </a:xfrm>
              <a:custGeom>
                <a:avLst/>
                <a:gdLst>
                  <a:gd name="T0" fmla="*/ 1030 w 2042"/>
                  <a:gd name="T1" fmla="*/ 736 h 1259"/>
                  <a:gd name="T2" fmla="*/ 1167 w 2042"/>
                  <a:gd name="T3" fmla="*/ 540 h 1259"/>
                  <a:gd name="T4" fmla="*/ 1099 w 2042"/>
                  <a:gd name="T5" fmla="*/ 431 h 1259"/>
                  <a:gd name="T6" fmla="*/ 1069 w 2042"/>
                  <a:gd name="T7" fmla="*/ 347 h 1259"/>
                  <a:gd name="T8" fmla="*/ 1068 w 2042"/>
                  <a:gd name="T9" fmla="*/ 286 h 1259"/>
                  <a:gd name="T10" fmla="*/ 1089 w 2042"/>
                  <a:gd name="T11" fmla="*/ 243 h 1259"/>
                  <a:gd name="T12" fmla="*/ 1123 w 2042"/>
                  <a:gd name="T13" fmla="*/ 215 h 1259"/>
                  <a:gd name="T14" fmla="*/ 1162 w 2042"/>
                  <a:gd name="T15" fmla="*/ 200 h 1259"/>
                  <a:gd name="T16" fmla="*/ 1199 w 2042"/>
                  <a:gd name="T17" fmla="*/ 192 h 1259"/>
                  <a:gd name="T18" fmla="*/ 1227 w 2042"/>
                  <a:gd name="T19" fmla="*/ 191 h 1259"/>
                  <a:gd name="T20" fmla="*/ 1238 w 2042"/>
                  <a:gd name="T21" fmla="*/ 191 h 1259"/>
                  <a:gd name="T22" fmla="*/ 1261 w 2042"/>
                  <a:gd name="T23" fmla="*/ 191 h 1259"/>
                  <a:gd name="T24" fmla="*/ 1294 w 2042"/>
                  <a:gd name="T25" fmla="*/ 196 h 1259"/>
                  <a:gd name="T26" fmla="*/ 1335 w 2042"/>
                  <a:gd name="T27" fmla="*/ 209 h 1259"/>
                  <a:gd name="T28" fmla="*/ 1371 w 2042"/>
                  <a:gd name="T29" fmla="*/ 233 h 1259"/>
                  <a:gd name="T30" fmla="*/ 1396 w 2042"/>
                  <a:gd name="T31" fmla="*/ 270 h 1259"/>
                  <a:gd name="T32" fmla="*/ 1403 w 2042"/>
                  <a:gd name="T33" fmla="*/ 325 h 1259"/>
                  <a:gd name="T34" fmla="*/ 1384 w 2042"/>
                  <a:gd name="T35" fmla="*/ 401 h 1259"/>
                  <a:gd name="T36" fmla="*/ 1330 w 2042"/>
                  <a:gd name="T37" fmla="*/ 501 h 1259"/>
                  <a:gd name="T38" fmla="*/ 1438 w 2042"/>
                  <a:gd name="T39" fmla="*/ 734 h 1259"/>
                  <a:gd name="T40" fmla="*/ 1673 w 2042"/>
                  <a:gd name="T41" fmla="*/ 0 h 1259"/>
                  <a:gd name="T42" fmla="*/ 1693 w 2042"/>
                  <a:gd name="T43" fmla="*/ 13 h 1259"/>
                  <a:gd name="T44" fmla="*/ 1751 w 2042"/>
                  <a:gd name="T45" fmla="*/ 49 h 1259"/>
                  <a:gd name="T46" fmla="*/ 1839 w 2042"/>
                  <a:gd name="T47" fmla="*/ 98 h 1259"/>
                  <a:gd name="T48" fmla="*/ 1955 w 2042"/>
                  <a:gd name="T49" fmla="*/ 155 h 1259"/>
                  <a:gd name="T50" fmla="*/ 2003 w 2042"/>
                  <a:gd name="T51" fmla="*/ 247 h 1259"/>
                  <a:gd name="T52" fmla="*/ 1911 w 2042"/>
                  <a:gd name="T53" fmla="*/ 430 h 1259"/>
                  <a:gd name="T54" fmla="*/ 1866 w 2042"/>
                  <a:gd name="T55" fmla="*/ 634 h 1259"/>
                  <a:gd name="T56" fmla="*/ 1874 w 2042"/>
                  <a:gd name="T57" fmla="*/ 844 h 1259"/>
                  <a:gd name="T58" fmla="*/ 1931 w 2042"/>
                  <a:gd name="T59" fmla="*/ 1037 h 1259"/>
                  <a:gd name="T60" fmla="*/ 1926 w 2042"/>
                  <a:gd name="T61" fmla="*/ 1172 h 1259"/>
                  <a:gd name="T62" fmla="*/ 1697 w 2042"/>
                  <a:gd name="T63" fmla="*/ 1222 h 1259"/>
                  <a:gd name="T64" fmla="*/ 1431 w 2042"/>
                  <a:gd name="T65" fmla="*/ 1252 h 1259"/>
                  <a:gd name="T66" fmla="*/ 1141 w 2042"/>
                  <a:gd name="T67" fmla="*/ 1257 h 1259"/>
                  <a:gd name="T68" fmla="*/ 883 w 2042"/>
                  <a:gd name="T69" fmla="*/ 1238 h 1259"/>
                  <a:gd name="T70" fmla="*/ 655 w 2042"/>
                  <a:gd name="T71" fmla="*/ 1199 h 1259"/>
                  <a:gd name="T72" fmla="*/ 460 w 2042"/>
                  <a:gd name="T73" fmla="*/ 1150 h 1259"/>
                  <a:gd name="T74" fmla="*/ 298 w 2042"/>
                  <a:gd name="T75" fmla="*/ 1094 h 1259"/>
                  <a:gd name="T76" fmla="*/ 174 w 2042"/>
                  <a:gd name="T77" fmla="*/ 1043 h 1259"/>
                  <a:gd name="T78" fmla="*/ 86 w 2042"/>
                  <a:gd name="T79" fmla="*/ 1000 h 1259"/>
                  <a:gd name="T80" fmla="*/ 38 w 2042"/>
                  <a:gd name="T81" fmla="*/ 973 h 1259"/>
                  <a:gd name="T82" fmla="*/ 26 w 2042"/>
                  <a:gd name="T83" fmla="*/ 946 h 1259"/>
                  <a:gd name="T84" fmla="*/ 15 w 2042"/>
                  <a:gd name="T85" fmla="*/ 866 h 1259"/>
                  <a:gd name="T86" fmla="*/ 8 w 2042"/>
                  <a:gd name="T87" fmla="*/ 783 h 1259"/>
                  <a:gd name="T88" fmla="*/ 3 w 2042"/>
                  <a:gd name="T89" fmla="*/ 725 h 1259"/>
                  <a:gd name="T90" fmla="*/ 1 w 2042"/>
                  <a:gd name="T91" fmla="*/ 688 h 1259"/>
                  <a:gd name="T92" fmla="*/ 1 w 2042"/>
                  <a:gd name="T93" fmla="*/ 607 h 1259"/>
                  <a:gd name="T94" fmla="*/ 12 w 2042"/>
                  <a:gd name="T95" fmla="*/ 517 h 1259"/>
                  <a:gd name="T96" fmla="*/ 40 w 2042"/>
                  <a:gd name="T97" fmla="*/ 425 h 1259"/>
                  <a:gd name="T98" fmla="*/ 89 w 2042"/>
                  <a:gd name="T99" fmla="*/ 344 h 1259"/>
                  <a:gd name="T100" fmla="*/ 166 w 2042"/>
                  <a:gd name="T101" fmla="*/ 282 h 1259"/>
                  <a:gd name="T102" fmla="*/ 286 w 2042"/>
                  <a:gd name="T103" fmla="*/ 241 h 1259"/>
                  <a:gd name="T104" fmla="*/ 431 w 2042"/>
                  <a:gd name="T105" fmla="*/ 191 h 1259"/>
                  <a:gd name="T106" fmla="*/ 559 w 2042"/>
                  <a:gd name="T107" fmla="*/ 135 h 1259"/>
                  <a:gd name="T108" fmla="*/ 664 w 2042"/>
                  <a:gd name="T109" fmla="*/ 80 h 1259"/>
                  <a:gd name="T110" fmla="*/ 742 w 2042"/>
                  <a:gd name="T111" fmla="*/ 35 h 1259"/>
                  <a:gd name="T112" fmla="*/ 788 w 2042"/>
                  <a:gd name="T113" fmla="*/ 6 h 12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2042" h="1259">
                    <a:moveTo>
                      <a:pt x="797" y="0"/>
                    </a:moveTo>
                    <a:lnTo>
                      <a:pt x="993" y="619"/>
                    </a:lnTo>
                    <a:lnTo>
                      <a:pt x="1030" y="736"/>
                    </a:lnTo>
                    <a:lnTo>
                      <a:pt x="1031" y="734"/>
                    </a:lnTo>
                    <a:lnTo>
                      <a:pt x="1063" y="833"/>
                    </a:lnTo>
                    <a:lnTo>
                      <a:pt x="1167" y="540"/>
                    </a:lnTo>
                    <a:lnTo>
                      <a:pt x="1139" y="501"/>
                    </a:lnTo>
                    <a:lnTo>
                      <a:pt x="1118" y="464"/>
                    </a:lnTo>
                    <a:lnTo>
                      <a:pt x="1099" y="431"/>
                    </a:lnTo>
                    <a:lnTo>
                      <a:pt x="1086" y="401"/>
                    </a:lnTo>
                    <a:lnTo>
                      <a:pt x="1075" y="373"/>
                    </a:lnTo>
                    <a:lnTo>
                      <a:pt x="1069" y="347"/>
                    </a:lnTo>
                    <a:lnTo>
                      <a:pt x="1066" y="325"/>
                    </a:lnTo>
                    <a:lnTo>
                      <a:pt x="1066" y="304"/>
                    </a:lnTo>
                    <a:lnTo>
                      <a:pt x="1068" y="286"/>
                    </a:lnTo>
                    <a:lnTo>
                      <a:pt x="1073" y="270"/>
                    </a:lnTo>
                    <a:lnTo>
                      <a:pt x="1080" y="255"/>
                    </a:lnTo>
                    <a:lnTo>
                      <a:pt x="1089" y="243"/>
                    </a:lnTo>
                    <a:lnTo>
                      <a:pt x="1099" y="233"/>
                    </a:lnTo>
                    <a:lnTo>
                      <a:pt x="1110" y="223"/>
                    </a:lnTo>
                    <a:lnTo>
                      <a:pt x="1123" y="215"/>
                    </a:lnTo>
                    <a:lnTo>
                      <a:pt x="1135" y="209"/>
                    </a:lnTo>
                    <a:lnTo>
                      <a:pt x="1148" y="204"/>
                    </a:lnTo>
                    <a:lnTo>
                      <a:pt x="1162" y="200"/>
                    </a:lnTo>
                    <a:lnTo>
                      <a:pt x="1175" y="196"/>
                    </a:lnTo>
                    <a:lnTo>
                      <a:pt x="1188" y="194"/>
                    </a:lnTo>
                    <a:lnTo>
                      <a:pt x="1199" y="192"/>
                    </a:lnTo>
                    <a:lnTo>
                      <a:pt x="1209" y="191"/>
                    </a:lnTo>
                    <a:lnTo>
                      <a:pt x="1218" y="191"/>
                    </a:lnTo>
                    <a:lnTo>
                      <a:pt x="1227" y="191"/>
                    </a:lnTo>
                    <a:lnTo>
                      <a:pt x="1232" y="191"/>
                    </a:lnTo>
                    <a:lnTo>
                      <a:pt x="1235" y="191"/>
                    </a:lnTo>
                    <a:lnTo>
                      <a:pt x="1238" y="191"/>
                    </a:lnTo>
                    <a:lnTo>
                      <a:pt x="1244" y="191"/>
                    </a:lnTo>
                    <a:lnTo>
                      <a:pt x="1251" y="191"/>
                    </a:lnTo>
                    <a:lnTo>
                      <a:pt x="1261" y="191"/>
                    </a:lnTo>
                    <a:lnTo>
                      <a:pt x="1271" y="192"/>
                    </a:lnTo>
                    <a:lnTo>
                      <a:pt x="1282" y="194"/>
                    </a:lnTo>
                    <a:lnTo>
                      <a:pt x="1294" y="196"/>
                    </a:lnTo>
                    <a:lnTo>
                      <a:pt x="1308" y="200"/>
                    </a:lnTo>
                    <a:lnTo>
                      <a:pt x="1321" y="204"/>
                    </a:lnTo>
                    <a:lnTo>
                      <a:pt x="1335" y="209"/>
                    </a:lnTo>
                    <a:lnTo>
                      <a:pt x="1347" y="215"/>
                    </a:lnTo>
                    <a:lnTo>
                      <a:pt x="1359" y="223"/>
                    </a:lnTo>
                    <a:lnTo>
                      <a:pt x="1371" y="233"/>
                    </a:lnTo>
                    <a:lnTo>
                      <a:pt x="1381" y="243"/>
                    </a:lnTo>
                    <a:lnTo>
                      <a:pt x="1390" y="255"/>
                    </a:lnTo>
                    <a:lnTo>
                      <a:pt x="1396" y="270"/>
                    </a:lnTo>
                    <a:lnTo>
                      <a:pt x="1401" y="286"/>
                    </a:lnTo>
                    <a:lnTo>
                      <a:pt x="1404" y="304"/>
                    </a:lnTo>
                    <a:lnTo>
                      <a:pt x="1403" y="325"/>
                    </a:lnTo>
                    <a:lnTo>
                      <a:pt x="1400" y="347"/>
                    </a:lnTo>
                    <a:lnTo>
                      <a:pt x="1394" y="373"/>
                    </a:lnTo>
                    <a:lnTo>
                      <a:pt x="1384" y="401"/>
                    </a:lnTo>
                    <a:lnTo>
                      <a:pt x="1371" y="431"/>
                    </a:lnTo>
                    <a:lnTo>
                      <a:pt x="1353" y="464"/>
                    </a:lnTo>
                    <a:lnTo>
                      <a:pt x="1330" y="501"/>
                    </a:lnTo>
                    <a:lnTo>
                      <a:pt x="1304" y="540"/>
                    </a:lnTo>
                    <a:lnTo>
                      <a:pt x="1407" y="833"/>
                    </a:lnTo>
                    <a:lnTo>
                      <a:pt x="1438" y="734"/>
                    </a:lnTo>
                    <a:lnTo>
                      <a:pt x="1439" y="736"/>
                    </a:lnTo>
                    <a:lnTo>
                      <a:pt x="1476" y="619"/>
                    </a:lnTo>
                    <a:lnTo>
                      <a:pt x="1673" y="0"/>
                    </a:lnTo>
                    <a:lnTo>
                      <a:pt x="1676" y="1"/>
                    </a:lnTo>
                    <a:lnTo>
                      <a:pt x="1682" y="6"/>
                    </a:lnTo>
                    <a:lnTo>
                      <a:pt x="1693" y="13"/>
                    </a:lnTo>
                    <a:lnTo>
                      <a:pt x="1709" y="24"/>
                    </a:lnTo>
                    <a:lnTo>
                      <a:pt x="1728" y="35"/>
                    </a:lnTo>
                    <a:lnTo>
                      <a:pt x="1751" y="49"/>
                    </a:lnTo>
                    <a:lnTo>
                      <a:pt x="1778" y="65"/>
                    </a:lnTo>
                    <a:lnTo>
                      <a:pt x="1807" y="81"/>
                    </a:lnTo>
                    <a:lnTo>
                      <a:pt x="1839" y="98"/>
                    </a:lnTo>
                    <a:lnTo>
                      <a:pt x="1875" y="117"/>
                    </a:lnTo>
                    <a:lnTo>
                      <a:pt x="1913" y="136"/>
                    </a:lnTo>
                    <a:lnTo>
                      <a:pt x="1955" y="155"/>
                    </a:lnTo>
                    <a:lnTo>
                      <a:pt x="1998" y="174"/>
                    </a:lnTo>
                    <a:lnTo>
                      <a:pt x="2042" y="193"/>
                    </a:lnTo>
                    <a:lnTo>
                      <a:pt x="2003" y="247"/>
                    </a:lnTo>
                    <a:lnTo>
                      <a:pt x="1967" y="305"/>
                    </a:lnTo>
                    <a:lnTo>
                      <a:pt x="1937" y="366"/>
                    </a:lnTo>
                    <a:lnTo>
                      <a:pt x="1911" y="430"/>
                    </a:lnTo>
                    <a:lnTo>
                      <a:pt x="1891" y="496"/>
                    </a:lnTo>
                    <a:lnTo>
                      <a:pt x="1875" y="565"/>
                    </a:lnTo>
                    <a:lnTo>
                      <a:pt x="1866" y="634"/>
                    </a:lnTo>
                    <a:lnTo>
                      <a:pt x="1862" y="706"/>
                    </a:lnTo>
                    <a:lnTo>
                      <a:pt x="1865" y="776"/>
                    </a:lnTo>
                    <a:lnTo>
                      <a:pt x="1874" y="844"/>
                    </a:lnTo>
                    <a:lnTo>
                      <a:pt x="1888" y="910"/>
                    </a:lnTo>
                    <a:lnTo>
                      <a:pt x="1907" y="975"/>
                    </a:lnTo>
                    <a:lnTo>
                      <a:pt x="1931" y="1037"/>
                    </a:lnTo>
                    <a:lnTo>
                      <a:pt x="1960" y="1097"/>
                    </a:lnTo>
                    <a:lnTo>
                      <a:pt x="1994" y="1154"/>
                    </a:lnTo>
                    <a:lnTo>
                      <a:pt x="1926" y="1172"/>
                    </a:lnTo>
                    <a:lnTo>
                      <a:pt x="1854" y="1190"/>
                    </a:lnTo>
                    <a:lnTo>
                      <a:pt x="1778" y="1206"/>
                    </a:lnTo>
                    <a:lnTo>
                      <a:pt x="1697" y="1222"/>
                    </a:lnTo>
                    <a:lnTo>
                      <a:pt x="1612" y="1234"/>
                    </a:lnTo>
                    <a:lnTo>
                      <a:pt x="1524" y="1245"/>
                    </a:lnTo>
                    <a:lnTo>
                      <a:pt x="1431" y="1252"/>
                    </a:lnTo>
                    <a:lnTo>
                      <a:pt x="1335" y="1257"/>
                    </a:lnTo>
                    <a:lnTo>
                      <a:pt x="1235" y="1259"/>
                    </a:lnTo>
                    <a:lnTo>
                      <a:pt x="1141" y="1257"/>
                    </a:lnTo>
                    <a:lnTo>
                      <a:pt x="1052" y="1253"/>
                    </a:lnTo>
                    <a:lnTo>
                      <a:pt x="965" y="1247"/>
                    </a:lnTo>
                    <a:lnTo>
                      <a:pt x="883" y="1238"/>
                    </a:lnTo>
                    <a:lnTo>
                      <a:pt x="803" y="1227"/>
                    </a:lnTo>
                    <a:lnTo>
                      <a:pt x="728" y="1213"/>
                    </a:lnTo>
                    <a:lnTo>
                      <a:pt x="655" y="1199"/>
                    </a:lnTo>
                    <a:lnTo>
                      <a:pt x="586" y="1184"/>
                    </a:lnTo>
                    <a:lnTo>
                      <a:pt x="521" y="1167"/>
                    </a:lnTo>
                    <a:lnTo>
                      <a:pt x="460" y="1150"/>
                    </a:lnTo>
                    <a:lnTo>
                      <a:pt x="402" y="1131"/>
                    </a:lnTo>
                    <a:lnTo>
                      <a:pt x="349" y="1113"/>
                    </a:lnTo>
                    <a:lnTo>
                      <a:pt x="298" y="1094"/>
                    </a:lnTo>
                    <a:lnTo>
                      <a:pt x="253" y="1077"/>
                    </a:lnTo>
                    <a:lnTo>
                      <a:pt x="211" y="1060"/>
                    </a:lnTo>
                    <a:lnTo>
                      <a:pt x="174" y="1043"/>
                    </a:lnTo>
                    <a:lnTo>
                      <a:pt x="140" y="1027"/>
                    </a:lnTo>
                    <a:lnTo>
                      <a:pt x="111" y="1013"/>
                    </a:lnTo>
                    <a:lnTo>
                      <a:pt x="86" y="1000"/>
                    </a:lnTo>
                    <a:lnTo>
                      <a:pt x="66" y="989"/>
                    </a:lnTo>
                    <a:lnTo>
                      <a:pt x="49" y="980"/>
                    </a:lnTo>
                    <a:lnTo>
                      <a:pt x="38" y="973"/>
                    </a:lnTo>
                    <a:lnTo>
                      <a:pt x="31" y="968"/>
                    </a:lnTo>
                    <a:lnTo>
                      <a:pt x="29" y="967"/>
                    </a:lnTo>
                    <a:lnTo>
                      <a:pt x="26" y="946"/>
                    </a:lnTo>
                    <a:lnTo>
                      <a:pt x="22" y="921"/>
                    </a:lnTo>
                    <a:lnTo>
                      <a:pt x="19" y="895"/>
                    </a:lnTo>
                    <a:lnTo>
                      <a:pt x="15" y="866"/>
                    </a:lnTo>
                    <a:lnTo>
                      <a:pt x="13" y="837"/>
                    </a:lnTo>
                    <a:lnTo>
                      <a:pt x="10" y="810"/>
                    </a:lnTo>
                    <a:lnTo>
                      <a:pt x="8" y="783"/>
                    </a:lnTo>
                    <a:lnTo>
                      <a:pt x="6" y="759"/>
                    </a:lnTo>
                    <a:lnTo>
                      <a:pt x="4" y="740"/>
                    </a:lnTo>
                    <a:lnTo>
                      <a:pt x="3" y="725"/>
                    </a:lnTo>
                    <a:lnTo>
                      <a:pt x="2" y="714"/>
                    </a:lnTo>
                    <a:lnTo>
                      <a:pt x="2" y="710"/>
                    </a:lnTo>
                    <a:lnTo>
                      <a:pt x="1" y="688"/>
                    </a:lnTo>
                    <a:lnTo>
                      <a:pt x="0" y="662"/>
                    </a:lnTo>
                    <a:lnTo>
                      <a:pt x="0" y="635"/>
                    </a:lnTo>
                    <a:lnTo>
                      <a:pt x="1" y="607"/>
                    </a:lnTo>
                    <a:lnTo>
                      <a:pt x="3" y="577"/>
                    </a:lnTo>
                    <a:lnTo>
                      <a:pt x="7" y="547"/>
                    </a:lnTo>
                    <a:lnTo>
                      <a:pt x="12" y="517"/>
                    </a:lnTo>
                    <a:lnTo>
                      <a:pt x="20" y="486"/>
                    </a:lnTo>
                    <a:lnTo>
                      <a:pt x="29" y="455"/>
                    </a:lnTo>
                    <a:lnTo>
                      <a:pt x="40" y="425"/>
                    </a:lnTo>
                    <a:lnTo>
                      <a:pt x="53" y="397"/>
                    </a:lnTo>
                    <a:lnTo>
                      <a:pt x="70" y="370"/>
                    </a:lnTo>
                    <a:lnTo>
                      <a:pt x="89" y="344"/>
                    </a:lnTo>
                    <a:lnTo>
                      <a:pt x="111" y="321"/>
                    </a:lnTo>
                    <a:lnTo>
                      <a:pt x="137" y="300"/>
                    </a:lnTo>
                    <a:lnTo>
                      <a:pt x="166" y="282"/>
                    </a:lnTo>
                    <a:lnTo>
                      <a:pt x="198" y="267"/>
                    </a:lnTo>
                    <a:lnTo>
                      <a:pt x="235" y="255"/>
                    </a:lnTo>
                    <a:lnTo>
                      <a:pt x="286" y="241"/>
                    </a:lnTo>
                    <a:lnTo>
                      <a:pt x="336" y="226"/>
                    </a:lnTo>
                    <a:lnTo>
                      <a:pt x="385" y="209"/>
                    </a:lnTo>
                    <a:lnTo>
                      <a:pt x="431" y="191"/>
                    </a:lnTo>
                    <a:lnTo>
                      <a:pt x="476" y="172"/>
                    </a:lnTo>
                    <a:lnTo>
                      <a:pt x="518" y="154"/>
                    </a:lnTo>
                    <a:lnTo>
                      <a:pt x="559" y="135"/>
                    </a:lnTo>
                    <a:lnTo>
                      <a:pt x="597" y="116"/>
                    </a:lnTo>
                    <a:lnTo>
                      <a:pt x="632" y="97"/>
                    </a:lnTo>
                    <a:lnTo>
                      <a:pt x="664" y="80"/>
                    </a:lnTo>
                    <a:lnTo>
                      <a:pt x="694" y="64"/>
                    </a:lnTo>
                    <a:lnTo>
                      <a:pt x="720" y="48"/>
                    </a:lnTo>
                    <a:lnTo>
                      <a:pt x="742" y="35"/>
                    </a:lnTo>
                    <a:lnTo>
                      <a:pt x="762" y="23"/>
                    </a:lnTo>
                    <a:lnTo>
                      <a:pt x="776" y="13"/>
                    </a:lnTo>
                    <a:lnTo>
                      <a:pt x="788" y="6"/>
                    </a:lnTo>
                    <a:lnTo>
                      <a:pt x="795" y="1"/>
                    </a:lnTo>
                    <a:lnTo>
                      <a:pt x="797" y="0"/>
                    </a:lnTo>
                    <a:close/>
                  </a:path>
                </a:pathLst>
              </a:custGeom>
              <a:grpFill/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" name="Freeform 22">
                <a:extLst>
                  <a:ext uri="{FF2B5EF4-FFF2-40B4-BE49-F238E27FC236}">
                    <a16:creationId xmlns:a16="http://schemas.microsoft.com/office/drawing/2014/main" id="{7930C111-B404-48E7-A8E3-A8CC192941A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570" y="2349"/>
                <a:ext cx="107" cy="106"/>
              </a:xfrm>
              <a:custGeom>
                <a:avLst/>
                <a:gdLst>
                  <a:gd name="T0" fmla="*/ 582 w 1386"/>
                  <a:gd name="T1" fmla="*/ 190 h 1382"/>
                  <a:gd name="T2" fmla="*/ 433 w 1386"/>
                  <a:gd name="T3" fmla="*/ 248 h 1382"/>
                  <a:gd name="T4" fmla="*/ 311 w 1386"/>
                  <a:gd name="T5" fmla="*/ 348 h 1382"/>
                  <a:gd name="T6" fmla="*/ 224 w 1386"/>
                  <a:gd name="T7" fmla="*/ 479 h 1382"/>
                  <a:gd name="T8" fmla="*/ 182 w 1386"/>
                  <a:gd name="T9" fmla="*/ 635 h 1382"/>
                  <a:gd name="T10" fmla="*/ 190 w 1386"/>
                  <a:gd name="T11" fmla="*/ 801 h 1382"/>
                  <a:gd name="T12" fmla="*/ 249 w 1386"/>
                  <a:gd name="T13" fmla="*/ 949 h 1382"/>
                  <a:gd name="T14" fmla="*/ 349 w 1386"/>
                  <a:gd name="T15" fmla="*/ 1071 h 1382"/>
                  <a:gd name="T16" fmla="*/ 480 w 1386"/>
                  <a:gd name="T17" fmla="*/ 1158 h 1382"/>
                  <a:gd name="T18" fmla="*/ 636 w 1386"/>
                  <a:gd name="T19" fmla="*/ 1200 h 1382"/>
                  <a:gd name="T20" fmla="*/ 803 w 1386"/>
                  <a:gd name="T21" fmla="*/ 1192 h 1382"/>
                  <a:gd name="T22" fmla="*/ 952 w 1386"/>
                  <a:gd name="T23" fmla="*/ 1134 h 1382"/>
                  <a:gd name="T24" fmla="*/ 1074 w 1386"/>
                  <a:gd name="T25" fmla="*/ 1034 h 1382"/>
                  <a:gd name="T26" fmla="*/ 1161 w 1386"/>
                  <a:gd name="T27" fmla="*/ 902 h 1382"/>
                  <a:gd name="T28" fmla="*/ 1204 w 1386"/>
                  <a:gd name="T29" fmla="*/ 746 h 1382"/>
                  <a:gd name="T30" fmla="*/ 1195 w 1386"/>
                  <a:gd name="T31" fmla="*/ 581 h 1382"/>
                  <a:gd name="T32" fmla="*/ 1136 w 1386"/>
                  <a:gd name="T33" fmla="*/ 432 h 1382"/>
                  <a:gd name="T34" fmla="*/ 1037 w 1386"/>
                  <a:gd name="T35" fmla="*/ 311 h 1382"/>
                  <a:gd name="T36" fmla="*/ 905 w 1386"/>
                  <a:gd name="T37" fmla="*/ 224 h 1382"/>
                  <a:gd name="T38" fmla="*/ 749 w 1386"/>
                  <a:gd name="T39" fmla="*/ 182 h 1382"/>
                  <a:gd name="T40" fmla="*/ 759 w 1386"/>
                  <a:gd name="T41" fmla="*/ 4 h 1382"/>
                  <a:gd name="T42" fmla="*/ 947 w 1386"/>
                  <a:gd name="T43" fmla="*/ 49 h 1382"/>
                  <a:gd name="T44" fmla="*/ 1111 w 1386"/>
                  <a:gd name="T45" fmla="*/ 142 h 1382"/>
                  <a:gd name="T46" fmla="*/ 1244 w 1386"/>
                  <a:gd name="T47" fmla="*/ 274 h 1382"/>
                  <a:gd name="T48" fmla="*/ 1337 w 1386"/>
                  <a:gd name="T49" fmla="*/ 437 h 1382"/>
                  <a:gd name="T50" fmla="*/ 1383 w 1386"/>
                  <a:gd name="T51" fmla="*/ 625 h 1382"/>
                  <a:gd name="T52" fmla="*/ 1373 w 1386"/>
                  <a:gd name="T53" fmla="*/ 822 h 1382"/>
                  <a:gd name="T54" fmla="*/ 1311 w 1386"/>
                  <a:gd name="T55" fmla="*/ 1003 h 1382"/>
                  <a:gd name="T56" fmla="*/ 1204 w 1386"/>
                  <a:gd name="T57" fmla="*/ 1156 h 1382"/>
                  <a:gd name="T58" fmla="*/ 1060 w 1386"/>
                  <a:gd name="T59" fmla="*/ 1276 h 1382"/>
                  <a:gd name="T60" fmla="*/ 887 w 1386"/>
                  <a:gd name="T61" fmla="*/ 1354 h 1382"/>
                  <a:gd name="T62" fmla="*/ 693 w 1386"/>
                  <a:gd name="T63" fmla="*/ 1382 h 1382"/>
                  <a:gd name="T64" fmla="*/ 499 w 1386"/>
                  <a:gd name="T65" fmla="*/ 1354 h 1382"/>
                  <a:gd name="T66" fmla="*/ 325 w 1386"/>
                  <a:gd name="T67" fmla="*/ 1276 h 1382"/>
                  <a:gd name="T68" fmla="*/ 181 w 1386"/>
                  <a:gd name="T69" fmla="*/ 1156 h 1382"/>
                  <a:gd name="T70" fmla="*/ 74 w 1386"/>
                  <a:gd name="T71" fmla="*/ 1003 h 1382"/>
                  <a:gd name="T72" fmla="*/ 12 w 1386"/>
                  <a:gd name="T73" fmla="*/ 822 h 1382"/>
                  <a:gd name="T74" fmla="*/ 3 w 1386"/>
                  <a:gd name="T75" fmla="*/ 625 h 1382"/>
                  <a:gd name="T76" fmla="*/ 48 w 1386"/>
                  <a:gd name="T77" fmla="*/ 437 h 1382"/>
                  <a:gd name="T78" fmla="*/ 141 w 1386"/>
                  <a:gd name="T79" fmla="*/ 273 h 1382"/>
                  <a:gd name="T80" fmla="*/ 274 w 1386"/>
                  <a:gd name="T81" fmla="*/ 141 h 1382"/>
                  <a:gd name="T82" fmla="*/ 438 w 1386"/>
                  <a:gd name="T83" fmla="*/ 49 h 1382"/>
                  <a:gd name="T84" fmla="*/ 626 w 1386"/>
                  <a:gd name="T85" fmla="*/ 4 h 13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386" h="1382">
                    <a:moveTo>
                      <a:pt x="693" y="179"/>
                    </a:moveTo>
                    <a:lnTo>
                      <a:pt x="636" y="182"/>
                    </a:lnTo>
                    <a:lnTo>
                      <a:pt x="582" y="190"/>
                    </a:lnTo>
                    <a:lnTo>
                      <a:pt x="531" y="204"/>
                    </a:lnTo>
                    <a:lnTo>
                      <a:pt x="480" y="224"/>
                    </a:lnTo>
                    <a:lnTo>
                      <a:pt x="433" y="248"/>
                    </a:lnTo>
                    <a:lnTo>
                      <a:pt x="389" y="277"/>
                    </a:lnTo>
                    <a:lnTo>
                      <a:pt x="349" y="311"/>
                    </a:lnTo>
                    <a:lnTo>
                      <a:pt x="311" y="348"/>
                    </a:lnTo>
                    <a:lnTo>
                      <a:pt x="278" y="389"/>
                    </a:lnTo>
                    <a:lnTo>
                      <a:pt x="249" y="432"/>
                    </a:lnTo>
                    <a:lnTo>
                      <a:pt x="224" y="479"/>
                    </a:lnTo>
                    <a:lnTo>
                      <a:pt x="205" y="529"/>
                    </a:lnTo>
                    <a:lnTo>
                      <a:pt x="190" y="581"/>
                    </a:lnTo>
                    <a:lnTo>
                      <a:pt x="182" y="635"/>
                    </a:lnTo>
                    <a:lnTo>
                      <a:pt x="179" y="691"/>
                    </a:lnTo>
                    <a:lnTo>
                      <a:pt x="182" y="746"/>
                    </a:lnTo>
                    <a:lnTo>
                      <a:pt x="190" y="801"/>
                    </a:lnTo>
                    <a:lnTo>
                      <a:pt x="205" y="853"/>
                    </a:lnTo>
                    <a:lnTo>
                      <a:pt x="224" y="902"/>
                    </a:lnTo>
                    <a:lnTo>
                      <a:pt x="249" y="949"/>
                    </a:lnTo>
                    <a:lnTo>
                      <a:pt x="278" y="993"/>
                    </a:lnTo>
                    <a:lnTo>
                      <a:pt x="312" y="1034"/>
                    </a:lnTo>
                    <a:lnTo>
                      <a:pt x="349" y="1071"/>
                    </a:lnTo>
                    <a:lnTo>
                      <a:pt x="390" y="1105"/>
                    </a:lnTo>
                    <a:lnTo>
                      <a:pt x="434" y="1134"/>
                    </a:lnTo>
                    <a:lnTo>
                      <a:pt x="480" y="1158"/>
                    </a:lnTo>
                    <a:lnTo>
                      <a:pt x="531" y="1178"/>
                    </a:lnTo>
                    <a:lnTo>
                      <a:pt x="583" y="1192"/>
                    </a:lnTo>
                    <a:lnTo>
                      <a:pt x="636" y="1200"/>
                    </a:lnTo>
                    <a:lnTo>
                      <a:pt x="693" y="1204"/>
                    </a:lnTo>
                    <a:lnTo>
                      <a:pt x="749" y="1200"/>
                    </a:lnTo>
                    <a:lnTo>
                      <a:pt x="803" y="1192"/>
                    </a:lnTo>
                    <a:lnTo>
                      <a:pt x="855" y="1178"/>
                    </a:lnTo>
                    <a:lnTo>
                      <a:pt x="905" y="1158"/>
                    </a:lnTo>
                    <a:lnTo>
                      <a:pt x="952" y="1134"/>
                    </a:lnTo>
                    <a:lnTo>
                      <a:pt x="996" y="1105"/>
                    </a:lnTo>
                    <a:lnTo>
                      <a:pt x="1037" y="1071"/>
                    </a:lnTo>
                    <a:lnTo>
                      <a:pt x="1074" y="1034"/>
                    </a:lnTo>
                    <a:lnTo>
                      <a:pt x="1107" y="993"/>
                    </a:lnTo>
                    <a:lnTo>
                      <a:pt x="1136" y="949"/>
                    </a:lnTo>
                    <a:lnTo>
                      <a:pt x="1161" y="902"/>
                    </a:lnTo>
                    <a:lnTo>
                      <a:pt x="1180" y="853"/>
                    </a:lnTo>
                    <a:lnTo>
                      <a:pt x="1195" y="801"/>
                    </a:lnTo>
                    <a:lnTo>
                      <a:pt x="1204" y="746"/>
                    </a:lnTo>
                    <a:lnTo>
                      <a:pt x="1207" y="691"/>
                    </a:lnTo>
                    <a:lnTo>
                      <a:pt x="1204" y="635"/>
                    </a:lnTo>
                    <a:lnTo>
                      <a:pt x="1195" y="581"/>
                    </a:lnTo>
                    <a:lnTo>
                      <a:pt x="1180" y="529"/>
                    </a:lnTo>
                    <a:lnTo>
                      <a:pt x="1161" y="479"/>
                    </a:lnTo>
                    <a:lnTo>
                      <a:pt x="1136" y="432"/>
                    </a:lnTo>
                    <a:lnTo>
                      <a:pt x="1107" y="389"/>
                    </a:lnTo>
                    <a:lnTo>
                      <a:pt x="1074" y="348"/>
                    </a:lnTo>
                    <a:lnTo>
                      <a:pt x="1037" y="311"/>
                    </a:lnTo>
                    <a:lnTo>
                      <a:pt x="996" y="277"/>
                    </a:lnTo>
                    <a:lnTo>
                      <a:pt x="952" y="248"/>
                    </a:lnTo>
                    <a:lnTo>
                      <a:pt x="905" y="224"/>
                    </a:lnTo>
                    <a:lnTo>
                      <a:pt x="855" y="204"/>
                    </a:lnTo>
                    <a:lnTo>
                      <a:pt x="803" y="190"/>
                    </a:lnTo>
                    <a:lnTo>
                      <a:pt x="749" y="182"/>
                    </a:lnTo>
                    <a:lnTo>
                      <a:pt x="693" y="179"/>
                    </a:lnTo>
                    <a:close/>
                    <a:moveTo>
                      <a:pt x="693" y="0"/>
                    </a:moveTo>
                    <a:lnTo>
                      <a:pt x="759" y="4"/>
                    </a:lnTo>
                    <a:lnTo>
                      <a:pt x="825" y="13"/>
                    </a:lnTo>
                    <a:lnTo>
                      <a:pt x="887" y="28"/>
                    </a:lnTo>
                    <a:lnTo>
                      <a:pt x="947" y="49"/>
                    </a:lnTo>
                    <a:lnTo>
                      <a:pt x="1006" y="75"/>
                    </a:lnTo>
                    <a:lnTo>
                      <a:pt x="1060" y="106"/>
                    </a:lnTo>
                    <a:lnTo>
                      <a:pt x="1111" y="142"/>
                    </a:lnTo>
                    <a:lnTo>
                      <a:pt x="1160" y="182"/>
                    </a:lnTo>
                    <a:lnTo>
                      <a:pt x="1204" y="226"/>
                    </a:lnTo>
                    <a:lnTo>
                      <a:pt x="1244" y="274"/>
                    </a:lnTo>
                    <a:lnTo>
                      <a:pt x="1280" y="325"/>
                    </a:lnTo>
                    <a:lnTo>
                      <a:pt x="1311" y="380"/>
                    </a:lnTo>
                    <a:lnTo>
                      <a:pt x="1337" y="437"/>
                    </a:lnTo>
                    <a:lnTo>
                      <a:pt x="1358" y="497"/>
                    </a:lnTo>
                    <a:lnTo>
                      <a:pt x="1373" y="560"/>
                    </a:lnTo>
                    <a:lnTo>
                      <a:pt x="1383" y="625"/>
                    </a:lnTo>
                    <a:lnTo>
                      <a:pt x="1386" y="691"/>
                    </a:lnTo>
                    <a:lnTo>
                      <a:pt x="1383" y="758"/>
                    </a:lnTo>
                    <a:lnTo>
                      <a:pt x="1373" y="822"/>
                    </a:lnTo>
                    <a:lnTo>
                      <a:pt x="1358" y="885"/>
                    </a:lnTo>
                    <a:lnTo>
                      <a:pt x="1337" y="945"/>
                    </a:lnTo>
                    <a:lnTo>
                      <a:pt x="1311" y="1003"/>
                    </a:lnTo>
                    <a:lnTo>
                      <a:pt x="1280" y="1057"/>
                    </a:lnTo>
                    <a:lnTo>
                      <a:pt x="1244" y="1109"/>
                    </a:lnTo>
                    <a:lnTo>
                      <a:pt x="1204" y="1156"/>
                    </a:lnTo>
                    <a:lnTo>
                      <a:pt x="1160" y="1200"/>
                    </a:lnTo>
                    <a:lnTo>
                      <a:pt x="1111" y="1240"/>
                    </a:lnTo>
                    <a:lnTo>
                      <a:pt x="1060" y="1276"/>
                    </a:lnTo>
                    <a:lnTo>
                      <a:pt x="1006" y="1307"/>
                    </a:lnTo>
                    <a:lnTo>
                      <a:pt x="947" y="1334"/>
                    </a:lnTo>
                    <a:lnTo>
                      <a:pt x="887" y="1354"/>
                    </a:lnTo>
                    <a:lnTo>
                      <a:pt x="825" y="1370"/>
                    </a:lnTo>
                    <a:lnTo>
                      <a:pt x="759" y="1379"/>
                    </a:lnTo>
                    <a:lnTo>
                      <a:pt x="693" y="1382"/>
                    </a:lnTo>
                    <a:lnTo>
                      <a:pt x="626" y="1379"/>
                    </a:lnTo>
                    <a:lnTo>
                      <a:pt x="561" y="1370"/>
                    </a:lnTo>
                    <a:lnTo>
                      <a:pt x="499" y="1354"/>
                    </a:lnTo>
                    <a:lnTo>
                      <a:pt x="438" y="1334"/>
                    </a:lnTo>
                    <a:lnTo>
                      <a:pt x="380" y="1307"/>
                    </a:lnTo>
                    <a:lnTo>
                      <a:pt x="325" y="1276"/>
                    </a:lnTo>
                    <a:lnTo>
                      <a:pt x="274" y="1240"/>
                    </a:lnTo>
                    <a:lnTo>
                      <a:pt x="225" y="1200"/>
                    </a:lnTo>
                    <a:lnTo>
                      <a:pt x="181" y="1156"/>
                    </a:lnTo>
                    <a:lnTo>
                      <a:pt x="141" y="1108"/>
                    </a:lnTo>
                    <a:lnTo>
                      <a:pt x="105" y="1057"/>
                    </a:lnTo>
                    <a:lnTo>
                      <a:pt x="74" y="1003"/>
                    </a:lnTo>
                    <a:lnTo>
                      <a:pt x="48" y="945"/>
                    </a:lnTo>
                    <a:lnTo>
                      <a:pt x="28" y="885"/>
                    </a:lnTo>
                    <a:lnTo>
                      <a:pt x="12" y="822"/>
                    </a:lnTo>
                    <a:lnTo>
                      <a:pt x="3" y="758"/>
                    </a:lnTo>
                    <a:lnTo>
                      <a:pt x="0" y="691"/>
                    </a:lnTo>
                    <a:lnTo>
                      <a:pt x="3" y="625"/>
                    </a:lnTo>
                    <a:lnTo>
                      <a:pt x="12" y="560"/>
                    </a:lnTo>
                    <a:lnTo>
                      <a:pt x="28" y="497"/>
                    </a:lnTo>
                    <a:lnTo>
                      <a:pt x="48" y="437"/>
                    </a:lnTo>
                    <a:lnTo>
                      <a:pt x="74" y="380"/>
                    </a:lnTo>
                    <a:lnTo>
                      <a:pt x="106" y="324"/>
                    </a:lnTo>
                    <a:lnTo>
                      <a:pt x="141" y="273"/>
                    </a:lnTo>
                    <a:lnTo>
                      <a:pt x="182" y="225"/>
                    </a:lnTo>
                    <a:lnTo>
                      <a:pt x="226" y="181"/>
                    </a:lnTo>
                    <a:lnTo>
                      <a:pt x="274" y="141"/>
                    </a:lnTo>
                    <a:lnTo>
                      <a:pt x="326" y="106"/>
                    </a:lnTo>
                    <a:lnTo>
                      <a:pt x="380" y="74"/>
                    </a:lnTo>
                    <a:lnTo>
                      <a:pt x="438" y="49"/>
                    </a:lnTo>
                    <a:lnTo>
                      <a:pt x="499" y="28"/>
                    </a:lnTo>
                    <a:lnTo>
                      <a:pt x="561" y="13"/>
                    </a:lnTo>
                    <a:lnTo>
                      <a:pt x="626" y="4"/>
                    </a:lnTo>
                    <a:lnTo>
                      <a:pt x="693" y="0"/>
                    </a:lnTo>
                    <a:close/>
                  </a:path>
                </a:pathLst>
              </a:custGeom>
              <a:grpFill/>
              <a:ln w="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sp>
        <p:nvSpPr>
          <p:cNvPr id="33" name="Oval 32">
            <a:extLst>
              <a:ext uri="{FF2B5EF4-FFF2-40B4-BE49-F238E27FC236}">
                <a16:creationId xmlns:a16="http://schemas.microsoft.com/office/drawing/2014/main" id="{A88627EB-81DF-4EE4-A233-A9C42C7F3C72}"/>
              </a:ext>
            </a:extLst>
          </p:cNvPr>
          <p:cNvSpPr/>
          <p:nvPr/>
        </p:nvSpPr>
        <p:spPr>
          <a:xfrm>
            <a:off x="5860548" y="2633725"/>
            <a:ext cx="867226" cy="867226"/>
          </a:xfrm>
          <a:prstGeom prst="ellipse">
            <a:avLst/>
          </a:prstGeom>
          <a:solidFill>
            <a:schemeClr val="accent4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A05D53D1-FD58-447E-AF8E-8DA8B84108CB}"/>
              </a:ext>
            </a:extLst>
          </p:cNvPr>
          <p:cNvSpPr txBox="1"/>
          <p:nvPr/>
        </p:nvSpPr>
        <p:spPr>
          <a:xfrm>
            <a:off x="6899534" y="2655782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F02DF080-F1CE-447E-A226-A63BD0D5FF53}"/>
              </a:ext>
            </a:extLst>
          </p:cNvPr>
          <p:cNvSpPr txBox="1"/>
          <p:nvPr/>
        </p:nvSpPr>
        <p:spPr>
          <a:xfrm>
            <a:off x="6899535" y="3004167"/>
            <a:ext cx="37635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doloremque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perspiciatis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unde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omnis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iste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36" name="Group 1047">
            <a:extLst>
              <a:ext uri="{FF2B5EF4-FFF2-40B4-BE49-F238E27FC236}">
                <a16:creationId xmlns:a16="http://schemas.microsoft.com/office/drawing/2014/main" id="{3CF778BE-DE7D-4AFF-A250-6B51D74287BE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6092110" y="2905623"/>
            <a:ext cx="422017" cy="327686"/>
            <a:chOff x="281" y="748"/>
            <a:chExt cx="4098" cy="3182"/>
          </a:xfrm>
          <a:solidFill>
            <a:schemeClr val="bg1"/>
          </a:solidFill>
        </p:grpSpPr>
        <p:sp>
          <p:nvSpPr>
            <p:cNvPr id="37" name="Freeform 1049">
              <a:extLst>
                <a:ext uri="{FF2B5EF4-FFF2-40B4-BE49-F238E27FC236}">
                  <a16:creationId xmlns:a16="http://schemas.microsoft.com/office/drawing/2014/main" id="{7979B74E-CEED-4F70-9B69-41F75930839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" y="748"/>
              <a:ext cx="4098" cy="3182"/>
            </a:xfrm>
            <a:custGeom>
              <a:avLst/>
              <a:gdLst>
                <a:gd name="T0" fmla="*/ 1653 w 4098"/>
                <a:gd name="T1" fmla="*/ 2299 h 3182"/>
                <a:gd name="T2" fmla="*/ 1840 w 4098"/>
                <a:gd name="T3" fmla="*/ 2488 h 3182"/>
                <a:gd name="T4" fmla="*/ 3386 w 4098"/>
                <a:gd name="T5" fmla="*/ 565 h 3182"/>
                <a:gd name="T6" fmla="*/ 3757 w 4098"/>
                <a:gd name="T7" fmla="*/ 207 h 3182"/>
                <a:gd name="T8" fmla="*/ 3727 w 4098"/>
                <a:gd name="T9" fmla="*/ 225 h 3182"/>
                <a:gd name="T10" fmla="*/ 3595 w 4098"/>
                <a:gd name="T11" fmla="*/ 544 h 3182"/>
                <a:gd name="T12" fmla="*/ 3914 w 4098"/>
                <a:gd name="T13" fmla="*/ 413 h 3182"/>
                <a:gd name="T14" fmla="*/ 3933 w 4098"/>
                <a:gd name="T15" fmla="*/ 382 h 3182"/>
                <a:gd name="T16" fmla="*/ 3933 w 4098"/>
                <a:gd name="T17" fmla="*/ 346 h 3182"/>
                <a:gd name="T18" fmla="*/ 3914 w 4098"/>
                <a:gd name="T19" fmla="*/ 316 h 3182"/>
                <a:gd name="T20" fmla="*/ 3824 w 4098"/>
                <a:gd name="T21" fmla="*/ 225 h 3182"/>
                <a:gd name="T22" fmla="*/ 3793 w 4098"/>
                <a:gd name="T23" fmla="*/ 207 h 3182"/>
                <a:gd name="T24" fmla="*/ 163 w 4098"/>
                <a:gd name="T25" fmla="*/ 162 h 3182"/>
                <a:gd name="T26" fmla="*/ 3018 w 4098"/>
                <a:gd name="T27" fmla="*/ 3018 h 3182"/>
                <a:gd name="T28" fmla="*/ 1942 w 4098"/>
                <a:gd name="T29" fmla="*/ 2617 h 3182"/>
                <a:gd name="T30" fmla="*/ 1911 w 4098"/>
                <a:gd name="T31" fmla="*/ 2637 h 3182"/>
                <a:gd name="T32" fmla="*/ 1442 w 4098"/>
                <a:gd name="T33" fmla="*/ 2791 h 3182"/>
                <a:gd name="T34" fmla="*/ 1408 w 4098"/>
                <a:gd name="T35" fmla="*/ 2789 h 3182"/>
                <a:gd name="T36" fmla="*/ 1372 w 4098"/>
                <a:gd name="T37" fmla="*/ 2768 h 3182"/>
                <a:gd name="T38" fmla="*/ 1350 w 4098"/>
                <a:gd name="T39" fmla="*/ 2730 h 3182"/>
                <a:gd name="T40" fmla="*/ 1352 w 4098"/>
                <a:gd name="T41" fmla="*/ 2685 h 3182"/>
                <a:gd name="T42" fmla="*/ 1511 w 4098"/>
                <a:gd name="T43" fmla="*/ 2212 h 3182"/>
                <a:gd name="T44" fmla="*/ 3018 w 4098"/>
                <a:gd name="T45" fmla="*/ 703 h 3182"/>
                <a:gd name="T46" fmla="*/ 163 w 4098"/>
                <a:gd name="T47" fmla="*/ 162 h 3182"/>
                <a:gd name="T48" fmla="*/ 3100 w 4098"/>
                <a:gd name="T49" fmla="*/ 0 h 3182"/>
                <a:gd name="T50" fmla="*/ 3141 w 4098"/>
                <a:gd name="T51" fmla="*/ 11 h 3182"/>
                <a:gd name="T52" fmla="*/ 3170 w 4098"/>
                <a:gd name="T53" fmla="*/ 39 h 3182"/>
                <a:gd name="T54" fmla="*/ 3182 w 4098"/>
                <a:gd name="T55" fmla="*/ 82 h 3182"/>
                <a:gd name="T56" fmla="*/ 3611 w 4098"/>
                <a:gd name="T57" fmla="*/ 109 h 3182"/>
                <a:gd name="T58" fmla="*/ 3670 w 4098"/>
                <a:gd name="T59" fmla="*/ 67 h 3182"/>
                <a:gd name="T60" fmla="*/ 3738 w 4098"/>
                <a:gd name="T61" fmla="*/ 44 h 3182"/>
                <a:gd name="T62" fmla="*/ 3811 w 4098"/>
                <a:gd name="T63" fmla="*/ 44 h 3182"/>
                <a:gd name="T64" fmla="*/ 3881 w 4098"/>
                <a:gd name="T65" fmla="*/ 67 h 3182"/>
                <a:gd name="T66" fmla="*/ 3939 w 4098"/>
                <a:gd name="T67" fmla="*/ 109 h 3182"/>
                <a:gd name="T68" fmla="*/ 4055 w 4098"/>
                <a:gd name="T69" fmla="*/ 228 h 3182"/>
                <a:gd name="T70" fmla="*/ 4087 w 4098"/>
                <a:gd name="T71" fmla="*/ 293 h 3182"/>
                <a:gd name="T72" fmla="*/ 4098 w 4098"/>
                <a:gd name="T73" fmla="*/ 365 h 3182"/>
                <a:gd name="T74" fmla="*/ 4087 w 4098"/>
                <a:gd name="T75" fmla="*/ 437 h 3182"/>
                <a:gd name="T76" fmla="*/ 4055 w 4098"/>
                <a:gd name="T77" fmla="*/ 500 h 3182"/>
                <a:gd name="T78" fmla="*/ 3182 w 4098"/>
                <a:gd name="T79" fmla="*/ 1377 h 3182"/>
                <a:gd name="T80" fmla="*/ 3178 w 4098"/>
                <a:gd name="T81" fmla="*/ 3121 h 3182"/>
                <a:gd name="T82" fmla="*/ 3158 w 4098"/>
                <a:gd name="T83" fmla="*/ 3157 h 3182"/>
                <a:gd name="T84" fmla="*/ 3122 w 4098"/>
                <a:gd name="T85" fmla="*/ 3178 h 3182"/>
                <a:gd name="T86" fmla="*/ 82 w 4098"/>
                <a:gd name="T87" fmla="*/ 3182 h 3182"/>
                <a:gd name="T88" fmla="*/ 41 w 4098"/>
                <a:gd name="T89" fmla="*/ 3171 h 3182"/>
                <a:gd name="T90" fmla="*/ 11 w 4098"/>
                <a:gd name="T91" fmla="*/ 3141 h 3182"/>
                <a:gd name="T92" fmla="*/ 0 w 4098"/>
                <a:gd name="T93" fmla="*/ 3100 h 3182"/>
                <a:gd name="T94" fmla="*/ 2 w 4098"/>
                <a:gd name="T95" fmla="*/ 59 h 3182"/>
                <a:gd name="T96" fmla="*/ 24 w 4098"/>
                <a:gd name="T97" fmla="*/ 23 h 3182"/>
                <a:gd name="T98" fmla="*/ 60 w 4098"/>
                <a:gd name="T99" fmla="*/ 2 h 3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098" h="3182">
                  <a:moveTo>
                    <a:pt x="3386" y="565"/>
                  </a:moveTo>
                  <a:lnTo>
                    <a:pt x="1653" y="2299"/>
                  </a:lnTo>
                  <a:lnTo>
                    <a:pt x="1558" y="2582"/>
                  </a:lnTo>
                  <a:lnTo>
                    <a:pt x="1840" y="2488"/>
                  </a:lnTo>
                  <a:lnTo>
                    <a:pt x="3574" y="754"/>
                  </a:lnTo>
                  <a:lnTo>
                    <a:pt x="3386" y="565"/>
                  </a:lnTo>
                  <a:close/>
                  <a:moveTo>
                    <a:pt x="3775" y="205"/>
                  </a:moveTo>
                  <a:lnTo>
                    <a:pt x="3757" y="207"/>
                  </a:lnTo>
                  <a:lnTo>
                    <a:pt x="3740" y="213"/>
                  </a:lnTo>
                  <a:lnTo>
                    <a:pt x="3727" y="225"/>
                  </a:lnTo>
                  <a:lnTo>
                    <a:pt x="3502" y="449"/>
                  </a:lnTo>
                  <a:lnTo>
                    <a:pt x="3595" y="544"/>
                  </a:lnTo>
                  <a:lnTo>
                    <a:pt x="3689" y="638"/>
                  </a:lnTo>
                  <a:lnTo>
                    <a:pt x="3914" y="413"/>
                  </a:lnTo>
                  <a:lnTo>
                    <a:pt x="3925" y="398"/>
                  </a:lnTo>
                  <a:lnTo>
                    <a:pt x="3933" y="382"/>
                  </a:lnTo>
                  <a:lnTo>
                    <a:pt x="3935" y="365"/>
                  </a:lnTo>
                  <a:lnTo>
                    <a:pt x="3933" y="346"/>
                  </a:lnTo>
                  <a:lnTo>
                    <a:pt x="3925" y="330"/>
                  </a:lnTo>
                  <a:lnTo>
                    <a:pt x="3914" y="316"/>
                  </a:lnTo>
                  <a:lnTo>
                    <a:pt x="3914" y="316"/>
                  </a:lnTo>
                  <a:lnTo>
                    <a:pt x="3824" y="225"/>
                  </a:lnTo>
                  <a:lnTo>
                    <a:pt x="3809" y="213"/>
                  </a:lnTo>
                  <a:lnTo>
                    <a:pt x="3793" y="207"/>
                  </a:lnTo>
                  <a:lnTo>
                    <a:pt x="3775" y="205"/>
                  </a:lnTo>
                  <a:close/>
                  <a:moveTo>
                    <a:pt x="163" y="162"/>
                  </a:moveTo>
                  <a:lnTo>
                    <a:pt x="163" y="3018"/>
                  </a:lnTo>
                  <a:lnTo>
                    <a:pt x="3018" y="3018"/>
                  </a:lnTo>
                  <a:lnTo>
                    <a:pt x="3018" y="1541"/>
                  </a:lnTo>
                  <a:lnTo>
                    <a:pt x="1942" y="2617"/>
                  </a:lnTo>
                  <a:lnTo>
                    <a:pt x="1929" y="2628"/>
                  </a:lnTo>
                  <a:lnTo>
                    <a:pt x="1911" y="2637"/>
                  </a:lnTo>
                  <a:lnTo>
                    <a:pt x="1455" y="2788"/>
                  </a:lnTo>
                  <a:lnTo>
                    <a:pt x="1442" y="2791"/>
                  </a:lnTo>
                  <a:lnTo>
                    <a:pt x="1429" y="2792"/>
                  </a:lnTo>
                  <a:lnTo>
                    <a:pt x="1408" y="2789"/>
                  </a:lnTo>
                  <a:lnTo>
                    <a:pt x="1388" y="2782"/>
                  </a:lnTo>
                  <a:lnTo>
                    <a:pt x="1372" y="2768"/>
                  </a:lnTo>
                  <a:lnTo>
                    <a:pt x="1357" y="2750"/>
                  </a:lnTo>
                  <a:lnTo>
                    <a:pt x="1350" y="2730"/>
                  </a:lnTo>
                  <a:lnTo>
                    <a:pt x="1347" y="2708"/>
                  </a:lnTo>
                  <a:lnTo>
                    <a:pt x="1352" y="2685"/>
                  </a:lnTo>
                  <a:lnTo>
                    <a:pt x="1504" y="2229"/>
                  </a:lnTo>
                  <a:lnTo>
                    <a:pt x="1511" y="2212"/>
                  </a:lnTo>
                  <a:lnTo>
                    <a:pt x="1524" y="2197"/>
                  </a:lnTo>
                  <a:lnTo>
                    <a:pt x="3018" y="703"/>
                  </a:lnTo>
                  <a:lnTo>
                    <a:pt x="3018" y="162"/>
                  </a:lnTo>
                  <a:lnTo>
                    <a:pt x="163" y="162"/>
                  </a:lnTo>
                  <a:close/>
                  <a:moveTo>
                    <a:pt x="82" y="0"/>
                  </a:moveTo>
                  <a:lnTo>
                    <a:pt x="3100" y="0"/>
                  </a:lnTo>
                  <a:lnTo>
                    <a:pt x="3122" y="2"/>
                  </a:lnTo>
                  <a:lnTo>
                    <a:pt x="3141" y="11"/>
                  </a:lnTo>
                  <a:lnTo>
                    <a:pt x="3158" y="23"/>
                  </a:lnTo>
                  <a:lnTo>
                    <a:pt x="3170" y="39"/>
                  </a:lnTo>
                  <a:lnTo>
                    <a:pt x="3178" y="59"/>
                  </a:lnTo>
                  <a:lnTo>
                    <a:pt x="3182" y="82"/>
                  </a:lnTo>
                  <a:lnTo>
                    <a:pt x="3182" y="539"/>
                  </a:lnTo>
                  <a:lnTo>
                    <a:pt x="3611" y="109"/>
                  </a:lnTo>
                  <a:lnTo>
                    <a:pt x="3639" y="85"/>
                  </a:lnTo>
                  <a:lnTo>
                    <a:pt x="3670" y="67"/>
                  </a:lnTo>
                  <a:lnTo>
                    <a:pt x="3703" y="53"/>
                  </a:lnTo>
                  <a:lnTo>
                    <a:pt x="3738" y="44"/>
                  </a:lnTo>
                  <a:lnTo>
                    <a:pt x="3775" y="42"/>
                  </a:lnTo>
                  <a:lnTo>
                    <a:pt x="3811" y="44"/>
                  </a:lnTo>
                  <a:lnTo>
                    <a:pt x="3847" y="53"/>
                  </a:lnTo>
                  <a:lnTo>
                    <a:pt x="3881" y="67"/>
                  </a:lnTo>
                  <a:lnTo>
                    <a:pt x="3910" y="85"/>
                  </a:lnTo>
                  <a:lnTo>
                    <a:pt x="3939" y="109"/>
                  </a:lnTo>
                  <a:lnTo>
                    <a:pt x="4030" y="201"/>
                  </a:lnTo>
                  <a:lnTo>
                    <a:pt x="4055" y="228"/>
                  </a:lnTo>
                  <a:lnTo>
                    <a:pt x="4073" y="259"/>
                  </a:lnTo>
                  <a:lnTo>
                    <a:pt x="4087" y="293"/>
                  </a:lnTo>
                  <a:lnTo>
                    <a:pt x="4096" y="328"/>
                  </a:lnTo>
                  <a:lnTo>
                    <a:pt x="4098" y="365"/>
                  </a:lnTo>
                  <a:lnTo>
                    <a:pt x="4096" y="401"/>
                  </a:lnTo>
                  <a:lnTo>
                    <a:pt x="4087" y="437"/>
                  </a:lnTo>
                  <a:lnTo>
                    <a:pt x="4073" y="469"/>
                  </a:lnTo>
                  <a:lnTo>
                    <a:pt x="4055" y="500"/>
                  </a:lnTo>
                  <a:lnTo>
                    <a:pt x="4030" y="529"/>
                  </a:lnTo>
                  <a:lnTo>
                    <a:pt x="3182" y="1377"/>
                  </a:lnTo>
                  <a:lnTo>
                    <a:pt x="3182" y="3100"/>
                  </a:lnTo>
                  <a:lnTo>
                    <a:pt x="3178" y="3121"/>
                  </a:lnTo>
                  <a:lnTo>
                    <a:pt x="3170" y="3141"/>
                  </a:lnTo>
                  <a:lnTo>
                    <a:pt x="3158" y="3157"/>
                  </a:lnTo>
                  <a:lnTo>
                    <a:pt x="3141" y="3171"/>
                  </a:lnTo>
                  <a:lnTo>
                    <a:pt x="3122" y="3178"/>
                  </a:lnTo>
                  <a:lnTo>
                    <a:pt x="3100" y="3182"/>
                  </a:lnTo>
                  <a:lnTo>
                    <a:pt x="82" y="3182"/>
                  </a:lnTo>
                  <a:lnTo>
                    <a:pt x="60" y="3178"/>
                  </a:lnTo>
                  <a:lnTo>
                    <a:pt x="41" y="3171"/>
                  </a:lnTo>
                  <a:lnTo>
                    <a:pt x="24" y="3157"/>
                  </a:lnTo>
                  <a:lnTo>
                    <a:pt x="11" y="3141"/>
                  </a:lnTo>
                  <a:lnTo>
                    <a:pt x="2" y="3121"/>
                  </a:lnTo>
                  <a:lnTo>
                    <a:pt x="0" y="3100"/>
                  </a:lnTo>
                  <a:lnTo>
                    <a:pt x="0" y="82"/>
                  </a:lnTo>
                  <a:lnTo>
                    <a:pt x="2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1" y="11"/>
                  </a:lnTo>
                  <a:lnTo>
                    <a:pt x="60" y="2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8" name="Freeform 1050">
              <a:extLst>
                <a:ext uri="{FF2B5EF4-FFF2-40B4-BE49-F238E27FC236}">
                  <a16:creationId xmlns:a16="http://schemas.microsoft.com/office/drawing/2014/main" id="{73DCF8D8-F13B-4843-89FD-D8C45817AC17}"/>
                </a:ext>
              </a:extLst>
            </p:cNvPr>
            <p:cNvSpPr>
              <a:spLocks/>
            </p:cNvSpPr>
            <p:nvPr/>
          </p:nvSpPr>
          <p:spPr bwMode="auto">
            <a:xfrm>
              <a:off x="2668" y="1258"/>
              <a:ext cx="241" cy="163"/>
            </a:xfrm>
            <a:custGeom>
              <a:avLst/>
              <a:gdLst>
                <a:gd name="T0" fmla="*/ 82 w 241"/>
                <a:gd name="T1" fmla="*/ 0 h 163"/>
                <a:gd name="T2" fmla="*/ 159 w 241"/>
                <a:gd name="T3" fmla="*/ 0 h 163"/>
                <a:gd name="T4" fmla="*/ 181 w 241"/>
                <a:gd name="T5" fmla="*/ 3 h 163"/>
                <a:gd name="T6" fmla="*/ 201 w 241"/>
                <a:gd name="T7" fmla="*/ 11 h 163"/>
                <a:gd name="T8" fmla="*/ 217 w 241"/>
                <a:gd name="T9" fmla="*/ 24 h 163"/>
                <a:gd name="T10" fmla="*/ 230 w 241"/>
                <a:gd name="T11" fmla="*/ 40 h 163"/>
                <a:gd name="T12" fmla="*/ 238 w 241"/>
                <a:gd name="T13" fmla="*/ 60 h 163"/>
                <a:gd name="T14" fmla="*/ 241 w 241"/>
                <a:gd name="T15" fmla="*/ 81 h 163"/>
                <a:gd name="T16" fmla="*/ 238 w 241"/>
                <a:gd name="T17" fmla="*/ 103 h 163"/>
                <a:gd name="T18" fmla="*/ 230 w 241"/>
                <a:gd name="T19" fmla="*/ 123 h 163"/>
                <a:gd name="T20" fmla="*/ 217 w 241"/>
                <a:gd name="T21" fmla="*/ 139 h 163"/>
                <a:gd name="T22" fmla="*/ 201 w 241"/>
                <a:gd name="T23" fmla="*/ 152 h 163"/>
                <a:gd name="T24" fmla="*/ 181 w 241"/>
                <a:gd name="T25" fmla="*/ 160 h 163"/>
                <a:gd name="T26" fmla="*/ 159 w 241"/>
                <a:gd name="T27" fmla="*/ 163 h 163"/>
                <a:gd name="T28" fmla="*/ 82 w 241"/>
                <a:gd name="T29" fmla="*/ 163 h 163"/>
                <a:gd name="T30" fmla="*/ 59 w 241"/>
                <a:gd name="T31" fmla="*/ 160 h 163"/>
                <a:gd name="T32" fmla="*/ 41 w 241"/>
                <a:gd name="T33" fmla="*/ 152 h 163"/>
                <a:gd name="T34" fmla="*/ 23 w 241"/>
                <a:gd name="T35" fmla="*/ 139 h 163"/>
                <a:gd name="T36" fmla="*/ 11 w 241"/>
                <a:gd name="T37" fmla="*/ 123 h 163"/>
                <a:gd name="T38" fmla="*/ 2 w 241"/>
                <a:gd name="T39" fmla="*/ 103 h 163"/>
                <a:gd name="T40" fmla="*/ 0 w 241"/>
                <a:gd name="T41" fmla="*/ 81 h 163"/>
                <a:gd name="T42" fmla="*/ 2 w 241"/>
                <a:gd name="T43" fmla="*/ 60 h 163"/>
                <a:gd name="T44" fmla="*/ 11 w 241"/>
                <a:gd name="T45" fmla="*/ 40 h 163"/>
                <a:gd name="T46" fmla="*/ 23 w 241"/>
                <a:gd name="T47" fmla="*/ 24 h 163"/>
                <a:gd name="T48" fmla="*/ 41 w 241"/>
                <a:gd name="T49" fmla="*/ 11 h 163"/>
                <a:gd name="T50" fmla="*/ 59 w 241"/>
                <a:gd name="T51" fmla="*/ 3 h 163"/>
                <a:gd name="T52" fmla="*/ 82 w 24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1" h="163">
                  <a:moveTo>
                    <a:pt x="82" y="0"/>
                  </a:moveTo>
                  <a:lnTo>
                    <a:pt x="159" y="0"/>
                  </a:lnTo>
                  <a:lnTo>
                    <a:pt x="181" y="3"/>
                  </a:lnTo>
                  <a:lnTo>
                    <a:pt x="201" y="11"/>
                  </a:lnTo>
                  <a:lnTo>
                    <a:pt x="217" y="24"/>
                  </a:lnTo>
                  <a:lnTo>
                    <a:pt x="230" y="40"/>
                  </a:lnTo>
                  <a:lnTo>
                    <a:pt x="238" y="60"/>
                  </a:lnTo>
                  <a:lnTo>
                    <a:pt x="241" y="81"/>
                  </a:lnTo>
                  <a:lnTo>
                    <a:pt x="238" y="103"/>
                  </a:lnTo>
                  <a:lnTo>
                    <a:pt x="230" y="123"/>
                  </a:lnTo>
                  <a:lnTo>
                    <a:pt x="217" y="139"/>
                  </a:lnTo>
                  <a:lnTo>
                    <a:pt x="201" y="152"/>
                  </a:lnTo>
                  <a:lnTo>
                    <a:pt x="181" y="160"/>
                  </a:lnTo>
                  <a:lnTo>
                    <a:pt x="159" y="163"/>
                  </a:lnTo>
                  <a:lnTo>
                    <a:pt x="82" y="163"/>
                  </a:lnTo>
                  <a:lnTo>
                    <a:pt x="59" y="160"/>
                  </a:lnTo>
                  <a:lnTo>
                    <a:pt x="41" y="152"/>
                  </a:lnTo>
                  <a:lnTo>
                    <a:pt x="23" y="139"/>
                  </a:lnTo>
                  <a:lnTo>
                    <a:pt x="11" y="123"/>
                  </a:lnTo>
                  <a:lnTo>
                    <a:pt x="2" y="103"/>
                  </a:lnTo>
                  <a:lnTo>
                    <a:pt x="0" y="81"/>
                  </a:lnTo>
                  <a:lnTo>
                    <a:pt x="2" y="60"/>
                  </a:lnTo>
                  <a:lnTo>
                    <a:pt x="11" y="40"/>
                  </a:lnTo>
                  <a:lnTo>
                    <a:pt x="23" y="24"/>
                  </a:lnTo>
                  <a:lnTo>
                    <a:pt x="41" y="11"/>
                  </a:lnTo>
                  <a:lnTo>
                    <a:pt x="59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39" name="Freeform 1051">
              <a:extLst>
                <a:ext uri="{FF2B5EF4-FFF2-40B4-BE49-F238E27FC236}">
                  <a16:creationId xmlns:a16="http://schemas.microsoft.com/office/drawing/2014/main" id="{A7FB7BD1-B4FC-4533-B596-1084E10F3D0D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258"/>
              <a:ext cx="1651" cy="163"/>
            </a:xfrm>
            <a:custGeom>
              <a:avLst/>
              <a:gdLst>
                <a:gd name="T0" fmla="*/ 81 w 1651"/>
                <a:gd name="T1" fmla="*/ 0 h 163"/>
                <a:gd name="T2" fmla="*/ 1569 w 1651"/>
                <a:gd name="T3" fmla="*/ 0 h 163"/>
                <a:gd name="T4" fmla="*/ 1591 w 1651"/>
                <a:gd name="T5" fmla="*/ 3 h 163"/>
                <a:gd name="T6" fmla="*/ 1610 w 1651"/>
                <a:gd name="T7" fmla="*/ 11 h 163"/>
                <a:gd name="T8" fmla="*/ 1627 w 1651"/>
                <a:gd name="T9" fmla="*/ 24 h 163"/>
                <a:gd name="T10" fmla="*/ 1639 w 1651"/>
                <a:gd name="T11" fmla="*/ 40 h 163"/>
                <a:gd name="T12" fmla="*/ 1648 w 1651"/>
                <a:gd name="T13" fmla="*/ 60 h 163"/>
                <a:gd name="T14" fmla="*/ 1651 w 1651"/>
                <a:gd name="T15" fmla="*/ 81 h 163"/>
                <a:gd name="T16" fmla="*/ 1648 w 1651"/>
                <a:gd name="T17" fmla="*/ 103 h 163"/>
                <a:gd name="T18" fmla="*/ 1639 w 1651"/>
                <a:gd name="T19" fmla="*/ 123 h 163"/>
                <a:gd name="T20" fmla="*/ 1627 w 1651"/>
                <a:gd name="T21" fmla="*/ 139 h 163"/>
                <a:gd name="T22" fmla="*/ 1610 w 1651"/>
                <a:gd name="T23" fmla="*/ 152 h 163"/>
                <a:gd name="T24" fmla="*/ 1591 w 1651"/>
                <a:gd name="T25" fmla="*/ 160 h 163"/>
                <a:gd name="T26" fmla="*/ 1569 w 1651"/>
                <a:gd name="T27" fmla="*/ 163 h 163"/>
                <a:gd name="T28" fmla="*/ 81 w 1651"/>
                <a:gd name="T29" fmla="*/ 163 h 163"/>
                <a:gd name="T30" fmla="*/ 60 w 1651"/>
                <a:gd name="T31" fmla="*/ 160 h 163"/>
                <a:gd name="T32" fmla="*/ 40 w 1651"/>
                <a:gd name="T33" fmla="*/ 152 h 163"/>
                <a:gd name="T34" fmla="*/ 24 w 1651"/>
                <a:gd name="T35" fmla="*/ 139 h 163"/>
                <a:gd name="T36" fmla="*/ 11 w 1651"/>
                <a:gd name="T37" fmla="*/ 123 h 163"/>
                <a:gd name="T38" fmla="*/ 3 w 1651"/>
                <a:gd name="T39" fmla="*/ 103 h 163"/>
                <a:gd name="T40" fmla="*/ 0 w 1651"/>
                <a:gd name="T41" fmla="*/ 81 h 163"/>
                <a:gd name="T42" fmla="*/ 3 w 1651"/>
                <a:gd name="T43" fmla="*/ 60 h 163"/>
                <a:gd name="T44" fmla="*/ 11 w 1651"/>
                <a:gd name="T45" fmla="*/ 40 h 163"/>
                <a:gd name="T46" fmla="*/ 24 w 1651"/>
                <a:gd name="T47" fmla="*/ 24 h 163"/>
                <a:gd name="T48" fmla="*/ 40 w 1651"/>
                <a:gd name="T49" fmla="*/ 11 h 163"/>
                <a:gd name="T50" fmla="*/ 60 w 1651"/>
                <a:gd name="T51" fmla="*/ 3 h 163"/>
                <a:gd name="T52" fmla="*/ 81 w 165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651" h="163">
                  <a:moveTo>
                    <a:pt x="81" y="0"/>
                  </a:moveTo>
                  <a:lnTo>
                    <a:pt x="1569" y="0"/>
                  </a:lnTo>
                  <a:lnTo>
                    <a:pt x="1591" y="3"/>
                  </a:lnTo>
                  <a:lnTo>
                    <a:pt x="1610" y="11"/>
                  </a:lnTo>
                  <a:lnTo>
                    <a:pt x="1627" y="24"/>
                  </a:lnTo>
                  <a:lnTo>
                    <a:pt x="1639" y="40"/>
                  </a:lnTo>
                  <a:lnTo>
                    <a:pt x="1648" y="60"/>
                  </a:lnTo>
                  <a:lnTo>
                    <a:pt x="1651" y="81"/>
                  </a:lnTo>
                  <a:lnTo>
                    <a:pt x="1648" y="103"/>
                  </a:lnTo>
                  <a:lnTo>
                    <a:pt x="1639" y="123"/>
                  </a:lnTo>
                  <a:lnTo>
                    <a:pt x="1627" y="139"/>
                  </a:lnTo>
                  <a:lnTo>
                    <a:pt x="1610" y="152"/>
                  </a:lnTo>
                  <a:lnTo>
                    <a:pt x="1591" y="160"/>
                  </a:lnTo>
                  <a:lnTo>
                    <a:pt x="1569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2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40" name="Freeform 1052">
              <a:extLst>
                <a:ext uri="{FF2B5EF4-FFF2-40B4-BE49-F238E27FC236}">
                  <a16:creationId xmlns:a16="http://schemas.microsoft.com/office/drawing/2014/main" id="{81A46027-36CA-481F-8757-E0F81202D4C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734"/>
              <a:ext cx="1572" cy="163"/>
            </a:xfrm>
            <a:custGeom>
              <a:avLst/>
              <a:gdLst>
                <a:gd name="T0" fmla="*/ 81 w 1572"/>
                <a:gd name="T1" fmla="*/ 0 h 163"/>
                <a:gd name="T2" fmla="*/ 1492 w 1572"/>
                <a:gd name="T3" fmla="*/ 0 h 163"/>
                <a:gd name="T4" fmla="*/ 1513 w 1572"/>
                <a:gd name="T5" fmla="*/ 2 h 163"/>
                <a:gd name="T6" fmla="*/ 1533 w 1572"/>
                <a:gd name="T7" fmla="*/ 11 h 163"/>
                <a:gd name="T8" fmla="*/ 1549 w 1572"/>
                <a:gd name="T9" fmla="*/ 24 h 163"/>
                <a:gd name="T10" fmla="*/ 1561 w 1572"/>
                <a:gd name="T11" fmla="*/ 40 h 163"/>
                <a:gd name="T12" fmla="*/ 1570 w 1572"/>
                <a:gd name="T13" fmla="*/ 60 h 163"/>
                <a:gd name="T14" fmla="*/ 1572 w 1572"/>
                <a:gd name="T15" fmla="*/ 81 h 163"/>
                <a:gd name="T16" fmla="*/ 1570 w 1572"/>
                <a:gd name="T17" fmla="*/ 103 h 163"/>
                <a:gd name="T18" fmla="*/ 1561 w 1572"/>
                <a:gd name="T19" fmla="*/ 123 h 163"/>
                <a:gd name="T20" fmla="*/ 1549 w 1572"/>
                <a:gd name="T21" fmla="*/ 139 h 163"/>
                <a:gd name="T22" fmla="*/ 1533 w 1572"/>
                <a:gd name="T23" fmla="*/ 151 h 163"/>
                <a:gd name="T24" fmla="*/ 1513 w 1572"/>
                <a:gd name="T25" fmla="*/ 160 h 163"/>
                <a:gd name="T26" fmla="*/ 1492 w 1572"/>
                <a:gd name="T27" fmla="*/ 163 h 163"/>
                <a:gd name="T28" fmla="*/ 81 w 1572"/>
                <a:gd name="T29" fmla="*/ 163 h 163"/>
                <a:gd name="T30" fmla="*/ 60 w 1572"/>
                <a:gd name="T31" fmla="*/ 160 h 163"/>
                <a:gd name="T32" fmla="*/ 40 w 1572"/>
                <a:gd name="T33" fmla="*/ 151 h 163"/>
                <a:gd name="T34" fmla="*/ 24 w 1572"/>
                <a:gd name="T35" fmla="*/ 139 h 163"/>
                <a:gd name="T36" fmla="*/ 11 w 1572"/>
                <a:gd name="T37" fmla="*/ 123 h 163"/>
                <a:gd name="T38" fmla="*/ 3 w 1572"/>
                <a:gd name="T39" fmla="*/ 103 h 163"/>
                <a:gd name="T40" fmla="*/ 0 w 1572"/>
                <a:gd name="T41" fmla="*/ 81 h 163"/>
                <a:gd name="T42" fmla="*/ 3 w 1572"/>
                <a:gd name="T43" fmla="*/ 60 h 163"/>
                <a:gd name="T44" fmla="*/ 11 w 1572"/>
                <a:gd name="T45" fmla="*/ 40 h 163"/>
                <a:gd name="T46" fmla="*/ 24 w 1572"/>
                <a:gd name="T47" fmla="*/ 24 h 163"/>
                <a:gd name="T48" fmla="*/ 40 w 1572"/>
                <a:gd name="T49" fmla="*/ 11 h 163"/>
                <a:gd name="T50" fmla="*/ 60 w 1572"/>
                <a:gd name="T51" fmla="*/ 2 h 163"/>
                <a:gd name="T52" fmla="*/ 81 w 1572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72" h="163">
                  <a:moveTo>
                    <a:pt x="81" y="0"/>
                  </a:moveTo>
                  <a:lnTo>
                    <a:pt x="1492" y="0"/>
                  </a:lnTo>
                  <a:lnTo>
                    <a:pt x="1513" y="2"/>
                  </a:lnTo>
                  <a:lnTo>
                    <a:pt x="1533" y="11"/>
                  </a:lnTo>
                  <a:lnTo>
                    <a:pt x="1549" y="24"/>
                  </a:lnTo>
                  <a:lnTo>
                    <a:pt x="1561" y="40"/>
                  </a:lnTo>
                  <a:lnTo>
                    <a:pt x="1570" y="60"/>
                  </a:lnTo>
                  <a:lnTo>
                    <a:pt x="1572" y="81"/>
                  </a:lnTo>
                  <a:lnTo>
                    <a:pt x="1570" y="103"/>
                  </a:lnTo>
                  <a:lnTo>
                    <a:pt x="1561" y="123"/>
                  </a:lnTo>
                  <a:lnTo>
                    <a:pt x="1549" y="139"/>
                  </a:lnTo>
                  <a:lnTo>
                    <a:pt x="1533" y="151"/>
                  </a:lnTo>
                  <a:lnTo>
                    <a:pt x="1513" y="160"/>
                  </a:lnTo>
                  <a:lnTo>
                    <a:pt x="1492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41" name="Freeform 1053">
              <a:extLst>
                <a:ext uri="{FF2B5EF4-FFF2-40B4-BE49-F238E27FC236}">
                  <a16:creationId xmlns:a16="http://schemas.microsoft.com/office/drawing/2014/main" id="{E2081878-5392-4050-A358-DF525E1F1447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210"/>
              <a:ext cx="1062" cy="162"/>
            </a:xfrm>
            <a:custGeom>
              <a:avLst/>
              <a:gdLst>
                <a:gd name="T0" fmla="*/ 81 w 1062"/>
                <a:gd name="T1" fmla="*/ 0 h 162"/>
                <a:gd name="T2" fmla="*/ 981 w 1062"/>
                <a:gd name="T3" fmla="*/ 0 h 162"/>
                <a:gd name="T4" fmla="*/ 1002 w 1062"/>
                <a:gd name="T5" fmla="*/ 2 h 162"/>
                <a:gd name="T6" fmla="*/ 1022 w 1062"/>
                <a:gd name="T7" fmla="*/ 11 h 162"/>
                <a:gd name="T8" fmla="*/ 1038 w 1062"/>
                <a:gd name="T9" fmla="*/ 23 h 162"/>
                <a:gd name="T10" fmla="*/ 1051 w 1062"/>
                <a:gd name="T11" fmla="*/ 39 h 162"/>
                <a:gd name="T12" fmla="*/ 1059 w 1062"/>
                <a:gd name="T13" fmla="*/ 59 h 162"/>
                <a:gd name="T14" fmla="*/ 1062 w 1062"/>
                <a:gd name="T15" fmla="*/ 80 h 162"/>
                <a:gd name="T16" fmla="*/ 1059 w 1062"/>
                <a:gd name="T17" fmla="*/ 103 h 162"/>
                <a:gd name="T18" fmla="*/ 1051 w 1062"/>
                <a:gd name="T19" fmla="*/ 123 h 162"/>
                <a:gd name="T20" fmla="*/ 1038 w 1062"/>
                <a:gd name="T21" fmla="*/ 139 h 162"/>
                <a:gd name="T22" fmla="*/ 1022 w 1062"/>
                <a:gd name="T23" fmla="*/ 151 h 162"/>
                <a:gd name="T24" fmla="*/ 1002 w 1062"/>
                <a:gd name="T25" fmla="*/ 160 h 162"/>
                <a:gd name="T26" fmla="*/ 981 w 1062"/>
                <a:gd name="T27" fmla="*/ 162 h 162"/>
                <a:gd name="T28" fmla="*/ 81 w 1062"/>
                <a:gd name="T29" fmla="*/ 162 h 162"/>
                <a:gd name="T30" fmla="*/ 60 w 1062"/>
                <a:gd name="T31" fmla="*/ 160 h 162"/>
                <a:gd name="T32" fmla="*/ 40 w 1062"/>
                <a:gd name="T33" fmla="*/ 151 h 162"/>
                <a:gd name="T34" fmla="*/ 24 w 1062"/>
                <a:gd name="T35" fmla="*/ 139 h 162"/>
                <a:gd name="T36" fmla="*/ 11 w 1062"/>
                <a:gd name="T37" fmla="*/ 123 h 162"/>
                <a:gd name="T38" fmla="*/ 3 w 1062"/>
                <a:gd name="T39" fmla="*/ 103 h 162"/>
                <a:gd name="T40" fmla="*/ 0 w 1062"/>
                <a:gd name="T41" fmla="*/ 80 h 162"/>
                <a:gd name="T42" fmla="*/ 3 w 1062"/>
                <a:gd name="T43" fmla="*/ 59 h 162"/>
                <a:gd name="T44" fmla="*/ 11 w 1062"/>
                <a:gd name="T45" fmla="*/ 39 h 162"/>
                <a:gd name="T46" fmla="*/ 24 w 1062"/>
                <a:gd name="T47" fmla="*/ 23 h 162"/>
                <a:gd name="T48" fmla="*/ 40 w 1062"/>
                <a:gd name="T49" fmla="*/ 11 h 162"/>
                <a:gd name="T50" fmla="*/ 60 w 1062"/>
                <a:gd name="T51" fmla="*/ 2 h 162"/>
                <a:gd name="T52" fmla="*/ 81 w 1062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62" h="162">
                  <a:moveTo>
                    <a:pt x="81" y="0"/>
                  </a:moveTo>
                  <a:lnTo>
                    <a:pt x="981" y="0"/>
                  </a:lnTo>
                  <a:lnTo>
                    <a:pt x="1002" y="2"/>
                  </a:lnTo>
                  <a:lnTo>
                    <a:pt x="1022" y="11"/>
                  </a:lnTo>
                  <a:lnTo>
                    <a:pt x="1038" y="23"/>
                  </a:lnTo>
                  <a:lnTo>
                    <a:pt x="1051" y="39"/>
                  </a:lnTo>
                  <a:lnTo>
                    <a:pt x="1059" y="59"/>
                  </a:lnTo>
                  <a:lnTo>
                    <a:pt x="1062" y="80"/>
                  </a:lnTo>
                  <a:lnTo>
                    <a:pt x="1059" y="103"/>
                  </a:lnTo>
                  <a:lnTo>
                    <a:pt x="1051" y="123"/>
                  </a:lnTo>
                  <a:lnTo>
                    <a:pt x="1038" y="139"/>
                  </a:lnTo>
                  <a:lnTo>
                    <a:pt x="1022" y="151"/>
                  </a:lnTo>
                  <a:lnTo>
                    <a:pt x="1002" y="160"/>
                  </a:lnTo>
                  <a:lnTo>
                    <a:pt x="98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49" name="Freeform 1054">
              <a:extLst>
                <a:ext uri="{FF2B5EF4-FFF2-40B4-BE49-F238E27FC236}">
                  <a16:creationId xmlns:a16="http://schemas.microsoft.com/office/drawing/2014/main" id="{26E86DA6-B65B-474D-9703-9C9FB826295D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677"/>
              <a:ext cx="673" cy="162"/>
            </a:xfrm>
            <a:custGeom>
              <a:avLst/>
              <a:gdLst>
                <a:gd name="T0" fmla="*/ 81 w 673"/>
                <a:gd name="T1" fmla="*/ 0 h 162"/>
                <a:gd name="T2" fmla="*/ 591 w 673"/>
                <a:gd name="T3" fmla="*/ 0 h 162"/>
                <a:gd name="T4" fmla="*/ 614 w 673"/>
                <a:gd name="T5" fmla="*/ 2 h 162"/>
                <a:gd name="T6" fmla="*/ 633 w 673"/>
                <a:gd name="T7" fmla="*/ 11 h 162"/>
                <a:gd name="T8" fmla="*/ 650 w 673"/>
                <a:gd name="T9" fmla="*/ 23 h 162"/>
                <a:gd name="T10" fmla="*/ 662 w 673"/>
                <a:gd name="T11" fmla="*/ 39 h 162"/>
                <a:gd name="T12" fmla="*/ 671 w 673"/>
                <a:gd name="T13" fmla="*/ 59 h 162"/>
                <a:gd name="T14" fmla="*/ 673 w 673"/>
                <a:gd name="T15" fmla="*/ 80 h 162"/>
                <a:gd name="T16" fmla="*/ 671 w 673"/>
                <a:gd name="T17" fmla="*/ 103 h 162"/>
                <a:gd name="T18" fmla="*/ 662 w 673"/>
                <a:gd name="T19" fmla="*/ 123 h 162"/>
                <a:gd name="T20" fmla="*/ 650 w 673"/>
                <a:gd name="T21" fmla="*/ 139 h 162"/>
                <a:gd name="T22" fmla="*/ 632 w 673"/>
                <a:gd name="T23" fmla="*/ 151 h 162"/>
                <a:gd name="T24" fmla="*/ 614 w 673"/>
                <a:gd name="T25" fmla="*/ 160 h 162"/>
                <a:gd name="T26" fmla="*/ 591 w 673"/>
                <a:gd name="T27" fmla="*/ 162 h 162"/>
                <a:gd name="T28" fmla="*/ 81 w 673"/>
                <a:gd name="T29" fmla="*/ 162 h 162"/>
                <a:gd name="T30" fmla="*/ 60 w 673"/>
                <a:gd name="T31" fmla="*/ 160 h 162"/>
                <a:gd name="T32" fmla="*/ 40 w 673"/>
                <a:gd name="T33" fmla="*/ 151 h 162"/>
                <a:gd name="T34" fmla="*/ 24 w 673"/>
                <a:gd name="T35" fmla="*/ 139 h 162"/>
                <a:gd name="T36" fmla="*/ 11 w 673"/>
                <a:gd name="T37" fmla="*/ 123 h 162"/>
                <a:gd name="T38" fmla="*/ 3 w 673"/>
                <a:gd name="T39" fmla="*/ 103 h 162"/>
                <a:gd name="T40" fmla="*/ 0 w 673"/>
                <a:gd name="T41" fmla="*/ 80 h 162"/>
                <a:gd name="T42" fmla="*/ 3 w 673"/>
                <a:gd name="T43" fmla="*/ 59 h 162"/>
                <a:gd name="T44" fmla="*/ 11 w 673"/>
                <a:gd name="T45" fmla="*/ 39 h 162"/>
                <a:gd name="T46" fmla="*/ 24 w 673"/>
                <a:gd name="T47" fmla="*/ 23 h 162"/>
                <a:gd name="T48" fmla="*/ 40 w 673"/>
                <a:gd name="T49" fmla="*/ 11 h 162"/>
                <a:gd name="T50" fmla="*/ 60 w 673"/>
                <a:gd name="T51" fmla="*/ 2 h 162"/>
                <a:gd name="T52" fmla="*/ 81 w 673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73" h="162">
                  <a:moveTo>
                    <a:pt x="81" y="0"/>
                  </a:moveTo>
                  <a:lnTo>
                    <a:pt x="591" y="0"/>
                  </a:lnTo>
                  <a:lnTo>
                    <a:pt x="614" y="2"/>
                  </a:lnTo>
                  <a:lnTo>
                    <a:pt x="633" y="11"/>
                  </a:lnTo>
                  <a:lnTo>
                    <a:pt x="650" y="23"/>
                  </a:lnTo>
                  <a:lnTo>
                    <a:pt x="662" y="39"/>
                  </a:lnTo>
                  <a:lnTo>
                    <a:pt x="671" y="59"/>
                  </a:lnTo>
                  <a:lnTo>
                    <a:pt x="673" y="80"/>
                  </a:lnTo>
                  <a:lnTo>
                    <a:pt x="671" y="103"/>
                  </a:lnTo>
                  <a:lnTo>
                    <a:pt x="662" y="123"/>
                  </a:lnTo>
                  <a:lnTo>
                    <a:pt x="650" y="139"/>
                  </a:lnTo>
                  <a:lnTo>
                    <a:pt x="632" y="151"/>
                  </a:lnTo>
                  <a:lnTo>
                    <a:pt x="614" y="160"/>
                  </a:lnTo>
                  <a:lnTo>
                    <a:pt x="59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50" name="Oval 49">
            <a:extLst>
              <a:ext uri="{FF2B5EF4-FFF2-40B4-BE49-F238E27FC236}">
                <a16:creationId xmlns:a16="http://schemas.microsoft.com/office/drawing/2014/main" id="{DAFFC580-BCCB-479E-8488-957E57D2BE28}"/>
              </a:ext>
            </a:extLst>
          </p:cNvPr>
          <p:cNvSpPr/>
          <p:nvPr/>
        </p:nvSpPr>
        <p:spPr>
          <a:xfrm>
            <a:off x="5860547" y="4548631"/>
            <a:ext cx="867226" cy="867226"/>
          </a:xfrm>
          <a:prstGeom prst="ellipse">
            <a:avLst/>
          </a:prstGeom>
          <a:solidFill>
            <a:schemeClr val="accent2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67A8ABB-B6DF-451A-9268-AFD53E95D77C}"/>
              </a:ext>
            </a:extLst>
          </p:cNvPr>
          <p:cNvSpPr txBox="1"/>
          <p:nvPr/>
        </p:nvSpPr>
        <p:spPr>
          <a:xfrm>
            <a:off x="6899533" y="4570688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1A17707B-24E9-4303-92CD-959641E01A3F}"/>
              </a:ext>
            </a:extLst>
          </p:cNvPr>
          <p:cNvSpPr txBox="1"/>
          <p:nvPr/>
        </p:nvSpPr>
        <p:spPr>
          <a:xfrm>
            <a:off x="6899534" y="4919073"/>
            <a:ext cx="37635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doloremque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perspiciatis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unde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omnis</a:t>
            </a: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iste</a:t>
            </a:r>
            <a:endParaRPr lang="en-US" sz="1200" dirty="0">
              <a:solidFill>
                <a:schemeClr val="tx1">
                  <a:lumMod val="50000"/>
                  <a:lumOff val="50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53" name="Group 1047">
            <a:extLst>
              <a:ext uri="{FF2B5EF4-FFF2-40B4-BE49-F238E27FC236}">
                <a16:creationId xmlns:a16="http://schemas.microsoft.com/office/drawing/2014/main" id="{3B01E1B7-95F6-4E61-85DD-BB24D9859CC4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6092109" y="4820529"/>
            <a:ext cx="422017" cy="327686"/>
            <a:chOff x="281" y="748"/>
            <a:chExt cx="4098" cy="3182"/>
          </a:xfrm>
          <a:solidFill>
            <a:schemeClr val="bg1"/>
          </a:solidFill>
        </p:grpSpPr>
        <p:sp>
          <p:nvSpPr>
            <p:cNvPr id="54" name="Freeform 1049">
              <a:extLst>
                <a:ext uri="{FF2B5EF4-FFF2-40B4-BE49-F238E27FC236}">
                  <a16:creationId xmlns:a16="http://schemas.microsoft.com/office/drawing/2014/main" id="{C393BE39-A3DC-4788-827B-8C0E17A75B6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" y="748"/>
              <a:ext cx="4098" cy="3182"/>
            </a:xfrm>
            <a:custGeom>
              <a:avLst/>
              <a:gdLst>
                <a:gd name="T0" fmla="*/ 1653 w 4098"/>
                <a:gd name="T1" fmla="*/ 2299 h 3182"/>
                <a:gd name="T2" fmla="*/ 1840 w 4098"/>
                <a:gd name="T3" fmla="*/ 2488 h 3182"/>
                <a:gd name="T4" fmla="*/ 3386 w 4098"/>
                <a:gd name="T5" fmla="*/ 565 h 3182"/>
                <a:gd name="T6" fmla="*/ 3757 w 4098"/>
                <a:gd name="T7" fmla="*/ 207 h 3182"/>
                <a:gd name="T8" fmla="*/ 3727 w 4098"/>
                <a:gd name="T9" fmla="*/ 225 h 3182"/>
                <a:gd name="T10" fmla="*/ 3595 w 4098"/>
                <a:gd name="T11" fmla="*/ 544 h 3182"/>
                <a:gd name="T12" fmla="*/ 3914 w 4098"/>
                <a:gd name="T13" fmla="*/ 413 h 3182"/>
                <a:gd name="T14" fmla="*/ 3933 w 4098"/>
                <a:gd name="T15" fmla="*/ 382 h 3182"/>
                <a:gd name="T16" fmla="*/ 3933 w 4098"/>
                <a:gd name="T17" fmla="*/ 346 h 3182"/>
                <a:gd name="T18" fmla="*/ 3914 w 4098"/>
                <a:gd name="T19" fmla="*/ 316 h 3182"/>
                <a:gd name="T20" fmla="*/ 3824 w 4098"/>
                <a:gd name="T21" fmla="*/ 225 h 3182"/>
                <a:gd name="T22" fmla="*/ 3793 w 4098"/>
                <a:gd name="T23" fmla="*/ 207 h 3182"/>
                <a:gd name="T24" fmla="*/ 163 w 4098"/>
                <a:gd name="T25" fmla="*/ 162 h 3182"/>
                <a:gd name="T26" fmla="*/ 3018 w 4098"/>
                <a:gd name="T27" fmla="*/ 3018 h 3182"/>
                <a:gd name="T28" fmla="*/ 1942 w 4098"/>
                <a:gd name="T29" fmla="*/ 2617 h 3182"/>
                <a:gd name="T30" fmla="*/ 1911 w 4098"/>
                <a:gd name="T31" fmla="*/ 2637 h 3182"/>
                <a:gd name="T32" fmla="*/ 1442 w 4098"/>
                <a:gd name="T33" fmla="*/ 2791 h 3182"/>
                <a:gd name="T34" fmla="*/ 1408 w 4098"/>
                <a:gd name="T35" fmla="*/ 2789 h 3182"/>
                <a:gd name="T36" fmla="*/ 1372 w 4098"/>
                <a:gd name="T37" fmla="*/ 2768 h 3182"/>
                <a:gd name="T38" fmla="*/ 1350 w 4098"/>
                <a:gd name="T39" fmla="*/ 2730 h 3182"/>
                <a:gd name="T40" fmla="*/ 1352 w 4098"/>
                <a:gd name="T41" fmla="*/ 2685 h 3182"/>
                <a:gd name="T42" fmla="*/ 1511 w 4098"/>
                <a:gd name="T43" fmla="*/ 2212 h 3182"/>
                <a:gd name="T44" fmla="*/ 3018 w 4098"/>
                <a:gd name="T45" fmla="*/ 703 h 3182"/>
                <a:gd name="T46" fmla="*/ 163 w 4098"/>
                <a:gd name="T47" fmla="*/ 162 h 3182"/>
                <a:gd name="T48" fmla="*/ 3100 w 4098"/>
                <a:gd name="T49" fmla="*/ 0 h 3182"/>
                <a:gd name="T50" fmla="*/ 3141 w 4098"/>
                <a:gd name="T51" fmla="*/ 11 h 3182"/>
                <a:gd name="T52" fmla="*/ 3170 w 4098"/>
                <a:gd name="T53" fmla="*/ 39 h 3182"/>
                <a:gd name="T54" fmla="*/ 3182 w 4098"/>
                <a:gd name="T55" fmla="*/ 82 h 3182"/>
                <a:gd name="T56" fmla="*/ 3611 w 4098"/>
                <a:gd name="T57" fmla="*/ 109 h 3182"/>
                <a:gd name="T58" fmla="*/ 3670 w 4098"/>
                <a:gd name="T59" fmla="*/ 67 h 3182"/>
                <a:gd name="T60" fmla="*/ 3738 w 4098"/>
                <a:gd name="T61" fmla="*/ 44 h 3182"/>
                <a:gd name="T62" fmla="*/ 3811 w 4098"/>
                <a:gd name="T63" fmla="*/ 44 h 3182"/>
                <a:gd name="T64" fmla="*/ 3881 w 4098"/>
                <a:gd name="T65" fmla="*/ 67 h 3182"/>
                <a:gd name="T66" fmla="*/ 3939 w 4098"/>
                <a:gd name="T67" fmla="*/ 109 h 3182"/>
                <a:gd name="T68" fmla="*/ 4055 w 4098"/>
                <a:gd name="T69" fmla="*/ 228 h 3182"/>
                <a:gd name="T70" fmla="*/ 4087 w 4098"/>
                <a:gd name="T71" fmla="*/ 293 h 3182"/>
                <a:gd name="T72" fmla="*/ 4098 w 4098"/>
                <a:gd name="T73" fmla="*/ 365 h 3182"/>
                <a:gd name="T74" fmla="*/ 4087 w 4098"/>
                <a:gd name="T75" fmla="*/ 437 h 3182"/>
                <a:gd name="T76" fmla="*/ 4055 w 4098"/>
                <a:gd name="T77" fmla="*/ 500 h 3182"/>
                <a:gd name="T78" fmla="*/ 3182 w 4098"/>
                <a:gd name="T79" fmla="*/ 1377 h 3182"/>
                <a:gd name="T80" fmla="*/ 3178 w 4098"/>
                <a:gd name="T81" fmla="*/ 3121 h 3182"/>
                <a:gd name="T82" fmla="*/ 3158 w 4098"/>
                <a:gd name="T83" fmla="*/ 3157 h 3182"/>
                <a:gd name="T84" fmla="*/ 3122 w 4098"/>
                <a:gd name="T85" fmla="*/ 3178 h 3182"/>
                <a:gd name="T86" fmla="*/ 82 w 4098"/>
                <a:gd name="T87" fmla="*/ 3182 h 3182"/>
                <a:gd name="T88" fmla="*/ 41 w 4098"/>
                <a:gd name="T89" fmla="*/ 3171 h 3182"/>
                <a:gd name="T90" fmla="*/ 11 w 4098"/>
                <a:gd name="T91" fmla="*/ 3141 h 3182"/>
                <a:gd name="T92" fmla="*/ 0 w 4098"/>
                <a:gd name="T93" fmla="*/ 3100 h 3182"/>
                <a:gd name="T94" fmla="*/ 2 w 4098"/>
                <a:gd name="T95" fmla="*/ 59 h 3182"/>
                <a:gd name="T96" fmla="*/ 24 w 4098"/>
                <a:gd name="T97" fmla="*/ 23 h 3182"/>
                <a:gd name="T98" fmla="*/ 60 w 4098"/>
                <a:gd name="T99" fmla="*/ 2 h 3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098" h="3182">
                  <a:moveTo>
                    <a:pt x="3386" y="565"/>
                  </a:moveTo>
                  <a:lnTo>
                    <a:pt x="1653" y="2299"/>
                  </a:lnTo>
                  <a:lnTo>
                    <a:pt x="1558" y="2582"/>
                  </a:lnTo>
                  <a:lnTo>
                    <a:pt x="1840" y="2488"/>
                  </a:lnTo>
                  <a:lnTo>
                    <a:pt x="3574" y="754"/>
                  </a:lnTo>
                  <a:lnTo>
                    <a:pt x="3386" y="565"/>
                  </a:lnTo>
                  <a:close/>
                  <a:moveTo>
                    <a:pt x="3775" y="205"/>
                  </a:moveTo>
                  <a:lnTo>
                    <a:pt x="3757" y="207"/>
                  </a:lnTo>
                  <a:lnTo>
                    <a:pt x="3740" y="213"/>
                  </a:lnTo>
                  <a:lnTo>
                    <a:pt x="3727" y="225"/>
                  </a:lnTo>
                  <a:lnTo>
                    <a:pt x="3502" y="449"/>
                  </a:lnTo>
                  <a:lnTo>
                    <a:pt x="3595" y="544"/>
                  </a:lnTo>
                  <a:lnTo>
                    <a:pt x="3689" y="638"/>
                  </a:lnTo>
                  <a:lnTo>
                    <a:pt x="3914" y="413"/>
                  </a:lnTo>
                  <a:lnTo>
                    <a:pt x="3925" y="398"/>
                  </a:lnTo>
                  <a:lnTo>
                    <a:pt x="3933" y="382"/>
                  </a:lnTo>
                  <a:lnTo>
                    <a:pt x="3935" y="365"/>
                  </a:lnTo>
                  <a:lnTo>
                    <a:pt x="3933" y="346"/>
                  </a:lnTo>
                  <a:lnTo>
                    <a:pt x="3925" y="330"/>
                  </a:lnTo>
                  <a:lnTo>
                    <a:pt x="3914" y="316"/>
                  </a:lnTo>
                  <a:lnTo>
                    <a:pt x="3914" y="316"/>
                  </a:lnTo>
                  <a:lnTo>
                    <a:pt x="3824" y="225"/>
                  </a:lnTo>
                  <a:lnTo>
                    <a:pt x="3809" y="213"/>
                  </a:lnTo>
                  <a:lnTo>
                    <a:pt x="3793" y="207"/>
                  </a:lnTo>
                  <a:lnTo>
                    <a:pt x="3775" y="205"/>
                  </a:lnTo>
                  <a:close/>
                  <a:moveTo>
                    <a:pt x="163" y="162"/>
                  </a:moveTo>
                  <a:lnTo>
                    <a:pt x="163" y="3018"/>
                  </a:lnTo>
                  <a:lnTo>
                    <a:pt x="3018" y="3018"/>
                  </a:lnTo>
                  <a:lnTo>
                    <a:pt x="3018" y="1541"/>
                  </a:lnTo>
                  <a:lnTo>
                    <a:pt x="1942" y="2617"/>
                  </a:lnTo>
                  <a:lnTo>
                    <a:pt x="1929" y="2628"/>
                  </a:lnTo>
                  <a:lnTo>
                    <a:pt x="1911" y="2637"/>
                  </a:lnTo>
                  <a:lnTo>
                    <a:pt x="1455" y="2788"/>
                  </a:lnTo>
                  <a:lnTo>
                    <a:pt x="1442" y="2791"/>
                  </a:lnTo>
                  <a:lnTo>
                    <a:pt x="1429" y="2792"/>
                  </a:lnTo>
                  <a:lnTo>
                    <a:pt x="1408" y="2789"/>
                  </a:lnTo>
                  <a:lnTo>
                    <a:pt x="1388" y="2782"/>
                  </a:lnTo>
                  <a:lnTo>
                    <a:pt x="1372" y="2768"/>
                  </a:lnTo>
                  <a:lnTo>
                    <a:pt x="1357" y="2750"/>
                  </a:lnTo>
                  <a:lnTo>
                    <a:pt x="1350" y="2730"/>
                  </a:lnTo>
                  <a:lnTo>
                    <a:pt x="1347" y="2708"/>
                  </a:lnTo>
                  <a:lnTo>
                    <a:pt x="1352" y="2685"/>
                  </a:lnTo>
                  <a:lnTo>
                    <a:pt x="1504" y="2229"/>
                  </a:lnTo>
                  <a:lnTo>
                    <a:pt x="1511" y="2212"/>
                  </a:lnTo>
                  <a:lnTo>
                    <a:pt x="1524" y="2197"/>
                  </a:lnTo>
                  <a:lnTo>
                    <a:pt x="3018" y="703"/>
                  </a:lnTo>
                  <a:lnTo>
                    <a:pt x="3018" y="162"/>
                  </a:lnTo>
                  <a:lnTo>
                    <a:pt x="163" y="162"/>
                  </a:lnTo>
                  <a:close/>
                  <a:moveTo>
                    <a:pt x="82" y="0"/>
                  </a:moveTo>
                  <a:lnTo>
                    <a:pt x="3100" y="0"/>
                  </a:lnTo>
                  <a:lnTo>
                    <a:pt x="3122" y="2"/>
                  </a:lnTo>
                  <a:lnTo>
                    <a:pt x="3141" y="11"/>
                  </a:lnTo>
                  <a:lnTo>
                    <a:pt x="3158" y="23"/>
                  </a:lnTo>
                  <a:lnTo>
                    <a:pt x="3170" y="39"/>
                  </a:lnTo>
                  <a:lnTo>
                    <a:pt x="3178" y="59"/>
                  </a:lnTo>
                  <a:lnTo>
                    <a:pt x="3182" y="82"/>
                  </a:lnTo>
                  <a:lnTo>
                    <a:pt x="3182" y="539"/>
                  </a:lnTo>
                  <a:lnTo>
                    <a:pt x="3611" y="109"/>
                  </a:lnTo>
                  <a:lnTo>
                    <a:pt x="3639" y="85"/>
                  </a:lnTo>
                  <a:lnTo>
                    <a:pt x="3670" y="67"/>
                  </a:lnTo>
                  <a:lnTo>
                    <a:pt x="3703" y="53"/>
                  </a:lnTo>
                  <a:lnTo>
                    <a:pt x="3738" y="44"/>
                  </a:lnTo>
                  <a:lnTo>
                    <a:pt x="3775" y="42"/>
                  </a:lnTo>
                  <a:lnTo>
                    <a:pt x="3811" y="44"/>
                  </a:lnTo>
                  <a:lnTo>
                    <a:pt x="3847" y="53"/>
                  </a:lnTo>
                  <a:lnTo>
                    <a:pt x="3881" y="67"/>
                  </a:lnTo>
                  <a:lnTo>
                    <a:pt x="3910" y="85"/>
                  </a:lnTo>
                  <a:lnTo>
                    <a:pt x="3939" y="109"/>
                  </a:lnTo>
                  <a:lnTo>
                    <a:pt x="4030" y="201"/>
                  </a:lnTo>
                  <a:lnTo>
                    <a:pt x="4055" y="228"/>
                  </a:lnTo>
                  <a:lnTo>
                    <a:pt x="4073" y="259"/>
                  </a:lnTo>
                  <a:lnTo>
                    <a:pt x="4087" y="293"/>
                  </a:lnTo>
                  <a:lnTo>
                    <a:pt x="4096" y="328"/>
                  </a:lnTo>
                  <a:lnTo>
                    <a:pt x="4098" y="365"/>
                  </a:lnTo>
                  <a:lnTo>
                    <a:pt x="4096" y="401"/>
                  </a:lnTo>
                  <a:lnTo>
                    <a:pt x="4087" y="437"/>
                  </a:lnTo>
                  <a:lnTo>
                    <a:pt x="4073" y="469"/>
                  </a:lnTo>
                  <a:lnTo>
                    <a:pt x="4055" y="500"/>
                  </a:lnTo>
                  <a:lnTo>
                    <a:pt x="4030" y="529"/>
                  </a:lnTo>
                  <a:lnTo>
                    <a:pt x="3182" y="1377"/>
                  </a:lnTo>
                  <a:lnTo>
                    <a:pt x="3182" y="3100"/>
                  </a:lnTo>
                  <a:lnTo>
                    <a:pt x="3178" y="3121"/>
                  </a:lnTo>
                  <a:lnTo>
                    <a:pt x="3170" y="3141"/>
                  </a:lnTo>
                  <a:lnTo>
                    <a:pt x="3158" y="3157"/>
                  </a:lnTo>
                  <a:lnTo>
                    <a:pt x="3141" y="3171"/>
                  </a:lnTo>
                  <a:lnTo>
                    <a:pt x="3122" y="3178"/>
                  </a:lnTo>
                  <a:lnTo>
                    <a:pt x="3100" y="3182"/>
                  </a:lnTo>
                  <a:lnTo>
                    <a:pt x="82" y="3182"/>
                  </a:lnTo>
                  <a:lnTo>
                    <a:pt x="60" y="3178"/>
                  </a:lnTo>
                  <a:lnTo>
                    <a:pt x="41" y="3171"/>
                  </a:lnTo>
                  <a:lnTo>
                    <a:pt x="24" y="3157"/>
                  </a:lnTo>
                  <a:lnTo>
                    <a:pt x="11" y="3141"/>
                  </a:lnTo>
                  <a:lnTo>
                    <a:pt x="2" y="3121"/>
                  </a:lnTo>
                  <a:lnTo>
                    <a:pt x="0" y="3100"/>
                  </a:lnTo>
                  <a:lnTo>
                    <a:pt x="0" y="82"/>
                  </a:lnTo>
                  <a:lnTo>
                    <a:pt x="2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1" y="11"/>
                  </a:lnTo>
                  <a:lnTo>
                    <a:pt x="60" y="2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5" name="Freeform 1050">
              <a:extLst>
                <a:ext uri="{FF2B5EF4-FFF2-40B4-BE49-F238E27FC236}">
                  <a16:creationId xmlns:a16="http://schemas.microsoft.com/office/drawing/2014/main" id="{70B9D802-3DAB-4AA1-B58B-00CC80F74238}"/>
                </a:ext>
              </a:extLst>
            </p:cNvPr>
            <p:cNvSpPr>
              <a:spLocks/>
            </p:cNvSpPr>
            <p:nvPr/>
          </p:nvSpPr>
          <p:spPr bwMode="auto">
            <a:xfrm>
              <a:off x="2668" y="1258"/>
              <a:ext cx="241" cy="163"/>
            </a:xfrm>
            <a:custGeom>
              <a:avLst/>
              <a:gdLst>
                <a:gd name="T0" fmla="*/ 82 w 241"/>
                <a:gd name="T1" fmla="*/ 0 h 163"/>
                <a:gd name="T2" fmla="*/ 159 w 241"/>
                <a:gd name="T3" fmla="*/ 0 h 163"/>
                <a:gd name="T4" fmla="*/ 181 w 241"/>
                <a:gd name="T5" fmla="*/ 3 h 163"/>
                <a:gd name="T6" fmla="*/ 201 w 241"/>
                <a:gd name="T7" fmla="*/ 11 h 163"/>
                <a:gd name="T8" fmla="*/ 217 w 241"/>
                <a:gd name="T9" fmla="*/ 24 h 163"/>
                <a:gd name="T10" fmla="*/ 230 w 241"/>
                <a:gd name="T11" fmla="*/ 40 h 163"/>
                <a:gd name="T12" fmla="*/ 238 w 241"/>
                <a:gd name="T13" fmla="*/ 60 h 163"/>
                <a:gd name="T14" fmla="*/ 241 w 241"/>
                <a:gd name="T15" fmla="*/ 81 h 163"/>
                <a:gd name="T16" fmla="*/ 238 w 241"/>
                <a:gd name="T17" fmla="*/ 103 h 163"/>
                <a:gd name="T18" fmla="*/ 230 w 241"/>
                <a:gd name="T19" fmla="*/ 123 h 163"/>
                <a:gd name="T20" fmla="*/ 217 w 241"/>
                <a:gd name="T21" fmla="*/ 139 h 163"/>
                <a:gd name="T22" fmla="*/ 201 w 241"/>
                <a:gd name="T23" fmla="*/ 152 h 163"/>
                <a:gd name="T24" fmla="*/ 181 w 241"/>
                <a:gd name="T25" fmla="*/ 160 h 163"/>
                <a:gd name="T26" fmla="*/ 159 w 241"/>
                <a:gd name="T27" fmla="*/ 163 h 163"/>
                <a:gd name="T28" fmla="*/ 82 w 241"/>
                <a:gd name="T29" fmla="*/ 163 h 163"/>
                <a:gd name="T30" fmla="*/ 59 w 241"/>
                <a:gd name="T31" fmla="*/ 160 h 163"/>
                <a:gd name="T32" fmla="*/ 41 w 241"/>
                <a:gd name="T33" fmla="*/ 152 h 163"/>
                <a:gd name="T34" fmla="*/ 23 w 241"/>
                <a:gd name="T35" fmla="*/ 139 h 163"/>
                <a:gd name="T36" fmla="*/ 11 w 241"/>
                <a:gd name="T37" fmla="*/ 123 h 163"/>
                <a:gd name="T38" fmla="*/ 2 w 241"/>
                <a:gd name="T39" fmla="*/ 103 h 163"/>
                <a:gd name="T40" fmla="*/ 0 w 241"/>
                <a:gd name="T41" fmla="*/ 81 h 163"/>
                <a:gd name="T42" fmla="*/ 2 w 241"/>
                <a:gd name="T43" fmla="*/ 60 h 163"/>
                <a:gd name="T44" fmla="*/ 11 w 241"/>
                <a:gd name="T45" fmla="*/ 40 h 163"/>
                <a:gd name="T46" fmla="*/ 23 w 241"/>
                <a:gd name="T47" fmla="*/ 24 h 163"/>
                <a:gd name="T48" fmla="*/ 41 w 241"/>
                <a:gd name="T49" fmla="*/ 11 h 163"/>
                <a:gd name="T50" fmla="*/ 59 w 241"/>
                <a:gd name="T51" fmla="*/ 3 h 163"/>
                <a:gd name="T52" fmla="*/ 82 w 24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1" h="163">
                  <a:moveTo>
                    <a:pt x="82" y="0"/>
                  </a:moveTo>
                  <a:lnTo>
                    <a:pt x="159" y="0"/>
                  </a:lnTo>
                  <a:lnTo>
                    <a:pt x="181" y="3"/>
                  </a:lnTo>
                  <a:lnTo>
                    <a:pt x="201" y="11"/>
                  </a:lnTo>
                  <a:lnTo>
                    <a:pt x="217" y="24"/>
                  </a:lnTo>
                  <a:lnTo>
                    <a:pt x="230" y="40"/>
                  </a:lnTo>
                  <a:lnTo>
                    <a:pt x="238" y="60"/>
                  </a:lnTo>
                  <a:lnTo>
                    <a:pt x="241" y="81"/>
                  </a:lnTo>
                  <a:lnTo>
                    <a:pt x="238" y="103"/>
                  </a:lnTo>
                  <a:lnTo>
                    <a:pt x="230" y="123"/>
                  </a:lnTo>
                  <a:lnTo>
                    <a:pt x="217" y="139"/>
                  </a:lnTo>
                  <a:lnTo>
                    <a:pt x="201" y="152"/>
                  </a:lnTo>
                  <a:lnTo>
                    <a:pt x="181" y="160"/>
                  </a:lnTo>
                  <a:lnTo>
                    <a:pt x="159" y="163"/>
                  </a:lnTo>
                  <a:lnTo>
                    <a:pt x="82" y="163"/>
                  </a:lnTo>
                  <a:lnTo>
                    <a:pt x="59" y="160"/>
                  </a:lnTo>
                  <a:lnTo>
                    <a:pt x="41" y="152"/>
                  </a:lnTo>
                  <a:lnTo>
                    <a:pt x="23" y="139"/>
                  </a:lnTo>
                  <a:lnTo>
                    <a:pt x="11" y="123"/>
                  </a:lnTo>
                  <a:lnTo>
                    <a:pt x="2" y="103"/>
                  </a:lnTo>
                  <a:lnTo>
                    <a:pt x="0" y="81"/>
                  </a:lnTo>
                  <a:lnTo>
                    <a:pt x="2" y="60"/>
                  </a:lnTo>
                  <a:lnTo>
                    <a:pt x="11" y="40"/>
                  </a:lnTo>
                  <a:lnTo>
                    <a:pt x="23" y="24"/>
                  </a:lnTo>
                  <a:lnTo>
                    <a:pt x="41" y="11"/>
                  </a:lnTo>
                  <a:lnTo>
                    <a:pt x="59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6" name="Freeform 1051">
              <a:extLst>
                <a:ext uri="{FF2B5EF4-FFF2-40B4-BE49-F238E27FC236}">
                  <a16:creationId xmlns:a16="http://schemas.microsoft.com/office/drawing/2014/main" id="{81D7EB0F-A58F-42B6-9FEE-78A087A39377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258"/>
              <a:ext cx="1651" cy="163"/>
            </a:xfrm>
            <a:custGeom>
              <a:avLst/>
              <a:gdLst>
                <a:gd name="T0" fmla="*/ 81 w 1651"/>
                <a:gd name="T1" fmla="*/ 0 h 163"/>
                <a:gd name="T2" fmla="*/ 1569 w 1651"/>
                <a:gd name="T3" fmla="*/ 0 h 163"/>
                <a:gd name="T4" fmla="*/ 1591 w 1651"/>
                <a:gd name="T5" fmla="*/ 3 h 163"/>
                <a:gd name="T6" fmla="*/ 1610 w 1651"/>
                <a:gd name="T7" fmla="*/ 11 h 163"/>
                <a:gd name="T8" fmla="*/ 1627 w 1651"/>
                <a:gd name="T9" fmla="*/ 24 h 163"/>
                <a:gd name="T10" fmla="*/ 1639 w 1651"/>
                <a:gd name="T11" fmla="*/ 40 h 163"/>
                <a:gd name="T12" fmla="*/ 1648 w 1651"/>
                <a:gd name="T13" fmla="*/ 60 h 163"/>
                <a:gd name="T14" fmla="*/ 1651 w 1651"/>
                <a:gd name="T15" fmla="*/ 81 h 163"/>
                <a:gd name="T16" fmla="*/ 1648 w 1651"/>
                <a:gd name="T17" fmla="*/ 103 h 163"/>
                <a:gd name="T18" fmla="*/ 1639 w 1651"/>
                <a:gd name="T19" fmla="*/ 123 h 163"/>
                <a:gd name="T20" fmla="*/ 1627 w 1651"/>
                <a:gd name="T21" fmla="*/ 139 h 163"/>
                <a:gd name="T22" fmla="*/ 1610 w 1651"/>
                <a:gd name="T23" fmla="*/ 152 h 163"/>
                <a:gd name="T24" fmla="*/ 1591 w 1651"/>
                <a:gd name="T25" fmla="*/ 160 h 163"/>
                <a:gd name="T26" fmla="*/ 1569 w 1651"/>
                <a:gd name="T27" fmla="*/ 163 h 163"/>
                <a:gd name="T28" fmla="*/ 81 w 1651"/>
                <a:gd name="T29" fmla="*/ 163 h 163"/>
                <a:gd name="T30" fmla="*/ 60 w 1651"/>
                <a:gd name="T31" fmla="*/ 160 h 163"/>
                <a:gd name="T32" fmla="*/ 40 w 1651"/>
                <a:gd name="T33" fmla="*/ 152 h 163"/>
                <a:gd name="T34" fmla="*/ 24 w 1651"/>
                <a:gd name="T35" fmla="*/ 139 h 163"/>
                <a:gd name="T36" fmla="*/ 11 w 1651"/>
                <a:gd name="T37" fmla="*/ 123 h 163"/>
                <a:gd name="T38" fmla="*/ 3 w 1651"/>
                <a:gd name="T39" fmla="*/ 103 h 163"/>
                <a:gd name="T40" fmla="*/ 0 w 1651"/>
                <a:gd name="T41" fmla="*/ 81 h 163"/>
                <a:gd name="T42" fmla="*/ 3 w 1651"/>
                <a:gd name="T43" fmla="*/ 60 h 163"/>
                <a:gd name="T44" fmla="*/ 11 w 1651"/>
                <a:gd name="T45" fmla="*/ 40 h 163"/>
                <a:gd name="T46" fmla="*/ 24 w 1651"/>
                <a:gd name="T47" fmla="*/ 24 h 163"/>
                <a:gd name="T48" fmla="*/ 40 w 1651"/>
                <a:gd name="T49" fmla="*/ 11 h 163"/>
                <a:gd name="T50" fmla="*/ 60 w 1651"/>
                <a:gd name="T51" fmla="*/ 3 h 163"/>
                <a:gd name="T52" fmla="*/ 81 w 165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651" h="163">
                  <a:moveTo>
                    <a:pt x="81" y="0"/>
                  </a:moveTo>
                  <a:lnTo>
                    <a:pt x="1569" y="0"/>
                  </a:lnTo>
                  <a:lnTo>
                    <a:pt x="1591" y="3"/>
                  </a:lnTo>
                  <a:lnTo>
                    <a:pt x="1610" y="11"/>
                  </a:lnTo>
                  <a:lnTo>
                    <a:pt x="1627" y="24"/>
                  </a:lnTo>
                  <a:lnTo>
                    <a:pt x="1639" y="40"/>
                  </a:lnTo>
                  <a:lnTo>
                    <a:pt x="1648" y="60"/>
                  </a:lnTo>
                  <a:lnTo>
                    <a:pt x="1651" y="81"/>
                  </a:lnTo>
                  <a:lnTo>
                    <a:pt x="1648" y="103"/>
                  </a:lnTo>
                  <a:lnTo>
                    <a:pt x="1639" y="123"/>
                  </a:lnTo>
                  <a:lnTo>
                    <a:pt x="1627" y="139"/>
                  </a:lnTo>
                  <a:lnTo>
                    <a:pt x="1610" y="152"/>
                  </a:lnTo>
                  <a:lnTo>
                    <a:pt x="1591" y="160"/>
                  </a:lnTo>
                  <a:lnTo>
                    <a:pt x="1569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2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7" name="Freeform 1052">
              <a:extLst>
                <a:ext uri="{FF2B5EF4-FFF2-40B4-BE49-F238E27FC236}">
                  <a16:creationId xmlns:a16="http://schemas.microsoft.com/office/drawing/2014/main" id="{1B414A13-8DE6-498F-9D99-4861EE83AD7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734"/>
              <a:ext cx="1572" cy="163"/>
            </a:xfrm>
            <a:custGeom>
              <a:avLst/>
              <a:gdLst>
                <a:gd name="T0" fmla="*/ 81 w 1572"/>
                <a:gd name="T1" fmla="*/ 0 h 163"/>
                <a:gd name="T2" fmla="*/ 1492 w 1572"/>
                <a:gd name="T3" fmla="*/ 0 h 163"/>
                <a:gd name="T4" fmla="*/ 1513 w 1572"/>
                <a:gd name="T5" fmla="*/ 2 h 163"/>
                <a:gd name="T6" fmla="*/ 1533 w 1572"/>
                <a:gd name="T7" fmla="*/ 11 h 163"/>
                <a:gd name="T8" fmla="*/ 1549 w 1572"/>
                <a:gd name="T9" fmla="*/ 24 h 163"/>
                <a:gd name="T10" fmla="*/ 1561 w 1572"/>
                <a:gd name="T11" fmla="*/ 40 h 163"/>
                <a:gd name="T12" fmla="*/ 1570 w 1572"/>
                <a:gd name="T13" fmla="*/ 60 h 163"/>
                <a:gd name="T14" fmla="*/ 1572 w 1572"/>
                <a:gd name="T15" fmla="*/ 81 h 163"/>
                <a:gd name="T16" fmla="*/ 1570 w 1572"/>
                <a:gd name="T17" fmla="*/ 103 h 163"/>
                <a:gd name="T18" fmla="*/ 1561 w 1572"/>
                <a:gd name="T19" fmla="*/ 123 h 163"/>
                <a:gd name="T20" fmla="*/ 1549 w 1572"/>
                <a:gd name="T21" fmla="*/ 139 h 163"/>
                <a:gd name="T22" fmla="*/ 1533 w 1572"/>
                <a:gd name="T23" fmla="*/ 151 h 163"/>
                <a:gd name="T24" fmla="*/ 1513 w 1572"/>
                <a:gd name="T25" fmla="*/ 160 h 163"/>
                <a:gd name="T26" fmla="*/ 1492 w 1572"/>
                <a:gd name="T27" fmla="*/ 163 h 163"/>
                <a:gd name="T28" fmla="*/ 81 w 1572"/>
                <a:gd name="T29" fmla="*/ 163 h 163"/>
                <a:gd name="T30" fmla="*/ 60 w 1572"/>
                <a:gd name="T31" fmla="*/ 160 h 163"/>
                <a:gd name="T32" fmla="*/ 40 w 1572"/>
                <a:gd name="T33" fmla="*/ 151 h 163"/>
                <a:gd name="T34" fmla="*/ 24 w 1572"/>
                <a:gd name="T35" fmla="*/ 139 h 163"/>
                <a:gd name="T36" fmla="*/ 11 w 1572"/>
                <a:gd name="T37" fmla="*/ 123 h 163"/>
                <a:gd name="T38" fmla="*/ 3 w 1572"/>
                <a:gd name="T39" fmla="*/ 103 h 163"/>
                <a:gd name="T40" fmla="*/ 0 w 1572"/>
                <a:gd name="T41" fmla="*/ 81 h 163"/>
                <a:gd name="T42" fmla="*/ 3 w 1572"/>
                <a:gd name="T43" fmla="*/ 60 h 163"/>
                <a:gd name="T44" fmla="*/ 11 w 1572"/>
                <a:gd name="T45" fmla="*/ 40 h 163"/>
                <a:gd name="T46" fmla="*/ 24 w 1572"/>
                <a:gd name="T47" fmla="*/ 24 h 163"/>
                <a:gd name="T48" fmla="*/ 40 w 1572"/>
                <a:gd name="T49" fmla="*/ 11 h 163"/>
                <a:gd name="T50" fmla="*/ 60 w 1572"/>
                <a:gd name="T51" fmla="*/ 2 h 163"/>
                <a:gd name="T52" fmla="*/ 81 w 1572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72" h="163">
                  <a:moveTo>
                    <a:pt x="81" y="0"/>
                  </a:moveTo>
                  <a:lnTo>
                    <a:pt x="1492" y="0"/>
                  </a:lnTo>
                  <a:lnTo>
                    <a:pt x="1513" y="2"/>
                  </a:lnTo>
                  <a:lnTo>
                    <a:pt x="1533" y="11"/>
                  </a:lnTo>
                  <a:lnTo>
                    <a:pt x="1549" y="24"/>
                  </a:lnTo>
                  <a:lnTo>
                    <a:pt x="1561" y="40"/>
                  </a:lnTo>
                  <a:lnTo>
                    <a:pt x="1570" y="60"/>
                  </a:lnTo>
                  <a:lnTo>
                    <a:pt x="1572" y="81"/>
                  </a:lnTo>
                  <a:lnTo>
                    <a:pt x="1570" y="103"/>
                  </a:lnTo>
                  <a:lnTo>
                    <a:pt x="1561" y="123"/>
                  </a:lnTo>
                  <a:lnTo>
                    <a:pt x="1549" y="139"/>
                  </a:lnTo>
                  <a:lnTo>
                    <a:pt x="1533" y="151"/>
                  </a:lnTo>
                  <a:lnTo>
                    <a:pt x="1513" y="160"/>
                  </a:lnTo>
                  <a:lnTo>
                    <a:pt x="1492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8" name="Freeform 1053">
              <a:extLst>
                <a:ext uri="{FF2B5EF4-FFF2-40B4-BE49-F238E27FC236}">
                  <a16:creationId xmlns:a16="http://schemas.microsoft.com/office/drawing/2014/main" id="{F15E934B-FC10-48EA-AFE0-CBED8BF1221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210"/>
              <a:ext cx="1062" cy="162"/>
            </a:xfrm>
            <a:custGeom>
              <a:avLst/>
              <a:gdLst>
                <a:gd name="T0" fmla="*/ 81 w 1062"/>
                <a:gd name="T1" fmla="*/ 0 h 162"/>
                <a:gd name="T2" fmla="*/ 981 w 1062"/>
                <a:gd name="T3" fmla="*/ 0 h 162"/>
                <a:gd name="T4" fmla="*/ 1002 w 1062"/>
                <a:gd name="T5" fmla="*/ 2 h 162"/>
                <a:gd name="T6" fmla="*/ 1022 w 1062"/>
                <a:gd name="T7" fmla="*/ 11 h 162"/>
                <a:gd name="T8" fmla="*/ 1038 w 1062"/>
                <a:gd name="T9" fmla="*/ 23 h 162"/>
                <a:gd name="T10" fmla="*/ 1051 w 1062"/>
                <a:gd name="T11" fmla="*/ 39 h 162"/>
                <a:gd name="T12" fmla="*/ 1059 w 1062"/>
                <a:gd name="T13" fmla="*/ 59 h 162"/>
                <a:gd name="T14" fmla="*/ 1062 w 1062"/>
                <a:gd name="T15" fmla="*/ 80 h 162"/>
                <a:gd name="T16" fmla="*/ 1059 w 1062"/>
                <a:gd name="T17" fmla="*/ 103 h 162"/>
                <a:gd name="T18" fmla="*/ 1051 w 1062"/>
                <a:gd name="T19" fmla="*/ 123 h 162"/>
                <a:gd name="T20" fmla="*/ 1038 w 1062"/>
                <a:gd name="T21" fmla="*/ 139 h 162"/>
                <a:gd name="T22" fmla="*/ 1022 w 1062"/>
                <a:gd name="T23" fmla="*/ 151 h 162"/>
                <a:gd name="T24" fmla="*/ 1002 w 1062"/>
                <a:gd name="T25" fmla="*/ 160 h 162"/>
                <a:gd name="T26" fmla="*/ 981 w 1062"/>
                <a:gd name="T27" fmla="*/ 162 h 162"/>
                <a:gd name="T28" fmla="*/ 81 w 1062"/>
                <a:gd name="T29" fmla="*/ 162 h 162"/>
                <a:gd name="T30" fmla="*/ 60 w 1062"/>
                <a:gd name="T31" fmla="*/ 160 h 162"/>
                <a:gd name="T32" fmla="*/ 40 w 1062"/>
                <a:gd name="T33" fmla="*/ 151 h 162"/>
                <a:gd name="T34" fmla="*/ 24 w 1062"/>
                <a:gd name="T35" fmla="*/ 139 h 162"/>
                <a:gd name="T36" fmla="*/ 11 w 1062"/>
                <a:gd name="T37" fmla="*/ 123 h 162"/>
                <a:gd name="T38" fmla="*/ 3 w 1062"/>
                <a:gd name="T39" fmla="*/ 103 h 162"/>
                <a:gd name="T40" fmla="*/ 0 w 1062"/>
                <a:gd name="T41" fmla="*/ 80 h 162"/>
                <a:gd name="T42" fmla="*/ 3 w 1062"/>
                <a:gd name="T43" fmla="*/ 59 h 162"/>
                <a:gd name="T44" fmla="*/ 11 w 1062"/>
                <a:gd name="T45" fmla="*/ 39 h 162"/>
                <a:gd name="T46" fmla="*/ 24 w 1062"/>
                <a:gd name="T47" fmla="*/ 23 h 162"/>
                <a:gd name="T48" fmla="*/ 40 w 1062"/>
                <a:gd name="T49" fmla="*/ 11 h 162"/>
                <a:gd name="T50" fmla="*/ 60 w 1062"/>
                <a:gd name="T51" fmla="*/ 2 h 162"/>
                <a:gd name="T52" fmla="*/ 81 w 1062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62" h="162">
                  <a:moveTo>
                    <a:pt x="81" y="0"/>
                  </a:moveTo>
                  <a:lnTo>
                    <a:pt x="981" y="0"/>
                  </a:lnTo>
                  <a:lnTo>
                    <a:pt x="1002" y="2"/>
                  </a:lnTo>
                  <a:lnTo>
                    <a:pt x="1022" y="11"/>
                  </a:lnTo>
                  <a:lnTo>
                    <a:pt x="1038" y="23"/>
                  </a:lnTo>
                  <a:lnTo>
                    <a:pt x="1051" y="39"/>
                  </a:lnTo>
                  <a:lnTo>
                    <a:pt x="1059" y="59"/>
                  </a:lnTo>
                  <a:lnTo>
                    <a:pt x="1062" y="80"/>
                  </a:lnTo>
                  <a:lnTo>
                    <a:pt x="1059" y="103"/>
                  </a:lnTo>
                  <a:lnTo>
                    <a:pt x="1051" y="123"/>
                  </a:lnTo>
                  <a:lnTo>
                    <a:pt x="1038" y="139"/>
                  </a:lnTo>
                  <a:lnTo>
                    <a:pt x="1022" y="151"/>
                  </a:lnTo>
                  <a:lnTo>
                    <a:pt x="1002" y="160"/>
                  </a:lnTo>
                  <a:lnTo>
                    <a:pt x="98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9" name="Freeform 1054">
              <a:extLst>
                <a:ext uri="{FF2B5EF4-FFF2-40B4-BE49-F238E27FC236}">
                  <a16:creationId xmlns:a16="http://schemas.microsoft.com/office/drawing/2014/main" id="{2604C8B4-592F-4FBA-817F-32E57CD8DA5C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677"/>
              <a:ext cx="673" cy="162"/>
            </a:xfrm>
            <a:custGeom>
              <a:avLst/>
              <a:gdLst>
                <a:gd name="T0" fmla="*/ 81 w 673"/>
                <a:gd name="T1" fmla="*/ 0 h 162"/>
                <a:gd name="T2" fmla="*/ 591 w 673"/>
                <a:gd name="T3" fmla="*/ 0 h 162"/>
                <a:gd name="T4" fmla="*/ 614 w 673"/>
                <a:gd name="T5" fmla="*/ 2 h 162"/>
                <a:gd name="T6" fmla="*/ 633 w 673"/>
                <a:gd name="T7" fmla="*/ 11 h 162"/>
                <a:gd name="T8" fmla="*/ 650 w 673"/>
                <a:gd name="T9" fmla="*/ 23 h 162"/>
                <a:gd name="T10" fmla="*/ 662 w 673"/>
                <a:gd name="T11" fmla="*/ 39 h 162"/>
                <a:gd name="T12" fmla="*/ 671 w 673"/>
                <a:gd name="T13" fmla="*/ 59 h 162"/>
                <a:gd name="T14" fmla="*/ 673 w 673"/>
                <a:gd name="T15" fmla="*/ 80 h 162"/>
                <a:gd name="T16" fmla="*/ 671 w 673"/>
                <a:gd name="T17" fmla="*/ 103 h 162"/>
                <a:gd name="T18" fmla="*/ 662 w 673"/>
                <a:gd name="T19" fmla="*/ 123 h 162"/>
                <a:gd name="T20" fmla="*/ 650 w 673"/>
                <a:gd name="T21" fmla="*/ 139 h 162"/>
                <a:gd name="T22" fmla="*/ 632 w 673"/>
                <a:gd name="T23" fmla="*/ 151 h 162"/>
                <a:gd name="T24" fmla="*/ 614 w 673"/>
                <a:gd name="T25" fmla="*/ 160 h 162"/>
                <a:gd name="T26" fmla="*/ 591 w 673"/>
                <a:gd name="T27" fmla="*/ 162 h 162"/>
                <a:gd name="T28" fmla="*/ 81 w 673"/>
                <a:gd name="T29" fmla="*/ 162 h 162"/>
                <a:gd name="T30" fmla="*/ 60 w 673"/>
                <a:gd name="T31" fmla="*/ 160 h 162"/>
                <a:gd name="T32" fmla="*/ 40 w 673"/>
                <a:gd name="T33" fmla="*/ 151 h 162"/>
                <a:gd name="T34" fmla="*/ 24 w 673"/>
                <a:gd name="T35" fmla="*/ 139 h 162"/>
                <a:gd name="T36" fmla="*/ 11 w 673"/>
                <a:gd name="T37" fmla="*/ 123 h 162"/>
                <a:gd name="T38" fmla="*/ 3 w 673"/>
                <a:gd name="T39" fmla="*/ 103 h 162"/>
                <a:gd name="T40" fmla="*/ 0 w 673"/>
                <a:gd name="T41" fmla="*/ 80 h 162"/>
                <a:gd name="T42" fmla="*/ 3 w 673"/>
                <a:gd name="T43" fmla="*/ 59 h 162"/>
                <a:gd name="T44" fmla="*/ 11 w 673"/>
                <a:gd name="T45" fmla="*/ 39 h 162"/>
                <a:gd name="T46" fmla="*/ 24 w 673"/>
                <a:gd name="T47" fmla="*/ 23 h 162"/>
                <a:gd name="T48" fmla="*/ 40 w 673"/>
                <a:gd name="T49" fmla="*/ 11 h 162"/>
                <a:gd name="T50" fmla="*/ 60 w 673"/>
                <a:gd name="T51" fmla="*/ 2 h 162"/>
                <a:gd name="T52" fmla="*/ 81 w 673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73" h="162">
                  <a:moveTo>
                    <a:pt x="81" y="0"/>
                  </a:moveTo>
                  <a:lnTo>
                    <a:pt x="591" y="0"/>
                  </a:lnTo>
                  <a:lnTo>
                    <a:pt x="614" y="2"/>
                  </a:lnTo>
                  <a:lnTo>
                    <a:pt x="633" y="11"/>
                  </a:lnTo>
                  <a:lnTo>
                    <a:pt x="650" y="23"/>
                  </a:lnTo>
                  <a:lnTo>
                    <a:pt x="662" y="39"/>
                  </a:lnTo>
                  <a:lnTo>
                    <a:pt x="671" y="59"/>
                  </a:lnTo>
                  <a:lnTo>
                    <a:pt x="673" y="80"/>
                  </a:lnTo>
                  <a:lnTo>
                    <a:pt x="671" y="103"/>
                  </a:lnTo>
                  <a:lnTo>
                    <a:pt x="662" y="123"/>
                  </a:lnTo>
                  <a:lnTo>
                    <a:pt x="650" y="139"/>
                  </a:lnTo>
                  <a:lnTo>
                    <a:pt x="632" y="151"/>
                  </a:lnTo>
                  <a:lnTo>
                    <a:pt x="614" y="160"/>
                  </a:lnTo>
                  <a:lnTo>
                    <a:pt x="59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61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8" name="TextBox 67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42" name="Group 41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44" name="TextBox 43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371468963"/>
      </p:ext>
    </p:extLst>
  </p:cSld>
  <p:clrMapOvr>
    <a:masterClrMapping/>
  </p:clrMapOvr>
  <p:transition spd="slow">
    <p:wipe/>
  </p:transition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extBox 28">
            <a:extLst>
              <a:ext uri="{FF2B5EF4-FFF2-40B4-BE49-F238E27FC236}">
                <a16:creationId xmlns:a16="http://schemas.microsoft.com/office/drawing/2014/main" id="{21200454-5781-4C78-BE90-A91B716330F2}"/>
              </a:ext>
            </a:extLst>
          </p:cNvPr>
          <p:cNvSpPr txBox="1"/>
          <p:nvPr/>
        </p:nvSpPr>
        <p:spPr>
          <a:xfrm>
            <a:off x="4050224" y="3590647"/>
            <a:ext cx="150631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737D818-18B1-4F55-A2F1-703BE8BB363B}"/>
              </a:ext>
            </a:extLst>
          </p:cNvPr>
          <p:cNvSpPr txBox="1"/>
          <p:nvPr/>
        </p:nvSpPr>
        <p:spPr>
          <a:xfrm>
            <a:off x="3763488" y="4009245"/>
            <a:ext cx="2073327" cy="904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1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Nullam convall, orci congue aliquet, diam maul curs urna, maxim lectus magna id maximus.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770F2AC-EA79-4125-8B2C-721EE7375BBD}"/>
              </a:ext>
            </a:extLst>
          </p:cNvPr>
          <p:cNvSpPr txBox="1"/>
          <p:nvPr/>
        </p:nvSpPr>
        <p:spPr>
          <a:xfrm>
            <a:off x="6635468" y="3590647"/>
            <a:ext cx="150631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0B9EF1D-D16F-470E-8686-61744CF1BFC3}"/>
              </a:ext>
            </a:extLst>
          </p:cNvPr>
          <p:cNvSpPr txBox="1"/>
          <p:nvPr/>
        </p:nvSpPr>
        <p:spPr>
          <a:xfrm>
            <a:off x="9220712" y="3590647"/>
            <a:ext cx="150631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9A656946-2C66-4707-9425-ECFAEEFAA91D}"/>
              </a:ext>
            </a:extLst>
          </p:cNvPr>
          <p:cNvSpPr txBox="1"/>
          <p:nvPr/>
        </p:nvSpPr>
        <p:spPr>
          <a:xfrm>
            <a:off x="1464980" y="3590647"/>
            <a:ext cx="150631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b="1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57CF617C-E621-4EFD-969A-D4C49B10EEED}"/>
              </a:ext>
            </a:extLst>
          </p:cNvPr>
          <p:cNvSpPr txBox="1"/>
          <p:nvPr/>
        </p:nvSpPr>
        <p:spPr>
          <a:xfrm>
            <a:off x="1178244" y="4009245"/>
            <a:ext cx="2073327" cy="904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1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Nullam convall, orci congue aliquet, diam maul curs urna, maxim lectus magna id maximus.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06D6C830-99C3-45CB-A034-F14A05069FB7}"/>
              </a:ext>
            </a:extLst>
          </p:cNvPr>
          <p:cNvSpPr txBox="1"/>
          <p:nvPr/>
        </p:nvSpPr>
        <p:spPr>
          <a:xfrm>
            <a:off x="6351959" y="4009245"/>
            <a:ext cx="2073327" cy="904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1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Nullam convall, orci congue aliquet, diam maul curs urna, maxim lectus magna id maximus.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4F53BAEC-25FE-4407-A1F4-126535467353}"/>
              </a:ext>
            </a:extLst>
          </p:cNvPr>
          <p:cNvSpPr txBox="1"/>
          <p:nvPr/>
        </p:nvSpPr>
        <p:spPr>
          <a:xfrm>
            <a:off x="8940431" y="4009245"/>
            <a:ext cx="2073327" cy="9048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1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Nullam convall, orci congue aliquet, diam maul curs urna, maxim lectus magna id maximus.</a:t>
            </a:r>
          </a:p>
        </p:txBody>
      </p:sp>
      <p:grpSp>
        <p:nvGrpSpPr>
          <p:cNvPr id="54" name="Group 198">
            <a:extLst>
              <a:ext uri="{FF2B5EF4-FFF2-40B4-BE49-F238E27FC236}">
                <a16:creationId xmlns:a16="http://schemas.microsoft.com/office/drawing/2014/main" id="{F53C2EAB-F0D2-479D-9E78-D803138ABE9F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7243111" y="2588855"/>
            <a:ext cx="354185" cy="354409"/>
            <a:chOff x="3337" y="860"/>
            <a:chExt cx="1592" cy="1593"/>
          </a:xfrm>
          <a:solidFill>
            <a:schemeClr val="accent4"/>
          </a:solidFill>
        </p:grpSpPr>
        <p:sp>
          <p:nvSpPr>
            <p:cNvPr id="55" name="Freeform 200">
              <a:extLst>
                <a:ext uri="{FF2B5EF4-FFF2-40B4-BE49-F238E27FC236}">
                  <a16:creationId xmlns:a16="http://schemas.microsoft.com/office/drawing/2014/main" id="{628EDE61-B8E9-42AA-97B1-5B09D2885347}"/>
                </a:ext>
              </a:extLst>
            </p:cNvPr>
            <p:cNvSpPr>
              <a:spLocks/>
            </p:cNvSpPr>
            <p:nvPr/>
          </p:nvSpPr>
          <p:spPr bwMode="auto">
            <a:xfrm>
              <a:off x="3337" y="860"/>
              <a:ext cx="1133" cy="743"/>
            </a:xfrm>
            <a:custGeom>
              <a:avLst/>
              <a:gdLst>
                <a:gd name="T0" fmla="*/ 2544 w 3399"/>
                <a:gd name="T1" fmla="*/ 5 h 2228"/>
                <a:gd name="T2" fmla="*/ 2828 w 3399"/>
                <a:gd name="T3" fmla="*/ 45 h 2228"/>
                <a:gd name="T4" fmla="*/ 3113 w 3399"/>
                <a:gd name="T5" fmla="*/ 118 h 2228"/>
                <a:gd name="T6" fmla="*/ 3399 w 3399"/>
                <a:gd name="T7" fmla="*/ 222 h 2228"/>
                <a:gd name="T8" fmla="*/ 3264 w 3399"/>
                <a:gd name="T9" fmla="*/ 513 h 2228"/>
                <a:gd name="T10" fmla="*/ 3065 w 3399"/>
                <a:gd name="T11" fmla="*/ 601 h 2228"/>
                <a:gd name="T12" fmla="*/ 2797 w 3399"/>
                <a:gd name="T13" fmla="*/ 524 h 2228"/>
                <a:gd name="T14" fmla="*/ 2532 w 3399"/>
                <a:gd name="T15" fmla="*/ 484 h 2228"/>
                <a:gd name="T16" fmla="*/ 2272 w 3399"/>
                <a:gd name="T17" fmla="*/ 483 h 2228"/>
                <a:gd name="T18" fmla="*/ 2019 w 3399"/>
                <a:gd name="T19" fmla="*/ 516 h 2228"/>
                <a:gd name="T20" fmla="*/ 1777 w 3399"/>
                <a:gd name="T21" fmla="*/ 582 h 2228"/>
                <a:gd name="T22" fmla="*/ 1547 w 3399"/>
                <a:gd name="T23" fmla="*/ 678 h 2228"/>
                <a:gd name="T24" fmla="*/ 1332 w 3399"/>
                <a:gd name="T25" fmla="*/ 800 h 2228"/>
                <a:gd name="T26" fmla="*/ 1136 w 3399"/>
                <a:gd name="T27" fmla="*/ 949 h 2228"/>
                <a:gd name="T28" fmla="*/ 960 w 3399"/>
                <a:gd name="T29" fmla="*/ 1119 h 2228"/>
                <a:gd name="T30" fmla="*/ 807 w 3399"/>
                <a:gd name="T31" fmla="*/ 1311 h 2228"/>
                <a:gd name="T32" fmla="*/ 679 w 3399"/>
                <a:gd name="T33" fmla="*/ 1519 h 2228"/>
                <a:gd name="T34" fmla="*/ 580 w 3399"/>
                <a:gd name="T35" fmla="*/ 1743 h 2228"/>
                <a:gd name="T36" fmla="*/ 512 w 3399"/>
                <a:gd name="T37" fmla="*/ 1981 h 2228"/>
                <a:gd name="T38" fmla="*/ 475 w 3399"/>
                <a:gd name="T39" fmla="*/ 2228 h 2228"/>
                <a:gd name="T40" fmla="*/ 162 w 3399"/>
                <a:gd name="T41" fmla="*/ 2202 h 2228"/>
                <a:gd name="T42" fmla="*/ 20 w 3399"/>
                <a:gd name="T43" fmla="*/ 2046 h 2228"/>
                <a:gd name="T44" fmla="*/ 78 w 3399"/>
                <a:gd name="T45" fmla="*/ 1777 h 2228"/>
                <a:gd name="T46" fmla="*/ 160 w 3399"/>
                <a:gd name="T47" fmla="*/ 1524 h 2228"/>
                <a:gd name="T48" fmla="*/ 264 w 3399"/>
                <a:gd name="T49" fmla="*/ 1285 h 2228"/>
                <a:gd name="T50" fmla="*/ 394 w 3399"/>
                <a:gd name="T51" fmla="*/ 1062 h 2228"/>
                <a:gd name="T52" fmla="*/ 548 w 3399"/>
                <a:gd name="T53" fmla="*/ 857 h 2228"/>
                <a:gd name="T54" fmla="*/ 728 w 3399"/>
                <a:gd name="T55" fmla="*/ 668 h 2228"/>
                <a:gd name="T56" fmla="*/ 934 w 3399"/>
                <a:gd name="T57" fmla="*/ 496 h 2228"/>
                <a:gd name="T58" fmla="*/ 1165 w 3399"/>
                <a:gd name="T59" fmla="*/ 342 h 2228"/>
                <a:gd name="T60" fmla="*/ 1435 w 3399"/>
                <a:gd name="T61" fmla="*/ 200 h 2228"/>
                <a:gd name="T62" fmla="*/ 1709 w 3399"/>
                <a:gd name="T63" fmla="*/ 97 h 2228"/>
                <a:gd name="T64" fmla="*/ 1985 w 3399"/>
                <a:gd name="T65" fmla="*/ 32 h 2228"/>
                <a:gd name="T66" fmla="*/ 2263 w 3399"/>
                <a:gd name="T67" fmla="*/ 1 h 2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399" h="2228">
                  <a:moveTo>
                    <a:pt x="2403" y="0"/>
                  </a:moveTo>
                  <a:lnTo>
                    <a:pt x="2544" y="5"/>
                  </a:lnTo>
                  <a:lnTo>
                    <a:pt x="2685" y="21"/>
                  </a:lnTo>
                  <a:lnTo>
                    <a:pt x="2828" y="45"/>
                  </a:lnTo>
                  <a:lnTo>
                    <a:pt x="2970" y="77"/>
                  </a:lnTo>
                  <a:lnTo>
                    <a:pt x="3113" y="118"/>
                  </a:lnTo>
                  <a:lnTo>
                    <a:pt x="3255" y="166"/>
                  </a:lnTo>
                  <a:lnTo>
                    <a:pt x="3399" y="222"/>
                  </a:lnTo>
                  <a:lnTo>
                    <a:pt x="3331" y="371"/>
                  </a:lnTo>
                  <a:lnTo>
                    <a:pt x="3264" y="513"/>
                  </a:lnTo>
                  <a:lnTo>
                    <a:pt x="3197" y="656"/>
                  </a:lnTo>
                  <a:lnTo>
                    <a:pt x="3065" y="601"/>
                  </a:lnTo>
                  <a:lnTo>
                    <a:pt x="2931" y="557"/>
                  </a:lnTo>
                  <a:lnTo>
                    <a:pt x="2797" y="524"/>
                  </a:lnTo>
                  <a:lnTo>
                    <a:pt x="2663" y="499"/>
                  </a:lnTo>
                  <a:lnTo>
                    <a:pt x="2532" y="484"/>
                  </a:lnTo>
                  <a:lnTo>
                    <a:pt x="2401" y="478"/>
                  </a:lnTo>
                  <a:lnTo>
                    <a:pt x="2272" y="483"/>
                  </a:lnTo>
                  <a:lnTo>
                    <a:pt x="2144" y="494"/>
                  </a:lnTo>
                  <a:lnTo>
                    <a:pt x="2019" y="516"/>
                  </a:lnTo>
                  <a:lnTo>
                    <a:pt x="1897" y="545"/>
                  </a:lnTo>
                  <a:lnTo>
                    <a:pt x="1777" y="582"/>
                  </a:lnTo>
                  <a:lnTo>
                    <a:pt x="1659" y="625"/>
                  </a:lnTo>
                  <a:lnTo>
                    <a:pt x="1547" y="678"/>
                  </a:lnTo>
                  <a:lnTo>
                    <a:pt x="1437" y="736"/>
                  </a:lnTo>
                  <a:lnTo>
                    <a:pt x="1332" y="800"/>
                  </a:lnTo>
                  <a:lnTo>
                    <a:pt x="1232" y="871"/>
                  </a:lnTo>
                  <a:lnTo>
                    <a:pt x="1136" y="949"/>
                  </a:lnTo>
                  <a:lnTo>
                    <a:pt x="1046" y="1032"/>
                  </a:lnTo>
                  <a:lnTo>
                    <a:pt x="960" y="1119"/>
                  </a:lnTo>
                  <a:lnTo>
                    <a:pt x="880" y="1212"/>
                  </a:lnTo>
                  <a:lnTo>
                    <a:pt x="807" y="1311"/>
                  </a:lnTo>
                  <a:lnTo>
                    <a:pt x="739" y="1413"/>
                  </a:lnTo>
                  <a:lnTo>
                    <a:pt x="679" y="1519"/>
                  </a:lnTo>
                  <a:lnTo>
                    <a:pt x="625" y="1630"/>
                  </a:lnTo>
                  <a:lnTo>
                    <a:pt x="580" y="1743"/>
                  </a:lnTo>
                  <a:lnTo>
                    <a:pt x="541" y="1861"/>
                  </a:lnTo>
                  <a:lnTo>
                    <a:pt x="512" y="1981"/>
                  </a:lnTo>
                  <a:lnTo>
                    <a:pt x="490" y="2103"/>
                  </a:lnTo>
                  <a:lnTo>
                    <a:pt x="475" y="2228"/>
                  </a:lnTo>
                  <a:lnTo>
                    <a:pt x="320" y="2215"/>
                  </a:lnTo>
                  <a:lnTo>
                    <a:pt x="162" y="2202"/>
                  </a:lnTo>
                  <a:lnTo>
                    <a:pt x="0" y="2187"/>
                  </a:lnTo>
                  <a:lnTo>
                    <a:pt x="20" y="2046"/>
                  </a:lnTo>
                  <a:lnTo>
                    <a:pt x="46" y="1909"/>
                  </a:lnTo>
                  <a:lnTo>
                    <a:pt x="78" y="1777"/>
                  </a:lnTo>
                  <a:lnTo>
                    <a:pt x="116" y="1649"/>
                  </a:lnTo>
                  <a:lnTo>
                    <a:pt x="160" y="1524"/>
                  </a:lnTo>
                  <a:lnTo>
                    <a:pt x="209" y="1401"/>
                  </a:lnTo>
                  <a:lnTo>
                    <a:pt x="264" y="1285"/>
                  </a:lnTo>
                  <a:lnTo>
                    <a:pt x="325" y="1171"/>
                  </a:lnTo>
                  <a:lnTo>
                    <a:pt x="394" y="1062"/>
                  </a:lnTo>
                  <a:lnTo>
                    <a:pt x="468" y="957"/>
                  </a:lnTo>
                  <a:lnTo>
                    <a:pt x="548" y="857"/>
                  </a:lnTo>
                  <a:lnTo>
                    <a:pt x="635" y="761"/>
                  </a:lnTo>
                  <a:lnTo>
                    <a:pt x="728" y="668"/>
                  </a:lnTo>
                  <a:lnTo>
                    <a:pt x="827" y="580"/>
                  </a:lnTo>
                  <a:lnTo>
                    <a:pt x="934" y="496"/>
                  </a:lnTo>
                  <a:lnTo>
                    <a:pt x="1047" y="417"/>
                  </a:lnTo>
                  <a:lnTo>
                    <a:pt x="1165" y="342"/>
                  </a:lnTo>
                  <a:lnTo>
                    <a:pt x="1300" y="266"/>
                  </a:lnTo>
                  <a:lnTo>
                    <a:pt x="1435" y="200"/>
                  </a:lnTo>
                  <a:lnTo>
                    <a:pt x="1572" y="145"/>
                  </a:lnTo>
                  <a:lnTo>
                    <a:pt x="1709" y="97"/>
                  </a:lnTo>
                  <a:lnTo>
                    <a:pt x="1847" y="59"/>
                  </a:lnTo>
                  <a:lnTo>
                    <a:pt x="1985" y="32"/>
                  </a:lnTo>
                  <a:lnTo>
                    <a:pt x="2124" y="11"/>
                  </a:lnTo>
                  <a:lnTo>
                    <a:pt x="2263" y="1"/>
                  </a:lnTo>
                  <a:lnTo>
                    <a:pt x="240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6" name="Freeform 201">
              <a:extLst>
                <a:ext uri="{FF2B5EF4-FFF2-40B4-BE49-F238E27FC236}">
                  <a16:creationId xmlns:a16="http://schemas.microsoft.com/office/drawing/2014/main" id="{7751AB69-F95D-44A1-9387-A7C0FE1FCD5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8" y="1520"/>
              <a:ext cx="741" cy="930"/>
            </a:xfrm>
            <a:custGeom>
              <a:avLst/>
              <a:gdLst>
                <a:gd name="T0" fmla="*/ 2189 w 2223"/>
                <a:gd name="T1" fmla="*/ 0 h 2790"/>
                <a:gd name="T2" fmla="*/ 2208 w 2223"/>
                <a:gd name="T3" fmla="*/ 147 h 2790"/>
                <a:gd name="T4" fmla="*/ 2220 w 2223"/>
                <a:gd name="T5" fmla="*/ 292 h 2790"/>
                <a:gd name="T6" fmla="*/ 2223 w 2223"/>
                <a:gd name="T7" fmla="*/ 433 h 2790"/>
                <a:gd name="T8" fmla="*/ 2218 w 2223"/>
                <a:gd name="T9" fmla="*/ 572 h 2790"/>
                <a:gd name="T10" fmla="*/ 2205 w 2223"/>
                <a:gd name="T11" fmla="*/ 708 h 2790"/>
                <a:gd name="T12" fmla="*/ 2186 w 2223"/>
                <a:gd name="T13" fmla="*/ 841 h 2790"/>
                <a:gd name="T14" fmla="*/ 2159 w 2223"/>
                <a:gd name="T15" fmla="*/ 970 h 2790"/>
                <a:gd name="T16" fmla="*/ 2125 w 2223"/>
                <a:gd name="T17" fmla="*/ 1097 h 2790"/>
                <a:gd name="T18" fmla="*/ 2086 w 2223"/>
                <a:gd name="T19" fmla="*/ 1219 h 2790"/>
                <a:gd name="T20" fmla="*/ 2039 w 2223"/>
                <a:gd name="T21" fmla="*/ 1339 h 2790"/>
                <a:gd name="T22" fmla="*/ 1987 w 2223"/>
                <a:gd name="T23" fmla="*/ 1455 h 2790"/>
                <a:gd name="T24" fmla="*/ 1929 w 2223"/>
                <a:gd name="T25" fmla="*/ 1566 h 2790"/>
                <a:gd name="T26" fmla="*/ 1866 w 2223"/>
                <a:gd name="T27" fmla="*/ 1673 h 2790"/>
                <a:gd name="T28" fmla="*/ 1798 w 2223"/>
                <a:gd name="T29" fmla="*/ 1778 h 2790"/>
                <a:gd name="T30" fmla="*/ 1725 w 2223"/>
                <a:gd name="T31" fmla="*/ 1877 h 2790"/>
                <a:gd name="T32" fmla="*/ 1646 w 2223"/>
                <a:gd name="T33" fmla="*/ 1972 h 2790"/>
                <a:gd name="T34" fmla="*/ 1565 w 2223"/>
                <a:gd name="T35" fmla="*/ 2062 h 2790"/>
                <a:gd name="T36" fmla="*/ 1481 w 2223"/>
                <a:gd name="T37" fmla="*/ 2148 h 2790"/>
                <a:gd name="T38" fmla="*/ 1390 w 2223"/>
                <a:gd name="T39" fmla="*/ 2229 h 2790"/>
                <a:gd name="T40" fmla="*/ 1299 w 2223"/>
                <a:gd name="T41" fmla="*/ 2305 h 2790"/>
                <a:gd name="T42" fmla="*/ 1203 w 2223"/>
                <a:gd name="T43" fmla="*/ 2376 h 2790"/>
                <a:gd name="T44" fmla="*/ 1105 w 2223"/>
                <a:gd name="T45" fmla="*/ 2442 h 2790"/>
                <a:gd name="T46" fmla="*/ 1005 w 2223"/>
                <a:gd name="T47" fmla="*/ 2503 h 2790"/>
                <a:gd name="T48" fmla="*/ 903 w 2223"/>
                <a:gd name="T49" fmla="*/ 2558 h 2790"/>
                <a:gd name="T50" fmla="*/ 798 w 2223"/>
                <a:gd name="T51" fmla="*/ 2608 h 2790"/>
                <a:gd name="T52" fmla="*/ 692 w 2223"/>
                <a:gd name="T53" fmla="*/ 2651 h 2790"/>
                <a:gd name="T54" fmla="*/ 584 w 2223"/>
                <a:gd name="T55" fmla="*/ 2691 h 2790"/>
                <a:gd name="T56" fmla="*/ 477 w 2223"/>
                <a:gd name="T57" fmla="*/ 2723 h 2790"/>
                <a:gd name="T58" fmla="*/ 368 w 2223"/>
                <a:gd name="T59" fmla="*/ 2749 h 2790"/>
                <a:gd name="T60" fmla="*/ 259 w 2223"/>
                <a:gd name="T61" fmla="*/ 2769 h 2790"/>
                <a:gd name="T62" fmla="*/ 150 w 2223"/>
                <a:gd name="T63" fmla="*/ 2782 h 2790"/>
                <a:gd name="T64" fmla="*/ 40 w 2223"/>
                <a:gd name="T65" fmla="*/ 2790 h 2790"/>
                <a:gd name="T66" fmla="*/ 20 w 2223"/>
                <a:gd name="T67" fmla="*/ 2558 h 2790"/>
                <a:gd name="T68" fmla="*/ 0 w 2223"/>
                <a:gd name="T69" fmla="*/ 2324 h 2790"/>
                <a:gd name="T70" fmla="*/ 126 w 2223"/>
                <a:gd name="T71" fmla="*/ 2306 h 2790"/>
                <a:gd name="T72" fmla="*/ 248 w 2223"/>
                <a:gd name="T73" fmla="*/ 2283 h 2790"/>
                <a:gd name="T74" fmla="*/ 368 w 2223"/>
                <a:gd name="T75" fmla="*/ 2253 h 2790"/>
                <a:gd name="T76" fmla="*/ 483 w 2223"/>
                <a:gd name="T77" fmla="*/ 2216 h 2790"/>
                <a:gd name="T78" fmla="*/ 595 w 2223"/>
                <a:gd name="T79" fmla="*/ 2173 h 2790"/>
                <a:gd name="T80" fmla="*/ 702 w 2223"/>
                <a:gd name="T81" fmla="*/ 2123 h 2790"/>
                <a:gd name="T82" fmla="*/ 806 w 2223"/>
                <a:gd name="T83" fmla="*/ 2066 h 2790"/>
                <a:gd name="T84" fmla="*/ 906 w 2223"/>
                <a:gd name="T85" fmla="*/ 2002 h 2790"/>
                <a:gd name="T86" fmla="*/ 1002 w 2223"/>
                <a:gd name="T87" fmla="*/ 1932 h 2790"/>
                <a:gd name="T88" fmla="*/ 1094 w 2223"/>
                <a:gd name="T89" fmla="*/ 1855 h 2790"/>
                <a:gd name="T90" fmla="*/ 1182 w 2223"/>
                <a:gd name="T91" fmla="*/ 1772 h 2790"/>
                <a:gd name="T92" fmla="*/ 1267 w 2223"/>
                <a:gd name="T93" fmla="*/ 1681 h 2790"/>
                <a:gd name="T94" fmla="*/ 1347 w 2223"/>
                <a:gd name="T95" fmla="*/ 1583 h 2790"/>
                <a:gd name="T96" fmla="*/ 1422 w 2223"/>
                <a:gd name="T97" fmla="*/ 1481 h 2790"/>
                <a:gd name="T98" fmla="*/ 1488 w 2223"/>
                <a:gd name="T99" fmla="*/ 1376 h 2790"/>
                <a:gd name="T100" fmla="*/ 1548 w 2223"/>
                <a:gd name="T101" fmla="*/ 1269 h 2790"/>
                <a:gd name="T102" fmla="*/ 1598 w 2223"/>
                <a:gd name="T103" fmla="*/ 1160 h 2790"/>
                <a:gd name="T104" fmla="*/ 1642 w 2223"/>
                <a:gd name="T105" fmla="*/ 1047 h 2790"/>
                <a:gd name="T106" fmla="*/ 1677 w 2223"/>
                <a:gd name="T107" fmla="*/ 934 h 2790"/>
                <a:gd name="T108" fmla="*/ 1706 w 2223"/>
                <a:gd name="T109" fmla="*/ 819 h 2790"/>
                <a:gd name="T110" fmla="*/ 1726 w 2223"/>
                <a:gd name="T111" fmla="*/ 701 h 2790"/>
                <a:gd name="T112" fmla="*/ 1740 w 2223"/>
                <a:gd name="T113" fmla="*/ 582 h 2790"/>
                <a:gd name="T114" fmla="*/ 1745 w 2223"/>
                <a:gd name="T115" fmla="*/ 459 h 2790"/>
                <a:gd name="T116" fmla="*/ 1744 w 2223"/>
                <a:gd name="T117" fmla="*/ 336 h 2790"/>
                <a:gd name="T118" fmla="*/ 1735 w 2223"/>
                <a:gd name="T119" fmla="*/ 211 h 2790"/>
                <a:gd name="T120" fmla="*/ 1721 w 2223"/>
                <a:gd name="T121" fmla="*/ 82 h 2790"/>
                <a:gd name="T122" fmla="*/ 1956 w 2223"/>
                <a:gd name="T123" fmla="*/ 40 h 2790"/>
                <a:gd name="T124" fmla="*/ 2189 w 2223"/>
                <a:gd name="T125" fmla="*/ 0 h 27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223" h="2790">
                  <a:moveTo>
                    <a:pt x="2189" y="0"/>
                  </a:moveTo>
                  <a:lnTo>
                    <a:pt x="2208" y="147"/>
                  </a:lnTo>
                  <a:lnTo>
                    <a:pt x="2220" y="292"/>
                  </a:lnTo>
                  <a:lnTo>
                    <a:pt x="2223" y="433"/>
                  </a:lnTo>
                  <a:lnTo>
                    <a:pt x="2218" y="572"/>
                  </a:lnTo>
                  <a:lnTo>
                    <a:pt x="2205" y="708"/>
                  </a:lnTo>
                  <a:lnTo>
                    <a:pt x="2186" y="841"/>
                  </a:lnTo>
                  <a:lnTo>
                    <a:pt x="2159" y="970"/>
                  </a:lnTo>
                  <a:lnTo>
                    <a:pt x="2125" y="1097"/>
                  </a:lnTo>
                  <a:lnTo>
                    <a:pt x="2086" y="1219"/>
                  </a:lnTo>
                  <a:lnTo>
                    <a:pt x="2039" y="1339"/>
                  </a:lnTo>
                  <a:lnTo>
                    <a:pt x="1987" y="1455"/>
                  </a:lnTo>
                  <a:lnTo>
                    <a:pt x="1929" y="1566"/>
                  </a:lnTo>
                  <a:lnTo>
                    <a:pt x="1866" y="1673"/>
                  </a:lnTo>
                  <a:lnTo>
                    <a:pt x="1798" y="1778"/>
                  </a:lnTo>
                  <a:lnTo>
                    <a:pt x="1725" y="1877"/>
                  </a:lnTo>
                  <a:lnTo>
                    <a:pt x="1646" y="1972"/>
                  </a:lnTo>
                  <a:lnTo>
                    <a:pt x="1565" y="2062"/>
                  </a:lnTo>
                  <a:lnTo>
                    <a:pt x="1481" y="2148"/>
                  </a:lnTo>
                  <a:lnTo>
                    <a:pt x="1390" y="2229"/>
                  </a:lnTo>
                  <a:lnTo>
                    <a:pt x="1299" y="2305"/>
                  </a:lnTo>
                  <a:lnTo>
                    <a:pt x="1203" y="2376"/>
                  </a:lnTo>
                  <a:lnTo>
                    <a:pt x="1105" y="2442"/>
                  </a:lnTo>
                  <a:lnTo>
                    <a:pt x="1005" y="2503"/>
                  </a:lnTo>
                  <a:lnTo>
                    <a:pt x="903" y="2558"/>
                  </a:lnTo>
                  <a:lnTo>
                    <a:pt x="798" y="2608"/>
                  </a:lnTo>
                  <a:lnTo>
                    <a:pt x="692" y="2651"/>
                  </a:lnTo>
                  <a:lnTo>
                    <a:pt x="584" y="2691"/>
                  </a:lnTo>
                  <a:lnTo>
                    <a:pt x="477" y="2723"/>
                  </a:lnTo>
                  <a:lnTo>
                    <a:pt x="368" y="2749"/>
                  </a:lnTo>
                  <a:lnTo>
                    <a:pt x="259" y="2769"/>
                  </a:lnTo>
                  <a:lnTo>
                    <a:pt x="150" y="2782"/>
                  </a:lnTo>
                  <a:lnTo>
                    <a:pt x="40" y="2790"/>
                  </a:lnTo>
                  <a:lnTo>
                    <a:pt x="20" y="2558"/>
                  </a:lnTo>
                  <a:lnTo>
                    <a:pt x="0" y="2324"/>
                  </a:lnTo>
                  <a:lnTo>
                    <a:pt x="126" y="2306"/>
                  </a:lnTo>
                  <a:lnTo>
                    <a:pt x="248" y="2283"/>
                  </a:lnTo>
                  <a:lnTo>
                    <a:pt x="368" y="2253"/>
                  </a:lnTo>
                  <a:lnTo>
                    <a:pt x="483" y="2216"/>
                  </a:lnTo>
                  <a:lnTo>
                    <a:pt x="595" y="2173"/>
                  </a:lnTo>
                  <a:lnTo>
                    <a:pt x="702" y="2123"/>
                  </a:lnTo>
                  <a:lnTo>
                    <a:pt x="806" y="2066"/>
                  </a:lnTo>
                  <a:lnTo>
                    <a:pt x="906" y="2002"/>
                  </a:lnTo>
                  <a:lnTo>
                    <a:pt x="1002" y="1932"/>
                  </a:lnTo>
                  <a:lnTo>
                    <a:pt x="1094" y="1855"/>
                  </a:lnTo>
                  <a:lnTo>
                    <a:pt x="1182" y="1772"/>
                  </a:lnTo>
                  <a:lnTo>
                    <a:pt x="1267" y="1681"/>
                  </a:lnTo>
                  <a:lnTo>
                    <a:pt x="1347" y="1583"/>
                  </a:lnTo>
                  <a:lnTo>
                    <a:pt x="1422" y="1481"/>
                  </a:lnTo>
                  <a:lnTo>
                    <a:pt x="1488" y="1376"/>
                  </a:lnTo>
                  <a:lnTo>
                    <a:pt x="1548" y="1269"/>
                  </a:lnTo>
                  <a:lnTo>
                    <a:pt x="1598" y="1160"/>
                  </a:lnTo>
                  <a:lnTo>
                    <a:pt x="1642" y="1047"/>
                  </a:lnTo>
                  <a:lnTo>
                    <a:pt x="1677" y="934"/>
                  </a:lnTo>
                  <a:lnTo>
                    <a:pt x="1706" y="819"/>
                  </a:lnTo>
                  <a:lnTo>
                    <a:pt x="1726" y="701"/>
                  </a:lnTo>
                  <a:lnTo>
                    <a:pt x="1740" y="582"/>
                  </a:lnTo>
                  <a:lnTo>
                    <a:pt x="1745" y="459"/>
                  </a:lnTo>
                  <a:lnTo>
                    <a:pt x="1744" y="336"/>
                  </a:lnTo>
                  <a:lnTo>
                    <a:pt x="1735" y="211"/>
                  </a:lnTo>
                  <a:lnTo>
                    <a:pt x="1721" y="82"/>
                  </a:lnTo>
                  <a:lnTo>
                    <a:pt x="1956" y="40"/>
                  </a:lnTo>
                  <a:lnTo>
                    <a:pt x="218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7" name="Freeform 202">
              <a:extLst>
                <a:ext uri="{FF2B5EF4-FFF2-40B4-BE49-F238E27FC236}">
                  <a16:creationId xmlns:a16="http://schemas.microsoft.com/office/drawing/2014/main" id="{43A882EC-ABE0-4F51-BB47-82F10E1B5663}"/>
                </a:ext>
              </a:extLst>
            </p:cNvPr>
            <p:cNvSpPr>
              <a:spLocks/>
            </p:cNvSpPr>
            <p:nvPr/>
          </p:nvSpPr>
          <p:spPr bwMode="auto">
            <a:xfrm>
              <a:off x="3341" y="1714"/>
              <a:ext cx="736" cy="739"/>
            </a:xfrm>
            <a:custGeom>
              <a:avLst/>
              <a:gdLst>
                <a:gd name="T0" fmla="*/ 455 w 2207"/>
                <a:gd name="T1" fmla="*/ 0 h 2215"/>
                <a:gd name="T2" fmla="*/ 483 w 2207"/>
                <a:gd name="T3" fmla="*/ 141 h 2215"/>
                <a:gd name="T4" fmla="*/ 515 w 2207"/>
                <a:gd name="T5" fmla="*/ 276 h 2215"/>
                <a:gd name="T6" fmla="*/ 552 w 2207"/>
                <a:gd name="T7" fmla="*/ 404 h 2215"/>
                <a:gd name="T8" fmla="*/ 596 w 2207"/>
                <a:gd name="T9" fmla="*/ 528 h 2215"/>
                <a:gd name="T10" fmla="*/ 646 w 2207"/>
                <a:gd name="T11" fmla="*/ 646 h 2215"/>
                <a:gd name="T12" fmla="*/ 701 w 2207"/>
                <a:gd name="T13" fmla="*/ 758 h 2215"/>
                <a:gd name="T14" fmla="*/ 762 w 2207"/>
                <a:gd name="T15" fmla="*/ 864 h 2215"/>
                <a:gd name="T16" fmla="*/ 829 w 2207"/>
                <a:gd name="T17" fmla="*/ 965 h 2215"/>
                <a:gd name="T18" fmla="*/ 900 w 2207"/>
                <a:gd name="T19" fmla="*/ 1059 h 2215"/>
                <a:gd name="T20" fmla="*/ 977 w 2207"/>
                <a:gd name="T21" fmla="*/ 1148 h 2215"/>
                <a:gd name="T22" fmla="*/ 1062 w 2207"/>
                <a:gd name="T23" fmla="*/ 1231 h 2215"/>
                <a:gd name="T24" fmla="*/ 1150 w 2207"/>
                <a:gd name="T25" fmla="*/ 1308 h 2215"/>
                <a:gd name="T26" fmla="*/ 1245 w 2207"/>
                <a:gd name="T27" fmla="*/ 1381 h 2215"/>
                <a:gd name="T28" fmla="*/ 1345 w 2207"/>
                <a:gd name="T29" fmla="*/ 1446 h 2215"/>
                <a:gd name="T30" fmla="*/ 1451 w 2207"/>
                <a:gd name="T31" fmla="*/ 1508 h 2215"/>
                <a:gd name="T32" fmla="*/ 1562 w 2207"/>
                <a:gd name="T33" fmla="*/ 1563 h 2215"/>
                <a:gd name="T34" fmla="*/ 1680 w 2207"/>
                <a:gd name="T35" fmla="*/ 1611 h 2215"/>
                <a:gd name="T36" fmla="*/ 1802 w 2207"/>
                <a:gd name="T37" fmla="*/ 1655 h 2215"/>
                <a:gd name="T38" fmla="*/ 1932 w 2207"/>
                <a:gd name="T39" fmla="*/ 1692 h 2215"/>
                <a:gd name="T40" fmla="*/ 2065 w 2207"/>
                <a:gd name="T41" fmla="*/ 1726 h 2215"/>
                <a:gd name="T42" fmla="*/ 2207 w 2207"/>
                <a:gd name="T43" fmla="*/ 1752 h 2215"/>
                <a:gd name="T44" fmla="*/ 2186 w 2207"/>
                <a:gd name="T45" fmla="*/ 1981 h 2215"/>
                <a:gd name="T46" fmla="*/ 2166 w 2207"/>
                <a:gd name="T47" fmla="*/ 2215 h 2215"/>
                <a:gd name="T48" fmla="*/ 2030 w 2207"/>
                <a:gd name="T49" fmla="*/ 2199 h 2215"/>
                <a:gd name="T50" fmla="*/ 1898 w 2207"/>
                <a:gd name="T51" fmla="*/ 2177 h 2215"/>
                <a:gd name="T52" fmla="*/ 1769 w 2207"/>
                <a:gd name="T53" fmla="*/ 2148 h 2215"/>
                <a:gd name="T54" fmla="*/ 1645 w 2207"/>
                <a:gd name="T55" fmla="*/ 2112 h 2215"/>
                <a:gd name="T56" fmla="*/ 1523 w 2207"/>
                <a:gd name="T57" fmla="*/ 2069 h 2215"/>
                <a:gd name="T58" fmla="*/ 1405 w 2207"/>
                <a:gd name="T59" fmla="*/ 2021 h 2215"/>
                <a:gd name="T60" fmla="*/ 1291 w 2207"/>
                <a:gd name="T61" fmla="*/ 1967 h 2215"/>
                <a:gd name="T62" fmla="*/ 1182 w 2207"/>
                <a:gd name="T63" fmla="*/ 1908 h 2215"/>
                <a:gd name="T64" fmla="*/ 1078 w 2207"/>
                <a:gd name="T65" fmla="*/ 1844 h 2215"/>
                <a:gd name="T66" fmla="*/ 976 w 2207"/>
                <a:gd name="T67" fmla="*/ 1774 h 2215"/>
                <a:gd name="T68" fmla="*/ 880 w 2207"/>
                <a:gd name="T69" fmla="*/ 1700 h 2215"/>
                <a:gd name="T70" fmla="*/ 787 w 2207"/>
                <a:gd name="T71" fmla="*/ 1621 h 2215"/>
                <a:gd name="T72" fmla="*/ 699 w 2207"/>
                <a:gd name="T73" fmla="*/ 1540 h 2215"/>
                <a:gd name="T74" fmla="*/ 616 w 2207"/>
                <a:gd name="T75" fmla="*/ 1454 h 2215"/>
                <a:gd name="T76" fmla="*/ 538 w 2207"/>
                <a:gd name="T77" fmla="*/ 1363 h 2215"/>
                <a:gd name="T78" fmla="*/ 464 w 2207"/>
                <a:gd name="T79" fmla="*/ 1272 h 2215"/>
                <a:gd name="T80" fmla="*/ 395 w 2207"/>
                <a:gd name="T81" fmla="*/ 1177 h 2215"/>
                <a:gd name="T82" fmla="*/ 333 w 2207"/>
                <a:gd name="T83" fmla="*/ 1080 h 2215"/>
                <a:gd name="T84" fmla="*/ 275 w 2207"/>
                <a:gd name="T85" fmla="*/ 981 h 2215"/>
                <a:gd name="T86" fmla="*/ 221 w 2207"/>
                <a:gd name="T87" fmla="*/ 879 h 2215"/>
                <a:gd name="T88" fmla="*/ 173 w 2207"/>
                <a:gd name="T89" fmla="*/ 775 h 2215"/>
                <a:gd name="T90" fmla="*/ 131 w 2207"/>
                <a:gd name="T91" fmla="*/ 672 h 2215"/>
                <a:gd name="T92" fmla="*/ 94 w 2207"/>
                <a:gd name="T93" fmla="*/ 567 h 2215"/>
                <a:gd name="T94" fmla="*/ 64 w 2207"/>
                <a:gd name="T95" fmla="*/ 461 h 2215"/>
                <a:gd name="T96" fmla="*/ 39 w 2207"/>
                <a:gd name="T97" fmla="*/ 356 h 2215"/>
                <a:gd name="T98" fmla="*/ 20 w 2207"/>
                <a:gd name="T99" fmla="*/ 250 h 2215"/>
                <a:gd name="T100" fmla="*/ 7 w 2207"/>
                <a:gd name="T101" fmla="*/ 145 h 2215"/>
                <a:gd name="T102" fmla="*/ 0 w 2207"/>
                <a:gd name="T103" fmla="*/ 40 h 2215"/>
                <a:gd name="T104" fmla="*/ 229 w 2207"/>
                <a:gd name="T105" fmla="*/ 20 h 2215"/>
                <a:gd name="T106" fmla="*/ 455 w 2207"/>
                <a:gd name="T107" fmla="*/ 0 h 22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207" h="2215">
                  <a:moveTo>
                    <a:pt x="455" y="0"/>
                  </a:moveTo>
                  <a:lnTo>
                    <a:pt x="483" y="141"/>
                  </a:lnTo>
                  <a:lnTo>
                    <a:pt x="515" y="276"/>
                  </a:lnTo>
                  <a:lnTo>
                    <a:pt x="552" y="404"/>
                  </a:lnTo>
                  <a:lnTo>
                    <a:pt x="596" y="528"/>
                  </a:lnTo>
                  <a:lnTo>
                    <a:pt x="646" y="646"/>
                  </a:lnTo>
                  <a:lnTo>
                    <a:pt x="701" y="758"/>
                  </a:lnTo>
                  <a:lnTo>
                    <a:pt x="762" y="864"/>
                  </a:lnTo>
                  <a:lnTo>
                    <a:pt x="829" y="965"/>
                  </a:lnTo>
                  <a:lnTo>
                    <a:pt x="900" y="1059"/>
                  </a:lnTo>
                  <a:lnTo>
                    <a:pt x="977" y="1148"/>
                  </a:lnTo>
                  <a:lnTo>
                    <a:pt x="1062" y="1231"/>
                  </a:lnTo>
                  <a:lnTo>
                    <a:pt x="1150" y="1308"/>
                  </a:lnTo>
                  <a:lnTo>
                    <a:pt x="1245" y="1381"/>
                  </a:lnTo>
                  <a:lnTo>
                    <a:pt x="1345" y="1446"/>
                  </a:lnTo>
                  <a:lnTo>
                    <a:pt x="1451" y="1508"/>
                  </a:lnTo>
                  <a:lnTo>
                    <a:pt x="1562" y="1563"/>
                  </a:lnTo>
                  <a:lnTo>
                    <a:pt x="1680" y="1611"/>
                  </a:lnTo>
                  <a:lnTo>
                    <a:pt x="1802" y="1655"/>
                  </a:lnTo>
                  <a:lnTo>
                    <a:pt x="1932" y="1692"/>
                  </a:lnTo>
                  <a:lnTo>
                    <a:pt x="2065" y="1726"/>
                  </a:lnTo>
                  <a:lnTo>
                    <a:pt x="2207" y="1752"/>
                  </a:lnTo>
                  <a:lnTo>
                    <a:pt x="2186" y="1981"/>
                  </a:lnTo>
                  <a:lnTo>
                    <a:pt x="2166" y="2215"/>
                  </a:lnTo>
                  <a:lnTo>
                    <a:pt x="2030" y="2199"/>
                  </a:lnTo>
                  <a:lnTo>
                    <a:pt x="1898" y="2177"/>
                  </a:lnTo>
                  <a:lnTo>
                    <a:pt x="1769" y="2148"/>
                  </a:lnTo>
                  <a:lnTo>
                    <a:pt x="1645" y="2112"/>
                  </a:lnTo>
                  <a:lnTo>
                    <a:pt x="1523" y="2069"/>
                  </a:lnTo>
                  <a:lnTo>
                    <a:pt x="1405" y="2021"/>
                  </a:lnTo>
                  <a:lnTo>
                    <a:pt x="1291" y="1967"/>
                  </a:lnTo>
                  <a:lnTo>
                    <a:pt x="1182" y="1908"/>
                  </a:lnTo>
                  <a:lnTo>
                    <a:pt x="1078" y="1844"/>
                  </a:lnTo>
                  <a:lnTo>
                    <a:pt x="976" y="1774"/>
                  </a:lnTo>
                  <a:lnTo>
                    <a:pt x="880" y="1700"/>
                  </a:lnTo>
                  <a:lnTo>
                    <a:pt x="787" y="1621"/>
                  </a:lnTo>
                  <a:lnTo>
                    <a:pt x="699" y="1540"/>
                  </a:lnTo>
                  <a:lnTo>
                    <a:pt x="616" y="1454"/>
                  </a:lnTo>
                  <a:lnTo>
                    <a:pt x="538" y="1363"/>
                  </a:lnTo>
                  <a:lnTo>
                    <a:pt x="464" y="1272"/>
                  </a:lnTo>
                  <a:lnTo>
                    <a:pt x="395" y="1177"/>
                  </a:lnTo>
                  <a:lnTo>
                    <a:pt x="333" y="1080"/>
                  </a:lnTo>
                  <a:lnTo>
                    <a:pt x="275" y="981"/>
                  </a:lnTo>
                  <a:lnTo>
                    <a:pt x="221" y="879"/>
                  </a:lnTo>
                  <a:lnTo>
                    <a:pt x="173" y="775"/>
                  </a:lnTo>
                  <a:lnTo>
                    <a:pt x="131" y="672"/>
                  </a:lnTo>
                  <a:lnTo>
                    <a:pt x="94" y="567"/>
                  </a:lnTo>
                  <a:lnTo>
                    <a:pt x="64" y="461"/>
                  </a:lnTo>
                  <a:lnTo>
                    <a:pt x="39" y="356"/>
                  </a:lnTo>
                  <a:lnTo>
                    <a:pt x="20" y="250"/>
                  </a:lnTo>
                  <a:lnTo>
                    <a:pt x="7" y="145"/>
                  </a:lnTo>
                  <a:lnTo>
                    <a:pt x="0" y="40"/>
                  </a:lnTo>
                  <a:lnTo>
                    <a:pt x="229" y="20"/>
                  </a:lnTo>
                  <a:lnTo>
                    <a:pt x="45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8" name="Freeform 203">
              <a:extLst>
                <a:ext uri="{FF2B5EF4-FFF2-40B4-BE49-F238E27FC236}">
                  <a16:creationId xmlns:a16="http://schemas.microsoft.com/office/drawing/2014/main" id="{0160658B-FAF1-4304-A4CB-BC42A031DCBB}"/>
                </a:ext>
              </a:extLst>
            </p:cNvPr>
            <p:cNvSpPr>
              <a:spLocks/>
            </p:cNvSpPr>
            <p:nvPr/>
          </p:nvSpPr>
          <p:spPr bwMode="auto">
            <a:xfrm>
              <a:off x="4498" y="1005"/>
              <a:ext cx="384" cy="435"/>
            </a:xfrm>
            <a:custGeom>
              <a:avLst/>
              <a:gdLst>
                <a:gd name="T0" fmla="*/ 274 w 1151"/>
                <a:gd name="T1" fmla="*/ 0 h 1305"/>
                <a:gd name="T2" fmla="*/ 383 w 1151"/>
                <a:gd name="T3" fmla="*/ 83 h 1305"/>
                <a:gd name="T4" fmla="*/ 486 w 1151"/>
                <a:gd name="T5" fmla="*/ 169 h 1305"/>
                <a:gd name="T6" fmla="*/ 582 w 1151"/>
                <a:gd name="T7" fmla="*/ 260 h 1305"/>
                <a:gd name="T8" fmla="*/ 674 w 1151"/>
                <a:gd name="T9" fmla="*/ 355 h 1305"/>
                <a:gd name="T10" fmla="*/ 760 w 1151"/>
                <a:gd name="T11" fmla="*/ 454 h 1305"/>
                <a:gd name="T12" fmla="*/ 838 w 1151"/>
                <a:gd name="T13" fmla="*/ 557 h 1305"/>
                <a:gd name="T14" fmla="*/ 912 w 1151"/>
                <a:gd name="T15" fmla="*/ 665 h 1305"/>
                <a:gd name="T16" fmla="*/ 981 w 1151"/>
                <a:gd name="T17" fmla="*/ 777 h 1305"/>
                <a:gd name="T18" fmla="*/ 1043 w 1151"/>
                <a:gd name="T19" fmla="*/ 895 h 1305"/>
                <a:gd name="T20" fmla="*/ 1100 w 1151"/>
                <a:gd name="T21" fmla="*/ 1016 h 1305"/>
                <a:gd name="T22" fmla="*/ 1151 w 1151"/>
                <a:gd name="T23" fmla="*/ 1142 h 1305"/>
                <a:gd name="T24" fmla="*/ 998 w 1151"/>
                <a:gd name="T25" fmla="*/ 1198 h 1305"/>
                <a:gd name="T26" fmla="*/ 850 w 1151"/>
                <a:gd name="T27" fmla="*/ 1252 h 1305"/>
                <a:gd name="T28" fmla="*/ 701 w 1151"/>
                <a:gd name="T29" fmla="*/ 1305 h 1305"/>
                <a:gd name="T30" fmla="*/ 656 w 1151"/>
                <a:gd name="T31" fmla="*/ 1195 h 1305"/>
                <a:gd name="T32" fmla="*/ 605 w 1151"/>
                <a:gd name="T33" fmla="*/ 1089 h 1305"/>
                <a:gd name="T34" fmla="*/ 549 w 1151"/>
                <a:gd name="T35" fmla="*/ 987 h 1305"/>
                <a:gd name="T36" fmla="*/ 486 w 1151"/>
                <a:gd name="T37" fmla="*/ 888 h 1305"/>
                <a:gd name="T38" fmla="*/ 418 w 1151"/>
                <a:gd name="T39" fmla="*/ 793 h 1305"/>
                <a:gd name="T40" fmla="*/ 343 w 1151"/>
                <a:gd name="T41" fmla="*/ 703 h 1305"/>
                <a:gd name="T42" fmla="*/ 265 w 1151"/>
                <a:gd name="T43" fmla="*/ 618 h 1305"/>
                <a:gd name="T44" fmla="*/ 181 w 1151"/>
                <a:gd name="T45" fmla="*/ 538 h 1305"/>
                <a:gd name="T46" fmla="*/ 93 w 1151"/>
                <a:gd name="T47" fmla="*/ 463 h 1305"/>
                <a:gd name="T48" fmla="*/ 0 w 1151"/>
                <a:gd name="T49" fmla="*/ 391 h 1305"/>
                <a:gd name="T50" fmla="*/ 92 w 1151"/>
                <a:gd name="T51" fmla="*/ 260 h 1305"/>
                <a:gd name="T52" fmla="*/ 183 w 1151"/>
                <a:gd name="T53" fmla="*/ 129 h 1305"/>
                <a:gd name="T54" fmla="*/ 274 w 1151"/>
                <a:gd name="T55" fmla="*/ 0 h 1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1151" h="1305">
                  <a:moveTo>
                    <a:pt x="274" y="0"/>
                  </a:moveTo>
                  <a:lnTo>
                    <a:pt x="383" y="83"/>
                  </a:lnTo>
                  <a:lnTo>
                    <a:pt x="486" y="169"/>
                  </a:lnTo>
                  <a:lnTo>
                    <a:pt x="582" y="260"/>
                  </a:lnTo>
                  <a:lnTo>
                    <a:pt x="674" y="355"/>
                  </a:lnTo>
                  <a:lnTo>
                    <a:pt x="760" y="454"/>
                  </a:lnTo>
                  <a:lnTo>
                    <a:pt x="838" y="557"/>
                  </a:lnTo>
                  <a:lnTo>
                    <a:pt x="912" y="665"/>
                  </a:lnTo>
                  <a:lnTo>
                    <a:pt x="981" y="777"/>
                  </a:lnTo>
                  <a:lnTo>
                    <a:pt x="1043" y="895"/>
                  </a:lnTo>
                  <a:lnTo>
                    <a:pt x="1100" y="1016"/>
                  </a:lnTo>
                  <a:lnTo>
                    <a:pt x="1151" y="1142"/>
                  </a:lnTo>
                  <a:lnTo>
                    <a:pt x="998" y="1198"/>
                  </a:lnTo>
                  <a:lnTo>
                    <a:pt x="850" y="1252"/>
                  </a:lnTo>
                  <a:lnTo>
                    <a:pt x="701" y="1305"/>
                  </a:lnTo>
                  <a:lnTo>
                    <a:pt x="656" y="1195"/>
                  </a:lnTo>
                  <a:lnTo>
                    <a:pt x="605" y="1089"/>
                  </a:lnTo>
                  <a:lnTo>
                    <a:pt x="549" y="987"/>
                  </a:lnTo>
                  <a:lnTo>
                    <a:pt x="486" y="888"/>
                  </a:lnTo>
                  <a:lnTo>
                    <a:pt x="418" y="793"/>
                  </a:lnTo>
                  <a:lnTo>
                    <a:pt x="343" y="703"/>
                  </a:lnTo>
                  <a:lnTo>
                    <a:pt x="265" y="618"/>
                  </a:lnTo>
                  <a:lnTo>
                    <a:pt x="181" y="538"/>
                  </a:lnTo>
                  <a:lnTo>
                    <a:pt x="93" y="463"/>
                  </a:lnTo>
                  <a:lnTo>
                    <a:pt x="0" y="391"/>
                  </a:lnTo>
                  <a:lnTo>
                    <a:pt x="92" y="260"/>
                  </a:lnTo>
                  <a:lnTo>
                    <a:pt x="183" y="129"/>
                  </a:lnTo>
                  <a:lnTo>
                    <a:pt x="274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9" name="Freeform 204">
              <a:extLst>
                <a:ext uri="{FF2B5EF4-FFF2-40B4-BE49-F238E27FC236}">
                  <a16:creationId xmlns:a16="http://schemas.microsoft.com/office/drawing/2014/main" id="{405B1257-7091-4BC6-8E20-8FDD3F5EBC0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303" y="1444"/>
              <a:ext cx="229" cy="565"/>
            </a:xfrm>
            <a:custGeom>
              <a:avLst/>
              <a:gdLst>
                <a:gd name="T0" fmla="*/ 156 w 688"/>
                <a:gd name="T1" fmla="*/ 157 h 1695"/>
                <a:gd name="T2" fmla="*/ 156 w 688"/>
                <a:gd name="T3" fmla="*/ 1539 h 1695"/>
                <a:gd name="T4" fmla="*/ 532 w 688"/>
                <a:gd name="T5" fmla="*/ 1539 h 1695"/>
                <a:gd name="T6" fmla="*/ 532 w 688"/>
                <a:gd name="T7" fmla="*/ 157 h 1695"/>
                <a:gd name="T8" fmla="*/ 156 w 688"/>
                <a:gd name="T9" fmla="*/ 157 h 1695"/>
                <a:gd name="T10" fmla="*/ 77 w 688"/>
                <a:gd name="T11" fmla="*/ 0 h 1695"/>
                <a:gd name="T12" fmla="*/ 609 w 688"/>
                <a:gd name="T13" fmla="*/ 0 h 1695"/>
                <a:gd name="T14" fmla="*/ 634 w 688"/>
                <a:gd name="T15" fmla="*/ 4 h 1695"/>
                <a:gd name="T16" fmla="*/ 656 w 688"/>
                <a:gd name="T17" fmla="*/ 14 h 1695"/>
                <a:gd name="T18" fmla="*/ 673 w 688"/>
                <a:gd name="T19" fmla="*/ 32 h 1695"/>
                <a:gd name="T20" fmla="*/ 684 w 688"/>
                <a:gd name="T21" fmla="*/ 52 h 1695"/>
                <a:gd name="T22" fmla="*/ 688 w 688"/>
                <a:gd name="T23" fmla="*/ 77 h 1695"/>
                <a:gd name="T24" fmla="*/ 688 w 688"/>
                <a:gd name="T25" fmla="*/ 1618 h 1695"/>
                <a:gd name="T26" fmla="*/ 684 w 688"/>
                <a:gd name="T27" fmla="*/ 1643 h 1695"/>
                <a:gd name="T28" fmla="*/ 673 w 688"/>
                <a:gd name="T29" fmla="*/ 1663 h 1695"/>
                <a:gd name="T30" fmla="*/ 656 w 688"/>
                <a:gd name="T31" fmla="*/ 1681 h 1695"/>
                <a:gd name="T32" fmla="*/ 634 w 688"/>
                <a:gd name="T33" fmla="*/ 1691 h 1695"/>
                <a:gd name="T34" fmla="*/ 609 w 688"/>
                <a:gd name="T35" fmla="*/ 1695 h 1695"/>
                <a:gd name="T36" fmla="*/ 77 w 688"/>
                <a:gd name="T37" fmla="*/ 1695 h 1695"/>
                <a:gd name="T38" fmla="*/ 52 w 688"/>
                <a:gd name="T39" fmla="*/ 1691 h 1695"/>
                <a:gd name="T40" fmla="*/ 30 w 688"/>
                <a:gd name="T41" fmla="*/ 1681 h 1695"/>
                <a:gd name="T42" fmla="*/ 14 w 688"/>
                <a:gd name="T43" fmla="*/ 1663 h 1695"/>
                <a:gd name="T44" fmla="*/ 3 w 688"/>
                <a:gd name="T45" fmla="*/ 1643 h 1695"/>
                <a:gd name="T46" fmla="*/ 0 w 688"/>
                <a:gd name="T47" fmla="*/ 1618 h 1695"/>
                <a:gd name="T48" fmla="*/ 0 w 688"/>
                <a:gd name="T49" fmla="*/ 77 h 1695"/>
                <a:gd name="T50" fmla="*/ 3 w 688"/>
                <a:gd name="T51" fmla="*/ 52 h 1695"/>
                <a:gd name="T52" fmla="*/ 14 w 688"/>
                <a:gd name="T53" fmla="*/ 32 h 1695"/>
                <a:gd name="T54" fmla="*/ 30 w 688"/>
                <a:gd name="T55" fmla="*/ 14 h 1695"/>
                <a:gd name="T56" fmla="*/ 52 w 688"/>
                <a:gd name="T57" fmla="*/ 4 h 1695"/>
                <a:gd name="T58" fmla="*/ 77 w 688"/>
                <a:gd name="T59" fmla="*/ 0 h 16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688" h="1695">
                  <a:moveTo>
                    <a:pt x="156" y="157"/>
                  </a:moveTo>
                  <a:lnTo>
                    <a:pt x="156" y="1539"/>
                  </a:lnTo>
                  <a:lnTo>
                    <a:pt x="532" y="1539"/>
                  </a:lnTo>
                  <a:lnTo>
                    <a:pt x="532" y="157"/>
                  </a:lnTo>
                  <a:lnTo>
                    <a:pt x="156" y="157"/>
                  </a:lnTo>
                  <a:close/>
                  <a:moveTo>
                    <a:pt x="77" y="0"/>
                  </a:moveTo>
                  <a:lnTo>
                    <a:pt x="609" y="0"/>
                  </a:lnTo>
                  <a:lnTo>
                    <a:pt x="634" y="4"/>
                  </a:lnTo>
                  <a:lnTo>
                    <a:pt x="656" y="14"/>
                  </a:lnTo>
                  <a:lnTo>
                    <a:pt x="673" y="32"/>
                  </a:lnTo>
                  <a:lnTo>
                    <a:pt x="684" y="52"/>
                  </a:lnTo>
                  <a:lnTo>
                    <a:pt x="688" y="77"/>
                  </a:lnTo>
                  <a:lnTo>
                    <a:pt x="688" y="1618"/>
                  </a:lnTo>
                  <a:lnTo>
                    <a:pt x="684" y="1643"/>
                  </a:lnTo>
                  <a:lnTo>
                    <a:pt x="673" y="1663"/>
                  </a:lnTo>
                  <a:lnTo>
                    <a:pt x="656" y="1681"/>
                  </a:lnTo>
                  <a:lnTo>
                    <a:pt x="634" y="1691"/>
                  </a:lnTo>
                  <a:lnTo>
                    <a:pt x="609" y="1695"/>
                  </a:lnTo>
                  <a:lnTo>
                    <a:pt x="77" y="1695"/>
                  </a:lnTo>
                  <a:lnTo>
                    <a:pt x="52" y="1691"/>
                  </a:lnTo>
                  <a:lnTo>
                    <a:pt x="30" y="1681"/>
                  </a:lnTo>
                  <a:lnTo>
                    <a:pt x="14" y="1663"/>
                  </a:lnTo>
                  <a:lnTo>
                    <a:pt x="3" y="1643"/>
                  </a:lnTo>
                  <a:lnTo>
                    <a:pt x="0" y="1618"/>
                  </a:lnTo>
                  <a:lnTo>
                    <a:pt x="0" y="77"/>
                  </a:lnTo>
                  <a:lnTo>
                    <a:pt x="3" y="52"/>
                  </a:lnTo>
                  <a:lnTo>
                    <a:pt x="14" y="32"/>
                  </a:lnTo>
                  <a:lnTo>
                    <a:pt x="30" y="14"/>
                  </a:lnTo>
                  <a:lnTo>
                    <a:pt x="52" y="4"/>
                  </a:lnTo>
                  <a:lnTo>
                    <a:pt x="7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0" name="Freeform 205">
              <a:extLst>
                <a:ext uri="{FF2B5EF4-FFF2-40B4-BE49-F238E27FC236}">
                  <a16:creationId xmlns:a16="http://schemas.microsoft.com/office/drawing/2014/main" id="{9A059628-F72D-4E0D-A9EF-24C0591D070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33" y="1580"/>
              <a:ext cx="230" cy="429"/>
            </a:xfrm>
            <a:custGeom>
              <a:avLst/>
              <a:gdLst>
                <a:gd name="T0" fmla="*/ 155 w 688"/>
                <a:gd name="T1" fmla="*/ 1010 h 1286"/>
                <a:gd name="T2" fmla="*/ 155 w 688"/>
                <a:gd name="T3" fmla="*/ 1130 h 1286"/>
                <a:gd name="T4" fmla="*/ 276 w 688"/>
                <a:gd name="T5" fmla="*/ 1130 h 1286"/>
                <a:gd name="T6" fmla="*/ 155 w 688"/>
                <a:gd name="T7" fmla="*/ 1010 h 1286"/>
                <a:gd name="T8" fmla="*/ 155 w 688"/>
                <a:gd name="T9" fmla="*/ 764 h 1286"/>
                <a:gd name="T10" fmla="*/ 155 w 688"/>
                <a:gd name="T11" fmla="*/ 886 h 1286"/>
                <a:gd name="T12" fmla="*/ 400 w 688"/>
                <a:gd name="T13" fmla="*/ 1130 h 1286"/>
                <a:gd name="T14" fmla="*/ 400 w 688"/>
                <a:gd name="T15" fmla="*/ 1132 h 1286"/>
                <a:gd name="T16" fmla="*/ 523 w 688"/>
                <a:gd name="T17" fmla="*/ 1132 h 1286"/>
                <a:gd name="T18" fmla="*/ 155 w 688"/>
                <a:gd name="T19" fmla="*/ 764 h 1286"/>
                <a:gd name="T20" fmla="*/ 155 w 688"/>
                <a:gd name="T21" fmla="*/ 516 h 1286"/>
                <a:gd name="T22" fmla="*/ 155 w 688"/>
                <a:gd name="T23" fmla="*/ 638 h 1286"/>
                <a:gd name="T24" fmla="*/ 532 w 688"/>
                <a:gd name="T25" fmla="*/ 1017 h 1286"/>
                <a:gd name="T26" fmla="*/ 532 w 688"/>
                <a:gd name="T27" fmla="*/ 893 h 1286"/>
                <a:gd name="T28" fmla="*/ 155 w 688"/>
                <a:gd name="T29" fmla="*/ 516 h 1286"/>
                <a:gd name="T30" fmla="*/ 155 w 688"/>
                <a:gd name="T31" fmla="*/ 269 h 1286"/>
                <a:gd name="T32" fmla="*/ 155 w 688"/>
                <a:gd name="T33" fmla="*/ 393 h 1286"/>
                <a:gd name="T34" fmla="*/ 532 w 688"/>
                <a:gd name="T35" fmla="*/ 769 h 1286"/>
                <a:gd name="T36" fmla="*/ 532 w 688"/>
                <a:gd name="T37" fmla="*/ 647 h 1286"/>
                <a:gd name="T38" fmla="*/ 155 w 688"/>
                <a:gd name="T39" fmla="*/ 269 h 1286"/>
                <a:gd name="T40" fmla="*/ 165 w 688"/>
                <a:gd name="T41" fmla="*/ 157 h 1286"/>
                <a:gd name="T42" fmla="*/ 532 w 688"/>
                <a:gd name="T43" fmla="*/ 524 h 1286"/>
                <a:gd name="T44" fmla="*/ 532 w 688"/>
                <a:gd name="T45" fmla="*/ 400 h 1286"/>
                <a:gd name="T46" fmla="*/ 289 w 688"/>
                <a:gd name="T47" fmla="*/ 157 h 1286"/>
                <a:gd name="T48" fmla="*/ 165 w 688"/>
                <a:gd name="T49" fmla="*/ 157 h 1286"/>
                <a:gd name="T50" fmla="*/ 411 w 688"/>
                <a:gd name="T51" fmla="*/ 155 h 1286"/>
                <a:gd name="T52" fmla="*/ 532 w 688"/>
                <a:gd name="T53" fmla="*/ 276 h 1286"/>
                <a:gd name="T54" fmla="*/ 532 w 688"/>
                <a:gd name="T55" fmla="*/ 155 h 1286"/>
                <a:gd name="T56" fmla="*/ 411 w 688"/>
                <a:gd name="T57" fmla="*/ 155 h 1286"/>
                <a:gd name="T58" fmla="*/ 78 w 688"/>
                <a:gd name="T59" fmla="*/ 0 h 1286"/>
                <a:gd name="T60" fmla="*/ 611 w 688"/>
                <a:gd name="T61" fmla="*/ 0 h 1286"/>
                <a:gd name="T62" fmla="*/ 635 w 688"/>
                <a:gd name="T63" fmla="*/ 4 h 1286"/>
                <a:gd name="T64" fmla="*/ 657 w 688"/>
                <a:gd name="T65" fmla="*/ 14 h 1286"/>
                <a:gd name="T66" fmla="*/ 673 w 688"/>
                <a:gd name="T67" fmla="*/ 32 h 1286"/>
                <a:gd name="T68" fmla="*/ 685 w 688"/>
                <a:gd name="T69" fmla="*/ 52 h 1286"/>
                <a:gd name="T70" fmla="*/ 688 w 688"/>
                <a:gd name="T71" fmla="*/ 77 h 1286"/>
                <a:gd name="T72" fmla="*/ 688 w 688"/>
                <a:gd name="T73" fmla="*/ 1209 h 1286"/>
                <a:gd name="T74" fmla="*/ 685 w 688"/>
                <a:gd name="T75" fmla="*/ 1234 h 1286"/>
                <a:gd name="T76" fmla="*/ 673 w 688"/>
                <a:gd name="T77" fmla="*/ 1254 h 1286"/>
                <a:gd name="T78" fmla="*/ 657 w 688"/>
                <a:gd name="T79" fmla="*/ 1272 h 1286"/>
                <a:gd name="T80" fmla="*/ 635 w 688"/>
                <a:gd name="T81" fmla="*/ 1282 h 1286"/>
                <a:gd name="T82" fmla="*/ 611 w 688"/>
                <a:gd name="T83" fmla="*/ 1286 h 1286"/>
                <a:gd name="T84" fmla="*/ 78 w 688"/>
                <a:gd name="T85" fmla="*/ 1286 h 1286"/>
                <a:gd name="T86" fmla="*/ 53 w 688"/>
                <a:gd name="T87" fmla="*/ 1282 h 1286"/>
                <a:gd name="T88" fmla="*/ 32 w 688"/>
                <a:gd name="T89" fmla="*/ 1272 h 1286"/>
                <a:gd name="T90" fmla="*/ 14 w 688"/>
                <a:gd name="T91" fmla="*/ 1254 h 1286"/>
                <a:gd name="T92" fmla="*/ 4 w 688"/>
                <a:gd name="T93" fmla="*/ 1234 h 1286"/>
                <a:gd name="T94" fmla="*/ 0 w 688"/>
                <a:gd name="T95" fmla="*/ 1209 h 1286"/>
                <a:gd name="T96" fmla="*/ 0 w 688"/>
                <a:gd name="T97" fmla="*/ 77 h 1286"/>
                <a:gd name="T98" fmla="*/ 4 w 688"/>
                <a:gd name="T99" fmla="*/ 52 h 1286"/>
                <a:gd name="T100" fmla="*/ 14 w 688"/>
                <a:gd name="T101" fmla="*/ 32 h 1286"/>
                <a:gd name="T102" fmla="*/ 32 w 688"/>
                <a:gd name="T103" fmla="*/ 14 h 1286"/>
                <a:gd name="T104" fmla="*/ 53 w 688"/>
                <a:gd name="T105" fmla="*/ 4 h 1286"/>
                <a:gd name="T106" fmla="*/ 78 w 688"/>
                <a:gd name="T107" fmla="*/ 0 h 12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688" h="1286">
                  <a:moveTo>
                    <a:pt x="155" y="1010"/>
                  </a:moveTo>
                  <a:lnTo>
                    <a:pt x="155" y="1130"/>
                  </a:lnTo>
                  <a:lnTo>
                    <a:pt x="276" y="1130"/>
                  </a:lnTo>
                  <a:lnTo>
                    <a:pt x="155" y="1010"/>
                  </a:lnTo>
                  <a:close/>
                  <a:moveTo>
                    <a:pt x="155" y="764"/>
                  </a:moveTo>
                  <a:lnTo>
                    <a:pt x="155" y="886"/>
                  </a:lnTo>
                  <a:lnTo>
                    <a:pt x="400" y="1130"/>
                  </a:lnTo>
                  <a:lnTo>
                    <a:pt x="400" y="1132"/>
                  </a:lnTo>
                  <a:lnTo>
                    <a:pt x="523" y="1132"/>
                  </a:lnTo>
                  <a:lnTo>
                    <a:pt x="155" y="764"/>
                  </a:lnTo>
                  <a:close/>
                  <a:moveTo>
                    <a:pt x="155" y="516"/>
                  </a:moveTo>
                  <a:lnTo>
                    <a:pt x="155" y="638"/>
                  </a:lnTo>
                  <a:lnTo>
                    <a:pt x="532" y="1017"/>
                  </a:lnTo>
                  <a:lnTo>
                    <a:pt x="532" y="893"/>
                  </a:lnTo>
                  <a:lnTo>
                    <a:pt x="155" y="516"/>
                  </a:lnTo>
                  <a:close/>
                  <a:moveTo>
                    <a:pt x="155" y="269"/>
                  </a:moveTo>
                  <a:lnTo>
                    <a:pt x="155" y="393"/>
                  </a:lnTo>
                  <a:lnTo>
                    <a:pt x="532" y="769"/>
                  </a:lnTo>
                  <a:lnTo>
                    <a:pt x="532" y="647"/>
                  </a:lnTo>
                  <a:lnTo>
                    <a:pt x="155" y="269"/>
                  </a:lnTo>
                  <a:close/>
                  <a:moveTo>
                    <a:pt x="165" y="157"/>
                  </a:moveTo>
                  <a:lnTo>
                    <a:pt x="532" y="524"/>
                  </a:lnTo>
                  <a:lnTo>
                    <a:pt x="532" y="400"/>
                  </a:lnTo>
                  <a:lnTo>
                    <a:pt x="289" y="157"/>
                  </a:lnTo>
                  <a:lnTo>
                    <a:pt x="165" y="157"/>
                  </a:lnTo>
                  <a:close/>
                  <a:moveTo>
                    <a:pt x="411" y="155"/>
                  </a:moveTo>
                  <a:lnTo>
                    <a:pt x="532" y="276"/>
                  </a:lnTo>
                  <a:lnTo>
                    <a:pt x="532" y="155"/>
                  </a:lnTo>
                  <a:lnTo>
                    <a:pt x="411" y="155"/>
                  </a:lnTo>
                  <a:close/>
                  <a:moveTo>
                    <a:pt x="78" y="0"/>
                  </a:moveTo>
                  <a:lnTo>
                    <a:pt x="611" y="0"/>
                  </a:lnTo>
                  <a:lnTo>
                    <a:pt x="635" y="4"/>
                  </a:lnTo>
                  <a:lnTo>
                    <a:pt x="657" y="14"/>
                  </a:lnTo>
                  <a:lnTo>
                    <a:pt x="673" y="32"/>
                  </a:lnTo>
                  <a:lnTo>
                    <a:pt x="685" y="52"/>
                  </a:lnTo>
                  <a:lnTo>
                    <a:pt x="688" y="77"/>
                  </a:lnTo>
                  <a:lnTo>
                    <a:pt x="688" y="1209"/>
                  </a:lnTo>
                  <a:lnTo>
                    <a:pt x="685" y="1234"/>
                  </a:lnTo>
                  <a:lnTo>
                    <a:pt x="673" y="1254"/>
                  </a:lnTo>
                  <a:lnTo>
                    <a:pt x="657" y="1272"/>
                  </a:lnTo>
                  <a:lnTo>
                    <a:pt x="635" y="1282"/>
                  </a:lnTo>
                  <a:lnTo>
                    <a:pt x="611" y="1286"/>
                  </a:lnTo>
                  <a:lnTo>
                    <a:pt x="78" y="1286"/>
                  </a:lnTo>
                  <a:lnTo>
                    <a:pt x="53" y="1282"/>
                  </a:lnTo>
                  <a:lnTo>
                    <a:pt x="32" y="1272"/>
                  </a:lnTo>
                  <a:lnTo>
                    <a:pt x="14" y="1254"/>
                  </a:lnTo>
                  <a:lnTo>
                    <a:pt x="4" y="1234"/>
                  </a:lnTo>
                  <a:lnTo>
                    <a:pt x="0" y="1209"/>
                  </a:lnTo>
                  <a:lnTo>
                    <a:pt x="0" y="77"/>
                  </a:lnTo>
                  <a:lnTo>
                    <a:pt x="4" y="52"/>
                  </a:lnTo>
                  <a:lnTo>
                    <a:pt x="14" y="32"/>
                  </a:lnTo>
                  <a:lnTo>
                    <a:pt x="32" y="14"/>
                  </a:lnTo>
                  <a:lnTo>
                    <a:pt x="53" y="4"/>
                  </a:lnTo>
                  <a:lnTo>
                    <a:pt x="7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1" name="Freeform 206">
              <a:extLst>
                <a:ext uri="{FF2B5EF4-FFF2-40B4-BE49-F238E27FC236}">
                  <a16:creationId xmlns:a16="http://schemas.microsoft.com/office/drawing/2014/main" id="{CE28BB6D-90A8-4B5E-9E1C-00AB3F2FDBA3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8" y="1235"/>
              <a:ext cx="229" cy="774"/>
            </a:xfrm>
            <a:custGeom>
              <a:avLst/>
              <a:gdLst>
                <a:gd name="T0" fmla="*/ 79 w 689"/>
                <a:gd name="T1" fmla="*/ 0 h 2321"/>
                <a:gd name="T2" fmla="*/ 611 w 689"/>
                <a:gd name="T3" fmla="*/ 0 h 2321"/>
                <a:gd name="T4" fmla="*/ 636 w 689"/>
                <a:gd name="T5" fmla="*/ 4 h 2321"/>
                <a:gd name="T6" fmla="*/ 657 w 689"/>
                <a:gd name="T7" fmla="*/ 14 h 2321"/>
                <a:gd name="T8" fmla="*/ 674 w 689"/>
                <a:gd name="T9" fmla="*/ 32 h 2321"/>
                <a:gd name="T10" fmla="*/ 686 w 689"/>
                <a:gd name="T11" fmla="*/ 54 h 2321"/>
                <a:gd name="T12" fmla="*/ 689 w 689"/>
                <a:gd name="T13" fmla="*/ 78 h 2321"/>
                <a:gd name="T14" fmla="*/ 689 w 689"/>
                <a:gd name="T15" fmla="*/ 2244 h 2321"/>
                <a:gd name="T16" fmla="*/ 686 w 689"/>
                <a:gd name="T17" fmla="*/ 2269 h 2321"/>
                <a:gd name="T18" fmla="*/ 674 w 689"/>
                <a:gd name="T19" fmla="*/ 2289 h 2321"/>
                <a:gd name="T20" fmla="*/ 657 w 689"/>
                <a:gd name="T21" fmla="*/ 2307 h 2321"/>
                <a:gd name="T22" fmla="*/ 636 w 689"/>
                <a:gd name="T23" fmla="*/ 2317 h 2321"/>
                <a:gd name="T24" fmla="*/ 611 w 689"/>
                <a:gd name="T25" fmla="*/ 2321 h 2321"/>
                <a:gd name="T26" fmla="*/ 79 w 689"/>
                <a:gd name="T27" fmla="*/ 2321 h 2321"/>
                <a:gd name="T28" fmla="*/ 54 w 689"/>
                <a:gd name="T29" fmla="*/ 2317 h 2321"/>
                <a:gd name="T30" fmla="*/ 32 w 689"/>
                <a:gd name="T31" fmla="*/ 2307 h 2321"/>
                <a:gd name="T32" fmla="*/ 15 w 689"/>
                <a:gd name="T33" fmla="*/ 2289 h 2321"/>
                <a:gd name="T34" fmla="*/ 5 w 689"/>
                <a:gd name="T35" fmla="*/ 2269 h 2321"/>
                <a:gd name="T36" fmla="*/ 0 w 689"/>
                <a:gd name="T37" fmla="*/ 2244 h 2321"/>
                <a:gd name="T38" fmla="*/ 0 w 689"/>
                <a:gd name="T39" fmla="*/ 78 h 2321"/>
                <a:gd name="T40" fmla="*/ 5 w 689"/>
                <a:gd name="T41" fmla="*/ 54 h 2321"/>
                <a:gd name="T42" fmla="*/ 15 w 689"/>
                <a:gd name="T43" fmla="*/ 32 h 2321"/>
                <a:gd name="T44" fmla="*/ 32 w 689"/>
                <a:gd name="T45" fmla="*/ 14 h 2321"/>
                <a:gd name="T46" fmla="*/ 54 w 689"/>
                <a:gd name="T47" fmla="*/ 4 h 2321"/>
                <a:gd name="T48" fmla="*/ 79 w 689"/>
                <a:gd name="T49" fmla="*/ 0 h 23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89" h="2321">
                  <a:moveTo>
                    <a:pt x="79" y="0"/>
                  </a:moveTo>
                  <a:lnTo>
                    <a:pt x="611" y="0"/>
                  </a:lnTo>
                  <a:lnTo>
                    <a:pt x="636" y="4"/>
                  </a:lnTo>
                  <a:lnTo>
                    <a:pt x="657" y="14"/>
                  </a:lnTo>
                  <a:lnTo>
                    <a:pt x="674" y="32"/>
                  </a:lnTo>
                  <a:lnTo>
                    <a:pt x="686" y="54"/>
                  </a:lnTo>
                  <a:lnTo>
                    <a:pt x="689" y="78"/>
                  </a:lnTo>
                  <a:lnTo>
                    <a:pt x="689" y="2244"/>
                  </a:lnTo>
                  <a:lnTo>
                    <a:pt x="686" y="2269"/>
                  </a:lnTo>
                  <a:lnTo>
                    <a:pt x="674" y="2289"/>
                  </a:lnTo>
                  <a:lnTo>
                    <a:pt x="657" y="2307"/>
                  </a:lnTo>
                  <a:lnTo>
                    <a:pt x="636" y="2317"/>
                  </a:lnTo>
                  <a:lnTo>
                    <a:pt x="611" y="2321"/>
                  </a:lnTo>
                  <a:lnTo>
                    <a:pt x="79" y="2321"/>
                  </a:lnTo>
                  <a:lnTo>
                    <a:pt x="54" y="2317"/>
                  </a:lnTo>
                  <a:lnTo>
                    <a:pt x="32" y="2307"/>
                  </a:lnTo>
                  <a:lnTo>
                    <a:pt x="15" y="2289"/>
                  </a:lnTo>
                  <a:lnTo>
                    <a:pt x="5" y="2269"/>
                  </a:lnTo>
                  <a:lnTo>
                    <a:pt x="0" y="2244"/>
                  </a:lnTo>
                  <a:lnTo>
                    <a:pt x="0" y="78"/>
                  </a:lnTo>
                  <a:lnTo>
                    <a:pt x="5" y="54"/>
                  </a:lnTo>
                  <a:lnTo>
                    <a:pt x="15" y="32"/>
                  </a:lnTo>
                  <a:lnTo>
                    <a:pt x="32" y="14"/>
                  </a:lnTo>
                  <a:lnTo>
                    <a:pt x="54" y="4"/>
                  </a:lnTo>
                  <a:lnTo>
                    <a:pt x="79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62" name="Freeform 116">
            <a:extLst>
              <a:ext uri="{FF2B5EF4-FFF2-40B4-BE49-F238E27FC236}">
                <a16:creationId xmlns:a16="http://schemas.microsoft.com/office/drawing/2014/main" id="{627DC3D7-D31F-40CC-B317-8B6496351414}"/>
              </a:ext>
            </a:extLst>
          </p:cNvPr>
          <p:cNvSpPr>
            <a:spLocks/>
          </p:cNvSpPr>
          <p:nvPr/>
        </p:nvSpPr>
        <p:spPr bwMode="auto">
          <a:xfrm>
            <a:off x="2072311" y="2589253"/>
            <a:ext cx="404189" cy="355929"/>
          </a:xfrm>
          <a:custGeom>
            <a:avLst/>
            <a:gdLst>
              <a:gd name="T0" fmla="*/ 1272 w 4019"/>
              <a:gd name="T1" fmla="*/ 446 h 3537"/>
              <a:gd name="T2" fmla="*/ 1751 w 4019"/>
              <a:gd name="T3" fmla="*/ 406 h 3537"/>
              <a:gd name="T4" fmla="*/ 2093 w 4019"/>
              <a:gd name="T5" fmla="*/ 479 h 3537"/>
              <a:gd name="T6" fmla="*/ 3354 w 4019"/>
              <a:gd name="T7" fmla="*/ 581 h 3537"/>
              <a:gd name="T8" fmla="*/ 2479 w 4019"/>
              <a:gd name="T9" fmla="*/ 669 h 3537"/>
              <a:gd name="T10" fmla="*/ 2779 w 4019"/>
              <a:gd name="T11" fmla="*/ 926 h 3537"/>
              <a:gd name="T12" fmla="*/ 2804 w 4019"/>
              <a:gd name="T13" fmla="*/ 1139 h 3537"/>
              <a:gd name="T14" fmla="*/ 2880 w 4019"/>
              <a:gd name="T15" fmla="*/ 1500 h 3537"/>
              <a:gd name="T16" fmla="*/ 2790 w 4019"/>
              <a:gd name="T17" fmla="*/ 1682 h 3537"/>
              <a:gd name="T18" fmla="*/ 2596 w 4019"/>
              <a:gd name="T19" fmla="*/ 1670 h 3537"/>
              <a:gd name="T20" fmla="*/ 2377 w 4019"/>
              <a:gd name="T21" fmla="*/ 1368 h 3537"/>
              <a:gd name="T22" fmla="*/ 2268 w 4019"/>
              <a:gd name="T23" fmla="*/ 1148 h 3537"/>
              <a:gd name="T24" fmla="*/ 451 w 4019"/>
              <a:gd name="T25" fmla="*/ 2201 h 3537"/>
              <a:gd name="T26" fmla="*/ 398 w 4019"/>
              <a:gd name="T27" fmla="*/ 2402 h 3537"/>
              <a:gd name="T28" fmla="*/ 587 w 4019"/>
              <a:gd name="T29" fmla="*/ 2487 h 3537"/>
              <a:gd name="T30" fmla="*/ 1638 w 4019"/>
              <a:gd name="T31" fmla="*/ 1780 h 3537"/>
              <a:gd name="T32" fmla="*/ 1735 w 4019"/>
              <a:gd name="T33" fmla="*/ 1880 h 3537"/>
              <a:gd name="T34" fmla="*/ 771 w 4019"/>
              <a:gd name="T35" fmla="*/ 2603 h 3537"/>
              <a:gd name="T36" fmla="*/ 856 w 4019"/>
              <a:gd name="T37" fmla="*/ 2784 h 3537"/>
              <a:gd name="T38" fmla="*/ 1072 w 4019"/>
              <a:gd name="T39" fmla="*/ 2750 h 3537"/>
              <a:gd name="T40" fmla="*/ 1902 w 4019"/>
              <a:gd name="T41" fmla="*/ 2166 h 3537"/>
              <a:gd name="T42" fmla="*/ 1971 w 4019"/>
              <a:gd name="T43" fmla="*/ 2283 h 3537"/>
              <a:gd name="T44" fmla="*/ 1135 w 4019"/>
              <a:gd name="T45" fmla="*/ 2963 h 3537"/>
              <a:gd name="T46" fmla="*/ 1246 w 4019"/>
              <a:gd name="T47" fmla="*/ 3128 h 3537"/>
              <a:gd name="T48" fmla="*/ 2053 w 4019"/>
              <a:gd name="T49" fmla="*/ 2639 h 3537"/>
              <a:gd name="T50" fmla="*/ 2148 w 4019"/>
              <a:gd name="T51" fmla="*/ 2739 h 3537"/>
              <a:gd name="T52" fmla="*/ 1674 w 4019"/>
              <a:gd name="T53" fmla="*/ 3155 h 3537"/>
              <a:gd name="T54" fmla="*/ 1772 w 4019"/>
              <a:gd name="T55" fmla="*/ 3291 h 3537"/>
              <a:gd name="T56" fmla="*/ 1919 w 4019"/>
              <a:gd name="T57" fmla="*/ 3150 h 3537"/>
              <a:gd name="T58" fmla="*/ 2148 w 4019"/>
              <a:gd name="T59" fmla="*/ 3039 h 3537"/>
              <a:gd name="T60" fmla="*/ 2317 w 4019"/>
              <a:gd name="T61" fmla="*/ 2787 h 3537"/>
              <a:gd name="T62" fmla="*/ 2581 w 4019"/>
              <a:gd name="T63" fmla="*/ 2755 h 3537"/>
              <a:gd name="T64" fmla="*/ 2679 w 4019"/>
              <a:gd name="T65" fmla="*/ 2524 h 3537"/>
              <a:gd name="T66" fmla="*/ 2944 w 4019"/>
              <a:gd name="T67" fmla="*/ 2527 h 3537"/>
              <a:gd name="T68" fmla="*/ 2913 w 4019"/>
              <a:gd name="T69" fmla="*/ 2297 h 3537"/>
              <a:gd name="T70" fmla="*/ 3143 w 4019"/>
              <a:gd name="T71" fmla="*/ 2130 h 3537"/>
              <a:gd name="T72" fmla="*/ 3680 w 4019"/>
              <a:gd name="T73" fmla="*/ 1780 h 3537"/>
              <a:gd name="T74" fmla="*/ 3768 w 4019"/>
              <a:gd name="T75" fmla="*/ 1921 h 3537"/>
              <a:gd name="T76" fmla="*/ 3566 w 4019"/>
              <a:gd name="T77" fmla="*/ 2638 h 3537"/>
              <a:gd name="T78" fmla="*/ 3395 w 4019"/>
              <a:gd name="T79" fmla="*/ 2870 h 3537"/>
              <a:gd name="T80" fmla="*/ 3170 w 4019"/>
              <a:gd name="T81" fmla="*/ 2849 h 3537"/>
              <a:gd name="T82" fmla="*/ 3084 w 4019"/>
              <a:gd name="T83" fmla="*/ 3105 h 3537"/>
              <a:gd name="T84" fmla="*/ 2837 w 4019"/>
              <a:gd name="T85" fmla="*/ 3119 h 3537"/>
              <a:gd name="T86" fmla="*/ 2754 w 4019"/>
              <a:gd name="T87" fmla="*/ 3259 h 3537"/>
              <a:gd name="T88" fmla="*/ 2512 w 4019"/>
              <a:gd name="T89" fmla="*/ 3356 h 3537"/>
              <a:gd name="T90" fmla="*/ 2378 w 4019"/>
              <a:gd name="T91" fmla="*/ 3315 h 3537"/>
              <a:gd name="T92" fmla="*/ 2229 w 4019"/>
              <a:gd name="T93" fmla="*/ 3529 h 3537"/>
              <a:gd name="T94" fmla="*/ 1994 w 4019"/>
              <a:gd name="T95" fmla="*/ 3449 h 3537"/>
              <a:gd name="T96" fmla="*/ 1748 w 4019"/>
              <a:gd name="T97" fmla="*/ 3447 h 3537"/>
              <a:gd name="T98" fmla="*/ 1525 w 4019"/>
              <a:gd name="T99" fmla="*/ 3246 h 3537"/>
              <a:gd name="T100" fmla="*/ 1264 w 4019"/>
              <a:gd name="T101" fmla="*/ 3295 h 3537"/>
              <a:gd name="T102" fmla="*/ 1014 w 4019"/>
              <a:gd name="T103" fmla="*/ 3128 h 3537"/>
              <a:gd name="T104" fmla="*/ 869 w 4019"/>
              <a:gd name="T105" fmla="*/ 2944 h 3537"/>
              <a:gd name="T106" fmla="*/ 629 w 4019"/>
              <a:gd name="T107" fmla="*/ 2759 h 3537"/>
              <a:gd name="T108" fmla="*/ 446 w 4019"/>
              <a:gd name="T109" fmla="*/ 2635 h 3537"/>
              <a:gd name="T110" fmla="*/ 230 w 4019"/>
              <a:gd name="T111" fmla="*/ 2403 h 3537"/>
              <a:gd name="T112" fmla="*/ 323 w 4019"/>
              <a:gd name="T113" fmla="*/ 2101 h 3537"/>
              <a:gd name="T114" fmla="*/ 150 w 4019"/>
              <a:gd name="T115" fmla="*/ 1733 h 353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4019" h="3537">
                <a:moveTo>
                  <a:pt x="0" y="0"/>
                </a:moveTo>
                <a:lnTo>
                  <a:pt x="899" y="412"/>
                </a:lnTo>
                <a:lnTo>
                  <a:pt x="959" y="436"/>
                </a:lnTo>
                <a:lnTo>
                  <a:pt x="1020" y="452"/>
                </a:lnTo>
                <a:lnTo>
                  <a:pt x="1083" y="462"/>
                </a:lnTo>
                <a:lnTo>
                  <a:pt x="1146" y="463"/>
                </a:lnTo>
                <a:lnTo>
                  <a:pt x="1210" y="458"/>
                </a:lnTo>
                <a:lnTo>
                  <a:pt x="1272" y="446"/>
                </a:lnTo>
                <a:lnTo>
                  <a:pt x="1318" y="434"/>
                </a:lnTo>
                <a:lnTo>
                  <a:pt x="1369" y="423"/>
                </a:lnTo>
                <a:lnTo>
                  <a:pt x="1424" y="414"/>
                </a:lnTo>
                <a:lnTo>
                  <a:pt x="1481" y="407"/>
                </a:lnTo>
                <a:lnTo>
                  <a:pt x="1543" y="403"/>
                </a:lnTo>
                <a:lnTo>
                  <a:pt x="1609" y="401"/>
                </a:lnTo>
                <a:lnTo>
                  <a:pt x="1677" y="402"/>
                </a:lnTo>
                <a:lnTo>
                  <a:pt x="1751" y="406"/>
                </a:lnTo>
                <a:lnTo>
                  <a:pt x="1826" y="414"/>
                </a:lnTo>
                <a:lnTo>
                  <a:pt x="1906" y="427"/>
                </a:lnTo>
                <a:lnTo>
                  <a:pt x="1989" y="444"/>
                </a:lnTo>
                <a:lnTo>
                  <a:pt x="2000" y="447"/>
                </a:lnTo>
                <a:lnTo>
                  <a:pt x="2017" y="453"/>
                </a:lnTo>
                <a:lnTo>
                  <a:pt x="2039" y="459"/>
                </a:lnTo>
                <a:lnTo>
                  <a:pt x="2065" y="468"/>
                </a:lnTo>
                <a:lnTo>
                  <a:pt x="2093" y="479"/>
                </a:lnTo>
                <a:lnTo>
                  <a:pt x="3084" y="490"/>
                </a:lnTo>
                <a:lnTo>
                  <a:pt x="3133" y="487"/>
                </a:lnTo>
                <a:lnTo>
                  <a:pt x="3181" y="478"/>
                </a:lnTo>
                <a:lnTo>
                  <a:pt x="3227" y="462"/>
                </a:lnTo>
                <a:lnTo>
                  <a:pt x="3271" y="440"/>
                </a:lnTo>
                <a:lnTo>
                  <a:pt x="4019" y="4"/>
                </a:lnTo>
                <a:lnTo>
                  <a:pt x="4019" y="188"/>
                </a:lnTo>
                <a:lnTo>
                  <a:pt x="3354" y="581"/>
                </a:lnTo>
                <a:lnTo>
                  <a:pt x="3311" y="604"/>
                </a:lnTo>
                <a:lnTo>
                  <a:pt x="3266" y="623"/>
                </a:lnTo>
                <a:lnTo>
                  <a:pt x="3218" y="635"/>
                </a:lnTo>
                <a:lnTo>
                  <a:pt x="3171" y="642"/>
                </a:lnTo>
                <a:lnTo>
                  <a:pt x="3122" y="645"/>
                </a:lnTo>
                <a:lnTo>
                  <a:pt x="2954" y="648"/>
                </a:lnTo>
                <a:lnTo>
                  <a:pt x="2425" y="640"/>
                </a:lnTo>
                <a:lnTo>
                  <a:pt x="2479" y="669"/>
                </a:lnTo>
                <a:lnTo>
                  <a:pt x="2530" y="698"/>
                </a:lnTo>
                <a:lnTo>
                  <a:pt x="2579" y="730"/>
                </a:lnTo>
                <a:lnTo>
                  <a:pt x="2624" y="761"/>
                </a:lnTo>
                <a:lnTo>
                  <a:pt x="2665" y="793"/>
                </a:lnTo>
                <a:lnTo>
                  <a:pt x="2703" y="826"/>
                </a:lnTo>
                <a:lnTo>
                  <a:pt x="2734" y="859"/>
                </a:lnTo>
                <a:lnTo>
                  <a:pt x="2759" y="893"/>
                </a:lnTo>
                <a:lnTo>
                  <a:pt x="2779" y="926"/>
                </a:lnTo>
                <a:lnTo>
                  <a:pt x="2779" y="930"/>
                </a:lnTo>
                <a:lnTo>
                  <a:pt x="2780" y="942"/>
                </a:lnTo>
                <a:lnTo>
                  <a:pt x="2782" y="961"/>
                </a:lnTo>
                <a:lnTo>
                  <a:pt x="2785" y="988"/>
                </a:lnTo>
                <a:lnTo>
                  <a:pt x="2788" y="1020"/>
                </a:lnTo>
                <a:lnTo>
                  <a:pt x="2793" y="1055"/>
                </a:lnTo>
                <a:lnTo>
                  <a:pt x="2798" y="1095"/>
                </a:lnTo>
                <a:lnTo>
                  <a:pt x="2804" y="1139"/>
                </a:lnTo>
                <a:lnTo>
                  <a:pt x="2812" y="1184"/>
                </a:lnTo>
                <a:lnTo>
                  <a:pt x="2819" y="1232"/>
                </a:lnTo>
                <a:lnTo>
                  <a:pt x="2827" y="1279"/>
                </a:lnTo>
                <a:lnTo>
                  <a:pt x="2837" y="1327"/>
                </a:lnTo>
                <a:lnTo>
                  <a:pt x="2847" y="1374"/>
                </a:lnTo>
                <a:lnTo>
                  <a:pt x="2857" y="1418"/>
                </a:lnTo>
                <a:lnTo>
                  <a:pt x="2868" y="1461"/>
                </a:lnTo>
                <a:lnTo>
                  <a:pt x="2880" y="1500"/>
                </a:lnTo>
                <a:lnTo>
                  <a:pt x="2886" y="1529"/>
                </a:lnTo>
                <a:lnTo>
                  <a:pt x="2887" y="1558"/>
                </a:lnTo>
                <a:lnTo>
                  <a:pt x="2881" y="1586"/>
                </a:lnTo>
                <a:lnTo>
                  <a:pt x="2871" y="1613"/>
                </a:lnTo>
                <a:lnTo>
                  <a:pt x="2855" y="1637"/>
                </a:lnTo>
                <a:lnTo>
                  <a:pt x="2835" y="1657"/>
                </a:lnTo>
                <a:lnTo>
                  <a:pt x="2809" y="1674"/>
                </a:lnTo>
                <a:lnTo>
                  <a:pt x="2790" y="1682"/>
                </a:lnTo>
                <a:lnTo>
                  <a:pt x="2769" y="1690"/>
                </a:lnTo>
                <a:lnTo>
                  <a:pt x="2746" y="1696"/>
                </a:lnTo>
                <a:lnTo>
                  <a:pt x="2723" y="1699"/>
                </a:lnTo>
                <a:lnTo>
                  <a:pt x="2698" y="1699"/>
                </a:lnTo>
                <a:lnTo>
                  <a:pt x="2674" y="1698"/>
                </a:lnTo>
                <a:lnTo>
                  <a:pt x="2648" y="1692"/>
                </a:lnTo>
                <a:lnTo>
                  <a:pt x="2622" y="1683"/>
                </a:lnTo>
                <a:lnTo>
                  <a:pt x="2596" y="1670"/>
                </a:lnTo>
                <a:lnTo>
                  <a:pt x="2568" y="1652"/>
                </a:lnTo>
                <a:lnTo>
                  <a:pt x="2541" y="1629"/>
                </a:lnTo>
                <a:lnTo>
                  <a:pt x="2513" y="1601"/>
                </a:lnTo>
                <a:lnTo>
                  <a:pt x="2486" y="1567"/>
                </a:lnTo>
                <a:lnTo>
                  <a:pt x="2458" y="1528"/>
                </a:lnTo>
                <a:lnTo>
                  <a:pt x="2430" y="1481"/>
                </a:lnTo>
                <a:lnTo>
                  <a:pt x="2403" y="1428"/>
                </a:lnTo>
                <a:lnTo>
                  <a:pt x="2377" y="1368"/>
                </a:lnTo>
                <a:lnTo>
                  <a:pt x="2350" y="1300"/>
                </a:lnTo>
                <a:lnTo>
                  <a:pt x="2324" y="1224"/>
                </a:lnTo>
                <a:lnTo>
                  <a:pt x="2323" y="1221"/>
                </a:lnTo>
                <a:lnTo>
                  <a:pt x="2318" y="1213"/>
                </a:lnTo>
                <a:lnTo>
                  <a:pt x="2310" y="1201"/>
                </a:lnTo>
                <a:lnTo>
                  <a:pt x="2299" y="1187"/>
                </a:lnTo>
                <a:lnTo>
                  <a:pt x="2285" y="1168"/>
                </a:lnTo>
                <a:lnTo>
                  <a:pt x="2268" y="1148"/>
                </a:lnTo>
                <a:lnTo>
                  <a:pt x="2250" y="1124"/>
                </a:lnTo>
                <a:lnTo>
                  <a:pt x="2228" y="1101"/>
                </a:lnTo>
                <a:lnTo>
                  <a:pt x="2205" y="1077"/>
                </a:lnTo>
                <a:lnTo>
                  <a:pt x="2181" y="1054"/>
                </a:lnTo>
                <a:lnTo>
                  <a:pt x="2154" y="1031"/>
                </a:lnTo>
                <a:lnTo>
                  <a:pt x="2126" y="1010"/>
                </a:lnTo>
                <a:lnTo>
                  <a:pt x="2095" y="990"/>
                </a:lnTo>
                <a:lnTo>
                  <a:pt x="451" y="2201"/>
                </a:lnTo>
                <a:lnTo>
                  <a:pt x="428" y="2221"/>
                </a:lnTo>
                <a:lnTo>
                  <a:pt x="411" y="2242"/>
                </a:lnTo>
                <a:lnTo>
                  <a:pt x="396" y="2267"/>
                </a:lnTo>
                <a:lnTo>
                  <a:pt x="387" y="2294"/>
                </a:lnTo>
                <a:lnTo>
                  <a:pt x="383" y="2320"/>
                </a:lnTo>
                <a:lnTo>
                  <a:pt x="384" y="2348"/>
                </a:lnTo>
                <a:lnTo>
                  <a:pt x="389" y="2375"/>
                </a:lnTo>
                <a:lnTo>
                  <a:pt x="398" y="2402"/>
                </a:lnTo>
                <a:lnTo>
                  <a:pt x="413" y="2426"/>
                </a:lnTo>
                <a:lnTo>
                  <a:pt x="432" y="2448"/>
                </a:lnTo>
                <a:lnTo>
                  <a:pt x="454" y="2467"/>
                </a:lnTo>
                <a:lnTo>
                  <a:pt x="479" y="2480"/>
                </a:lnTo>
                <a:lnTo>
                  <a:pt x="506" y="2488"/>
                </a:lnTo>
                <a:lnTo>
                  <a:pt x="532" y="2493"/>
                </a:lnTo>
                <a:lnTo>
                  <a:pt x="560" y="2492"/>
                </a:lnTo>
                <a:lnTo>
                  <a:pt x="587" y="2487"/>
                </a:lnTo>
                <a:lnTo>
                  <a:pt x="614" y="2477"/>
                </a:lnTo>
                <a:lnTo>
                  <a:pt x="637" y="2463"/>
                </a:lnTo>
                <a:lnTo>
                  <a:pt x="721" y="2402"/>
                </a:lnTo>
                <a:lnTo>
                  <a:pt x="728" y="2397"/>
                </a:lnTo>
                <a:lnTo>
                  <a:pt x="736" y="2391"/>
                </a:lnTo>
                <a:lnTo>
                  <a:pt x="743" y="2382"/>
                </a:lnTo>
                <a:lnTo>
                  <a:pt x="1615" y="1791"/>
                </a:lnTo>
                <a:lnTo>
                  <a:pt x="1638" y="1780"/>
                </a:lnTo>
                <a:lnTo>
                  <a:pt x="1660" y="1777"/>
                </a:lnTo>
                <a:lnTo>
                  <a:pt x="1682" y="1782"/>
                </a:lnTo>
                <a:lnTo>
                  <a:pt x="1704" y="1793"/>
                </a:lnTo>
                <a:lnTo>
                  <a:pt x="1719" y="1806"/>
                </a:lnTo>
                <a:lnTo>
                  <a:pt x="1730" y="1823"/>
                </a:lnTo>
                <a:lnTo>
                  <a:pt x="1736" y="1842"/>
                </a:lnTo>
                <a:lnTo>
                  <a:pt x="1737" y="1862"/>
                </a:lnTo>
                <a:lnTo>
                  <a:pt x="1735" y="1880"/>
                </a:lnTo>
                <a:lnTo>
                  <a:pt x="1729" y="1895"/>
                </a:lnTo>
                <a:lnTo>
                  <a:pt x="1718" y="1909"/>
                </a:lnTo>
                <a:lnTo>
                  <a:pt x="1704" y="1921"/>
                </a:lnTo>
                <a:lnTo>
                  <a:pt x="889" y="2476"/>
                </a:lnTo>
                <a:lnTo>
                  <a:pt x="816" y="2527"/>
                </a:lnTo>
                <a:lnTo>
                  <a:pt x="797" y="2551"/>
                </a:lnTo>
                <a:lnTo>
                  <a:pt x="782" y="2575"/>
                </a:lnTo>
                <a:lnTo>
                  <a:pt x="771" y="2603"/>
                </a:lnTo>
                <a:lnTo>
                  <a:pt x="766" y="2631"/>
                </a:lnTo>
                <a:lnTo>
                  <a:pt x="765" y="2659"/>
                </a:lnTo>
                <a:lnTo>
                  <a:pt x="770" y="2688"/>
                </a:lnTo>
                <a:lnTo>
                  <a:pt x="780" y="2716"/>
                </a:lnTo>
                <a:lnTo>
                  <a:pt x="795" y="2742"/>
                </a:lnTo>
                <a:lnTo>
                  <a:pt x="811" y="2760"/>
                </a:lnTo>
                <a:lnTo>
                  <a:pt x="832" y="2773"/>
                </a:lnTo>
                <a:lnTo>
                  <a:pt x="856" y="2784"/>
                </a:lnTo>
                <a:lnTo>
                  <a:pt x="883" y="2792"/>
                </a:lnTo>
                <a:lnTo>
                  <a:pt x="912" y="2797"/>
                </a:lnTo>
                <a:lnTo>
                  <a:pt x="943" y="2797"/>
                </a:lnTo>
                <a:lnTo>
                  <a:pt x="973" y="2794"/>
                </a:lnTo>
                <a:lnTo>
                  <a:pt x="1004" y="2787"/>
                </a:lnTo>
                <a:lnTo>
                  <a:pt x="1033" y="2776"/>
                </a:lnTo>
                <a:lnTo>
                  <a:pt x="1061" y="2761"/>
                </a:lnTo>
                <a:lnTo>
                  <a:pt x="1072" y="2750"/>
                </a:lnTo>
                <a:lnTo>
                  <a:pt x="1082" y="2741"/>
                </a:lnTo>
                <a:lnTo>
                  <a:pt x="1094" y="2731"/>
                </a:lnTo>
                <a:lnTo>
                  <a:pt x="1107" y="2723"/>
                </a:lnTo>
                <a:lnTo>
                  <a:pt x="1841" y="2194"/>
                </a:lnTo>
                <a:lnTo>
                  <a:pt x="1854" y="2180"/>
                </a:lnTo>
                <a:lnTo>
                  <a:pt x="1867" y="2172"/>
                </a:lnTo>
                <a:lnTo>
                  <a:pt x="1883" y="2167"/>
                </a:lnTo>
                <a:lnTo>
                  <a:pt x="1902" y="2166"/>
                </a:lnTo>
                <a:lnTo>
                  <a:pt x="1922" y="2169"/>
                </a:lnTo>
                <a:lnTo>
                  <a:pt x="1941" y="2178"/>
                </a:lnTo>
                <a:lnTo>
                  <a:pt x="1956" y="2191"/>
                </a:lnTo>
                <a:lnTo>
                  <a:pt x="1969" y="2207"/>
                </a:lnTo>
                <a:lnTo>
                  <a:pt x="1977" y="2227"/>
                </a:lnTo>
                <a:lnTo>
                  <a:pt x="1980" y="2247"/>
                </a:lnTo>
                <a:lnTo>
                  <a:pt x="1977" y="2266"/>
                </a:lnTo>
                <a:lnTo>
                  <a:pt x="1971" y="2283"/>
                </a:lnTo>
                <a:lnTo>
                  <a:pt x="1962" y="2297"/>
                </a:lnTo>
                <a:lnTo>
                  <a:pt x="1952" y="2309"/>
                </a:lnTo>
                <a:lnTo>
                  <a:pt x="1202" y="2844"/>
                </a:lnTo>
                <a:lnTo>
                  <a:pt x="1180" y="2862"/>
                </a:lnTo>
                <a:lnTo>
                  <a:pt x="1162" y="2884"/>
                </a:lnTo>
                <a:lnTo>
                  <a:pt x="1149" y="2910"/>
                </a:lnTo>
                <a:lnTo>
                  <a:pt x="1139" y="2935"/>
                </a:lnTo>
                <a:lnTo>
                  <a:pt x="1135" y="2963"/>
                </a:lnTo>
                <a:lnTo>
                  <a:pt x="1135" y="2990"/>
                </a:lnTo>
                <a:lnTo>
                  <a:pt x="1140" y="3018"/>
                </a:lnTo>
                <a:lnTo>
                  <a:pt x="1150" y="3044"/>
                </a:lnTo>
                <a:lnTo>
                  <a:pt x="1165" y="3068"/>
                </a:lnTo>
                <a:lnTo>
                  <a:pt x="1180" y="3088"/>
                </a:lnTo>
                <a:lnTo>
                  <a:pt x="1200" y="3105"/>
                </a:lnTo>
                <a:lnTo>
                  <a:pt x="1222" y="3118"/>
                </a:lnTo>
                <a:lnTo>
                  <a:pt x="1246" y="3128"/>
                </a:lnTo>
                <a:lnTo>
                  <a:pt x="1273" y="3134"/>
                </a:lnTo>
                <a:lnTo>
                  <a:pt x="1305" y="3136"/>
                </a:lnTo>
                <a:lnTo>
                  <a:pt x="1336" y="3131"/>
                </a:lnTo>
                <a:lnTo>
                  <a:pt x="1367" y="3121"/>
                </a:lnTo>
                <a:lnTo>
                  <a:pt x="1395" y="3105"/>
                </a:lnTo>
                <a:lnTo>
                  <a:pt x="2022" y="2650"/>
                </a:lnTo>
                <a:lnTo>
                  <a:pt x="2038" y="2643"/>
                </a:lnTo>
                <a:lnTo>
                  <a:pt x="2053" y="2639"/>
                </a:lnTo>
                <a:lnTo>
                  <a:pt x="2068" y="2638"/>
                </a:lnTo>
                <a:lnTo>
                  <a:pt x="2090" y="2641"/>
                </a:lnTo>
                <a:lnTo>
                  <a:pt x="2110" y="2649"/>
                </a:lnTo>
                <a:lnTo>
                  <a:pt x="2127" y="2663"/>
                </a:lnTo>
                <a:lnTo>
                  <a:pt x="2140" y="2680"/>
                </a:lnTo>
                <a:lnTo>
                  <a:pt x="2148" y="2699"/>
                </a:lnTo>
                <a:lnTo>
                  <a:pt x="2150" y="2722"/>
                </a:lnTo>
                <a:lnTo>
                  <a:pt x="2148" y="2739"/>
                </a:lnTo>
                <a:lnTo>
                  <a:pt x="2140" y="2755"/>
                </a:lnTo>
                <a:lnTo>
                  <a:pt x="2131" y="2769"/>
                </a:lnTo>
                <a:lnTo>
                  <a:pt x="2117" y="2781"/>
                </a:lnTo>
                <a:lnTo>
                  <a:pt x="1724" y="3077"/>
                </a:lnTo>
                <a:lnTo>
                  <a:pt x="1705" y="3093"/>
                </a:lnTo>
                <a:lnTo>
                  <a:pt x="1691" y="3111"/>
                </a:lnTo>
                <a:lnTo>
                  <a:pt x="1681" y="3133"/>
                </a:lnTo>
                <a:lnTo>
                  <a:pt x="1674" y="3155"/>
                </a:lnTo>
                <a:lnTo>
                  <a:pt x="1671" y="3178"/>
                </a:lnTo>
                <a:lnTo>
                  <a:pt x="1675" y="3201"/>
                </a:lnTo>
                <a:lnTo>
                  <a:pt x="1682" y="3223"/>
                </a:lnTo>
                <a:lnTo>
                  <a:pt x="1694" y="3241"/>
                </a:lnTo>
                <a:lnTo>
                  <a:pt x="1710" y="3259"/>
                </a:lnTo>
                <a:lnTo>
                  <a:pt x="1730" y="3273"/>
                </a:lnTo>
                <a:lnTo>
                  <a:pt x="1751" y="3284"/>
                </a:lnTo>
                <a:lnTo>
                  <a:pt x="1772" y="3291"/>
                </a:lnTo>
                <a:lnTo>
                  <a:pt x="1796" y="3292"/>
                </a:lnTo>
                <a:lnTo>
                  <a:pt x="1819" y="3290"/>
                </a:lnTo>
                <a:lnTo>
                  <a:pt x="1841" y="3283"/>
                </a:lnTo>
                <a:lnTo>
                  <a:pt x="1859" y="3270"/>
                </a:lnTo>
                <a:lnTo>
                  <a:pt x="1895" y="3247"/>
                </a:lnTo>
                <a:lnTo>
                  <a:pt x="1898" y="3214"/>
                </a:lnTo>
                <a:lnTo>
                  <a:pt x="1905" y="3181"/>
                </a:lnTo>
                <a:lnTo>
                  <a:pt x="1919" y="3150"/>
                </a:lnTo>
                <a:lnTo>
                  <a:pt x="1937" y="3121"/>
                </a:lnTo>
                <a:lnTo>
                  <a:pt x="1959" y="3094"/>
                </a:lnTo>
                <a:lnTo>
                  <a:pt x="1986" y="3071"/>
                </a:lnTo>
                <a:lnTo>
                  <a:pt x="2015" y="3054"/>
                </a:lnTo>
                <a:lnTo>
                  <a:pt x="2048" y="3041"/>
                </a:lnTo>
                <a:lnTo>
                  <a:pt x="2081" y="3035"/>
                </a:lnTo>
                <a:lnTo>
                  <a:pt x="2115" y="3034"/>
                </a:lnTo>
                <a:lnTo>
                  <a:pt x="2148" y="3039"/>
                </a:lnTo>
                <a:lnTo>
                  <a:pt x="2221" y="2993"/>
                </a:lnTo>
                <a:lnTo>
                  <a:pt x="2221" y="2960"/>
                </a:lnTo>
                <a:lnTo>
                  <a:pt x="2226" y="2927"/>
                </a:lnTo>
                <a:lnTo>
                  <a:pt x="2235" y="2895"/>
                </a:lnTo>
                <a:lnTo>
                  <a:pt x="2249" y="2864"/>
                </a:lnTo>
                <a:lnTo>
                  <a:pt x="2267" y="2836"/>
                </a:lnTo>
                <a:lnTo>
                  <a:pt x="2290" y="2809"/>
                </a:lnTo>
                <a:lnTo>
                  <a:pt x="2317" y="2787"/>
                </a:lnTo>
                <a:lnTo>
                  <a:pt x="2350" y="2769"/>
                </a:lnTo>
                <a:lnTo>
                  <a:pt x="2384" y="2755"/>
                </a:lnTo>
                <a:lnTo>
                  <a:pt x="2418" y="2748"/>
                </a:lnTo>
                <a:lnTo>
                  <a:pt x="2453" y="2747"/>
                </a:lnTo>
                <a:lnTo>
                  <a:pt x="2489" y="2752"/>
                </a:lnTo>
                <a:lnTo>
                  <a:pt x="2522" y="2760"/>
                </a:lnTo>
                <a:lnTo>
                  <a:pt x="2555" y="2775"/>
                </a:lnTo>
                <a:lnTo>
                  <a:pt x="2581" y="2755"/>
                </a:lnTo>
                <a:lnTo>
                  <a:pt x="2578" y="2719"/>
                </a:lnTo>
                <a:lnTo>
                  <a:pt x="2580" y="2682"/>
                </a:lnTo>
                <a:lnTo>
                  <a:pt x="2587" y="2646"/>
                </a:lnTo>
                <a:lnTo>
                  <a:pt x="2601" y="2613"/>
                </a:lnTo>
                <a:lnTo>
                  <a:pt x="2620" y="2581"/>
                </a:lnTo>
                <a:lnTo>
                  <a:pt x="2645" y="2553"/>
                </a:lnTo>
                <a:lnTo>
                  <a:pt x="2674" y="2529"/>
                </a:lnTo>
                <a:lnTo>
                  <a:pt x="2679" y="2524"/>
                </a:lnTo>
                <a:lnTo>
                  <a:pt x="2710" y="2505"/>
                </a:lnTo>
                <a:lnTo>
                  <a:pt x="2745" y="2493"/>
                </a:lnTo>
                <a:lnTo>
                  <a:pt x="2779" y="2486"/>
                </a:lnTo>
                <a:lnTo>
                  <a:pt x="2814" y="2485"/>
                </a:lnTo>
                <a:lnTo>
                  <a:pt x="2848" y="2488"/>
                </a:lnTo>
                <a:lnTo>
                  <a:pt x="2882" y="2497"/>
                </a:lnTo>
                <a:lnTo>
                  <a:pt x="2914" y="2510"/>
                </a:lnTo>
                <a:lnTo>
                  <a:pt x="2944" y="2527"/>
                </a:lnTo>
                <a:lnTo>
                  <a:pt x="2949" y="2527"/>
                </a:lnTo>
                <a:lnTo>
                  <a:pt x="2946" y="2518"/>
                </a:lnTo>
                <a:lnTo>
                  <a:pt x="2925" y="2482"/>
                </a:lnTo>
                <a:lnTo>
                  <a:pt x="2910" y="2447"/>
                </a:lnTo>
                <a:lnTo>
                  <a:pt x="2902" y="2409"/>
                </a:lnTo>
                <a:lnTo>
                  <a:pt x="2900" y="2372"/>
                </a:lnTo>
                <a:lnTo>
                  <a:pt x="2904" y="2334"/>
                </a:lnTo>
                <a:lnTo>
                  <a:pt x="2913" y="2297"/>
                </a:lnTo>
                <a:lnTo>
                  <a:pt x="2929" y="2262"/>
                </a:lnTo>
                <a:lnTo>
                  <a:pt x="2948" y="2229"/>
                </a:lnTo>
                <a:lnTo>
                  <a:pt x="2974" y="2199"/>
                </a:lnTo>
                <a:lnTo>
                  <a:pt x="3004" y="2173"/>
                </a:lnTo>
                <a:lnTo>
                  <a:pt x="3037" y="2154"/>
                </a:lnTo>
                <a:lnTo>
                  <a:pt x="3071" y="2140"/>
                </a:lnTo>
                <a:lnTo>
                  <a:pt x="3108" y="2133"/>
                </a:lnTo>
                <a:lnTo>
                  <a:pt x="3143" y="2130"/>
                </a:lnTo>
                <a:lnTo>
                  <a:pt x="3179" y="2133"/>
                </a:lnTo>
                <a:lnTo>
                  <a:pt x="3215" y="2140"/>
                </a:lnTo>
                <a:lnTo>
                  <a:pt x="3249" y="2154"/>
                </a:lnTo>
                <a:lnTo>
                  <a:pt x="3281" y="2172"/>
                </a:lnTo>
                <a:lnTo>
                  <a:pt x="3310" y="2194"/>
                </a:lnTo>
                <a:lnTo>
                  <a:pt x="3584" y="1877"/>
                </a:lnTo>
                <a:lnTo>
                  <a:pt x="3630" y="1826"/>
                </a:lnTo>
                <a:lnTo>
                  <a:pt x="3680" y="1780"/>
                </a:lnTo>
                <a:lnTo>
                  <a:pt x="3733" y="1737"/>
                </a:lnTo>
                <a:lnTo>
                  <a:pt x="3787" y="1697"/>
                </a:lnTo>
                <a:lnTo>
                  <a:pt x="3846" y="1661"/>
                </a:lnTo>
                <a:lnTo>
                  <a:pt x="4019" y="1563"/>
                </a:lnTo>
                <a:lnTo>
                  <a:pt x="4019" y="1760"/>
                </a:lnTo>
                <a:lnTo>
                  <a:pt x="3893" y="1832"/>
                </a:lnTo>
                <a:lnTo>
                  <a:pt x="3829" y="1873"/>
                </a:lnTo>
                <a:lnTo>
                  <a:pt x="3768" y="1921"/>
                </a:lnTo>
                <a:lnTo>
                  <a:pt x="3711" y="1972"/>
                </a:lnTo>
                <a:lnTo>
                  <a:pt x="3658" y="2028"/>
                </a:lnTo>
                <a:lnTo>
                  <a:pt x="3404" y="2325"/>
                </a:lnTo>
                <a:lnTo>
                  <a:pt x="3521" y="2492"/>
                </a:lnTo>
                <a:lnTo>
                  <a:pt x="3541" y="2527"/>
                </a:lnTo>
                <a:lnTo>
                  <a:pt x="3556" y="2563"/>
                </a:lnTo>
                <a:lnTo>
                  <a:pt x="3563" y="2600"/>
                </a:lnTo>
                <a:lnTo>
                  <a:pt x="3566" y="2638"/>
                </a:lnTo>
                <a:lnTo>
                  <a:pt x="3562" y="2676"/>
                </a:lnTo>
                <a:lnTo>
                  <a:pt x="3552" y="2713"/>
                </a:lnTo>
                <a:lnTo>
                  <a:pt x="3538" y="2748"/>
                </a:lnTo>
                <a:lnTo>
                  <a:pt x="3518" y="2781"/>
                </a:lnTo>
                <a:lnTo>
                  <a:pt x="3493" y="2811"/>
                </a:lnTo>
                <a:lnTo>
                  <a:pt x="3462" y="2837"/>
                </a:lnTo>
                <a:lnTo>
                  <a:pt x="3429" y="2856"/>
                </a:lnTo>
                <a:lnTo>
                  <a:pt x="3395" y="2870"/>
                </a:lnTo>
                <a:lnTo>
                  <a:pt x="3359" y="2877"/>
                </a:lnTo>
                <a:lnTo>
                  <a:pt x="3322" y="2879"/>
                </a:lnTo>
                <a:lnTo>
                  <a:pt x="3285" y="2877"/>
                </a:lnTo>
                <a:lnTo>
                  <a:pt x="3250" y="2870"/>
                </a:lnTo>
                <a:lnTo>
                  <a:pt x="3216" y="2856"/>
                </a:lnTo>
                <a:lnTo>
                  <a:pt x="3184" y="2838"/>
                </a:lnTo>
                <a:lnTo>
                  <a:pt x="3156" y="2816"/>
                </a:lnTo>
                <a:lnTo>
                  <a:pt x="3170" y="2849"/>
                </a:lnTo>
                <a:lnTo>
                  <a:pt x="3178" y="2884"/>
                </a:lnTo>
                <a:lnTo>
                  <a:pt x="3181" y="2920"/>
                </a:lnTo>
                <a:lnTo>
                  <a:pt x="3178" y="2955"/>
                </a:lnTo>
                <a:lnTo>
                  <a:pt x="3170" y="2990"/>
                </a:lnTo>
                <a:lnTo>
                  <a:pt x="3156" y="3022"/>
                </a:lnTo>
                <a:lnTo>
                  <a:pt x="3138" y="3054"/>
                </a:lnTo>
                <a:lnTo>
                  <a:pt x="3114" y="3080"/>
                </a:lnTo>
                <a:lnTo>
                  <a:pt x="3084" y="3105"/>
                </a:lnTo>
                <a:lnTo>
                  <a:pt x="3080" y="3110"/>
                </a:lnTo>
                <a:lnTo>
                  <a:pt x="3048" y="3128"/>
                </a:lnTo>
                <a:lnTo>
                  <a:pt x="3013" y="3141"/>
                </a:lnTo>
                <a:lnTo>
                  <a:pt x="2977" y="3147"/>
                </a:lnTo>
                <a:lnTo>
                  <a:pt x="2941" y="3149"/>
                </a:lnTo>
                <a:lnTo>
                  <a:pt x="2905" y="3145"/>
                </a:lnTo>
                <a:lnTo>
                  <a:pt x="2870" y="3135"/>
                </a:lnTo>
                <a:lnTo>
                  <a:pt x="2837" y="3119"/>
                </a:lnTo>
                <a:lnTo>
                  <a:pt x="2807" y="3099"/>
                </a:lnTo>
                <a:lnTo>
                  <a:pt x="2780" y="3073"/>
                </a:lnTo>
                <a:lnTo>
                  <a:pt x="2786" y="3105"/>
                </a:lnTo>
                <a:lnTo>
                  <a:pt x="2788" y="3138"/>
                </a:lnTo>
                <a:lnTo>
                  <a:pt x="2786" y="3169"/>
                </a:lnTo>
                <a:lnTo>
                  <a:pt x="2780" y="3201"/>
                </a:lnTo>
                <a:lnTo>
                  <a:pt x="2769" y="3231"/>
                </a:lnTo>
                <a:lnTo>
                  <a:pt x="2754" y="3259"/>
                </a:lnTo>
                <a:lnTo>
                  <a:pt x="2735" y="3286"/>
                </a:lnTo>
                <a:lnTo>
                  <a:pt x="2710" y="3309"/>
                </a:lnTo>
                <a:lnTo>
                  <a:pt x="2682" y="3330"/>
                </a:lnTo>
                <a:lnTo>
                  <a:pt x="2651" y="3346"/>
                </a:lnTo>
                <a:lnTo>
                  <a:pt x="2617" y="3357"/>
                </a:lnTo>
                <a:lnTo>
                  <a:pt x="2581" y="3362"/>
                </a:lnTo>
                <a:lnTo>
                  <a:pt x="2546" y="3362"/>
                </a:lnTo>
                <a:lnTo>
                  <a:pt x="2512" y="3356"/>
                </a:lnTo>
                <a:lnTo>
                  <a:pt x="2479" y="3346"/>
                </a:lnTo>
                <a:lnTo>
                  <a:pt x="2447" y="3330"/>
                </a:lnTo>
                <a:lnTo>
                  <a:pt x="2418" y="3309"/>
                </a:lnTo>
                <a:lnTo>
                  <a:pt x="2393" y="3285"/>
                </a:lnTo>
                <a:lnTo>
                  <a:pt x="2369" y="3257"/>
                </a:lnTo>
                <a:lnTo>
                  <a:pt x="2363" y="3247"/>
                </a:lnTo>
                <a:lnTo>
                  <a:pt x="2373" y="3280"/>
                </a:lnTo>
                <a:lnTo>
                  <a:pt x="2378" y="3315"/>
                </a:lnTo>
                <a:lnTo>
                  <a:pt x="2377" y="3351"/>
                </a:lnTo>
                <a:lnTo>
                  <a:pt x="2369" y="3385"/>
                </a:lnTo>
                <a:lnTo>
                  <a:pt x="2356" y="3419"/>
                </a:lnTo>
                <a:lnTo>
                  <a:pt x="2339" y="3449"/>
                </a:lnTo>
                <a:lnTo>
                  <a:pt x="2316" y="3476"/>
                </a:lnTo>
                <a:lnTo>
                  <a:pt x="2289" y="3501"/>
                </a:lnTo>
                <a:lnTo>
                  <a:pt x="2260" y="3516"/>
                </a:lnTo>
                <a:lnTo>
                  <a:pt x="2229" y="3529"/>
                </a:lnTo>
                <a:lnTo>
                  <a:pt x="2196" y="3536"/>
                </a:lnTo>
                <a:lnTo>
                  <a:pt x="2163" y="3537"/>
                </a:lnTo>
                <a:lnTo>
                  <a:pt x="2131" y="3535"/>
                </a:lnTo>
                <a:lnTo>
                  <a:pt x="2099" y="3526"/>
                </a:lnTo>
                <a:lnTo>
                  <a:pt x="2070" y="3514"/>
                </a:lnTo>
                <a:lnTo>
                  <a:pt x="2042" y="3497"/>
                </a:lnTo>
                <a:lnTo>
                  <a:pt x="2016" y="3475"/>
                </a:lnTo>
                <a:lnTo>
                  <a:pt x="1994" y="3449"/>
                </a:lnTo>
                <a:lnTo>
                  <a:pt x="1958" y="3397"/>
                </a:lnTo>
                <a:lnTo>
                  <a:pt x="1953" y="3397"/>
                </a:lnTo>
                <a:lnTo>
                  <a:pt x="1920" y="3416"/>
                </a:lnTo>
                <a:lnTo>
                  <a:pt x="1886" y="3432"/>
                </a:lnTo>
                <a:lnTo>
                  <a:pt x="1850" y="3442"/>
                </a:lnTo>
                <a:lnTo>
                  <a:pt x="1815" y="3448"/>
                </a:lnTo>
                <a:lnTo>
                  <a:pt x="1779" y="3448"/>
                </a:lnTo>
                <a:lnTo>
                  <a:pt x="1748" y="3447"/>
                </a:lnTo>
                <a:lnTo>
                  <a:pt x="1704" y="3435"/>
                </a:lnTo>
                <a:lnTo>
                  <a:pt x="1664" y="3418"/>
                </a:lnTo>
                <a:lnTo>
                  <a:pt x="1627" y="3396"/>
                </a:lnTo>
                <a:lnTo>
                  <a:pt x="1596" y="3368"/>
                </a:lnTo>
                <a:lnTo>
                  <a:pt x="1568" y="3336"/>
                </a:lnTo>
                <a:lnTo>
                  <a:pt x="1550" y="3307"/>
                </a:lnTo>
                <a:lnTo>
                  <a:pt x="1536" y="3278"/>
                </a:lnTo>
                <a:lnTo>
                  <a:pt x="1525" y="3246"/>
                </a:lnTo>
                <a:lnTo>
                  <a:pt x="1519" y="3212"/>
                </a:lnTo>
                <a:lnTo>
                  <a:pt x="1487" y="3236"/>
                </a:lnTo>
                <a:lnTo>
                  <a:pt x="1451" y="3259"/>
                </a:lnTo>
                <a:lnTo>
                  <a:pt x="1412" y="3276"/>
                </a:lnTo>
                <a:lnTo>
                  <a:pt x="1370" y="3289"/>
                </a:lnTo>
                <a:lnTo>
                  <a:pt x="1328" y="3295"/>
                </a:lnTo>
                <a:lnTo>
                  <a:pt x="1283" y="3296"/>
                </a:lnTo>
                <a:lnTo>
                  <a:pt x="1264" y="3295"/>
                </a:lnTo>
                <a:lnTo>
                  <a:pt x="1247" y="3293"/>
                </a:lnTo>
                <a:lnTo>
                  <a:pt x="1206" y="3284"/>
                </a:lnTo>
                <a:lnTo>
                  <a:pt x="1167" y="3269"/>
                </a:lnTo>
                <a:lnTo>
                  <a:pt x="1130" y="3251"/>
                </a:lnTo>
                <a:lnTo>
                  <a:pt x="1096" y="3226"/>
                </a:lnTo>
                <a:lnTo>
                  <a:pt x="1066" y="3198"/>
                </a:lnTo>
                <a:lnTo>
                  <a:pt x="1038" y="3167"/>
                </a:lnTo>
                <a:lnTo>
                  <a:pt x="1014" y="3128"/>
                </a:lnTo>
                <a:lnTo>
                  <a:pt x="994" y="3086"/>
                </a:lnTo>
                <a:lnTo>
                  <a:pt x="982" y="3043"/>
                </a:lnTo>
                <a:lnTo>
                  <a:pt x="977" y="2998"/>
                </a:lnTo>
                <a:lnTo>
                  <a:pt x="979" y="2952"/>
                </a:lnTo>
                <a:lnTo>
                  <a:pt x="957" y="2951"/>
                </a:lnTo>
                <a:lnTo>
                  <a:pt x="933" y="2950"/>
                </a:lnTo>
                <a:lnTo>
                  <a:pt x="909" y="2949"/>
                </a:lnTo>
                <a:lnTo>
                  <a:pt x="869" y="2944"/>
                </a:lnTo>
                <a:lnTo>
                  <a:pt x="828" y="2937"/>
                </a:lnTo>
                <a:lnTo>
                  <a:pt x="792" y="2924"/>
                </a:lnTo>
                <a:lnTo>
                  <a:pt x="756" y="2907"/>
                </a:lnTo>
                <a:lnTo>
                  <a:pt x="724" y="2887"/>
                </a:lnTo>
                <a:lnTo>
                  <a:pt x="694" y="2861"/>
                </a:lnTo>
                <a:lnTo>
                  <a:pt x="668" y="2829"/>
                </a:lnTo>
                <a:lnTo>
                  <a:pt x="646" y="2794"/>
                </a:lnTo>
                <a:lnTo>
                  <a:pt x="629" y="2759"/>
                </a:lnTo>
                <a:lnTo>
                  <a:pt x="618" y="2721"/>
                </a:lnTo>
                <a:lnTo>
                  <a:pt x="610" y="2682"/>
                </a:lnTo>
                <a:lnTo>
                  <a:pt x="608" y="2641"/>
                </a:lnTo>
                <a:lnTo>
                  <a:pt x="566" y="2646"/>
                </a:lnTo>
                <a:lnTo>
                  <a:pt x="523" y="2646"/>
                </a:lnTo>
                <a:lnTo>
                  <a:pt x="504" y="2646"/>
                </a:lnTo>
                <a:lnTo>
                  <a:pt x="486" y="2644"/>
                </a:lnTo>
                <a:lnTo>
                  <a:pt x="446" y="2635"/>
                </a:lnTo>
                <a:lnTo>
                  <a:pt x="407" y="2620"/>
                </a:lnTo>
                <a:lnTo>
                  <a:pt x="370" y="2600"/>
                </a:lnTo>
                <a:lnTo>
                  <a:pt x="336" y="2577"/>
                </a:lnTo>
                <a:lnTo>
                  <a:pt x="305" y="2549"/>
                </a:lnTo>
                <a:lnTo>
                  <a:pt x="277" y="2518"/>
                </a:lnTo>
                <a:lnTo>
                  <a:pt x="256" y="2481"/>
                </a:lnTo>
                <a:lnTo>
                  <a:pt x="241" y="2442"/>
                </a:lnTo>
                <a:lnTo>
                  <a:pt x="230" y="2403"/>
                </a:lnTo>
                <a:lnTo>
                  <a:pt x="224" y="2363"/>
                </a:lnTo>
                <a:lnTo>
                  <a:pt x="224" y="2322"/>
                </a:lnTo>
                <a:lnTo>
                  <a:pt x="229" y="2281"/>
                </a:lnTo>
                <a:lnTo>
                  <a:pt x="238" y="2241"/>
                </a:lnTo>
                <a:lnTo>
                  <a:pt x="252" y="2203"/>
                </a:lnTo>
                <a:lnTo>
                  <a:pt x="270" y="2167"/>
                </a:lnTo>
                <a:lnTo>
                  <a:pt x="295" y="2133"/>
                </a:lnTo>
                <a:lnTo>
                  <a:pt x="323" y="2101"/>
                </a:lnTo>
                <a:lnTo>
                  <a:pt x="356" y="2073"/>
                </a:lnTo>
                <a:lnTo>
                  <a:pt x="409" y="2031"/>
                </a:lnTo>
                <a:lnTo>
                  <a:pt x="378" y="1972"/>
                </a:lnTo>
                <a:lnTo>
                  <a:pt x="341" y="1916"/>
                </a:lnTo>
                <a:lnTo>
                  <a:pt x="300" y="1865"/>
                </a:lnTo>
                <a:lnTo>
                  <a:pt x="253" y="1816"/>
                </a:lnTo>
                <a:lnTo>
                  <a:pt x="203" y="1772"/>
                </a:lnTo>
                <a:lnTo>
                  <a:pt x="150" y="1733"/>
                </a:lnTo>
                <a:lnTo>
                  <a:pt x="93" y="1698"/>
                </a:lnTo>
                <a:lnTo>
                  <a:pt x="0" y="164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4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63" name="Group 4">
            <a:extLst>
              <a:ext uri="{FF2B5EF4-FFF2-40B4-BE49-F238E27FC236}">
                <a16:creationId xmlns:a16="http://schemas.microsoft.com/office/drawing/2014/main" id="{A231086B-AA92-44DB-B010-1A2DEE4C66A0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4679076" y="2616013"/>
            <a:ext cx="326021" cy="341923"/>
            <a:chOff x="1772" y="251"/>
            <a:chExt cx="205" cy="215"/>
          </a:xfrm>
          <a:solidFill>
            <a:schemeClr val="accent4"/>
          </a:solidFill>
        </p:grpSpPr>
        <p:sp>
          <p:nvSpPr>
            <p:cNvPr id="64" name="Freeform 6">
              <a:extLst>
                <a:ext uri="{FF2B5EF4-FFF2-40B4-BE49-F238E27FC236}">
                  <a16:creationId xmlns:a16="http://schemas.microsoft.com/office/drawing/2014/main" id="{A68AB395-E723-43E0-B66E-11B6205EA6A3}"/>
                </a:ext>
              </a:extLst>
            </p:cNvPr>
            <p:cNvSpPr>
              <a:spLocks/>
            </p:cNvSpPr>
            <p:nvPr/>
          </p:nvSpPr>
          <p:spPr bwMode="auto">
            <a:xfrm>
              <a:off x="1772" y="403"/>
              <a:ext cx="49" cy="63"/>
            </a:xfrm>
            <a:custGeom>
              <a:avLst/>
              <a:gdLst>
                <a:gd name="T0" fmla="*/ 146 w 733"/>
                <a:gd name="T1" fmla="*/ 0 h 954"/>
                <a:gd name="T2" fmla="*/ 586 w 733"/>
                <a:gd name="T3" fmla="*/ 0 h 954"/>
                <a:gd name="T4" fmla="*/ 617 w 733"/>
                <a:gd name="T5" fmla="*/ 3 h 954"/>
                <a:gd name="T6" fmla="*/ 644 w 733"/>
                <a:gd name="T7" fmla="*/ 12 h 954"/>
                <a:gd name="T8" fmla="*/ 669 w 733"/>
                <a:gd name="T9" fmla="*/ 25 h 954"/>
                <a:gd name="T10" fmla="*/ 691 w 733"/>
                <a:gd name="T11" fmla="*/ 44 h 954"/>
                <a:gd name="T12" fmla="*/ 708 w 733"/>
                <a:gd name="T13" fmla="*/ 65 h 954"/>
                <a:gd name="T14" fmla="*/ 722 w 733"/>
                <a:gd name="T15" fmla="*/ 90 h 954"/>
                <a:gd name="T16" fmla="*/ 730 w 733"/>
                <a:gd name="T17" fmla="*/ 118 h 954"/>
                <a:gd name="T18" fmla="*/ 733 w 733"/>
                <a:gd name="T19" fmla="*/ 147 h 954"/>
                <a:gd name="T20" fmla="*/ 733 w 733"/>
                <a:gd name="T21" fmla="*/ 807 h 954"/>
                <a:gd name="T22" fmla="*/ 730 w 733"/>
                <a:gd name="T23" fmla="*/ 836 h 954"/>
                <a:gd name="T24" fmla="*/ 722 w 733"/>
                <a:gd name="T25" fmla="*/ 864 h 954"/>
                <a:gd name="T26" fmla="*/ 708 w 733"/>
                <a:gd name="T27" fmla="*/ 889 h 954"/>
                <a:gd name="T28" fmla="*/ 691 w 733"/>
                <a:gd name="T29" fmla="*/ 910 h 954"/>
                <a:gd name="T30" fmla="*/ 669 w 733"/>
                <a:gd name="T31" fmla="*/ 929 h 954"/>
                <a:gd name="T32" fmla="*/ 644 w 733"/>
                <a:gd name="T33" fmla="*/ 942 h 954"/>
                <a:gd name="T34" fmla="*/ 617 w 733"/>
                <a:gd name="T35" fmla="*/ 951 h 954"/>
                <a:gd name="T36" fmla="*/ 586 w 733"/>
                <a:gd name="T37" fmla="*/ 954 h 954"/>
                <a:gd name="T38" fmla="*/ 146 w 733"/>
                <a:gd name="T39" fmla="*/ 954 h 954"/>
                <a:gd name="T40" fmla="*/ 117 w 733"/>
                <a:gd name="T41" fmla="*/ 951 h 954"/>
                <a:gd name="T42" fmla="*/ 89 w 733"/>
                <a:gd name="T43" fmla="*/ 942 h 954"/>
                <a:gd name="T44" fmla="*/ 65 w 733"/>
                <a:gd name="T45" fmla="*/ 929 h 954"/>
                <a:gd name="T46" fmla="*/ 43 w 733"/>
                <a:gd name="T47" fmla="*/ 910 h 954"/>
                <a:gd name="T48" fmla="*/ 25 w 733"/>
                <a:gd name="T49" fmla="*/ 889 h 954"/>
                <a:gd name="T50" fmla="*/ 11 w 733"/>
                <a:gd name="T51" fmla="*/ 864 h 954"/>
                <a:gd name="T52" fmla="*/ 3 w 733"/>
                <a:gd name="T53" fmla="*/ 836 h 954"/>
                <a:gd name="T54" fmla="*/ 0 w 733"/>
                <a:gd name="T55" fmla="*/ 807 h 954"/>
                <a:gd name="T56" fmla="*/ 0 w 733"/>
                <a:gd name="T57" fmla="*/ 147 h 954"/>
                <a:gd name="T58" fmla="*/ 3 w 733"/>
                <a:gd name="T59" fmla="*/ 118 h 954"/>
                <a:gd name="T60" fmla="*/ 11 w 733"/>
                <a:gd name="T61" fmla="*/ 90 h 954"/>
                <a:gd name="T62" fmla="*/ 25 w 733"/>
                <a:gd name="T63" fmla="*/ 65 h 954"/>
                <a:gd name="T64" fmla="*/ 43 w 733"/>
                <a:gd name="T65" fmla="*/ 44 h 954"/>
                <a:gd name="T66" fmla="*/ 65 w 733"/>
                <a:gd name="T67" fmla="*/ 25 h 954"/>
                <a:gd name="T68" fmla="*/ 89 w 733"/>
                <a:gd name="T69" fmla="*/ 12 h 954"/>
                <a:gd name="T70" fmla="*/ 117 w 733"/>
                <a:gd name="T71" fmla="*/ 3 h 954"/>
                <a:gd name="T72" fmla="*/ 146 w 733"/>
                <a:gd name="T73" fmla="*/ 0 h 9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3" h="954">
                  <a:moveTo>
                    <a:pt x="146" y="0"/>
                  </a:moveTo>
                  <a:lnTo>
                    <a:pt x="586" y="0"/>
                  </a:lnTo>
                  <a:lnTo>
                    <a:pt x="617" y="3"/>
                  </a:lnTo>
                  <a:lnTo>
                    <a:pt x="644" y="12"/>
                  </a:lnTo>
                  <a:lnTo>
                    <a:pt x="669" y="25"/>
                  </a:lnTo>
                  <a:lnTo>
                    <a:pt x="691" y="44"/>
                  </a:lnTo>
                  <a:lnTo>
                    <a:pt x="708" y="65"/>
                  </a:lnTo>
                  <a:lnTo>
                    <a:pt x="722" y="90"/>
                  </a:lnTo>
                  <a:lnTo>
                    <a:pt x="730" y="118"/>
                  </a:lnTo>
                  <a:lnTo>
                    <a:pt x="733" y="147"/>
                  </a:lnTo>
                  <a:lnTo>
                    <a:pt x="733" y="807"/>
                  </a:lnTo>
                  <a:lnTo>
                    <a:pt x="730" y="836"/>
                  </a:lnTo>
                  <a:lnTo>
                    <a:pt x="722" y="864"/>
                  </a:lnTo>
                  <a:lnTo>
                    <a:pt x="708" y="889"/>
                  </a:lnTo>
                  <a:lnTo>
                    <a:pt x="691" y="910"/>
                  </a:lnTo>
                  <a:lnTo>
                    <a:pt x="669" y="929"/>
                  </a:lnTo>
                  <a:lnTo>
                    <a:pt x="644" y="942"/>
                  </a:lnTo>
                  <a:lnTo>
                    <a:pt x="617" y="951"/>
                  </a:lnTo>
                  <a:lnTo>
                    <a:pt x="586" y="954"/>
                  </a:lnTo>
                  <a:lnTo>
                    <a:pt x="146" y="954"/>
                  </a:lnTo>
                  <a:lnTo>
                    <a:pt x="117" y="951"/>
                  </a:lnTo>
                  <a:lnTo>
                    <a:pt x="89" y="942"/>
                  </a:lnTo>
                  <a:lnTo>
                    <a:pt x="65" y="929"/>
                  </a:lnTo>
                  <a:lnTo>
                    <a:pt x="43" y="910"/>
                  </a:lnTo>
                  <a:lnTo>
                    <a:pt x="25" y="889"/>
                  </a:lnTo>
                  <a:lnTo>
                    <a:pt x="11" y="864"/>
                  </a:lnTo>
                  <a:lnTo>
                    <a:pt x="3" y="836"/>
                  </a:lnTo>
                  <a:lnTo>
                    <a:pt x="0" y="807"/>
                  </a:lnTo>
                  <a:lnTo>
                    <a:pt x="0" y="147"/>
                  </a:lnTo>
                  <a:lnTo>
                    <a:pt x="3" y="118"/>
                  </a:lnTo>
                  <a:lnTo>
                    <a:pt x="11" y="90"/>
                  </a:lnTo>
                  <a:lnTo>
                    <a:pt x="25" y="65"/>
                  </a:lnTo>
                  <a:lnTo>
                    <a:pt x="43" y="44"/>
                  </a:lnTo>
                  <a:lnTo>
                    <a:pt x="65" y="25"/>
                  </a:lnTo>
                  <a:lnTo>
                    <a:pt x="89" y="12"/>
                  </a:lnTo>
                  <a:lnTo>
                    <a:pt x="117" y="3"/>
                  </a:lnTo>
                  <a:lnTo>
                    <a:pt x="14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5" name="Freeform 7">
              <a:extLst>
                <a:ext uri="{FF2B5EF4-FFF2-40B4-BE49-F238E27FC236}">
                  <a16:creationId xmlns:a16="http://schemas.microsoft.com/office/drawing/2014/main" id="{F8EA0D23-93B4-4CD2-9457-126A4E4F8E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848" y="369"/>
              <a:ext cx="49" cy="97"/>
            </a:xfrm>
            <a:custGeom>
              <a:avLst/>
              <a:gdLst>
                <a:gd name="T0" fmla="*/ 147 w 734"/>
                <a:gd name="T1" fmla="*/ 0 h 1467"/>
                <a:gd name="T2" fmla="*/ 588 w 734"/>
                <a:gd name="T3" fmla="*/ 0 h 1467"/>
                <a:gd name="T4" fmla="*/ 617 w 734"/>
                <a:gd name="T5" fmla="*/ 3 h 1467"/>
                <a:gd name="T6" fmla="*/ 644 w 734"/>
                <a:gd name="T7" fmla="*/ 12 h 1467"/>
                <a:gd name="T8" fmla="*/ 670 w 734"/>
                <a:gd name="T9" fmla="*/ 25 h 1467"/>
                <a:gd name="T10" fmla="*/ 691 w 734"/>
                <a:gd name="T11" fmla="*/ 44 h 1467"/>
                <a:gd name="T12" fmla="*/ 709 w 734"/>
                <a:gd name="T13" fmla="*/ 65 h 1467"/>
                <a:gd name="T14" fmla="*/ 722 w 734"/>
                <a:gd name="T15" fmla="*/ 90 h 1467"/>
                <a:gd name="T16" fmla="*/ 731 w 734"/>
                <a:gd name="T17" fmla="*/ 118 h 1467"/>
                <a:gd name="T18" fmla="*/ 734 w 734"/>
                <a:gd name="T19" fmla="*/ 147 h 1467"/>
                <a:gd name="T20" fmla="*/ 734 w 734"/>
                <a:gd name="T21" fmla="*/ 1320 h 1467"/>
                <a:gd name="T22" fmla="*/ 731 w 734"/>
                <a:gd name="T23" fmla="*/ 1349 h 1467"/>
                <a:gd name="T24" fmla="*/ 722 w 734"/>
                <a:gd name="T25" fmla="*/ 1377 h 1467"/>
                <a:gd name="T26" fmla="*/ 709 w 734"/>
                <a:gd name="T27" fmla="*/ 1402 h 1467"/>
                <a:gd name="T28" fmla="*/ 691 w 734"/>
                <a:gd name="T29" fmla="*/ 1423 h 1467"/>
                <a:gd name="T30" fmla="*/ 670 w 734"/>
                <a:gd name="T31" fmla="*/ 1442 h 1467"/>
                <a:gd name="T32" fmla="*/ 644 w 734"/>
                <a:gd name="T33" fmla="*/ 1455 h 1467"/>
                <a:gd name="T34" fmla="*/ 617 w 734"/>
                <a:gd name="T35" fmla="*/ 1464 h 1467"/>
                <a:gd name="T36" fmla="*/ 588 w 734"/>
                <a:gd name="T37" fmla="*/ 1467 h 1467"/>
                <a:gd name="T38" fmla="*/ 147 w 734"/>
                <a:gd name="T39" fmla="*/ 1467 h 1467"/>
                <a:gd name="T40" fmla="*/ 118 w 734"/>
                <a:gd name="T41" fmla="*/ 1464 h 1467"/>
                <a:gd name="T42" fmla="*/ 90 w 734"/>
                <a:gd name="T43" fmla="*/ 1455 h 1467"/>
                <a:gd name="T44" fmla="*/ 65 w 734"/>
                <a:gd name="T45" fmla="*/ 1442 h 1467"/>
                <a:gd name="T46" fmla="*/ 44 w 734"/>
                <a:gd name="T47" fmla="*/ 1423 h 1467"/>
                <a:gd name="T48" fmla="*/ 26 w 734"/>
                <a:gd name="T49" fmla="*/ 1402 h 1467"/>
                <a:gd name="T50" fmla="*/ 12 w 734"/>
                <a:gd name="T51" fmla="*/ 1377 h 1467"/>
                <a:gd name="T52" fmla="*/ 3 w 734"/>
                <a:gd name="T53" fmla="*/ 1349 h 1467"/>
                <a:gd name="T54" fmla="*/ 0 w 734"/>
                <a:gd name="T55" fmla="*/ 1320 h 1467"/>
                <a:gd name="T56" fmla="*/ 0 w 734"/>
                <a:gd name="T57" fmla="*/ 147 h 1467"/>
                <a:gd name="T58" fmla="*/ 3 w 734"/>
                <a:gd name="T59" fmla="*/ 118 h 1467"/>
                <a:gd name="T60" fmla="*/ 12 w 734"/>
                <a:gd name="T61" fmla="*/ 90 h 1467"/>
                <a:gd name="T62" fmla="*/ 26 w 734"/>
                <a:gd name="T63" fmla="*/ 65 h 1467"/>
                <a:gd name="T64" fmla="*/ 44 w 734"/>
                <a:gd name="T65" fmla="*/ 44 h 1467"/>
                <a:gd name="T66" fmla="*/ 65 w 734"/>
                <a:gd name="T67" fmla="*/ 25 h 1467"/>
                <a:gd name="T68" fmla="*/ 90 w 734"/>
                <a:gd name="T69" fmla="*/ 12 h 1467"/>
                <a:gd name="T70" fmla="*/ 118 w 734"/>
                <a:gd name="T71" fmla="*/ 3 h 1467"/>
                <a:gd name="T72" fmla="*/ 147 w 734"/>
                <a:gd name="T73" fmla="*/ 0 h 14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4" h="1467">
                  <a:moveTo>
                    <a:pt x="147" y="0"/>
                  </a:moveTo>
                  <a:lnTo>
                    <a:pt x="588" y="0"/>
                  </a:lnTo>
                  <a:lnTo>
                    <a:pt x="617" y="3"/>
                  </a:lnTo>
                  <a:lnTo>
                    <a:pt x="644" y="12"/>
                  </a:lnTo>
                  <a:lnTo>
                    <a:pt x="670" y="25"/>
                  </a:lnTo>
                  <a:lnTo>
                    <a:pt x="691" y="44"/>
                  </a:lnTo>
                  <a:lnTo>
                    <a:pt x="709" y="65"/>
                  </a:lnTo>
                  <a:lnTo>
                    <a:pt x="722" y="90"/>
                  </a:lnTo>
                  <a:lnTo>
                    <a:pt x="731" y="118"/>
                  </a:lnTo>
                  <a:lnTo>
                    <a:pt x="734" y="147"/>
                  </a:lnTo>
                  <a:lnTo>
                    <a:pt x="734" y="1320"/>
                  </a:lnTo>
                  <a:lnTo>
                    <a:pt x="731" y="1349"/>
                  </a:lnTo>
                  <a:lnTo>
                    <a:pt x="722" y="1377"/>
                  </a:lnTo>
                  <a:lnTo>
                    <a:pt x="709" y="1402"/>
                  </a:lnTo>
                  <a:lnTo>
                    <a:pt x="691" y="1423"/>
                  </a:lnTo>
                  <a:lnTo>
                    <a:pt x="670" y="1442"/>
                  </a:lnTo>
                  <a:lnTo>
                    <a:pt x="644" y="1455"/>
                  </a:lnTo>
                  <a:lnTo>
                    <a:pt x="617" y="1464"/>
                  </a:lnTo>
                  <a:lnTo>
                    <a:pt x="588" y="1467"/>
                  </a:lnTo>
                  <a:lnTo>
                    <a:pt x="147" y="1467"/>
                  </a:lnTo>
                  <a:lnTo>
                    <a:pt x="118" y="1464"/>
                  </a:lnTo>
                  <a:lnTo>
                    <a:pt x="90" y="1455"/>
                  </a:lnTo>
                  <a:lnTo>
                    <a:pt x="65" y="1442"/>
                  </a:lnTo>
                  <a:lnTo>
                    <a:pt x="44" y="1423"/>
                  </a:lnTo>
                  <a:lnTo>
                    <a:pt x="26" y="1402"/>
                  </a:lnTo>
                  <a:lnTo>
                    <a:pt x="12" y="1377"/>
                  </a:lnTo>
                  <a:lnTo>
                    <a:pt x="3" y="1349"/>
                  </a:lnTo>
                  <a:lnTo>
                    <a:pt x="0" y="1320"/>
                  </a:lnTo>
                  <a:lnTo>
                    <a:pt x="0" y="147"/>
                  </a:lnTo>
                  <a:lnTo>
                    <a:pt x="3" y="118"/>
                  </a:lnTo>
                  <a:lnTo>
                    <a:pt x="12" y="90"/>
                  </a:lnTo>
                  <a:lnTo>
                    <a:pt x="26" y="65"/>
                  </a:lnTo>
                  <a:lnTo>
                    <a:pt x="44" y="44"/>
                  </a:lnTo>
                  <a:lnTo>
                    <a:pt x="65" y="25"/>
                  </a:lnTo>
                  <a:lnTo>
                    <a:pt x="90" y="12"/>
                  </a:lnTo>
                  <a:lnTo>
                    <a:pt x="118" y="3"/>
                  </a:lnTo>
                  <a:lnTo>
                    <a:pt x="14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6" name="Freeform 8">
              <a:extLst>
                <a:ext uri="{FF2B5EF4-FFF2-40B4-BE49-F238E27FC236}">
                  <a16:creationId xmlns:a16="http://schemas.microsoft.com/office/drawing/2014/main" id="{440BCD1E-211A-4366-956A-F0F53FAF66FE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4" y="329"/>
              <a:ext cx="49" cy="137"/>
            </a:xfrm>
            <a:custGeom>
              <a:avLst/>
              <a:gdLst>
                <a:gd name="T0" fmla="*/ 146 w 734"/>
                <a:gd name="T1" fmla="*/ 0 h 2053"/>
                <a:gd name="T2" fmla="*/ 587 w 734"/>
                <a:gd name="T3" fmla="*/ 0 h 2053"/>
                <a:gd name="T4" fmla="*/ 616 w 734"/>
                <a:gd name="T5" fmla="*/ 3 h 2053"/>
                <a:gd name="T6" fmla="*/ 644 w 734"/>
                <a:gd name="T7" fmla="*/ 11 h 2053"/>
                <a:gd name="T8" fmla="*/ 669 w 734"/>
                <a:gd name="T9" fmla="*/ 25 h 2053"/>
                <a:gd name="T10" fmla="*/ 690 w 734"/>
                <a:gd name="T11" fmla="*/ 43 h 2053"/>
                <a:gd name="T12" fmla="*/ 708 w 734"/>
                <a:gd name="T13" fmla="*/ 65 h 2053"/>
                <a:gd name="T14" fmla="*/ 722 w 734"/>
                <a:gd name="T15" fmla="*/ 89 h 2053"/>
                <a:gd name="T16" fmla="*/ 731 w 734"/>
                <a:gd name="T17" fmla="*/ 117 h 2053"/>
                <a:gd name="T18" fmla="*/ 734 w 734"/>
                <a:gd name="T19" fmla="*/ 146 h 2053"/>
                <a:gd name="T20" fmla="*/ 734 w 734"/>
                <a:gd name="T21" fmla="*/ 1906 h 2053"/>
                <a:gd name="T22" fmla="*/ 731 w 734"/>
                <a:gd name="T23" fmla="*/ 1935 h 2053"/>
                <a:gd name="T24" fmla="*/ 722 w 734"/>
                <a:gd name="T25" fmla="*/ 1963 h 2053"/>
                <a:gd name="T26" fmla="*/ 708 w 734"/>
                <a:gd name="T27" fmla="*/ 1988 h 2053"/>
                <a:gd name="T28" fmla="*/ 690 w 734"/>
                <a:gd name="T29" fmla="*/ 2009 h 2053"/>
                <a:gd name="T30" fmla="*/ 669 w 734"/>
                <a:gd name="T31" fmla="*/ 2028 h 2053"/>
                <a:gd name="T32" fmla="*/ 644 w 734"/>
                <a:gd name="T33" fmla="*/ 2041 h 2053"/>
                <a:gd name="T34" fmla="*/ 616 w 734"/>
                <a:gd name="T35" fmla="*/ 2050 h 2053"/>
                <a:gd name="T36" fmla="*/ 587 w 734"/>
                <a:gd name="T37" fmla="*/ 2053 h 2053"/>
                <a:gd name="T38" fmla="*/ 146 w 734"/>
                <a:gd name="T39" fmla="*/ 2053 h 2053"/>
                <a:gd name="T40" fmla="*/ 117 w 734"/>
                <a:gd name="T41" fmla="*/ 2050 h 2053"/>
                <a:gd name="T42" fmla="*/ 90 w 734"/>
                <a:gd name="T43" fmla="*/ 2041 h 2053"/>
                <a:gd name="T44" fmla="*/ 64 w 734"/>
                <a:gd name="T45" fmla="*/ 2028 h 2053"/>
                <a:gd name="T46" fmla="*/ 43 w 734"/>
                <a:gd name="T47" fmla="*/ 2009 h 2053"/>
                <a:gd name="T48" fmla="*/ 25 w 734"/>
                <a:gd name="T49" fmla="*/ 1988 h 2053"/>
                <a:gd name="T50" fmla="*/ 12 w 734"/>
                <a:gd name="T51" fmla="*/ 1963 h 2053"/>
                <a:gd name="T52" fmla="*/ 3 w 734"/>
                <a:gd name="T53" fmla="*/ 1935 h 2053"/>
                <a:gd name="T54" fmla="*/ 0 w 734"/>
                <a:gd name="T55" fmla="*/ 1906 h 2053"/>
                <a:gd name="T56" fmla="*/ 0 w 734"/>
                <a:gd name="T57" fmla="*/ 146 h 2053"/>
                <a:gd name="T58" fmla="*/ 3 w 734"/>
                <a:gd name="T59" fmla="*/ 117 h 2053"/>
                <a:gd name="T60" fmla="*/ 12 w 734"/>
                <a:gd name="T61" fmla="*/ 89 h 2053"/>
                <a:gd name="T62" fmla="*/ 25 w 734"/>
                <a:gd name="T63" fmla="*/ 65 h 2053"/>
                <a:gd name="T64" fmla="*/ 43 w 734"/>
                <a:gd name="T65" fmla="*/ 43 h 2053"/>
                <a:gd name="T66" fmla="*/ 64 w 734"/>
                <a:gd name="T67" fmla="*/ 25 h 2053"/>
                <a:gd name="T68" fmla="*/ 90 w 734"/>
                <a:gd name="T69" fmla="*/ 11 h 2053"/>
                <a:gd name="T70" fmla="*/ 117 w 734"/>
                <a:gd name="T71" fmla="*/ 3 h 2053"/>
                <a:gd name="T72" fmla="*/ 146 w 734"/>
                <a:gd name="T73" fmla="*/ 0 h 20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734" h="2053">
                  <a:moveTo>
                    <a:pt x="146" y="0"/>
                  </a:moveTo>
                  <a:lnTo>
                    <a:pt x="587" y="0"/>
                  </a:lnTo>
                  <a:lnTo>
                    <a:pt x="616" y="3"/>
                  </a:lnTo>
                  <a:lnTo>
                    <a:pt x="644" y="11"/>
                  </a:lnTo>
                  <a:lnTo>
                    <a:pt x="669" y="25"/>
                  </a:lnTo>
                  <a:lnTo>
                    <a:pt x="690" y="43"/>
                  </a:lnTo>
                  <a:lnTo>
                    <a:pt x="708" y="65"/>
                  </a:lnTo>
                  <a:lnTo>
                    <a:pt x="722" y="89"/>
                  </a:lnTo>
                  <a:lnTo>
                    <a:pt x="731" y="117"/>
                  </a:lnTo>
                  <a:lnTo>
                    <a:pt x="734" y="146"/>
                  </a:lnTo>
                  <a:lnTo>
                    <a:pt x="734" y="1906"/>
                  </a:lnTo>
                  <a:lnTo>
                    <a:pt x="731" y="1935"/>
                  </a:lnTo>
                  <a:lnTo>
                    <a:pt x="722" y="1963"/>
                  </a:lnTo>
                  <a:lnTo>
                    <a:pt x="708" y="1988"/>
                  </a:lnTo>
                  <a:lnTo>
                    <a:pt x="690" y="2009"/>
                  </a:lnTo>
                  <a:lnTo>
                    <a:pt x="669" y="2028"/>
                  </a:lnTo>
                  <a:lnTo>
                    <a:pt x="644" y="2041"/>
                  </a:lnTo>
                  <a:lnTo>
                    <a:pt x="616" y="2050"/>
                  </a:lnTo>
                  <a:lnTo>
                    <a:pt x="587" y="2053"/>
                  </a:lnTo>
                  <a:lnTo>
                    <a:pt x="146" y="2053"/>
                  </a:lnTo>
                  <a:lnTo>
                    <a:pt x="117" y="2050"/>
                  </a:lnTo>
                  <a:lnTo>
                    <a:pt x="90" y="2041"/>
                  </a:lnTo>
                  <a:lnTo>
                    <a:pt x="64" y="2028"/>
                  </a:lnTo>
                  <a:lnTo>
                    <a:pt x="43" y="2009"/>
                  </a:lnTo>
                  <a:lnTo>
                    <a:pt x="25" y="1988"/>
                  </a:lnTo>
                  <a:lnTo>
                    <a:pt x="12" y="1963"/>
                  </a:lnTo>
                  <a:lnTo>
                    <a:pt x="3" y="1935"/>
                  </a:lnTo>
                  <a:lnTo>
                    <a:pt x="0" y="1906"/>
                  </a:lnTo>
                  <a:lnTo>
                    <a:pt x="0" y="146"/>
                  </a:lnTo>
                  <a:lnTo>
                    <a:pt x="3" y="117"/>
                  </a:lnTo>
                  <a:lnTo>
                    <a:pt x="12" y="89"/>
                  </a:lnTo>
                  <a:lnTo>
                    <a:pt x="25" y="65"/>
                  </a:lnTo>
                  <a:lnTo>
                    <a:pt x="43" y="43"/>
                  </a:lnTo>
                  <a:lnTo>
                    <a:pt x="64" y="25"/>
                  </a:lnTo>
                  <a:lnTo>
                    <a:pt x="90" y="11"/>
                  </a:lnTo>
                  <a:lnTo>
                    <a:pt x="117" y="3"/>
                  </a:lnTo>
                  <a:lnTo>
                    <a:pt x="14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7" name="Freeform 9">
              <a:extLst>
                <a:ext uri="{FF2B5EF4-FFF2-40B4-BE49-F238E27FC236}">
                  <a16:creationId xmlns:a16="http://schemas.microsoft.com/office/drawing/2014/main" id="{27C64C30-BE45-4CD8-A338-5854D1F5BB4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41" y="251"/>
              <a:ext cx="14" cy="14"/>
            </a:xfrm>
            <a:custGeom>
              <a:avLst/>
              <a:gdLst>
                <a:gd name="T0" fmla="*/ 105 w 209"/>
                <a:gd name="T1" fmla="*/ 0 h 209"/>
                <a:gd name="T2" fmla="*/ 105 w 209"/>
                <a:gd name="T3" fmla="*/ 0 h 209"/>
                <a:gd name="T4" fmla="*/ 129 w 209"/>
                <a:gd name="T5" fmla="*/ 4 h 209"/>
                <a:gd name="T6" fmla="*/ 150 w 209"/>
                <a:gd name="T7" fmla="*/ 11 h 209"/>
                <a:gd name="T8" fmla="*/ 171 w 209"/>
                <a:gd name="T9" fmla="*/ 23 h 209"/>
                <a:gd name="T10" fmla="*/ 187 w 209"/>
                <a:gd name="T11" fmla="*/ 39 h 209"/>
                <a:gd name="T12" fmla="*/ 199 w 209"/>
                <a:gd name="T13" fmla="*/ 59 h 209"/>
                <a:gd name="T14" fmla="*/ 207 w 209"/>
                <a:gd name="T15" fmla="*/ 81 h 209"/>
                <a:gd name="T16" fmla="*/ 209 w 209"/>
                <a:gd name="T17" fmla="*/ 105 h 209"/>
                <a:gd name="T18" fmla="*/ 207 w 209"/>
                <a:gd name="T19" fmla="*/ 129 h 209"/>
                <a:gd name="T20" fmla="*/ 199 w 209"/>
                <a:gd name="T21" fmla="*/ 150 h 209"/>
                <a:gd name="T22" fmla="*/ 187 w 209"/>
                <a:gd name="T23" fmla="*/ 170 h 209"/>
                <a:gd name="T24" fmla="*/ 171 w 209"/>
                <a:gd name="T25" fmla="*/ 186 h 209"/>
                <a:gd name="T26" fmla="*/ 150 w 209"/>
                <a:gd name="T27" fmla="*/ 198 h 209"/>
                <a:gd name="T28" fmla="*/ 129 w 209"/>
                <a:gd name="T29" fmla="*/ 206 h 209"/>
                <a:gd name="T30" fmla="*/ 105 w 209"/>
                <a:gd name="T31" fmla="*/ 209 h 209"/>
                <a:gd name="T32" fmla="*/ 81 w 209"/>
                <a:gd name="T33" fmla="*/ 206 h 209"/>
                <a:gd name="T34" fmla="*/ 59 w 209"/>
                <a:gd name="T35" fmla="*/ 198 h 209"/>
                <a:gd name="T36" fmla="*/ 40 w 209"/>
                <a:gd name="T37" fmla="*/ 186 h 209"/>
                <a:gd name="T38" fmla="*/ 23 w 209"/>
                <a:gd name="T39" fmla="*/ 170 h 209"/>
                <a:gd name="T40" fmla="*/ 11 w 209"/>
                <a:gd name="T41" fmla="*/ 150 h 209"/>
                <a:gd name="T42" fmla="*/ 3 w 209"/>
                <a:gd name="T43" fmla="*/ 129 h 209"/>
                <a:gd name="T44" fmla="*/ 0 w 209"/>
                <a:gd name="T45" fmla="*/ 105 h 209"/>
                <a:gd name="T46" fmla="*/ 3 w 209"/>
                <a:gd name="T47" fmla="*/ 81 h 209"/>
                <a:gd name="T48" fmla="*/ 11 w 209"/>
                <a:gd name="T49" fmla="*/ 59 h 209"/>
                <a:gd name="T50" fmla="*/ 23 w 209"/>
                <a:gd name="T51" fmla="*/ 39 h 209"/>
                <a:gd name="T52" fmla="*/ 40 w 209"/>
                <a:gd name="T53" fmla="*/ 23 h 209"/>
                <a:gd name="T54" fmla="*/ 59 w 209"/>
                <a:gd name="T55" fmla="*/ 11 h 209"/>
                <a:gd name="T56" fmla="*/ 81 w 209"/>
                <a:gd name="T57" fmla="*/ 4 h 209"/>
                <a:gd name="T58" fmla="*/ 105 w 209"/>
                <a:gd name="T59" fmla="*/ 0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209" h="209">
                  <a:moveTo>
                    <a:pt x="105" y="0"/>
                  </a:moveTo>
                  <a:lnTo>
                    <a:pt x="105" y="0"/>
                  </a:lnTo>
                  <a:lnTo>
                    <a:pt x="129" y="4"/>
                  </a:lnTo>
                  <a:lnTo>
                    <a:pt x="150" y="11"/>
                  </a:lnTo>
                  <a:lnTo>
                    <a:pt x="171" y="23"/>
                  </a:lnTo>
                  <a:lnTo>
                    <a:pt x="187" y="39"/>
                  </a:lnTo>
                  <a:lnTo>
                    <a:pt x="199" y="59"/>
                  </a:lnTo>
                  <a:lnTo>
                    <a:pt x="207" y="81"/>
                  </a:lnTo>
                  <a:lnTo>
                    <a:pt x="209" y="105"/>
                  </a:lnTo>
                  <a:lnTo>
                    <a:pt x="207" y="129"/>
                  </a:lnTo>
                  <a:lnTo>
                    <a:pt x="199" y="150"/>
                  </a:lnTo>
                  <a:lnTo>
                    <a:pt x="187" y="170"/>
                  </a:lnTo>
                  <a:lnTo>
                    <a:pt x="171" y="186"/>
                  </a:lnTo>
                  <a:lnTo>
                    <a:pt x="150" y="198"/>
                  </a:lnTo>
                  <a:lnTo>
                    <a:pt x="129" y="206"/>
                  </a:lnTo>
                  <a:lnTo>
                    <a:pt x="105" y="209"/>
                  </a:lnTo>
                  <a:lnTo>
                    <a:pt x="81" y="206"/>
                  </a:lnTo>
                  <a:lnTo>
                    <a:pt x="59" y="198"/>
                  </a:lnTo>
                  <a:lnTo>
                    <a:pt x="40" y="186"/>
                  </a:lnTo>
                  <a:lnTo>
                    <a:pt x="23" y="170"/>
                  </a:lnTo>
                  <a:lnTo>
                    <a:pt x="11" y="150"/>
                  </a:lnTo>
                  <a:lnTo>
                    <a:pt x="3" y="129"/>
                  </a:lnTo>
                  <a:lnTo>
                    <a:pt x="0" y="105"/>
                  </a:lnTo>
                  <a:lnTo>
                    <a:pt x="3" y="81"/>
                  </a:lnTo>
                  <a:lnTo>
                    <a:pt x="11" y="59"/>
                  </a:lnTo>
                  <a:lnTo>
                    <a:pt x="23" y="39"/>
                  </a:lnTo>
                  <a:lnTo>
                    <a:pt x="40" y="23"/>
                  </a:lnTo>
                  <a:lnTo>
                    <a:pt x="59" y="11"/>
                  </a:lnTo>
                  <a:lnTo>
                    <a:pt x="81" y="4"/>
                  </a:lnTo>
                  <a:lnTo>
                    <a:pt x="10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8" name="Freeform 10">
              <a:extLst>
                <a:ext uri="{FF2B5EF4-FFF2-40B4-BE49-F238E27FC236}">
                  <a16:creationId xmlns:a16="http://schemas.microsoft.com/office/drawing/2014/main" id="{B74E8B58-4806-4CE1-93D3-01DDCA4C50E2}"/>
                </a:ext>
              </a:extLst>
            </p:cNvPr>
            <p:cNvSpPr>
              <a:spLocks/>
            </p:cNvSpPr>
            <p:nvPr/>
          </p:nvSpPr>
          <p:spPr bwMode="auto">
            <a:xfrm>
              <a:off x="1920" y="254"/>
              <a:ext cx="57" cy="69"/>
            </a:xfrm>
            <a:custGeom>
              <a:avLst/>
              <a:gdLst>
                <a:gd name="T0" fmla="*/ 802 w 853"/>
                <a:gd name="T1" fmla="*/ 0 h 1028"/>
                <a:gd name="T2" fmla="*/ 829 w 853"/>
                <a:gd name="T3" fmla="*/ 11 h 1028"/>
                <a:gd name="T4" fmla="*/ 849 w 853"/>
                <a:gd name="T5" fmla="*/ 37 h 1028"/>
                <a:gd name="T6" fmla="*/ 852 w 853"/>
                <a:gd name="T7" fmla="*/ 66 h 1028"/>
                <a:gd name="T8" fmla="*/ 841 w 853"/>
                <a:gd name="T9" fmla="*/ 94 h 1028"/>
                <a:gd name="T10" fmla="*/ 574 w 853"/>
                <a:gd name="T11" fmla="*/ 296 h 1028"/>
                <a:gd name="T12" fmla="*/ 540 w 853"/>
                <a:gd name="T13" fmla="*/ 308 h 1028"/>
                <a:gd name="T14" fmla="*/ 649 w 853"/>
                <a:gd name="T15" fmla="*/ 953 h 1028"/>
                <a:gd name="T16" fmla="*/ 649 w 853"/>
                <a:gd name="T17" fmla="*/ 983 h 1028"/>
                <a:gd name="T18" fmla="*/ 635 w 853"/>
                <a:gd name="T19" fmla="*/ 1010 h 1028"/>
                <a:gd name="T20" fmla="*/ 608 w 853"/>
                <a:gd name="T21" fmla="*/ 1026 h 1028"/>
                <a:gd name="T22" fmla="*/ 592 w 853"/>
                <a:gd name="T23" fmla="*/ 1028 h 1028"/>
                <a:gd name="T24" fmla="*/ 564 w 853"/>
                <a:gd name="T25" fmla="*/ 1020 h 1028"/>
                <a:gd name="T26" fmla="*/ 541 w 853"/>
                <a:gd name="T27" fmla="*/ 1000 h 1028"/>
                <a:gd name="T28" fmla="*/ 426 w 853"/>
                <a:gd name="T29" fmla="*/ 601 h 1028"/>
                <a:gd name="T30" fmla="*/ 310 w 853"/>
                <a:gd name="T31" fmla="*/ 1000 h 1028"/>
                <a:gd name="T32" fmla="*/ 289 w 853"/>
                <a:gd name="T33" fmla="*/ 1020 h 1028"/>
                <a:gd name="T34" fmla="*/ 259 w 853"/>
                <a:gd name="T35" fmla="*/ 1028 h 1028"/>
                <a:gd name="T36" fmla="*/ 243 w 853"/>
                <a:gd name="T37" fmla="*/ 1026 h 1028"/>
                <a:gd name="T38" fmla="*/ 217 w 853"/>
                <a:gd name="T39" fmla="*/ 1010 h 1028"/>
                <a:gd name="T40" fmla="*/ 202 w 853"/>
                <a:gd name="T41" fmla="*/ 983 h 1028"/>
                <a:gd name="T42" fmla="*/ 202 w 853"/>
                <a:gd name="T43" fmla="*/ 953 h 1028"/>
                <a:gd name="T44" fmla="*/ 311 w 853"/>
                <a:gd name="T45" fmla="*/ 307 h 1028"/>
                <a:gd name="T46" fmla="*/ 278 w 853"/>
                <a:gd name="T47" fmla="*/ 296 h 1028"/>
                <a:gd name="T48" fmla="*/ 12 w 853"/>
                <a:gd name="T49" fmla="*/ 94 h 1028"/>
                <a:gd name="T50" fmla="*/ 0 w 853"/>
                <a:gd name="T51" fmla="*/ 66 h 1028"/>
                <a:gd name="T52" fmla="*/ 3 w 853"/>
                <a:gd name="T53" fmla="*/ 37 h 1028"/>
                <a:gd name="T54" fmla="*/ 22 w 853"/>
                <a:gd name="T55" fmla="*/ 11 h 1028"/>
                <a:gd name="T56" fmla="*/ 49 w 853"/>
                <a:gd name="T57" fmla="*/ 0 h 1028"/>
                <a:gd name="T58" fmla="*/ 80 w 853"/>
                <a:gd name="T59" fmla="*/ 3 h 1028"/>
                <a:gd name="T60" fmla="*/ 332 w 853"/>
                <a:gd name="T61" fmla="*/ 190 h 1028"/>
                <a:gd name="T62" fmla="*/ 386 w 853"/>
                <a:gd name="T63" fmla="*/ 193 h 1028"/>
                <a:gd name="T64" fmla="*/ 411 w 853"/>
                <a:gd name="T65" fmla="*/ 208 h 1028"/>
                <a:gd name="T66" fmla="*/ 426 w 853"/>
                <a:gd name="T67" fmla="*/ 444 h 1028"/>
                <a:gd name="T68" fmla="*/ 441 w 853"/>
                <a:gd name="T69" fmla="*/ 208 h 1028"/>
                <a:gd name="T70" fmla="*/ 466 w 853"/>
                <a:gd name="T71" fmla="*/ 193 h 1028"/>
                <a:gd name="T72" fmla="*/ 519 w 853"/>
                <a:gd name="T73" fmla="*/ 190 h 1028"/>
                <a:gd name="T74" fmla="*/ 773 w 853"/>
                <a:gd name="T75" fmla="*/ 3 h 10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853" h="1028">
                  <a:moveTo>
                    <a:pt x="787" y="0"/>
                  </a:moveTo>
                  <a:lnTo>
                    <a:pt x="802" y="0"/>
                  </a:lnTo>
                  <a:lnTo>
                    <a:pt x="816" y="4"/>
                  </a:lnTo>
                  <a:lnTo>
                    <a:pt x="829" y="11"/>
                  </a:lnTo>
                  <a:lnTo>
                    <a:pt x="841" y="23"/>
                  </a:lnTo>
                  <a:lnTo>
                    <a:pt x="849" y="37"/>
                  </a:lnTo>
                  <a:lnTo>
                    <a:pt x="853" y="52"/>
                  </a:lnTo>
                  <a:lnTo>
                    <a:pt x="852" y="66"/>
                  </a:lnTo>
                  <a:lnTo>
                    <a:pt x="848" y="81"/>
                  </a:lnTo>
                  <a:lnTo>
                    <a:pt x="841" y="94"/>
                  </a:lnTo>
                  <a:lnTo>
                    <a:pt x="828" y="106"/>
                  </a:lnTo>
                  <a:lnTo>
                    <a:pt x="574" y="296"/>
                  </a:lnTo>
                  <a:lnTo>
                    <a:pt x="557" y="304"/>
                  </a:lnTo>
                  <a:lnTo>
                    <a:pt x="540" y="308"/>
                  </a:lnTo>
                  <a:lnTo>
                    <a:pt x="540" y="573"/>
                  </a:lnTo>
                  <a:lnTo>
                    <a:pt x="649" y="953"/>
                  </a:lnTo>
                  <a:lnTo>
                    <a:pt x="651" y="968"/>
                  </a:lnTo>
                  <a:lnTo>
                    <a:pt x="649" y="983"/>
                  </a:lnTo>
                  <a:lnTo>
                    <a:pt x="644" y="998"/>
                  </a:lnTo>
                  <a:lnTo>
                    <a:pt x="635" y="1010"/>
                  </a:lnTo>
                  <a:lnTo>
                    <a:pt x="622" y="1019"/>
                  </a:lnTo>
                  <a:lnTo>
                    <a:pt x="608" y="1026"/>
                  </a:lnTo>
                  <a:lnTo>
                    <a:pt x="600" y="1027"/>
                  </a:lnTo>
                  <a:lnTo>
                    <a:pt x="592" y="1028"/>
                  </a:lnTo>
                  <a:lnTo>
                    <a:pt x="577" y="1026"/>
                  </a:lnTo>
                  <a:lnTo>
                    <a:pt x="564" y="1020"/>
                  </a:lnTo>
                  <a:lnTo>
                    <a:pt x="551" y="1012"/>
                  </a:lnTo>
                  <a:lnTo>
                    <a:pt x="541" y="1000"/>
                  </a:lnTo>
                  <a:lnTo>
                    <a:pt x="535" y="985"/>
                  </a:lnTo>
                  <a:lnTo>
                    <a:pt x="426" y="601"/>
                  </a:lnTo>
                  <a:lnTo>
                    <a:pt x="316" y="985"/>
                  </a:lnTo>
                  <a:lnTo>
                    <a:pt x="310" y="1000"/>
                  </a:lnTo>
                  <a:lnTo>
                    <a:pt x="301" y="1012"/>
                  </a:lnTo>
                  <a:lnTo>
                    <a:pt x="289" y="1020"/>
                  </a:lnTo>
                  <a:lnTo>
                    <a:pt x="274" y="1026"/>
                  </a:lnTo>
                  <a:lnTo>
                    <a:pt x="259" y="1028"/>
                  </a:lnTo>
                  <a:lnTo>
                    <a:pt x="251" y="1027"/>
                  </a:lnTo>
                  <a:lnTo>
                    <a:pt x="243" y="1026"/>
                  </a:lnTo>
                  <a:lnTo>
                    <a:pt x="229" y="1019"/>
                  </a:lnTo>
                  <a:lnTo>
                    <a:pt x="217" y="1010"/>
                  </a:lnTo>
                  <a:lnTo>
                    <a:pt x="209" y="998"/>
                  </a:lnTo>
                  <a:lnTo>
                    <a:pt x="202" y="983"/>
                  </a:lnTo>
                  <a:lnTo>
                    <a:pt x="200" y="968"/>
                  </a:lnTo>
                  <a:lnTo>
                    <a:pt x="202" y="953"/>
                  </a:lnTo>
                  <a:lnTo>
                    <a:pt x="311" y="573"/>
                  </a:lnTo>
                  <a:lnTo>
                    <a:pt x="311" y="307"/>
                  </a:lnTo>
                  <a:lnTo>
                    <a:pt x="294" y="304"/>
                  </a:lnTo>
                  <a:lnTo>
                    <a:pt x="278" y="296"/>
                  </a:lnTo>
                  <a:lnTo>
                    <a:pt x="23" y="106"/>
                  </a:lnTo>
                  <a:lnTo>
                    <a:pt x="12" y="94"/>
                  </a:lnTo>
                  <a:lnTo>
                    <a:pt x="4" y="81"/>
                  </a:lnTo>
                  <a:lnTo>
                    <a:pt x="0" y="66"/>
                  </a:lnTo>
                  <a:lnTo>
                    <a:pt x="0" y="52"/>
                  </a:lnTo>
                  <a:lnTo>
                    <a:pt x="3" y="37"/>
                  </a:lnTo>
                  <a:lnTo>
                    <a:pt x="11" y="23"/>
                  </a:lnTo>
                  <a:lnTo>
                    <a:pt x="22" y="11"/>
                  </a:lnTo>
                  <a:lnTo>
                    <a:pt x="35" y="4"/>
                  </a:lnTo>
                  <a:lnTo>
                    <a:pt x="49" y="0"/>
                  </a:lnTo>
                  <a:lnTo>
                    <a:pt x="64" y="0"/>
                  </a:lnTo>
                  <a:lnTo>
                    <a:pt x="80" y="3"/>
                  </a:lnTo>
                  <a:lnTo>
                    <a:pt x="93" y="11"/>
                  </a:lnTo>
                  <a:lnTo>
                    <a:pt x="332" y="190"/>
                  </a:lnTo>
                  <a:lnTo>
                    <a:pt x="371" y="190"/>
                  </a:lnTo>
                  <a:lnTo>
                    <a:pt x="386" y="193"/>
                  </a:lnTo>
                  <a:lnTo>
                    <a:pt x="399" y="199"/>
                  </a:lnTo>
                  <a:lnTo>
                    <a:pt x="411" y="208"/>
                  </a:lnTo>
                  <a:lnTo>
                    <a:pt x="384" y="409"/>
                  </a:lnTo>
                  <a:lnTo>
                    <a:pt x="426" y="444"/>
                  </a:lnTo>
                  <a:lnTo>
                    <a:pt x="468" y="409"/>
                  </a:lnTo>
                  <a:lnTo>
                    <a:pt x="441" y="208"/>
                  </a:lnTo>
                  <a:lnTo>
                    <a:pt x="452" y="199"/>
                  </a:lnTo>
                  <a:lnTo>
                    <a:pt x="466" y="193"/>
                  </a:lnTo>
                  <a:lnTo>
                    <a:pt x="481" y="190"/>
                  </a:lnTo>
                  <a:lnTo>
                    <a:pt x="519" y="190"/>
                  </a:lnTo>
                  <a:lnTo>
                    <a:pt x="758" y="11"/>
                  </a:lnTo>
                  <a:lnTo>
                    <a:pt x="773" y="3"/>
                  </a:lnTo>
                  <a:lnTo>
                    <a:pt x="78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69" name="Group 68">
            <a:extLst>
              <a:ext uri="{FF2B5EF4-FFF2-40B4-BE49-F238E27FC236}">
                <a16:creationId xmlns:a16="http://schemas.microsoft.com/office/drawing/2014/main" id="{FC18C866-3A7F-4E9A-9EFF-C9994D3BD110}"/>
              </a:ext>
            </a:extLst>
          </p:cNvPr>
          <p:cNvGrpSpPr/>
          <p:nvPr/>
        </p:nvGrpSpPr>
        <p:grpSpPr>
          <a:xfrm>
            <a:off x="9808531" y="2552315"/>
            <a:ext cx="413100" cy="413798"/>
            <a:chOff x="301625" y="3662363"/>
            <a:chExt cx="939800" cy="941387"/>
          </a:xfrm>
          <a:solidFill>
            <a:schemeClr val="accent4"/>
          </a:solidFill>
        </p:grpSpPr>
        <p:sp>
          <p:nvSpPr>
            <p:cNvPr id="70" name="Freeform 1422">
              <a:extLst>
                <a:ext uri="{FF2B5EF4-FFF2-40B4-BE49-F238E27FC236}">
                  <a16:creationId xmlns:a16="http://schemas.microsoft.com/office/drawing/2014/main" id="{D0C3999E-6309-4009-A6B7-F2523C75C33E}"/>
                </a:ext>
              </a:extLst>
            </p:cNvPr>
            <p:cNvSpPr>
              <a:spLocks/>
            </p:cNvSpPr>
            <p:nvPr/>
          </p:nvSpPr>
          <p:spPr bwMode="auto">
            <a:xfrm>
              <a:off x="811213" y="3811588"/>
              <a:ext cx="26988" cy="63500"/>
            </a:xfrm>
            <a:custGeom>
              <a:avLst/>
              <a:gdLst>
                <a:gd name="T0" fmla="*/ 103 w 103"/>
                <a:gd name="T1" fmla="*/ 0 h 242"/>
                <a:gd name="T2" fmla="*/ 103 w 103"/>
                <a:gd name="T3" fmla="*/ 242 h 242"/>
                <a:gd name="T4" fmla="*/ 75 w 103"/>
                <a:gd name="T5" fmla="*/ 234 h 242"/>
                <a:gd name="T6" fmla="*/ 52 w 103"/>
                <a:gd name="T7" fmla="*/ 223 h 242"/>
                <a:gd name="T8" fmla="*/ 35 w 103"/>
                <a:gd name="T9" fmla="*/ 210 h 242"/>
                <a:gd name="T10" fmla="*/ 22 w 103"/>
                <a:gd name="T11" fmla="*/ 197 h 242"/>
                <a:gd name="T12" fmla="*/ 12 w 103"/>
                <a:gd name="T13" fmla="*/ 183 h 242"/>
                <a:gd name="T14" fmla="*/ 7 w 103"/>
                <a:gd name="T15" fmla="*/ 169 h 242"/>
                <a:gd name="T16" fmla="*/ 3 w 103"/>
                <a:gd name="T17" fmla="*/ 155 h 242"/>
                <a:gd name="T18" fmla="*/ 0 w 103"/>
                <a:gd name="T19" fmla="*/ 142 h 242"/>
                <a:gd name="T20" fmla="*/ 0 w 103"/>
                <a:gd name="T21" fmla="*/ 131 h 242"/>
                <a:gd name="T22" fmla="*/ 0 w 103"/>
                <a:gd name="T23" fmla="*/ 122 h 242"/>
                <a:gd name="T24" fmla="*/ 0 w 103"/>
                <a:gd name="T25" fmla="*/ 112 h 242"/>
                <a:gd name="T26" fmla="*/ 0 w 103"/>
                <a:gd name="T27" fmla="*/ 100 h 242"/>
                <a:gd name="T28" fmla="*/ 3 w 103"/>
                <a:gd name="T29" fmla="*/ 87 h 242"/>
                <a:gd name="T30" fmla="*/ 7 w 103"/>
                <a:gd name="T31" fmla="*/ 74 h 242"/>
                <a:gd name="T32" fmla="*/ 12 w 103"/>
                <a:gd name="T33" fmla="*/ 60 h 242"/>
                <a:gd name="T34" fmla="*/ 22 w 103"/>
                <a:gd name="T35" fmla="*/ 46 h 242"/>
                <a:gd name="T36" fmla="*/ 35 w 103"/>
                <a:gd name="T37" fmla="*/ 32 h 242"/>
                <a:gd name="T38" fmla="*/ 52 w 103"/>
                <a:gd name="T39" fmla="*/ 20 h 242"/>
                <a:gd name="T40" fmla="*/ 75 w 103"/>
                <a:gd name="T41" fmla="*/ 9 h 242"/>
                <a:gd name="T42" fmla="*/ 103 w 103"/>
                <a:gd name="T43" fmla="*/ 0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03" h="242">
                  <a:moveTo>
                    <a:pt x="103" y="0"/>
                  </a:moveTo>
                  <a:lnTo>
                    <a:pt x="103" y="242"/>
                  </a:lnTo>
                  <a:lnTo>
                    <a:pt x="75" y="234"/>
                  </a:lnTo>
                  <a:lnTo>
                    <a:pt x="52" y="223"/>
                  </a:lnTo>
                  <a:lnTo>
                    <a:pt x="35" y="210"/>
                  </a:lnTo>
                  <a:lnTo>
                    <a:pt x="22" y="197"/>
                  </a:lnTo>
                  <a:lnTo>
                    <a:pt x="12" y="183"/>
                  </a:lnTo>
                  <a:lnTo>
                    <a:pt x="7" y="169"/>
                  </a:lnTo>
                  <a:lnTo>
                    <a:pt x="3" y="155"/>
                  </a:lnTo>
                  <a:lnTo>
                    <a:pt x="0" y="142"/>
                  </a:lnTo>
                  <a:lnTo>
                    <a:pt x="0" y="131"/>
                  </a:lnTo>
                  <a:lnTo>
                    <a:pt x="0" y="122"/>
                  </a:lnTo>
                  <a:lnTo>
                    <a:pt x="0" y="112"/>
                  </a:lnTo>
                  <a:lnTo>
                    <a:pt x="0" y="100"/>
                  </a:lnTo>
                  <a:lnTo>
                    <a:pt x="3" y="87"/>
                  </a:lnTo>
                  <a:lnTo>
                    <a:pt x="7" y="74"/>
                  </a:lnTo>
                  <a:lnTo>
                    <a:pt x="12" y="60"/>
                  </a:lnTo>
                  <a:lnTo>
                    <a:pt x="22" y="46"/>
                  </a:lnTo>
                  <a:lnTo>
                    <a:pt x="35" y="32"/>
                  </a:lnTo>
                  <a:lnTo>
                    <a:pt x="52" y="20"/>
                  </a:lnTo>
                  <a:lnTo>
                    <a:pt x="75" y="9"/>
                  </a:lnTo>
                  <a:lnTo>
                    <a:pt x="10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1" name="Freeform 1423">
              <a:extLst>
                <a:ext uri="{FF2B5EF4-FFF2-40B4-BE49-F238E27FC236}">
                  <a16:creationId xmlns:a16="http://schemas.microsoft.com/office/drawing/2014/main" id="{D493D867-32D7-42C0-9037-D1BF774BE7AD}"/>
                </a:ext>
              </a:extLst>
            </p:cNvPr>
            <p:cNvSpPr>
              <a:spLocks/>
            </p:cNvSpPr>
            <p:nvPr/>
          </p:nvSpPr>
          <p:spPr bwMode="auto">
            <a:xfrm>
              <a:off x="893763" y="3937000"/>
              <a:ext cx="26988" cy="63500"/>
            </a:xfrm>
            <a:custGeom>
              <a:avLst/>
              <a:gdLst>
                <a:gd name="T0" fmla="*/ 0 w 103"/>
                <a:gd name="T1" fmla="*/ 0 h 243"/>
                <a:gd name="T2" fmla="*/ 27 w 103"/>
                <a:gd name="T3" fmla="*/ 10 h 243"/>
                <a:gd name="T4" fmla="*/ 50 w 103"/>
                <a:gd name="T5" fmla="*/ 21 h 243"/>
                <a:gd name="T6" fmla="*/ 67 w 103"/>
                <a:gd name="T7" fmla="*/ 33 h 243"/>
                <a:gd name="T8" fmla="*/ 80 w 103"/>
                <a:gd name="T9" fmla="*/ 47 h 243"/>
                <a:gd name="T10" fmla="*/ 90 w 103"/>
                <a:gd name="T11" fmla="*/ 61 h 243"/>
                <a:gd name="T12" fmla="*/ 96 w 103"/>
                <a:gd name="T13" fmla="*/ 75 h 243"/>
                <a:gd name="T14" fmla="*/ 99 w 103"/>
                <a:gd name="T15" fmla="*/ 88 h 243"/>
                <a:gd name="T16" fmla="*/ 102 w 103"/>
                <a:gd name="T17" fmla="*/ 101 h 243"/>
                <a:gd name="T18" fmla="*/ 103 w 103"/>
                <a:gd name="T19" fmla="*/ 112 h 243"/>
                <a:gd name="T20" fmla="*/ 103 w 103"/>
                <a:gd name="T21" fmla="*/ 122 h 243"/>
                <a:gd name="T22" fmla="*/ 103 w 103"/>
                <a:gd name="T23" fmla="*/ 132 h 243"/>
                <a:gd name="T24" fmla="*/ 102 w 103"/>
                <a:gd name="T25" fmla="*/ 143 h 243"/>
                <a:gd name="T26" fmla="*/ 99 w 103"/>
                <a:gd name="T27" fmla="*/ 156 h 243"/>
                <a:gd name="T28" fmla="*/ 96 w 103"/>
                <a:gd name="T29" fmla="*/ 170 h 243"/>
                <a:gd name="T30" fmla="*/ 90 w 103"/>
                <a:gd name="T31" fmla="*/ 184 h 243"/>
                <a:gd name="T32" fmla="*/ 80 w 103"/>
                <a:gd name="T33" fmla="*/ 198 h 243"/>
                <a:gd name="T34" fmla="*/ 67 w 103"/>
                <a:gd name="T35" fmla="*/ 211 h 243"/>
                <a:gd name="T36" fmla="*/ 50 w 103"/>
                <a:gd name="T37" fmla="*/ 222 h 243"/>
                <a:gd name="T38" fmla="*/ 27 w 103"/>
                <a:gd name="T39" fmla="*/ 234 h 243"/>
                <a:gd name="T40" fmla="*/ 0 w 103"/>
                <a:gd name="T41" fmla="*/ 243 h 243"/>
                <a:gd name="T42" fmla="*/ 0 w 103"/>
                <a:gd name="T43" fmla="*/ 0 h 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03" h="243">
                  <a:moveTo>
                    <a:pt x="0" y="0"/>
                  </a:moveTo>
                  <a:lnTo>
                    <a:pt x="27" y="10"/>
                  </a:lnTo>
                  <a:lnTo>
                    <a:pt x="50" y="21"/>
                  </a:lnTo>
                  <a:lnTo>
                    <a:pt x="67" y="33"/>
                  </a:lnTo>
                  <a:lnTo>
                    <a:pt x="80" y="47"/>
                  </a:lnTo>
                  <a:lnTo>
                    <a:pt x="90" y="61"/>
                  </a:lnTo>
                  <a:lnTo>
                    <a:pt x="96" y="75"/>
                  </a:lnTo>
                  <a:lnTo>
                    <a:pt x="99" y="88"/>
                  </a:lnTo>
                  <a:lnTo>
                    <a:pt x="102" y="101"/>
                  </a:lnTo>
                  <a:lnTo>
                    <a:pt x="103" y="112"/>
                  </a:lnTo>
                  <a:lnTo>
                    <a:pt x="103" y="122"/>
                  </a:lnTo>
                  <a:lnTo>
                    <a:pt x="103" y="132"/>
                  </a:lnTo>
                  <a:lnTo>
                    <a:pt x="102" y="143"/>
                  </a:lnTo>
                  <a:lnTo>
                    <a:pt x="99" y="156"/>
                  </a:lnTo>
                  <a:lnTo>
                    <a:pt x="96" y="170"/>
                  </a:lnTo>
                  <a:lnTo>
                    <a:pt x="90" y="184"/>
                  </a:lnTo>
                  <a:lnTo>
                    <a:pt x="80" y="198"/>
                  </a:lnTo>
                  <a:lnTo>
                    <a:pt x="67" y="211"/>
                  </a:lnTo>
                  <a:lnTo>
                    <a:pt x="50" y="222"/>
                  </a:lnTo>
                  <a:lnTo>
                    <a:pt x="27" y="234"/>
                  </a:lnTo>
                  <a:lnTo>
                    <a:pt x="0" y="243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2" name="Freeform 1424">
              <a:extLst>
                <a:ext uri="{FF2B5EF4-FFF2-40B4-BE49-F238E27FC236}">
                  <a16:creationId xmlns:a16="http://schemas.microsoft.com/office/drawing/2014/main" id="{F03DC240-C041-4B4A-9826-37691CAC37C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22300" y="3662363"/>
              <a:ext cx="487363" cy="487362"/>
            </a:xfrm>
            <a:custGeom>
              <a:avLst/>
              <a:gdLst>
                <a:gd name="T0" fmla="*/ 766 w 1842"/>
                <a:gd name="T1" fmla="*/ 357 h 1843"/>
                <a:gd name="T2" fmla="*/ 640 w 1842"/>
                <a:gd name="T3" fmla="*/ 411 h 1843"/>
                <a:gd name="T4" fmla="*/ 557 w 1842"/>
                <a:gd name="T5" fmla="*/ 493 h 1843"/>
                <a:gd name="T6" fmla="*/ 511 w 1842"/>
                <a:gd name="T7" fmla="*/ 599 h 1843"/>
                <a:gd name="T8" fmla="*/ 504 w 1842"/>
                <a:gd name="T9" fmla="*/ 726 h 1843"/>
                <a:gd name="T10" fmla="*/ 537 w 1842"/>
                <a:gd name="T11" fmla="*/ 841 h 1843"/>
                <a:gd name="T12" fmla="*/ 609 w 1842"/>
                <a:gd name="T13" fmla="*/ 930 h 1843"/>
                <a:gd name="T14" fmla="*/ 721 w 1842"/>
                <a:gd name="T15" fmla="*/ 995 h 1843"/>
                <a:gd name="T16" fmla="*/ 816 w 1842"/>
                <a:gd name="T17" fmla="*/ 1281 h 1843"/>
                <a:gd name="T18" fmla="*/ 748 w 1842"/>
                <a:gd name="T19" fmla="*/ 1249 h 1843"/>
                <a:gd name="T20" fmla="*/ 720 w 1842"/>
                <a:gd name="T21" fmla="*/ 1208 h 1843"/>
                <a:gd name="T22" fmla="*/ 713 w 1842"/>
                <a:gd name="T23" fmla="*/ 1170 h 1843"/>
                <a:gd name="T24" fmla="*/ 504 w 1842"/>
                <a:gd name="T25" fmla="*/ 1202 h 1843"/>
                <a:gd name="T26" fmla="*/ 537 w 1842"/>
                <a:gd name="T27" fmla="*/ 1318 h 1843"/>
                <a:gd name="T28" fmla="*/ 609 w 1842"/>
                <a:gd name="T29" fmla="*/ 1407 h 1843"/>
                <a:gd name="T30" fmla="*/ 721 w 1842"/>
                <a:gd name="T31" fmla="*/ 1472 h 1843"/>
                <a:gd name="T32" fmla="*/ 816 w 1842"/>
                <a:gd name="T33" fmla="*/ 1600 h 1843"/>
                <a:gd name="T34" fmla="*/ 1076 w 1842"/>
                <a:gd name="T35" fmla="*/ 1486 h 1843"/>
                <a:gd name="T36" fmla="*/ 1202 w 1842"/>
                <a:gd name="T37" fmla="*/ 1432 h 1843"/>
                <a:gd name="T38" fmla="*/ 1286 w 1842"/>
                <a:gd name="T39" fmla="*/ 1350 h 1843"/>
                <a:gd name="T40" fmla="*/ 1332 w 1842"/>
                <a:gd name="T41" fmla="*/ 1243 h 1843"/>
                <a:gd name="T42" fmla="*/ 1339 w 1842"/>
                <a:gd name="T43" fmla="*/ 1117 h 1843"/>
                <a:gd name="T44" fmla="*/ 1305 w 1842"/>
                <a:gd name="T45" fmla="*/ 1003 h 1843"/>
                <a:gd name="T46" fmla="*/ 1234 w 1842"/>
                <a:gd name="T47" fmla="*/ 912 h 1843"/>
                <a:gd name="T48" fmla="*/ 1122 w 1842"/>
                <a:gd name="T49" fmla="*/ 847 h 1843"/>
                <a:gd name="T50" fmla="*/ 1027 w 1842"/>
                <a:gd name="T51" fmla="*/ 562 h 1843"/>
                <a:gd name="T52" fmla="*/ 1094 w 1842"/>
                <a:gd name="T53" fmla="*/ 594 h 1843"/>
                <a:gd name="T54" fmla="*/ 1123 w 1842"/>
                <a:gd name="T55" fmla="*/ 636 h 1843"/>
                <a:gd name="T56" fmla="*/ 1130 w 1842"/>
                <a:gd name="T57" fmla="*/ 674 h 1843"/>
                <a:gd name="T58" fmla="*/ 1339 w 1842"/>
                <a:gd name="T59" fmla="*/ 640 h 1843"/>
                <a:gd name="T60" fmla="*/ 1305 w 1842"/>
                <a:gd name="T61" fmla="*/ 526 h 1843"/>
                <a:gd name="T62" fmla="*/ 1234 w 1842"/>
                <a:gd name="T63" fmla="*/ 436 h 1843"/>
                <a:gd name="T64" fmla="*/ 1122 w 1842"/>
                <a:gd name="T65" fmla="*/ 371 h 1843"/>
                <a:gd name="T66" fmla="*/ 1027 w 1842"/>
                <a:gd name="T67" fmla="*/ 243 h 1843"/>
                <a:gd name="T68" fmla="*/ 1000 w 1842"/>
                <a:gd name="T69" fmla="*/ 3 h 1843"/>
                <a:gd name="T70" fmla="*/ 1227 w 1842"/>
                <a:gd name="T71" fmla="*/ 52 h 1843"/>
                <a:gd name="T72" fmla="*/ 1428 w 1842"/>
                <a:gd name="T73" fmla="*/ 152 h 1843"/>
                <a:gd name="T74" fmla="*/ 1599 w 1842"/>
                <a:gd name="T75" fmla="*/ 298 h 1843"/>
                <a:gd name="T76" fmla="*/ 1729 w 1842"/>
                <a:gd name="T77" fmla="*/ 479 h 1843"/>
                <a:gd name="T78" fmla="*/ 1813 w 1842"/>
                <a:gd name="T79" fmla="*/ 689 h 1843"/>
                <a:gd name="T80" fmla="*/ 1842 w 1842"/>
                <a:gd name="T81" fmla="*/ 922 h 1843"/>
                <a:gd name="T82" fmla="*/ 1813 w 1842"/>
                <a:gd name="T83" fmla="*/ 1154 h 1843"/>
                <a:gd name="T84" fmla="*/ 1729 w 1842"/>
                <a:gd name="T85" fmla="*/ 1365 h 1843"/>
                <a:gd name="T86" fmla="*/ 1599 w 1842"/>
                <a:gd name="T87" fmla="*/ 1546 h 1843"/>
                <a:gd name="T88" fmla="*/ 1428 w 1842"/>
                <a:gd name="T89" fmla="*/ 1691 h 1843"/>
                <a:gd name="T90" fmla="*/ 1227 w 1842"/>
                <a:gd name="T91" fmla="*/ 1791 h 1843"/>
                <a:gd name="T92" fmla="*/ 1000 w 1842"/>
                <a:gd name="T93" fmla="*/ 1839 h 1843"/>
                <a:gd name="T94" fmla="*/ 764 w 1842"/>
                <a:gd name="T95" fmla="*/ 1830 h 1843"/>
                <a:gd name="T96" fmla="*/ 545 w 1842"/>
                <a:gd name="T97" fmla="*/ 1763 h 1843"/>
                <a:gd name="T98" fmla="*/ 353 w 1842"/>
                <a:gd name="T99" fmla="*/ 1647 h 1843"/>
                <a:gd name="T100" fmla="*/ 196 w 1842"/>
                <a:gd name="T101" fmla="*/ 1489 h 1843"/>
                <a:gd name="T102" fmla="*/ 80 w 1842"/>
                <a:gd name="T103" fmla="*/ 1297 h 1843"/>
                <a:gd name="T104" fmla="*/ 13 w 1842"/>
                <a:gd name="T105" fmla="*/ 1078 h 1843"/>
                <a:gd name="T106" fmla="*/ 3 w 1842"/>
                <a:gd name="T107" fmla="*/ 842 h 1843"/>
                <a:gd name="T108" fmla="*/ 51 w 1842"/>
                <a:gd name="T109" fmla="*/ 616 h 1843"/>
                <a:gd name="T110" fmla="*/ 152 w 1842"/>
                <a:gd name="T111" fmla="*/ 414 h 1843"/>
                <a:gd name="T112" fmla="*/ 297 w 1842"/>
                <a:gd name="T113" fmla="*/ 245 h 1843"/>
                <a:gd name="T114" fmla="*/ 478 w 1842"/>
                <a:gd name="T115" fmla="*/ 113 h 1843"/>
                <a:gd name="T116" fmla="*/ 689 w 1842"/>
                <a:gd name="T117" fmla="*/ 30 h 1843"/>
                <a:gd name="T118" fmla="*/ 922 w 1842"/>
                <a:gd name="T119" fmla="*/ 0 h 1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1842" h="1843">
                  <a:moveTo>
                    <a:pt x="816" y="243"/>
                  </a:moveTo>
                  <a:lnTo>
                    <a:pt x="816" y="347"/>
                  </a:lnTo>
                  <a:lnTo>
                    <a:pt x="766" y="357"/>
                  </a:lnTo>
                  <a:lnTo>
                    <a:pt x="721" y="371"/>
                  </a:lnTo>
                  <a:lnTo>
                    <a:pt x="679" y="389"/>
                  </a:lnTo>
                  <a:lnTo>
                    <a:pt x="640" y="411"/>
                  </a:lnTo>
                  <a:lnTo>
                    <a:pt x="609" y="436"/>
                  </a:lnTo>
                  <a:lnTo>
                    <a:pt x="581" y="463"/>
                  </a:lnTo>
                  <a:lnTo>
                    <a:pt x="557" y="493"/>
                  </a:lnTo>
                  <a:lnTo>
                    <a:pt x="537" y="526"/>
                  </a:lnTo>
                  <a:lnTo>
                    <a:pt x="522" y="562"/>
                  </a:lnTo>
                  <a:lnTo>
                    <a:pt x="511" y="599"/>
                  </a:lnTo>
                  <a:lnTo>
                    <a:pt x="504" y="640"/>
                  </a:lnTo>
                  <a:lnTo>
                    <a:pt x="501" y="684"/>
                  </a:lnTo>
                  <a:lnTo>
                    <a:pt x="504" y="726"/>
                  </a:lnTo>
                  <a:lnTo>
                    <a:pt x="511" y="767"/>
                  </a:lnTo>
                  <a:lnTo>
                    <a:pt x="522" y="805"/>
                  </a:lnTo>
                  <a:lnTo>
                    <a:pt x="537" y="841"/>
                  </a:lnTo>
                  <a:lnTo>
                    <a:pt x="557" y="873"/>
                  </a:lnTo>
                  <a:lnTo>
                    <a:pt x="581" y="904"/>
                  </a:lnTo>
                  <a:lnTo>
                    <a:pt x="609" y="930"/>
                  </a:lnTo>
                  <a:lnTo>
                    <a:pt x="640" y="955"/>
                  </a:lnTo>
                  <a:lnTo>
                    <a:pt x="679" y="978"/>
                  </a:lnTo>
                  <a:lnTo>
                    <a:pt x="721" y="995"/>
                  </a:lnTo>
                  <a:lnTo>
                    <a:pt x="766" y="1009"/>
                  </a:lnTo>
                  <a:lnTo>
                    <a:pt x="816" y="1020"/>
                  </a:lnTo>
                  <a:lnTo>
                    <a:pt x="816" y="1281"/>
                  </a:lnTo>
                  <a:lnTo>
                    <a:pt x="788" y="1272"/>
                  </a:lnTo>
                  <a:lnTo>
                    <a:pt x="765" y="1261"/>
                  </a:lnTo>
                  <a:lnTo>
                    <a:pt x="748" y="1249"/>
                  </a:lnTo>
                  <a:lnTo>
                    <a:pt x="735" y="1236"/>
                  </a:lnTo>
                  <a:lnTo>
                    <a:pt x="725" y="1222"/>
                  </a:lnTo>
                  <a:lnTo>
                    <a:pt x="720" y="1208"/>
                  </a:lnTo>
                  <a:lnTo>
                    <a:pt x="716" y="1194"/>
                  </a:lnTo>
                  <a:lnTo>
                    <a:pt x="713" y="1181"/>
                  </a:lnTo>
                  <a:lnTo>
                    <a:pt x="713" y="1170"/>
                  </a:lnTo>
                  <a:lnTo>
                    <a:pt x="713" y="1160"/>
                  </a:lnTo>
                  <a:lnTo>
                    <a:pt x="501" y="1160"/>
                  </a:lnTo>
                  <a:lnTo>
                    <a:pt x="504" y="1202"/>
                  </a:lnTo>
                  <a:lnTo>
                    <a:pt x="511" y="1243"/>
                  </a:lnTo>
                  <a:lnTo>
                    <a:pt x="522" y="1282"/>
                  </a:lnTo>
                  <a:lnTo>
                    <a:pt x="537" y="1318"/>
                  </a:lnTo>
                  <a:lnTo>
                    <a:pt x="557" y="1350"/>
                  </a:lnTo>
                  <a:lnTo>
                    <a:pt x="581" y="1380"/>
                  </a:lnTo>
                  <a:lnTo>
                    <a:pt x="609" y="1407"/>
                  </a:lnTo>
                  <a:lnTo>
                    <a:pt x="640" y="1432"/>
                  </a:lnTo>
                  <a:lnTo>
                    <a:pt x="679" y="1454"/>
                  </a:lnTo>
                  <a:lnTo>
                    <a:pt x="721" y="1472"/>
                  </a:lnTo>
                  <a:lnTo>
                    <a:pt x="766" y="1486"/>
                  </a:lnTo>
                  <a:lnTo>
                    <a:pt x="816" y="1497"/>
                  </a:lnTo>
                  <a:lnTo>
                    <a:pt x="816" y="1600"/>
                  </a:lnTo>
                  <a:lnTo>
                    <a:pt x="1027" y="1600"/>
                  </a:lnTo>
                  <a:lnTo>
                    <a:pt x="1027" y="1497"/>
                  </a:lnTo>
                  <a:lnTo>
                    <a:pt x="1076" y="1486"/>
                  </a:lnTo>
                  <a:lnTo>
                    <a:pt x="1122" y="1472"/>
                  </a:lnTo>
                  <a:lnTo>
                    <a:pt x="1164" y="1454"/>
                  </a:lnTo>
                  <a:lnTo>
                    <a:pt x="1202" y="1432"/>
                  </a:lnTo>
                  <a:lnTo>
                    <a:pt x="1234" y="1407"/>
                  </a:lnTo>
                  <a:lnTo>
                    <a:pt x="1262" y="1380"/>
                  </a:lnTo>
                  <a:lnTo>
                    <a:pt x="1286" y="1350"/>
                  </a:lnTo>
                  <a:lnTo>
                    <a:pt x="1305" y="1318"/>
                  </a:lnTo>
                  <a:lnTo>
                    <a:pt x="1320" y="1282"/>
                  </a:lnTo>
                  <a:lnTo>
                    <a:pt x="1332" y="1243"/>
                  </a:lnTo>
                  <a:lnTo>
                    <a:pt x="1339" y="1202"/>
                  </a:lnTo>
                  <a:lnTo>
                    <a:pt x="1341" y="1160"/>
                  </a:lnTo>
                  <a:lnTo>
                    <a:pt x="1339" y="1117"/>
                  </a:lnTo>
                  <a:lnTo>
                    <a:pt x="1332" y="1076"/>
                  </a:lnTo>
                  <a:lnTo>
                    <a:pt x="1320" y="1038"/>
                  </a:lnTo>
                  <a:lnTo>
                    <a:pt x="1305" y="1003"/>
                  </a:lnTo>
                  <a:lnTo>
                    <a:pt x="1286" y="969"/>
                  </a:lnTo>
                  <a:lnTo>
                    <a:pt x="1262" y="939"/>
                  </a:lnTo>
                  <a:lnTo>
                    <a:pt x="1234" y="912"/>
                  </a:lnTo>
                  <a:lnTo>
                    <a:pt x="1202" y="887"/>
                  </a:lnTo>
                  <a:lnTo>
                    <a:pt x="1164" y="866"/>
                  </a:lnTo>
                  <a:lnTo>
                    <a:pt x="1122" y="847"/>
                  </a:lnTo>
                  <a:lnTo>
                    <a:pt x="1076" y="833"/>
                  </a:lnTo>
                  <a:lnTo>
                    <a:pt x="1027" y="824"/>
                  </a:lnTo>
                  <a:lnTo>
                    <a:pt x="1027" y="562"/>
                  </a:lnTo>
                  <a:lnTo>
                    <a:pt x="1054" y="571"/>
                  </a:lnTo>
                  <a:lnTo>
                    <a:pt x="1077" y="582"/>
                  </a:lnTo>
                  <a:lnTo>
                    <a:pt x="1094" y="594"/>
                  </a:lnTo>
                  <a:lnTo>
                    <a:pt x="1107" y="608"/>
                  </a:lnTo>
                  <a:lnTo>
                    <a:pt x="1117" y="622"/>
                  </a:lnTo>
                  <a:lnTo>
                    <a:pt x="1123" y="636"/>
                  </a:lnTo>
                  <a:lnTo>
                    <a:pt x="1126" y="649"/>
                  </a:lnTo>
                  <a:lnTo>
                    <a:pt x="1129" y="662"/>
                  </a:lnTo>
                  <a:lnTo>
                    <a:pt x="1130" y="674"/>
                  </a:lnTo>
                  <a:lnTo>
                    <a:pt x="1130" y="684"/>
                  </a:lnTo>
                  <a:lnTo>
                    <a:pt x="1341" y="684"/>
                  </a:lnTo>
                  <a:lnTo>
                    <a:pt x="1339" y="640"/>
                  </a:lnTo>
                  <a:lnTo>
                    <a:pt x="1332" y="599"/>
                  </a:lnTo>
                  <a:lnTo>
                    <a:pt x="1320" y="562"/>
                  </a:lnTo>
                  <a:lnTo>
                    <a:pt x="1305" y="526"/>
                  </a:lnTo>
                  <a:lnTo>
                    <a:pt x="1286" y="493"/>
                  </a:lnTo>
                  <a:lnTo>
                    <a:pt x="1262" y="463"/>
                  </a:lnTo>
                  <a:lnTo>
                    <a:pt x="1234" y="436"/>
                  </a:lnTo>
                  <a:lnTo>
                    <a:pt x="1202" y="411"/>
                  </a:lnTo>
                  <a:lnTo>
                    <a:pt x="1164" y="389"/>
                  </a:lnTo>
                  <a:lnTo>
                    <a:pt x="1122" y="371"/>
                  </a:lnTo>
                  <a:lnTo>
                    <a:pt x="1076" y="357"/>
                  </a:lnTo>
                  <a:lnTo>
                    <a:pt x="1027" y="347"/>
                  </a:lnTo>
                  <a:lnTo>
                    <a:pt x="1027" y="243"/>
                  </a:lnTo>
                  <a:lnTo>
                    <a:pt x="816" y="243"/>
                  </a:lnTo>
                  <a:close/>
                  <a:moveTo>
                    <a:pt x="922" y="0"/>
                  </a:moveTo>
                  <a:lnTo>
                    <a:pt x="1000" y="3"/>
                  </a:lnTo>
                  <a:lnTo>
                    <a:pt x="1078" y="13"/>
                  </a:lnTo>
                  <a:lnTo>
                    <a:pt x="1153" y="30"/>
                  </a:lnTo>
                  <a:lnTo>
                    <a:pt x="1227" y="52"/>
                  </a:lnTo>
                  <a:lnTo>
                    <a:pt x="1297" y="80"/>
                  </a:lnTo>
                  <a:lnTo>
                    <a:pt x="1365" y="113"/>
                  </a:lnTo>
                  <a:lnTo>
                    <a:pt x="1428" y="152"/>
                  </a:lnTo>
                  <a:lnTo>
                    <a:pt x="1489" y="196"/>
                  </a:lnTo>
                  <a:lnTo>
                    <a:pt x="1546" y="245"/>
                  </a:lnTo>
                  <a:lnTo>
                    <a:pt x="1599" y="298"/>
                  </a:lnTo>
                  <a:lnTo>
                    <a:pt x="1646" y="354"/>
                  </a:lnTo>
                  <a:lnTo>
                    <a:pt x="1690" y="414"/>
                  </a:lnTo>
                  <a:lnTo>
                    <a:pt x="1729" y="479"/>
                  </a:lnTo>
                  <a:lnTo>
                    <a:pt x="1763" y="546"/>
                  </a:lnTo>
                  <a:lnTo>
                    <a:pt x="1791" y="616"/>
                  </a:lnTo>
                  <a:lnTo>
                    <a:pt x="1813" y="689"/>
                  </a:lnTo>
                  <a:lnTo>
                    <a:pt x="1829" y="764"/>
                  </a:lnTo>
                  <a:lnTo>
                    <a:pt x="1839" y="842"/>
                  </a:lnTo>
                  <a:lnTo>
                    <a:pt x="1842" y="922"/>
                  </a:lnTo>
                  <a:lnTo>
                    <a:pt x="1839" y="1001"/>
                  </a:lnTo>
                  <a:lnTo>
                    <a:pt x="1829" y="1078"/>
                  </a:lnTo>
                  <a:lnTo>
                    <a:pt x="1813" y="1154"/>
                  </a:lnTo>
                  <a:lnTo>
                    <a:pt x="1791" y="1227"/>
                  </a:lnTo>
                  <a:lnTo>
                    <a:pt x="1763" y="1297"/>
                  </a:lnTo>
                  <a:lnTo>
                    <a:pt x="1729" y="1365"/>
                  </a:lnTo>
                  <a:lnTo>
                    <a:pt x="1690" y="1429"/>
                  </a:lnTo>
                  <a:lnTo>
                    <a:pt x="1646" y="1489"/>
                  </a:lnTo>
                  <a:lnTo>
                    <a:pt x="1599" y="1546"/>
                  </a:lnTo>
                  <a:lnTo>
                    <a:pt x="1546" y="1599"/>
                  </a:lnTo>
                  <a:lnTo>
                    <a:pt x="1489" y="1647"/>
                  </a:lnTo>
                  <a:lnTo>
                    <a:pt x="1428" y="1691"/>
                  </a:lnTo>
                  <a:lnTo>
                    <a:pt x="1365" y="1729"/>
                  </a:lnTo>
                  <a:lnTo>
                    <a:pt x="1297" y="1763"/>
                  </a:lnTo>
                  <a:lnTo>
                    <a:pt x="1227" y="1791"/>
                  </a:lnTo>
                  <a:lnTo>
                    <a:pt x="1153" y="1814"/>
                  </a:lnTo>
                  <a:lnTo>
                    <a:pt x="1078" y="1830"/>
                  </a:lnTo>
                  <a:lnTo>
                    <a:pt x="1000" y="1839"/>
                  </a:lnTo>
                  <a:lnTo>
                    <a:pt x="922" y="1843"/>
                  </a:lnTo>
                  <a:lnTo>
                    <a:pt x="842" y="1839"/>
                  </a:lnTo>
                  <a:lnTo>
                    <a:pt x="764" y="1830"/>
                  </a:lnTo>
                  <a:lnTo>
                    <a:pt x="689" y="1814"/>
                  </a:lnTo>
                  <a:lnTo>
                    <a:pt x="615" y="1791"/>
                  </a:lnTo>
                  <a:lnTo>
                    <a:pt x="545" y="1763"/>
                  </a:lnTo>
                  <a:lnTo>
                    <a:pt x="478" y="1729"/>
                  </a:lnTo>
                  <a:lnTo>
                    <a:pt x="414" y="1691"/>
                  </a:lnTo>
                  <a:lnTo>
                    <a:pt x="353" y="1647"/>
                  </a:lnTo>
                  <a:lnTo>
                    <a:pt x="297" y="1599"/>
                  </a:lnTo>
                  <a:lnTo>
                    <a:pt x="244" y="1546"/>
                  </a:lnTo>
                  <a:lnTo>
                    <a:pt x="196" y="1489"/>
                  </a:lnTo>
                  <a:lnTo>
                    <a:pt x="152" y="1429"/>
                  </a:lnTo>
                  <a:lnTo>
                    <a:pt x="113" y="1365"/>
                  </a:lnTo>
                  <a:lnTo>
                    <a:pt x="80" y="1297"/>
                  </a:lnTo>
                  <a:lnTo>
                    <a:pt x="51" y="1227"/>
                  </a:lnTo>
                  <a:lnTo>
                    <a:pt x="29" y="1154"/>
                  </a:lnTo>
                  <a:lnTo>
                    <a:pt x="13" y="1078"/>
                  </a:lnTo>
                  <a:lnTo>
                    <a:pt x="3" y="1001"/>
                  </a:lnTo>
                  <a:lnTo>
                    <a:pt x="0" y="922"/>
                  </a:lnTo>
                  <a:lnTo>
                    <a:pt x="3" y="842"/>
                  </a:lnTo>
                  <a:lnTo>
                    <a:pt x="13" y="764"/>
                  </a:lnTo>
                  <a:lnTo>
                    <a:pt x="29" y="689"/>
                  </a:lnTo>
                  <a:lnTo>
                    <a:pt x="51" y="616"/>
                  </a:lnTo>
                  <a:lnTo>
                    <a:pt x="80" y="546"/>
                  </a:lnTo>
                  <a:lnTo>
                    <a:pt x="113" y="479"/>
                  </a:lnTo>
                  <a:lnTo>
                    <a:pt x="152" y="414"/>
                  </a:lnTo>
                  <a:lnTo>
                    <a:pt x="196" y="354"/>
                  </a:lnTo>
                  <a:lnTo>
                    <a:pt x="244" y="298"/>
                  </a:lnTo>
                  <a:lnTo>
                    <a:pt x="297" y="245"/>
                  </a:lnTo>
                  <a:lnTo>
                    <a:pt x="353" y="196"/>
                  </a:lnTo>
                  <a:lnTo>
                    <a:pt x="414" y="152"/>
                  </a:lnTo>
                  <a:lnTo>
                    <a:pt x="478" y="113"/>
                  </a:lnTo>
                  <a:lnTo>
                    <a:pt x="545" y="80"/>
                  </a:lnTo>
                  <a:lnTo>
                    <a:pt x="615" y="52"/>
                  </a:lnTo>
                  <a:lnTo>
                    <a:pt x="689" y="30"/>
                  </a:lnTo>
                  <a:lnTo>
                    <a:pt x="764" y="13"/>
                  </a:lnTo>
                  <a:lnTo>
                    <a:pt x="842" y="3"/>
                  </a:lnTo>
                  <a:lnTo>
                    <a:pt x="92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3" name="Rectangle 1425">
              <a:extLst>
                <a:ext uri="{FF2B5EF4-FFF2-40B4-BE49-F238E27FC236}">
                  <a16:creationId xmlns:a16="http://schemas.microsoft.com/office/drawing/2014/main" id="{378E1397-F728-43C5-B44D-AA2074A720A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01625" y="4224338"/>
              <a:ext cx="138113" cy="379412"/>
            </a:xfrm>
            <a:prstGeom prst="rect">
              <a:avLst/>
            </a:prstGeom>
            <a:grpFill/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4" name="Freeform 1426">
              <a:extLst>
                <a:ext uri="{FF2B5EF4-FFF2-40B4-BE49-F238E27FC236}">
                  <a16:creationId xmlns:a16="http://schemas.microsoft.com/office/drawing/2014/main" id="{1C30E43C-7008-445E-BF93-5D4C29E6C36A}"/>
                </a:ext>
              </a:extLst>
            </p:cNvPr>
            <p:cNvSpPr>
              <a:spLocks/>
            </p:cNvSpPr>
            <p:nvPr/>
          </p:nvSpPr>
          <p:spPr bwMode="auto">
            <a:xfrm>
              <a:off x="495300" y="4183063"/>
              <a:ext cx="746125" cy="401637"/>
            </a:xfrm>
            <a:custGeom>
              <a:avLst/>
              <a:gdLst>
                <a:gd name="T0" fmla="*/ 890 w 2822"/>
                <a:gd name="T1" fmla="*/ 0 h 1515"/>
                <a:gd name="T2" fmla="*/ 1862 w 2822"/>
                <a:gd name="T3" fmla="*/ 243 h 1515"/>
                <a:gd name="T4" fmla="*/ 1862 w 2822"/>
                <a:gd name="T5" fmla="*/ 515 h 1515"/>
                <a:gd name="T6" fmla="*/ 1861 w 2822"/>
                <a:gd name="T7" fmla="*/ 515 h 1515"/>
                <a:gd name="T8" fmla="*/ 1165 w 2822"/>
                <a:gd name="T9" fmla="*/ 346 h 1515"/>
                <a:gd name="T10" fmla="*/ 1115 w 2822"/>
                <a:gd name="T11" fmla="*/ 551 h 1515"/>
                <a:gd name="T12" fmla="*/ 1864 w 2822"/>
                <a:gd name="T13" fmla="*/ 734 h 1515"/>
                <a:gd name="T14" fmla="*/ 2744 w 2822"/>
                <a:gd name="T15" fmla="*/ 492 h 1515"/>
                <a:gd name="T16" fmla="*/ 2822 w 2822"/>
                <a:gd name="T17" fmla="*/ 791 h 1515"/>
                <a:gd name="T18" fmla="*/ 1510 w 2822"/>
                <a:gd name="T19" fmla="*/ 1515 h 1515"/>
                <a:gd name="T20" fmla="*/ 514 w 2822"/>
                <a:gd name="T21" fmla="*/ 1235 h 1515"/>
                <a:gd name="T22" fmla="*/ 0 w 2822"/>
                <a:gd name="T23" fmla="*/ 1293 h 1515"/>
                <a:gd name="T24" fmla="*/ 0 w 2822"/>
                <a:gd name="T25" fmla="*/ 138 h 1515"/>
                <a:gd name="T26" fmla="*/ 890 w 2822"/>
                <a:gd name="T27" fmla="*/ 0 h 15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2822" h="1515">
                  <a:moveTo>
                    <a:pt x="890" y="0"/>
                  </a:moveTo>
                  <a:lnTo>
                    <a:pt x="1862" y="243"/>
                  </a:lnTo>
                  <a:lnTo>
                    <a:pt x="1862" y="515"/>
                  </a:lnTo>
                  <a:lnTo>
                    <a:pt x="1861" y="515"/>
                  </a:lnTo>
                  <a:lnTo>
                    <a:pt x="1165" y="346"/>
                  </a:lnTo>
                  <a:lnTo>
                    <a:pt x="1115" y="551"/>
                  </a:lnTo>
                  <a:lnTo>
                    <a:pt x="1864" y="734"/>
                  </a:lnTo>
                  <a:lnTo>
                    <a:pt x="2744" y="492"/>
                  </a:lnTo>
                  <a:lnTo>
                    <a:pt x="2822" y="791"/>
                  </a:lnTo>
                  <a:lnTo>
                    <a:pt x="1510" y="1515"/>
                  </a:lnTo>
                  <a:lnTo>
                    <a:pt x="514" y="1235"/>
                  </a:lnTo>
                  <a:lnTo>
                    <a:pt x="0" y="1293"/>
                  </a:lnTo>
                  <a:lnTo>
                    <a:pt x="0" y="138"/>
                  </a:lnTo>
                  <a:lnTo>
                    <a:pt x="89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40" name="Group 39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41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75" name="Group 74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76" name="TextBox 75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77" name="TextBox 76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85295823"/>
      </p:ext>
    </p:extLst>
  </p:cSld>
  <p:clrMapOvr>
    <a:masterClrMapping/>
  </p:clrMapOvr>
  <p:transition spd="slow">
    <p:wipe/>
  </p:transition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Oval 27">
            <a:extLst>
              <a:ext uri="{FF2B5EF4-FFF2-40B4-BE49-F238E27FC236}">
                <a16:creationId xmlns:a16="http://schemas.microsoft.com/office/drawing/2014/main" id="{01F11002-5381-486F-87FA-1CC4C326B6F4}"/>
              </a:ext>
            </a:extLst>
          </p:cNvPr>
          <p:cNvSpPr/>
          <p:nvPr/>
        </p:nvSpPr>
        <p:spPr>
          <a:xfrm>
            <a:off x="1151084" y="3494846"/>
            <a:ext cx="705167" cy="705171"/>
          </a:xfrm>
          <a:prstGeom prst="ellipse">
            <a:avLst/>
          </a:prstGeom>
          <a:solidFill>
            <a:schemeClr val="accent3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EF3BA2C8-1A90-4AAA-AFF0-92429F4C3714}"/>
              </a:ext>
            </a:extLst>
          </p:cNvPr>
          <p:cNvSpPr/>
          <p:nvPr/>
        </p:nvSpPr>
        <p:spPr>
          <a:xfrm>
            <a:off x="1151082" y="2073240"/>
            <a:ext cx="705167" cy="705171"/>
          </a:xfrm>
          <a:prstGeom prst="ellipse">
            <a:avLst/>
          </a:prstGeom>
          <a:solidFill>
            <a:schemeClr val="accent2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>
            <a:extLst>
              <a:ext uri="{FF2B5EF4-FFF2-40B4-BE49-F238E27FC236}">
                <a16:creationId xmlns:a16="http://schemas.microsoft.com/office/drawing/2014/main" id="{3AD38BC1-EBE8-47B5-A3F1-0EF75EBA77FF}"/>
              </a:ext>
            </a:extLst>
          </p:cNvPr>
          <p:cNvSpPr/>
          <p:nvPr/>
        </p:nvSpPr>
        <p:spPr>
          <a:xfrm>
            <a:off x="1151080" y="4898164"/>
            <a:ext cx="705167" cy="705171"/>
          </a:xfrm>
          <a:prstGeom prst="ellipse">
            <a:avLst/>
          </a:prstGeom>
          <a:solidFill>
            <a:schemeClr val="accent4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1" name="Group 556">
            <a:extLst>
              <a:ext uri="{FF2B5EF4-FFF2-40B4-BE49-F238E27FC236}">
                <a16:creationId xmlns:a16="http://schemas.microsoft.com/office/drawing/2014/main" id="{4CBCB061-1DD1-40CC-B2F5-6C6491C7DAAE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1354908" y="2301406"/>
            <a:ext cx="317348" cy="279805"/>
            <a:chOff x="-145" y="1651"/>
            <a:chExt cx="2054" cy="1811"/>
          </a:xfrm>
          <a:solidFill>
            <a:schemeClr val="bg1"/>
          </a:solidFill>
        </p:grpSpPr>
        <p:sp>
          <p:nvSpPr>
            <p:cNvPr id="49" name="Freeform 558">
              <a:extLst>
                <a:ext uri="{FF2B5EF4-FFF2-40B4-BE49-F238E27FC236}">
                  <a16:creationId xmlns:a16="http://schemas.microsoft.com/office/drawing/2014/main" id="{75CA5D51-5751-43E0-85CC-660256D5123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5" y="2371"/>
              <a:ext cx="329" cy="521"/>
            </a:xfrm>
            <a:custGeom>
              <a:avLst/>
              <a:gdLst>
                <a:gd name="T0" fmla="*/ 76 w 657"/>
                <a:gd name="T1" fmla="*/ 0 h 1041"/>
                <a:gd name="T2" fmla="*/ 581 w 657"/>
                <a:gd name="T3" fmla="*/ 0 h 1041"/>
                <a:gd name="T4" fmla="*/ 601 w 657"/>
                <a:gd name="T5" fmla="*/ 3 h 1041"/>
                <a:gd name="T6" fmla="*/ 620 w 657"/>
                <a:gd name="T7" fmla="*/ 10 h 1041"/>
                <a:gd name="T8" fmla="*/ 635 w 657"/>
                <a:gd name="T9" fmla="*/ 22 h 1041"/>
                <a:gd name="T10" fmla="*/ 647 w 657"/>
                <a:gd name="T11" fmla="*/ 37 h 1041"/>
                <a:gd name="T12" fmla="*/ 655 w 657"/>
                <a:gd name="T13" fmla="*/ 56 h 1041"/>
                <a:gd name="T14" fmla="*/ 657 w 657"/>
                <a:gd name="T15" fmla="*/ 76 h 1041"/>
                <a:gd name="T16" fmla="*/ 657 w 657"/>
                <a:gd name="T17" fmla="*/ 127 h 1041"/>
                <a:gd name="T18" fmla="*/ 578 w 657"/>
                <a:gd name="T19" fmla="*/ 171 h 1041"/>
                <a:gd name="T20" fmla="*/ 503 w 657"/>
                <a:gd name="T21" fmla="*/ 218 h 1041"/>
                <a:gd name="T22" fmla="*/ 431 w 657"/>
                <a:gd name="T23" fmla="*/ 272 h 1041"/>
                <a:gd name="T24" fmla="*/ 363 w 657"/>
                <a:gd name="T25" fmla="*/ 331 h 1041"/>
                <a:gd name="T26" fmla="*/ 301 w 657"/>
                <a:gd name="T27" fmla="*/ 395 h 1041"/>
                <a:gd name="T28" fmla="*/ 244 w 657"/>
                <a:gd name="T29" fmla="*/ 462 h 1041"/>
                <a:gd name="T30" fmla="*/ 190 w 657"/>
                <a:gd name="T31" fmla="*/ 534 h 1041"/>
                <a:gd name="T32" fmla="*/ 144 w 657"/>
                <a:gd name="T33" fmla="*/ 611 h 1041"/>
                <a:gd name="T34" fmla="*/ 102 w 657"/>
                <a:gd name="T35" fmla="*/ 691 h 1041"/>
                <a:gd name="T36" fmla="*/ 67 w 657"/>
                <a:gd name="T37" fmla="*/ 775 h 1041"/>
                <a:gd name="T38" fmla="*/ 38 w 657"/>
                <a:gd name="T39" fmla="*/ 860 h 1041"/>
                <a:gd name="T40" fmla="*/ 14 w 657"/>
                <a:gd name="T41" fmla="*/ 950 h 1041"/>
                <a:gd name="T42" fmla="*/ 0 w 657"/>
                <a:gd name="T43" fmla="*/ 1041 h 1041"/>
                <a:gd name="T44" fmla="*/ 0 w 657"/>
                <a:gd name="T45" fmla="*/ 76 h 1041"/>
                <a:gd name="T46" fmla="*/ 2 w 657"/>
                <a:gd name="T47" fmla="*/ 56 h 1041"/>
                <a:gd name="T48" fmla="*/ 9 w 657"/>
                <a:gd name="T49" fmla="*/ 37 h 1041"/>
                <a:gd name="T50" fmla="*/ 22 w 657"/>
                <a:gd name="T51" fmla="*/ 22 h 1041"/>
                <a:gd name="T52" fmla="*/ 37 w 657"/>
                <a:gd name="T53" fmla="*/ 10 h 1041"/>
                <a:gd name="T54" fmla="*/ 56 w 657"/>
                <a:gd name="T55" fmla="*/ 3 h 1041"/>
                <a:gd name="T56" fmla="*/ 76 w 657"/>
                <a:gd name="T57" fmla="*/ 0 h 1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57" h="1041">
                  <a:moveTo>
                    <a:pt x="76" y="0"/>
                  </a:moveTo>
                  <a:lnTo>
                    <a:pt x="581" y="0"/>
                  </a:lnTo>
                  <a:lnTo>
                    <a:pt x="601" y="3"/>
                  </a:lnTo>
                  <a:lnTo>
                    <a:pt x="620" y="10"/>
                  </a:lnTo>
                  <a:lnTo>
                    <a:pt x="635" y="22"/>
                  </a:lnTo>
                  <a:lnTo>
                    <a:pt x="647" y="37"/>
                  </a:lnTo>
                  <a:lnTo>
                    <a:pt x="655" y="56"/>
                  </a:lnTo>
                  <a:lnTo>
                    <a:pt x="657" y="76"/>
                  </a:lnTo>
                  <a:lnTo>
                    <a:pt x="657" y="127"/>
                  </a:lnTo>
                  <a:lnTo>
                    <a:pt x="578" y="171"/>
                  </a:lnTo>
                  <a:lnTo>
                    <a:pt x="503" y="218"/>
                  </a:lnTo>
                  <a:lnTo>
                    <a:pt x="431" y="272"/>
                  </a:lnTo>
                  <a:lnTo>
                    <a:pt x="363" y="331"/>
                  </a:lnTo>
                  <a:lnTo>
                    <a:pt x="301" y="395"/>
                  </a:lnTo>
                  <a:lnTo>
                    <a:pt x="244" y="462"/>
                  </a:lnTo>
                  <a:lnTo>
                    <a:pt x="190" y="534"/>
                  </a:lnTo>
                  <a:lnTo>
                    <a:pt x="144" y="611"/>
                  </a:lnTo>
                  <a:lnTo>
                    <a:pt x="102" y="691"/>
                  </a:lnTo>
                  <a:lnTo>
                    <a:pt x="67" y="775"/>
                  </a:lnTo>
                  <a:lnTo>
                    <a:pt x="38" y="860"/>
                  </a:lnTo>
                  <a:lnTo>
                    <a:pt x="14" y="950"/>
                  </a:lnTo>
                  <a:lnTo>
                    <a:pt x="0" y="1041"/>
                  </a:lnTo>
                  <a:lnTo>
                    <a:pt x="0" y="76"/>
                  </a:lnTo>
                  <a:lnTo>
                    <a:pt x="2" y="56"/>
                  </a:lnTo>
                  <a:lnTo>
                    <a:pt x="9" y="37"/>
                  </a:lnTo>
                  <a:lnTo>
                    <a:pt x="22" y="22"/>
                  </a:lnTo>
                  <a:lnTo>
                    <a:pt x="37" y="10"/>
                  </a:lnTo>
                  <a:lnTo>
                    <a:pt x="56" y="3"/>
                  </a:lnTo>
                  <a:lnTo>
                    <a:pt x="7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559">
              <a:extLst>
                <a:ext uri="{FF2B5EF4-FFF2-40B4-BE49-F238E27FC236}">
                  <a16:creationId xmlns:a16="http://schemas.microsoft.com/office/drawing/2014/main" id="{11027ABD-E885-465E-9A80-2B14EC232266}"/>
                </a:ext>
              </a:extLst>
            </p:cNvPr>
            <p:cNvSpPr>
              <a:spLocks/>
            </p:cNvSpPr>
            <p:nvPr/>
          </p:nvSpPr>
          <p:spPr bwMode="auto">
            <a:xfrm>
              <a:off x="825" y="3047"/>
              <a:ext cx="246" cy="407"/>
            </a:xfrm>
            <a:custGeom>
              <a:avLst/>
              <a:gdLst>
                <a:gd name="T0" fmla="*/ 0 w 490"/>
                <a:gd name="T1" fmla="*/ 0 h 814"/>
                <a:gd name="T2" fmla="*/ 14 w 490"/>
                <a:gd name="T3" fmla="*/ 91 h 814"/>
                <a:gd name="T4" fmla="*/ 37 w 490"/>
                <a:gd name="T5" fmla="*/ 178 h 814"/>
                <a:gd name="T6" fmla="*/ 66 w 490"/>
                <a:gd name="T7" fmla="*/ 264 h 814"/>
                <a:gd name="T8" fmla="*/ 99 w 490"/>
                <a:gd name="T9" fmla="*/ 346 h 814"/>
                <a:gd name="T10" fmla="*/ 140 w 490"/>
                <a:gd name="T11" fmla="*/ 425 h 814"/>
                <a:gd name="T12" fmla="*/ 186 w 490"/>
                <a:gd name="T13" fmla="*/ 501 h 814"/>
                <a:gd name="T14" fmla="*/ 237 w 490"/>
                <a:gd name="T15" fmla="*/ 572 h 814"/>
                <a:gd name="T16" fmla="*/ 294 w 490"/>
                <a:gd name="T17" fmla="*/ 640 h 814"/>
                <a:gd name="T18" fmla="*/ 355 w 490"/>
                <a:gd name="T19" fmla="*/ 702 h 814"/>
                <a:gd name="T20" fmla="*/ 421 w 490"/>
                <a:gd name="T21" fmla="*/ 761 h 814"/>
                <a:gd name="T22" fmla="*/ 490 w 490"/>
                <a:gd name="T23" fmla="*/ 814 h 814"/>
                <a:gd name="T24" fmla="*/ 76 w 490"/>
                <a:gd name="T25" fmla="*/ 814 h 814"/>
                <a:gd name="T26" fmla="*/ 56 w 490"/>
                <a:gd name="T27" fmla="*/ 812 h 814"/>
                <a:gd name="T28" fmla="*/ 37 w 490"/>
                <a:gd name="T29" fmla="*/ 804 h 814"/>
                <a:gd name="T30" fmla="*/ 22 w 490"/>
                <a:gd name="T31" fmla="*/ 793 h 814"/>
                <a:gd name="T32" fmla="*/ 9 w 490"/>
                <a:gd name="T33" fmla="*/ 777 h 814"/>
                <a:gd name="T34" fmla="*/ 2 w 490"/>
                <a:gd name="T35" fmla="*/ 758 h 814"/>
                <a:gd name="T36" fmla="*/ 0 w 490"/>
                <a:gd name="T37" fmla="*/ 738 h 814"/>
                <a:gd name="T38" fmla="*/ 0 w 490"/>
                <a:gd name="T39" fmla="*/ 0 h 8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90" h="814">
                  <a:moveTo>
                    <a:pt x="0" y="0"/>
                  </a:moveTo>
                  <a:lnTo>
                    <a:pt x="14" y="91"/>
                  </a:lnTo>
                  <a:lnTo>
                    <a:pt x="37" y="178"/>
                  </a:lnTo>
                  <a:lnTo>
                    <a:pt x="66" y="264"/>
                  </a:lnTo>
                  <a:lnTo>
                    <a:pt x="99" y="346"/>
                  </a:lnTo>
                  <a:lnTo>
                    <a:pt x="140" y="425"/>
                  </a:lnTo>
                  <a:lnTo>
                    <a:pt x="186" y="501"/>
                  </a:lnTo>
                  <a:lnTo>
                    <a:pt x="237" y="572"/>
                  </a:lnTo>
                  <a:lnTo>
                    <a:pt x="294" y="640"/>
                  </a:lnTo>
                  <a:lnTo>
                    <a:pt x="355" y="702"/>
                  </a:lnTo>
                  <a:lnTo>
                    <a:pt x="421" y="761"/>
                  </a:lnTo>
                  <a:lnTo>
                    <a:pt x="490" y="814"/>
                  </a:lnTo>
                  <a:lnTo>
                    <a:pt x="76" y="814"/>
                  </a:lnTo>
                  <a:lnTo>
                    <a:pt x="56" y="812"/>
                  </a:lnTo>
                  <a:lnTo>
                    <a:pt x="37" y="804"/>
                  </a:lnTo>
                  <a:lnTo>
                    <a:pt x="22" y="793"/>
                  </a:lnTo>
                  <a:lnTo>
                    <a:pt x="9" y="777"/>
                  </a:lnTo>
                  <a:lnTo>
                    <a:pt x="2" y="758"/>
                  </a:lnTo>
                  <a:lnTo>
                    <a:pt x="0" y="738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560">
              <a:extLst>
                <a:ext uri="{FF2B5EF4-FFF2-40B4-BE49-F238E27FC236}">
                  <a16:creationId xmlns:a16="http://schemas.microsoft.com/office/drawing/2014/main" id="{766CEB49-8F52-4FAD-9E58-AD5990D470A7}"/>
                </a:ext>
              </a:extLst>
            </p:cNvPr>
            <p:cNvSpPr>
              <a:spLocks/>
            </p:cNvSpPr>
            <p:nvPr/>
          </p:nvSpPr>
          <p:spPr bwMode="auto">
            <a:xfrm>
              <a:off x="-145" y="1651"/>
              <a:ext cx="1685" cy="610"/>
            </a:xfrm>
            <a:custGeom>
              <a:avLst/>
              <a:gdLst>
                <a:gd name="T0" fmla="*/ 3248 w 3370"/>
                <a:gd name="T1" fmla="*/ 0 h 1219"/>
                <a:gd name="T2" fmla="*/ 3301 w 3370"/>
                <a:gd name="T3" fmla="*/ 12 h 1219"/>
                <a:gd name="T4" fmla="*/ 3342 w 3370"/>
                <a:gd name="T5" fmla="*/ 46 h 1219"/>
                <a:gd name="T6" fmla="*/ 3366 w 3370"/>
                <a:gd name="T7" fmla="*/ 94 h 1219"/>
                <a:gd name="T8" fmla="*/ 3370 w 3370"/>
                <a:gd name="T9" fmla="*/ 663 h 1219"/>
                <a:gd name="T10" fmla="*/ 3361 w 3370"/>
                <a:gd name="T11" fmla="*/ 711 h 1219"/>
                <a:gd name="T12" fmla="*/ 3334 w 3370"/>
                <a:gd name="T13" fmla="*/ 751 h 1219"/>
                <a:gd name="T14" fmla="*/ 3294 w 3370"/>
                <a:gd name="T15" fmla="*/ 777 h 1219"/>
                <a:gd name="T16" fmla="*/ 3248 w 3370"/>
                <a:gd name="T17" fmla="*/ 787 h 1219"/>
                <a:gd name="T18" fmla="*/ 3200 w 3370"/>
                <a:gd name="T19" fmla="*/ 777 h 1219"/>
                <a:gd name="T20" fmla="*/ 3160 w 3370"/>
                <a:gd name="T21" fmla="*/ 751 h 1219"/>
                <a:gd name="T22" fmla="*/ 2528 w 3370"/>
                <a:gd name="T23" fmla="*/ 1130 h 1219"/>
                <a:gd name="T24" fmla="*/ 2463 w 3370"/>
                <a:gd name="T25" fmla="*/ 1180 h 1219"/>
                <a:gd name="T26" fmla="*/ 2391 w 3370"/>
                <a:gd name="T27" fmla="*/ 1209 h 1219"/>
                <a:gd name="T28" fmla="*/ 2313 w 3370"/>
                <a:gd name="T29" fmla="*/ 1219 h 1219"/>
                <a:gd name="T30" fmla="*/ 2239 w 3370"/>
                <a:gd name="T31" fmla="*/ 1209 h 1219"/>
                <a:gd name="T32" fmla="*/ 2166 w 3370"/>
                <a:gd name="T33" fmla="*/ 1180 h 1219"/>
                <a:gd name="T34" fmla="*/ 2103 w 3370"/>
                <a:gd name="T35" fmla="*/ 1133 h 1219"/>
                <a:gd name="T36" fmla="*/ 991 w 3370"/>
                <a:gd name="T37" fmla="*/ 863 h 1219"/>
                <a:gd name="T38" fmla="*/ 919 w 3370"/>
                <a:gd name="T39" fmla="*/ 880 h 1219"/>
                <a:gd name="T40" fmla="*/ 204 w 3370"/>
                <a:gd name="T41" fmla="*/ 883 h 1219"/>
                <a:gd name="T42" fmla="*/ 133 w 3370"/>
                <a:gd name="T43" fmla="*/ 870 h 1219"/>
                <a:gd name="T44" fmla="*/ 72 w 3370"/>
                <a:gd name="T45" fmla="*/ 835 h 1219"/>
                <a:gd name="T46" fmla="*/ 27 w 3370"/>
                <a:gd name="T47" fmla="*/ 782 h 1219"/>
                <a:gd name="T48" fmla="*/ 3 w 3370"/>
                <a:gd name="T49" fmla="*/ 716 h 1219"/>
                <a:gd name="T50" fmla="*/ 3 w 3370"/>
                <a:gd name="T51" fmla="*/ 642 h 1219"/>
                <a:gd name="T52" fmla="*/ 27 w 3370"/>
                <a:gd name="T53" fmla="*/ 576 h 1219"/>
                <a:gd name="T54" fmla="*/ 72 w 3370"/>
                <a:gd name="T55" fmla="*/ 523 h 1219"/>
                <a:gd name="T56" fmla="*/ 133 w 3370"/>
                <a:gd name="T57" fmla="*/ 488 h 1219"/>
                <a:gd name="T58" fmla="*/ 204 w 3370"/>
                <a:gd name="T59" fmla="*/ 474 h 1219"/>
                <a:gd name="T60" fmla="*/ 1502 w 3370"/>
                <a:gd name="T61" fmla="*/ 224 h 1219"/>
                <a:gd name="T62" fmla="*/ 1587 w 3370"/>
                <a:gd name="T63" fmla="*/ 204 h 1219"/>
                <a:gd name="T64" fmla="*/ 1673 w 3370"/>
                <a:gd name="T65" fmla="*/ 209 h 1219"/>
                <a:gd name="T66" fmla="*/ 1753 w 3370"/>
                <a:gd name="T67" fmla="*/ 238 h 1219"/>
                <a:gd name="T68" fmla="*/ 1824 w 3370"/>
                <a:gd name="T69" fmla="*/ 289 h 1219"/>
                <a:gd name="T70" fmla="*/ 2746 w 3370"/>
                <a:gd name="T71" fmla="*/ 336 h 1219"/>
                <a:gd name="T72" fmla="*/ 2604 w 3370"/>
                <a:gd name="T73" fmla="*/ 190 h 1219"/>
                <a:gd name="T74" fmla="*/ 2585 w 3370"/>
                <a:gd name="T75" fmla="*/ 147 h 1219"/>
                <a:gd name="T76" fmla="*/ 2585 w 3370"/>
                <a:gd name="T77" fmla="*/ 99 h 1219"/>
                <a:gd name="T78" fmla="*/ 2604 w 3370"/>
                <a:gd name="T79" fmla="*/ 55 h 1219"/>
                <a:gd name="T80" fmla="*/ 2637 w 3370"/>
                <a:gd name="T81" fmla="*/ 21 h 1219"/>
                <a:gd name="T82" fmla="*/ 2681 w 3370"/>
                <a:gd name="T83" fmla="*/ 2 h 1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3370" h="1219">
                  <a:moveTo>
                    <a:pt x="2706" y="0"/>
                  </a:moveTo>
                  <a:lnTo>
                    <a:pt x="3248" y="0"/>
                  </a:lnTo>
                  <a:lnTo>
                    <a:pt x="3275" y="3"/>
                  </a:lnTo>
                  <a:lnTo>
                    <a:pt x="3301" y="12"/>
                  </a:lnTo>
                  <a:lnTo>
                    <a:pt x="3324" y="27"/>
                  </a:lnTo>
                  <a:lnTo>
                    <a:pt x="3342" y="46"/>
                  </a:lnTo>
                  <a:lnTo>
                    <a:pt x="3357" y="68"/>
                  </a:lnTo>
                  <a:lnTo>
                    <a:pt x="3366" y="94"/>
                  </a:lnTo>
                  <a:lnTo>
                    <a:pt x="3370" y="123"/>
                  </a:lnTo>
                  <a:lnTo>
                    <a:pt x="3370" y="663"/>
                  </a:lnTo>
                  <a:lnTo>
                    <a:pt x="3367" y="688"/>
                  </a:lnTo>
                  <a:lnTo>
                    <a:pt x="3361" y="711"/>
                  </a:lnTo>
                  <a:lnTo>
                    <a:pt x="3350" y="732"/>
                  </a:lnTo>
                  <a:lnTo>
                    <a:pt x="3334" y="751"/>
                  </a:lnTo>
                  <a:lnTo>
                    <a:pt x="3316" y="765"/>
                  </a:lnTo>
                  <a:lnTo>
                    <a:pt x="3294" y="777"/>
                  </a:lnTo>
                  <a:lnTo>
                    <a:pt x="3271" y="784"/>
                  </a:lnTo>
                  <a:lnTo>
                    <a:pt x="3248" y="787"/>
                  </a:lnTo>
                  <a:lnTo>
                    <a:pt x="3224" y="784"/>
                  </a:lnTo>
                  <a:lnTo>
                    <a:pt x="3200" y="777"/>
                  </a:lnTo>
                  <a:lnTo>
                    <a:pt x="3179" y="765"/>
                  </a:lnTo>
                  <a:lnTo>
                    <a:pt x="3160" y="751"/>
                  </a:lnTo>
                  <a:lnTo>
                    <a:pt x="3035" y="624"/>
                  </a:lnTo>
                  <a:lnTo>
                    <a:pt x="2528" y="1130"/>
                  </a:lnTo>
                  <a:lnTo>
                    <a:pt x="2496" y="1158"/>
                  </a:lnTo>
                  <a:lnTo>
                    <a:pt x="2463" y="1180"/>
                  </a:lnTo>
                  <a:lnTo>
                    <a:pt x="2428" y="1196"/>
                  </a:lnTo>
                  <a:lnTo>
                    <a:pt x="2391" y="1209"/>
                  </a:lnTo>
                  <a:lnTo>
                    <a:pt x="2352" y="1216"/>
                  </a:lnTo>
                  <a:lnTo>
                    <a:pt x="2313" y="1219"/>
                  </a:lnTo>
                  <a:lnTo>
                    <a:pt x="2276" y="1216"/>
                  </a:lnTo>
                  <a:lnTo>
                    <a:pt x="2239" y="1209"/>
                  </a:lnTo>
                  <a:lnTo>
                    <a:pt x="2201" y="1198"/>
                  </a:lnTo>
                  <a:lnTo>
                    <a:pt x="2166" y="1180"/>
                  </a:lnTo>
                  <a:lnTo>
                    <a:pt x="2133" y="1159"/>
                  </a:lnTo>
                  <a:lnTo>
                    <a:pt x="2103" y="1133"/>
                  </a:lnTo>
                  <a:lnTo>
                    <a:pt x="1587" y="629"/>
                  </a:lnTo>
                  <a:lnTo>
                    <a:pt x="991" y="863"/>
                  </a:lnTo>
                  <a:lnTo>
                    <a:pt x="957" y="874"/>
                  </a:lnTo>
                  <a:lnTo>
                    <a:pt x="919" y="880"/>
                  </a:lnTo>
                  <a:lnTo>
                    <a:pt x="882" y="883"/>
                  </a:lnTo>
                  <a:lnTo>
                    <a:pt x="204" y="883"/>
                  </a:lnTo>
                  <a:lnTo>
                    <a:pt x="167" y="880"/>
                  </a:lnTo>
                  <a:lnTo>
                    <a:pt x="133" y="870"/>
                  </a:lnTo>
                  <a:lnTo>
                    <a:pt x="101" y="855"/>
                  </a:lnTo>
                  <a:lnTo>
                    <a:pt x="72" y="835"/>
                  </a:lnTo>
                  <a:lnTo>
                    <a:pt x="48" y="810"/>
                  </a:lnTo>
                  <a:lnTo>
                    <a:pt x="27" y="782"/>
                  </a:lnTo>
                  <a:lnTo>
                    <a:pt x="12" y="751"/>
                  </a:lnTo>
                  <a:lnTo>
                    <a:pt x="3" y="716"/>
                  </a:lnTo>
                  <a:lnTo>
                    <a:pt x="0" y="678"/>
                  </a:lnTo>
                  <a:lnTo>
                    <a:pt x="3" y="642"/>
                  </a:lnTo>
                  <a:lnTo>
                    <a:pt x="12" y="607"/>
                  </a:lnTo>
                  <a:lnTo>
                    <a:pt x="27" y="576"/>
                  </a:lnTo>
                  <a:lnTo>
                    <a:pt x="48" y="548"/>
                  </a:lnTo>
                  <a:lnTo>
                    <a:pt x="72" y="523"/>
                  </a:lnTo>
                  <a:lnTo>
                    <a:pt x="101" y="503"/>
                  </a:lnTo>
                  <a:lnTo>
                    <a:pt x="133" y="488"/>
                  </a:lnTo>
                  <a:lnTo>
                    <a:pt x="167" y="478"/>
                  </a:lnTo>
                  <a:lnTo>
                    <a:pt x="204" y="474"/>
                  </a:lnTo>
                  <a:lnTo>
                    <a:pt x="862" y="474"/>
                  </a:lnTo>
                  <a:lnTo>
                    <a:pt x="1502" y="224"/>
                  </a:lnTo>
                  <a:lnTo>
                    <a:pt x="1545" y="210"/>
                  </a:lnTo>
                  <a:lnTo>
                    <a:pt x="1587" y="204"/>
                  </a:lnTo>
                  <a:lnTo>
                    <a:pt x="1631" y="203"/>
                  </a:lnTo>
                  <a:lnTo>
                    <a:pt x="1673" y="209"/>
                  </a:lnTo>
                  <a:lnTo>
                    <a:pt x="1714" y="220"/>
                  </a:lnTo>
                  <a:lnTo>
                    <a:pt x="1753" y="238"/>
                  </a:lnTo>
                  <a:lnTo>
                    <a:pt x="1790" y="260"/>
                  </a:lnTo>
                  <a:lnTo>
                    <a:pt x="1824" y="289"/>
                  </a:lnTo>
                  <a:lnTo>
                    <a:pt x="2313" y="768"/>
                  </a:lnTo>
                  <a:lnTo>
                    <a:pt x="2746" y="336"/>
                  </a:lnTo>
                  <a:lnTo>
                    <a:pt x="2618" y="209"/>
                  </a:lnTo>
                  <a:lnTo>
                    <a:pt x="2604" y="190"/>
                  </a:lnTo>
                  <a:lnTo>
                    <a:pt x="2592" y="169"/>
                  </a:lnTo>
                  <a:lnTo>
                    <a:pt x="2585" y="147"/>
                  </a:lnTo>
                  <a:lnTo>
                    <a:pt x="2582" y="123"/>
                  </a:lnTo>
                  <a:lnTo>
                    <a:pt x="2585" y="99"/>
                  </a:lnTo>
                  <a:lnTo>
                    <a:pt x="2592" y="76"/>
                  </a:lnTo>
                  <a:lnTo>
                    <a:pt x="2604" y="55"/>
                  </a:lnTo>
                  <a:lnTo>
                    <a:pt x="2618" y="36"/>
                  </a:lnTo>
                  <a:lnTo>
                    <a:pt x="2637" y="21"/>
                  </a:lnTo>
                  <a:lnTo>
                    <a:pt x="2658" y="10"/>
                  </a:lnTo>
                  <a:lnTo>
                    <a:pt x="2681" y="2"/>
                  </a:lnTo>
                  <a:lnTo>
                    <a:pt x="270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561">
              <a:extLst>
                <a:ext uri="{FF2B5EF4-FFF2-40B4-BE49-F238E27FC236}">
                  <a16:creationId xmlns:a16="http://schemas.microsoft.com/office/drawing/2014/main" id="{35EE77CF-AE46-4865-99EF-E70522D1E76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22" y="2476"/>
              <a:ext cx="987" cy="986"/>
            </a:xfrm>
            <a:custGeom>
              <a:avLst/>
              <a:gdLst>
                <a:gd name="T0" fmla="*/ 843 w 1973"/>
                <a:gd name="T1" fmla="*/ 288 h 1974"/>
                <a:gd name="T2" fmla="*/ 646 w 1973"/>
                <a:gd name="T3" fmla="*/ 359 h 1974"/>
                <a:gd name="T4" fmla="*/ 481 w 1973"/>
                <a:gd name="T5" fmla="*/ 482 h 1974"/>
                <a:gd name="T6" fmla="*/ 358 w 1973"/>
                <a:gd name="T7" fmla="*/ 646 h 1974"/>
                <a:gd name="T8" fmla="*/ 286 w 1973"/>
                <a:gd name="T9" fmla="*/ 843 h 1974"/>
                <a:gd name="T10" fmla="*/ 275 w 1973"/>
                <a:gd name="T11" fmla="*/ 1060 h 1974"/>
                <a:gd name="T12" fmla="*/ 327 w 1973"/>
                <a:gd name="T13" fmla="*/ 1265 h 1974"/>
                <a:gd name="T14" fmla="*/ 434 w 1973"/>
                <a:gd name="T15" fmla="*/ 1442 h 1974"/>
                <a:gd name="T16" fmla="*/ 586 w 1973"/>
                <a:gd name="T17" fmla="*/ 1579 h 1974"/>
                <a:gd name="T18" fmla="*/ 775 w 1973"/>
                <a:gd name="T19" fmla="*/ 1670 h 1974"/>
                <a:gd name="T20" fmla="*/ 986 w 1973"/>
                <a:gd name="T21" fmla="*/ 1702 h 1974"/>
                <a:gd name="T22" fmla="*/ 1199 w 1973"/>
                <a:gd name="T23" fmla="*/ 1670 h 1974"/>
                <a:gd name="T24" fmla="*/ 1386 w 1973"/>
                <a:gd name="T25" fmla="*/ 1579 h 1974"/>
                <a:gd name="T26" fmla="*/ 1538 w 1973"/>
                <a:gd name="T27" fmla="*/ 1442 h 1974"/>
                <a:gd name="T28" fmla="*/ 1645 w 1973"/>
                <a:gd name="T29" fmla="*/ 1265 h 1974"/>
                <a:gd name="T30" fmla="*/ 1698 w 1973"/>
                <a:gd name="T31" fmla="*/ 1060 h 1974"/>
                <a:gd name="T32" fmla="*/ 1686 w 1973"/>
                <a:gd name="T33" fmla="*/ 843 h 1974"/>
                <a:gd name="T34" fmla="*/ 1615 w 1973"/>
                <a:gd name="T35" fmla="*/ 646 h 1974"/>
                <a:gd name="T36" fmla="*/ 1492 w 1973"/>
                <a:gd name="T37" fmla="*/ 482 h 1974"/>
                <a:gd name="T38" fmla="*/ 1326 w 1973"/>
                <a:gd name="T39" fmla="*/ 359 h 1974"/>
                <a:gd name="T40" fmla="*/ 1131 w 1973"/>
                <a:gd name="T41" fmla="*/ 288 h 1974"/>
                <a:gd name="T42" fmla="*/ 986 w 1973"/>
                <a:gd name="T43" fmla="*/ 0 h 1974"/>
                <a:gd name="T44" fmla="*/ 1235 w 1973"/>
                <a:gd name="T45" fmla="*/ 33 h 1974"/>
                <a:gd name="T46" fmla="*/ 1461 w 1973"/>
                <a:gd name="T47" fmla="*/ 122 h 1974"/>
                <a:gd name="T48" fmla="*/ 1655 w 1973"/>
                <a:gd name="T49" fmla="*/ 262 h 1974"/>
                <a:gd name="T50" fmla="*/ 1810 w 1973"/>
                <a:gd name="T51" fmla="*/ 445 h 1974"/>
                <a:gd name="T52" fmla="*/ 1918 w 1973"/>
                <a:gd name="T53" fmla="*/ 660 h 1974"/>
                <a:gd name="T54" fmla="*/ 1971 w 1973"/>
                <a:gd name="T55" fmla="*/ 902 h 1974"/>
                <a:gd name="T56" fmla="*/ 1959 w 1973"/>
                <a:gd name="T57" fmla="*/ 1156 h 1974"/>
                <a:gd name="T58" fmla="*/ 1888 w 1973"/>
                <a:gd name="T59" fmla="*/ 1390 h 1974"/>
                <a:gd name="T60" fmla="*/ 1764 w 1973"/>
                <a:gd name="T61" fmla="*/ 1595 h 1974"/>
                <a:gd name="T62" fmla="*/ 1594 w 1973"/>
                <a:gd name="T63" fmla="*/ 1765 h 1974"/>
                <a:gd name="T64" fmla="*/ 1389 w 1973"/>
                <a:gd name="T65" fmla="*/ 1888 h 1974"/>
                <a:gd name="T66" fmla="*/ 1155 w 1973"/>
                <a:gd name="T67" fmla="*/ 1960 h 1974"/>
                <a:gd name="T68" fmla="*/ 902 w 1973"/>
                <a:gd name="T69" fmla="*/ 1970 h 1974"/>
                <a:gd name="T70" fmla="*/ 659 w 1973"/>
                <a:gd name="T71" fmla="*/ 1918 h 1974"/>
                <a:gd name="T72" fmla="*/ 443 w 1973"/>
                <a:gd name="T73" fmla="*/ 1811 h 1974"/>
                <a:gd name="T74" fmla="*/ 261 w 1973"/>
                <a:gd name="T75" fmla="*/ 1656 h 1974"/>
                <a:gd name="T76" fmla="*/ 120 w 1973"/>
                <a:gd name="T77" fmla="*/ 1462 h 1974"/>
                <a:gd name="T78" fmla="*/ 31 w 1973"/>
                <a:gd name="T79" fmla="*/ 1237 h 1974"/>
                <a:gd name="T80" fmla="*/ 0 w 1973"/>
                <a:gd name="T81" fmla="*/ 988 h 1974"/>
                <a:gd name="T82" fmla="*/ 31 w 1973"/>
                <a:gd name="T83" fmla="*/ 739 h 1974"/>
                <a:gd name="T84" fmla="*/ 120 w 1973"/>
                <a:gd name="T85" fmla="*/ 513 h 1974"/>
                <a:gd name="T86" fmla="*/ 261 w 1973"/>
                <a:gd name="T87" fmla="*/ 319 h 1974"/>
                <a:gd name="T88" fmla="*/ 443 w 1973"/>
                <a:gd name="T89" fmla="*/ 163 h 1974"/>
                <a:gd name="T90" fmla="*/ 659 w 1973"/>
                <a:gd name="T91" fmla="*/ 56 h 1974"/>
                <a:gd name="T92" fmla="*/ 902 w 1973"/>
                <a:gd name="T93" fmla="*/ 4 h 19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973" h="1974">
                  <a:moveTo>
                    <a:pt x="986" y="273"/>
                  </a:moveTo>
                  <a:lnTo>
                    <a:pt x="913" y="277"/>
                  </a:lnTo>
                  <a:lnTo>
                    <a:pt x="843" y="288"/>
                  </a:lnTo>
                  <a:lnTo>
                    <a:pt x="775" y="305"/>
                  </a:lnTo>
                  <a:lnTo>
                    <a:pt x="708" y="329"/>
                  </a:lnTo>
                  <a:lnTo>
                    <a:pt x="646" y="359"/>
                  </a:lnTo>
                  <a:lnTo>
                    <a:pt x="586" y="395"/>
                  </a:lnTo>
                  <a:lnTo>
                    <a:pt x="532" y="436"/>
                  </a:lnTo>
                  <a:lnTo>
                    <a:pt x="481" y="482"/>
                  </a:lnTo>
                  <a:lnTo>
                    <a:pt x="434" y="533"/>
                  </a:lnTo>
                  <a:lnTo>
                    <a:pt x="393" y="588"/>
                  </a:lnTo>
                  <a:lnTo>
                    <a:pt x="358" y="646"/>
                  </a:lnTo>
                  <a:lnTo>
                    <a:pt x="327" y="710"/>
                  </a:lnTo>
                  <a:lnTo>
                    <a:pt x="304" y="775"/>
                  </a:lnTo>
                  <a:lnTo>
                    <a:pt x="286" y="843"/>
                  </a:lnTo>
                  <a:lnTo>
                    <a:pt x="275" y="914"/>
                  </a:lnTo>
                  <a:lnTo>
                    <a:pt x="271" y="988"/>
                  </a:lnTo>
                  <a:lnTo>
                    <a:pt x="275" y="1060"/>
                  </a:lnTo>
                  <a:lnTo>
                    <a:pt x="286" y="1131"/>
                  </a:lnTo>
                  <a:lnTo>
                    <a:pt x="304" y="1199"/>
                  </a:lnTo>
                  <a:lnTo>
                    <a:pt x="327" y="1265"/>
                  </a:lnTo>
                  <a:lnTo>
                    <a:pt x="358" y="1328"/>
                  </a:lnTo>
                  <a:lnTo>
                    <a:pt x="393" y="1386"/>
                  </a:lnTo>
                  <a:lnTo>
                    <a:pt x="434" y="1442"/>
                  </a:lnTo>
                  <a:lnTo>
                    <a:pt x="481" y="1492"/>
                  </a:lnTo>
                  <a:lnTo>
                    <a:pt x="532" y="1538"/>
                  </a:lnTo>
                  <a:lnTo>
                    <a:pt x="586" y="1579"/>
                  </a:lnTo>
                  <a:lnTo>
                    <a:pt x="646" y="1615"/>
                  </a:lnTo>
                  <a:lnTo>
                    <a:pt x="708" y="1645"/>
                  </a:lnTo>
                  <a:lnTo>
                    <a:pt x="775" y="1670"/>
                  </a:lnTo>
                  <a:lnTo>
                    <a:pt x="843" y="1687"/>
                  </a:lnTo>
                  <a:lnTo>
                    <a:pt x="913" y="1699"/>
                  </a:lnTo>
                  <a:lnTo>
                    <a:pt x="986" y="1702"/>
                  </a:lnTo>
                  <a:lnTo>
                    <a:pt x="1060" y="1699"/>
                  </a:lnTo>
                  <a:lnTo>
                    <a:pt x="1131" y="1687"/>
                  </a:lnTo>
                  <a:lnTo>
                    <a:pt x="1199" y="1670"/>
                  </a:lnTo>
                  <a:lnTo>
                    <a:pt x="1264" y="1645"/>
                  </a:lnTo>
                  <a:lnTo>
                    <a:pt x="1326" y="1615"/>
                  </a:lnTo>
                  <a:lnTo>
                    <a:pt x="1386" y="1579"/>
                  </a:lnTo>
                  <a:lnTo>
                    <a:pt x="1441" y="1538"/>
                  </a:lnTo>
                  <a:lnTo>
                    <a:pt x="1492" y="1492"/>
                  </a:lnTo>
                  <a:lnTo>
                    <a:pt x="1538" y="1442"/>
                  </a:lnTo>
                  <a:lnTo>
                    <a:pt x="1579" y="1386"/>
                  </a:lnTo>
                  <a:lnTo>
                    <a:pt x="1615" y="1328"/>
                  </a:lnTo>
                  <a:lnTo>
                    <a:pt x="1645" y="1265"/>
                  </a:lnTo>
                  <a:lnTo>
                    <a:pt x="1669" y="1199"/>
                  </a:lnTo>
                  <a:lnTo>
                    <a:pt x="1686" y="1131"/>
                  </a:lnTo>
                  <a:lnTo>
                    <a:pt x="1698" y="1060"/>
                  </a:lnTo>
                  <a:lnTo>
                    <a:pt x="1701" y="988"/>
                  </a:lnTo>
                  <a:lnTo>
                    <a:pt x="1698" y="914"/>
                  </a:lnTo>
                  <a:lnTo>
                    <a:pt x="1686" y="843"/>
                  </a:lnTo>
                  <a:lnTo>
                    <a:pt x="1669" y="775"/>
                  </a:lnTo>
                  <a:lnTo>
                    <a:pt x="1645" y="710"/>
                  </a:lnTo>
                  <a:lnTo>
                    <a:pt x="1615" y="646"/>
                  </a:lnTo>
                  <a:lnTo>
                    <a:pt x="1579" y="588"/>
                  </a:lnTo>
                  <a:lnTo>
                    <a:pt x="1538" y="533"/>
                  </a:lnTo>
                  <a:lnTo>
                    <a:pt x="1492" y="482"/>
                  </a:lnTo>
                  <a:lnTo>
                    <a:pt x="1441" y="436"/>
                  </a:lnTo>
                  <a:lnTo>
                    <a:pt x="1386" y="395"/>
                  </a:lnTo>
                  <a:lnTo>
                    <a:pt x="1326" y="359"/>
                  </a:lnTo>
                  <a:lnTo>
                    <a:pt x="1264" y="329"/>
                  </a:lnTo>
                  <a:lnTo>
                    <a:pt x="1199" y="305"/>
                  </a:lnTo>
                  <a:lnTo>
                    <a:pt x="1131" y="288"/>
                  </a:lnTo>
                  <a:lnTo>
                    <a:pt x="1060" y="277"/>
                  </a:lnTo>
                  <a:lnTo>
                    <a:pt x="986" y="273"/>
                  </a:lnTo>
                  <a:close/>
                  <a:moveTo>
                    <a:pt x="986" y="0"/>
                  </a:moveTo>
                  <a:lnTo>
                    <a:pt x="1071" y="4"/>
                  </a:lnTo>
                  <a:lnTo>
                    <a:pt x="1155" y="15"/>
                  </a:lnTo>
                  <a:lnTo>
                    <a:pt x="1235" y="33"/>
                  </a:lnTo>
                  <a:lnTo>
                    <a:pt x="1314" y="56"/>
                  </a:lnTo>
                  <a:lnTo>
                    <a:pt x="1389" y="86"/>
                  </a:lnTo>
                  <a:lnTo>
                    <a:pt x="1461" y="122"/>
                  </a:lnTo>
                  <a:lnTo>
                    <a:pt x="1530" y="163"/>
                  </a:lnTo>
                  <a:lnTo>
                    <a:pt x="1594" y="211"/>
                  </a:lnTo>
                  <a:lnTo>
                    <a:pt x="1655" y="262"/>
                  </a:lnTo>
                  <a:lnTo>
                    <a:pt x="1711" y="319"/>
                  </a:lnTo>
                  <a:lnTo>
                    <a:pt x="1764" y="380"/>
                  </a:lnTo>
                  <a:lnTo>
                    <a:pt x="1810" y="445"/>
                  </a:lnTo>
                  <a:lnTo>
                    <a:pt x="1852" y="513"/>
                  </a:lnTo>
                  <a:lnTo>
                    <a:pt x="1888" y="585"/>
                  </a:lnTo>
                  <a:lnTo>
                    <a:pt x="1918" y="660"/>
                  </a:lnTo>
                  <a:lnTo>
                    <a:pt x="1942" y="739"/>
                  </a:lnTo>
                  <a:lnTo>
                    <a:pt x="1959" y="820"/>
                  </a:lnTo>
                  <a:lnTo>
                    <a:pt x="1971" y="902"/>
                  </a:lnTo>
                  <a:lnTo>
                    <a:pt x="1973" y="988"/>
                  </a:lnTo>
                  <a:lnTo>
                    <a:pt x="1971" y="1072"/>
                  </a:lnTo>
                  <a:lnTo>
                    <a:pt x="1959" y="1156"/>
                  </a:lnTo>
                  <a:lnTo>
                    <a:pt x="1942" y="1237"/>
                  </a:lnTo>
                  <a:lnTo>
                    <a:pt x="1918" y="1314"/>
                  </a:lnTo>
                  <a:lnTo>
                    <a:pt x="1888" y="1390"/>
                  </a:lnTo>
                  <a:lnTo>
                    <a:pt x="1852" y="1462"/>
                  </a:lnTo>
                  <a:lnTo>
                    <a:pt x="1810" y="1531"/>
                  </a:lnTo>
                  <a:lnTo>
                    <a:pt x="1764" y="1595"/>
                  </a:lnTo>
                  <a:lnTo>
                    <a:pt x="1711" y="1656"/>
                  </a:lnTo>
                  <a:lnTo>
                    <a:pt x="1655" y="1712"/>
                  </a:lnTo>
                  <a:lnTo>
                    <a:pt x="1594" y="1765"/>
                  </a:lnTo>
                  <a:lnTo>
                    <a:pt x="1530" y="1811"/>
                  </a:lnTo>
                  <a:lnTo>
                    <a:pt x="1461" y="1852"/>
                  </a:lnTo>
                  <a:lnTo>
                    <a:pt x="1389" y="1888"/>
                  </a:lnTo>
                  <a:lnTo>
                    <a:pt x="1314" y="1918"/>
                  </a:lnTo>
                  <a:lnTo>
                    <a:pt x="1235" y="1943"/>
                  </a:lnTo>
                  <a:lnTo>
                    <a:pt x="1155" y="1960"/>
                  </a:lnTo>
                  <a:lnTo>
                    <a:pt x="1071" y="1970"/>
                  </a:lnTo>
                  <a:lnTo>
                    <a:pt x="986" y="1974"/>
                  </a:lnTo>
                  <a:lnTo>
                    <a:pt x="902" y="1970"/>
                  </a:lnTo>
                  <a:lnTo>
                    <a:pt x="818" y="1960"/>
                  </a:lnTo>
                  <a:lnTo>
                    <a:pt x="737" y="1943"/>
                  </a:lnTo>
                  <a:lnTo>
                    <a:pt x="659" y="1918"/>
                  </a:lnTo>
                  <a:lnTo>
                    <a:pt x="584" y="1888"/>
                  </a:lnTo>
                  <a:lnTo>
                    <a:pt x="512" y="1852"/>
                  </a:lnTo>
                  <a:lnTo>
                    <a:pt x="443" y="1811"/>
                  </a:lnTo>
                  <a:lnTo>
                    <a:pt x="378" y="1765"/>
                  </a:lnTo>
                  <a:lnTo>
                    <a:pt x="317" y="1712"/>
                  </a:lnTo>
                  <a:lnTo>
                    <a:pt x="261" y="1656"/>
                  </a:lnTo>
                  <a:lnTo>
                    <a:pt x="209" y="1595"/>
                  </a:lnTo>
                  <a:lnTo>
                    <a:pt x="163" y="1531"/>
                  </a:lnTo>
                  <a:lnTo>
                    <a:pt x="120" y="1462"/>
                  </a:lnTo>
                  <a:lnTo>
                    <a:pt x="86" y="1390"/>
                  </a:lnTo>
                  <a:lnTo>
                    <a:pt x="54" y="1314"/>
                  </a:lnTo>
                  <a:lnTo>
                    <a:pt x="31" y="1237"/>
                  </a:lnTo>
                  <a:lnTo>
                    <a:pt x="13" y="1156"/>
                  </a:lnTo>
                  <a:lnTo>
                    <a:pt x="3" y="1072"/>
                  </a:lnTo>
                  <a:lnTo>
                    <a:pt x="0" y="988"/>
                  </a:lnTo>
                  <a:lnTo>
                    <a:pt x="3" y="902"/>
                  </a:lnTo>
                  <a:lnTo>
                    <a:pt x="13" y="820"/>
                  </a:lnTo>
                  <a:lnTo>
                    <a:pt x="31" y="739"/>
                  </a:lnTo>
                  <a:lnTo>
                    <a:pt x="54" y="660"/>
                  </a:lnTo>
                  <a:lnTo>
                    <a:pt x="86" y="585"/>
                  </a:lnTo>
                  <a:lnTo>
                    <a:pt x="120" y="513"/>
                  </a:lnTo>
                  <a:lnTo>
                    <a:pt x="163" y="445"/>
                  </a:lnTo>
                  <a:lnTo>
                    <a:pt x="209" y="380"/>
                  </a:lnTo>
                  <a:lnTo>
                    <a:pt x="261" y="319"/>
                  </a:lnTo>
                  <a:lnTo>
                    <a:pt x="317" y="262"/>
                  </a:lnTo>
                  <a:lnTo>
                    <a:pt x="378" y="211"/>
                  </a:lnTo>
                  <a:lnTo>
                    <a:pt x="443" y="163"/>
                  </a:lnTo>
                  <a:lnTo>
                    <a:pt x="512" y="122"/>
                  </a:lnTo>
                  <a:lnTo>
                    <a:pt x="584" y="86"/>
                  </a:lnTo>
                  <a:lnTo>
                    <a:pt x="659" y="56"/>
                  </a:lnTo>
                  <a:lnTo>
                    <a:pt x="737" y="33"/>
                  </a:lnTo>
                  <a:lnTo>
                    <a:pt x="818" y="15"/>
                  </a:lnTo>
                  <a:lnTo>
                    <a:pt x="902" y="4"/>
                  </a:lnTo>
                  <a:lnTo>
                    <a:pt x="98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562">
              <a:extLst>
                <a:ext uri="{FF2B5EF4-FFF2-40B4-BE49-F238E27FC236}">
                  <a16:creationId xmlns:a16="http://schemas.microsoft.com/office/drawing/2014/main" id="{2ABA0BFF-1A45-447B-8DC9-6A2ACC4482FA}"/>
                </a:ext>
              </a:extLst>
            </p:cNvPr>
            <p:cNvSpPr>
              <a:spLocks/>
            </p:cNvSpPr>
            <p:nvPr/>
          </p:nvSpPr>
          <p:spPr bwMode="auto">
            <a:xfrm>
              <a:off x="1300" y="2699"/>
              <a:ext cx="230" cy="394"/>
            </a:xfrm>
            <a:custGeom>
              <a:avLst/>
              <a:gdLst>
                <a:gd name="T0" fmla="*/ 220 w 461"/>
                <a:gd name="T1" fmla="*/ 0 h 788"/>
                <a:gd name="T2" fmla="*/ 240 w 461"/>
                <a:gd name="T3" fmla="*/ 0 h 788"/>
                <a:gd name="T4" fmla="*/ 279 w 461"/>
                <a:gd name="T5" fmla="*/ 3 h 788"/>
                <a:gd name="T6" fmla="*/ 315 w 461"/>
                <a:gd name="T7" fmla="*/ 13 h 788"/>
                <a:gd name="T8" fmla="*/ 350 w 461"/>
                <a:gd name="T9" fmla="*/ 29 h 788"/>
                <a:gd name="T10" fmla="*/ 382 w 461"/>
                <a:gd name="T11" fmla="*/ 51 h 788"/>
                <a:gd name="T12" fmla="*/ 410 w 461"/>
                <a:gd name="T13" fmla="*/ 79 h 788"/>
                <a:gd name="T14" fmla="*/ 432 w 461"/>
                <a:gd name="T15" fmla="*/ 110 h 788"/>
                <a:gd name="T16" fmla="*/ 448 w 461"/>
                <a:gd name="T17" fmla="*/ 145 h 788"/>
                <a:gd name="T18" fmla="*/ 458 w 461"/>
                <a:gd name="T19" fmla="*/ 182 h 788"/>
                <a:gd name="T20" fmla="*/ 461 w 461"/>
                <a:gd name="T21" fmla="*/ 221 h 788"/>
                <a:gd name="T22" fmla="*/ 458 w 461"/>
                <a:gd name="T23" fmla="*/ 259 h 788"/>
                <a:gd name="T24" fmla="*/ 374 w 461"/>
                <a:gd name="T25" fmla="*/ 745 h 788"/>
                <a:gd name="T26" fmla="*/ 367 w 461"/>
                <a:gd name="T27" fmla="*/ 762 h 788"/>
                <a:gd name="T28" fmla="*/ 356 w 461"/>
                <a:gd name="T29" fmla="*/ 776 h 788"/>
                <a:gd name="T30" fmla="*/ 340 w 461"/>
                <a:gd name="T31" fmla="*/ 785 h 788"/>
                <a:gd name="T32" fmla="*/ 323 w 461"/>
                <a:gd name="T33" fmla="*/ 788 h 788"/>
                <a:gd name="T34" fmla="*/ 138 w 461"/>
                <a:gd name="T35" fmla="*/ 788 h 788"/>
                <a:gd name="T36" fmla="*/ 121 w 461"/>
                <a:gd name="T37" fmla="*/ 785 h 788"/>
                <a:gd name="T38" fmla="*/ 104 w 461"/>
                <a:gd name="T39" fmla="*/ 776 h 788"/>
                <a:gd name="T40" fmla="*/ 93 w 461"/>
                <a:gd name="T41" fmla="*/ 762 h 788"/>
                <a:gd name="T42" fmla="*/ 87 w 461"/>
                <a:gd name="T43" fmla="*/ 745 h 788"/>
                <a:gd name="T44" fmla="*/ 2 w 461"/>
                <a:gd name="T45" fmla="*/ 259 h 788"/>
                <a:gd name="T46" fmla="*/ 0 w 461"/>
                <a:gd name="T47" fmla="*/ 221 h 788"/>
                <a:gd name="T48" fmla="*/ 4 w 461"/>
                <a:gd name="T49" fmla="*/ 182 h 788"/>
                <a:gd name="T50" fmla="*/ 14 w 461"/>
                <a:gd name="T51" fmla="*/ 145 h 788"/>
                <a:gd name="T52" fmla="*/ 30 w 461"/>
                <a:gd name="T53" fmla="*/ 110 h 788"/>
                <a:gd name="T54" fmla="*/ 52 w 461"/>
                <a:gd name="T55" fmla="*/ 79 h 788"/>
                <a:gd name="T56" fmla="*/ 80 w 461"/>
                <a:gd name="T57" fmla="*/ 51 h 788"/>
                <a:gd name="T58" fmla="*/ 111 w 461"/>
                <a:gd name="T59" fmla="*/ 29 h 788"/>
                <a:gd name="T60" fmla="*/ 146 w 461"/>
                <a:gd name="T61" fmla="*/ 13 h 788"/>
                <a:gd name="T62" fmla="*/ 182 w 461"/>
                <a:gd name="T63" fmla="*/ 3 h 788"/>
                <a:gd name="T64" fmla="*/ 220 w 461"/>
                <a:gd name="T65" fmla="*/ 0 h 7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461" h="788">
                  <a:moveTo>
                    <a:pt x="220" y="0"/>
                  </a:moveTo>
                  <a:lnTo>
                    <a:pt x="240" y="0"/>
                  </a:lnTo>
                  <a:lnTo>
                    <a:pt x="279" y="3"/>
                  </a:lnTo>
                  <a:lnTo>
                    <a:pt x="315" y="13"/>
                  </a:lnTo>
                  <a:lnTo>
                    <a:pt x="350" y="29"/>
                  </a:lnTo>
                  <a:lnTo>
                    <a:pt x="382" y="51"/>
                  </a:lnTo>
                  <a:lnTo>
                    <a:pt x="410" y="79"/>
                  </a:lnTo>
                  <a:lnTo>
                    <a:pt x="432" y="110"/>
                  </a:lnTo>
                  <a:lnTo>
                    <a:pt x="448" y="145"/>
                  </a:lnTo>
                  <a:lnTo>
                    <a:pt x="458" y="182"/>
                  </a:lnTo>
                  <a:lnTo>
                    <a:pt x="461" y="221"/>
                  </a:lnTo>
                  <a:lnTo>
                    <a:pt x="458" y="259"/>
                  </a:lnTo>
                  <a:lnTo>
                    <a:pt x="374" y="745"/>
                  </a:lnTo>
                  <a:lnTo>
                    <a:pt x="367" y="762"/>
                  </a:lnTo>
                  <a:lnTo>
                    <a:pt x="356" y="776"/>
                  </a:lnTo>
                  <a:lnTo>
                    <a:pt x="340" y="785"/>
                  </a:lnTo>
                  <a:lnTo>
                    <a:pt x="323" y="788"/>
                  </a:lnTo>
                  <a:lnTo>
                    <a:pt x="138" y="788"/>
                  </a:lnTo>
                  <a:lnTo>
                    <a:pt x="121" y="785"/>
                  </a:lnTo>
                  <a:lnTo>
                    <a:pt x="104" y="776"/>
                  </a:lnTo>
                  <a:lnTo>
                    <a:pt x="93" y="762"/>
                  </a:lnTo>
                  <a:lnTo>
                    <a:pt x="87" y="745"/>
                  </a:lnTo>
                  <a:lnTo>
                    <a:pt x="2" y="259"/>
                  </a:lnTo>
                  <a:lnTo>
                    <a:pt x="0" y="221"/>
                  </a:lnTo>
                  <a:lnTo>
                    <a:pt x="4" y="182"/>
                  </a:lnTo>
                  <a:lnTo>
                    <a:pt x="14" y="145"/>
                  </a:lnTo>
                  <a:lnTo>
                    <a:pt x="30" y="110"/>
                  </a:lnTo>
                  <a:lnTo>
                    <a:pt x="52" y="79"/>
                  </a:lnTo>
                  <a:lnTo>
                    <a:pt x="80" y="51"/>
                  </a:lnTo>
                  <a:lnTo>
                    <a:pt x="111" y="29"/>
                  </a:lnTo>
                  <a:lnTo>
                    <a:pt x="146" y="13"/>
                  </a:lnTo>
                  <a:lnTo>
                    <a:pt x="182" y="3"/>
                  </a:lnTo>
                  <a:lnTo>
                    <a:pt x="22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563">
              <a:extLst>
                <a:ext uri="{FF2B5EF4-FFF2-40B4-BE49-F238E27FC236}">
                  <a16:creationId xmlns:a16="http://schemas.microsoft.com/office/drawing/2014/main" id="{1B774D42-091A-48FD-B21C-A24D42EFCAF7}"/>
                </a:ext>
              </a:extLst>
            </p:cNvPr>
            <p:cNvSpPr>
              <a:spLocks/>
            </p:cNvSpPr>
            <p:nvPr/>
          </p:nvSpPr>
          <p:spPr bwMode="auto">
            <a:xfrm>
              <a:off x="1336" y="3124"/>
              <a:ext cx="159" cy="159"/>
            </a:xfrm>
            <a:custGeom>
              <a:avLst/>
              <a:gdLst>
                <a:gd name="T0" fmla="*/ 158 w 318"/>
                <a:gd name="T1" fmla="*/ 0 h 317"/>
                <a:gd name="T2" fmla="*/ 191 w 318"/>
                <a:gd name="T3" fmla="*/ 2 h 317"/>
                <a:gd name="T4" fmla="*/ 221 w 318"/>
                <a:gd name="T5" fmla="*/ 12 h 317"/>
                <a:gd name="T6" fmla="*/ 247 w 318"/>
                <a:gd name="T7" fmla="*/ 27 h 317"/>
                <a:gd name="T8" fmla="*/ 270 w 318"/>
                <a:gd name="T9" fmla="*/ 46 h 317"/>
                <a:gd name="T10" fmla="*/ 290 w 318"/>
                <a:gd name="T11" fmla="*/ 69 h 317"/>
                <a:gd name="T12" fmla="*/ 305 w 318"/>
                <a:gd name="T13" fmla="*/ 97 h 317"/>
                <a:gd name="T14" fmla="*/ 314 w 318"/>
                <a:gd name="T15" fmla="*/ 127 h 317"/>
                <a:gd name="T16" fmla="*/ 318 w 318"/>
                <a:gd name="T17" fmla="*/ 158 h 317"/>
                <a:gd name="T18" fmla="*/ 314 w 318"/>
                <a:gd name="T19" fmla="*/ 190 h 317"/>
                <a:gd name="T20" fmla="*/ 305 w 318"/>
                <a:gd name="T21" fmla="*/ 220 h 317"/>
                <a:gd name="T22" fmla="*/ 290 w 318"/>
                <a:gd name="T23" fmla="*/ 247 h 317"/>
                <a:gd name="T24" fmla="*/ 270 w 318"/>
                <a:gd name="T25" fmla="*/ 271 h 317"/>
                <a:gd name="T26" fmla="*/ 247 w 318"/>
                <a:gd name="T27" fmla="*/ 290 h 317"/>
                <a:gd name="T28" fmla="*/ 221 w 318"/>
                <a:gd name="T29" fmla="*/ 305 h 317"/>
                <a:gd name="T30" fmla="*/ 191 w 318"/>
                <a:gd name="T31" fmla="*/ 313 h 317"/>
                <a:gd name="T32" fmla="*/ 158 w 318"/>
                <a:gd name="T33" fmla="*/ 317 h 317"/>
                <a:gd name="T34" fmla="*/ 126 w 318"/>
                <a:gd name="T35" fmla="*/ 313 h 317"/>
                <a:gd name="T36" fmla="*/ 96 w 318"/>
                <a:gd name="T37" fmla="*/ 305 h 317"/>
                <a:gd name="T38" fmla="*/ 70 w 318"/>
                <a:gd name="T39" fmla="*/ 290 h 317"/>
                <a:gd name="T40" fmla="*/ 46 w 318"/>
                <a:gd name="T41" fmla="*/ 271 h 317"/>
                <a:gd name="T42" fmla="*/ 26 w 318"/>
                <a:gd name="T43" fmla="*/ 247 h 317"/>
                <a:gd name="T44" fmla="*/ 13 w 318"/>
                <a:gd name="T45" fmla="*/ 220 h 317"/>
                <a:gd name="T46" fmla="*/ 3 w 318"/>
                <a:gd name="T47" fmla="*/ 190 h 317"/>
                <a:gd name="T48" fmla="*/ 0 w 318"/>
                <a:gd name="T49" fmla="*/ 158 h 317"/>
                <a:gd name="T50" fmla="*/ 3 w 318"/>
                <a:gd name="T51" fmla="*/ 127 h 317"/>
                <a:gd name="T52" fmla="*/ 13 w 318"/>
                <a:gd name="T53" fmla="*/ 97 h 317"/>
                <a:gd name="T54" fmla="*/ 26 w 318"/>
                <a:gd name="T55" fmla="*/ 69 h 317"/>
                <a:gd name="T56" fmla="*/ 46 w 318"/>
                <a:gd name="T57" fmla="*/ 46 h 317"/>
                <a:gd name="T58" fmla="*/ 70 w 318"/>
                <a:gd name="T59" fmla="*/ 27 h 317"/>
                <a:gd name="T60" fmla="*/ 96 w 318"/>
                <a:gd name="T61" fmla="*/ 12 h 317"/>
                <a:gd name="T62" fmla="*/ 126 w 318"/>
                <a:gd name="T63" fmla="*/ 2 h 317"/>
                <a:gd name="T64" fmla="*/ 158 w 318"/>
                <a:gd name="T65" fmla="*/ 0 h 3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18" h="317">
                  <a:moveTo>
                    <a:pt x="158" y="0"/>
                  </a:moveTo>
                  <a:lnTo>
                    <a:pt x="191" y="2"/>
                  </a:lnTo>
                  <a:lnTo>
                    <a:pt x="221" y="12"/>
                  </a:lnTo>
                  <a:lnTo>
                    <a:pt x="247" y="27"/>
                  </a:lnTo>
                  <a:lnTo>
                    <a:pt x="270" y="46"/>
                  </a:lnTo>
                  <a:lnTo>
                    <a:pt x="290" y="69"/>
                  </a:lnTo>
                  <a:lnTo>
                    <a:pt x="305" y="97"/>
                  </a:lnTo>
                  <a:lnTo>
                    <a:pt x="314" y="127"/>
                  </a:lnTo>
                  <a:lnTo>
                    <a:pt x="318" y="158"/>
                  </a:lnTo>
                  <a:lnTo>
                    <a:pt x="314" y="190"/>
                  </a:lnTo>
                  <a:lnTo>
                    <a:pt x="305" y="220"/>
                  </a:lnTo>
                  <a:lnTo>
                    <a:pt x="290" y="247"/>
                  </a:lnTo>
                  <a:lnTo>
                    <a:pt x="270" y="271"/>
                  </a:lnTo>
                  <a:lnTo>
                    <a:pt x="247" y="290"/>
                  </a:lnTo>
                  <a:lnTo>
                    <a:pt x="221" y="305"/>
                  </a:lnTo>
                  <a:lnTo>
                    <a:pt x="191" y="313"/>
                  </a:lnTo>
                  <a:lnTo>
                    <a:pt x="158" y="317"/>
                  </a:lnTo>
                  <a:lnTo>
                    <a:pt x="126" y="313"/>
                  </a:lnTo>
                  <a:lnTo>
                    <a:pt x="96" y="305"/>
                  </a:lnTo>
                  <a:lnTo>
                    <a:pt x="70" y="290"/>
                  </a:lnTo>
                  <a:lnTo>
                    <a:pt x="46" y="271"/>
                  </a:lnTo>
                  <a:lnTo>
                    <a:pt x="26" y="247"/>
                  </a:lnTo>
                  <a:lnTo>
                    <a:pt x="13" y="220"/>
                  </a:lnTo>
                  <a:lnTo>
                    <a:pt x="3" y="190"/>
                  </a:lnTo>
                  <a:lnTo>
                    <a:pt x="0" y="158"/>
                  </a:lnTo>
                  <a:lnTo>
                    <a:pt x="3" y="127"/>
                  </a:lnTo>
                  <a:lnTo>
                    <a:pt x="13" y="97"/>
                  </a:lnTo>
                  <a:lnTo>
                    <a:pt x="26" y="69"/>
                  </a:lnTo>
                  <a:lnTo>
                    <a:pt x="46" y="46"/>
                  </a:lnTo>
                  <a:lnTo>
                    <a:pt x="70" y="27"/>
                  </a:lnTo>
                  <a:lnTo>
                    <a:pt x="96" y="12"/>
                  </a:lnTo>
                  <a:lnTo>
                    <a:pt x="126" y="2"/>
                  </a:lnTo>
                  <a:lnTo>
                    <a:pt x="15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564">
              <a:extLst>
                <a:ext uri="{FF2B5EF4-FFF2-40B4-BE49-F238E27FC236}">
                  <a16:creationId xmlns:a16="http://schemas.microsoft.com/office/drawing/2014/main" id="{92C42B7E-C990-43FB-9291-9B915CBAA589}"/>
                </a:ext>
              </a:extLst>
            </p:cNvPr>
            <p:cNvSpPr>
              <a:spLocks/>
            </p:cNvSpPr>
            <p:nvPr/>
          </p:nvSpPr>
          <p:spPr bwMode="auto">
            <a:xfrm>
              <a:off x="-128" y="2371"/>
              <a:ext cx="329" cy="1083"/>
            </a:xfrm>
            <a:custGeom>
              <a:avLst/>
              <a:gdLst>
                <a:gd name="T0" fmla="*/ 76 w 658"/>
                <a:gd name="T1" fmla="*/ 0 h 2165"/>
                <a:gd name="T2" fmla="*/ 581 w 658"/>
                <a:gd name="T3" fmla="*/ 0 h 2165"/>
                <a:gd name="T4" fmla="*/ 602 w 658"/>
                <a:gd name="T5" fmla="*/ 3 h 2165"/>
                <a:gd name="T6" fmla="*/ 620 w 658"/>
                <a:gd name="T7" fmla="*/ 10 h 2165"/>
                <a:gd name="T8" fmla="*/ 636 w 658"/>
                <a:gd name="T9" fmla="*/ 22 h 2165"/>
                <a:gd name="T10" fmla="*/ 647 w 658"/>
                <a:gd name="T11" fmla="*/ 37 h 2165"/>
                <a:gd name="T12" fmla="*/ 656 w 658"/>
                <a:gd name="T13" fmla="*/ 56 h 2165"/>
                <a:gd name="T14" fmla="*/ 658 w 658"/>
                <a:gd name="T15" fmla="*/ 76 h 2165"/>
                <a:gd name="T16" fmla="*/ 658 w 658"/>
                <a:gd name="T17" fmla="*/ 2089 h 2165"/>
                <a:gd name="T18" fmla="*/ 656 w 658"/>
                <a:gd name="T19" fmla="*/ 2109 h 2165"/>
                <a:gd name="T20" fmla="*/ 647 w 658"/>
                <a:gd name="T21" fmla="*/ 2128 h 2165"/>
                <a:gd name="T22" fmla="*/ 636 w 658"/>
                <a:gd name="T23" fmla="*/ 2143 h 2165"/>
                <a:gd name="T24" fmla="*/ 620 w 658"/>
                <a:gd name="T25" fmla="*/ 2155 h 2165"/>
                <a:gd name="T26" fmla="*/ 602 w 658"/>
                <a:gd name="T27" fmla="*/ 2163 h 2165"/>
                <a:gd name="T28" fmla="*/ 582 w 658"/>
                <a:gd name="T29" fmla="*/ 2165 h 2165"/>
                <a:gd name="T30" fmla="*/ 76 w 658"/>
                <a:gd name="T31" fmla="*/ 2165 h 2165"/>
                <a:gd name="T32" fmla="*/ 56 w 658"/>
                <a:gd name="T33" fmla="*/ 2163 h 2165"/>
                <a:gd name="T34" fmla="*/ 38 w 658"/>
                <a:gd name="T35" fmla="*/ 2155 h 2165"/>
                <a:gd name="T36" fmla="*/ 22 w 658"/>
                <a:gd name="T37" fmla="*/ 2143 h 2165"/>
                <a:gd name="T38" fmla="*/ 10 w 658"/>
                <a:gd name="T39" fmla="*/ 2128 h 2165"/>
                <a:gd name="T40" fmla="*/ 3 w 658"/>
                <a:gd name="T41" fmla="*/ 2109 h 2165"/>
                <a:gd name="T42" fmla="*/ 0 w 658"/>
                <a:gd name="T43" fmla="*/ 2089 h 2165"/>
                <a:gd name="T44" fmla="*/ 0 w 658"/>
                <a:gd name="T45" fmla="*/ 76 h 2165"/>
                <a:gd name="T46" fmla="*/ 3 w 658"/>
                <a:gd name="T47" fmla="*/ 56 h 2165"/>
                <a:gd name="T48" fmla="*/ 10 w 658"/>
                <a:gd name="T49" fmla="*/ 37 h 2165"/>
                <a:gd name="T50" fmla="*/ 22 w 658"/>
                <a:gd name="T51" fmla="*/ 22 h 2165"/>
                <a:gd name="T52" fmla="*/ 38 w 658"/>
                <a:gd name="T53" fmla="*/ 10 h 2165"/>
                <a:gd name="T54" fmla="*/ 56 w 658"/>
                <a:gd name="T55" fmla="*/ 3 h 2165"/>
                <a:gd name="T56" fmla="*/ 76 w 658"/>
                <a:gd name="T57" fmla="*/ 0 h 21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58" h="2165">
                  <a:moveTo>
                    <a:pt x="76" y="0"/>
                  </a:moveTo>
                  <a:lnTo>
                    <a:pt x="581" y="0"/>
                  </a:lnTo>
                  <a:lnTo>
                    <a:pt x="602" y="3"/>
                  </a:lnTo>
                  <a:lnTo>
                    <a:pt x="620" y="10"/>
                  </a:lnTo>
                  <a:lnTo>
                    <a:pt x="636" y="22"/>
                  </a:lnTo>
                  <a:lnTo>
                    <a:pt x="647" y="37"/>
                  </a:lnTo>
                  <a:lnTo>
                    <a:pt x="656" y="56"/>
                  </a:lnTo>
                  <a:lnTo>
                    <a:pt x="658" y="76"/>
                  </a:lnTo>
                  <a:lnTo>
                    <a:pt x="658" y="2089"/>
                  </a:lnTo>
                  <a:lnTo>
                    <a:pt x="656" y="2109"/>
                  </a:lnTo>
                  <a:lnTo>
                    <a:pt x="647" y="2128"/>
                  </a:lnTo>
                  <a:lnTo>
                    <a:pt x="636" y="2143"/>
                  </a:lnTo>
                  <a:lnTo>
                    <a:pt x="620" y="2155"/>
                  </a:lnTo>
                  <a:lnTo>
                    <a:pt x="602" y="2163"/>
                  </a:lnTo>
                  <a:lnTo>
                    <a:pt x="582" y="2165"/>
                  </a:lnTo>
                  <a:lnTo>
                    <a:pt x="76" y="2165"/>
                  </a:lnTo>
                  <a:lnTo>
                    <a:pt x="56" y="2163"/>
                  </a:lnTo>
                  <a:lnTo>
                    <a:pt x="38" y="2155"/>
                  </a:lnTo>
                  <a:lnTo>
                    <a:pt x="22" y="2143"/>
                  </a:lnTo>
                  <a:lnTo>
                    <a:pt x="10" y="2128"/>
                  </a:lnTo>
                  <a:lnTo>
                    <a:pt x="3" y="2109"/>
                  </a:lnTo>
                  <a:lnTo>
                    <a:pt x="0" y="2089"/>
                  </a:lnTo>
                  <a:lnTo>
                    <a:pt x="0" y="76"/>
                  </a:lnTo>
                  <a:lnTo>
                    <a:pt x="3" y="56"/>
                  </a:lnTo>
                  <a:lnTo>
                    <a:pt x="10" y="37"/>
                  </a:lnTo>
                  <a:lnTo>
                    <a:pt x="22" y="22"/>
                  </a:lnTo>
                  <a:lnTo>
                    <a:pt x="38" y="10"/>
                  </a:lnTo>
                  <a:lnTo>
                    <a:pt x="56" y="3"/>
                  </a:lnTo>
                  <a:lnTo>
                    <a:pt x="7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565">
              <a:extLst>
                <a:ext uri="{FF2B5EF4-FFF2-40B4-BE49-F238E27FC236}">
                  <a16:creationId xmlns:a16="http://schemas.microsoft.com/office/drawing/2014/main" id="{B827AAEA-DD9C-4F3C-9B68-A736C4374FD0}"/>
                </a:ext>
              </a:extLst>
            </p:cNvPr>
            <p:cNvSpPr>
              <a:spLocks/>
            </p:cNvSpPr>
            <p:nvPr/>
          </p:nvSpPr>
          <p:spPr bwMode="auto">
            <a:xfrm>
              <a:off x="349" y="2218"/>
              <a:ext cx="329" cy="1236"/>
            </a:xfrm>
            <a:custGeom>
              <a:avLst/>
              <a:gdLst>
                <a:gd name="T0" fmla="*/ 76 w 658"/>
                <a:gd name="T1" fmla="*/ 0 h 2471"/>
                <a:gd name="T2" fmla="*/ 582 w 658"/>
                <a:gd name="T3" fmla="*/ 0 h 2471"/>
                <a:gd name="T4" fmla="*/ 602 w 658"/>
                <a:gd name="T5" fmla="*/ 2 h 2471"/>
                <a:gd name="T6" fmla="*/ 621 w 658"/>
                <a:gd name="T7" fmla="*/ 10 h 2471"/>
                <a:gd name="T8" fmla="*/ 636 w 658"/>
                <a:gd name="T9" fmla="*/ 22 h 2471"/>
                <a:gd name="T10" fmla="*/ 648 w 658"/>
                <a:gd name="T11" fmla="*/ 37 h 2471"/>
                <a:gd name="T12" fmla="*/ 656 w 658"/>
                <a:gd name="T13" fmla="*/ 56 h 2471"/>
                <a:gd name="T14" fmla="*/ 658 w 658"/>
                <a:gd name="T15" fmla="*/ 76 h 2471"/>
                <a:gd name="T16" fmla="*/ 658 w 658"/>
                <a:gd name="T17" fmla="*/ 2395 h 2471"/>
                <a:gd name="T18" fmla="*/ 656 w 658"/>
                <a:gd name="T19" fmla="*/ 2415 h 2471"/>
                <a:gd name="T20" fmla="*/ 648 w 658"/>
                <a:gd name="T21" fmla="*/ 2434 h 2471"/>
                <a:gd name="T22" fmla="*/ 636 w 658"/>
                <a:gd name="T23" fmla="*/ 2449 h 2471"/>
                <a:gd name="T24" fmla="*/ 621 w 658"/>
                <a:gd name="T25" fmla="*/ 2461 h 2471"/>
                <a:gd name="T26" fmla="*/ 602 w 658"/>
                <a:gd name="T27" fmla="*/ 2469 h 2471"/>
                <a:gd name="T28" fmla="*/ 582 w 658"/>
                <a:gd name="T29" fmla="*/ 2471 h 2471"/>
                <a:gd name="T30" fmla="*/ 76 w 658"/>
                <a:gd name="T31" fmla="*/ 2471 h 2471"/>
                <a:gd name="T32" fmla="*/ 57 w 658"/>
                <a:gd name="T33" fmla="*/ 2469 h 2471"/>
                <a:gd name="T34" fmla="*/ 38 w 658"/>
                <a:gd name="T35" fmla="*/ 2461 h 2471"/>
                <a:gd name="T36" fmla="*/ 23 w 658"/>
                <a:gd name="T37" fmla="*/ 2449 h 2471"/>
                <a:gd name="T38" fmla="*/ 10 w 658"/>
                <a:gd name="T39" fmla="*/ 2434 h 2471"/>
                <a:gd name="T40" fmla="*/ 3 w 658"/>
                <a:gd name="T41" fmla="*/ 2415 h 2471"/>
                <a:gd name="T42" fmla="*/ 0 w 658"/>
                <a:gd name="T43" fmla="*/ 2395 h 2471"/>
                <a:gd name="T44" fmla="*/ 0 w 658"/>
                <a:gd name="T45" fmla="*/ 76 h 2471"/>
                <a:gd name="T46" fmla="*/ 3 w 658"/>
                <a:gd name="T47" fmla="*/ 56 h 2471"/>
                <a:gd name="T48" fmla="*/ 10 w 658"/>
                <a:gd name="T49" fmla="*/ 37 h 2471"/>
                <a:gd name="T50" fmla="*/ 23 w 658"/>
                <a:gd name="T51" fmla="*/ 22 h 2471"/>
                <a:gd name="T52" fmla="*/ 38 w 658"/>
                <a:gd name="T53" fmla="*/ 10 h 2471"/>
                <a:gd name="T54" fmla="*/ 57 w 658"/>
                <a:gd name="T55" fmla="*/ 2 h 2471"/>
                <a:gd name="T56" fmla="*/ 76 w 658"/>
                <a:gd name="T57" fmla="*/ 0 h 24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58" h="2471">
                  <a:moveTo>
                    <a:pt x="76" y="0"/>
                  </a:moveTo>
                  <a:lnTo>
                    <a:pt x="582" y="0"/>
                  </a:lnTo>
                  <a:lnTo>
                    <a:pt x="602" y="2"/>
                  </a:lnTo>
                  <a:lnTo>
                    <a:pt x="621" y="10"/>
                  </a:lnTo>
                  <a:lnTo>
                    <a:pt x="636" y="22"/>
                  </a:lnTo>
                  <a:lnTo>
                    <a:pt x="648" y="37"/>
                  </a:lnTo>
                  <a:lnTo>
                    <a:pt x="656" y="56"/>
                  </a:lnTo>
                  <a:lnTo>
                    <a:pt x="658" y="76"/>
                  </a:lnTo>
                  <a:lnTo>
                    <a:pt x="658" y="2395"/>
                  </a:lnTo>
                  <a:lnTo>
                    <a:pt x="656" y="2415"/>
                  </a:lnTo>
                  <a:lnTo>
                    <a:pt x="648" y="2434"/>
                  </a:lnTo>
                  <a:lnTo>
                    <a:pt x="636" y="2449"/>
                  </a:lnTo>
                  <a:lnTo>
                    <a:pt x="621" y="2461"/>
                  </a:lnTo>
                  <a:lnTo>
                    <a:pt x="602" y="2469"/>
                  </a:lnTo>
                  <a:lnTo>
                    <a:pt x="582" y="2471"/>
                  </a:lnTo>
                  <a:lnTo>
                    <a:pt x="76" y="2471"/>
                  </a:lnTo>
                  <a:lnTo>
                    <a:pt x="57" y="2469"/>
                  </a:lnTo>
                  <a:lnTo>
                    <a:pt x="38" y="2461"/>
                  </a:lnTo>
                  <a:lnTo>
                    <a:pt x="23" y="2449"/>
                  </a:lnTo>
                  <a:lnTo>
                    <a:pt x="10" y="2434"/>
                  </a:lnTo>
                  <a:lnTo>
                    <a:pt x="3" y="2415"/>
                  </a:lnTo>
                  <a:lnTo>
                    <a:pt x="0" y="2395"/>
                  </a:lnTo>
                  <a:lnTo>
                    <a:pt x="0" y="76"/>
                  </a:lnTo>
                  <a:lnTo>
                    <a:pt x="3" y="56"/>
                  </a:lnTo>
                  <a:lnTo>
                    <a:pt x="10" y="37"/>
                  </a:lnTo>
                  <a:lnTo>
                    <a:pt x="23" y="22"/>
                  </a:lnTo>
                  <a:lnTo>
                    <a:pt x="38" y="10"/>
                  </a:lnTo>
                  <a:lnTo>
                    <a:pt x="57" y="2"/>
                  </a:lnTo>
                  <a:lnTo>
                    <a:pt x="7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57" name="Group 547">
            <a:extLst>
              <a:ext uri="{FF2B5EF4-FFF2-40B4-BE49-F238E27FC236}">
                <a16:creationId xmlns:a16="http://schemas.microsoft.com/office/drawing/2014/main" id="{697D2BBA-74F9-4AF0-B325-9C9EBFFF0FB2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1358528" y="5090692"/>
            <a:ext cx="338026" cy="337698"/>
            <a:chOff x="647" y="1848"/>
            <a:chExt cx="2051" cy="2049"/>
          </a:xfrm>
          <a:solidFill>
            <a:schemeClr val="bg1"/>
          </a:solidFill>
        </p:grpSpPr>
        <p:sp>
          <p:nvSpPr>
            <p:cNvPr id="58" name="Freeform 549">
              <a:extLst>
                <a:ext uri="{FF2B5EF4-FFF2-40B4-BE49-F238E27FC236}">
                  <a16:creationId xmlns:a16="http://schemas.microsoft.com/office/drawing/2014/main" id="{5CEB6B93-851B-41E3-9A03-F5147C410CA4}"/>
                </a:ext>
              </a:extLst>
            </p:cNvPr>
            <p:cNvSpPr>
              <a:spLocks/>
            </p:cNvSpPr>
            <p:nvPr/>
          </p:nvSpPr>
          <p:spPr bwMode="auto">
            <a:xfrm>
              <a:off x="647" y="1982"/>
              <a:ext cx="1466" cy="1496"/>
            </a:xfrm>
            <a:custGeom>
              <a:avLst/>
              <a:gdLst>
                <a:gd name="T0" fmla="*/ 1428 w 2931"/>
                <a:gd name="T1" fmla="*/ 0 h 2992"/>
                <a:gd name="T2" fmla="*/ 1479 w 2931"/>
                <a:gd name="T3" fmla="*/ 18 h 2992"/>
                <a:gd name="T4" fmla="*/ 1519 w 2931"/>
                <a:gd name="T5" fmla="*/ 54 h 2992"/>
                <a:gd name="T6" fmla="*/ 1542 w 2931"/>
                <a:gd name="T7" fmla="*/ 104 h 2992"/>
                <a:gd name="T8" fmla="*/ 1544 w 2931"/>
                <a:gd name="T9" fmla="*/ 1407 h 2992"/>
                <a:gd name="T10" fmla="*/ 1557 w 2931"/>
                <a:gd name="T11" fmla="*/ 1464 h 2992"/>
                <a:gd name="T12" fmla="*/ 1593 w 2931"/>
                <a:gd name="T13" fmla="*/ 1508 h 2992"/>
                <a:gd name="T14" fmla="*/ 1645 w 2931"/>
                <a:gd name="T15" fmla="*/ 1534 h 2992"/>
                <a:gd name="T16" fmla="*/ 2931 w 2931"/>
                <a:gd name="T17" fmla="*/ 1536 h 2992"/>
                <a:gd name="T18" fmla="*/ 2860 w 2931"/>
                <a:gd name="T19" fmla="*/ 1596 h 2992"/>
                <a:gd name="T20" fmla="*/ 2807 w 2931"/>
                <a:gd name="T21" fmla="*/ 1673 h 2992"/>
                <a:gd name="T22" fmla="*/ 2778 w 2931"/>
                <a:gd name="T23" fmla="*/ 1766 h 2992"/>
                <a:gd name="T24" fmla="*/ 2701 w 2931"/>
                <a:gd name="T25" fmla="*/ 1746 h 2992"/>
                <a:gd name="T26" fmla="*/ 2619 w 2931"/>
                <a:gd name="T27" fmla="*/ 1746 h 2992"/>
                <a:gd name="T28" fmla="*/ 2536 w 2931"/>
                <a:gd name="T29" fmla="*/ 1768 h 2992"/>
                <a:gd name="T30" fmla="*/ 2463 w 2931"/>
                <a:gd name="T31" fmla="*/ 1811 h 2992"/>
                <a:gd name="T32" fmla="*/ 2402 w 2931"/>
                <a:gd name="T33" fmla="*/ 1870 h 2992"/>
                <a:gd name="T34" fmla="*/ 2232 w 2931"/>
                <a:gd name="T35" fmla="*/ 2159 h 2992"/>
                <a:gd name="T36" fmla="*/ 2201 w 2931"/>
                <a:gd name="T37" fmla="*/ 2235 h 2992"/>
                <a:gd name="T38" fmla="*/ 2155 w 2931"/>
                <a:gd name="T39" fmla="*/ 2254 h 2992"/>
                <a:gd name="T40" fmla="*/ 2071 w 2931"/>
                <a:gd name="T41" fmla="*/ 2228 h 2992"/>
                <a:gd name="T42" fmla="*/ 1793 w 2931"/>
                <a:gd name="T43" fmla="*/ 2224 h 2992"/>
                <a:gd name="T44" fmla="*/ 1707 w 2931"/>
                <a:gd name="T45" fmla="*/ 2237 h 2992"/>
                <a:gd name="T46" fmla="*/ 1631 w 2931"/>
                <a:gd name="T47" fmla="*/ 2271 h 2992"/>
                <a:gd name="T48" fmla="*/ 1569 w 2931"/>
                <a:gd name="T49" fmla="*/ 2325 h 2992"/>
                <a:gd name="T50" fmla="*/ 1522 w 2931"/>
                <a:gd name="T51" fmla="*/ 2394 h 2992"/>
                <a:gd name="T52" fmla="*/ 1476 w 2931"/>
                <a:gd name="T53" fmla="*/ 2427 h 2992"/>
                <a:gd name="T54" fmla="*/ 1404 w 2931"/>
                <a:gd name="T55" fmla="*/ 2428 h 2992"/>
                <a:gd name="T56" fmla="*/ 1328 w 2931"/>
                <a:gd name="T57" fmla="*/ 2448 h 2992"/>
                <a:gd name="T58" fmla="*/ 1260 w 2931"/>
                <a:gd name="T59" fmla="*/ 2488 h 2992"/>
                <a:gd name="T60" fmla="*/ 1205 w 2931"/>
                <a:gd name="T61" fmla="*/ 2543 h 2992"/>
                <a:gd name="T62" fmla="*/ 1067 w 2931"/>
                <a:gd name="T63" fmla="*/ 2777 h 2992"/>
                <a:gd name="T64" fmla="*/ 1034 w 2931"/>
                <a:gd name="T65" fmla="*/ 2862 h 2992"/>
                <a:gd name="T66" fmla="*/ 1028 w 2931"/>
                <a:gd name="T67" fmla="*/ 2949 h 2992"/>
                <a:gd name="T68" fmla="*/ 935 w 2931"/>
                <a:gd name="T69" fmla="*/ 2954 h 2992"/>
                <a:gd name="T70" fmla="*/ 748 w 2931"/>
                <a:gd name="T71" fmla="*/ 2858 h 2992"/>
                <a:gd name="T72" fmla="*/ 577 w 2931"/>
                <a:gd name="T73" fmla="*/ 2739 h 2992"/>
                <a:gd name="T74" fmla="*/ 424 w 2931"/>
                <a:gd name="T75" fmla="*/ 2598 h 2992"/>
                <a:gd name="T76" fmla="*/ 291 w 2931"/>
                <a:gd name="T77" fmla="*/ 2438 h 2992"/>
                <a:gd name="T78" fmla="*/ 180 w 2931"/>
                <a:gd name="T79" fmla="*/ 2262 h 2992"/>
                <a:gd name="T80" fmla="*/ 94 w 2931"/>
                <a:gd name="T81" fmla="*/ 2068 h 2992"/>
                <a:gd name="T82" fmla="*/ 35 w 2931"/>
                <a:gd name="T83" fmla="*/ 1864 h 2992"/>
                <a:gd name="T84" fmla="*/ 3 w 2931"/>
                <a:gd name="T85" fmla="*/ 1649 h 2992"/>
                <a:gd name="T86" fmla="*/ 3 w 2931"/>
                <a:gd name="T87" fmla="*/ 1428 h 2992"/>
                <a:gd name="T88" fmla="*/ 33 w 2931"/>
                <a:gd name="T89" fmla="*/ 1218 h 2992"/>
                <a:gd name="T90" fmla="*/ 89 w 2931"/>
                <a:gd name="T91" fmla="*/ 1016 h 2992"/>
                <a:gd name="T92" fmla="*/ 173 w 2931"/>
                <a:gd name="T93" fmla="*/ 828 h 2992"/>
                <a:gd name="T94" fmla="*/ 279 w 2931"/>
                <a:gd name="T95" fmla="*/ 653 h 2992"/>
                <a:gd name="T96" fmla="*/ 406 w 2931"/>
                <a:gd name="T97" fmla="*/ 494 h 2992"/>
                <a:gd name="T98" fmla="*/ 553 w 2931"/>
                <a:gd name="T99" fmla="*/ 354 h 2992"/>
                <a:gd name="T100" fmla="*/ 716 w 2931"/>
                <a:gd name="T101" fmla="*/ 233 h 2992"/>
                <a:gd name="T102" fmla="*/ 897 w 2931"/>
                <a:gd name="T103" fmla="*/ 135 h 2992"/>
                <a:gd name="T104" fmla="*/ 1090 w 2931"/>
                <a:gd name="T105" fmla="*/ 61 h 2992"/>
                <a:gd name="T106" fmla="*/ 1295 w 2931"/>
                <a:gd name="T107" fmla="*/ 14 h 2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931" h="2992">
                  <a:moveTo>
                    <a:pt x="1401" y="0"/>
                  </a:moveTo>
                  <a:lnTo>
                    <a:pt x="1428" y="0"/>
                  </a:lnTo>
                  <a:lnTo>
                    <a:pt x="1454" y="7"/>
                  </a:lnTo>
                  <a:lnTo>
                    <a:pt x="1479" y="18"/>
                  </a:lnTo>
                  <a:lnTo>
                    <a:pt x="1502" y="34"/>
                  </a:lnTo>
                  <a:lnTo>
                    <a:pt x="1519" y="54"/>
                  </a:lnTo>
                  <a:lnTo>
                    <a:pt x="1533" y="78"/>
                  </a:lnTo>
                  <a:lnTo>
                    <a:pt x="1542" y="104"/>
                  </a:lnTo>
                  <a:lnTo>
                    <a:pt x="1544" y="130"/>
                  </a:lnTo>
                  <a:lnTo>
                    <a:pt x="1544" y="1407"/>
                  </a:lnTo>
                  <a:lnTo>
                    <a:pt x="1548" y="1437"/>
                  </a:lnTo>
                  <a:lnTo>
                    <a:pt x="1557" y="1464"/>
                  </a:lnTo>
                  <a:lnTo>
                    <a:pt x="1573" y="1488"/>
                  </a:lnTo>
                  <a:lnTo>
                    <a:pt x="1593" y="1508"/>
                  </a:lnTo>
                  <a:lnTo>
                    <a:pt x="1618" y="1524"/>
                  </a:lnTo>
                  <a:lnTo>
                    <a:pt x="1645" y="1534"/>
                  </a:lnTo>
                  <a:lnTo>
                    <a:pt x="1675" y="1536"/>
                  </a:lnTo>
                  <a:lnTo>
                    <a:pt x="2931" y="1536"/>
                  </a:lnTo>
                  <a:lnTo>
                    <a:pt x="2894" y="1564"/>
                  </a:lnTo>
                  <a:lnTo>
                    <a:pt x="2860" y="1596"/>
                  </a:lnTo>
                  <a:lnTo>
                    <a:pt x="2830" y="1634"/>
                  </a:lnTo>
                  <a:lnTo>
                    <a:pt x="2807" y="1673"/>
                  </a:lnTo>
                  <a:lnTo>
                    <a:pt x="2789" y="1718"/>
                  </a:lnTo>
                  <a:lnTo>
                    <a:pt x="2778" y="1766"/>
                  </a:lnTo>
                  <a:lnTo>
                    <a:pt x="2741" y="1753"/>
                  </a:lnTo>
                  <a:lnTo>
                    <a:pt x="2701" y="1746"/>
                  </a:lnTo>
                  <a:lnTo>
                    <a:pt x="2661" y="1743"/>
                  </a:lnTo>
                  <a:lnTo>
                    <a:pt x="2619" y="1746"/>
                  </a:lnTo>
                  <a:lnTo>
                    <a:pt x="2576" y="1754"/>
                  </a:lnTo>
                  <a:lnTo>
                    <a:pt x="2536" y="1768"/>
                  </a:lnTo>
                  <a:lnTo>
                    <a:pt x="2498" y="1787"/>
                  </a:lnTo>
                  <a:lnTo>
                    <a:pt x="2463" y="1811"/>
                  </a:lnTo>
                  <a:lnTo>
                    <a:pt x="2430" y="1839"/>
                  </a:lnTo>
                  <a:lnTo>
                    <a:pt x="2402" y="1870"/>
                  </a:lnTo>
                  <a:lnTo>
                    <a:pt x="2378" y="1906"/>
                  </a:lnTo>
                  <a:lnTo>
                    <a:pt x="2232" y="2159"/>
                  </a:lnTo>
                  <a:lnTo>
                    <a:pt x="2213" y="2197"/>
                  </a:lnTo>
                  <a:lnTo>
                    <a:pt x="2201" y="2235"/>
                  </a:lnTo>
                  <a:lnTo>
                    <a:pt x="2192" y="2275"/>
                  </a:lnTo>
                  <a:lnTo>
                    <a:pt x="2155" y="2254"/>
                  </a:lnTo>
                  <a:lnTo>
                    <a:pt x="2114" y="2238"/>
                  </a:lnTo>
                  <a:lnTo>
                    <a:pt x="2071" y="2228"/>
                  </a:lnTo>
                  <a:lnTo>
                    <a:pt x="2025" y="2224"/>
                  </a:lnTo>
                  <a:lnTo>
                    <a:pt x="1793" y="2224"/>
                  </a:lnTo>
                  <a:lnTo>
                    <a:pt x="1750" y="2228"/>
                  </a:lnTo>
                  <a:lnTo>
                    <a:pt x="1707" y="2237"/>
                  </a:lnTo>
                  <a:lnTo>
                    <a:pt x="1669" y="2252"/>
                  </a:lnTo>
                  <a:lnTo>
                    <a:pt x="1631" y="2271"/>
                  </a:lnTo>
                  <a:lnTo>
                    <a:pt x="1598" y="2296"/>
                  </a:lnTo>
                  <a:lnTo>
                    <a:pt x="1569" y="2325"/>
                  </a:lnTo>
                  <a:lnTo>
                    <a:pt x="1543" y="2357"/>
                  </a:lnTo>
                  <a:lnTo>
                    <a:pt x="1522" y="2394"/>
                  </a:lnTo>
                  <a:lnTo>
                    <a:pt x="1507" y="2432"/>
                  </a:lnTo>
                  <a:lnTo>
                    <a:pt x="1476" y="2427"/>
                  </a:lnTo>
                  <a:lnTo>
                    <a:pt x="1444" y="2426"/>
                  </a:lnTo>
                  <a:lnTo>
                    <a:pt x="1404" y="2428"/>
                  </a:lnTo>
                  <a:lnTo>
                    <a:pt x="1366" y="2436"/>
                  </a:lnTo>
                  <a:lnTo>
                    <a:pt x="1328" y="2448"/>
                  </a:lnTo>
                  <a:lnTo>
                    <a:pt x="1294" y="2466"/>
                  </a:lnTo>
                  <a:lnTo>
                    <a:pt x="1260" y="2488"/>
                  </a:lnTo>
                  <a:lnTo>
                    <a:pt x="1231" y="2513"/>
                  </a:lnTo>
                  <a:lnTo>
                    <a:pt x="1205" y="2543"/>
                  </a:lnTo>
                  <a:lnTo>
                    <a:pt x="1183" y="2577"/>
                  </a:lnTo>
                  <a:lnTo>
                    <a:pt x="1067" y="2777"/>
                  </a:lnTo>
                  <a:lnTo>
                    <a:pt x="1047" y="2818"/>
                  </a:lnTo>
                  <a:lnTo>
                    <a:pt x="1034" y="2862"/>
                  </a:lnTo>
                  <a:lnTo>
                    <a:pt x="1027" y="2906"/>
                  </a:lnTo>
                  <a:lnTo>
                    <a:pt x="1028" y="2949"/>
                  </a:lnTo>
                  <a:lnTo>
                    <a:pt x="1034" y="2992"/>
                  </a:lnTo>
                  <a:lnTo>
                    <a:pt x="935" y="2954"/>
                  </a:lnTo>
                  <a:lnTo>
                    <a:pt x="840" y="2909"/>
                  </a:lnTo>
                  <a:lnTo>
                    <a:pt x="748" y="2858"/>
                  </a:lnTo>
                  <a:lnTo>
                    <a:pt x="660" y="2801"/>
                  </a:lnTo>
                  <a:lnTo>
                    <a:pt x="577" y="2739"/>
                  </a:lnTo>
                  <a:lnTo>
                    <a:pt x="498" y="2671"/>
                  </a:lnTo>
                  <a:lnTo>
                    <a:pt x="424" y="2598"/>
                  </a:lnTo>
                  <a:lnTo>
                    <a:pt x="355" y="2521"/>
                  </a:lnTo>
                  <a:lnTo>
                    <a:pt x="291" y="2438"/>
                  </a:lnTo>
                  <a:lnTo>
                    <a:pt x="233" y="2351"/>
                  </a:lnTo>
                  <a:lnTo>
                    <a:pt x="180" y="2262"/>
                  </a:lnTo>
                  <a:lnTo>
                    <a:pt x="134" y="2167"/>
                  </a:lnTo>
                  <a:lnTo>
                    <a:pt x="94" y="2068"/>
                  </a:lnTo>
                  <a:lnTo>
                    <a:pt x="61" y="1968"/>
                  </a:lnTo>
                  <a:lnTo>
                    <a:pt x="35" y="1864"/>
                  </a:lnTo>
                  <a:lnTo>
                    <a:pt x="16" y="1757"/>
                  </a:lnTo>
                  <a:lnTo>
                    <a:pt x="3" y="1649"/>
                  </a:lnTo>
                  <a:lnTo>
                    <a:pt x="0" y="1536"/>
                  </a:lnTo>
                  <a:lnTo>
                    <a:pt x="3" y="1428"/>
                  </a:lnTo>
                  <a:lnTo>
                    <a:pt x="15" y="1322"/>
                  </a:lnTo>
                  <a:lnTo>
                    <a:pt x="33" y="1218"/>
                  </a:lnTo>
                  <a:lnTo>
                    <a:pt x="58" y="1115"/>
                  </a:lnTo>
                  <a:lnTo>
                    <a:pt x="89" y="1016"/>
                  </a:lnTo>
                  <a:lnTo>
                    <a:pt x="128" y="920"/>
                  </a:lnTo>
                  <a:lnTo>
                    <a:pt x="173" y="828"/>
                  </a:lnTo>
                  <a:lnTo>
                    <a:pt x="223" y="738"/>
                  </a:lnTo>
                  <a:lnTo>
                    <a:pt x="279" y="653"/>
                  </a:lnTo>
                  <a:lnTo>
                    <a:pt x="340" y="571"/>
                  </a:lnTo>
                  <a:lnTo>
                    <a:pt x="406" y="494"/>
                  </a:lnTo>
                  <a:lnTo>
                    <a:pt x="477" y="421"/>
                  </a:lnTo>
                  <a:lnTo>
                    <a:pt x="553" y="354"/>
                  </a:lnTo>
                  <a:lnTo>
                    <a:pt x="633" y="291"/>
                  </a:lnTo>
                  <a:lnTo>
                    <a:pt x="716" y="233"/>
                  </a:lnTo>
                  <a:lnTo>
                    <a:pt x="805" y="182"/>
                  </a:lnTo>
                  <a:lnTo>
                    <a:pt x="897" y="135"/>
                  </a:lnTo>
                  <a:lnTo>
                    <a:pt x="992" y="95"/>
                  </a:lnTo>
                  <a:lnTo>
                    <a:pt x="1090" y="61"/>
                  </a:lnTo>
                  <a:lnTo>
                    <a:pt x="1191" y="34"/>
                  </a:lnTo>
                  <a:lnTo>
                    <a:pt x="1295" y="14"/>
                  </a:lnTo>
                  <a:lnTo>
                    <a:pt x="140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550">
              <a:extLst>
                <a:ext uri="{FF2B5EF4-FFF2-40B4-BE49-F238E27FC236}">
                  <a16:creationId xmlns:a16="http://schemas.microsoft.com/office/drawing/2014/main" id="{56C6779C-73C3-4649-B4C8-500141A425A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4" y="1848"/>
              <a:ext cx="769" cy="768"/>
            </a:xfrm>
            <a:custGeom>
              <a:avLst/>
              <a:gdLst>
                <a:gd name="T0" fmla="*/ 143 w 1538"/>
                <a:gd name="T1" fmla="*/ 0 h 1537"/>
                <a:gd name="T2" fmla="*/ 248 w 1538"/>
                <a:gd name="T3" fmla="*/ 13 h 1537"/>
                <a:gd name="T4" fmla="*/ 350 w 1538"/>
                <a:gd name="T5" fmla="*/ 33 h 1537"/>
                <a:gd name="T6" fmla="*/ 449 w 1538"/>
                <a:gd name="T7" fmla="*/ 60 h 1537"/>
                <a:gd name="T8" fmla="*/ 546 w 1538"/>
                <a:gd name="T9" fmla="*/ 93 h 1537"/>
                <a:gd name="T10" fmla="*/ 641 w 1538"/>
                <a:gd name="T11" fmla="*/ 131 h 1537"/>
                <a:gd name="T12" fmla="*/ 730 w 1538"/>
                <a:gd name="T13" fmla="*/ 177 h 1537"/>
                <a:gd name="T14" fmla="*/ 818 w 1538"/>
                <a:gd name="T15" fmla="*/ 227 h 1537"/>
                <a:gd name="T16" fmla="*/ 901 w 1538"/>
                <a:gd name="T17" fmla="*/ 283 h 1537"/>
                <a:gd name="T18" fmla="*/ 981 w 1538"/>
                <a:gd name="T19" fmla="*/ 344 h 1537"/>
                <a:gd name="T20" fmla="*/ 1056 w 1538"/>
                <a:gd name="T21" fmla="*/ 410 h 1537"/>
                <a:gd name="T22" fmla="*/ 1127 w 1538"/>
                <a:gd name="T23" fmla="*/ 481 h 1537"/>
                <a:gd name="T24" fmla="*/ 1193 w 1538"/>
                <a:gd name="T25" fmla="*/ 556 h 1537"/>
                <a:gd name="T26" fmla="*/ 1254 w 1538"/>
                <a:gd name="T27" fmla="*/ 636 h 1537"/>
                <a:gd name="T28" fmla="*/ 1310 w 1538"/>
                <a:gd name="T29" fmla="*/ 719 h 1537"/>
                <a:gd name="T30" fmla="*/ 1361 w 1538"/>
                <a:gd name="T31" fmla="*/ 807 h 1537"/>
                <a:gd name="T32" fmla="*/ 1406 w 1538"/>
                <a:gd name="T33" fmla="*/ 897 h 1537"/>
                <a:gd name="T34" fmla="*/ 1445 w 1538"/>
                <a:gd name="T35" fmla="*/ 991 h 1537"/>
                <a:gd name="T36" fmla="*/ 1478 w 1538"/>
                <a:gd name="T37" fmla="*/ 1088 h 1537"/>
                <a:gd name="T38" fmla="*/ 1505 w 1538"/>
                <a:gd name="T39" fmla="*/ 1188 h 1537"/>
                <a:gd name="T40" fmla="*/ 1524 w 1538"/>
                <a:gd name="T41" fmla="*/ 1289 h 1537"/>
                <a:gd name="T42" fmla="*/ 1538 w 1538"/>
                <a:gd name="T43" fmla="*/ 1393 h 1537"/>
                <a:gd name="T44" fmla="*/ 1537 w 1538"/>
                <a:gd name="T45" fmla="*/ 1421 h 1537"/>
                <a:gd name="T46" fmla="*/ 1532 w 1538"/>
                <a:gd name="T47" fmla="*/ 1447 h 1537"/>
                <a:gd name="T48" fmla="*/ 1521 w 1538"/>
                <a:gd name="T49" fmla="*/ 1472 h 1537"/>
                <a:gd name="T50" fmla="*/ 1505 w 1538"/>
                <a:gd name="T51" fmla="*/ 1494 h 1537"/>
                <a:gd name="T52" fmla="*/ 1483 w 1538"/>
                <a:gd name="T53" fmla="*/ 1512 h 1537"/>
                <a:gd name="T54" fmla="*/ 1461 w 1538"/>
                <a:gd name="T55" fmla="*/ 1525 h 1537"/>
                <a:gd name="T56" fmla="*/ 1435 w 1538"/>
                <a:gd name="T57" fmla="*/ 1534 h 1537"/>
                <a:gd name="T58" fmla="*/ 1407 w 1538"/>
                <a:gd name="T59" fmla="*/ 1537 h 1537"/>
                <a:gd name="T60" fmla="*/ 131 w 1538"/>
                <a:gd name="T61" fmla="*/ 1537 h 1537"/>
                <a:gd name="T62" fmla="*/ 101 w 1538"/>
                <a:gd name="T63" fmla="*/ 1533 h 1537"/>
                <a:gd name="T64" fmla="*/ 74 w 1538"/>
                <a:gd name="T65" fmla="*/ 1523 h 1537"/>
                <a:gd name="T66" fmla="*/ 50 w 1538"/>
                <a:gd name="T67" fmla="*/ 1508 h 1537"/>
                <a:gd name="T68" fmla="*/ 29 w 1538"/>
                <a:gd name="T69" fmla="*/ 1488 h 1537"/>
                <a:gd name="T70" fmla="*/ 14 w 1538"/>
                <a:gd name="T71" fmla="*/ 1463 h 1537"/>
                <a:gd name="T72" fmla="*/ 4 w 1538"/>
                <a:gd name="T73" fmla="*/ 1436 h 1537"/>
                <a:gd name="T74" fmla="*/ 0 w 1538"/>
                <a:gd name="T75" fmla="*/ 1406 h 1537"/>
                <a:gd name="T76" fmla="*/ 0 w 1538"/>
                <a:gd name="T77" fmla="*/ 130 h 1537"/>
                <a:gd name="T78" fmla="*/ 4 w 1538"/>
                <a:gd name="T79" fmla="*/ 103 h 1537"/>
                <a:gd name="T80" fmla="*/ 11 w 1538"/>
                <a:gd name="T81" fmla="*/ 78 h 1537"/>
                <a:gd name="T82" fmla="*/ 25 w 1538"/>
                <a:gd name="T83" fmla="*/ 54 h 1537"/>
                <a:gd name="T84" fmla="*/ 44 w 1538"/>
                <a:gd name="T85" fmla="*/ 34 h 1537"/>
                <a:gd name="T86" fmla="*/ 65 w 1538"/>
                <a:gd name="T87" fmla="*/ 18 h 1537"/>
                <a:gd name="T88" fmla="*/ 90 w 1538"/>
                <a:gd name="T89" fmla="*/ 7 h 1537"/>
                <a:gd name="T90" fmla="*/ 116 w 1538"/>
                <a:gd name="T91" fmla="*/ 0 h 1537"/>
                <a:gd name="T92" fmla="*/ 143 w 1538"/>
                <a:gd name="T93" fmla="*/ 0 h 15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538" h="1537">
                  <a:moveTo>
                    <a:pt x="143" y="0"/>
                  </a:moveTo>
                  <a:lnTo>
                    <a:pt x="248" y="13"/>
                  </a:lnTo>
                  <a:lnTo>
                    <a:pt x="350" y="33"/>
                  </a:lnTo>
                  <a:lnTo>
                    <a:pt x="449" y="60"/>
                  </a:lnTo>
                  <a:lnTo>
                    <a:pt x="546" y="93"/>
                  </a:lnTo>
                  <a:lnTo>
                    <a:pt x="641" y="131"/>
                  </a:lnTo>
                  <a:lnTo>
                    <a:pt x="730" y="177"/>
                  </a:lnTo>
                  <a:lnTo>
                    <a:pt x="818" y="227"/>
                  </a:lnTo>
                  <a:lnTo>
                    <a:pt x="901" y="283"/>
                  </a:lnTo>
                  <a:lnTo>
                    <a:pt x="981" y="344"/>
                  </a:lnTo>
                  <a:lnTo>
                    <a:pt x="1056" y="410"/>
                  </a:lnTo>
                  <a:lnTo>
                    <a:pt x="1127" y="481"/>
                  </a:lnTo>
                  <a:lnTo>
                    <a:pt x="1193" y="556"/>
                  </a:lnTo>
                  <a:lnTo>
                    <a:pt x="1254" y="636"/>
                  </a:lnTo>
                  <a:lnTo>
                    <a:pt x="1310" y="719"/>
                  </a:lnTo>
                  <a:lnTo>
                    <a:pt x="1361" y="807"/>
                  </a:lnTo>
                  <a:lnTo>
                    <a:pt x="1406" y="897"/>
                  </a:lnTo>
                  <a:lnTo>
                    <a:pt x="1445" y="991"/>
                  </a:lnTo>
                  <a:lnTo>
                    <a:pt x="1478" y="1088"/>
                  </a:lnTo>
                  <a:lnTo>
                    <a:pt x="1505" y="1188"/>
                  </a:lnTo>
                  <a:lnTo>
                    <a:pt x="1524" y="1289"/>
                  </a:lnTo>
                  <a:lnTo>
                    <a:pt x="1538" y="1393"/>
                  </a:lnTo>
                  <a:lnTo>
                    <a:pt x="1537" y="1421"/>
                  </a:lnTo>
                  <a:lnTo>
                    <a:pt x="1532" y="1447"/>
                  </a:lnTo>
                  <a:lnTo>
                    <a:pt x="1521" y="1472"/>
                  </a:lnTo>
                  <a:lnTo>
                    <a:pt x="1505" y="1494"/>
                  </a:lnTo>
                  <a:lnTo>
                    <a:pt x="1483" y="1512"/>
                  </a:lnTo>
                  <a:lnTo>
                    <a:pt x="1461" y="1525"/>
                  </a:lnTo>
                  <a:lnTo>
                    <a:pt x="1435" y="1534"/>
                  </a:lnTo>
                  <a:lnTo>
                    <a:pt x="1407" y="1537"/>
                  </a:lnTo>
                  <a:lnTo>
                    <a:pt x="131" y="1537"/>
                  </a:lnTo>
                  <a:lnTo>
                    <a:pt x="101" y="1533"/>
                  </a:lnTo>
                  <a:lnTo>
                    <a:pt x="74" y="1523"/>
                  </a:lnTo>
                  <a:lnTo>
                    <a:pt x="50" y="1508"/>
                  </a:lnTo>
                  <a:lnTo>
                    <a:pt x="29" y="1488"/>
                  </a:lnTo>
                  <a:lnTo>
                    <a:pt x="14" y="1463"/>
                  </a:lnTo>
                  <a:lnTo>
                    <a:pt x="4" y="1436"/>
                  </a:lnTo>
                  <a:lnTo>
                    <a:pt x="0" y="1406"/>
                  </a:lnTo>
                  <a:lnTo>
                    <a:pt x="0" y="130"/>
                  </a:lnTo>
                  <a:lnTo>
                    <a:pt x="4" y="103"/>
                  </a:lnTo>
                  <a:lnTo>
                    <a:pt x="11" y="78"/>
                  </a:lnTo>
                  <a:lnTo>
                    <a:pt x="25" y="54"/>
                  </a:lnTo>
                  <a:lnTo>
                    <a:pt x="44" y="34"/>
                  </a:lnTo>
                  <a:lnTo>
                    <a:pt x="65" y="18"/>
                  </a:lnTo>
                  <a:lnTo>
                    <a:pt x="90" y="7"/>
                  </a:lnTo>
                  <a:lnTo>
                    <a:pt x="116" y="0"/>
                  </a:lnTo>
                  <a:lnTo>
                    <a:pt x="14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551">
              <a:extLst>
                <a:ext uri="{FF2B5EF4-FFF2-40B4-BE49-F238E27FC236}">
                  <a16:creationId xmlns:a16="http://schemas.microsoft.com/office/drawing/2014/main" id="{036CCCC5-405B-419A-9BD1-85ACC7FCFC8F}"/>
                </a:ext>
              </a:extLst>
            </p:cNvPr>
            <p:cNvSpPr>
              <a:spLocks/>
            </p:cNvSpPr>
            <p:nvPr/>
          </p:nvSpPr>
          <p:spPr bwMode="auto">
            <a:xfrm>
              <a:off x="2118" y="3117"/>
              <a:ext cx="307" cy="307"/>
            </a:xfrm>
            <a:custGeom>
              <a:avLst/>
              <a:gdLst>
                <a:gd name="T0" fmla="*/ 307 w 614"/>
                <a:gd name="T1" fmla="*/ 0 h 613"/>
                <a:gd name="T2" fmla="*/ 352 w 614"/>
                <a:gd name="T3" fmla="*/ 4 h 613"/>
                <a:gd name="T4" fmla="*/ 395 w 614"/>
                <a:gd name="T5" fmla="*/ 14 h 613"/>
                <a:gd name="T6" fmla="*/ 435 w 614"/>
                <a:gd name="T7" fmla="*/ 29 h 613"/>
                <a:gd name="T8" fmla="*/ 473 w 614"/>
                <a:gd name="T9" fmla="*/ 50 h 613"/>
                <a:gd name="T10" fmla="*/ 508 w 614"/>
                <a:gd name="T11" fmla="*/ 76 h 613"/>
                <a:gd name="T12" fmla="*/ 538 w 614"/>
                <a:gd name="T13" fmla="*/ 106 h 613"/>
                <a:gd name="T14" fmla="*/ 564 w 614"/>
                <a:gd name="T15" fmla="*/ 141 h 613"/>
                <a:gd name="T16" fmla="*/ 585 w 614"/>
                <a:gd name="T17" fmla="*/ 178 h 613"/>
                <a:gd name="T18" fmla="*/ 600 w 614"/>
                <a:gd name="T19" fmla="*/ 218 h 613"/>
                <a:gd name="T20" fmla="*/ 610 w 614"/>
                <a:gd name="T21" fmla="*/ 262 h 613"/>
                <a:gd name="T22" fmla="*/ 614 w 614"/>
                <a:gd name="T23" fmla="*/ 307 h 613"/>
                <a:gd name="T24" fmla="*/ 610 w 614"/>
                <a:gd name="T25" fmla="*/ 353 h 613"/>
                <a:gd name="T26" fmla="*/ 600 w 614"/>
                <a:gd name="T27" fmla="*/ 395 h 613"/>
                <a:gd name="T28" fmla="*/ 585 w 614"/>
                <a:gd name="T29" fmla="*/ 436 h 613"/>
                <a:gd name="T30" fmla="*/ 564 w 614"/>
                <a:gd name="T31" fmla="*/ 474 h 613"/>
                <a:gd name="T32" fmla="*/ 538 w 614"/>
                <a:gd name="T33" fmla="*/ 509 h 613"/>
                <a:gd name="T34" fmla="*/ 508 w 614"/>
                <a:gd name="T35" fmla="*/ 538 h 613"/>
                <a:gd name="T36" fmla="*/ 473 w 614"/>
                <a:gd name="T37" fmla="*/ 565 h 613"/>
                <a:gd name="T38" fmla="*/ 435 w 614"/>
                <a:gd name="T39" fmla="*/ 585 h 613"/>
                <a:gd name="T40" fmla="*/ 395 w 614"/>
                <a:gd name="T41" fmla="*/ 601 h 613"/>
                <a:gd name="T42" fmla="*/ 352 w 614"/>
                <a:gd name="T43" fmla="*/ 611 h 613"/>
                <a:gd name="T44" fmla="*/ 307 w 614"/>
                <a:gd name="T45" fmla="*/ 613 h 613"/>
                <a:gd name="T46" fmla="*/ 261 w 614"/>
                <a:gd name="T47" fmla="*/ 611 h 613"/>
                <a:gd name="T48" fmla="*/ 218 w 614"/>
                <a:gd name="T49" fmla="*/ 601 h 613"/>
                <a:gd name="T50" fmla="*/ 177 w 614"/>
                <a:gd name="T51" fmla="*/ 585 h 613"/>
                <a:gd name="T52" fmla="*/ 140 w 614"/>
                <a:gd name="T53" fmla="*/ 565 h 613"/>
                <a:gd name="T54" fmla="*/ 105 w 614"/>
                <a:gd name="T55" fmla="*/ 538 h 613"/>
                <a:gd name="T56" fmla="*/ 75 w 614"/>
                <a:gd name="T57" fmla="*/ 509 h 613"/>
                <a:gd name="T58" fmla="*/ 49 w 614"/>
                <a:gd name="T59" fmla="*/ 474 h 613"/>
                <a:gd name="T60" fmla="*/ 28 w 614"/>
                <a:gd name="T61" fmla="*/ 436 h 613"/>
                <a:gd name="T62" fmla="*/ 13 w 614"/>
                <a:gd name="T63" fmla="*/ 395 h 613"/>
                <a:gd name="T64" fmla="*/ 3 w 614"/>
                <a:gd name="T65" fmla="*/ 353 h 613"/>
                <a:gd name="T66" fmla="*/ 0 w 614"/>
                <a:gd name="T67" fmla="*/ 307 h 613"/>
                <a:gd name="T68" fmla="*/ 3 w 614"/>
                <a:gd name="T69" fmla="*/ 262 h 613"/>
                <a:gd name="T70" fmla="*/ 13 w 614"/>
                <a:gd name="T71" fmla="*/ 218 h 613"/>
                <a:gd name="T72" fmla="*/ 28 w 614"/>
                <a:gd name="T73" fmla="*/ 178 h 613"/>
                <a:gd name="T74" fmla="*/ 49 w 614"/>
                <a:gd name="T75" fmla="*/ 141 h 613"/>
                <a:gd name="T76" fmla="*/ 75 w 614"/>
                <a:gd name="T77" fmla="*/ 106 h 613"/>
                <a:gd name="T78" fmla="*/ 105 w 614"/>
                <a:gd name="T79" fmla="*/ 76 h 613"/>
                <a:gd name="T80" fmla="*/ 140 w 614"/>
                <a:gd name="T81" fmla="*/ 50 h 613"/>
                <a:gd name="T82" fmla="*/ 177 w 614"/>
                <a:gd name="T83" fmla="*/ 29 h 613"/>
                <a:gd name="T84" fmla="*/ 218 w 614"/>
                <a:gd name="T85" fmla="*/ 14 h 613"/>
                <a:gd name="T86" fmla="*/ 261 w 614"/>
                <a:gd name="T87" fmla="*/ 4 h 613"/>
                <a:gd name="T88" fmla="*/ 307 w 614"/>
                <a:gd name="T89" fmla="*/ 0 h 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614" h="613">
                  <a:moveTo>
                    <a:pt x="307" y="0"/>
                  </a:moveTo>
                  <a:lnTo>
                    <a:pt x="352" y="4"/>
                  </a:lnTo>
                  <a:lnTo>
                    <a:pt x="395" y="14"/>
                  </a:lnTo>
                  <a:lnTo>
                    <a:pt x="435" y="29"/>
                  </a:lnTo>
                  <a:lnTo>
                    <a:pt x="473" y="50"/>
                  </a:lnTo>
                  <a:lnTo>
                    <a:pt x="508" y="76"/>
                  </a:lnTo>
                  <a:lnTo>
                    <a:pt x="538" y="106"/>
                  </a:lnTo>
                  <a:lnTo>
                    <a:pt x="564" y="141"/>
                  </a:lnTo>
                  <a:lnTo>
                    <a:pt x="585" y="178"/>
                  </a:lnTo>
                  <a:lnTo>
                    <a:pt x="600" y="218"/>
                  </a:lnTo>
                  <a:lnTo>
                    <a:pt x="610" y="262"/>
                  </a:lnTo>
                  <a:lnTo>
                    <a:pt x="614" y="307"/>
                  </a:lnTo>
                  <a:lnTo>
                    <a:pt x="610" y="353"/>
                  </a:lnTo>
                  <a:lnTo>
                    <a:pt x="600" y="395"/>
                  </a:lnTo>
                  <a:lnTo>
                    <a:pt x="585" y="436"/>
                  </a:lnTo>
                  <a:lnTo>
                    <a:pt x="564" y="474"/>
                  </a:lnTo>
                  <a:lnTo>
                    <a:pt x="538" y="509"/>
                  </a:lnTo>
                  <a:lnTo>
                    <a:pt x="508" y="538"/>
                  </a:lnTo>
                  <a:lnTo>
                    <a:pt x="473" y="565"/>
                  </a:lnTo>
                  <a:lnTo>
                    <a:pt x="435" y="585"/>
                  </a:lnTo>
                  <a:lnTo>
                    <a:pt x="395" y="601"/>
                  </a:lnTo>
                  <a:lnTo>
                    <a:pt x="352" y="611"/>
                  </a:lnTo>
                  <a:lnTo>
                    <a:pt x="307" y="613"/>
                  </a:lnTo>
                  <a:lnTo>
                    <a:pt x="261" y="611"/>
                  </a:lnTo>
                  <a:lnTo>
                    <a:pt x="218" y="601"/>
                  </a:lnTo>
                  <a:lnTo>
                    <a:pt x="177" y="585"/>
                  </a:lnTo>
                  <a:lnTo>
                    <a:pt x="140" y="565"/>
                  </a:lnTo>
                  <a:lnTo>
                    <a:pt x="105" y="538"/>
                  </a:lnTo>
                  <a:lnTo>
                    <a:pt x="75" y="509"/>
                  </a:lnTo>
                  <a:lnTo>
                    <a:pt x="49" y="474"/>
                  </a:lnTo>
                  <a:lnTo>
                    <a:pt x="28" y="436"/>
                  </a:lnTo>
                  <a:lnTo>
                    <a:pt x="13" y="395"/>
                  </a:lnTo>
                  <a:lnTo>
                    <a:pt x="3" y="353"/>
                  </a:lnTo>
                  <a:lnTo>
                    <a:pt x="0" y="307"/>
                  </a:lnTo>
                  <a:lnTo>
                    <a:pt x="3" y="262"/>
                  </a:lnTo>
                  <a:lnTo>
                    <a:pt x="13" y="218"/>
                  </a:lnTo>
                  <a:lnTo>
                    <a:pt x="28" y="178"/>
                  </a:lnTo>
                  <a:lnTo>
                    <a:pt x="49" y="141"/>
                  </a:lnTo>
                  <a:lnTo>
                    <a:pt x="75" y="106"/>
                  </a:lnTo>
                  <a:lnTo>
                    <a:pt x="105" y="76"/>
                  </a:lnTo>
                  <a:lnTo>
                    <a:pt x="140" y="50"/>
                  </a:lnTo>
                  <a:lnTo>
                    <a:pt x="177" y="29"/>
                  </a:lnTo>
                  <a:lnTo>
                    <a:pt x="218" y="14"/>
                  </a:lnTo>
                  <a:lnTo>
                    <a:pt x="261" y="4"/>
                  </a:lnTo>
                  <a:lnTo>
                    <a:pt x="30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552">
              <a:extLst>
                <a:ext uri="{FF2B5EF4-FFF2-40B4-BE49-F238E27FC236}">
                  <a16:creationId xmlns:a16="http://schemas.microsoft.com/office/drawing/2014/main" id="{D977B71A-2B3A-4212-A42B-FF0B6FFD2A4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45" y="2830"/>
              <a:ext cx="853" cy="881"/>
            </a:xfrm>
            <a:custGeom>
              <a:avLst/>
              <a:gdLst>
                <a:gd name="T0" fmla="*/ 743 w 1706"/>
                <a:gd name="T1" fmla="*/ 451 h 1763"/>
                <a:gd name="T2" fmla="*/ 599 w 1706"/>
                <a:gd name="T3" fmla="*/ 517 h 1763"/>
                <a:gd name="T4" fmla="*/ 488 w 1706"/>
                <a:gd name="T5" fmla="*/ 628 h 1763"/>
                <a:gd name="T6" fmla="*/ 422 w 1706"/>
                <a:gd name="T7" fmla="*/ 772 h 1763"/>
                <a:gd name="T8" fmla="*/ 412 w 1706"/>
                <a:gd name="T9" fmla="*/ 937 h 1763"/>
                <a:gd name="T10" fmla="*/ 460 w 1706"/>
                <a:gd name="T11" fmla="*/ 1090 h 1763"/>
                <a:gd name="T12" fmla="*/ 558 w 1706"/>
                <a:gd name="T13" fmla="*/ 1213 h 1763"/>
                <a:gd name="T14" fmla="*/ 692 w 1706"/>
                <a:gd name="T15" fmla="*/ 1296 h 1763"/>
                <a:gd name="T16" fmla="*/ 853 w 1706"/>
                <a:gd name="T17" fmla="*/ 1325 h 1763"/>
                <a:gd name="T18" fmla="*/ 1012 w 1706"/>
                <a:gd name="T19" fmla="*/ 1296 h 1763"/>
                <a:gd name="T20" fmla="*/ 1147 w 1706"/>
                <a:gd name="T21" fmla="*/ 1213 h 1763"/>
                <a:gd name="T22" fmla="*/ 1244 w 1706"/>
                <a:gd name="T23" fmla="*/ 1090 h 1763"/>
                <a:gd name="T24" fmla="*/ 1293 w 1706"/>
                <a:gd name="T25" fmla="*/ 937 h 1763"/>
                <a:gd name="T26" fmla="*/ 1283 w 1706"/>
                <a:gd name="T27" fmla="*/ 772 h 1763"/>
                <a:gd name="T28" fmla="*/ 1217 w 1706"/>
                <a:gd name="T29" fmla="*/ 628 h 1763"/>
                <a:gd name="T30" fmla="*/ 1106 w 1706"/>
                <a:gd name="T31" fmla="*/ 517 h 1763"/>
                <a:gd name="T32" fmla="*/ 961 w 1706"/>
                <a:gd name="T33" fmla="*/ 451 h 1763"/>
                <a:gd name="T34" fmla="*/ 706 w 1706"/>
                <a:gd name="T35" fmla="*/ 0 h 1763"/>
                <a:gd name="T36" fmla="*/ 1051 w 1706"/>
                <a:gd name="T37" fmla="*/ 12 h 1763"/>
                <a:gd name="T38" fmla="*/ 1107 w 1706"/>
                <a:gd name="T39" fmla="*/ 67 h 1763"/>
                <a:gd name="T40" fmla="*/ 1120 w 1706"/>
                <a:gd name="T41" fmla="*/ 244 h 1763"/>
                <a:gd name="T42" fmla="*/ 1268 w 1706"/>
                <a:gd name="T43" fmla="*/ 334 h 1763"/>
                <a:gd name="T44" fmla="*/ 1418 w 1706"/>
                <a:gd name="T45" fmla="*/ 255 h 1763"/>
                <a:gd name="T46" fmla="*/ 1486 w 1706"/>
                <a:gd name="T47" fmla="*/ 264 h 1763"/>
                <a:gd name="T48" fmla="*/ 1542 w 1706"/>
                <a:gd name="T49" fmla="*/ 314 h 1763"/>
                <a:gd name="T50" fmla="*/ 1704 w 1706"/>
                <a:gd name="T51" fmla="*/ 612 h 1763"/>
                <a:gd name="T52" fmla="*/ 1693 w 1706"/>
                <a:gd name="T53" fmla="*/ 680 h 1763"/>
                <a:gd name="T54" fmla="*/ 1644 w 1706"/>
                <a:gd name="T55" fmla="*/ 731 h 1763"/>
                <a:gd name="T56" fmla="*/ 1543 w 1706"/>
                <a:gd name="T57" fmla="*/ 881 h 1763"/>
                <a:gd name="T58" fmla="*/ 1644 w 1706"/>
                <a:gd name="T59" fmla="*/ 1030 h 1763"/>
                <a:gd name="T60" fmla="*/ 1697 w 1706"/>
                <a:gd name="T61" fmla="*/ 1091 h 1763"/>
                <a:gd name="T62" fmla="*/ 1701 w 1706"/>
                <a:gd name="T63" fmla="*/ 1170 h 1763"/>
                <a:gd name="T64" fmla="*/ 1529 w 1706"/>
                <a:gd name="T65" fmla="*/ 1468 h 1763"/>
                <a:gd name="T66" fmla="*/ 1470 w 1706"/>
                <a:gd name="T67" fmla="*/ 1505 h 1763"/>
                <a:gd name="T68" fmla="*/ 1398 w 1706"/>
                <a:gd name="T69" fmla="*/ 1501 h 1763"/>
                <a:gd name="T70" fmla="*/ 1222 w 1706"/>
                <a:gd name="T71" fmla="*/ 1463 h 1763"/>
                <a:gd name="T72" fmla="*/ 1120 w 1706"/>
                <a:gd name="T73" fmla="*/ 1642 h 1763"/>
                <a:gd name="T74" fmla="*/ 1092 w 1706"/>
                <a:gd name="T75" fmla="*/ 1718 h 1763"/>
                <a:gd name="T76" fmla="*/ 1026 w 1706"/>
                <a:gd name="T77" fmla="*/ 1759 h 1763"/>
                <a:gd name="T78" fmla="*/ 678 w 1706"/>
                <a:gd name="T79" fmla="*/ 1759 h 1763"/>
                <a:gd name="T80" fmla="*/ 612 w 1706"/>
                <a:gd name="T81" fmla="*/ 1718 h 1763"/>
                <a:gd name="T82" fmla="*/ 586 w 1706"/>
                <a:gd name="T83" fmla="*/ 1642 h 1763"/>
                <a:gd name="T84" fmla="*/ 484 w 1706"/>
                <a:gd name="T85" fmla="*/ 1463 h 1763"/>
                <a:gd name="T86" fmla="*/ 338 w 1706"/>
                <a:gd name="T87" fmla="*/ 1455 h 1763"/>
                <a:gd name="T88" fmla="*/ 361 w 1706"/>
                <a:gd name="T89" fmla="*/ 1377 h 1763"/>
                <a:gd name="T90" fmla="*/ 396 w 1706"/>
                <a:gd name="T91" fmla="*/ 1263 h 1763"/>
                <a:gd name="T92" fmla="*/ 378 w 1706"/>
                <a:gd name="T93" fmla="*/ 1125 h 1763"/>
                <a:gd name="T94" fmla="*/ 221 w 1706"/>
                <a:gd name="T95" fmla="*/ 851 h 1763"/>
                <a:gd name="T96" fmla="*/ 170 w 1706"/>
                <a:gd name="T97" fmla="*/ 795 h 1763"/>
                <a:gd name="T98" fmla="*/ 60 w 1706"/>
                <a:gd name="T99" fmla="*/ 731 h 1763"/>
                <a:gd name="T100" fmla="*/ 8 w 1706"/>
                <a:gd name="T101" fmla="*/ 671 h 1763"/>
                <a:gd name="T102" fmla="*/ 4 w 1706"/>
                <a:gd name="T103" fmla="*/ 593 h 1763"/>
                <a:gd name="T104" fmla="*/ 176 w 1706"/>
                <a:gd name="T105" fmla="*/ 295 h 1763"/>
                <a:gd name="T106" fmla="*/ 235 w 1706"/>
                <a:gd name="T107" fmla="*/ 258 h 1763"/>
                <a:gd name="T108" fmla="*/ 307 w 1706"/>
                <a:gd name="T109" fmla="*/ 262 h 1763"/>
                <a:gd name="T110" fmla="*/ 484 w 1706"/>
                <a:gd name="T111" fmla="*/ 300 h 1763"/>
                <a:gd name="T112" fmla="*/ 586 w 1706"/>
                <a:gd name="T113" fmla="*/ 121 h 1763"/>
                <a:gd name="T114" fmla="*/ 612 w 1706"/>
                <a:gd name="T115" fmla="*/ 45 h 1763"/>
                <a:gd name="T116" fmla="*/ 678 w 1706"/>
                <a:gd name="T117" fmla="*/ 4 h 17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706" h="1763">
                  <a:moveTo>
                    <a:pt x="853" y="437"/>
                  </a:moveTo>
                  <a:lnTo>
                    <a:pt x="797" y="441"/>
                  </a:lnTo>
                  <a:lnTo>
                    <a:pt x="743" y="451"/>
                  </a:lnTo>
                  <a:lnTo>
                    <a:pt x="692" y="467"/>
                  </a:lnTo>
                  <a:lnTo>
                    <a:pt x="644" y="490"/>
                  </a:lnTo>
                  <a:lnTo>
                    <a:pt x="599" y="517"/>
                  </a:lnTo>
                  <a:lnTo>
                    <a:pt x="558" y="549"/>
                  </a:lnTo>
                  <a:lnTo>
                    <a:pt x="520" y="587"/>
                  </a:lnTo>
                  <a:lnTo>
                    <a:pt x="488" y="628"/>
                  </a:lnTo>
                  <a:lnTo>
                    <a:pt x="460" y="673"/>
                  </a:lnTo>
                  <a:lnTo>
                    <a:pt x="438" y="721"/>
                  </a:lnTo>
                  <a:lnTo>
                    <a:pt x="422" y="772"/>
                  </a:lnTo>
                  <a:lnTo>
                    <a:pt x="412" y="826"/>
                  </a:lnTo>
                  <a:lnTo>
                    <a:pt x="408" y="881"/>
                  </a:lnTo>
                  <a:lnTo>
                    <a:pt x="412" y="937"/>
                  </a:lnTo>
                  <a:lnTo>
                    <a:pt x="422" y="990"/>
                  </a:lnTo>
                  <a:lnTo>
                    <a:pt x="438" y="1041"/>
                  </a:lnTo>
                  <a:lnTo>
                    <a:pt x="460" y="1090"/>
                  </a:lnTo>
                  <a:lnTo>
                    <a:pt x="488" y="1135"/>
                  </a:lnTo>
                  <a:lnTo>
                    <a:pt x="520" y="1176"/>
                  </a:lnTo>
                  <a:lnTo>
                    <a:pt x="558" y="1213"/>
                  </a:lnTo>
                  <a:lnTo>
                    <a:pt x="599" y="1246"/>
                  </a:lnTo>
                  <a:lnTo>
                    <a:pt x="644" y="1273"/>
                  </a:lnTo>
                  <a:lnTo>
                    <a:pt x="692" y="1296"/>
                  </a:lnTo>
                  <a:lnTo>
                    <a:pt x="743" y="1312"/>
                  </a:lnTo>
                  <a:lnTo>
                    <a:pt x="797" y="1322"/>
                  </a:lnTo>
                  <a:lnTo>
                    <a:pt x="853" y="1325"/>
                  </a:lnTo>
                  <a:lnTo>
                    <a:pt x="908" y="1322"/>
                  </a:lnTo>
                  <a:lnTo>
                    <a:pt x="961" y="1312"/>
                  </a:lnTo>
                  <a:lnTo>
                    <a:pt x="1012" y="1296"/>
                  </a:lnTo>
                  <a:lnTo>
                    <a:pt x="1061" y="1273"/>
                  </a:lnTo>
                  <a:lnTo>
                    <a:pt x="1106" y="1246"/>
                  </a:lnTo>
                  <a:lnTo>
                    <a:pt x="1147" y="1213"/>
                  </a:lnTo>
                  <a:lnTo>
                    <a:pt x="1184" y="1176"/>
                  </a:lnTo>
                  <a:lnTo>
                    <a:pt x="1217" y="1135"/>
                  </a:lnTo>
                  <a:lnTo>
                    <a:pt x="1244" y="1090"/>
                  </a:lnTo>
                  <a:lnTo>
                    <a:pt x="1267" y="1041"/>
                  </a:lnTo>
                  <a:lnTo>
                    <a:pt x="1283" y="990"/>
                  </a:lnTo>
                  <a:lnTo>
                    <a:pt x="1293" y="937"/>
                  </a:lnTo>
                  <a:lnTo>
                    <a:pt x="1297" y="881"/>
                  </a:lnTo>
                  <a:lnTo>
                    <a:pt x="1293" y="826"/>
                  </a:lnTo>
                  <a:lnTo>
                    <a:pt x="1283" y="772"/>
                  </a:lnTo>
                  <a:lnTo>
                    <a:pt x="1267" y="721"/>
                  </a:lnTo>
                  <a:lnTo>
                    <a:pt x="1244" y="673"/>
                  </a:lnTo>
                  <a:lnTo>
                    <a:pt x="1217" y="628"/>
                  </a:lnTo>
                  <a:lnTo>
                    <a:pt x="1184" y="587"/>
                  </a:lnTo>
                  <a:lnTo>
                    <a:pt x="1147" y="549"/>
                  </a:lnTo>
                  <a:lnTo>
                    <a:pt x="1106" y="517"/>
                  </a:lnTo>
                  <a:lnTo>
                    <a:pt x="1061" y="490"/>
                  </a:lnTo>
                  <a:lnTo>
                    <a:pt x="1012" y="467"/>
                  </a:lnTo>
                  <a:lnTo>
                    <a:pt x="961" y="451"/>
                  </a:lnTo>
                  <a:lnTo>
                    <a:pt x="908" y="441"/>
                  </a:lnTo>
                  <a:lnTo>
                    <a:pt x="853" y="437"/>
                  </a:lnTo>
                  <a:close/>
                  <a:moveTo>
                    <a:pt x="706" y="0"/>
                  </a:moveTo>
                  <a:lnTo>
                    <a:pt x="999" y="0"/>
                  </a:lnTo>
                  <a:lnTo>
                    <a:pt x="1026" y="4"/>
                  </a:lnTo>
                  <a:lnTo>
                    <a:pt x="1051" y="12"/>
                  </a:lnTo>
                  <a:lnTo>
                    <a:pt x="1074" y="26"/>
                  </a:lnTo>
                  <a:lnTo>
                    <a:pt x="1092" y="45"/>
                  </a:lnTo>
                  <a:lnTo>
                    <a:pt x="1107" y="67"/>
                  </a:lnTo>
                  <a:lnTo>
                    <a:pt x="1116" y="92"/>
                  </a:lnTo>
                  <a:lnTo>
                    <a:pt x="1120" y="121"/>
                  </a:lnTo>
                  <a:lnTo>
                    <a:pt x="1120" y="244"/>
                  </a:lnTo>
                  <a:lnTo>
                    <a:pt x="1172" y="269"/>
                  </a:lnTo>
                  <a:lnTo>
                    <a:pt x="1221" y="300"/>
                  </a:lnTo>
                  <a:lnTo>
                    <a:pt x="1268" y="334"/>
                  </a:lnTo>
                  <a:lnTo>
                    <a:pt x="1379" y="270"/>
                  </a:lnTo>
                  <a:lnTo>
                    <a:pt x="1398" y="260"/>
                  </a:lnTo>
                  <a:lnTo>
                    <a:pt x="1418" y="255"/>
                  </a:lnTo>
                  <a:lnTo>
                    <a:pt x="1439" y="254"/>
                  </a:lnTo>
                  <a:lnTo>
                    <a:pt x="1464" y="257"/>
                  </a:lnTo>
                  <a:lnTo>
                    <a:pt x="1486" y="264"/>
                  </a:lnTo>
                  <a:lnTo>
                    <a:pt x="1509" y="276"/>
                  </a:lnTo>
                  <a:lnTo>
                    <a:pt x="1527" y="293"/>
                  </a:lnTo>
                  <a:lnTo>
                    <a:pt x="1542" y="314"/>
                  </a:lnTo>
                  <a:lnTo>
                    <a:pt x="1689" y="567"/>
                  </a:lnTo>
                  <a:lnTo>
                    <a:pt x="1699" y="589"/>
                  </a:lnTo>
                  <a:lnTo>
                    <a:pt x="1704" y="612"/>
                  </a:lnTo>
                  <a:lnTo>
                    <a:pt x="1706" y="635"/>
                  </a:lnTo>
                  <a:lnTo>
                    <a:pt x="1701" y="659"/>
                  </a:lnTo>
                  <a:lnTo>
                    <a:pt x="1693" y="680"/>
                  </a:lnTo>
                  <a:lnTo>
                    <a:pt x="1681" y="700"/>
                  </a:lnTo>
                  <a:lnTo>
                    <a:pt x="1664" y="718"/>
                  </a:lnTo>
                  <a:lnTo>
                    <a:pt x="1644" y="731"/>
                  </a:lnTo>
                  <a:lnTo>
                    <a:pt x="1535" y="795"/>
                  </a:lnTo>
                  <a:lnTo>
                    <a:pt x="1540" y="838"/>
                  </a:lnTo>
                  <a:lnTo>
                    <a:pt x="1543" y="881"/>
                  </a:lnTo>
                  <a:lnTo>
                    <a:pt x="1540" y="924"/>
                  </a:lnTo>
                  <a:lnTo>
                    <a:pt x="1535" y="967"/>
                  </a:lnTo>
                  <a:lnTo>
                    <a:pt x="1644" y="1030"/>
                  </a:lnTo>
                  <a:lnTo>
                    <a:pt x="1667" y="1048"/>
                  </a:lnTo>
                  <a:lnTo>
                    <a:pt x="1684" y="1068"/>
                  </a:lnTo>
                  <a:lnTo>
                    <a:pt x="1697" y="1091"/>
                  </a:lnTo>
                  <a:lnTo>
                    <a:pt x="1704" y="1117"/>
                  </a:lnTo>
                  <a:lnTo>
                    <a:pt x="1706" y="1144"/>
                  </a:lnTo>
                  <a:lnTo>
                    <a:pt x="1701" y="1170"/>
                  </a:lnTo>
                  <a:lnTo>
                    <a:pt x="1689" y="1195"/>
                  </a:lnTo>
                  <a:lnTo>
                    <a:pt x="1542" y="1449"/>
                  </a:lnTo>
                  <a:lnTo>
                    <a:pt x="1529" y="1468"/>
                  </a:lnTo>
                  <a:lnTo>
                    <a:pt x="1512" y="1484"/>
                  </a:lnTo>
                  <a:lnTo>
                    <a:pt x="1492" y="1496"/>
                  </a:lnTo>
                  <a:lnTo>
                    <a:pt x="1470" y="1505"/>
                  </a:lnTo>
                  <a:lnTo>
                    <a:pt x="1439" y="1509"/>
                  </a:lnTo>
                  <a:lnTo>
                    <a:pt x="1418" y="1507"/>
                  </a:lnTo>
                  <a:lnTo>
                    <a:pt x="1398" y="1501"/>
                  </a:lnTo>
                  <a:lnTo>
                    <a:pt x="1379" y="1492"/>
                  </a:lnTo>
                  <a:lnTo>
                    <a:pt x="1268" y="1429"/>
                  </a:lnTo>
                  <a:lnTo>
                    <a:pt x="1222" y="1463"/>
                  </a:lnTo>
                  <a:lnTo>
                    <a:pt x="1172" y="1492"/>
                  </a:lnTo>
                  <a:lnTo>
                    <a:pt x="1120" y="1519"/>
                  </a:lnTo>
                  <a:lnTo>
                    <a:pt x="1120" y="1642"/>
                  </a:lnTo>
                  <a:lnTo>
                    <a:pt x="1116" y="1669"/>
                  </a:lnTo>
                  <a:lnTo>
                    <a:pt x="1107" y="1696"/>
                  </a:lnTo>
                  <a:lnTo>
                    <a:pt x="1092" y="1718"/>
                  </a:lnTo>
                  <a:lnTo>
                    <a:pt x="1074" y="1737"/>
                  </a:lnTo>
                  <a:lnTo>
                    <a:pt x="1051" y="1750"/>
                  </a:lnTo>
                  <a:lnTo>
                    <a:pt x="1026" y="1759"/>
                  </a:lnTo>
                  <a:lnTo>
                    <a:pt x="999" y="1763"/>
                  </a:lnTo>
                  <a:lnTo>
                    <a:pt x="706" y="1763"/>
                  </a:lnTo>
                  <a:lnTo>
                    <a:pt x="678" y="1759"/>
                  </a:lnTo>
                  <a:lnTo>
                    <a:pt x="654" y="1750"/>
                  </a:lnTo>
                  <a:lnTo>
                    <a:pt x="631" y="1737"/>
                  </a:lnTo>
                  <a:lnTo>
                    <a:pt x="612" y="1718"/>
                  </a:lnTo>
                  <a:lnTo>
                    <a:pt x="597" y="1696"/>
                  </a:lnTo>
                  <a:lnTo>
                    <a:pt x="589" y="1669"/>
                  </a:lnTo>
                  <a:lnTo>
                    <a:pt x="586" y="1642"/>
                  </a:lnTo>
                  <a:lnTo>
                    <a:pt x="586" y="1519"/>
                  </a:lnTo>
                  <a:lnTo>
                    <a:pt x="533" y="1492"/>
                  </a:lnTo>
                  <a:lnTo>
                    <a:pt x="484" y="1463"/>
                  </a:lnTo>
                  <a:lnTo>
                    <a:pt x="437" y="1429"/>
                  </a:lnTo>
                  <a:lnTo>
                    <a:pt x="352" y="1477"/>
                  </a:lnTo>
                  <a:lnTo>
                    <a:pt x="338" y="1455"/>
                  </a:lnTo>
                  <a:lnTo>
                    <a:pt x="321" y="1434"/>
                  </a:lnTo>
                  <a:lnTo>
                    <a:pt x="343" y="1406"/>
                  </a:lnTo>
                  <a:lnTo>
                    <a:pt x="361" y="1377"/>
                  </a:lnTo>
                  <a:lnTo>
                    <a:pt x="376" y="1345"/>
                  </a:lnTo>
                  <a:lnTo>
                    <a:pt x="387" y="1311"/>
                  </a:lnTo>
                  <a:lnTo>
                    <a:pt x="396" y="1263"/>
                  </a:lnTo>
                  <a:lnTo>
                    <a:pt x="397" y="1217"/>
                  </a:lnTo>
                  <a:lnTo>
                    <a:pt x="392" y="1170"/>
                  </a:lnTo>
                  <a:lnTo>
                    <a:pt x="378" y="1125"/>
                  </a:lnTo>
                  <a:lnTo>
                    <a:pt x="358" y="1083"/>
                  </a:lnTo>
                  <a:lnTo>
                    <a:pt x="241" y="881"/>
                  </a:lnTo>
                  <a:lnTo>
                    <a:pt x="221" y="851"/>
                  </a:lnTo>
                  <a:lnTo>
                    <a:pt x="196" y="825"/>
                  </a:lnTo>
                  <a:lnTo>
                    <a:pt x="170" y="800"/>
                  </a:lnTo>
                  <a:lnTo>
                    <a:pt x="170" y="795"/>
                  </a:lnTo>
                  <a:lnTo>
                    <a:pt x="141" y="779"/>
                  </a:lnTo>
                  <a:lnTo>
                    <a:pt x="118" y="765"/>
                  </a:lnTo>
                  <a:lnTo>
                    <a:pt x="60" y="731"/>
                  </a:lnTo>
                  <a:lnTo>
                    <a:pt x="38" y="715"/>
                  </a:lnTo>
                  <a:lnTo>
                    <a:pt x="20" y="695"/>
                  </a:lnTo>
                  <a:lnTo>
                    <a:pt x="8" y="671"/>
                  </a:lnTo>
                  <a:lnTo>
                    <a:pt x="0" y="645"/>
                  </a:lnTo>
                  <a:lnTo>
                    <a:pt x="0" y="619"/>
                  </a:lnTo>
                  <a:lnTo>
                    <a:pt x="4" y="593"/>
                  </a:lnTo>
                  <a:lnTo>
                    <a:pt x="15" y="567"/>
                  </a:lnTo>
                  <a:lnTo>
                    <a:pt x="162" y="314"/>
                  </a:lnTo>
                  <a:lnTo>
                    <a:pt x="176" y="295"/>
                  </a:lnTo>
                  <a:lnTo>
                    <a:pt x="192" y="279"/>
                  </a:lnTo>
                  <a:lnTo>
                    <a:pt x="212" y="267"/>
                  </a:lnTo>
                  <a:lnTo>
                    <a:pt x="235" y="258"/>
                  </a:lnTo>
                  <a:lnTo>
                    <a:pt x="266" y="254"/>
                  </a:lnTo>
                  <a:lnTo>
                    <a:pt x="287" y="255"/>
                  </a:lnTo>
                  <a:lnTo>
                    <a:pt x="307" y="262"/>
                  </a:lnTo>
                  <a:lnTo>
                    <a:pt x="327" y="270"/>
                  </a:lnTo>
                  <a:lnTo>
                    <a:pt x="437" y="334"/>
                  </a:lnTo>
                  <a:lnTo>
                    <a:pt x="484" y="300"/>
                  </a:lnTo>
                  <a:lnTo>
                    <a:pt x="533" y="269"/>
                  </a:lnTo>
                  <a:lnTo>
                    <a:pt x="586" y="244"/>
                  </a:lnTo>
                  <a:lnTo>
                    <a:pt x="586" y="121"/>
                  </a:lnTo>
                  <a:lnTo>
                    <a:pt x="589" y="92"/>
                  </a:lnTo>
                  <a:lnTo>
                    <a:pt x="597" y="67"/>
                  </a:lnTo>
                  <a:lnTo>
                    <a:pt x="612" y="45"/>
                  </a:lnTo>
                  <a:lnTo>
                    <a:pt x="631" y="26"/>
                  </a:lnTo>
                  <a:lnTo>
                    <a:pt x="654" y="12"/>
                  </a:lnTo>
                  <a:lnTo>
                    <a:pt x="678" y="4"/>
                  </a:lnTo>
                  <a:lnTo>
                    <a:pt x="70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553">
              <a:extLst>
                <a:ext uri="{FF2B5EF4-FFF2-40B4-BE49-F238E27FC236}">
                  <a16:creationId xmlns:a16="http://schemas.microsoft.com/office/drawing/2014/main" id="{41FB7B20-4C1D-4753-97C1-AA757E28C99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264" y="3197"/>
              <a:ext cx="677" cy="700"/>
            </a:xfrm>
            <a:custGeom>
              <a:avLst/>
              <a:gdLst>
                <a:gd name="T0" fmla="*/ 594 w 1354"/>
                <a:gd name="T1" fmla="*/ 448 h 1399"/>
                <a:gd name="T2" fmla="*/ 492 w 1354"/>
                <a:gd name="T3" fmla="*/ 513 h 1399"/>
                <a:gd name="T4" fmla="*/ 427 w 1354"/>
                <a:gd name="T5" fmla="*/ 615 h 1399"/>
                <a:gd name="T6" fmla="*/ 417 w 1354"/>
                <a:gd name="T7" fmla="*/ 741 h 1399"/>
                <a:gd name="T8" fmla="*/ 464 w 1354"/>
                <a:gd name="T9" fmla="*/ 855 h 1399"/>
                <a:gd name="T10" fmla="*/ 556 w 1354"/>
                <a:gd name="T11" fmla="*/ 933 h 1399"/>
                <a:gd name="T12" fmla="*/ 677 w 1354"/>
                <a:gd name="T13" fmla="*/ 963 h 1399"/>
                <a:gd name="T14" fmla="*/ 798 w 1354"/>
                <a:gd name="T15" fmla="*/ 933 h 1399"/>
                <a:gd name="T16" fmla="*/ 890 w 1354"/>
                <a:gd name="T17" fmla="*/ 855 h 1399"/>
                <a:gd name="T18" fmla="*/ 938 w 1354"/>
                <a:gd name="T19" fmla="*/ 741 h 1399"/>
                <a:gd name="T20" fmla="*/ 928 w 1354"/>
                <a:gd name="T21" fmla="*/ 615 h 1399"/>
                <a:gd name="T22" fmla="*/ 864 w 1354"/>
                <a:gd name="T23" fmla="*/ 513 h 1399"/>
                <a:gd name="T24" fmla="*/ 761 w 1354"/>
                <a:gd name="T25" fmla="*/ 448 h 1399"/>
                <a:gd name="T26" fmla="*/ 561 w 1354"/>
                <a:gd name="T27" fmla="*/ 0 h 1399"/>
                <a:gd name="T28" fmla="*/ 842 w 1354"/>
                <a:gd name="T29" fmla="*/ 12 h 1399"/>
                <a:gd name="T30" fmla="*/ 885 w 1354"/>
                <a:gd name="T31" fmla="*/ 70 h 1399"/>
                <a:gd name="T32" fmla="*/ 930 w 1354"/>
                <a:gd name="T33" fmla="*/ 214 h 1399"/>
                <a:gd name="T34" fmla="*/ 1095 w 1354"/>
                <a:gd name="T35" fmla="*/ 214 h 1399"/>
                <a:gd name="T36" fmla="*/ 1162 w 1354"/>
                <a:gd name="T37" fmla="*/ 203 h 1399"/>
                <a:gd name="T38" fmla="*/ 1213 w 1354"/>
                <a:gd name="T39" fmla="*/ 232 h 1399"/>
                <a:gd name="T40" fmla="*/ 1352 w 1354"/>
                <a:gd name="T41" fmla="*/ 473 h 1399"/>
                <a:gd name="T42" fmla="*/ 1342 w 1354"/>
                <a:gd name="T43" fmla="*/ 546 h 1399"/>
                <a:gd name="T44" fmla="*/ 1218 w 1354"/>
                <a:gd name="T45" fmla="*/ 630 h 1399"/>
                <a:gd name="T46" fmla="*/ 1223 w 1354"/>
                <a:gd name="T47" fmla="*/ 734 h 1399"/>
                <a:gd name="T48" fmla="*/ 1324 w 1354"/>
                <a:gd name="T49" fmla="*/ 831 h 1399"/>
                <a:gd name="T50" fmla="*/ 1353 w 1354"/>
                <a:gd name="T51" fmla="*/ 886 h 1399"/>
                <a:gd name="T52" fmla="*/ 1342 w 1354"/>
                <a:gd name="T53" fmla="*/ 948 h 1399"/>
                <a:gd name="T54" fmla="*/ 1191 w 1354"/>
                <a:gd name="T55" fmla="*/ 1185 h 1399"/>
                <a:gd name="T56" fmla="*/ 1119 w 1354"/>
                <a:gd name="T57" fmla="*/ 1193 h 1399"/>
                <a:gd name="T58" fmla="*/ 970 w 1354"/>
                <a:gd name="T59" fmla="*/ 1161 h 1399"/>
                <a:gd name="T60" fmla="*/ 889 w 1354"/>
                <a:gd name="T61" fmla="*/ 1303 h 1399"/>
                <a:gd name="T62" fmla="*/ 861 w 1354"/>
                <a:gd name="T63" fmla="*/ 1370 h 1399"/>
                <a:gd name="T64" fmla="*/ 793 w 1354"/>
                <a:gd name="T65" fmla="*/ 1399 h 1399"/>
                <a:gd name="T66" fmla="*/ 513 w 1354"/>
                <a:gd name="T67" fmla="*/ 1385 h 1399"/>
                <a:gd name="T68" fmla="*/ 469 w 1354"/>
                <a:gd name="T69" fmla="*/ 1328 h 1399"/>
                <a:gd name="T70" fmla="*/ 424 w 1354"/>
                <a:gd name="T71" fmla="*/ 1185 h 1399"/>
                <a:gd name="T72" fmla="*/ 260 w 1354"/>
                <a:gd name="T73" fmla="*/ 1185 h 1399"/>
                <a:gd name="T74" fmla="*/ 187 w 1354"/>
                <a:gd name="T75" fmla="*/ 1193 h 1399"/>
                <a:gd name="T76" fmla="*/ 129 w 1354"/>
                <a:gd name="T77" fmla="*/ 1150 h 1399"/>
                <a:gd name="T78" fmla="*/ 0 w 1354"/>
                <a:gd name="T79" fmla="*/ 907 h 1399"/>
                <a:gd name="T80" fmla="*/ 17 w 1354"/>
                <a:gd name="T81" fmla="*/ 847 h 1399"/>
                <a:gd name="T82" fmla="*/ 136 w 1354"/>
                <a:gd name="T83" fmla="*/ 767 h 1399"/>
                <a:gd name="T84" fmla="*/ 131 w 1354"/>
                <a:gd name="T85" fmla="*/ 665 h 1399"/>
                <a:gd name="T86" fmla="*/ 30 w 1354"/>
                <a:gd name="T87" fmla="*/ 567 h 1399"/>
                <a:gd name="T88" fmla="*/ 2 w 1354"/>
                <a:gd name="T89" fmla="*/ 512 h 1399"/>
                <a:gd name="T90" fmla="*/ 13 w 1354"/>
                <a:gd name="T91" fmla="*/ 450 h 1399"/>
                <a:gd name="T92" fmla="*/ 164 w 1354"/>
                <a:gd name="T93" fmla="*/ 214 h 1399"/>
                <a:gd name="T94" fmla="*/ 237 w 1354"/>
                <a:gd name="T95" fmla="*/ 204 h 1399"/>
                <a:gd name="T96" fmla="*/ 384 w 1354"/>
                <a:gd name="T97" fmla="*/ 238 h 1399"/>
                <a:gd name="T98" fmla="*/ 465 w 1354"/>
                <a:gd name="T99" fmla="*/ 95 h 1399"/>
                <a:gd name="T100" fmla="*/ 494 w 1354"/>
                <a:gd name="T101" fmla="*/ 27 h 1399"/>
                <a:gd name="T102" fmla="*/ 561 w 1354"/>
                <a:gd name="T103" fmla="*/ 0 h 13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1354" h="1399">
                  <a:moveTo>
                    <a:pt x="677" y="436"/>
                  </a:moveTo>
                  <a:lnTo>
                    <a:pt x="635" y="438"/>
                  </a:lnTo>
                  <a:lnTo>
                    <a:pt x="594" y="448"/>
                  </a:lnTo>
                  <a:lnTo>
                    <a:pt x="556" y="465"/>
                  </a:lnTo>
                  <a:lnTo>
                    <a:pt x="521" y="487"/>
                  </a:lnTo>
                  <a:lnTo>
                    <a:pt x="492" y="513"/>
                  </a:lnTo>
                  <a:lnTo>
                    <a:pt x="464" y="543"/>
                  </a:lnTo>
                  <a:lnTo>
                    <a:pt x="443" y="578"/>
                  </a:lnTo>
                  <a:lnTo>
                    <a:pt x="427" y="615"/>
                  </a:lnTo>
                  <a:lnTo>
                    <a:pt x="417" y="657"/>
                  </a:lnTo>
                  <a:lnTo>
                    <a:pt x="414" y="699"/>
                  </a:lnTo>
                  <a:lnTo>
                    <a:pt x="417" y="741"/>
                  </a:lnTo>
                  <a:lnTo>
                    <a:pt x="427" y="782"/>
                  </a:lnTo>
                  <a:lnTo>
                    <a:pt x="443" y="820"/>
                  </a:lnTo>
                  <a:lnTo>
                    <a:pt x="464" y="855"/>
                  </a:lnTo>
                  <a:lnTo>
                    <a:pt x="492" y="886"/>
                  </a:lnTo>
                  <a:lnTo>
                    <a:pt x="521" y="912"/>
                  </a:lnTo>
                  <a:lnTo>
                    <a:pt x="556" y="933"/>
                  </a:lnTo>
                  <a:lnTo>
                    <a:pt x="594" y="949"/>
                  </a:lnTo>
                  <a:lnTo>
                    <a:pt x="635" y="959"/>
                  </a:lnTo>
                  <a:lnTo>
                    <a:pt x="677" y="963"/>
                  </a:lnTo>
                  <a:lnTo>
                    <a:pt x="720" y="959"/>
                  </a:lnTo>
                  <a:lnTo>
                    <a:pt x="761" y="949"/>
                  </a:lnTo>
                  <a:lnTo>
                    <a:pt x="798" y="933"/>
                  </a:lnTo>
                  <a:lnTo>
                    <a:pt x="833" y="912"/>
                  </a:lnTo>
                  <a:lnTo>
                    <a:pt x="864" y="886"/>
                  </a:lnTo>
                  <a:lnTo>
                    <a:pt x="890" y="855"/>
                  </a:lnTo>
                  <a:lnTo>
                    <a:pt x="912" y="820"/>
                  </a:lnTo>
                  <a:lnTo>
                    <a:pt x="928" y="782"/>
                  </a:lnTo>
                  <a:lnTo>
                    <a:pt x="938" y="741"/>
                  </a:lnTo>
                  <a:lnTo>
                    <a:pt x="942" y="699"/>
                  </a:lnTo>
                  <a:lnTo>
                    <a:pt x="938" y="657"/>
                  </a:lnTo>
                  <a:lnTo>
                    <a:pt x="928" y="615"/>
                  </a:lnTo>
                  <a:lnTo>
                    <a:pt x="912" y="578"/>
                  </a:lnTo>
                  <a:lnTo>
                    <a:pt x="890" y="543"/>
                  </a:lnTo>
                  <a:lnTo>
                    <a:pt x="864" y="513"/>
                  </a:lnTo>
                  <a:lnTo>
                    <a:pt x="833" y="487"/>
                  </a:lnTo>
                  <a:lnTo>
                    <a:pt x="798" y="465"/>
                  </a:lnTo>
                  <a:lnTo>
                    <a:pt x="761" y="448"/>
                  </a:lnTo>
                  <a:lnTo>
                    <a:pt x="720" y="438"/>
                  </a:lnTo>
                  <a:lnTo>
                    <a:pt x="677" y="436"/>
                  </a:lnTo>
                  <a:close/>
                  <a:moveTo>
                    <a:pt x="561" y="0"/>
                  </a:moveTo>
                  <a:lnTo>
                    <a:pt x="793" y="0"/>
                  </a:lnTo>
                  <a:lnTo>
                    <a:pt x="818" y="2"/>
                  </a:lnTo>
                  <a:lnTo>
                    <a:pt x="842" y="12"/>
                  </a:lnTo>
                  <a:lnTo>
                    <a:pt x="861" y="27"/>
                  </a:lnTo>
                  <a:lnTo>
                    <a:pt x="875" y="47"/>
                  </a:lnTo>
                  <a:lnTo>
                    <a:pt x="885" y="70"/>
                  </a:lnTo>
                  <a:lnTo>
                    <a:pt x="889" y="95"/>
                  </a:lnTo>
                  <a:lnTo>
                    <a:pt x="889" y="193"/>
                  </a:lnTo>
                  <a:lnTo>
                    <a:pt x="930" y="214"/>
                  </a:lnTo>
                  <a:lnTo>
                    <a:pt x="970" y="238"/>
                  </a:lnTo>
                  <a:lnTo>
                    <a:pt x="1008" y="264"/>
                  </a:lnTo>
                  <a:lnTo>
                    <a:pt x="1095" y="214"/>
                  </a:lnTo>
                  <a:lnTo>
                    <a:pt x="1119" y="204"/>
                  </a:lnTo>
                  <a:lnTo>
                    <a:pt x="1142" y="201"/>
                  </a:lnTo>
                  <a:lnTo>
                    <a:pt x="1162" y="203"/>
                  </a:lnTo>
                  <a:lnTo>
                    <a:pt x="1181" y="209"/>
                  </a:lnTo>
                  <a:lnTo>
                    <a:pt x="1198" y="219"/>
                  </a:lnTo>
                  <a:lnTo>
                    <a:pt x="1213" y="232"/>
                  </a:lnTo>
                  <a:lnTo>
                    <a:pt x="1226" y="249"/>
                  </a:lnTo>
                  <a:lnTo>
                    <a:pt x="1342" y="450"/>
                  </a:lnTo>
                  <a:lnTo>
                    <a:pt x="1352" y="473"/>
                  </a:lnTo>
                  <a:lnTo>
                    <a:pt x="1354" y="497"/>
                  </a:lnTo>
                  <a:lnTo>
                    <a:pt x="1352" y="522"/>
                  </a:lnTo>
                  <a:lnTo>
                    <a:pt x="1342" y="546"/>
                  </a:lnTo>
                  <a:lnTo>
                    <a:pt x="1327" y="566"/>
                  </a:lnTo>
                  <a:lnTo>
                    <a:pt x="1307" y="581"/>
                  </a:lnTo>
                  <a:lnTo>
                    <a:pt x="1218" y="630"/>
                  </a:lnTo>
                  <a:lnTo>
                    <a:pt x="1223" y="665"/>
                  </a:lnTo>
                  <a:lnTo>
                    <a:pt x="1226" y="699"/>
                  </a:lnTo>
                  <a:lnTo>
                    <a:pt x="1223" y="734"/>
                  </a:lnTo>
                  <a:lnTo>
                    <a:pt x="1218" y="767"/>
                  </a:lnTo>
                  <a:lnTo>
                    <a:pt x="1307" y="818"/>
                  </a:lnTo>
                  <a:lnTo>
                    <a:pt x="1324" y="831"/>
                  </a:lnTo>
                  <a:lnTo>
                    <a:pt x="1338" y="847"/>
                  </a:lnTo>
                  <a:lnTo>
                    <a:pt x="1348" y="866"/>
                  </a:lnTo>
                  <a:lnTo>
                    <a:pt x="1353" y="886"/>
                  </a:lnTo>
                  <a:lnTo>
                    <a:pt x="1354" y="907"/>
                  </a:lnTo>
                  <a:lnTo>
                    <a:pt x="1350" y="928"/>
                  </a:lnTo>
                  <a:lnTo>
                    <a:pt x="1342" y="948"/>
                  </a:lnTo>
                  <a:lnTo>
                    <a:pt x="1226" y="1150"/>
                  </a:lnTo>
                  <a:lnTo>
                    <a:pt x="1210" y="1169"/>
                  </a:lnTo>
                  <a:lnTo>
                    <a:pt x="1191" y="1185"/>
                  </a:lnTo>
                  <a:lnTo>
                    <a:pt x="1167" y="1193"/>
                  </a:lnTo>
                  <a:lnTo>
                    <a:pt x="1142" y="1197"/>
                  </a:lnTo>
                  <a:lnTo>
                    <a:pt x="1119" y="1193"/>
                  </a:lnTo>
                  <a:lnTo>
                    <a:pt x="1095" y="1185"/>
                  </a:lnTo>
                  <a:lnTo>
                    <a:pt x="1008" y="1134"/>
                  </a:lnTo>
                  <a:lnTo>
                    <a:pt x="970" y="1161"/>
                  </a:lnTo>
                  <a:lnTo>
                    <a:pt x="930" y="1185"/>
                  </a:lnTo>
                  <a:lnTo>
                    <a:pt x="889" y="1205"/>
                  </a:lnTo>
                  <a:lnTo>
                    <a:pt x="889" y="1303"/>
                  </a:lnTo>
                  <a:lnTo>
                    <a:pt x="885" y="1328"/>
                  </a:lnTo>
                  <a:lnTo>
                    <a:pt x="875" y="1352"/>
                  </a:lnTo>
                  <a:lnTo>
                    <a:pt x="861" y="1370"/>
                  </a:lnTo>
                  <a:lnTo>
                    <a:pt x="842" y="1385"/>
                  </a:lnTo>
                  <a:lnTo>
                    <a:pt x="818" y="1395"/>
                  </a:lnTo>
                  <a:lnTo>
                    <a:pt x="793" y="1399"/>
                  </a:lnTo>
                  <a:lnTo>
                    <a:pt x="561" y="1399"/>
                  </a:lnTo>
                  <a:lnTo>
                    <a:pt x="535" y="1395"/>
                  </a:lnTo>
                  <a:lnTo>
                    <a:pt x="513" y="1385"/>
                  </a:lnTo>
                  <a:lnTo>
                    <a:pt x="494" y="1370"/>
                  </a:lnTo>
                  <a:lnTo>
                    <a:pt x="479" y="1352"/>
                  </a:lnTo>
                  <a:lnTo>
                    <a:pt x="469" y="1328"/>
                  </a:lnTo>
                  <a:lnTo>
                    <a:pt x="465" y="1303"/>
                  </a:lnTo>
                  <a:lnTo>
                    <a:pt x="465" y="1205"/>
                  </a:lnTo>
                  <a:lnTo>
                    <a:pt x="424" y="1185"/>
                  </a:lnTo>
                  <a:lnTo>
                    <a:pt x="384" y="1161"/>
                  </a:lnTo>
                  <a:lnTo>
                    <a:pt x="347" y="1134"/>
                  </a:lnTo>
                  <a:lnTo>
                    <a:pt x="260" y="1185"/>
                  </a:lnTo>
                  <a:lnTo>
                    <a:pt x="237" y="1193"/>
                  </a:lnTo>
                  <a:lnTo>
                    <a:pt x="212" y="1197"/>
                  </a:lnTo>
                  <a:lnTo>
                    <a:pt x="187" y="1193"/>
                  </a:lnTo>
                  <a:lnTo>
                    <a:pt x="164" y="1185"/>
                  </a:lnTo>
                  <a:lnTo>
                    <a:pt x="145" y="1169"/>
                  </a:lnTo>
                  <a:lnTo>
                    <a:pt x="129" y="1150"/>
                  </a:lnTo>
                  <a:lnTo>
                    <a:pt x="13" y="948"/>
                  </a:lnTo>
                  <a:lnTo>
                    <a:pt x="4" y="928"/>
                  </a:lnTo>
                  <a:lnTo>
                    <a:pt x="0" y="907"/>
                  </a:lnTo>
                  <a:lnTo>
                    <a:pt x="2" y="886"/>
                  </a:lnTo>
                  <a:lnTo>
                    <a:pt x="7" y="866"/>
                  </a:lnTo>
                  <a:lnTo>
                    <a:pt x="17" y="847"/>
                  </a:lnTo>
                  <a:lnTo>
                    <a:pt x="30" y="831"/>
                  </a:lnTo>
                  <a:lnTo>
                    <a:pt x="48" y="817"/>
                  </a:lnTo>
                  <a:lnTo>
                    <a:pt x="136" y="767"/>
                  </a:lnTo>
                  <a:lnTo>
                    <a:pt x="131" y="734"/>
                  </a:lnTo>
                  <a:lnTo>
                    <a:pt x="129" y="699"/>
                  </a:lnTo>
                  <a:lnTo>
                    <a:pt x="131" y="665"/>
                  </a:lnTo>
                  <a:lnTo>
                    <a:pt x="136" y="630"/>
                  </a:lnTo>
                  <a:lnTo>
                    <a:pt x="48" y="581"/>
                  </a:lnTo>
                  <a:lnTo>
                    <a:pt x="30" y="567"/>
                  </a:lnTo>
                  <a:lnTo>
                    <a:pt x="17" y="551"/>
                  </a:lnTo>
                  <a:lnTo>
                    <a:pt x="7" y="532"/>
                  </a:lnTo>
                  <a:lnTo>
                    <a:pt x="2" y="512"/>
                  </a:lnTo>
                  <a:lnTo>
                    <a:pt x="0" y="491"/>
                  </a:lnTo>
                  <a:lnTo>
                    <a:pt x="4" y="470"/>
                  </a:lnTo>
                  <a:lnTo>
                    <a:pt x="13" y="450"/>
                  </a:lnTo>
                  <a:lnTo>
                    <a:pt x="129" y="249"/>
                  </a:lnTo>
                  <a:lnTo>
                    <a:pt x="145" y="229"/>
                  </a:lnTo>
                  <a:lnTo>
                    <a:pt x="164" y="214"/>
                  </a:lnTo>
                  <a:lnTo>
                    <a:pt x="187" y="204"/>
                  </a:lnTo>
                  <a:lnTo>
                    <a:pt x="212" y="201"/>
                  </a:lnTo>
                  <a:lnTo>
                    <a:pt x="237" y="204"/>
                  </a:lnTo>
                  <a:lnTo>
                    <a:pt x="260" y="214"/>
                  </a:lnTo>
                  <a:lnTo>
                    <a:pt x="347" y="264"/>
                  </a:lnTo>
                  <a:lnTo>
                    <a:pt x="384" y="238"/>
                  </a:lnTo>
                  <a:lnTo>
                    <a:pt x="424" y="214"/>
                  </a:lnTo>
                  <a:lnTo>
                    <a:pt x="465" y="193"/>
                  </a:lnTo>
                  <a:lnTo>
                    <a:pt x="465" y="95"/>
                  </a:lnTo>
                  <a:lnTo>
                    <a:pt x="469" y="70"/>
                  </a:lnTo>
                  <a:lnTo>
                    <a:pt x="479" y="47"/>
                  </a:lnTo>
                  <a:lnTo>
                    <a:pt x="494" y="27"/>
                  </a:lnTo>
                  <a:lnTo>
                    <a:pt x="513" y="12"/>
                  </a:lnTo>
                  <a:lnTo>
                    <a:pt x="535" y="2"/>
                  </a:lnTo>
                  <a:lnTo>
                    <a:pt x="56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3" name="Freeform 13">
            <a:extLst>
              <a:ext uri="{FF2B5EF4-FFF2-40B4-BE49-F238E27FC236}">
                <a16:creationId xmlns:a16="http://schemas.microsoft.com/office/drawing/2014/main" id="{66D998D6-8F9F-4713-959B-DE125F0F5CB8}"/>
              </a:ext>
            </a:extLst>
          </p:cNvPr>
          <p:cNvSpPr>
            <a:spLocks noEditPoints="1"/>
          </p:cNvSpPr>
          <p:nvPr/>
        </p:nvSpPr>
        <p:spPr bwMode="auto">
          <a:xfrm>
            <a:off x="1296235" y="3669184"/>
            <a:ext cx="411723" cy="385376"/>
          </a:xfrm>
          <a:custGeom>
            <a:avLst/>
            <a:gdLst>
              <a:gd name="T0" fmla="*/ 2221 w 3375"/>
              <a:gd name="T1" fmla="*/ 1236 h 3159"/>
              <a:gd name="T2" fmla="*/ 2242 w 3375"/>
              <a:gd name="T3" fmla="*/ 1252 h 3159"/>
              <a:gd name="T4" fmla="*/ 2246 w 3375"/>
              <a:gd name="T5" fmla="*/ 1178 h 3159"/>
              <a:gd name="T6" fmla="*/ 2443 w 3375"/>
              <a:gd name="T7" fmla="*/ 1830 h 3159"/>
              <a:gd name="T8" fmla="*/ 1518 w 3375"/>
              <a:gd name="T9" fmla="*/ 982 h 3159"/>
              <a:gd name="T10" fmla="*/ 1704 w 3375"/>
              <a:gd name="T11" fmla="*/ 1062 h 3159"/>
              <a:gd name="T12" fmla="*/ 1771 w 3375"/>
              <a:gd name="T13" fmla="*/ 1272 h 3159"/>
              <a:gd name="T14" fmla="*/ 1664 w 3375"/>
              <a:gd name="T15" fmla="*/ 1457 h 3159"/>
              <a:gd name="T16" fmla="*/ 1501 w 3375"/>
              <a:gd name="T17" fmla="*/ 1570 h 3159"/>
              <a:gd name="T18" fmla="*/ 1787 w 3375"/>
              <a:gd name="T19" fmla="*/ 1655 h 3159"/>
              <a:gd name="T20" fmla="*/ 1208 w 3375"/>
              <a:gd name="T21" fmla="*/ 1662 h 3159"/>
              <a:gd name="T22" fmla="*/ 1331 w 3375"/>
              <a:gd name="T23" fmla="*/ 1466 h 3159"/>
              <a:gd name="T24" fmla="*/ 1494 w 3375"/>
              <a:gd name="T25" fmla="*/ 1347 h 3159"/>
              <a:gd name="T26" fmla="*/ 1558 w 3375"/>
              <a:gd name="T27" fmla="*/ 1236 h 3159"/>
              <a:gd name="T28" fmla="*/ 1470 w 3375"/>
              <a:gd name="T29" fmla="*/ 1173 h 3159"/>
              <a:gd name="T30" fmla="*/ 1358 w 3375"/>
              <a:gd name="T31" fmla="*/ 1243 h 3159"/>
              <a:gd name="T32" fmla="*/ 1203 w 3375"/>
              <a:gd name="T33" fmla="*/ 1144 h 3159"/>
              <a:gd name="T34" fmla="*/ 1300 w 3375"/>
              <a:gd name="T35" fmla="*/ 1038 h 3159"/>
              <a:gd name="T36" fmla="*/ 422 w 3375"/>
              <a:gd name="T37" fmla="*/ 734 h 3159"/>
              <a:gd name="T38" fmla="*/ 646 w 3375"/>
              <a:gd name="T39" fmla="*/ 863 h 3159"/>
              <a:gd name="T40" fmla="*/ 822 w 3375"/>
              <a:gd name="T41" fmla="*/ 1130 h 3159"/>
              <a:gd name="T42" fmla="*/ 827 w 3375"/>
              <a:gd name="T43" fmla="*/ 1309 h 3159"/>
              <a:gd name="T44" fmla="*/ 726 w 3375"/>
              <a:gd name="T45" fmla="*/ 1446 h 3159"/>
              <a:gd name="T46" fmla="*/ 639 w 3375"/>
              <a:gd name="T47" fmla="*/ 1590 h 3159"/>
              <a:gd name="T48" fmla="*/ 738 w 3375"/>
              <a:gd name="T49" fmla="*/ 1805 h 3159"/>
              <a:gd name="T50" fmla="*/ 955 w 3375"/>
              <a:gd name="T51" fmla="*/ 2061 h 3159"/>
              <a:gd name="T52" fmla="*/ 1210 w 3375"/>
              <a:gd name="T53" fmla="*/ 2306 h 3159"/>
              <a:gd name="T54" fmla="*/ 1454 w 3375"/>
              <a:gd name="T55" fmla="*/ 2483 h 3159"/>
              <a:gd name="T56" fmla="*/ 1636 w 3375"/>
              <a:gd name="T57" fmla="*/ 2506 h 3159"/>
              <a:gd name="T58" fmla="*/ 1770 w 3375"/>
              <a:gd name="T59" fmla="*/ 2381 h 3159"/>
              <a:gd name="T60" fmla="*/ 1919 w 3375"/>
              <a:gd name="T61" fmla="*/ 2316 h 3159"/>
              <a:gd name="T62" fmla="*/ 2131 w 3375"/>
              <a:gd name="T63" fmla="*/ 2388 h 3159"/>
              <a:gd name="T64" fmla="*/ 2384 w 3375"/>
              <a:gd name="T65" fmla="*/ 2614 h 3159"/>
              <a:gd name="T66" fmla="*/ 2412 w 3375"/>
              <a:gd name="T67" fmla="*/ 2819 h 3159"/>
              <a:gd name="T68" fmla="*/ 2291 w 3375"/>
              <a:gd name="T69" fmla="*/ 2989 h 3159"/>
              <a:gd name="T70" fmla="*/ 2131 w 3375"/>
              <a:gd name="T71" fmla="*/ 3129 h 3159"/>
              <a:gd name="T72" fmla="*/ 1830 w 3375"/>
              <a:gd name="T73" fmla="*/ 3144 h 3159"/>
              <a:gd name="T74" fmla="*/ 1384 w 3375"/>
              <a:gd name="T75" fmla="*/ 2974 h 3159"/>
              <a:gd name="T76" fmla="*/ 859 w 3375"/>
              <a:gd name="T77" fmla="*/ 2602 h 3159"/>
              <a:gd name="T78" fmla="*/ 372 w 3375"/>
              <a:gd name="T79" fmla="*/ 2070 h 3159"/>
              <a:gd name="T80" fmla="*/ 89 w 3375"/>
              <a:gd name="T81" fmla="*/ 1571 h 3159"/>
              <a:gd name="T82" fmla="*/ 0 w 3375"/>
              <a:gd name="T83" fmla="*/ 1179 h 3159"/>
              <a:gd name="T84" fmla="*/ 86 w 3375"/>
              <a:gd name="T85" fmla="*/ 956 h 3159"/>
              <a:gd name="T86" fmla="*/ 239 w 3375"/>
              <a:gd name="T87" fmla="*/ 807 h 3159"/>
              <a:gd name="T88" fmla="*/ 422 w 3375"/>
              <a:gd name="T89" fmla="*/ 734 h 3159"/>
              <a:gd name="T90" fmla="*/ 2434 w 3375"/>
              <a:gd name="T91" fmla="*/ 110 h 3159"/>
              <a:gd name="T92" fmla="*/ 2966 w 3375"/>
              <a:gd name="T93" fmla="*/ 475 h 3159"/>
              <a:gd name="T94" fmla="*/ 3298 w 3375"/>
              <a:gd name="T95" fmla="*/ 1030 h 3159"/>
              <a:gd name="T96" fmla="*/ 3364 w 3375"/>
              <a:gd name="T97" fmla="*/ 1692 h 3159"/>
              <a:gd name="T98" fmla="*/ 3155 w 3375"/>
              <a:gd name="T99" fmla="*/ 2287 h 3159"/>
              <a:gd name="T100" fmla="*/ 2733 w 3375"/>
              <a:gd name="T101" fmla="*/ 2737 h 3159"/>
              <a:gd name="T102" fmla="*/ 2574 w 3375"/>
              <a:gd name="T103" fmla="*/ 2633 h 3159"/>
              <a:gd name="T104" fmla="*/ 2907 w 3375"/>
              <a:gd name="T105" fmla="*/ 2260 h 3159"/>
              <a:gd name="T106" fmla="*/ 3132 w 3375"/>
              <a:gd name="T107" fmla="*/ 1742 h 3159"/>
              <a:gd name="T108" fmla="*/ 3057 w 3375"/>
              <a:gd name="T109" fmla="*/ 1016 h 3159"/>
              <a:gd name="T110" fmla="*/ 2716 w 3375"/>
              <a:gd name="T111" fmla="*/ 540 h 3159"/>
              <a:gd name="T112" fmla="*/ 2197 w 3375"/>
              <a:gd name="T113" fmla="*/ 264 h 3159"/>
              <a:gd name="T114" fmla="*/ 1463 w 3375"/>
              <a:gd name="T115" fmla="*/ 288 h 3159"/>
              <a:gd name="T116" fmla="*/ 964 w 3375"/>
              <a:gd name="T117" fmla="*/ 598 h 3159"/>
              <a:gd name="T118" fmla="*/ 640 w 3375"/>
              <a:gd name="T119" fmla="*/ 641 h 3159"/>
              <a:gd name="T120" fmla="*/ 1090 w 3375"/>
              <a:gd name="T121" fmla="*/ 220 h 3159"/>
              <a:gd name="T122" fmla="*/ 1683 w 3375"/>
              <a:gd name="T123" fmla="*/ 12 h 31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3375" h="3159">
                <a:moveTo>
                  <a:pt x="2246" y="1178"/>
                </a:moveTo>
                <a:lnTo>
                  <a:pt x="2246" y="1180"/>
                </a:lnTo>
                <a:lnTo>
                  <a:pt x="2243" y="1186"/>
                </a:lnTo>
                <a:lnTo>
                  <a:pt x="2240" y="1197"/>
                </a:lnTo>
                <a:lnTo>
                  <a:pt x="2235" y="1208"/>
                </a:lnTo>
                <a:lnTo>
                  <a:pt x="2229" y="1222"/>
                </a:lnTo>
                <a:lnTo>
                  <a:pt x="2221" y="1236"/>
                </a:lnTo>
                <a:lnTo>
                  <a:pt x="2214" y="1251"/>
                </a:lnTo>
                <a:lnTo>
                  <a:pt x="2206" y="1264"/>
                </a:lnTo>
                <a:lnTo>
                  <a:pt x="2079" y="1456"/>
                </a:lnTo>
                <a:lnTo>
                  <a:pt x="2079" y="1458"/>
                </a:lnTo>
                <a:lnTo>
                  <a:pt x="2242" y="1458"/>
                </a:lnTo>
                <a:lnTo>
                  <a:pt x="2242" y="1271"/>
                </a:lnTo>
                <a:lnTo>
                  <a:pt x="2242" y="1252"/>
                </a:lnTo>
                <a:lnTo>
                  <a:pt x="2243" y="1233"/>
                </a:lnTo>
                <a:lnTo>
                  <a:pt x="2245" y="1216"/>
                </a:lnTo>
                <a:lnTo>
                  <a:pt x="2246" y="1201"/>
                </a:lnTo>
                <a:lnTo>
                  <a:pt x="2247" y="1188"/>
                </a:lnTo>
                <a:lnTo>
                  <a:pt x="2248" y="1181"/>
                </a:lnTo>
                <a:lnTo>
                  <a:pt x="2249" y="1178"/>
                </a:lnTo>
                <a:lnTo>
                  <a:pt x="2246" y="1178"/>
                </a:lnTo>
                <a:close/>
                <a:moveTo>
                  <a:pt x="2194" y="995"/>
                </a:moveTo>
                <a:lnTo>
                  <a:pt x="2443" y="995"/>
                </a:lnTo>
                <a:lnTo>
                  <a:pt x="2443" y="1458"/>
                </a:lnTo>
                <a:lnTo>
                  <a:pt x="2543" y="1458"/>
                </a:lnTo>
                <a:lnTo>
                  <a:pt x="2543" y="1627"/>
                </a:lnTo>
                <a:lnTo>
                  <a:pt x="2443" y="1627"/>
                </a:lnTo>
                <a:lnTo>
                  <a:pt x="2443" y="1830"/>
                </a:lnTo>
                <a:lnTo>
                  <a:pt x="2242" y="1830"/>
                </a:lnTo>
                <a:lnTo>
                  <a:pt x="2242" y="1627"/>
                </a:lnTo>
                <a:lnTo>
                  <a:pt x="1872" y="1627"/>
                </a:lnTo>
                <a:lnTo>
                  <a:pt x="1872" y="1503"/>
                </a:lnTo>
                <a:lnTo>
                  <a:pt x="2194" y="995"/>
                </a:lnTo>
                <a:close/>
                <a:moveTo>
                  <a:pt x="1489" y="981"/>
                </a:moveTo>
                <a:lnTo>
                  <a:pt x="1518" y="982"/>
                </a:lnTo>
                <a:lnTo>
                  <a:pt x="1547" y="986"/>
                </a:lnTo>
                <a:lnTo>
                  <a:pt x="1576" y="992"/>
                </a:lnTo>
                <a:lnTo>
                  <a:pt x="1605" y="1000"/>
                </a:lnTo>
                <a:lnTo>
                  <a:pt x="1632" y="1011"/>
                </a:lnTo>
                <a:lnTo>
                  <a:pt x="1658" y="1026"/>
                </a:lnTo>
                <a:lnTo>
                  <a:pt x="1682" y="1042"/>
                </a:lnTo>
                <a:lnTo>
                  <a:pt x="1704" y="1062"/>
                </a:lnTo>
                <a:lnTo>
                  <a:pt x="1724" y="1083"/>
                </a:lnTo>
                <a:lnTo>
                  <a:pt x="1741" y="1109"/>
                </a:lnTo>
                <a:lnTo>
                  <a:pt x="1755" y="1136"/>
                </a:lnTo>
                <a:lnTo>
                  <a:pt x="1765" y="1167"/>
                </a:lnTo>
                <a:lnTo>
                  <a:pt x="1771" y="1200"/>
                </a:lnTo>
                <a:lnTo>
                  <a:pt x="1773" y="1236"/>
                </a:lnTo>
                <a:lnTo>
                  <a:pt x="1771" y="1272"/>
                </a:lnTo>
                <a:lnTo>
                  <a:pt x="1765" y="1305"/>
                </a:lnTo>
                <a:lnTo>
                  <a:pt x="1755" y="1336"/>
                </a:lnTo>
                <a:lnTo>
                  <a:pt x="1742" y="1364"/>
                </a:lnTo>
                <a:lnTo>
                  <a:pt x="1725" y="1390"/>
                </a:lnTo>
                <a:lnTo>
                  <a:pt x="1707" y="1414"/>
                </a:lnTo>
                <a:lnTo>
                  <a:pt x="1686" y="1437"/>
                </a:lnTo>
                <a:lnTo>
                  <a:pt x="1664" y="1457"/>
                </a:lnTo>
                <a:lnTo>
                  <a:pt x="1640" y="1477"/>
                </a:lnTo>
                <a:lnTo>
                  <a:pt x="1617" y="1494"/>
                </a:lnTo>
                <a:lnTo>
                  <a:pt x="1592" y="1510"/>
                </a:lnTo>
                <a:lnTo>
                  <a:pt x="1569" y="1527"/>
                </a:lnTo>
                <a:lnTo>
                  <a:pt x="1545" y="1542"/>
                </a:lnTo>
                <a:lnTo>
                  <a:pt x="1523" y="1556"/>
                </a:lnTo>
                <a:lnTo>
                  <a:pt x="1501" y="1570"/>
                </a:lnTo>
                <a:lnTo>
                  <a:pt x="1483" y="1584"/>
                </a:lnTo>
                <a:lnTo>
                  <a:pt x="1466" y="1597"/>
                </a:lnTo>
                <a:lnTo>
                  <a:pt x="1452" y="1611"/>
                </a:lnTo>
                <a:lnTo>
                  <a:pt x="1441" y="1625"/>
                </a:lnTo>
                <a:lnTo>
                  <a:pt x="1435" y="1639"/>
                </a:lnTo>
                <a:lnTo>
                  <a:pt x="1432" y="1655"/>
                </a:lnTo>
                <a:lnTo>
                  <a:pt x="1787" y="1655"/>
                </a:lnTo>
                <a:lnTo>
                  <a:pt x="1787" y="1830"/>
                </a:lnTo>
                <a:lnTo>
                  <a:pt x="1209" y="1830"/>
                </a:lnTo>
                <a:lnTo>
                  <a:pt x="1204" y="1798"/>
                </a:lnTo>
                <a:lnTo>
                  <a:pt x="1201" y="1768"/>
                </a:lnTo>
                <a:lnTo>
                  <a:pt x="1199" y="1740"/>
                </a:lnTo>
                <a:lnTo>
                  <a:pt x="1202" y="1699"/>
                </a:lnTo>
                <a:lnTo>
                  <a:pt x="1208" y="1662"/>
                </a:lnTo>
                <a:lnTo>
                  <a:pt x="1217" y="1627"/>
                </a:lnTo>
                <a:lnTo>
                  <a:pt x="1230" y="1594"/>
                </a:lnTo>
                <a:lnTo>
                  <a:pt x="1247" y="1565"/>
                </a:lnTo>
                <a:lnTo>
                  <a:pt x="1265" y="1537"/>
                </a:lnTo>
                <a:lnTo>
                  <a:pt x="1286" y="1513"/>
                </a:lnTo>
                <a:lnTo>
                  <a:pt x="1307" y="1489"/>
                </a:lnTo>
                <a:lnTo>
                  <a:pt x="1331" y="1466"/>
                </a:lnTo>
                <a:lnTo>
                  <a:pt x="1355" y="1446"/>
                </a:lnTo>
                <a:lnTo>
                  <a:pt x="1380" y="1428"/>
                </a:lnTo>
                <a:lnTo>
                  <a:pt x="1404" y="1409"/>
                </a:lnTo>
                <a:lnTo>
                  <a:pt x="1428" y="1393"/>
                </a:lnTo>
                <a:lnTo>
                  <a:pt x="1451" y="1377"/>
                </a:lnTo>
                <a:lnTo>
                  <a:pt x="1474" y="1361"/>
                </a:lnTo>
                <a:lnTo>
                  <a:pt x="1494" y="1347"/>
                </a:lnTo>
                <a:lnTo>
                  <a:pt x="1513" y="1332"/>
                </a:lnTo>
                <a:lnTo>
                  <a:pt x="1528" y="1317"/>
                </a:lnTo>
                <a:lnTo>
                  <a:pt x="1541" y="1303"/>
                </a:lnTo>
                <a:lnTo>
                  <a:pt x="1551" y="1288"/>
                </a:lnTo>
                <a:lnTo>
                  <a:pt x="1558" y="1272"/>
                </a:lnTo>
                <a:lnTo>
                  <a:pt x="1560" y="1256"/>
                </a:lnTo>
                <a:lnTo>
                  <a:pt x="1558" y="1236"/>
                </a:lnTo>
                <a:lnTo>
                  <a:pt x="1551" y="1219"/>
                </a:lnTo>
                <a:lnTo>
                  <a:pt x="1542" y="1205"/>
                </a:lnTo>
                <a:lnTo>
                  <a:pt x="1531" y="1192"/>
                </a:lnTo>
                <a:lnTo>
                  <a:pt x="1518" y="1184"/>
                </a:lnTo>
                <a:lnTo>
                  <a:pt x="1502" y="1178"/>
                </a:lnTo>
                <a:lnTo>
                  <a:pt x="1486" y="1175"/>
                </a:lnTo>
                <a:lnTo>
                  <a:pt x="1470" y="1173"/>
                </a:lnTo>
                <a:lnTo>
                  <a:pt x="1447" y="1176"/>
                </a:lnTo>
                <a:lnTo>
                  <a:pt x="1427" y="1182"/>
                </a:lnTo>
                <a:lnTo>
                  <a:pt x="1408" y="1192"/>
                </a:lnTo>
                <a:lnTo>
                  <a:pt x="1392" y="1205"/>
                </a:lnTo>
                <a:lnTo>
                  <a:pt x="1379" y="1218"/>
                </a:lnTo>
                <a:lnTo>
                  <a:pt x="1366" y="1231"/>
                </a:lnTo>
                <a:lnTo>
                  <a:pt x="1358" y="1243"/>
                </a:lnTo>
                <a:lnTo>
                  <a:pt x="1351" y="1253"/>
                </a:lnTo>
                <a:lnTo>
                  <a:pt x="1348" y="1260"/>
                </a:lnTo>
                <a:lnTo>
                  <a:pt x="1346" y="1262"/>
                </a:lnTo>
                <a:lnTo>
                  <a:pt x="1195" y="1161"/>
                </a:lnTo>
                <a:lnTo>
                  <a:pt x="1196" y="1159"/>
                </a:lnTo>
                <a:lnTo>
                  <a:pt x="1199" y="1153"/>
                </a:lnTo>
                <a:lnTo>
                  <a:pt x="1203" y="1144"/>
                </a:lnTo>
                <a:lnTo>
                  <a:pt x="1210" y="1132"/>
                </a:lnTo>
                <a:lnTo>
                  <a:pt x="1219" y="1119"/>
                </a:lnTo>
                <a:lnTo>
                  <a:pt x="1230" y="1103"/>
                </a:lnTo>
                <a:lnTo>
                  <a:pt x="1244" y="1087"/>
                </a:lnTo>
                <a:lnTo>
                  <a:pt x="1260" y="1071"/>
                </a:lnTo>
                <a:lnTo>
                  <a:pt x="1278" y="1054"/>
                </a:lnTo>
                <a:lnTo>
                  <a:pt x="1300" y="1038"/>
                </a:lnTo>
                <a:lnTo>
                  <a:pt x="1324" y="1023"/>
                </a:lnTo>
                <a:lnTo>
                  <a:pt x="1351" y="1008"/>
                </a:lnTo>
                <a:lnTo>
                  <a:pt x="1381" y="997"/>
                </a:lnTo>
                <a:lnTo>
                  <a:pt x="1413" y="989"/>
                </a:lnTo>
                <a:lnTo>
                  <a:pt x="1449" y="983"/>
                </a:lnTo>
                <a:lnTo>
                  <a:pt x="1489" y="981"/>
                </a:lnTo>
                <a:close/>
                <a:moveTo>
                  <a:pt x="422" y="734"/>
                </a:moveTo>
                <a:lnTo>
                  <a:pt x="452" y="738"/>
                </a:lnTo>
                <a:lnTo>
                  <a:pt x="482" y="746"/>
                </a:lnTo>
                <a:lnTo>
                  <a:pt x="513" y="758"/>
                </a:lnTo>
                <a:lnTo>
                  <a:pt x="545" y="775"/>
                </a:lnTo>
                <a:lnTo>
                  <a:pt x="578" y="799"/>
                </a:lnTo>
                <a:lnTo>
                  <a:pt x="612" y="827"/>
                </a:lnTo>
                <a:lnTo>
                  <a:pt x="646" y="863"/>
                </a:lnTo>
                <a:lnTo>
                  <a:pt x="682" y="905"/>
                </a:lnTo>
                <a:lnTo>
                  <a:pt x="716" y="948"/>
                </a:lnTo>
                <a:lnTo>
                  <a:pt x="746" y="990"/>
                </a:lnTo>
                <a:lnTo>
                  <a:pt x="771" y="1028"/>
                </a:lnTo>
                <a:lnTo>
                  <a:pt x="792" y="1065"/>
                </a:lnTo>
                <a:lnTo>
                  <a:pt x="809" y="1098"/>
                </a:lnTo>
                <a:lnTo>
                  <a:pt x="822" y="1130"/>
                </a:lnTo>
                <a:lnTo>
                  <a:pt x="833" y="1161"/>
                </a:lnTo>
                <a:lnTo>
                  <a:pt x="839" y="1188"/>
                </a:lnTo>
                <a:lnTo>
                  <a:pt x="842" y="1215"/>
                </a:lnTo>
                <a:lnTo>
                  <a:pt x="843" y="1240"/>
                </a:lnTo>
                <a:lnTo>
                  <a:pt x="841" y="1264"/>
                </a:lnTo>
                <a:lnTo>
                  <a:pt x="836" y="1288"/>
                </a:lnTo>
                <a:lnTo>
                  <a:pt x="827" y="1309"/>
                </a:lnTo>
                <a:lnTo>
                  <a:pt x="818" y="1329"/>
                </a:lnTo>
                <a:lnTo>
                  <a:pt x="807" y="1350"/>
                </a:lnTo>
                <a:lnTo>
                  <a:pt x="794" y="1369"/>
                </a:lnTo>
                <a:lnTo>
                  <a:pt x="778" y="1389"/>
                </a:lnTo>
                <a:lnTo>
                  <a:pt x="762" y="1408"/>
                </a:lnTo>
                <a:lnTo>
                  <a:pt x="745" y="1428"/>
                </a:lnTo>
                <a:lnTo>
                  <a:pt x="726" y="1446"/>
                </a:lnTo>
                <a:lnTo>
                  <a:pt x="707" y="1465"/>
                </a:lnTo>
                <a:lnTo>
                  <a:pt x="687" y="1485"/>
                </a:lnTo>
                <a:lnTo>
                  <a:pt x="667" y="1505"/>
                </a:lnTo>
                <a:lnTo>
                  <a:pt x="653" y="1523"/>
                </a:lnTo>
                <a:lnTo>
                  <a:pt x="643" y="1543"/>
                </a:lnTo>
                <a:lnTo>
                  <a:pt x="639" y="1566"/>
                </a:lnTo>
                <a:lnTo>
                  <a:pt x="639" y="1590"/>
                </a:lnTo>
                <a:lnTo>
                  <a:pt x="643" y="1616"/>
                </a:lnTo>
                <a:lnTo>
                  <a:pt x="650" y="1644"/>
                </a:lnTo>
                <a:lnTo>
                  <a:pt x="662" y="1674"/>
                </a:lnTo>
                <a:lnTo>
                  <a:pt x="677" y="1705"/>
                </a:lnTo>
                <a:lnTo>
                  <a:pt x="694" y="1737"/>
                </a:lnTo>
                <a:lnTo>
                  <a:pt x="715" y="1770"/>
                </a:lnTo>
                <a:lnTo>
                  <a:pt x="738" y="1805"/>
                </a:lnTo>
                <a:lnTo>
                  <a:pt x="764" y="1840"/>
                </a:lnTo>
                <a:lnTo>
                  <a:pt x="793" y="1876"/>
                </a:lnTo>
                <a:lnTo>
                  <a:pt x="822" y="1912"/>
                </a:lnTo>
                <a:lnTo>
                  <a:pt x="853" y="1949"/>
                </a:lnTo>
                <a:lnTo>
                  <a:pt x="887" y="1986"/>
                </a:lnTo>
                <a:lnTo>
                  <a:pt x="920" y="2023"/>
                </a:lnTo>
                <a:lnTo>
                  <a:pt x="955" y="2061"/>
                </a:lnTo>
                <a:lnTo>
                  <a:pt x="990" y="2096"/>
                </a:lnTo>
                <a:lnTo>
                  <a:pt x="1026" y="2133"/>
                </a:lnTo>
                <a:lnTo>
                  <a:pt x="1063" y="2169"/>
                </a:lnTo>
                <a:lnTo>
                  <a:pt x="1099" y="2205"/>
                </a:lnTo>
                <a:lnTo>
                  <a:pt x="1136" y="2240"/>
                </a:lnTo>
                <a:lnTo>
                  <a:pt x="1173" y="2273"/>
                </a:lnTo>
                <a:lnTo>
                  <a:pt x="1210" y="2306"/>
                </a:lnTo>
                <a:lnTo>
                  <a:pt x="1247" y="2338"/>
                </a:lnTo>
                <a:lnTo>
                  <a:pt x="1284" y="2367"/>
                </a:lnTo>
                <a:lnTo>
                  <a:pt x="1319" y="2395"/>
                </a:lnTo>
                <a:lnTo>
                  <a:pt x="1354" y="2421"/>
                </a:lnTo>
                <a:lnTo>
                  <a:pt x="1389" y="2444"/>
                </a:lnTo>
                <a:lnTo>
                  <a:pt x="1423" y="2465"/>
                </a:lnTo>
                <a:lnTo>
                  <a:pt x="1454" y="2483"/>
                </a:lnTo>
                <a:lnTo>
                  <a:pt x="1486" y="2497"/>
                </a:lnTo>
                <a:lnTo>
                  <a:pt x="1516" y="2509"/>
                </a:lnTo>
                <a:lnTo>
                  <a:pt x="1543" y="2517"/>
                </a:lnTo>
                <a:lnTo>
                  <a:pt x="1570" y="2521"/>
                </a:lnTo>
                <a:lnTo>
                  <a:pt x="1593" y="2520"/>
                </a:lnTo>
                <a:lnTo>
                  <a:pt x="1616" y="2516"/>
                </a:lnTo>
                <a:lnTo>
                  <a:pt x="1636" y="2506"/>
                </a:lnTo>
                <a:lnTo>
                  <a:pt x="1654" y="2492"/>
                </a:lnTo>
                <a:lnTo>
                  <a:pt x="1674" y="2472"/>
                </a:lnTo>
                <a:lnTo>
                  <a:pt x="1694" y="2452"/>
                </a:lnTo>
                <a:lnTo>
                  <a:pt x="1713" y="2433"/>
                </a:lnTo>
                <a:lnTo>
                  <a:pt x="1733" y="2414"/>
                </a:lnTo>
                <a:lnTo>
                  <a:pt x="1751" y="2397"/>
                </a:lnTo>
                <a:lnTo>
                  <a:pt x="1770" y="2381"/>
                </a:lnTo>
                <a:lnTo>
                  <a:pt x="1790" y="2365"/>
                </a:lnTo>
                <a:lnTo>
                  <a:pt x="1809" y="2352"/>
                </a:lnTo>
                <a:lnTo>
                  <a:pt x="1830" y="2341"/>
                </a:lnTo>
                <a:lnTo>
                  <a:pt x="1850" y="2332"/>
                </a:lnTo>
                <a:lnTo>
                  <a:pt x="1873" y="2324"/>
                </a:lnTo>
                <a:lnTo>
                  <a:pt x="1895" y="2319"/>
                </a:lnTo>
                <a:lnTo>
                  <a:pt x="1919" y="2316"/>
                </a:lnTo>
                <a:lnTo>
                  <a:pt x="1944" y="2317"/>
                </a:lnTo>
                <a:lnTo>
                  <a:pt x="1971" y="2320"/>
                </a:lnTo>
                <a:lnTo>
                  <a:pt x="1999" y="2326"/>
                </a:lnTo>
                <a:lnTo>
                  <a:pt x="2029" y="2337"/>
                </a:lnTo>
                <a:lnTo>
                  <a:pt x="2061" y="2350"/>
                </a:lnTo>
                <a:lnTo>
                  <a:pt x="2095" y="2367"/>
                </a:lnTo>
                <a:lnTo>
                  <a:pt x="2131" y="2388"/>
                </a:lnTo>
                <a:lnTo>
                  <a:pt x="2170" y="2413"/>
                </a:lnTo>
                <a:lnTo>
                  <a:pt x="2211" y="2443"/>
                </a:lnTo>
                <a:lnTo>
                  <a:pt x="2255" y="2477"/>
                </a:lnTo>
                <a:lnTo>
                  <a:pt x="2297" y="2513"/>
                </a:lnTo>
                <a:lnTo>
                  <a:pt x="2332" y="2547"/>
                </a:lnTo>
                <a:lnTo>
                  <a:pt x="2360" y="2581"/>
                </a:lnTo>
                <a:lnTo>
                  <a:pt x="2384" y="2614"/>
                </a:lnTo>
                <a:lnTo>
                  <a:pt x="2401" y="2647"/>
                </a:lnTo>
                <a:lnTo>
                  <a:pt x="2414" y="2677"/>
                </a:lnTo>
                <a:lnTo>
                  <a:pt x="2422" y="2707"/>
                </a:lnTo>
                <a:lnTo>
                  <a:pt x="2425" y="2737"/>
                </a:lnTo>
                <a:lnTo>
                  <a:pt x="2424" y="2765"/>
                </a:lnTo>
                <a:lnTo>
                  <a:pt x="2419" y="2793"/>
                </a:lnTo>
                <a:lnTo>
                  <a:pt x="2412" y="2819"/>
                </a:lnTo>
                <a:lnTo>
                  <a:pt x="2400" y="2846"/>
                </a:lnTo>
                <a:lnTo>
                  <a:pt x="2387" y="2872"/>
                </a:lnTo>
                <a:lnTo>
                  <a:pt x="2371" y="2896"/>
                </a:lnTo>
                <a:lnTo>
                  <a:pt x="2352" y="2920"/>
                </a:lnTo>
                <a:lnTo>
                  <a:pt x="2333" y="2943"/>
                </a:lnTo>
                <a:lnTo>
                  <a:pt x="2312" y="2967"/>
                </a:lnTo>
                <a:lnTo>
                  <a:pt x="2291" y="2989"/>
                </a:lnTo>
                <a:lnTo>
                  <a:pt x="2269" y="3011"/>
                </a:lnTo>
                <a:lnTo>
                  <a:pt x="2247" y="3032"/>
                </a:lnTo>
                <a:lnTo>
                  <a:pt x="2224" y="3054"/>
                </a:lnTo>
                <a:lnTo>
                  <a:pt x="2203" y="3074"/>
                </a:lnTo>
                <a:lnTo>
                  <a:pt x="2183" y="3093"/>
                </a:lnTo>
                <a:lnTo>
                  <a:pt x="2160" y="3113"/>
                </a:lnTo>
                <a:lnTo>
                  <a:pt x="2131" y="3129"/>
                </a:lnTo>
                <a:lnTo>
                  <a:pt x="2100" y="3142"/>
                </a:lnTo>
                <a:lnTo>
                  <a:pt x="2064" y="3151"/>
                </a:lnTo>
                <a:lnTo>
                  <a:pt x="2024" y="3157"/>
                </a:lnTo>
                <a:lnTo>
                  <a:pt x="1980" y="3159"/>
                </a:lnTo>
                <a:lnTo>
                  <a:pt x="1933" y="3158"/>
                </a:lnTo>
                <a:lnTo>
                  <a:pt x="1883" y="3153"/>
                </a:lnTo>
                <a:lnTo>
                  <a:pt x="1830" y="3144"/>
                </a:lnTo>
                <a:lnTo>
                  <a:pt x="1773" y="3131"/>
                </a:lnTo>
                <a:lnTo>
                  <a:pt x="1714" y="3115"/>
                </a:lnTo>
                <a:lnTo>
                  <a:pt x="1652" y="3094"/>
                </a:lnTo>
                <a:lnTo>
                  <a:pt x="1588" y="3071"/>
                </a:lnTo>
                <a:lnTo>
                  <a:pt x="1522" y="3042"/>
                </a:lnTo>
                <a:lnTo>
                  <a:pt x="1453" y="3011"/>
                </a:lnTo>
                <a:lnTo>
                  <a:pt x="1384" y="2974"/>
                </a:lnTo>
                <a:lnTo>
                  <a:pt x="1312" y="2934"/>
                </a:lnTo>
                <a:lnTo>
                  <a:pt x="1240" y="2889"/>
                </a:lnTo>
                <a:lnTo>
                  <a:pt x="1165" y="2841"/>
                </a:lnTo>
                <a:lnTo>
                  <a:pt x="1089" y="2788"/>
                </a:lnTo>
                <a:lnTo>
                  <a:pt x="1014" y="2729"/>
                </a:lnTo>
                <a:lnTo>
                  <a:pt x="937" y="2668"/>
                </a:lnTo>
                <a:lnTo>
                  <a:pt x="859" y="2602"/>
                </a:lnTo>
                <a:lnTo>
                  <a:pt x="781" y="2531"/>
                </a:lnTo>
                <a:lnTo>
                  <a:pt x="704" y="2455"/>
                </a:lnTo>
                <a:lnTo>
                  <a:pt x="629" y="2378"/>
                </a:lnTo>
                <a:lnTo>
                  <a:pt x="557" y="2300"/>
                </a:lnTo>
                <a:lnTo>
                  <a:pt x="491" y="2222"/>
                </a:lnTo>
                <a:lnTo>
                  <a:pt x="430" y="2145"/>
                </a:lnTo>
                <a:lnTo>
                  <a:pt x="372" y="2070"/>
                </a:lnTo>
                <a:lnTo>
                  <a:pt x="319" y="1994"/>
                </a:lnTo>
                <a:lnTo>
                  <a:pt x="270" y="1921"/>
                </a:lnTo>
                <a:lnTo>
                  <a:pt x="225" y="1847"/>
                </a:lnTo>
                <a:lnTo>
                  <a:pt x="185" y="1775"/>
                </a:lnTo>
                <a:lnTo>
                  <a:pt x="148" y="1706"/>
                </a:lnTo>
                <a:lnTo>
                  <a:pt x="117" y="1637"/>
                </a:lnTo>
                <a:lnTo>
                  <a:pt x="89" y="1571"/>
                </a:lnTo>
                <a:lnTo>
                  <a:pt x="64" y="1507"/>
                </a:lnTo>
                <a:lnTo>
                  <a:pt x="44" y="1446"/>
                </a:lnTo>
                <a:lnTo>
                  <a:pt x="28" y="1387"/>
                </a:lnTo>
                <a:lnTo>
                  <a:pt x="15" y="1330"/>
                </a:lnTo>
                <a:lnTo>
                  <a:pt x="6" y="1276"/>
                </a:lnTo>
                <a:lnTo>
                  <a:pt x="1" y="1226"/>
                </a:lnTo>
                <a:lnTo>
                  <a:pt x="0" y="1179"/>
                </a:lnTo>
                <a:lnTo>
                  <a:pt x="2" y="1135"/>
                </a:lnTo>
                <a:lnTo>
                  <a:pt x="8" y="1095"/>
                </a:lnTo>
                <a:lnTo>
                  <a:pt x="17" y="1059"/>
                </a:lnTo>
                <a:lnTo>
                  <a:pt x="30" y="1028"/>
                </a:lnTo>
                <a:lnTo>
                  <a:pt x="46" y="1000"/>
                </a:lnTo>
                <a:lnTo>
                  <a:pt x="65" y="977"/>
                </a:lnTo>
                <a:lnTo>
                  <a:pt x="86" y="956"/>
                </a:lnTo>
                <a:lnTo>
                  <a:pt x="106" y="935"/>
                </a:lnTo>
                <a:lnTo>
                  <a:pt x="127" y="912"/>
                </a:lnTo>
                <a:lnTo>
                  <a:pt x="148" y="891"/>
                </a:lnTo>
                <a:lnTo>
                  <a:pt x="171" y="868"/>
                </a:lnTo>
                <a:lnTo>
                  <a:pt x="192" y="847"/>
                </a:lnTo>
                <a:lnTo>
                  <a:pt x="216" y="826"/>
                </a:lnTo>
                <a:lnTo>
                  <a:pt x="239" y="807"/>
                </a:lnTo>
                <a:lnTo>
                  <a:pt x="263" y="789"/>
                </a:lnTo>
                <a:lnTo>
                  <a:pt x="288" y="773"/>
                </a:lnTo>
                <a:lnTo>
                  <a:pt x="314" y="759"/>
                </a:lnTo>
                <a:lnTo>
                  <a:pt x="340" y="749"/>
                </a:lnTo>
                <a:lnTo>
                  <a:pt x="367" y="740"/>
                </a:lnTo>
                <a:lnTo>
                  <a:pt x="395" y="735"/>
                </a:lnTo>
                <a:lnTo>
                  <a:pt x="422" y="734"/>
                </a:lnTo>
                <a:close/>
                <a:moveTo>
                  <a:pt x="1872" y="0"/>
                </a:moveTo>
                <a:lnTo>
                  <a:pt x="1970" y="4"/>
                </a:lnTo>
                <a:lnTo>
                  <a:pt x="2067" y="13"/>
                </a:lnTo>
                <a:lnTo>
                  <a:pt x="2162" y="29"/>
                </a:lnTo>
                <a:lnTo>
                  <a:pt x="2255" y="50"/>
                </a:lnTo>
                <a:lnTo>
                  <a:pt x="2346" y="77"/>
                </a:lnTo>
                <a:lnTo>
                  <a:pt x="2434" y="110"/>
                </a:lnTo>
                <a:lnTo>
                  <a:pt x="2520" y="147"/>
                </a:lnTo>
                <a:lnTo>
                  <a:pt x="2603" y="190"/>
                </a:lnTo>
                <a:lnTo>
                  <a:pt x="2683" y="238"/>
                </a:lnTo>
                <a:lnTo>
                  <a:pt x="2758" y="291"/>
                </a:lnTo>
                <a:lnTo>
                  <a:pt x="2832" y="348"/>
                </a:lnTo>
                <a:lnTo>
                  <a:pt x="2900" y="409"/>
                </a:lnTo>
                <a:lnTo>
                  <a:pt x="2966" y="475"/>
                </a:lnTo>
                <a:lnTo>
                  <a:pt x="3027" y="544"/>
                </a:lnTo>
                <a:lnTo>
                  <a:pt x="3085" y="617"/>
                </a:lnTo>
                <a:lnTo>
                  <a:pt x="3137" y="693"/>
                </a:lnTo>
                <a:lnTo>
                  <a:pt x="3185" y="773"/>
                </a:lnTo>
                <a:lnTo>
                  <a:pt x="3228" y="855"/>
                </a:lnTo>
                <a:lnTo>
                  <a:pt x="3266" y="941"/>
                </a:lnTo>
                <a:lnTo>
                  <a:pt x="3298" y="1030"/>
                </a:lnTo>
                <a:lnTo>
                  <a:pt x="3325" y="1120"/>
                </a:lnTo>
                <a:lnTo>
                  <a:pt x="3346" y="1213"/>
                </a:lnTo>
                <a:lnTo>
                  <a:pt x="3363" y="1308"/>
                </a:lnTo>
                <a:lnTo>
                  <a:pt x="3372" y="1405"/>
                </a:lnTo>
                <a:lnTo>
                  <a:pt x="3375" y="1504"/>
                </a:lnTo>
                <a:lnTo>
                  <a:pt x="3372" y="1598"/>
                </a:lnTo>
                <a:lnTo>
                  <a:pt x="3364" y="1692"/>
                </a:lnTo>
                <a:lnTo>
                  <a:pt x="3349" y="1783"/>
                </a:lnTo>
                <a:lnTo>
                  <a:pt x="3329" y="1873"/>
                </a:lnTo>
                <a:lnTo>
                  <a:pt x="3304" y="1960"/>
                </a:lnTo>
                <a:lnTo>
                  <a:pt x="3274" y="2046"/>
                </a:lnTo>
                <a:lnTo>
                  <a:pt x="3239" y="2129"/>
                </a:lnTo>
                <a:lnTo>
                  <a:pt x="3199" y="2209"/>
                </a:lnTo>
                <a:lnTo>
                  <a:pt x="3155" y="2287"/>
                </a:lnTo>
                <a:lnTo>
                  <a:pt x="3106" y="2361"/>
                </a:lnTo>
                <a:lnTo>
                  <a:pt x="3054" y="2433"/>
                </a:lnTo>
                <a:lnTo>
                  <a:pt x="2997" y="2500"/>
                </a:lnTo>
                <a:lnTo>
                  <a:pt x="2936" y="2565"/>
                </a:lnTo>
                <a:lnTo>
                  <a:pt x="2872" y="2626"/>
                </a:lnTo>
                <a:lnTo>
                  <a:pt x="2803" y="2683"/>
                </a:lnTo>
                <a:lnTo>
                  <a:pt x="2733" y="2737"/>
                </a:lnTo>
                <a:lnTo>
                  <a:pt x="2658" y="2785"/>
                </a:lnTo>
                <a:lnTo>
                  <a:pt x="2580" y="2830"/>
                </a:lnTo>
                <a:lnTo>
                  <a:pt x="2586" y="2797"/>
                </a:lnTo>
                <a:lnTo>
                  <a:pt x="2590" y="2763"/>
                </a:lnTo>
                <a:lnTo>
                  <a:pt x="2591" y="2728"/>
                </a:lnTo>
                <a:lnTo>
                  <a:pt x="2585" y="2680"/>
                </a:lnTo>
                <a:lnTo>
                  <a:pt x="2574" y="2633"/>
                </a:lnTo>
                <a:lnTo>
                  <a:pt x="2557" y="2587"/>
                </a:lnTo>
                <a:lnTo>
                  <a:pt x="2623" y="2541"/>
                </a:lnTo>
                <a:lnTo>
                  <a:pt x="2687" y="2492"/>
                </a:lnTo>
                <a:lnTo>
                  <a:pt x="2747" y="2440"/>
                </a:lnTo>
                <a:lnTo>
                  <a:pt x="2803" y="2383"/>
                </a:lnTo>
                <a:lnTo>
                  <a:pt x="2856" y="2323"/>
                </a:lnTo>
                <a:lnTo>
                  <a:pt x="2907" y="2260"/>
                </a:lnTo>
                <a:lnTo>
                  <a:pt x="2952" y="2194"/>
                </a:lnTo>
                <a:lnTo>
                  <a:pt x="2994" y="2124"/>
                </a:lnTo>
                <a:lnTo>
                  <a:pt x="3030" y="2052"/>
                </a:lnTo>
                <a:lnTo>
                  <a:pt x="3063" y="1978"/>
                </a:lnTo>
                <a:lnTo>
                  <a:pt x="3091" y="1901"/>
                </a:lnTo>
                <a:lnTo>
                  <a:pt x="3114" y="1822"/>
                </a:lnTo>
                <a:lnTo>
                  <a:pt x="3132" y="1742"/>
                </a:lnTo>
                <a:lnTo>
                  <a:pt x="3145" y="1659"/>
                </a:lnTo>
                <a:lnTo>
                  <a:pt x="2883" y="1504"/>
                </a:lnTo>
                <a:lnTo>
                  <a:pt x="3145" y="1350"/>
                </a:lnTo>
                <a:lnTo>
                  <a:pt x="3132" y="1263"/>
                </a:lnTo>
                <a:lnTo>
                  <a:pt x="3112" y="1178"/>
                </a:lnTo>
                <a:lnTo>
                  <a:pt x="3088" y="1096"/>
                </a:lnTo>
                <a:lnTo>
                  <a:pt x="3057" y="1016"/>
                </a:lnTo>
                <a:lnTo>
                  <a:pt x="3022" y="939"/>
                </a:lnTo>
                <a:lnTo>
                  <a:pt x="2982" y="864"/>
                </a:lnTo>
                <a:lnTo>
                  <a:pt x="2937" y="793"/>
                </a:lnTo>
                <a:lnTo>
                  <a:pt x="2888" y="724"/>
                </a:lnTo>
                <a:lnTo>
                  <a:pt x="2835" y="659"/>
                </a:lnTo>
                <a:lnTo>
                  <a:pt x="2778" y="597"/>
                </a:lnTo>
                <a:lnTo>
                  <a:pt x="2716" y="540"/>
                </a:lnTo>
                <a:lnTo>
                  <a:pt x="2652" y="487"/>
                </a:lnTo>
                <a:lnTo>
                  <a:pt x="2583" y="438"/>
                </a:lnTo>
                <a:lnTo>
                  <a:pt x="2512" y="393"/>
                </a:lnTo>
                <a:lnTo>
                  <a:pt x="2437" y="353"/>
                </a:lnTo>
                <a:lnTo>
                  <a:pt x="2359" y="318"/>
                </a:lnTo>
                <a:lnTo>
                  <a:pt x="2280" y="288"/>
                </a:lnTo>
                <a:lnTo>
                  <a:pt x="2197" y="264"/>
                </a:lnTo>
                <a:lnTo>
                  <a:pt x="2112" y="244"/>
                </a:lnTo>
                <a:lnTo>
                  <a:pt x="2025" y="231"/>
                </a:lnTo>
                <a:lnTo>
                  <a:pt x="1872" y="492"/>
                </a:lnTo>
                <a:lnTo>
                  <a:pt x="1717" y="231"/>
                </a:lnTo>
                <a:lnTo>
                  <a:pt x="1630" y="244"/>
                </a:lnTo>
                <a:lnTo>
                  <a:pt x="1545" y="264"/>
                </a:lnTo>
                <a:lnTo>
                  <a:pt x="1463" y="288"/>
                </a:lnTo>
                <a:lnTo>
                  <a:pt x="1383" y="318"/>
                </a:lnTo>
                <a:lnTo>
                  <a:pt x="1305" y="354"/>
                </a:lnTo>
                <a:lnTo>
                  <a:pt x="1230" y="394"/>
                </a:lnTo>
                <a:lnTo>
                  <a:pt x="1159" y="439"/>
                </a:lnTo>
                <a:lnTo>
                  <a:pt x="1091" y="488"/>
                </a:lnTo>
                <a:lnTo>
                  <a:pt x="1026" y="541"/>
                </a:lnTo>
                <a:lnTo>
                  <a:pt x="964" y="598"/>
                </a:lnTo>
                <a:lnTo>
                  <a:pt x="907" y="660"/>
                </a:lnTo>
                <a:lnTo>
                  <a:pt x="854" y="725"/>
                </a:lnTo>
                <a:lnTo>
                  <a:pt x="805" y="794"/>
                </a:lnTo>
                <a:lnTo>
                  <a:pt x="765" y="748"/>
                </a:lnTo>
                <a:lnTo>
                  <a:pt x="724" y="707"/>
                </a:lnTo>
                <a:lnTo>
                  <a:pt x="682" y="672"/>
                </a:lnTo>
                <a:lnTo>
                  <a:pt x="640" y="641"/>
                </a:lnTo>
                <a:lnTo>
                  <a:pt x="693" y="571"/>
                </a:lnTo>
                <a:lnTo>
                  <a:pt x="751" y="503"/>
                </a:lnTo>
                <a:lnTo>
                  <a:pt x="812" y="439"/>
                </a:lnTo>
                <a:lnTo>
                  <a:pt x="876" y="378"/>
                </a:lnTo>
                <a:lnTo>
                  <a:pt x="944" y="321"/>
                </a:lnTo>
                <a:lnTo>
                  <a:pt x="1016" y="268"/>
                </a:lnTo>
                <a:lnTo>
                  <a:pt x="1090" y="220"/>
                </a:lnTo>
                <a:lnTo>
                  <a:pt x="1167" y="176"/>
                </a:lnTo>
                <a:lnTo>
                  <a:pt x="1248" y="136"/>
                </a:lnTo>
                <a:lnTo>
                  <a:pt x="1331" y="101"/>
                </a:lnTo>
                <a:lnTo>
                  <a:pt x="1415" y="71"/>
                </a:lnTo>
                <a:lnTo>
                  <a:pt x="1502" y="46"/>
                </a:lnTo>
                <a:lnTo>
                  <a:pt x="1592" y="27"/>
                </a:lnTo>
                <a:lnTo>
                  <a:pt x="1683" y="12"/>
                </a:lnTo>
                <a:lnTo>
                  <a:pt x="1776" y="3"/>
                </a:lnTo>
                <a:lnTo>
                  <a:pt x="1872" y="0"/>
                </a:lnTo>
                <a:close/>
              </a:path>
            </a:pathLst>
          </a:custGeom>
          <a:solidFill>
            <a:schemeClr val="bg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DA52CA2B-E886-4855-9A6B-302D08C57D2B}"/>
              </a:ext>
            </a:extLst>
          </p:cNvPr>
          <p:cNvSpPr/>
          <p:nvPr/>
        </p:nvSpPr>
        <p:spPr>
          <a:xfrm>
            <a:off x="2021670" y="2441272"/>
            <a:ext cx="3913628" cy="6118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effectLst/>
                <a:latin typeface="Segoe UI" panose="020B0502040204020203" pitchFamily="34" charset="0"/>
                <a:cs typeface="Segoe UI" panose="020B0502040204020203" pitchFamily="34" charset="0"/>
              </a:rPr>
              <a:t>Lorem Ipsum is simply dummy text for example lorem ipsum 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ffectLst/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5BC4D682-2F5D-4D1B-9BBA-373505CBB1DE}"/>
              </a:ext>
            </a:extLst>
          </p:cNvPr>
          <p:cNvSpPr/>
          <p:nvPr/>
        </p:nvSpPr>
        <p:spPr>
          <a:xfrm>
            <a:off x="2020306" y="2111874"/>
            <a:ext cx="184627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>
                <a:solidFill>
                  <a:schemeClr val="tx1">
                    <a:lumMod val="65000"/>
                    <a:lumOff val="3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SUBTITLE HERE</a:t>
            </a:r>
          </a:p>
        </p:txBody>
      </p:sp>
      <p:sp>
        <p:nvSpPr>
          <p:cNvPr id="66" name="Rectangle 65">
            <a:extLst>
              <a:ext uri="{FF2B5EF4-FFF2-40B4-BE49-F238E27FC236}">
                <a16:creationId xmlns:a16="http://schemas.microsoft.com/office/drawing/2014/main" id="{34A4F352-5CE1-46F0-A092-A6EE152F5C4A}"/>
              </a:ext>
            </a:extLst>
          </p:cNvPr>
          <p:cNvSpPr/>
          <p:nvPr/>
        </p:nvSpPr>
        <p:spPr>
          <a:xfrm>
            <a:off x="2022352" y="3824244"/>
            <a:ext cx="3913628" cy="6118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effectLst/>
                <a:latin typeface="Segoe UI" panose="020B0502040204020203" pitchFamily="34" charset="0"/>
                <a:cs typeface="Segoe UI" panose="020B0502040204020203" pitchFamily="34" charset="0"/>
              </a:rPr>
              <a:t>Lorem Ipsum is simply dummy text for example lorem ipsum 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ffectLst/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8AF471B5-469A-4AE2-9776-6F9671A37FAF}"/>
              </a:ext>
            </a:extLst>
          </p:cNvPr>
          <p:cNvSpPr/>
          <p:nvPr/>
        </p:nvSpPr>
        <p:spPr>
          <a:xfrm>
            <a:off x="2020988" y="3494846"/>
            <a:ext cx="184627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>
                <a:solidFill>
                  <a:schemeClr val="tx1">
                    <a:lumMod val="65000"/>
                    <a:lumOff val="3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SUBTITLE HERE</a:t>
            </a:r>
          </a:p>
        </p:txBody>
      </p:sp>
      <p:sp>
        <p:nvSpPr>
          <p:cNvPr id="68" name="Rectangle 67">
            <a:extLst>
              <a:ext uri="{FF2B5EF4-FFF2-40B4-BE49-F238E27FC236}">
                <a16:creationId xmlns:a16="http://schemas.microsoft.com/office/drawing/2014/main" id="{2CE88A8D-A96E-4E9F-AC10-926CA7FB6B87}"/>
              </a:ext>
            </a:extLst>
          </p:cNvPr>
          <p:cNvSpPr/>
          <p:nvPr/>
        </p:nvSpPr>
        <p:spPr>
          <a:xfrm>
            <a:off x="2021670" y="5200867"/>
            <a:ext cx="3913628" cy="6118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bg1">
                    <a:lumMod val="65000"/>
                  </a:schemeClr>
                </a:solidFill>
                <a:effectLst/>
                <a:latin typeface="Segoe UI" panose="020B0502040204020203" pitchFamily="34" charset="0"/>
                <a:cs typeface="Segoe UI" panose="020B0502040204020203" pitchFamily="34" charset="0"/>
              </a:rPr>
              <a:t>Lorem Ipsum is simply dummy text for example lorem ipsum dolor sit </a:t>
            </a:r>
            <a:r>
              <a:rPr lang="en-US" sz="1200" dirty="0" err="1">
                <a:solidFill>
                  <a:schemeClr val="bg1">
                    <a:lumMod val="65000"/>
                  </a:schemeClr>
                </a:solidFill>
                <a:effectLst/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endParaRPr lang="en-US" sz="1200" dirty="0">
              <a:solidFill>
                <a:schemeClr val="bg1">
                  <a:lumMod val="6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9" name="Rectangle 68">
            <a:extLst>
              <a:ext uri="{FF2B5EF4-FFF2-40B4-BE49-F238E27FC236}">
                <a16:creationId xmlns:a16="http://schemas.microsoft.com/office/drawing/2014/main" id="{564B75DA-CA21-48BA-9388-3502C7B30DC3}"/>
              </a:ext>
            </a:extLst>
          </p:cNvPr>
          <p:cNvSpPr/>
          <p:nvPr/>
        </p:nvSpPr>
        <p:spPr>
          <a:xfrm>
            <a:off x="2020306" y="4871469"/>
            <a:ext cx="184627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>
                <a:solidFill>
                  <a:schemeClr val="tx1">
                    <a:lumMod val="65000"/>
                    <a:lumOff val="3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SUBTITLE HERE</a:t>
            </a:r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31794094-B33B-4F99-BD0D-907D55FB9EA4}"/>
              </a:ext>
            </a:extLst>
          </p:cNvPr>
          <p:cNvGraphicFramePr/>
          <p:nvPr>
            <p:extLst/>
          </p:nvPr>
        </p:nvGraphicFramePr>
        <p:xfrm>
          <a:off x="6324270" y="1900949"/>
          <a:ext cx="4751498" cy="39231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40" name="Group 39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41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8" name="TextBox 47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37" name="Group 36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48333082"/>
      </p:ext>
    </p:extLst>
  </p:cSld>
  <p:clrMapOvr>
    <a:masterClrMapping/>
  </p:clrMapOvr>
  <p:transition spd="slow">
    <p:wipe/>
  </p:transition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E3A96CB1-3831-4E75-992C-0ACCA2313644}"/>
              </a:ext>
            </a:extLst>
          </p:cNvPr>
          <p:cNvSpPr txBox="1"/>
          <p:nvPr/>
        </p:nvSpPr>
        <p:spPr>
          <a:xfrm>
            <a:off x="1363580" y="2329110"/>
            <a:ext cx="627096" cy="492443"/>
          </a:xfrm>
          <a:prstGeom prst="rect">
            <a:avLst/>
          </a:prstGeom>
          <a:noFill/>
        </p:spPr>
        <p:txBody>
          <a:bodyPr wrap="none" lIns="91440" tIns="0" rIns="91440" bIns="0" rtlCol="0">
            <a:spAutoFit/>
          </a:bodyPr>
          <a:lstStyle>
            <a:defPPr>
              <a:defRPr lang="en-US"/>
            </a:defPPr>
            <a:lvl1pPr algn="r">
              <a:defRPr sz="4000">
                <a:solidFill>
                  <a:schemeClr val="accent1"/>
                </a:solidFill>
                <a:latin typeface="Montserrat" panose="02000000000000000000" pitchFamily="2" charset="0"/>
                <a:cs typeface="Montserrat" panose="02000000000000000000" pitchFamily="2" charset="0"/>
              </a:defRPr>
            </a:lvl1pPr>
          </a:lstStyle>
          <a:p>
            <a:r>
              <a:rPr lang="en-US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01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B2836DBA-F171-48FD-B957-FFD6552ABDAE}"/>
              </a:ext>
            </a:extLst>
          </p:cNvPr>
          <p:cNvSpPr txBox="1"/>
          <p:nvPr/>
        </p:nvSpPr>
        <p:spPr>
          <a:xfrm>
            <a:off x="1920245" y="2424473"/>
            <a:ext cx="15682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83EE7B1-28F5-41FE-96A0-4333AC1E15B9}"/>
              </a:ext>
            </a:extLst>
          </p:cNvPr>
          <p:cNvSpPr txBox="1"/>
          <p:nvPr/>
        </p:nvSpPr>
        <p:spPr>
          <a:xfrm>
            <a:off x="1920245" y="2843071"/>
            <a:ext cx="198881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Perspiciatis unde omnis ut iste voluptatem sed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nde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B20C270B-04C6-4569-9EF3-B7F0DC74B200}"/>
              </a:ext>
            </a:extLst>
          </p:cNvPr>
          <p:cNvSpPr txBox="1"/>
          <p:nvPr/>
        </p:nvSpPr>
        <p:spPr>
          <a:xfrm>
            <a:off x="4683192" y="2329110"/>
            <a:ext cx="643125" cy="492443"/>
          </a:xfrm>
          <a:prstGeom prst="rect">
            <a:avLst/>
          </a:prstGeom>
          <a:noFill/>
        </p:spPr>
        <p:txBody>
          <a:bodyPr wrap="none" lIns="91440" tIns="0" rIns="91440" bIns="0" rtlCol="0">
            <a:spAutoFit/>
          </a:bodyPr>
          <a:lstStyle>
            <a:defPPr>
              <a:defRPr lang="en-US"/>
            </a:defPPr>
            <a:lvl1pPr algn="r">
              <a:defRPr sz="4000">
                <a:solidFill>
                  <a:schemeClr val="accent1"/>
                </a:solidFill>
                <a:latin typeface="Montserrat" panose="02000000000000000000" pitchFamily="2" charset="0"/>
                <a:cs typeface="Montserrat" panose="02000000000000000000" pitchFamily="2" charset="0"/>
              </a:defRPr>
            </a:lvl1pPr>
          </a:lstStyle>
          <a:p>
            <a:r>
              <a:rPr lang="en-US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3</a:t>
            </a:r>
            <a:endParaRPr lang="en-US" sz="3200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1DF2A919-667A-446F-AAB3-B83E0AE669CB}"/>
              </a:ext>
            </a:extLst>
          </p:cNvPr>
          <p:cNvSpPr txBox="1"/>
          <p:nvPr/>
        </p:nvSpPr>
        <p:spPr>
          <a:xfrm>
            <a:off x="5326854" y="2424473"/>
            <a:ext cx="15682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FF260A4-3C78-4068-850C-8F618656CEA0}"/>
              </a:ext>
            </a:extLst>
          </p:cNvPr>
          <p:cNvSpPr txBox="1"/>
          <p:nvPr/>
        </p:nvSpPr>
        <p:spPr>
          <a:xfrm>
            <a:off x="5326854" y="2843071"/>
            <a:ext cx="198881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Perspiciatis unde omnis ut iste voluptatem sed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nde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A08B5AD3-E3E8-4073-B98F-C86E90CCA7E5}"/>
              </a:ext>
            </a:extLst>
          </p:cNvPr>
          <p:cNvSpPr txBox="1"/>
          <p:nvPr/>
        </p:nvSpPr>
        <p:spPr>
          <a:xfrm>
            <a:off x="1292613" y="4365816"/>
            <a:ext cx="627095" cy="492443"/>
          </a:xfrm>
          <a:prstGeom prst="rect">
            <a:avLst/>
          </a:prstGeom>
          <a:noFill/>
        </p:spPr>
        <p:txBody>
          <a:bodyPr wrap="none" lIns="91440" tIns="0" rIns="91440" bIns="0" rtlCol="0">
            <a:spAutoFit/>
          </a:bodyPr>
          <a:lstStyle>
            <a:defPPr>
              <a:defRPr lang="en-US"/>
            </a:defPPr>
            <a:lvl1pPr algn="r">
              <a:defRPr sz="4000">
                <a:solidFill>
                  <a:schemeClr val="accent1"/>
                </a:solidFill>
                <a:latin typeface="Montserrat" panose="02000000000000000000" pitchFamily="2" charset="0"/>
                <a:cs typeface="Montserrat" panose="02000000000000000000" pitchFamily="2" charset="0"/>
              </a:defRPr>
            </a:lvl1pPr>
          </a:lstStyle>
          <a:p>
            <a:r>
              <a:rPr lang="en-US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02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E6439F59-6EB0-4E63-9F34-8868BC8DF1DD}"/>
              </a:ext>
            </a:extLst>
          </p:cNvPr>
          <p:cNvSpPr txBox="1"/>
          <p:nvPr/>
        </p:nvSpPr>
        <p:spPr>
          <a:xfrm>
            <a:off x="1920245" y="4461179"/>
            <a:ext cx="15682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17E0F346-BAEA-4675-A2AE-EB6F15D259C0}"/>
              </a:ext>
            </a:extLst>
          </p:cNvPr>
          <p:cNvSpPr txBox="1"/>
          <p:nvPr/>
        </p:nvSpPr>
        <p:spPr>
          <a:xfrm>
            <a:off x="1920245" y="4879777"/>
            <a:ext cx="198881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Perspiciatis unde omnis ut iste voluptatem sed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nde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33CDF7E2-086F-4A52-8185-AEAA0CCEAE9E}"/>
              </a:ext>
            </a:extLst>
          </p:cNvPr>
          <p:cNvSpPr txBox="1"/>
          <p:nvPr/>
        </p:nvSpPr>
        <p:spPr>
          <a:xfrm>
            <a:off x="4676780" y="4365816"/>
            <a:ext cx="649537" cy="492443"/>
          </a:xfrm>
          <a:prstGeom prst="rect">
            <a:avLst/>
          </a:prstGeom>
          <a:noFill/>
        </p:spPr>
        <p:txBody>
          <a:bodyPr wrap="none" lIns="91440" tIns="0" rIns="91440" bIns="0" rtlCol="0">
            <a:spAutoFit/>
          </a:bodyPr>
          <a:lstStyle>
            <a:defPPr>
              <a:defRPr lang="en-US"/>
            </a:defPPr>
            <a:lvl1pPr algn="r">
              <a:defRPr sz="4000">
                <a:solidFill>
                  <a:schemeClr val="accent1"/>
                </a:solidFill>
                <a:latin typeface="Montserrat" panose="02000000000000000000" pitchFamily="2" charset="0"/>
                <a:cs typeface="Montserrat" panose="02000000000000000000" pitchFamily="2" charset="0"/>
              </a:defRPr>
            </a:lvl1pPr>
          </a:lstStyle>
          <a:p>
            <a:r>
              <a:rPr lang="en-US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4</a:t>
            </a:r>
            <a:endParaRPr lang="en-US" sz="3200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F81A6072-FD1B-4209-AE07-8DE02869A7B2}"/>
              </a:ext>
            </a:extLst>
          </p:cNvPr>
          <p:cNvSpPr txBox="1"/>
          <p:nvPr/>
        </p:nvSpPr>
        <p:spPr>
          <a:xfrm>
            <a:off x="5326854" y="4461179"/>
            <a:ext cx="15682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593F7374-BDB6-4B2B-814B-066636D833F0}"/>
              </a:ext>
            </a:extLst>
          </p:cNvPr>
          <p:cNvSpPr txBox="1"/>
          <p:nvPr/>
        </p:nvSpPr>
        <p:spPr>
          <a:xfrm>
            <a:off x="5326854" y="4879777"/>
            <a:ext cx="198881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Perspiciatis unde omnis ut iste voluptatem sed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nde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18F7528D-340F-49B6-86D1-D737E49AC90A}"/>
              </a:ext>
            </a:extLst>
          </p:cNvPr>
          <p:cNvSpPr txBox="1"/>
          <p:nvPr/>
        </p:nvSpPr>
        <p:spPr>
          <a:xfrm>
            <a:off x="8105831" y="2329110"/>
            <a:ext cx="627095" cy="492443"/>
          </a:xfrm>
          <a:prstGeom prst="rect">
            <a:avLst/>
          </a:prstGeom>
          <a:noFill/>
        </p:spPr>
        <p:txBody>
          <a:bodyPr wrap="none" lIns="91440" tIns="0" rIns="91440" bIns="0" rtlCol="0">
            <a:spAutoFit/>
          </a:bodyPr>
          <a:lstStyle>
            <a:defPPr>
              <a:defRPr lang="en-US"/>
            </a:defPPr>
            <a:lvl1pPr algn="r">
              <a:defRPr sz="4000">
                <a:solidFill>
                  <a:schemeClr val="accent1"/>
                </a:solidFill>
                <a:latin typeface="Montserrat" panose="02000000000000000000" pitchFamily="2" charset="0"/>
                <a:cs typeface="Montserrat" panose="02000000000000000000" pitchFamily="2" charset="0"/>
              </a:defRPr>
            </a:lvl1pPr>
          </a:lstStyle>
          <a:p>
            <a:r>
              <a:rPr lang="en-US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5</a:t>
            </a:r>
            <a:endParaRPr lang="en-US" sz="3200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B51A9032-58DF-4706-85B7-A342D65D3124}"/>
              </a:ext>
            </a:extLst>
          </p:cNvPr>
          <p:cNvSpPr txBox="1"/>
          <p:nvPr/>
        </p:nvSpPr>
        <p:spPr>
          <a:xfrm>
            <a:off x="8733463" y="2424473"/>
            <a:ext cx="15682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1CDCD6ED-D487-4CA1-A8E9-C327A11BB78D}"/>
              </a:ext>
            </a:extLst>
          </p:cNvPr>
          <p:cNvSpPr txBox="1"/>
          <p:nvPr/>
        </p:nvSpPr>
        <p:spPr>
          <a:xfrm>
            <a:off x="8733463" y="2843071"/>
            <a:ext cx="198881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Perspiciatis unde omnis ut iste voluptatem sed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nde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4D8E9CAE-D81B-4F14-8DAC-0F685D1364AF}"/>
              </a:ext>
            </a:extLst>
          </p:cNvPr>
          <p:cNvSpPr txBox="1"/>
          <p:nvPr/>
        </p:nvSpPr>
        <p:spPr>
          <a:xfrm>
            <a:off x="8105831" y="4365816"/>
            <a:ext cx="627095" cy="492443"/>
          </a:xfrm>
          <a:prstGeom prst="rect">
            <a:avLst/>
          </a:prstGeom>
          <a:noFill/>
        </p:spPr>
        <p:txBody>
          <a:bodyPr wrap="none" lIns="91440" tIns="0" rIns="91440" bIns="0" rtlCol="0">
            <a:spAutoFit/>
          </a:bodyPr>
          <a:lstStyle>
            <a:defPPr>
              <a:defRPr lang="en-US"/>
            </a:defPPr>
            <a:lvl1pPr algn="r">
              <a:defRPr sz="4000">
                <a:solidFill>
                  <a:schemeClr val="accent1"/>
                </a:solidFill>
                <a:latin typeface="Montserrat" panose="02000000000000000000" pitchFamily="2" charset="0"/>
                <a:cs typeface="Montserrat" panose="02000000000000000000" pitchFamily="2" charset="0"/>
              </a:defRPr>
            </a:lvl1pPr>
          </a:lstStyle>
          <a:p>
            <a:r>
              <a:rPr lang="en-US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0</a:t>
            </a:r>
            <a:r>
              <a:rPr lang="id-ID" sz="3200" dirty="0">
                <a:solidFill>
                  <a:schemeClr val="accent4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6</a:t>
            </a:r>
            <a:endParaRPr lang="en-US" sz="3200" dirty="0">
              <a:solidFill>
                <a:schemeClr val="accent4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3EC7F5D5-FF52-4CB2-B452-986A52579B71}"/>
              </a:ext>
            </a:extLst>
          </p:cNvPr>
          <p:cNvSpPr txBox="1"/>
          <p:nvPr/>
        </p:nvSpPr>
        <p:spPr>
          <a:xfrm>
            <a:off x="8733463" y="4461179"/>
            <a:ext cx="15682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Add title here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0C0B63CB-21F0-415C-BC1C-962E97BDB484}"/>
              </a:ext>
            </a:extLst>
          </p:cNvPr>
          <p:cNvSpPr txBox="1"/>
          <p:nvPr/>
        </p:nvSpPr>
        <p:spPr>
          <a:xfrm>
            <a:off x="8733463" y="4879777"/>
            <a:ext cx="198881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Perspiciatis unde omnis ut iste voluptatem sed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nde</a:t>
            </a:r>
            <a:endParaRPr lang="en-US" sz="1200" dirty="0">
              <a:solidFill>
                <a:schemeClr val="tx2">
                  <a:lumMod val="50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pSp>
        <p:nvGrpSpPr>
          <p:cNvPr id="28" name="Group 27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29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54" name="Group 53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12338671"/>
      </p:ext>
    </p:extLst>
  </p:cSld>
  <p:clrMapOvr>
    <a:masterClrMapping/>
  </p:clrMapOvr>
  <p:transition spd="slow">
    <p:wipe/>
  </p:transition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Oval 19">
            <a:extLst>
              <a:ext uri="{FF2B5EF4-FFF2-40B4-BE49-F238E27FC236}">
                <a16:creationId xmlns:a16="http://schemas.microsoft.com/office/drawing/2014/main" id="{A655DA41-4201-4E62-808F-3A3FC3A1066F}"/>
              </a:ext>
            </a:extLst>
          </p:cNvPr>
          <p:cNvSpPr/>
          <p:nvPr/>
        </p:nvSpPr>
        <p:spPr>
          <a:xfrm>
            <a:off x="1118253" y="2559960"/>
            <a:ext cx="867226" cy="867226"/>
          </a:xfrm>
          <a:prstGeom prst="ellipse">
            <a:avLst/>
          </a:prstGeom>
          <a:solidFill>
            <a:schemeClr val="accent4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CFA36831-7EBB-4AD2-8FBB-792D3782371F}"/>
              </a:ext>
            </a:extLst>
          </p:cNvPr>
          <p:cNvSpPr txBox="1"/>
          <p:nvPr/>
        </p:nvSpPr>
        <p:spPr>
          <a:xfrm>
            <a:off x="2157239" y="2582017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0489D46-B824-416A-AF45-E36C8C55E8EF}"/>
              </a:ext>
            </a:extLst>
          </p:cNvPr>
          <p:cNvSpPr txBox="1"/>
          <p:nvPr/>
        </p:nvSpPr>
        <p:spPr>
          <a:xfrm>
            <a:off x="2157240" y="2930402"/>
            <a:ext cx="3763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grpSp>
        <p:nvGrpSpPr>
          <p:cNvPr id="23" name="Group 1047">
            <a:extLst>
              <a:ext uri="{FF2B5EF4-FFF2-40B4-BE49-F238E27FC236}">
                <a16:creationId xmlns:a16="http://schemas.microsoft.com/office/drawing/2014/main" id="{FE97172E-61AD-49FB-BD4D-09FC8FAE38C4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1349815" y="2831858"/>
            <a:ext cx="422017" cy="327686"/>
            <a:chOff x="281" y="748"/>
            <a:chExt cx="4098" cy="3182"/>
          </a:xfrm>
          <a:solidFill>
            <a:schemeClr val="bg1"/>
          </a:solidFill>
        </p:grpSpPr>
        <p:sp>
          <p:nvSpPr>
            <p:cNvPr id="24" name="Freeform 1049">
              <a:extLst>
                <a:ext uri="{FF2B5EF4-FFF2-40B4-BE49-F238E27FC236}">
                  <a16:creationId xmlns:a16="http://schemas.microsoft.com/office/drawing/2014/main" id="{553D4FBC-01B6-4BDD-AACF-DF587CD6C9B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" y="748"/>
              <a:ext cx="4098" cy="3182"/>
            </a:xfrm>
            <a:custGeom>
              <a:avLst/>
              <a:gdLst>
                <a:gd name="T0" fmla="*/ 1653 w 4098"/>
                <a:gd name="T1" fmla="*/ 2299 h 3182"/>
                <a:gd name="T2" fmla="*/ 1840 w 4098"/>
                <a:gd name="T3" fmla="*/ 2488 h 3182"/>
                <a:gd name="T4" fmla="*/ 3386 w 4098"/>
                <a:gd name="T5" fmla="*/ 565 h 3182"/>
                <a:gd name="T6" fmla="*/ 3757 w 4098"/>
                <a:gd name="T7" fmla="*/ 207 h 3182"/>
                <a:gd name="T8" fmla="*/ 3727 w 4098"/>
                <a:gd name="T9" fmla="*/ 225 h 3182"/>
                <a:gd name="T10" fmla="*/ 3595 w 4098"/>
                <a:gd name="T11" fmla="*/ 544 h 3182"/>
                <a:gd name="T12" fmla="*/ 3914 w 4098"/>
                <a:gd name="T13" fmla="*/ 413 h 3182"/>
                <a:gd name="T14" fmla="*/ 3933 w 4098"/>
                <a:gd name="T15" fmla="*/ 382 h 3182"/>
                <a:gd name="T16" fmla="*/ 3933 w 4098"/>
                <a:gd name="T17" fmla="*/ 346 h 3182"/>
                <a:gd name="T18" fmla="*/ 3914 w 4098"/>
                <a:gd name="T19" fmla="*/ 316 h 3182"/>
                <a:gd name="T20" fmla="*/ 3824 w 4098"/>
                <a:gd name="T21" fmla="*/ 225 h 3182"/>
                <a:gd name="T22" fmla="*/ 3793 w 4098"/>
                <a:gd name="T23" fmla="*/ 207 h 3182"/>
                <a:gd name="T24" fmla="*/ 163 w 4098"/>
                <a:gd name="T25" fmla="*/ 162 h 3182"/>
                <a:gd name="T26" fmla="*/ 3018 w 4098"/>
                <a:gd name="T27" fmla="*/ 3018 h 3182"/>
                <a:gd name="T28" fmla="*/ 1942 w 4098"/>
                <a:gd name="T29" fmla="*/ 2617 h 3182"/>
                <a:gd name="T30" fmla="*/ 1911 w 4098"/>
                <a:gd name="T31" fmla="*/ 2637 h 3182"/>
                <a:gd name="T32" fmla="*/ 1442 w 4098"/>
                <a:gd name="T33" fmla="*/ 2791 h 3182"/>
                <a:gd name="T34" fmla="*/ 1408 w 4098"/>
                <a:gd name="T35" fmla="*/ 2789 h 3182"/>
                <a:gd name="T36" fmla="*/ 1372 w 4098"/>
                <a:gd name="T37" fmla="*/ 2768 h 3182"/>
                <a:gd name="T38" fmla="*/ 1350 w 4098"/>
                <a:gd name="T39" fmla="*/ 2730 h 3182"/>
                <a:gd name="T40" fmla="*/ 1352 w 4098"/>
                <a:gd name="T41" fmla="*/ 2685 h 3182"/>
                <a:gd name="T42" fmla="*/ 1511 w 4098"/>
                <a:gd name="T43" fmla="*/ 2212 h 3182"/>
                <a:gd name="T44" fmla="*/ 3018 w 4098"/>
                <a:gd name="T45" fmla="*/ 703 h 3182"/>
                <a:gd name="T46" fmla="*/ 163 w 4098"/>
                <a:gd name="T47" fmla="*/ 162 h 3182"/>
                <a:gd name="T48" fmla="*/ 3100 w 4098"/>
                <a:gd name="T49" fmla="*/ 0 h 3182"/>
                <a:gd name="T50" fmla="*/ 3141 w 4098"/>
                <a:gd name="T51" fmla="*/ 11 h 3182"/>
                <a:gd name="T52" fmla="*/ 3170 w 4098"/>
                <a:gd name="T53" fmla="*/ 39 h 3182"/>
                <a:gd name="T54" fmla="*/ 3182 w 4098"/>
                <a:gd name="T55" fmla="*/ 82 h 3182"/>
                <a:gd name="T56" fmla="*/ 3611 w 4098"/>
                <a:gd name="T57" fmla="*/ 109 h 3182"/>
                <a:gd name="T58" fmla="*/ 3670 w 4098"/>
                <a:gd name="T59" fmla="*/ 67 h 3182"/>
                <a:gd name="T60" fmla="*/ 3738 w 4098"/>
                <a:gd name="T61" fmla="*/ 44 h 3182"/>
                <a:gd name="T62" fmla="*/ 3811 w 4098"/>
                <a:gd name="T63" fmla="*/ 44 h 3182"/>
                <a:gd name="T64" fmla="*/ 3881 w 4098"/>
                <a:gd name="T65" fmla="*/ 67 h 3182"/>
                <a:gd name="T66" fmla="*/ 3939 w 4098"/>
                <a:gd name="T67" fmla="*/ 109 h 3182"/>
                <a:gd name="T68" fmla="*/ 4055 w 4098"/>
                <a:gd name="T69" fmla="*/ 228 h 3182"/>
                <a:gd name="T70" fmla="*/ 4087 w 4098"/>
                <a:gd name="T71" fmla="*/ 293 h 3182"/>
                <a:gd name="T72" fmla="*/ 4098 w 4098"/>
                <a:gd name="T73" fmla="*/ 365 h 3182"/>
                <a:gd name="T74" fmla="*/ 4087 w 4098"/>
                <a:gd name="T75" fmla="*/ 437 h 3182"/>
                <a:gd name="T76" fmla="*/ 4055 w 4098"/>
                <a:gd name="T77" fmla="*/ 500 h 3182"/>
                <a:gd name="T78" fmla="*/ 3182 w 4098"/>
                <a:gd name="T79" fmla="*/ 1377 h 3182"/>
                <a:gd name="T80" fmla="*/ 3178 w 4098"/>
                <a:gd name="T81" fmla="*/ 3121 h 3182"/>
                <a:gd name="T82" fmla="*/ 3158 w 4098"/>
                <a:gd name="T83" fmla="*/ 3157 h 3182"/>
                <a:gd name="T84" fmla="*/ 3122 w 4098"/>
                <a:gd name="T85" fmla="*/ 3178 h 3182"/>
                <a:gd name="T86" fmla="*/ 82 w 4098"/>
                <a:gd name="T87" fmla="*/ 3182 h 3182"/>
                <a:gd name="T88" fmla="*/ 41 w 4098"/>
                <a:gd name="T89" fmla="*/ 3171 h 3182"/>
                <a:gd name="T90" fmla="*/ 11 w 4098"/>
                <a:gd name="T91" fmla="*/ 3141 h 3182"/>
                <a:gd name="T92" fmla="*/ 0 w 4098"/>
                <a:gd name="T93" fmla="*/ 3100 h 3182"/>
                <a:gd name="T94" fmla="*/ 2 w 4098"/>
                <a:gd name="T95" fmla="*/ 59 h 3182"/>
                <a:gd name="T96" fmla="*/ 24 w 4098"/>
                <a:gd name="T97" fmla="*/ 23 h 3182"/>
                <a:gd name="T98" fmla="*/ 60 w 4098"/>
                <a:gd name="T99" fmla="*/ 2 h 3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098" h="3182">
                  <a:moveTo>
                    <a:pt x="3386" y="565"/>
                  </a:moveTo>
                  <a:lnTo>
                    <a:pt x="1653" y="2299"/>
                  </a:lnTo>
                  <a:lnTo>
                    <a:pt x="1558" y="2582"/>
                  </a:lnTo>
                  <a:lnTo>
                    <a:pt x="1840" y="2488"/>
                  </a:lnTo>
                  <a:lnTo>
                    <a:pt x="3574" y="754"/>
                  </a:lnTo>
                  <a:lnTo>
                    <a:pt x="3386" y="565"/>
                  </a:lnTo>
                  <a:close/>
                  <a:moveTo>
                    <a:pt x="3775" y="205"/>
                  </a:moveTo>
                  <a:lnTo>
                    <a:pt x="3757" y="207"/>
                  </a:lnTo>
                  <a:lnTo>
                    <a:pt x="3740" y="213"/>
                  </a:lnTo>
                  <a:lnTo>
                    <a:pt x="3727" y="225"/>
                  </a:lnTo>
                  <a:lnTo>
                    <a:pt x="3502" y="449"/>
                  </a:lnTo>
                  <a:lnTo>
                    <a:pt x="3595" y="544"/>
                  </a:lnTo>
                  <a:lnTo>
                    <a:pt x="3689" y="638"/>
                  </a:lnTo>
                  <a:lnTo>
                    <a:pt x="3914" y="413"/>
                  </a:lnTo>
                  <a:lnTo>
                    <a:pt x="3925" y="398"/>
                  </a:lnTo>
                  <a:lnTo>
                    <a:pt x="3933" y="382"/>
                  </a:lnTo>
                  <a:lnTo>
                    <a:pt x="3935" y="365"/>
                  </a:lnTo>
                  <a:lnTo>
                    <a:pt x="3933" y="346"/>
                  </a:lnTo>
                  <a:lnTo>
                    <a:pt x="3925" y="330"/>
                  </a:lnTo>
                  <a:lnTo>
                    <a:pt x="3914" y="316"/>
                  </a:lnTo>
                  <a:lnTo>
                    <a:pt x="3914" y="316"/>
                  </a:lnTo>
                  <a:lnTo>
                    <a:pt x="3824" y="225"/>
                  </a:lnTo>
                  <a:lnTo>
                    <a:pt x="3809" y="213"/>
                  </a:lnTo>
                  <a:lnTo>
                    <a:pt x="3793" y="207"/>
                  </a:lnTo>
                  <a:lnTo>
                    <a:pt x="3775" y="205"/>
                  </a:lnTo>
                  <a:close/>
                  <a:moveTo>
                    <a:pt x="163" y="162"/>
                  </a:moveTo>
                  <a:lnTo>
                    <a:pt x="163" y="3018"/>
                  </a:lnTo>
                  <a:lnTo>
                    <a:pt x="3018" y="3018"/>
                  </a:lnTo>
                  <a:lnTo>
                    <a:pt x="3018" y="1541"/>
                  </a:lnTo>
                  <a:lnTo>
                    <a:pt x="1942" y="2617"/>
                  </a:lnTo>
                  <a:lnTo>
                    <a:pt x="1929" y="2628"/>
                  </a:lnTo>
                  <a:lnTo>
                    <a:pt x="1911" y="2637"/>
                  </a:lnTo>
                  <a:lnTo>
                    <a:pt x="1455" y="2788"/>
                  </a:lnTo>
                  <a:lnTo>
                    <a:pt x="1442" y="2791"/>
                  </a:lnTo>
                  <a:lnTo>
                    <a:pt x="1429" y="2792"/>
                  </a:lnTo>
                  <a:lnTo>
                    <a:pt x="1408" y="2789"/>
                  </a:lnTo>
                  <a:lnTo>
                    <a:pt x="1388" y="2782"/>
                  </a:lnTo>
                  <a:lnTo>
                    <a:pt x="1372" y="2768"/>
                  </a:lnTo>
                  <a:lnTo>
                    <a:pt x="1357" y="2750"/>
                  </a:lnTo>
                  <a:lnTo>
                    <a:pt x="1350" y="2730"/>
                  </a:lnTo>
                  <a:lnTo>
                    <a:pt x="1347" y="2708"/>
                  </a:lnTo>
                  <a:lnTo>
                    <a:pt x="1352" y="2685"/>
                  </a:lnTo>
                  <a:lnTo>
                    <a:pt x="1504" y="2229"/>
                  </a:lnTo>
                  <a:lnTo>
                    <a:pt x="1511" y="2212"/>
                  </a:lnTo>
                  <a:lnTo>
                    <a:pt x="1524" y="2197"/>
                  </a:lnTo>
                  <a:lnTo>
                    <a:pt x="3018" y="703"/>
                  </a:lnTo>
                  <a:lnTo>
                    <a:pt x="3018" y="162"/>
                  </a:lnTo>
                  <a:lnTo>
                    <a:pt x="163" y="162"/>
                  </a:lnTo>
                  <a:close/>
                  <a:moveTo>
                    <a:pt x="82" y="0"/>
                  </a:moveTo>
                  <a:lnTo>
                    <a:pt x="3100" y="0"/>
                  </a:lnTo>
                  <a:lnTo>
                    <a:pt x="3122" y="2"/>
                  </a:lnTo>
                  <a:lnTo>
                    <a:pt x="3141" y="11"/>
                  </a:lnTo>
                  <a:lnTo>
                    <a:pt x="3158" y="23"/>
                  </a:lnTo>
                  <a:lnTo>
                    <a:pt x="3170" y="39"/>
                  </a:lnTo>
                  <a:lnTo>
                    <a:pt x="3178" y="59"/>
                  </a:lnTo>
                  <a:lnTo>
                    <a:pt x="3182" y="82"/>
                  </a:lnTo>
                  <a:lnTo>
                    <a:pt x="3182" y="539"/>
                  </a:lnTo>
                  <a:lnTo>
                    <a:pt x="3611" y="109"/>
                  </a:lnTo>
                  <a:lnTo>
                    <a:pt x="3639" y="85"/>
                  </a:lnTo>
                  <a:lnTo>
                    <a:pt x="3670" y="67"/>
                  </a:lnTo>
                  <a:lnTo>
                    <a:pt x="3703" y="53"/>
                  </a:lnTo>
                  <a:lnTo>
                    <a:pt x="3738" y="44"/>
                  </a:lnTo>
                  <a:lnTo>
                    <a:pt x="3775" y="42"/>
                  </a:lnTo>
                  <a:lnTo>
                    <a:pt x="3811" y="44"/>
                  </a:lnTo>
                  <a:lnTo>
                    <a:pt x="3847" y="53"/>
                  </a:lnTo>
                  <a:lnTo>
                    <a:pt x="3881" y="67"/>
                  </a:lnTo>
                  <a:lnTo>
                    <a:pt x="3910" y="85"/>
                  </a:lnTo>
                  <a:lnTo>
                    <a:pt x="3939" y="109"/>
                  </a:lnTo>
                  <a:lnTo>
                    <a:pt x="4030" y="201"/>
                  </a:lnTo>
                  <a:lnTo>
                    <a:pt x="4055" y="228"/>
                  </a:lnTo>
                  <a:lnTo>
                    <a:pt x="4073" y="259"/>
                  </a:lnTo>
                  <a:lnTo>
                    <a:pt x="4087" y="293"/>
                  </a:lnTo>
                  <a:lnTo>
                    <a:pt x="4096" y="328"/>
                  </a:lnTo>
                  <a:lnTo>
                    <a:pt x="4098" y="365"/>
                  </a:lnTo>
                  <a:lnTo>
                    <a:pt x="4096" y="401"/>
                  </a:lnTo>
                  <a:lnTo>
                    <a:pt x="4087" y="437"/>
                  </a:lnTo>
                  <a:lnTo>
                    <a:pt x="4073" y="469"/>
                  </a:lnTo>
                  <a:lnTo>
                    <a:pt x="4055" y="500"/>
                  </a:lnTo>
                  <a:lnTo>
                    <a:pt x="4030" y="529"/>
                  </a:lnTo>
                  <a:lnTo>
                    <a:pt x="3182" y="1377"/>
                  </a:lnTo>
                  <a:lnTo>
                    <a:pt x="3182" y="3100"/>
                  </a:lnTo>
                  <a:lnTo>
                    <a:pt x="3178" y="3121"/>
                  </a:lnTo>
                  <a:lnTo>
                    <a:pt x="3170" y="3141"/>
                  </a:lnTo>
                  <a:lnTo>
                    <a:pt x="3158" y="3157"/>
                  </a:lnTo>
                  <a:lnTo>
                    <a:pt x="3141" y="3171"/>
                  </a:lnTo>
                  <a:lnTo>
                    <a:pt x="3122" y="3178"/>
                  </a:lnTo>
                  <a:lnTo>
                    <a:pt x="3100" y="3182"/>
                  </a:lnTo>
                  <a:lnTo>
                    <a:pt x="82" y="3182"/>
                  </a:lnTo>
                  <a:lnTo>
                    <a:pt x="60" y="3178"/>
                  </a:lnTo>
                  <a:lnTo>
                    <a:pt x="41" y="3171"/>
                  </a:lnTo>
                  <a:lnTo>
                    <a:pt x="24" y="3157"/>
                  </a:lnTo>
                  <a:lnTo>
                    <a:pt x="11" y="3141"/>
                  </a:lnTo>
                  <a:lnTo>
                    <a:pt x="2" y="3121"/>
                  </a:lnTo>
                  <a:lnTo>
                    <a:pt x="0" y="3100"/>
                  </a:lnTo>
                  <a:lnTo>
                    <a:pt x="0" y="82"/>
                  </a:lnTo>
                  <a:lnTo>
                    <a:pt x="2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1" y="11"/>
                  </a:lnTo>
                  <a:lnTo>
                    <a:pt x="60" y="2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5" name="Freeform 1050">
              <a:extLst>
                <a:ext uri="{FF2B5EF4-FFF2-40B4-BE49-F238E27FC236}">
                  <a16:creationId xmlns:a16="http://schemas.microsoft.com/office/drawing/2014/main" id="{137BEC76-49C6-401E-B16A-EE843DBB8CBD}"/>
                </a:ext>
              </a:extLst>
            </p:cNvPr>
            <p:cNvSpPr>
              <a:spLocks/>
            </p:cNvSpPr>
            <p:nvPr/>
          </p:nvSpPr>
          <p:spPr bwMode="auto">
            <a:xfrm>
              <a:off x="2668" y="1258"/>
              <a:ext cx="241" cy="163"/>
            </a:xfrm>
            <a:custGeom>
              <a:avLst/>
              <a:gdLst>
                <a:gd name="T0" fmla="*/ 82 w 241"/>
                <a:gd name="T1" fmla="*/ 0 h 163"/>
                <a:gd name="T2" fmla="*/ 159 w 241"/>
                <a:gd name="T3" fmla="*/ 0 h 163"/>
                <a:gd name="T4" fmla="*/ 181 w 241"/>
                <a:gd name="T5" fmla="*/ 3 h 163"/>
                <a:gd name="T6" fmla="*/ 201 w 241"/>
                <a:gd name="T7" fmla="*/ 11 h 163"/>
                <a:gd name="T8" fmla="*/ 217 w 241"/>
                <a:gd name="T9" fmla="*/ 24 h 163"/>
                <a:gd name="T10" fmla="*/ 230 w 241"/>
                <a:gd name="T11" fmla="*/ 40 h 163"/>
                <a:gd name="T12" fmla="*/ 238 w 241"/>
                <a:gd name="T13" fmla="*/ 60 h 163"/>
                <a:gd name="T14" fmla="*/ 241 w 241"/>
                <a:gd name="T15" fmla="*/ 81 h 163"/>
                <a:gd name="T16" fmla="*/ 238 w 241"/>
                <a:gd name="T17" fmla="*/ 103 h 163"/>
                <a:gd name="T18" fmla="*/ 230 w 241"/>
                <a:gd name="T19" fmla="*/ 123 h 163"/>
                <a:gd name="T20" fmla="*/ 217 w 241"/>
                <a:gd name="T21" fmla="*/ 139 h 163"/>
                <a:gd name="T22" fmla="*/ 201 w 241"/>
                <a:gd name="T23" fmla="*/ 152 h 163"/>
                <a:gd name="T24" fmla="*/ 181 w 241"/>
                <a:gd name="T25" fmla="*/ 160 h 163"/>
                <a:gd name="T26" fmla="*/ 159 w 241"/>
                <a:gd name="T27" fmla="*/ 163 h 163"/>
                <a:gd name="T28" fmla="*/ 82 w 241"/>
                <a:gd name="T29" fmla="*/ 163 h 163"/>
                <a:gd name="T30" fmla="*/ 59 w 241"/>
                <a:gd name="T31" fmla="*/ 160 h 163"/>
                <a:gd name="T32" fmla="*/ 41 w 241"/>
                <a:gd name="T33" fmla="*/ 152 h 163"/>
                <a:gd name="T34" fmla="*/ 23 w 241"/>
                <a:gd name="T35" fmla="*/ 139 h 163"/>
                <a:gd name="T36" fmla="*/ 11 w 241"/>
                <a:gd name="T37" fmla="*/ 123 h 163"/>
                <a:gd name="T38" fmla="*/ 2 w 241"/>
                <a:gd name="T39" fmla="*/ 103 h 163"/>
                <a:gd name="T40" fmla="*/ 0 w 241"/>
                <a:gd name="T41" fmla="*/ 81 h 163"/>
                <a:gd name="T42" fmla="*/ 2 w 241"/>
                <a:gd name="T43" fmla="*/ 60 h 163"/>
                <a:gd name="T44" fmla="*/ 11 w 241"/>
                <a:gd name="T45" fmla="*/ 40 h 163"/>
                <a:gd name="T46" fmla="*/ 23 w 241"/>
                <a:gd name="T47" fmla="*/ 24 h 163"/>
                <a:gd name="T48" fmla="*/ 41 w 241"/>
                <a:gd name="T49" fmla="*/ 11 h 163"/>
                <a:gd name="T50" fmla="*/ 59 w 241"/>
                <a:gd name="T51" fmla="*/ 3 h 163"/>
                <a:gd name="T52" fmla="*/ 82 w 24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1" h="163">
                  <a:moveTo>
                    <a:pt x="82" y="0"/>
                  </a:moveTo>
                  <a:lnTo>
                    <a:pt x="159" y="0"/>
                  </a:lnTo>
                  <a:lnTo>
                    <a:pt x="181" y="3"/>
                  </a:lnTo>
                  <a:lnTo>
                    <a:pt x="201" y="11"/>
                  </a:lnTo>
                  <a:lnTo>
                    <a:pt x="217" y="24"/>
                  </a:lnTo>
                  <a:lnTo>
                    <a:pt x="230" y="40"/>
                  </a:lnTo>
                  <a:lnTo>
                    <a:pt x="238" y="60"/>
                  </a:lnTo>
                  <a:lnTo>
                    <a:pt x="241" y="81"/>
                  </a:lnTo>
                  <a:lnTo>
                    <a:pt x="238" y="103"/>
                  </a:lnTo>
                  <a:lnTo>
                    <a:pt x="230" y="123"/>
                  </a:lnTo>
                  <a:lnTo>
                    <a:pt x="217" y="139"/>
                  </a:lnTo>
                  <a:lnTo>
                    <a:pt x="201" y="152"/>
                  </a:lnTo>
                  <a:lnTo>
                    <a:pt x="181" y="160"/>
                  </a:lnTo>
                  <a:lnTo>
                    <a:pt x="159" y="163"/>
                  </a:lnTo>
                  <a:lnTo>
                    <a:pt x="82" y="163"/>
                  </a:lnTo>
                  <a:lnTo>
                    <a:pt x="59" y="160"/>
                  </a:lnTo>
                  <a:lnTo>
                    <a:pt x="41" y="152"/>
                  </a:lnTo>
                  <a:lnTo>
                    <a:pt x="23" y="139"/>
                  </a:lnTo>
                  <a:lnTo>
                    <a:pt x="11" y="123"/>
                  </a:lnTo>
                  <a:lnTo>
                    <a:pt x="2" y="103"/>
                  </a:lnTo>
                  <a:lnTo>
                    <a:pt x="0" y="81"/>
                  </a:lnTo>
                  <a:lnTo>
                    <a:pt x="2" y="60"/>
                  </a:lnTo>
                  <a:lnTo>
                    <a:pt x="11" y="40"/>
                  </a:lnTo>
                  <a:lnTo>
                    <a:pt x="23" y="24"/>
                  </a:lnTo>
                  <a:lnTo>
                    <a:pt x="41" y="11"/>
                  </a:lnTo>
                  <a:lnTo>
                    <a:pt x="59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6" name="Freeform 1051">
              <a:extLst>
                <a:ext uri="{FF2B5EF4-FFF2-40B4-BE49-F238E27FC236}">
                  <a16:creationId xmlns:a16="http://schemas.microsoft.com/office/drawing/2014/main" id="{E3A1ABD5-66A1-4777-A67A-E56DAE2FE1E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258"/>
              <a:ext cx="1651" cy="163"/>
            </a:xfrm>
            <a:custGeom>
              <a:avLst/>
              <a:gdLst>
                <a:gd name="T0" fmla="*/ 81 w 1651"/>
                <a:gd name="T1" fmla="*/ 0 h 163"/>
                <a:gd name="T2" fmla="*/ 1569 w 1651"/>
                <a:gd name="T3" fmla="*/ 0 h 163"/>
                <a:gd name="T4" fmla="*/ 1591 w 1651"/>
                <a:gd name="T5" fmla="*/ 3 h 163"/>
                <a:gd name="T6" fmla="*/ 1610 w 1651"/>
                <a:gd name="T7" fmla="*/ 11 h 163"/>
                <a:gd name="T8" fmla="*/ 1627 w 1651"/>
                <a:gd name="T9" fmla="*/ 24 h 163"/>
                <a:gd name="T10" fmla="*/ 1639 w 1651"/>
                <a:gd name="T11" fmla="*/ 40 h 163"/>
                <a:gd name="T12" fmla="*/ 1648 w 1651"/>
                <a:gd name="T13" fmla="*/ 60 h 163"/>
                <a:gd name="T14" fmla="*/ 1651 w 1651"/>
                <a:gd name="T15" fmla="*/ 81 h 163"/>
                <a:gd name="T16" fmla="*/ 1648 w 1651"/>
                <a:gd name="T17" fmla="*/ 103 h 163"/>
                <a:gd name="T18" fmla="*/ 1639 w 1651"/>
                <a:gd name="T19" fmla="*/ 123 h 163"/>
                <a:gd name="T20" fmla="*/ 1627 w 1651"/>
                <a:gd name="T21" fmla="*/ 139 h 163"/>
                <a:gd name="T22" fmla="*/ 1610 w 1651"/>
                <a:gd name="T23" fmla="*/ 152 h 163"/>
                <a:gd name="T24" fmla="*/ 1591 w 1651"/>
                <a:gd name="T25" fmla="*/ 160 h 163"/>
                <a:gd name="T26" fmla="*/ 1569 w 1651"/>
                <a:gd name="T27" fmla="*/ 163 h 163"/>
                <a:gd name="T28" fmla="*/ 81 w 1651"/>
                <a:gd name="T29" fmla="*/ 163 h 163"/>
                <a:gd name="T30" fmla="*/ 60 w 1651"/>
                <a:gd name="T31" fmla="*/ 160 h 163"/>
                <a:gd name="T32" fmla="*/ 40 w 1651"/>
                <a:gd name="T33" fmla="*/ 152 h 163"/>
                <a:gd name="T34" fmla="*/ 24 w 1651"/>
                <a:gd name="T35" fmla="*/ 139 h 163"/>
                <a:gd name="T36" fmla="*/ 11 w 1651"/>
                <a:gd name="T37" fmla="*/ 123 h 163"/>
                <a:gd name="T38" fmla="*/ 3 w 1651"/>
                <a:gd name="T39" fmla="*/ 103 h 163"/>
                <a:gd name="T40" fmla="*/ 0 w 1651"/>
                <a:gd name="T41" fmla="*/ 81 h 163"/>
                <a:gd name="T42" fmla="*/ 3 w 1651"/>
                <a:gd name="T43" fmla="*/ 60 h 163"/>
                <a:gd name="T44" fmla="*/ 11 w 1651"/>
                <a:gd name="T45" fmla="*/ 40 h 163"/>
                <a:gd name="T46" fmla="*/ 24 w 1651"/>
                <a:gd name="T47" fmla="*/ 24 h 163"/>
                <a:gd name="T48" fmla="*/ 40 w 1651"/>
                <a:gd name="T49" fmla="*/ 11 h 163"/>
                <a:gd name="T50" fmla="*/ 60 w 1651"/>
                <a:gd name="T51" fmla="*/ 3 h 163"/>
                <a:gd name="T52" fmla="*/ 81 w 165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651" h="163">
                  <a:moveTo>
                    <a:pt x="81" y="0"/>
                  </a:moveTo>
                  <a:lnTo>
                    <a:pt x="1569" y="0"/>
                  </a:lnTo>
                  <a:lnTo>
                    <a:pt x="1591" y="3"/>
                  </a:lnTo>
                  <a:lnTo>
                    <a:pt x="1610" y="11"/>
                  </a:lnTo>
                  <a:lnTo>
                    <a:pt x="1627" y="24"/>
                  </a:lnTo>
                  <a:lnTo>
                    <a:pt x="1639" y="40"/>
                  </a:lnTo>
                  <a:lnTo>
                    <a:pt x="1648" y="60"/>
                  </a:lnTo>
                  <a:lnTo>
                    <a:pt x="1651" y="81"/>
                  </a:lnTo>
                  <a:lnTo>
                    <a:pt x="1648" y="103"/>
                  </a:lnTo>
                  <a:lnTo>
                    <a:pt x="1639" y="123"/>
                  </a:lnTo>
                  <a:lnTo>
                    <a:pt x="1627" y="139"/>
                  </a:lnTo>
                  <a:lnTo>
                    <a:pt x="1610" y="152"/>
                  </a:lnTo>
                  <a:lnTo>
                    <a:pt x="1591" y="160"/>
                  </a:lnTo>
                  <a:lnTo>
                    <a:pt x="1569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2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7" name="Freeform 1052">
              <a:extLst>
                <a:ext uri="{FF2B5EF4-FFF2-40B4-BE49-F238E27FC236}">
                  <a16:creationId xmlns:a16="http://schemas.microsoft.com/office/drawing/2014/main" id="{19252AB0-2DC0-4AA5-AAE9-A85F27B41AF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734"/>
              <a:ext cx="1572" cy="163"/>
            </a:xfrm>
            <a:custGeom>
              <a:avLst/>
              <a:gdLst>
                <a:gd name="T0" fmla="*/ 81 w 1572"/>
                <a:gd name="T1" fmla="*/ 0 h 163"/>
                <a:gd name="T2" fmla="*/ 1492 w 1572"/>
                <a:gd name="T3" fmla="*/ 0 h 163"/>
                <a:gd name="T4" fmla="*/ 1513 w 1572"/>
                <a:gd name="T5" fmla="*/ 2 h 163"/>
                <a:gd name="T6" fmla="*/ 1533 w 1572"/>
                <a:gd name="T7" fmla="*/ 11 h 163"/>
                <a:gd name="T8" fmla="*/ 1549 w 1572"/>
                <a:gd name="T9" fmla="*/ 24 h 163"/>
                <a:gd name="T10" fmla="*/ 1561 w 1572"/>
                <a:gd name="T11" fmla="*/ 40 h 163"/>
                <a:gd name="T12" fmla="*/ 1570 w 1572"/>
                <a:gd name="T13" fmla="*/ 60 h 163"/>
                <a:gd name="T14" fmla="*/ 1572 w 1572"/>
                <a:gd name="T15" fmla="*/ 81 h 163"/>
                <a:gd name="T16" fmla="*/ 1570 w 1572"/>
                <a:gd name="T17" fmla="*/ 103 h 163"/>
                <a:gd name="T18" fmla="*/ 1561 w 1572"/>
                <a:gd name="T19" fmla="*/ 123 h 163"/>
                <a:gd name="T20" fmla="*/ 1549 w 1572"/>
                <a:gd name="T21" fmla="*/ 139 h 163"/>
                <a:gd name="T22" fmla="*/ 1533 w 1572"/>
                <a:gd name="T23" fmla="*/ 151 h 163"/>
                <a:gd name="T24" fmla="*/ 1513 w 1572"/>
                <a:gd name="T25" fmla="*/ 160 h 163"/>
                <a:gd name="T26" fmla="*/ 1492 w 1572"/>
                <a:gd name="T27" fmla="*/ 163 h 163"/>
                <a:gd name="T28" fmla="*/ 81 w 1572"/>
                <a:gd name="T29" fmla="*/ 163 h 163"/>
                <a:gd name="T30" fmla="*/ 60 w 1572"/>
                <a:gd name="T31" fmla="*/ 160 h 163"/>
                <a:gd name="T32" fmla="*/ 40 w 1572"/>
                <a:gd name="T33" fmla="*/ 151 h 163"/>
                <a:gd name="T34" fmla="*/ 24 w 1572"/>
                <a:gd name="T35" fmla="*/ 139 h 163"/>
                <a:gd name="T36" fmla="*/ 11 w 1572"/>
                <a:gd name="T37" fmla="*/ 123 h 163"/>
                <a:gd name="T38" fmla="*/ 3 w 1572"/>
                <a:gd name="T39" fmla="*/ 103 h 163"/>
                <a:gd name="T40" fmla="*/ 0 w 1572"/>
                <a:gd name="T41" fmla="*/ 81 h 163"/>
                <a:gd name="T42" fmla="*/ 3 w 1572"/>
                <a:gd name="T43" fmla="*/ 60 h 163"/>
                <a:gd name="T44" fmla="*/ 11 w 1572"/>
                <a:gd name="T45" fmla="*/ 40 h 163"/>
                <a:gd name="T46" fmla="*/ 24 w 1572"/>
                <a:gd name="T47" fmla="*/ 24 h 163"/>
                <a:gd name="T48" fmla="*/ 40 w 1572"/>
                <a:gd name="T49" fmla="*/ 11 h 163"/>
                <a:gd name="T50" fmla="*/ 60 w 1572"/>
                <a:gd name="T51" fmla="*/ 2 h 163"/>
                <a:gd name="T52" fmla="*/ 81 w 1572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72" h="163">
                  <a:moveTo>
                    <a:pt x="81" y="0"/>
                  </a:moveTo>
                  <a:lnTo>
                    <a:pt x="1492" y="0"/>
                  </a:lnTo>
                  <a:lnTo>
                    <a:pt x="1513" y="2"/>
                  </a:lnTo>
                  <a:lnTo>
                    <a:pt x="1533" y="11"/>
                  </a:lnTo>
                  <a:lnTo>
                    <a:pt x="1549" y="24"/>
                  </a:lnTo>
                  <a:lnTo>
                    <a:pt x="1561" y="40"/>
                  </a:lnTo>
                  <a:lnTo>
                    <a:pt x="1570" y="60"/>
                  </a:lnTo>
                  <a:lnTo>
                    <a:pt x="1572" y="81"/>
                  </a:lnTo>
                  <a:lnTo>
                    <a:pt x="1570" y="103"/>
                  </a:lnTo>
                  <a:lnTo>
                    <a:pt x="1561" y="123"/>
                  </a:lnTo>
                  <a:lnTo>
                    <a:pt x="1549" y="139"/>
                  </a:lnTo>
                  <a:lnTo>
                    <a:pt x="1533" y="151"/>
                  </a:lnTo>
                  <a:lnTo>
                    <a:pt x="1513" y="160"/>
                  </a:lnTo>
                  <a:lnTo>
                    <a:pt x="1492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8" name="Freeform 1053">
              <a:extLst>
                <a:ext uri="{FF2B5EF4-FFF2-40B4-BE49-F238E27FC236}">
                  <a16:creationId xmlns:a16="http://schemas.microsoft.com/office/drawing/2014/main" id="{AC0858CB-FDCB-499D-9A36-F744C172434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210"/>
              <a:ext cx="1062" cy="162"/>
            </a:xfrm>
            <a:custGeom>
              <a:avLst/>
              <a:gdLst>
                <a:gd name="T0" fmla="*/ 81 w 1062"/>
                <a:gd name="T1" fmla="*/ 0 h 162"/>
                <a:gd name="T2" fmla="*/ 981 w 1062"/>
                <a:gd name="T3" fmla="*/ 0 h 162"/>
                <a:gd name="T4" fmla="*/ 1002 w 1062"/>
                <a:gd name="T5" fmla="*/ 2 h 162"/>
                <a:gd name="T6" fmla="*/ 1022 w 1062"/>
                <a:gd name="T7" fmla="*/ 11 h 162"/>
                <a:gd name="T8" fmla="*/ 1038 w 1062"/>
                <a:gd name="T9" fmla="*/ 23 h 162"/>
                <a:gd name="T10" fmla="*/ 1051 w 1062"/>
                <a:gd name="T11" fmla="*/ 39 h 162"/>
                <a:gd name="T12" fmla="*/ 1059 w 1062"/>
                <a:gd name="T13" fmla="*/ 59 h 162"/>
                <a:gd name="T14" fmla="*/ 1062 w 1062"/>
                <a:gd name="T15" fmla="*/ 80 h 162"/>
                <a:gd name="T16" fmla="*/ 1059 w 1062"/>
                <a:gd name="T17" fmla="*/ 103 h 162"/>
                <a:gd name="T18" fmla="*/ 1051 w 1062"/>
                <a:gd name="T19" fmla="*/ 123 h 162"/>
                <a:gd name="T20" fmla="*/ 1038 w 1062"/>
                <a:gd name="T21" fmla="*/ 139 h 162"/>
                <a:gd name="T22" fmla="*/ 1022 w 1062"/>
                <a:gd name="T23" fmla="*/ 151 h 162"/>
                <a:gd name="T24" fmla="*/ 1002 w 1062"/>
                <a:gd name="T25" fmla="*/ 160 h 162"/>
                <a:gd name="T26" fmla="*/ 981 w 1062"/>
                <a:gd name="T27" fmla="*/ 162 h 162"/>
                <a:gd name="T28" fmla="*/ 81 w 1062"/>
                <a:gd name="T29" fmla="*/ 162 h 162"/>
                <a:gd name="T30" fmla="*/ 60 w 1062"/>
                <a:gd name="T31" fmla="*/ 160 h 162"/>
                <a:gd name="T32" fmla="*/ 40 w 1062"/>
                <a:gd name="T33" fmla="*/ 151 h 162"/>
                <a:gd name="T34" fmla="*/ 24 w 1062"/>
                <a:gd name="T35" fmla="*/ 139 h 162"/>
                <a:gd name="T36" fmla="*/ 11 w 1062"/>
                <a:gd name="T37" fmla="*/ 123 h 162"/>
                <a:gd name="T38" fmla="*/ 3 w 1062"/>
                <a:gd name="T39" fmla="*/ 103 h 162"/>
                <a:gd name="T40" fmla="*/ 0 w 1062"/>
                <a:gd name="T41" fmla="*/ 80 h 162"/>
                <a:gd name="T42" fmla="*/ 3 w 1062"/>
                <a:gd name="T43" fmla="*/ 59 h 162"/>
                <a:gd name="T44" fmla="*/ 11 w 1062"/>
                <a:gd name="T45" fmla="*/ 39 h 162"/>
                <a:gd name="T46" fmla="*/ 24 w 1062"/>
                <a:gd name="T47" fmla="*/ 23 h 162"/>
                <a:gd name="T48" fmla="*/ 40 w 1062"/>
                <a:gd name="T49" fmla="*/ 11 h 162"/>
                <a:gd name="T50" fmla="*/ 60 w 1062"/>
                <a:gd name="T51" fmla="*/ 2 h 162"/>
                <a:gd name="T52" fmla="*/ 81 w 1062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62" h="162">
                  <a:moveTo>
                    <a:pt x="81" y="0"/>
                  </a:moveTo>
                  <a:lnTo>
                    <a:pt x="981" y="0"/>
                  </a:lnTo>
                  <a:lnTo>
                    <a:pt x="1002" y="2"/>
                  </a:lnTo>
                  <a:lnTo>
                    <a:pt x="1022" y="11"/>
                  </a:lnTo>
                  <a:lnTo>
                    <a:pt x="1038" y="23"/>
                  </a:lnTo>
                  <a:lnTo>
                    <a:pt x="1051" y="39"/>
                  </a:lnTo>
                  <a:lnTo>
                    <a:pt x="1059" y="59"/>
                  </a:lnTo>
                  <a:lnTo>
                    <a:pt x="1062" y="80"/>
                  </a:lnTo>
                  <a:lnTo>
                    <a:pt x="1059" y="103"/>
                  </a:lnTo>
                  <a:lnTo>
                    <a:pt x="1051" y="123"/>
                  </a:lnTo>
                  <a:lnTo>
                    <a:pt x="1038" y="139"/>
                  </a:lnTo>
                  <a:lnTo>
                    <a:pt x="1022" y="151"/>
                  </a:lnTo>
                  <a:lnTo>
                    <a:pt x="1002" y="160"/>
                  </a:lnTo>
                  <a:lnTo>
                    <a:pt x="98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29" name="Freeform 1054">
              <a:extLst>
                <a:ext uri="{FF2B5EF4-FFF2-40B4-BE49-F238E27FC236}">
                  <a16:creationId xmlns:a16="http://schemas.microsoft.com/office/drawing/2014/main" id="{04158EEB-8E40-4D49-A1AB-E6F59CF75362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677"/>
              <a:ext cx="673" cy="162"/>
            </a:xfrm>
            <a:custGeom>
              <a:avLst/>
              <a:gdLst>
                <a:gd name="T0" fmla="*/ 81 w 673"/>
                <a:gd name="T1" fmla="*/ 0 h 162"/>
                <a:gd name="T2" fmla="*/ 591 w 673"/>
                <a:gd name="T3" fmla="*/ 0 h 162"/>
                <a:gd name="T4" fmla="*/ 614 w 673"/>
                <a:gd name="T5" fmla="*/ 2 h 162"/>
                <a:gd name="T6" fmla="*/ 633 w 673"/>
                <a:gd name="T7" fmla="*/ 11 h 162"/>
                <a:gd name="T8" fmla="*/ 650 w 673"/>
                <a:gd name="T9" fmla="*/ 23 h 162"/>
                <a:gd name="T10" fmla="*/ 662 w 673"/>
                <a:gd name="T11" fmla="*/ 39 h 162"/>
                <a:gd name="T12" fmla="*/ 671 w 673"/>
                <a:gd name="T13" fmla="*/ 59 h 162"/>
                <a:gd name="T14" fmla="*/ 673 w 673"/>
                <a:gd name="T15" fmla="*/ 80 h 162"/>
                <a:gd name="T16" fmla="*/ 671 w 673"/>
                <a:gd name="T17" fmla="*/ 103 h 162"/>
                <a:gd name="T18" fmla="*/ 662 w 673"/>
                <a:gd name="T19" fmla="*/ 123 h 162"/>
                <a:gd name="T20" fmla="*/ 650 w 673"/>
                <a:gd name="T21" fmla="*/ 139 h 162"/>
                <a:gd name="T22" fmla="*/ 632 w 673"/>
                <a:gd name="T23" fmla="*/ 151 h 162"/>
                <a:gd name="T24" fmla="*/ 614 w 673"/>
                <a:gd name="T25" fmla="*/ 160 h 162"/>
                <a:gd name="T26" fmla="*/ 591 w 673"/>
                <a:gd name="T27" fmla="*/ 162 h 162"/>
                <a:gd name="T28" fmla="*/ 81 w 673"/>
                <a:gd name="T29" fmla="*/ 162 h 162"/>
                <a:gd name="T30" fmla="*/ 60 w 673"/>
                <a:gd name="T31" fmla="*/ 160 h 162"/>
                <a:gd name="T32" fmla="*/ 40 w 673"/>
                <a:gd name="T33" fmla="*/ 151 h 162"/>
                <a:gd name="T34" fmla="*/ 24 w 673"/>
                <a:gd name="T35" fmla="*/ 139 h 162"/>
                <a:gd name="T36" fmla="*/ 11 w 673"/>
                <a:gd name="T37" fmla="*/ 123 h 162"/>
                <a:gd name="T38" fmla="*/ 3 w 673"/>
                <a:gd name="T39" fmla="*/ 103 h 162"/>
                <a:gd name="T40" fmla="*/ 0 w 673"/>
                <a:gd name="T41" fmla="*/ 80 h 162"/>
                <a:gd name="T42" fmla="*/ 3 w 673"/>
                <a:gd name="T43" fmla="*/ 59 h 162"/>
                <a:gd name="T44" fmla="*/ 11 w 673"/>
                <a:gd name="T45" fmla="*/ 39 h 162"/>
                <a:gd name="T46" fmla="*/ 24 w 673"/>
                <a:gd name="T47" fmla="*/ 23 h 162"/>
                <a:gd name="T48" fmla="*/ 40 w 673"/>
                <a:gd name="T49" fmla="*/ 11 h 162"/>
                <a:gd name="T50" fmla="*/ 60 w 673"/>
                <a:gd name="T51" fmla="*/ 2 h 162"/>
                <a:gd name="T52" fmla="*/ 81 w 673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73" h="162">
                  <a:moveTo>
                    <a:pt x="81" y="0"/>
                  </a:moveTo>
                  <a:lnTo>
                    <a:pt x="591" y="0"/>
                  </a:lnTo>
                  <a:lnTo>
                    <a:pt x="614" y="2"/>
                  </a:lnTo>
                  <a:lnTo>
                    <a:pt x="633" y="11"/>
                  </a:lnTo>
                  <a:lnTo>
                    <a:pt x="650" y="23"/>
                  </a:lnTo>
                  <a:lnTo>
                    <a:pt x="662" y="39"/>
                  </a:lnTo>
                  <a:lnTo>
                    <a:pt x="671" y="59"/>
                  </a:lnTo>
                  <a:lnTo>
                    <a:pt x="673" y="80"/>
                  </a:lnTo>
                  <a:lnTo>
                    <a:pt x="671" y="103"/>
                  </a:lnTo>
                  <a:lnTo>
                    <a:pt x="662" y="123"/>
                  </a:lnTo>
                  <a:lnTo>
                    <a:pt x="650" y="139"/>
                  </a:lnTo>
                  <a:lnTo>
                    <a:pt x="632" y="151"/>
                  </a:lnTo>
                  <a:lnTo>
                    <a:pt x="614" y="160"/>
                  </a:lnTo>
                  <a:lnTo>
                    <a:pt x="59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30" name="Oval 29">
            <a:extLst>
              <a:ext uri="{FF2B5EF4-FFF2-40B4-BE49-F238E27FC236}">
                <a16:creationId xmlns:a16="http://schemas.microsoft.com/office/drawing/2014/main" id="{F83C6772-10E3-45D9-BACB-7BDA28203050}"/>
              </a:ext>
            </a:extLst>
          </p:cNvPr>
          <p:cNvSpPr/>
          <p:nvPr/>
        </p:nvSpPr>
        <p:spPr>
          <a:xfrm>
            <a:off x="1118252" y="4129680"/>
            <a:ext cx="867226" cy="867226"/>
          </a:xfrm>
          <a:prstGeom prst="ellipse">
            <a:avLst/>
          </a:prstGeom>
          <a:solidFill>
            <a:schemeClr val="accent2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CEB40A11-7358-4639-9849-9BC217F07AE8}"/>
              </a:ext>
            </a:extLst>
          </p:cNvPr>
          <p:cNvSpPr txBox="1"/>
          <p:nvPr/>
        </p:nvSpPr>
        <p:spPr>
          <a:xfrm>
            <a:off x="2157238" y="4151737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545FC57E-F439-4F7B-B54E-8DD3C4401323}"/>
              </a:ext>
            </a:extLst>
          </p:cNvPr>
          <p:cNvSpPr txBox="1"/>
          <p:nvPr/>
        </p:nvSpPr>
        <p:spPr>
          <a:xfrm>
            <a:off x="2157239" y="4500122"/>
            <a:ext cx="3763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grpSp>
        <p:nvGrpSpPr>
          <p:cNvPr id="50" name="Group 1047">
            <a:extLst>
              <a:ext uri="{FF2B5EF4-FFF2-40B4-BE49-F238E27FC236}">
                <a16:creationId xmlns:a16="http://schemas.microsoft.com/office/drawing/2014/main" id="{DDC1A2D9-5840-4CE4-8761-30DF22DA2A61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1349814" y="4401578"/>
            <a:ext cx="422017" cy="327686"/>
            <a:chOff x="281" y="748"/>
            <a:chExt cx="4098" cy="3182"/>
          </a:xfrm>
          <a:solidFill>
            <a:schemeClr val="bg1"/>
          </a:solidFill>
        </p:grpSpPr>
        <p:sp>
          <p:nvSpPr>
            <p:cNvPr id="51" name="Freeform 1049">
              <a:extLst>
                <a:ext uri="{FF2B5EF4-FFF2-40B4-BE49-F238E27FC236}">
                  <a16:creationId xmlns:a16="http://schemas.microsoft.com/office/drawing/2014/main" id="{C9CA878C-4C1B-4C39-B032-B61B9E36C8F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" y="748"/>
              <a:ext cx="4098" cy="3182"/>
            </a:xfrm>
            <a:custGeom>
              <a:avLst/>
              <a:gdLst>
                <a:gd name="T0" fmla="*/ 1653 w 4098"/>
                <a:gd name="T1" fmla="*/ 2299 h 3182"/>
                <a:gd name="T2" fmla="*/ 1840 w 4098"/>
                <a:gd name="T3" fmla="*/ 2488 h 3182"/>
                <a:gd name="T4" fmla="*/ 3386 w 4098"/>
                <a:gd name="T5" fmla="*/ 565 h 3182"/>
                <a:gd name="T6" fmla="*/ 3757 w 4098"/>
                <a:gd name="T7" fmla="*/ 207 h 3182"/>
                <a:gd name="T8" fmla="*/ 3727 w 4098"/>
                <a:gd name="T9" fmla="*/ 225 h 3182"/>
                <a:gd name="T10" fmla="*/ 3595 w 4098"/>
                <a:gd name="T11" fmla="*/ 544 h 3182"/>
                <a:gd name="T12" fmla="*/ 3914 w 4098"/>
                <a:gd name="T13" fmla="*/ 413 h 3182"/>
                <a:gd name="T14" fmla="*/ 3933 w 4098"/>
                <a:gd name="T15" fmla="*/ 382 h 3182"/>
                <a:gd name="T16" fmla="*/ 3933 w 4098"/>
                <a:gd name="T17" fmla="*/ 346 h 3182"/>
                <a:gd name="T18" fmla="*/ 3914 w 4098"/>
                <a:gd name="T19" fmla="*/ 316 h 3182"/>
                <a:gd name="T20" fmla="*/ 3824 w 4098"/>
                <a:gd name="T21" fmla="*/ 225 h 3182"/>
                <a:gd name="T22" fmla="*/ 3793 w 4098"/>
                <a:gd name="T23" fmla="*/ 207 h 3182"/>
                <a:gd name="T24" fmla="*/ 163 w 4098"/>
                <a:gd name="T25" fmla="*/ 162 h 3182"/>
                <a:gd name="T26" fmla="*/ 3018 w 4098"/>
                <a:gd name="T27" fmla="*/ 3018 h 3182"/>
                <a:gd name="T28" fmla="*/ 1942 w 4098"/>
                <a:gd name="T29" fmla="*/ 2617 h 3182"/>
                <a:gd name="T30" fmla="*/ 1911 w 4098"/>
                <a:gd name="T31" fmla="*/ 2637 h 3182"/>
                <a:gd name="T32" fmla="*/ 1442 w 4098"/>
                <a:gd name="T33" fmla="*/ 2791 h 3182"/>
                <a:gd name="T34" fmla="*/ 1408 w 4098"/>
                <a:gd name="T35" fmla="*/ 2789 h 3182"/>
                <a:gd name="T36" fmla="*/ 1372 w 4098"/>
                <a:gd name="T37" fmla="*/ 2768 h 3182"/>
                <a:gd name="T38" fmla="*/ 1350 w 4098"/>
                <a:gd name="T39" fmla="*/ 2730 h 3182"/>
                <a:gd name="T40" fmla="*/ 1352 w 4098"/>
                <a:gd name="T41" fmla="*/ 2685 h 3182"/>
                <a:gd name="T42" fmla="*/ 1511 w 4098"/>
                <a:gd name="T43" fmla="*/ 2212 h 3182"/>
                <a:gd name="T44" fmla="*/ 3018 w 4098"/>
                <a:gd name="T45" fmla="*/ 703 h 3182"/>
                <a:gd name="T46" fmla="*/ 163 w 4098"/>
                <a:gd name="T47" fmla="*/ 162 h 3182"/>
                <a:gd name="T48" fmla="*/ 3100 w 4098"/>
                <a:gd name="T49" fmla="*/ 0 h 3182"/>
                <a:gd name="T50" fmla="*/ 3141 w 4098"/>
                <a:gd name="T51" fmla="*/ 11 h 3182"/>
                <a:gd name="T52" fmla="*/ 3170 w 4098"/>
                <a:gd name="T53" fmla="*/ 39 h 3182"/>
                <a:gd name="T54" fmla="*/ 3182 w 4098"/>
                <a:gd name="T55" fmla="*/ 82 h 3182"/>
                <a:gd name="T56" fmla="*/ 3611 w 4098"/>
                <a:gd name="T57" fmla="*/ 109 h 3182"/>
                <a:gd name="T58" fmla="*/ 3670 w 4098"/>
                <a:gd name="T59" fmla="*/ 67 h 3182"/>
                <a:gd name="T60" fmla="*/ 3738 w 4098"/>
                <a:gd name="T61" fmla="*/ 44 h 3182"/>
                <a:gd name="T62" fmla="*/ 3811 w 4098"/>
                <a:gd name="T63" fmla="*/ 44 h 3182"/>
                <a:gd name="T64" fmla="*/ 3881 w 4098"/>
                <a:gd name="T65" fmla="*/ 67 h 3182"/>
                <a:gd name="T66" fmla="*/ 3939 w 4098"/>
                <a:gd name="T67" fmla="*/ 109 h 3182"/>
                <a:gd name="T68" fmla="*/ 4055 w 4098"/>
                <a:gd name="T69" fmla="*/ 228 h 3182"/>
                <a:gd name="T70" fmla="*/ 4087 w 4098"/>
                <a:gd name="T71" fmla="*/ 293 h 3182"/>
                <a:gd name="T72" fmla="*/ 4098 w 4098"/>
                <a:gd name="T73" fmla="*/ 365 h 3182"/>
                <a:gd name="T74" fmla="*/ 4087 w 4098"/>
                <a:gd name="T75" fmla="*/ 437 h 3182"/>
                <a:gd name="T76" fmla="*/ 4055 w 4098"/>
                <a:gd name="T77" fmla="*/ 500 h 3182"/>
                <a:gd name="T78" fmla="*/ 3182 w 4098"/>
                <a:gd name="T79" fmla="*/ 1377 h 3182"/>
                <a:gd name="T80" fmla="*/ 3178 w 4098"/>
                <a:gd name="T81" fmla="*/ 3121 h 3182"/>
                <a:gd name="T82" fmla="*/ 3158 w 4098"/>
                <a:gd name="T83" fmla="*/ 3157 h 3182"/>
                <a:gd name="T84" fmla="*/ 3122 w 4098"/>
                <a:gd name="T85" fmla="*/ 3178 h 3182"/>
                <a:gd name="T86" fmla="*/ 82 w 4098"/>
                <a:gd name="T87" fmla="*/ 3182 h 3182"/>
                <a:gd name="T88" fmla="*/ 41 w 4098"/>
                <a:gd name="T89" fmla="*/ 3171 h 3182"/>
                <a:gd name="T90" fmla="*/ 11 w 4098"/>
                <a:gd name="T91" fmla="*/ 3141 h 3182"/>
                <a:gd name="T92" fmla="*/ 0 w 4098"/>
                <a:gd name="T93" fmla="*/ 3100 h 3182"/>
                <a:gd name="T94" fmla="*/ 2 w 4098"/>
                <a:gd name="T95" fmla="*/ 59 h 3182"/>
                <a:gd name="T96" fmla="*/ 24 w 4098"/>
                <a:gd name="T97" fmla="*/ 23 h 3182"/>
                <a:gd name="T98" fmla="*/ 60 w 4098"/>
                <a:gd name="T99" fmla="*/ 2 h 3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098" h="3182">
                  <a:moveTo>
                    <a:pt x="3386" y="565"/>
                  </a:moveTo>
                  <a:lnTo>
                    <a:pt x="1653" y="2299"/>
                  </a:lnTo>
                  <a:lnTo>
                    <a:pt x="1558" y="2582"/>
                  </a:lnTo>
                  <a:lnTo>
                    <a:pt x="1840" y="2488"/>
                  </a:lnTo>
                  <a:lnTo>
                    <a:pt x="3574" y="754"/>
                  </a:lnTo>
                  <a:lnTo>
                    <a:pt x="3386" y="565"/>
                  </a:lnTo>
                  <a:close/>
                  <a:moveTo>
                    <a:pt x="3775" y="205"/>
                  </a:moveTo>
                  <a:lnTo>
                    <a:pt x="3757" y="207"/>
                  </a:lnTo>
                  <a:lnTo>
                    <a:pt x="3740" y="213"/>
                  </a:lnTo>
                  <a:lnTo>
                    <a:pt x="3727" y="225"/>
                  </a:lnTo>
                  <a:lnTo>
                    <a:pt x="3502" y="449"/>
                  </a:lnTo>
                  <a:lnTo>
                    <a:pt x="3595" y="544"/>
                  </a:lnTo>
                  <a:lnTo>
                    <a:pt x="3689" y="638"/>
                  </a:lnTo>
                  <a:lnTo>
                    <a:pt x="3914" y="413"/>
                  </a:lnTo>
                  <a:lnTo>
                    <a:pt x="3925" y="398"/>
                  </a:lnTo>
                  <a:lnTo>
                    <a:pt x="3933" y="382"/>
                  </a:lnTo>
                  <a:lnTo>
                    <a:pt x="3935" y="365"/>
                  </a:lnTo>
                  <a:lnTo>
                    <a:pt x="3933" y="346"/>
                  </a:lnTo>
                  <a:lnTo>
                    <a:pt x="3925" y="330"/>
                  </a:lnTo>
                  <a:lnTo>
                    <a:pt x="3914" y="316"/>
                  </a:lnTo>
                  <a:lnTo>
                    <a:pt x="3914" y="316"/>
                  </a:lnTo>
                  <a:lnTo>
                    <a:pt x="3824" y="225"/>
                  </a:lnTo>
                  <a:lnTo>
                    <a:pt x="3809" y="213"/>
                  </a:lnTo>
                  <a:lnTo>
                    <a:pt x="3793" y="207"/>
                  </a:lnTo>
                  <a:lnTo>
                    <a:pt x="3775" y="205"/>
                  </a:lnTo>
                  <a:close/>
                  <a:moveTo>
                    <a:pt x="163" y="162"/>
                  </a:moveTo>
                  <a:lnTo>
                    <a:pt x="163" y="3018"/>
                  </a:lnTo>
                  <a:lnTo>
                    <a:pt x="3018" y="3018"/>
                  </a:lnTo>
                  <a:lnTo>
                    <a:pt x="3018" y="1541"/>
                  </a:lnTo>
                  <a:lnTo>
                    <a:pt x="1942" y="2617"/>
                  </a:lnTo>
                  <a:lnTo>
                    <a:pt x="1929" y="2628"/>
                  </a:lnTo>
                  <a:lnTo>
                    <a:pt x="1911" y="2637"/>
                  </a:lnTo>
                  <a:lnTo>
                    <a:pt x="1455" y="2788"/>
                  </a:lnTo>
                  <a:lnTo>
                    <a:pt x="1442" y="2791"/>
                  </a:lnTo>
                  <a:lnTo>
                    <a:pt x="1429" y="2792"/>
                  </a:lnTo>
                  <a:lnTo>
                    <a:pt x="1408" y="2789"/>
                  </a:lnTo>
                  <a:lnTo>
                    <a:pt x="1388" y="2782"/>
                  </a:lnTo>
                  <a:lnTo>
                    <a:pt x="1372" y="2768"/>
                  </a:lnTo>
                  <a:lnTo>
                    <a:pt x="1357" y="2750"/>
                  </a:lnTo>
                  <a:lnTo>
                    <a:pt x="1350" y="2730"/>
                  </a:lnTo>
                  <a:lnTo>
                    <a:pt x="1347" y="2708"/>
                  </a:lnTo>
                  <a:lnTo>
                    <a:pt x="1352" y="2685"/>
                  </a:lnTo>
                  <a:lnTo>
                    <a:pt x="1504" y="2229"/>
                  </a:lnTo>
                  <a:lnTo>
                    <a:pt x="1511" y="2212"/>
                  </a:lnTo>
                  <a:lnTo>
                    <a:pt x="1524" y="2197"/>
                  </a:lnTo>
                  <a:lnTo>
                    <a:pt x="3018" y="703"/>
                  </a:lnTo>
                  <a:lnTo>
                    <a:pt x="3018" y="162"/>
                  </a:lnTo>
                  <a:lnTo>
                    <a:pt x="163" y="162"/>
                  </a:lnTo>
                  <a:close/>
                  <a:moveTo>
                    <a:pt x="82" y="0"/>
                  </a:moveTo>
                  <a:lnTo>
                    <a:pt x="3100" y="0"/>
                  </a:lnTo>
                  <a:lnTo>
                    <a:pt x="3122" y="2"/>
                  </a:lnTo>
                  <a:lnTo>
                    <a:pt x="3141" y="11"/>
                  </a:lnTo>
                  <a:lnTo>
                    <a:pt x="3158" y="23"/>
                  </a:lnTo>
                  <a:lnTo>
                    <a:pt x="3170" y="39"/>
                  </a:lnTo>
                  <a:lnTo>
                    <a:pt x="3178" y="59"/>
                  </a:lnTo>
                  <a:lnTo>
                    <a:pt x="3182" y="82"/>
                  </a:lnTo>
                  <a:lnTo>
                    <a:pt x="3182" y="539"/>
                  </a:lnTo>
                  <a:lnTo>
                    <a:pt x="3611" y="109"/>
                  </a:lnTo>
                  <a:lnTo>
                    <a:pt x="3639" y="85"/>
                  </a:lnTo>
                  <a:lnTo>
                    <a:pt x="3670" y="67"/>
                  </a:lnTo>
                  <a:lnTo>
                    <a:pt x="3703" y="53"/>
                  </a:lnTo>
                  <a:lnTo>
                    <a:pt x="3738" y="44"/>
                  </a:lnTo>
                  <a:lnTo>
                    <a:pt x="3775" y="42"/>
                  </a:lnTo>
                  <a:lnTo>
                    <a:pt x="3811" y="44"/>
                  </a:lnTo>
                  <a:lnTo>
                    <a:pt x="3847" y="53"/>
                  </a:lnTo>
                  <a:lnTo>
                    <a:pt x="3881" y="67"/>
                  </a:lnTo>
                  <a:lnTo>
                    <a:pt x="3910" y="85"/>
                  </a:lnTo>
                  <a:lnTo>
                    <a:pt x="3939" y="109"/>
                  </a:lnTo>
                  <a:lnTo>
                    <a:pt x="4030" y="201"/>
                  </a:lnTo>
                  <a:lnTo>
                    <a:pt x="4055" y="228"/>
                  </a:lnTo>
                  <a:lnTo>
                    <a:pt x="4073" y="259"/>
                  </a:lnTo>
                  <a:lnTo>
                    <a:pt x="4087" y="293"/>
                  </a:lnTo>
                  <a:lnTo>
                    <a:pt x="4096" y="328"/>
                  </a:lnTo>
                  <a:lnTo>
                    <a:pt x="4098" y="365"/>
                  </a:lnTo>
                  <a:lnTo>
                    <a:pt x="4096" y="401"/>
                  </a:lnTo>
                  <a:lnTo>
                    <a:pt x="4087" y="437"/>
                  </a:lnTo>
                  <a:lnTo>
                    <a:pt x="4073" y="469"/>
                  </a:lnTo>
                  <a:lnTo>
                    <a:pt x="4055" y="500"/>
                  </a:lnTo>
                  <a:lnTo>
                    <a:pt x="4030" y="529"/>
                  </a:lnTo>
                  <a:lnTo>
                    <a:pt x="3182" y="1377"/>
                  </a:lnTo>
                  <a:lnTo>
                    <a:pt x="3182" y="3100"/>
                  </a:lnTo>
                  <a:lnTo>
                    <a:pt x="3178" y="3121"/>
                  </a:lnTo>
                  <a:lnTo>
                    <a:pt x="3170" y="3141"/>
                  </a:lnTo>
                  <a:lnTo>
                    <a:pt x="3158" y="3157"/>
                  </a:lnTo>
                  <a:lnTo>
                    <a:pt x="3141" y="3171"/>
                  </a:lnTo>
                  <a:lnTo>
                    <a:pt x="3122" y="3178"/>
                  </a:lnTo>
                  <a:lnTo>
                    <a:pt x="3100" y="3182"/>
                  </a:lnTo>
                  <a:lnTo>
                    <a:pt x="82" y="3182"/>
                  </a:lnTo>
                  <a:lnTo>
                    <a:pt x="60" y="3178"/>
                  </a:lnTo>
                  <a:lnTo>
                    <a:pt x="41" y="3171"/>
                  </a:lnTo>
                  <a:lnTo>
                    <a:pt x="24" y="3157"/>
                  </a:lnTo>
                  <a:lnTo>
                    <a:pt x="11" y="3141"/>
                  </a:lnTo>
                  <a:lnTo>
                    <a:pt x="2" y="3121"/>
                  </a:lnTo>
                  <a:lnTo>
                    <a:pt x="0" y="3100"/>
                  </a:lnTo>
                  <a:lnTo>
                    <a:pt x="0" y="82"/>
                  </a:lnTo>
                  <a:lnTo>
                    <a:pt x="2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1" y="11"/>
                  </a:lnTo>
                  <a:lnTo>
                    <a:pt x="60" y="2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2" name="Freeform 1050">
              <a:extLst>
                <a:ext uri="{FF2B5EF4-FFF2-40B4-BE49-F238E27FC236}">
                  <a16:creationId xmlns:a16="http://schemas.microsoft.com/office/drawing/2014/main" id="{C34E99A9-17A0-4C11-896F-69B2F8C0BAEF}"/>
                </a:ext>
              </a:extLst>
            </p:cNvPr>
            <p:cNvSpPr>
              <a:spLocks/>
            </p:cNvSpPr>
            <p:nvPr/>
          </p:nvSpPr>
          <p:spPr bwMode="auto">
            <a:xfrm>
              <a:off x="2668" y="1258"/>
              <a:ext cx="241" cy="163"/>
            </a:xfrm>
            <a:custGeom>
              <a:avLst/>
              <a:gdLst>
                <a:gd name="T0" fmla="*/ 82 w 241"/>
                <a:gd name="T1" fmla="*/ 0 h 163"/>
                <a:gd name="T2" fmla="*/ 159 w 241"/>
                <a:gd name="T3" fmla="*/ 0 h 163"/>
                <a:gd name="T4" fmla="*/ 181 w 241"/>
                <a:gd name="T5" fmla="*/ 3 h 163"/>
                <a:gd name="T6" fmla="*/ 201 w 241"/>
                <a:gd name="T7" fmla="*/ 11 h 163"/>
                <a:gd name="T8" fmla="*/ 217 w 241"/>
                <a:gd name="T9" fmla="*/ 24 h 163"/>
                <a:gd name="T10" fmla="*/ 230 w 241"/>
                <a:gd name="T11" fmla="*/ 40 h 163"/>
                <a:gd name="T12" fmla="*/ 238 w 241"/>
                <a:gd name="T13" fmla="*/ 60 h 163"/>
                <a:gd name="T14" fmla="*/ 241 w 241"/>
                <a:gd name="T15" fmla="*/ 81 h 163"/>
                <a:gd name="T16" fmla="*/ 238 w 241"/>
                <a:gd name="T17" fmla="*/ 103 h 163"/>
                <a:gd name="T18" fmla="*/ 230 w 241"/>
                <a:gd name="T19" fmla="*/ 123 h 163"/>
                <a:gd name="T20" fmla="*/ 217 w 241"/>
                <a:gd name="T21" fmla="*/ 139 h 163"/>
                <a:gd name="T22" fmla="*/ 201 w 241"/>
                <a:gd name="T23" fmla="*/ 152 h 163"/>
                <a:gd name="T24" fmla="*/ 181 w 241"/>
                <a:gd name="T25" fmla="*/ 160 h 163"/>
                <a:gd name="T26" fmla="*/ 159 w 241"/>
                <a:gd name="T27" fmla="*/ 163 h 163"/>
                <a:gd name="T28" fmla="*/ 82 w 241"/>
                <a:gd name="T29" fmla="*/ 163 h 163"/>
                <a:gd name="T30" fmla="*/ 59 w 241"/>
                <a:gd name="T31" fmla="*/ 160 h 163"/>
                <a:gd name="T32" fmla="*/ 41 w 241"/>
                <a:gd name="T33" fmla="*/ 152 h 163"/>
                <a:gd name="T34" fmla="*/ 23 w 241"/>
                <a:gd name="T35" fmla="*/ 139 h 163"/>
                <a:gd name="T36" fmla="*/ 11 w 241"/>
                <a:gd name="T37" fmla="*/ 123 h 163"/>
                <a:gd name="T38" fmla="*/ 2 w 241"/>
                <a:gd name="T39" fmla="*/ 103 h 163"/>
                <a:gd name="T40" fmla="*/ 0 w 241"/>
                <a:gd name="T41" fmla="*/ 81 h 163"/>
                <a:gd name="T42" fmla="*/ 2 w 241"/>
                <a:gd name="T43" fmla="*/ 60 h 163"/>
                <a:gd name="T44" fmla="*/ 11 w 241"/>
                <a:gd name="T45" fmla="*/ 40 h 163"/>
                <a:gd name="T46" fmla="*/ 23 w 241"/>
                <a:gd name="T47" fmla="*/ 24 h 163"/>
                <a:gd name="T48" fmla="*/ 41 w 241"/>
                <a:gd name="T49" fmla="*/ 11 h 163"/>
                <a:gd name="T50" fmla="*/ 59 w 241"/>
                <a:gd name="T51" fmla="*/ 3 h 163"/>
                <a:gd name="T52" fmla="*/ 82 w 24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1" h="163">
                  <a:moveTo>
                    <a:pt x="82" y="0"/>
                  </a:moveTo>
                  <a:lnTo>
                    <a:pt x="159" y="0"/>
                  </a:lnTo>
                  <a:lnTo>
                    <a:pt x="181" y="3"/>
                  </a:lnTo>
                  <a:lnTo>
                    <a:pt x="201" y="11"/>
                  </a:lnTo>
                  <a:lnTo>
                    <a:pt x="217" y="24"/>
                  </a:lnTo>
                  <a:lnTo>
                    <a:pt x="230" y="40"/>
                  </a:lnTo>
                  <a:lnTo>
                    <a:pt x="238" y="60"/>
                  </a:lnTo>
                  <a:lnTo>
                    <a:pt x="241" y="81"/>
                  </a:lnTo>
                  <a:lnTo>
                    <a:pt x="238" y="103"/>
                  </a:lnTo>
                  <a:lnTo>
                    <a:pt x="230" y="123"/>
                  </a:lnTo>
                  <a:lnTo>
                    <a:pt x="217" y="139"/>
                  </a:lnTo>
                  <a:lnTo>
                    <a:pt x="201" y="152"/>
                  </a:lnTo>
                  <a:lnTo>
                    <a:pt x="181" y="160"/>
                  </a:lnTo>
                  <a:lnTo>
                    <a:pt x="159" y="163"/>
                  </a:lnTo>
                  <a:lnTo>
                    <a:pt x="82" y="163"/>
                  </a:lnTo>
                  <a:lnTo>
                    <a:pt x="59" y="160"/>
                  </a:lnTo>
                  <a:lnTo>
                    <a:pt x="41" y="152"/>
                  </a:lnTo>
                  <a:lnTo>
                    <a:pt x="23" y="139"/>
                  </a:lnTo>
                  <a:lnTo>
                    <a:pt x="11" y="123"/>
                  </a:lnTo>
                  <a:lnTo>
                    <a:pt x="2" y="103"/>
                  </a:lnTo>
                  <a:lnTo>
                    <a:pt x="0" y="81"/>
                  </a:lnTo>
                  <a:lnTo>
                    <a:pt x="2" y="60"/>
                  </a:lnTo>
                  <a:lnTo>
                    <a:pt x="11" y="40"/>
                  </a:lnTo>
                  <a:lnTo>
                    <a:pt x="23" y="24"/>
                  </a:lnTo>
                  <a:lnTo>
                    <a:pt x="41" y="11"/>
                  </a:lnTo>
                  <a:lnTo>
                    <a:pt x="59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3" name="Freeform 1051">
              <a:extLst>
                <a:ext uri="{FF2B5EF4-FFF2-40B4-BE49-F238E27FC236}">
                  <a16:creationId xmlns:a16="http://schemas.microsoft.com/office/drawing/2014/main" id="{70F3BE0D-8C7B-4234-A441-4B7A70EBD6BF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258"/>
              <a:ext cx="1651" cy="163"/>
            </a:xfrm>
            <a:custGeom>
              <a:avLst/>
              <a:gdLst>
                <a:gd name="T0" fmla="*/ 81 w 1651"/>
                <a:gd name="T1" fmla="*/ 0 h 163"/>
                <a:gd name="T2" fmla="*/ 1569 w 1651"/>
                <a:gd name="T3" fmla="*/ 0 h 163"/>
                <a:gd name="T4" fmla="*/ 1591 w 1651"/>
                <a:gd name="T5" fmla="*/ 3 h 163"/>
                <a:gd name="T6" fmla="*/ 1610 w 1651"/>
                <a:gd name="T7" fmla="*/ 11 h 163"/>
                <a:gd name="T8" fmla="*/ 1627 w 1651"/>
                <a:gd name="T9" fmla="*/ 24 h 163"/>
                <a:gd name="T10" fmla="*/ 1639 w 1651"/>
                <a:gd name="T11" fmla="*/ 40 h 163"/>
                <a:gd name="T12" fmla="*/ 1648 w 1651"/>
                <a:gd name="T13" fmla="*/ 60 h 163"/>
                <a:gd name="T14" fmla="*/ 1651 w 1651"/>
                <a:gd name="T15" fmla="*/ 81 h 163"/>
                <a:gd name="T16" fmla="*/ 1648 w 1651"/>
                <a:gd name="T17" fmla="*/ 103 h 163"/>
                <a:gd name="T18" fmla="*/ 1639 w 1651"/>
                <a:gd name="T19" fmla="*/ 123 h 163"/>
                <a:gd name="T20" fmla="*/ 1627 w 1651"/>
                <a:gd name="T21" fmla="*/ 139 h 163"/>
                <a:gd name="T22" fmla="*/ 1610 w 1651"/>
                <a:gd name="T23" fmla="*/ 152 h 163"/>
                <a:gd name="T24" fmla="*/ 1591 w 1651"/>
                <a:gd name="T25" fmla="*/ 160 h 163"/>
                <a:gd name="T26" fmla="*/ 1569 w 1651"/>
                <a:gd name="T27" fmla="*/ 163 h 163"/>
                <a:gd name="T28" fmla="*/ 81 w 1651"/>
                <a:gd name="T29" fmla="*/ 163 h 163"/>
                <a:gd name="T30" fmla="*/ 60 w 1651"/>
                <a:gd name="T31" fmla="*/ 160 h 163"/>
                <a:gd name="T32" fmla="*/ 40 w 1651"/>
                <a:gd name="T33" fmla="*/ 152 h 163"/>
                <a:gd name="T34" fmla="*/ 24 w 1651"/>
                <a:gd name="T35" fmla="*/ 139 h 163"/>
                <a:gd name="T36" fmla="*/ 11 w 1651"/>
                <a:gd name="T37" fmla="*/ 123 h 163"/>
                <a:gd name="T38" fmla="*/ 3 w 1651"/>
                <a:gd name="T39" fmla="*/ 103 h 163"/>
                <a:gd name="T40" fmla="*/ 0 w 1651"/>
                <a:gd name="T41" fmla="*/ 81 h 163"/>
                <a:gd name="T42" fmla="*/ 3 w 1651"/>
                <a:gd name="T43" fmla="*/ 60 h 163"/>
                <a:gd name="T44" fmla="*/ 11 w 1651"/>
                <a:gd name="T45" fmla="*/ 40 h 163"/>
                <a:gd name="T46" fmla="*/ 24 w 1651"/>
                <a:gd name="T47" fmla="*/ 24 h 163"/>
                <a:gd name="T48" fmla="*/ 40 w 1651"/>
                <a:gd name="T49" fmla="*/ 11 h 163"/>
                <a:gd name="T50" fmla="*/ 60 w 1651"/>
                <a:gd name="T51" fmla="*/ 3 h 163"/>
                <a:gd name="T52" fmla="*/ 81 w 165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651" h="163">
                  <a:moveTo>
                    <a:pt x="81" y="0"/>
                  </a:moveTo>
                  <a:lnTo>
                    <a:pt x="1569" y="0"/>
                  </a:lnTo>
                  <a:lnTo>
                    <a:pt x="1591" y="3"/>
                  </a:lnTo>
                  <a:lnTo>
                    <a:pt x="1610" y="11"/>
                  </a:lnTo>
                  <a:lnTo>
                    <a:pt x="1627" y="24"/>
                  </a:lnTo>
                  <a:lnTo>
                    <a:pt x="1639" y="40"/>
                  </a:lnTo>
                  <a:lnTo>
                    <a:pt x="1648" y="60"/>
                  </a:lnTo>
                  <a:lnTo>
                    <a:pt x="1651" y="81"/>
                  </a:lnTo>
                  <a:lnTo>
                    <a:pt x="1648" y="103"/>
                  </a:lnTo>
                  <a:lnTo>
                    <a:pt x="1639" y="123"/>
                  </a:lnTo>
                  <a:lnTo>
                    <a:pt x="1627" y="139"/>
                  </a:lnTo>
                  <a:lnTo>
                    <a:pt x="1610" y="152"/>
                  </a:lnTo>
                  <a:lnTo>
                    <a:pt x="1591" y="160"/>
                  </a:lnTo>
                  <a:lnTo>
                    <a:pt x="1569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2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4" name="Freeform 1052">
              <a:extLst>
                <a:ext uri="{FF2B5EF4-FFF2-40B4-BE49-F238E27FC236}">
                  <a16:creationId xmlns:a16="http://schemas.microsoft.com/office/drawing/2014/main" id="{1F62F617-D862-42B6-933E-070270C7279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734"/>
              <a:ext cx="1572" cy="163"/>
            </a:xfrm>
            <a:custGeom>
              <a:avLst/>
              <a:gdLst>
                <a:gd name="T0" fmla="*/ 81 w 1572"/>
                <a:gd name="T1" fmla="*/ 0 h 163"/>
                <a:gd name="T2" fmla="*/ 1492 w 1572"/>
                <a:gd name="T3" fmla="*/ 0 h 163"/>
                <a:gd name="T4" fmla="*/ 1513 w 1572"/>
                <a:gd name="T5" fmla="*/ 2 h 163"/>
                <a:gd name="T6" fmla="*/ 1533 w 1572"/>
                <a:gd name="T7" fmla="*/ 11 h 163"/>
                <a:gd name="T8" fmla="*/ 1549 w 1572"/>
                <a:gd name="T9" fmla="*/ 24 h 163"/>
                <a:gd name="T10" fmla="*/ 1561 w 1572"/>
                <a:gd name="T11" fmla="*/ 40 h 163"/>
                <a:gd name="T12" fmla="*/ 1570 w 1572"/>
                <a:gd name="T13" fmla="*/ 60 h 163"/>
                <a:gd name="T14" fmla="*/ 1572 w 1572"/>
                <a:gd name="T15" fmla="*/ 81 h 163"/>
                <a:gd name="T16" fmla="*/ 1570 w 1572"/>
                <a:gd name="T17" fmla="*/ 103 h 163"/>
                <a:gd name="T18" fmla="*/ 1561 w 1572"/>
                <a:gd name="T19" fmla="*/ 123 h 163"/>
                <a:gd name="T20" fmla="*/ 1549 w 1572"/>
                <a:gd name="T21" fmla="*/ 139 h 163"/>
                <a:gd name="T22" fmla="*/ 1533 w 1572"/>
                <a:gd name="T23" fmla="*/ 151 h 163"/>
                <a:gd name="T24" fmla="*/ 1513 w 1572"/>
                <a:gd name="T25" fmla="*/ 160 h 163"/>
                <a:gd name="T26" fmla="*/ 1492 w 1572"/>
                <a:gd name="T27" fmla="*/ 163 h 163"/>
                <a:gd name="T28" fmla="*/ 81 w 1572"/>
                <a:gd name="T29" fmla="*/ 163 h 163"/>
                <a:gd name="T30" fmla="*/ 60 w 1572"/>
                <a:gd name="T31" fmla="*/ 160 h 163"/>
                <a:gd name="T32" fmla="*/ 40 w 1572"/>
                <a:gd name="T33" fmla="*/ 151 h 163"/>
                <a:gd name="T34" fmla="*/ 24 w 1572"/>
                <a:gd name="T35" fmla="*/ 139 h 163"/>
                <a:gd name="T36" fmla="*/ 11 w 1572"/>
                <a:gd name="T37" fmla="*/ 123 h 163"/>
                <a:gd name="T38" fmla="*/ 3 w 1572"/>
                <a:gd name="T39" fmla="*/ 103 h 163"/>
                <a:gd name="T40" fmla="*/ 0 w 1572"/>
                <a:gd name="T41" fmla="*/ 81 h 163"/>
                <a:gd name="T42" fmla="*/ 3 w 1572"/>
                <a:gd name="T43" fmla="*/ 60 h 163"/>
                <a:gd name="T44" fmla="*/ 11 w 1572"/>
                <a:gd name="T45" fmla="*/ 40 h 163"/>
                <a:gd name="T46" fmla="*/ 24 w 1572"/>
                <a:gd name="T47" fmla="*/ 24 h 163"/>
                <a:gd name="T48" fmla="*/ 40 w 1572"/>
                <a:gd name="T49" fmla="*/ 11 h 163"/>
                <a:gd name="T50" fmla="*/ 60 w 1572"/>
                <a:gd name="T51" fmla="*/ 2 h 163"/>
                <a:gd name="T52" fmla="*/ 81 w 1572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72" h="163">
                  <a:moveTo>
                    <a:pt x="81" y="0"/>
                  </a:moveTo>
                  <a:lnTo>
                    <a:pt x="1492" y="0"/>
                  </a:lnTo>
                  <a:lnTo>
                    <a:pt x="1513" y="2"/>
                  </a:lnTo>
                  <a:lnTo>
                    <a:pt x="1533" y="11"/>
                  </a:lnTo>
                  <a:lnTo>
                    <a:pt x="1549" y="24"/>
                  </a:lnTo>
                  <a:lnTo>
                    <a:pt x="1561" y="40"/>
                  </a:lnTo>
                  <a:lnTo>
                    <a:pt x="1570" y="60"/>
                  </a:lnTo>
                  <a:lnTo>
                    <a:pt x="1572" y="81"/>
                  </a:lnTo>
                  <a:lnTo>
                    <a:pt x="1570" y="103"/>
                  </a:lnTo>
                  <a:lnTo>
                    <a:pt x="1561" y="123"/>
                  </a:lnTo>
                  <a:lnTo>
                    <a:pt x="1549" y="139"/>
                  </a:lnTo>
                  <a:lnTo>
                    <a:pt x="1533" y="151"/>
                  </a:lnTo>
                  <a:lnTo>
                    <a:pt x="1513" y="160"/>
                  </a:lnTo>
                  <a:lnTo>
                    <a:pt x="1492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5" name="Freeform 1053">
              <a:extLst>
                <a:ext uri="{FF2B5EF4-FFF2-40B4-BE49-F238E27FC236}">
                  <a16:creationId xmlns:a16="http://schemas.microsoft.com/office/drawing/2014/main" id="{1A5A8BA6-D2D2-4B09-AD23-4BBAFEDF59C5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210"/>
              <a:ext cx="1062" cy="162"/>
            </a:xfrm>
            <a:custGeom>
              <a:avLst/>
              <a:gdLst>
                <a:gd name="T0" fmla="*/ 81 w 1062"/>
                <a:gd name="T1" fmla="*/ 0 h 162"/>
                <a:gd name="T2" fmla="*/ 981 w 1062"/>
                <a:gd name="T3" fmla="*/ 0 h 162"/>
                <a:gd name="T4" fmla="*/ 1002 w 1062"/>
                <a:gd name="T5" fmla="*/ 2 h 162"/>
                <a:gd name="T6" fmla="*/ 1022 w 1062"/>
                <a:gd name="T7" fmla="*/ 11 h 162"/>
                <a:gd name="T8" fmla="*/ 1038 w 1062"/>
                <a:gd name="T9" fmla="*/ 23 h 162"/>
                <a:gd name="T10" fmla="*/ 1051 w 1062"/>
                <a:gd name="T11" fmla="*/ 39 h 162"/>
                <a:gd name="T12" fmla="*/ 1059 w 1062"/>
                <a:gd name="T13" fmla="*/ 59 h 162"/>
                <a:gd name="T14" fmla="*/ 1062 w 1062"/>
                <a:gd name="T15" fmla="*/ 80 h 162"/>
                <a:gd name="T16" fmla="*/ 1059 w 1062"/>
                <a:gd name="T17" fmla="*/ 103 h 162"/>
                <a:gd name="T18" fmla="*/ 1051 w 1062"/>
                <a:gd name="T19" fmla="*/ 123 h 162"/>
                <a:gd name="T20" fmla="*/ 1038 w 1062"/>
                <a:gd name="T21" fmla="*/ 139 h 162"/>
                <a:gd name="T22" fmla="*/ 1022 w 1062"/>
                <a:gd name="T23" fmla="*/ 151 h 162"/>
                <a:gd name="T24" fmla="*/ 1002 w 1062"/>
                <a:gd name="T25" fmla="*/ 160 h 162"/>
                <a:gd name="T26" fmla="*/ 981 w 1062"/>
                <a:gd name="T27" fmla="*/ 162 h 162"/>
                <a:gd name="T28" fmla="*/ 81 w 1062"/>
                <a:gd name="T29" fmla="*/ 162 h 162"/>
                <a:gd name="T30" fmla="*/ 60 w 1062"/>
                <a:gd name="T31" fmla="*/ 160 h 162"/>
                <a:gd name="T32" fmla="*/ 40 w 1062"/>
                <a:gd name="T33" fmla="*/ 151 h 162"/>
                <a:gd name="T34" fmla="*/ 24 w 1062"/>
                <a:gd name="T35" fmla="*/ 139 h 162"/>
                <a:gd name="T36" fmla="*/ 11 w 1062"/>
                <a:gd name="T37" fmla="*/ 123 h 162"/>
                <a:gd name="T38" fmla="*/ 3 w 1062"/>
                <a:gd name="T39" fmla="*/ 103 h 162"/>
                <a:gd name="T40" fmla="*/ 0 w 1062"/>
                <a:gd name="T41" fmla="*/ 80 h 162"/>
                <a:gd name="T42" fmla="*/ 3 w 1062"/>
                <a:gd name="T43" fmla="*/ 59 h 162"/>
                <a:gd name="T44" fmla="*/ 11 w 1062"/>
                <a:gd name="T45" fmla="*/ 39 h 162"/>
                <a:gd name="T46" fmla="*/ 24 w 1062"/>
                <a:gd name="T47" fmla="*/ 23 h 162"/>
                <a:gd name="T48" fmla="*/ 40 w 1062"/>
                <a:gd name="T49" fmla="*/ 11 h 162"/>
                <a:gd name="T50" fmla="*/ 60 w 1062"/>
                <a:gd name="T51" fmla="*/ 2 h 162"/>
                <a:gd name="T52" fmla="*/ 81 w 1062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62" h="162">
                  <a:moveTo>
                    <a:pt x="81" y="0"/>
                  </a:moveTo>
                  <a:lnTo>
                    <a:pt x="981" y="0"/>
                  </a:lnTo>
                  <a:lnTo>
                    <a:pt x="1002" y="2"/>
                  </a:lnTo>
                  <a:lnTo>
                    <a:pt x="1022" y="11"/>
                  </a:lnTo>
                  <a:lnTo>
                    <a:pt x="1038" y="23"/>
                  </a:lnTo>
                  <a:lnTo>
                    <a:pt x="1051" y="39"/>
                  </a:lnTo>
                  <a:lnTo>
                    <a:pt x="1059" y="59"/>
                  </a:lnTo>
                  <a:lnTo>
                    <a:pt x="1062" y="80"/>
                  </a:lnTo>
                  <a:lnTo>
                    <a:pt x="1059" y="103"/>
                  </a:lnTo>
                  <a:lnTo>
                    <a:pt x="1051" y="123"/>
                  </a:lnTo>
                  <a:lnTo>
                    <a:pt x="1038" y="139"/>
                  </a:lnTo>
                  <a:lnTo>
                    <a:pt x="1022" y="151"/>
                  </a:lnTo>
                  <a:lnTo>
                    <a:pt x="1002" y="160"/>
                  </a:lnTo>
                  <a:lnTo>
                    <a:pt x="98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56" name="Freeform 1054">
              <a:extLst>
                <a:ext uri="{FF2B5EF4-FFF2-40B4-BE49-F238E27FC236}">
                  <a16:creationId xmlns:a16="http://schemas.microsoft.com/office/drawing/2014/main" id="{268602E1-9740-4D64-9497-0DD4CC0AD36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677"/>
              <a:ext cx="673" cy="162"/>
            </a:xfrm>
            <a:custGeom>
              <a:avLst/>
              <a:gdLst>
                <a:gd name="T0" fmla="*/ 81 w 673"/>
                <a:gd name="T1" fmla="*/ 0 h 162"/>
                <a:gd name="T2" fmla="*/ 591 w 673"/>
                <a:gd name="T3" fmla="*/ 0 h 162"/>
                <a:gd name="T4" fmla="*/ 614 w 673"/>
                <a:gd name="T5" fmla="*/ 2 h 162"/>
                <a:gd name="T6" fmla="*/ 633 w 673"/>
                <a:gd name="T7" fmla="*/ 11 h 162"/>
                <a:gd name="T8" fmla="*/ 650 w 673"/>
                <a:gd name="T9" fmla="*/ 23 h 162"/>
                <a:gd name="T10" fmla="*/ 662 w 673"/>
                <a:gd name="T11" fmla="*/ 39 h 162"/>
                <a:gd name="T12" fmla="*/ 671 w 673"/>
                <a:gd name="T13" fmla="*/ 59 h 162"/>
                <a:gd name="T14" fmla="*/ 673 w 673"/>
                <a:gd name="T15" fmla="*/ 80 h 162"/>
                <a:gd name="T16" fmla="*/ 671 w 673"/>
                <a:gd name="T17" fmla="*/ 103 h 162"/>
                <a:gd name="T18" fmla="*/ 662 w 673"/>
                <a:gd name="T19" fmla="*/ 123 h 162"/>
                <a:gd name="T20" fmla="*/ 650 w 673"/>
                <a:gd name="T21" fmla="*/ 139 h 162"/>
                <a:gd name="T22" fmla="*/ 632 w 673"/>
                <a:gd name="T23" fmla="*/ 151 h 162"/>
                <a:gd name="T24" fmla="*/ 614 w 673"/>
                <a:gd name="T25" fmla="*/ 160 h 162"/>
                <a:gd name="T26" fmla="*/ 591 w 673"/>
                <a:gd name="T27" fmla="*/ 162 h 162"/>
                <a:gd name="T28" fmla="*/ 81 w 673"/>
                <a:gd name="T29" fmla="*/ 162 h 162"/>
                <a:gd name="T30" fmla="*/ 60 w 673"/>
                <a:gd name="T31" fmla="*/ 160 h 162"/>
                <a:gd name="T32" fmla="*/ 40 w 673"/>
                <a:gd name="T33" fmla="*/ 151 h 162"/>
                <a:gd name="T34" fmla="*/ 24 w 673"/>
                <a:gd name="T35" fmla="*/ 139 h 162"/>
                <a:gd name="T36" fmla="*/ 11 w 673"/>
                <a:gd name="T37" fmla="*/ 123 h 162"/>
                <a:gd name="T38" fmla="*/ 3 w 673"/>
                <a:gd name="T39" fmla="*/ 103 h 162"/>
                <a:gd name="T40" fmla="*/ 0 w 673"/>
                <a:gd name="T41" fmla="*/ 80 h 162"/>
                <a:gd name="T42" fmla="*/ 3 w 673"/>
                <a:gd name="T43" fmla="*/ 59 h 162"/>
                <a:gd name="T44" fmla="*/ 11 w 673"/>
                <a:gd name="T45" fmla="*/ 39 h 162"/>
                <a:gd name="T46" fmla="*/ 24 w 673"/>
                <a:gd name="T47" fmla="*/ 23 h 162"/>
                <a:gd name="T48" fmla="*/ 40 w 673"/>
                <a:gd name="T49" fmla="*/ 11 h 162"/>
                <a:gd name="T50" fmla="*/ 60 w 673"/>
                <a:gd name="T51" fmla="*/ 2 h 162"/>
                <a:gd name="T52" fmla="*/ 81 w 673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73" h="162">
                  <a:moveTo>
                    <a:pt x="81" y="0"/>
                  </a:moveTo>
                  <a:lnTo>
                    <a:pt x="591" y="0"/>
                  </a:lnTo>
                  <a:lnTo>
                    <a:pt x="614" y="2"/>
                  </a:lnTo>
                  <a:lnTo>
                    <a:pt x="633" y="11"/>
                  </a:lnTo>
                  <a:lnTo>
                    <a:pt x="650" y="23"/>
                  </a:lnTo>
                  <a:lnTo>
                    <a:pt x="662" y="39"/>
                  </a:lnTo>
                  <a:lnTo>
                    <a:pt x="671" y="59"/>
                  </a:lnTo>
                  <a:lnTo>
                    <a:pt x="673" y="80"/>
                  </a:lnTo>
                  <a:lnTo>
                    <a:pt x="671" y="103"/>
                  </a:lnTo>
                  <a:lnTo>
                    <a:pt x="662" y="123"/>
                  </a:lnTo>
                  <a:lnTo>
                    <a:pt x="650" y="139"/>
                  </a:lnTo>
                  <a:lnTo>
                    <a:pt x="632" y="151"/>
                  </a:lnTo>
                  <a:lnTo>
                    <a:pt x="614" y="160"/>
                  </a:lnTo>
                  <a:lnTo>
                    <a:pt x="59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57" name="Oval 56">
            <a:extLst>
              <a:ext uri="{FF2B5EF4-FFF2-40B4-BE49-F238E27FC236}">
                <a16:creationId xmlns:a16="http://schemas.microsoft.com/office/drawing/2014/main" id="{89A20716-4512-41F5-8F26-C52F5C5D36E3}"/>
              </a:ext>
            </a:extLst>
          </p:cNvPr>
          <p:cNvSpPr/>
          <p:nvPr/>
        </p:nvSpPr>
        <p:spPr>
          <a:xfrm>
            <a:off x="6441193" y="2584747"/>
            <a:ext cx="867226" cy="867226"/>
          </a:xfrm>
          <a:prstGeom prst="ellipse">
            <a:avLst/>
          </a:prstGeom>
          <a:solidFill>
            <a:schemeClr val="accent4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6F66023B-66A9-4712-9E05-35DDB8914AA4}"/>
              </a:ext>
            </a:extLst>
          </p:cNvPr>
          <p:cNvSpPr txBox="1"/>
          <p:nvPr/>
        </p:nvSpPr>
        <p:spPr>
          <a:xfrm>
            <a:off x="7480179" y="2606804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24369AEB-5057-4287-A041-4A2A64240CEC}"/>
              </a:ext>
            </a:extLst>
          </p:cNvPr>
          <p:cNvSpPr txBox="1"/>
          <p:nvPr/>
        </p:nvSpPr>
        <p:spPr>
          <a:xfrm>
            <a:off x="7480180" y="2955189"/>
            <a:ext cx="3763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grpSp>
        <p:nvGrpSpPr>
          <p:cNvPr id="60" name="Group 1047">
            <a:extLst>
              <a:ext uri="{FF2B5EF4-FFF2-40B4-BE49-F238E27FC236}">
                <a16:creationId xmlns:a16="http://schemas.microsoft.com/office/drawing/2014/main" id="{8DE563E2-4A54-4C1D-BD52-5089746789AB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6672755" y="2856645"/>
            <a:ext cx="422017" cy="327686"/>
            <a:chOff x="281" y="748"/>
            <a:chExt cx="4098" cy="3182"/>
          </a:xfrm>
          <a:solidFill>
            <a:schemeClr val="bg1"/>
          </a:solidFill>
        </p:grpSpPr>
        <p:sp>
          <p:nvSpPr>
            <p:cNvPr id="61" name="Freeform 1049">
              <a:extLst>
                <a:ext uri="{FF2B5EF4-FFF2-40B4-BE49-F238E27FC236}">
                  <a16:creationId xmlns:a16="http://schemas.microsoft.com/office/drawing/2014/main" id="{DC6A872C-2C16-4BD7-AA11-7654AF0D362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" y="748"/>
              <a:ext cx="4098" cy="3182"/>
            </a:xfrm>
            <a:custGeom>
              <a:avLst/>
              <a:gdLst>
                <a:gd name="T0" fmla="*/ 1653 w 4098"/>
                <a:gd name="T1" fmla="*/ 2299 h 3182"/>
                <a:gd name="T2" fmla="*/ 1840 w 4098"/>
                <a:gd name="T3" fmla="*/ 2488 h 3182"/>
                <a:gd name="T4" fmla="*/ 3386 w 4098"/>
                <a:gd name="T5" fmla="*/ 565 h 3182"/>
                <a:gd name="T6" fmla="*/ 3757 w 4098"/>
                <a:gd name="T7" fmla="*/ 207 h 3182"/>
                <a:gd name="T8" fmla="*/ 3727 w 4098"/>
                <a:gd name="T9" fmla="*/ 225 h 3182"/>
                <a:gd name="T10" fmla="*/ 3595 w 4098"/>
                <a:gd name="T11" fmla="*/ 544 h 3182"/>
                <a:gd name="T12" fmla="*/ 3914 w 4098"/>
                <a:gd name="T13" fmla="*/ 413 h 3182"/>
                <a:gd name="T14" fmla="*/ 3933 w 4098"/>
                <a:gd name="T15" fmla="*/ 382 h 3182"/>
                <a:gd name="T16" fmla="*/ 3933 w 4098"/>
                <a:gd name="T17" fmla="*/ 346 h 3182"/>
                <a:gd name="T18" fmla="*/ 3914 w 4098"/>
                <a:gd name="T19" fmla="*/ 316 h 3182"/>
                <a:gd name="T20" fmla="*/ 3824 w 4098"/>
                <a:gd name="T21" fmla="*/ 225 h 3182"/>
                <a:gd name="T22" fmla="*/ 3793 w 4098"/>
                <a:gd name="T23" fmla="*/ 207 h 3182"/>
                <a:gd name="T24" fmla="*/ 163 w 4098"/>
                <a:gd name="T25" fmla="*/ 162 h 3182"/>
                <a:gd name="T26" fmla="*/ 3018 w 4098"/>
                <a:gd name="T27" fmla="*/ 3018 h 3182"/>
                <a:gd name="T28" fmla="*/ 1942 w 4098"/>
                <a:gd name="T29" fmla="*/ 2617 h 3182"/>
                <a:gd name="T30" fmla="*/ 1911 w 4098"/>
                <a:gd name="T31" fmla="*/ 2637 h 3182"/>
                <a:gd name="T32" fmla="*/ 1442 w 4098"/>
                <a:gd name="T33" fmla="*/ 2791 h 3182"/>
                <a:gd name="T34" fmla="*/ 1408 w 4098"/>
                <a:gd name="T35" fmla="*/ 2789 h 3182"/>
                <a:gd name="T36" fmla="*/ 1372 w 4098"/>
                <a:gd name="T37" fmla="*/ 2768 h 3182"/>
                <a:gd name="T38" fmla="*/ 1350 w 4098"/>
                <a:gd name="T39" fmla="*/ 2730 h 3182"/>
                <a:gd name="T40" fmla="*/ 1352 w 4098"/>
                <a:gd name="T41" fmla="*/ 2685 h 3182"/>
                <a:gd name="T42" fmla="*/ 1511 w 4098"/>
                <a:gd name="T43" fmla="*/ 2212 h 3182"/>
                <a:gd name="T44" fmla="*/ 3018 w 4098"/>
                <a:gd name="T45" fmla="*/ 703 h 3182"/>
                <a:gd name="T46" fmla="*/ 163 w 4098"/>
                <a:gd name="T47" fmla="*/ 162 h 3182"/>
                <a:gd name="T48" fmla="*/ 3100 w 4098"/>
                <a:gd name="T49" fmla="*/ 0 h 3182"/>
                <a:gd name="T50" fmla="*/ 3141 w 4098"/>
                <a:gd name="T51" fmla="*/ 11 h 3182"/>
                <a:gd name="T52" fmla="*/ 3170 w 4098"/>
                <a:gd name="T53" fmla="*/ 39 h 3182"/>
                <a:gd name="T54" fmla="*/ 3182 w 4098"/>
                <a:gd name="T55" fmla="*/ 82 h 3182"/>
                <a:gd name="T56" fmla="*/ 3611 w 4098"/>
                <a:gd name="T57" fmla="*/ 109 h 3182"/>
                <a:gd name="T58" fmla="*/ 3670 w 4098"/>
                <a:gd name="T59" fmla="*/ 67 h 3182"/>
                <a:gd name="T60" fmla="*/ 3738 w 4098"/>
                <a:gd name="T61" fmla="*/ 44 h 3182"/>
                <a:gd name="T62" fmla="*/ 3811 w 4098"/>
                <a:gd name="T63" fmla="*/ 44 h 3182"/>
                <a:gd name="T64" fmla="*/ 3881 w 4098"/>
                <a:gd name="T65" fmla="*/ 67 h 3182"/>
                <a:gd name="T66" fmla="*/ 3939 w 4098"/>
                <a:gd name="T67" fmla="*/ 109 h 3182"/>
                <a:gd name="T68" fmla="*/ 4055 w 4098"/>
                <a:gd name="T69" fmla="*/ 228 h 3182"/>
                <a:gd name="T70" fmla="*/ 4087 w 4098"/>
                <a:gd name="T71" fmla="*/ 293 h 3182"/>
                <a:gd name="T72" fmla="*/ 4098 w 4098"/>
                <a:gd name="T73" fmla="*/ 365 h 3182"/>
                <a:gd name="T74" fmla="*/ 4087 w 4098"/>
                <a:gd name="T75" fmla="*/ 437 h 3182"/>
                <a:gd name="T76" fmla="*/ 4055 w 4098"/>
                <a:gd name="T77" fmla="*/ 500 h 3182"/>
                <a:gd name="T78" fmla="*/ 3182 w 4098"/>
                <a:gd name="T79" fmla="*/ 1377 h 3182"/>
                <a:gd name="T80" fmla="*/ 3178 w 4098"/>
                <a:gd name="T81" fmla="*/ 3121 h 3182"/>
                <a:gd name="T82" fmla="*/ 3158 w 4098"/>
                <a:gd name="T83" fmla="*/ 3157 h 3182"/>
                <a:gd name="T84" fmla="*/ 3122 w 4098"/>
                <a:gd name="T85" fmla="*/ 3178 h 3182"/>
                <a:gd name="T86" fmla="*/ 82 w 4098"/>
                <a:gd name="T87" fmla="*/ 3182 h 3182"/>
                <a:gd name="T88" fmla="*/ 41 w 4098"/>
                <a:gd name="T89" fmla="*/ 3171 h 3182"/>
                <a:gd name="T90" fmla="*/ 11 w 4098"/>
                <a:gd name="T91" fmla="*/ 3141 h 3182"/>
                <a:gd name="T92" fmla="*/ 0 w 4098"/>
                <a:gd name="T93" fmla="*/ 3100 h 3182"/>
                <a:gd name="T94" fmla="*/ 2 w 4098"/>
                <a:gd name="T95" fmla="*/ 59 h 3182"/>
                <a:gd name="T96" fmla="*/ 24 w 4098"/>
                <a:gd name="T97" fmla="*/ 23 h 3182"/>
                <a:gd name="T98" fmla="*/ 60 w 4098"/>
                <a:gd name="T99" fmla="*/ 2 h 3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098" h="3182">
                  <a:moveTo>
                    <a:pt x="3386" y="565"/>
                  </a:moveTo>
                  <a:lnTo>
                    <a:pt x="1653" y="2299"/>
                  </a:lnTo>
                  <a:lnTo>
                    <a:pt x="1558" y="2582"/>
                  </a:lnTo>
                  <a:lnTo>
                    <a:pt x="1840" y="2488"/>
                  </a:lnTo>
                  <a:lnTo>
                    <a:pt x="3574" y="754"/>
                  </a:lnTo>
                  <a:lnTo>
                    <a:pt x="3386" y="565"/>
                  </a:lnTo>
                  <a:close/>
                  <a:moveTo>
                    <a:pt x="3775" y="205"/>
                  </a:moveTo>
                  <a:lnTo>
                    <a:pt x="3757" y="207"/>
                  </a:lnTo>
                  <a:lnTo>
                    <a:pt x="3740" y="213"/>
                  </a:lnTo>
                  <a:lnTo>
                    <a:pt x="3727" y="225"/>
                  </a:lnTo>
                  <a:lnTo>
                    <a:pt x="3502" y="449"/>
                  </a:lnTo>
                  <a:lnTo>
                    <a:pt x="3595" y="544"/>
                  </a:lnTo>
                  <a:lnTo>
                    <a:pt x="3689" y="638"/>
                  </a:lnTo>
                  <a:lnTo>
                    <a:pt x="3914" y="413"/>
                  </a:lnTo>
                  <a:lnTo>
                    <a:pt x="3925" y="398"/>
                  </a:lnTo>
                  <a:lnTo>
                    <a:pt x="3933" y="382"/>
                  </a:lnTo>
                  <a:lnTo>
                    <a:pt x="3935" y="365"/>
                  </a:lnTo>
                  <a:lnTo>
                    <a:pt x="3933" y="346"/>
                  </a:lnTo>
                  <a:lnTo>
                    <a:pt x="3925" y="330"/>
                  </a:lnTo>
                  <a:lnTo>
                    <a:pt x="3914" y="316"/>
                  </a:lnTo>
                  <a:lnTo>
                    <a:pt x="3914" y="316"/>
                  </a:lnTo>
                  <a:lnTo>
                    <a:pt x="3824" y="225"/>
                  </a:lnTo>
                  <a:lnTo>
                    <a:pt x="3809" y="213"/>
                  </a:lnTo>
                  <a:lnTo>
                    <a:pt x="3793" y="207"/>
                  </a:lnTo>
                  <a:lnTo>
                    <a:pt x="3775" y="205"/>
                  </a:lnTo>
                  <a:close/>
                  <a:moveTo>
                    <a:pt x="163" y="162"/>
                  </a:moveTo>
                  <a:lnTo>
                    <a:pt x="163" y="3018"/>
                  </a:lnTo>
                  <a:lnTo>
                    <a:pt x="3018" y="3018"/>
                  </a:lnTo>
                  <a:lnTo>
                    <a:pt x="3018" y="1541"/>
                  </a:lnTo>
                  <a:lnTo>
                    <a:pt x="1942" y="2617"/>
                  </a:lnTo>
                  <a:lnTo>
                    <a:pt x="1929" y="2628"/>
                  </a:lnTo>
                  <a:lnTo>
                    <a:pt x="1911" y="2637"/>
                  </a:lnTo>
                  <a:lnTo>
                    <a:pt x="1455" y="2788"/>
                  </a:lnTo>
                  <a:lnTo>
                    <a:pt x="1442" y="2791"/>
                  </a:lnTo>
                  <a:lnTo>
                    <a:pt x="1429" y="2792"/>
                  </a:lnTo>
                  <a:lnTo>
                    <a:pt x="1408" y="2789"/>
                  </a:lnTo>
                  <a:lnTo>
                    <a:pt x="1388" y="2782"/>
                  </a:lnTo>
                  <a:lnTo>
                    <a:pt x="1372" y="2768"/>
                  </a:lnTo>
                  <a:lnTo>
                    <a:pt x="1357" y="2750"/>
                  </a:lnTo>
                  <a:lnTo>
                    <a:pt x="1350" y="2730"/>
                  </a:lnTo>
                  <a:lnTo>
                    <a:pt x="1347" y="2708"/>
                  </a:lnTo>
                  <a:lnTo>
                    <a:pt x="1352" y="2685"/>
                  </a:lnTo>
                  <a:lnTo>
                    <a:pt x="1504" y="2229"/>
                  </a:lnTo>
                  <a:lnTo>
                    <a:pt x="1511" y="2212"/>
                  </a:lnTo>
                  <a:lnTo>
                    <a:pt x="1524" y="2197"/>
                  </a:lnTo>
                  <a:lnTo>
                    <a:pt x="3018" y="703"/>
                  </a:lnTo>
                  <a:lnTo>
                    <a:pt x="3018" y="162"/>
                  </a:lnTo>
                  <a:lnTo>
                    <a:pt x="163" y="162"/>
                  </a:lnTo>
                  <a:close/>
                  <a:moveTo>
                    <a:pt x="82" y="0"/>
                  </a:moveTo>
                  <a:lnTo>
                    <a:pt x="3100" y="0"/>
                  </a:lnTo>
                  <a:lnTo>
                    <a:pt x="3122" y="2"/>
                  </a:lnTo>
                  <a:lnTo>
                    <a:pt x="3141" y="11"/>
                  </a:lnTo>
                  <a:lnTo>
                    <a:pt x="3158" y="23"/>
                  </a:lnTo>
                  <a:lnTo>
                    <a:pt x="3170" y="39"/>
                  </a:lnTo>
                  <a:lnTo>
                    <a:pt x="3178" y="59"/>
                  </a:lnTo>
                  <a:lnTo>
                    <a:pt x="3182" y="82"/>
                  </a:lnTo>
                  <a:lnTo>
                    <a:pt x="3182" y="539"/>
                  </a:lnTo>
                  <a:lnTo>
                    <a:pt x="3611" y="109"/>
                  </a:lnTo>
                  <a:lnTo>
                    <a:pt x="3639" y="85"/>
                  </a:lnTo>
                  <a:lnTo>
                    <a:pt x="3670" y="67"/>
                  </a:lnTo>
                  <a:lnTo>
                    <a:pt x="3703" y="53"/>
                  </a:lnTo>
                  <a:lnTo>
                    <a:pt x="3738" y="44"/>
                  </a:lnTo>
                  <a:lnTo>
                    <a:pt x="3775" y="42"/>
                  </a:lnTo>
                  <a:lnTo>
                    <a:pt x="3811" y="44"/>
                  </a:lnTo>
                  <a:lnTo>
                    <a:pt x="3847" y="53"/>
                  </a:lnTo>
                  <a:lnTo>
                    <a:pt x="3881" y="67"/>
                  </a:lnTo>
                  <a:lnTo>
                    <a:pt x="3910" y="85"/>
                  </a:lnTo>
                  <a:lnTo>
                    <a:pt x="3939" y="109"/>
                  </a:lnTo>
                  <a:lnTo>
                    <a:pt x="4030" y="201"/>
                  </a:lnTo>
                  <a:lnTo>
                    <a:pt x="4055" y="228"/>
                  </a:lnTo>
                  <a:lnTo>
                    <a:pt x="4073" y="259"/>
                  </a:lnTo>
                  <a:lnTo>
                    <a:pt x="4087" y="293"/>
                  </a:lnTo>
                  <a:lnTo>
                    <a:pt x="4096" y="328"/>
                  </a:lnTo>
                  <a:lnTo>
                    <a:pt x="4098" y="365"/>
                  </a:lnTo>
                  <a:lnTo>
                    <a:pt x="4096" y="401"/>
                  </a:lnTo>
                  <a:lnTo>
                    <a:pt x="4087" y="437"/>
                  </a:lnTo>
                  <a:lnTo>
                    <a:pt x="4073" y="469"/>
                  </a:lnTo>
                  <a:lnTo>
                    <a:pt x="4055" y="500"/>
                  </a:lnTo>
                  <a:lnTo>
                    <a:pt x="4030" y="529"/>
                  </a:lnTo>
                  <a:lnTo>
                    <a:pt x="3182" y="1377"/>
                  </a:lnTo>
                  <a:lnTo>
                    <a:pt x="3182" y="3100"/>
                  </a:lnTo>
                  <a:lnTo>
                    <a:pt x="3178" y="3121"/>
                  </a:lnTo>
                  <a:lnTo>
                    <a:pt x="3170" y="3141"/>
                  </a:lnTo>
                  <a:lnTo>
                    <a:pt x="3158" y="3157"/>
                  </a:lnTo>
                  <a:lnTo>
                    <a:pt x="3141" y="3171"/>
                  </a:lnTo>
                  <a:lnTo>
                    <a:pt x="3122" y="3178"/>
                  </a:lnTo>
                  <a:lnTo>
                    <a:pt x="3100" y="3182"/>
                  </a:lnTo>
                  <a:lnTo>
                    <a:pt x="82" y="3182"/>
                  </a:lnTo>
                  <a:lnTo>
                    <a:pt x="60" y="3178"/>
                  </a:lnTo>
                  <a:lnTo>
                    <a:pt x="41" y="3171"/>
                  </a:lnTo>
                  <a:lnTo>
                    <a:pt x="24" y="3157"/>
                  </a:lnTo>
                  <a:lnTo>
                    <a:pt x="11" y="3141"/>
                  </a:lnTo>
                  <a:lnTo>
                    <a:pt x="2" y="3121"/>
                  </a:lnTo>
                  <a:lnTo>
                    <a:pt x="0" y="3100"/>
                  </a:lnTo>
                  <a:lnTo>
                    <a:pt x="0" y="82"/>
                  </a:lnTo>
                  <a:lnTo>
                    <a:pt x="2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1" y="11"/>
                  </a:lnTo>
                  <a:lnTo>
                    <a:pt x="60" y="2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2" name="Freeform 1050">
              <a:extLst>
                <a:ext uri="{FF2B5EF4-FFF2-40B4-BE49-F238E27FC236}">
                  <a16:creationId xmlns:a16="http://schemas.microsoft.com/office/drawing/2014/main" id="{16B35847-0357-4AC8-AF4A-E69CB762B1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668" y="1258"/>
              <a:ext cx="241" cy="163"/>
            </a:xfrm>
            <a:custGeom>
              <a:avLst/>
              <a:gdLst>
                <a:gd name="T0" fmla="*/ 82 w 241"/>
                <a:gd name="T1" fmla="*/ 0 h 163"/>
                <a:gd name="T2" fmla="*/ 159 w 241"/>
                <a:gd name="T3" fmla="*/ 0 h 163"/>
                <a:gd name="T4" fmla="*/ 181 w 241"/>
                <a:gd name="T5" fmla="*/ 3 h 163"/>
                <a:gd name="T6" fmla="*/ 201 w 241"/>
                <a:gd name="T7" fmla="*/ 11 h 163"/>
                <a:gd name="T8" fmla="*/ 217 w 241"/>
                <a:gd name="T9" fmla="*/ 24 h 163"/>
                <a:gd name="T10" fmla="*/ 230 w 241"/>
                <a:gd name="T11" fmla="*/ 40 h 163"/>
                <a:gd name="T12" fmla="*/ 238 w 241"/>
                <a:gd name="T13" fmla="*/ 60 h 163"/>
                <a:gd name="T14" fmla="*/ 241 w 241"/>
                <a:gd name="T15" fmla="*/ 81 h 163"/>
                <a:gd name="T16" fmla="*/ 238 w 241"/>
                <a:gd name="T17" fmla="*/ 103 h 163"/>
                <a:gd name="T18" fmla="*/ 230 w 241"/>
                <a:gd name="T19" fmla="*/ 123 h 163"/>
                <a:gd name="T20" fmla="*/ 217 w 241"/>
                <a:gd name="T21" fmla="*/ 139 h 163"/>
                <a:gd name="T22" fmla="*/ 201 w 241"/>
                <a:gd name="T23" fmla="*/ 152 h 163"/>
                <a:gd name="T24" fmla="*/ 181 w 241"/>
                <a:gd name="T25" fmla="*/ 160 h 163"/>
                <a:gd name="T26" fmla="*/ 159 w 241"/>
                <a:gd name="T27" fmla="*/ 163 h 163"/>
                <a:gd name="T28" fmla="*/ 82 w 241"/>
                <a:gd name="T29" fmla="*/ 163 h 163"/>
                <a:gd name="T30" fmla="*/ 59 w 241"/>
                <a:gd name="T31" fmla="*/ 160 h 163"/>
                <a:gd name="T32" fmla="*/ 41 w 241"/>
                <a:gd name="T33" fmla="*/ 152 h 163"/>
                <a:gd name="T34" fmla="*/ 23 w 241"/>
                <a:gd name="T35" fmla="*/ 139 h 163"/>
                <a:gd name="T36" fmla="*/ 11 w 241"/>
                <a:gd name="T37" fmla="*/ 123 h 163"/>
                <a:gd name="T38" fmla="*/ 2 w 241"/>
                <a:gd name="T39" fmla="*/ 103 h 163"/>
                <a:gd name="T40" fmla="*/ 0 w 241"/>
                <a:gd name="T41" fmla="*/ 81 h 163"/>
                <a:gd name="T42" fmla="*/ 2 w 241"/>
                <a:gd name="T43" fmla="*/ 60 h 163"/>
                <a:gd name="T44" fmla="*/ 11 w 241"/>
                <a:gd name="T45" fmla="*/ 40 h 163"/>
                <a:gd name="T46" fmla="*/ 23 w 241"/>
                <a:gd name="T47" fmla="*/ 24 h 163"/>
                <a:gd name="T48" fmla="*/ 41 w 241"/>
                <a:gd name="T49" fmla="*/ 11 h 163"/>
                <a:gd name="T50" fmla="*/ 59 w 241"/>
                <a:gd name="T51" fmla="*/ 3 h 163"/>
                <a:gd name="T52" fmla="*/ 82 w 24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1" h="163">
                  <a:moveTo>
                    <a:pt x="82" y="0"/>
                  </a:moveTo>
                  <a:lnTo>
                    <a:pt x="159" y="0"/>
                  </a:lnTo>
                  <a:lnTo>
                    <a:pt x="181" y="3"/>
                  </a:lnTo>
                  <a:lnTo>
                    <a:pt x="201" y="11"/>
                  </a:lnTo>
                  <a:lnTo>
                    <a:pt x="217" y="24"/>
                  </a:lnTo>
                  <a:lnTo>
                    <a:pt x="230" y="40"/>
                  </a:lnTo>
                  <a:lnTo>
                    <a:pt x="238" y="60"/>
                  </a:lnTo>
                  <a:lnTo>
                    <a:pt x="241" y="81"/>
                  </a:lnTo>
                  <a:lnTo>
                    <a:pt x="238" y="103"/>
                  </a:lnTo>
                  <a:lnTo>
                    <a:pt x="230" y="123"/>
                  </a:lnTo>
                  <a:lnTo>
                    <a:pt x="217" y="139"/>
                  </a:lnTo>
                  <a:lnTo>
                    <a:pt x="201" y="152"/>
                  </a:lnTo>
                  <a:lnTo>
                    <a:pt x="181" y="160"/>
                  </a:lnTo>
                  <a:lnTo>
                    <a:pt x="159" y="163"/>
                  </a:lnTo>
                  <a:lnTo>
                    <a:pt x="82" y="163"/>
                  </a:lnTo>
                  <a:lnTo>
                    <a:pt x="59" y="160"/>
                  </a:lnTo>
                  <a:lnTo>
                    <a:pt x="41" y="152"/>
                  </a:lnTo>
                  <a:lnTo>
                    <a:pt x="23" y="139"/>
                  </a:lnTo>
                  <a:lnTo>
                    <a:pt x="11" y="123"/>
                  </a:lnTo>
                  <a:lnTo>
                    <a:pt x="2" y="103"/>
                  </a:lnTo>
                  <a:lnTo>
                    <a:pt x="0" y="81"/>
                  </a:lnTo>
                  <a:lnTo>
                    <a:pt x="2" y="60"/>
                  </a:lnTo>
                  <a:lnTo>
                    <a:pt x="11" y="40"/>
                  </a:lnTo>
                  <a:lnTo>
                    <a:pt x="23" y="24"/>
                  </a:lnTo>
                  <a:lnTo>
                    <a:pt x="41" y="11"/>
                  </a:lnTo>
                  <a:lnTo>
                    <a:pt x="59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3" name="Freeform 1051">
              <a:extLst>
                <a:ext uri="{FF2B5EF4-FFF2-40B4-BE49-F238E27FC236}">
                  <a16:creationId xmlns:a16="http://schemas.microsoft.com/office/drawing/2014/main" id="{A2282C67-1D90-440A-8AA4-FEABA238A3A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258"/>
              <a:ext cx="1651" cy="163"/>
            </a:xfrm>
            <a:custGeom>
              <a:avLst/>
              <a:gdLst>
                <a:gd name="T0" fmla="*/ 81 w 1651"/>
                <a:gd name="T1" fmla="*/ 0 h 163"/>
                <a:gd name="T2" fmla="*/ 1569 w 1651"/>
                <a:gd name="T3" fmla="*/ 0 h 163"/>
                <a:gd name="T4" fmla="*/ 1591 w 1651"/>
                <a:gd name="T5" fmla="*/ 3 h 163"/>
                <a:gd name="T6" fmla="*/ 1610 w 1651"/>
                <a:gd name="T7" fmla="*/ 11 h 163"/>
                <a:gd name="T8" fmla="*/ 1627 w 1651"/>
                <a:gd name="T9" fmla="*/ 24 h 163"/>
                <a:gd name="T10" fmla="*/ 1639 w 1651"/>
                <a:gd name="T11" fmla="*/ 40 h 163"/>
                <a:gd name="T12" fmla="*/ 1648 w 1651"/>
                <a:gd name="T13" fmla="*/ 60 h 163"/>
                <a:gd name="T14" fmla="*/ 1651 w 1651"/>
                <a:gd name="T15" fmla="*/ 81 h 163"/>
                <a:gd name="T16" fmla="*/ 1648 w 1651"/>
                <a:gd name="T17" fmla="*/ 103 h 163"/>
                <a:gd name="T18" fmla="*/ 1639 w 1651"/>
                <a:gd name="T19" fmla="*/ 123 h 163"/>
                <a:gd name="T20" fmla="*/ 1627 w 1651"/>
                <a:gd name="T21" fmla="*/ 139 h 163"/>
                <a:gd name="T22" fmla="*/ 1610 w 1651"/>
                <a:gd name="T23" fmla="*/ 152 h 163"/>
                <a:gd name="T24" fmla="*/ 1591 w 1651"/>
                <a:gd name="T25" fmla="*/ 160 h 163"/>
                <a:gd name="T26" fmla="*/ 1569 w 1651"/>
                <a:gd name="T27" fmla="*/ 163 h 163"/>
                <a:gd name="T28" fmla="*/ 81 w 1651"/>
                <a:gd name="T29" fmla="*/ 163 h 163"/>
                <a:gd name="T30" fmla="*/ 60 w 1651"/>
                <a:gd name="T31" fmla="*/ 160 h 163"/>
                <a:gd name="T32" fmla="*/ 40 w 1651"/>
                <a:gd name="T33" fmla="*/ 152 h 163"/>
                <a:gd name="T34" fmla="*/ 24 w 1651"/>
                <a:gd name="T35" fmla="*/ 139 h 163"/>
                <a:gd name="T36" fmla="*/ 11 w 1651"/>
                <a:gd name="T37" fmla="*/ 123 h 163"/>
                <a:gd name="T38" fmla="*/ 3 w 1651"/>
                <a:gd name="T39" fmla="*/ 103 h 163"/>
                <a:gd name="T40" fmla="*/ 0 w 1651"/>
                <a:gd name="T41" fmla="*/ 81 h 163"/>
                <a:gd name="T42" fmla="*/ 3 w 1651"/>
                <a:gd name="T43" fmla="*/ 60 h 163"/>
                <a:gd name="T44" fmla="*/ 11 w 1651"/>
                <a:gd name="T45" fmla="*/ 40 h 163"/>
                <a:gd name="T46" fmla="*/ 24 w 1651"/>
                <a:gd name="T47" fmla="*/ 24 h 163"/>
                <a:gd name="T48" fmla="*/ 40 w 1651"/>
                <a:gd name="T49" fmla="*/ 11 h 163"/>
                <a:gd name="T50" fmla="*/ 60 w 1651"/>
                <a:gd name="T51" fmla="*/ 3 h 163"/>
                <a:gd name="T52" fmla="*/ 81 w 165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651" h="163">
                  <a:moveTo>
                    <a:pt x="81" y="0"/>
                  </a:moveTo>
                  <a:lnTo>
                    <a:pt x="1569" y="0"/>
                  </a:lnTo>
                  <a:lnTo>
                    <a:pt x="1591" y="3"/>
                  </a:lnTo>
                  <a:lnTo>
                    <a:pt x="1610" y="11"/>
                  </a:lnTo>
                  <a:lnTo>
                    <a:pt x="1627" y="24"/>
                  </a:lnTo>
                  <a:lnTo>
                    <a:pt x="1639" y="40"/>
                  </a:lnTo>
                  <a:lnTo>
                    <a:pt x="1648" y="60"/>
                  </a:lnTo>
                  <a:lnTo>
                    <a:pt x="1651" y="81"/>
                  </a:lnTo>
                  <a:lnTo>
                    <a:pt x="1648" y="103"/>
                  </a:lnTo>
                  <a:lnTo>
                    <a:pt x="1639" y="123"/>
                  </a:lnTo>
                  <a:lnTo>
                    <a:pt x="1627" y="139"/>
                  </a:lnTo>
                  <a:lnTo>
                    <a:pt x="1610" y="152"/>
                  </a:lnTo>
                  <a:lnTo>
                    <a:pt x="1591" y="160"/>
                  </a:lnTo>
                  <a:lnTo>
                    <a:pt x="1569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2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4" name="Freeform 1052">
              <a:extLst>
                <a:ext uri="{FF2B5EF4-FFF2-40B4-BE49-F238E27FC236}">
                  <a16:creationId xmlns:a16="http://schemas.microsoft.com/office/drawing/2014/main" id="{3ABD8C05-5CA1-48B5-82C9-DD860EDB019B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734"/>
              <a:ext cx="1572" cy="163"/>
            </a:xfrm>
            <a:custGeom>
              <a:avLst/>
              <a:gdLst>
                <a:gd name="T0" fmla="*/ 81 w 1572"/>
                <a:gd name="T1" fmla="*/ 0 h 163"/>
                <a:gd name="T2" fmla="*/ 1492 w 1572"/>
                <a:gd name="T3" fmla="*/ 0 h 163"/>
                <a:gd name="T4" fmla="*/ 1513 w 1572"/>
                <a:gd name="T5" fmla="*/ 2 h 163"/>
                <a:gd name="T6" fmla="*/ 1533 w 1572"/>
                <a:gd name="T7" fmla="*/ 11 h 163"/>
                <a:gd name="T8" fmla="*/ 1549 w 1572"/>
                <a:gd name="T9" fmla="*/ 24 h 163"/>
                <a:gd name="T10" fmla="*/ 1561 w 1572"/>
                <a:gd name="T11" fmla="*/ 40 h 163"/>
                <a:gd name="T12" fmla="*/ 1570 w 1572"/>
                <a:gd name="T13" fmla="*/ 60 h 163"/>
                <a:gd name="T14" fmla="*/ 1572 w 1572"/>
                <a:gd name="T15" fmla="*/ 81 h 163"/>
                <a:gd name="T16" fmla="*/ 1570 w 1572"/>
                <a:gd name="T17" fmla="*/ 103 h 163"/>
                <a:gd name="T18" fmla="*/ 1561 w 1572"/>
                <a:gd name="T19" fmla="*/ 123 h 163"/>
                <a:gd name="T20" fmla="*/ 1549 w 1572"/>
                <a:gd name="T21" fmla="*/ 139 h 163"/>
                <a:gd name="T22" fmla="*/ 1533 w 1572"/>
                <a:gd name="T23" fmla="*/ 151 h 163"/>
                <a:gd name="T24" fmla="*/ 1513 w 1572"/>
                <a:gd name="T25" fmla="*/ 160 h 163"/>
                <a:gd name="T26" fmla="*/ 1492 w 1572"/>
                <a:gd name="T27" fmla="*/ 163 h 163"/>
                <a:gd name="T28" fmla="*/ 81 w 1572"/>
                <a:gd name="T29" fmla="*/ 163 h 163"/>
                <a:gd name="T30" fmla="*/ 60 w 1572"/>
                <a:gd name="T31" fmla="*/ 160 h 163"/>
                <a:gd name="T32" fmla="*/ 40 w 1572"/>
                <a:gd name="T33" fmla="*/ 151 h 163"/>
                <a:gd name="T34" fmla="*/ 24 w 1572"/>
                <a:gd name="T35" fmla="*/ 139 h 163"/>
                <a:gd name="T36" fmla="*/ 11 w 1572"/>
                <a:gd name="T37" fmla="*/ 123 h 163"/>
                <a:gd name="T38" fmla="*/ 3 w 1572"/>
                <a:gd name="T39" fmla="*/ 103 h 163"/>
                <a:gd name="T40" fmla="*/ 0 w 1572"/>
                <a:gd name="T41" fmla="*/ 81 h 163"/>
                <a:gd name="T42" fmla="*/ 3 w 1572"/>
                <a:gd name="T43" fmla="*/ 60 h 163"/>
                <a:gd name="T44" fmla="*/ 11 w 1572"/>
                <a:gd name="T45" fmla="*/ 40 h 163"/>
                <a:gd name="T46" fmla="*/ 24 w 1572"/>
                <a:gd name="T47" fmla="*/ 24 h 163"/>
                <a:gd name="T48" fmla="*/ 40 w 1572"/>
                <a:gd name="T49" fmla="*/ 11 h 163"/>
                <a:gd name="T50" fmla="*/ 60 w 1572"/>
                <a:gd name="T51" fmla="*/ 2 h 163"/>
                <a:gd name="T52" fmla="*/ 81 w 1572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72" h="163">
                  <a:moveTo>
                    <a:pt x="81" y="0"/>
                  </a:moveTo>
                  <a:lnTo>
                    <a:pt x="1492" y="0"/>
                  </a:lnTo>
                  <a:lnTo>
                    <a:pt x="1513" y="2"/>
                  </a:lnTo>
                  <a:lnTo>
                    <a:pt x="1533" y="11"/>
                  </a:lnTo>
                  <a:lnTo>
                    <a:pt x="1549" y="24"/>
                  </a:lnTo>
                  <a:lnTo>
                    <a:pt x="1561" y="40"/>
                  </a:lnTo>
                  <a:lnTo>
                    <a:pt x="1570" y="60"/>
                  </a:lnTo>
                  <a:lnTo>
                    <a:pt x="1572" y="81"/>
                  </a:lnTo>
                  <a:lnTo>
                    <a:pt x="1570" y="103"/>
                  </a:lnTo>
                  <a:lnTo>
                    <a:pt x="1561" y="123"/>
                  </a:lnTo>
                  <a:lnTo>
                    <a:pt x="1549" y="139"/>
                  </a:lnTo>
                  <a:lnTo>
                    <a:pt x="1533" y="151"/>
                  </a:lnTo>
                  <a:lnTo>
                    <a:pt x="1513" y="160"/>
                  </a:lnTo>
                  <a:lnTo>
                    <a:pt x="1492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5" name="Freeform 1053">
              <a:extLst>
                <a:ext uri="{FF2B5EF4-FFF2-40B4-BE49-F238E27FC236}">
                  <a16:creationId xmlns:a16="http://schemas.microsoft.com/office/drawing/2014/main" id="{9B48A8D6-AFE9-4127-8E94-7BEF7F0833D5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210"/>
              <a:ext cx="1062" cy="162"/>
            </a:xfrm>
            <a:custGeom>
              <a:avLst/>
              <a:gdLst>
                <a:gd name="T0" fmla="*/ 81 w 1062"/>
                <a:gd name="T1" fmla="*/ 0 h 162"/>
                <a:gd name="T2" fmla="*/ 981 w 1062"/>
                <a:gd name="T3" fmla="*/ 0 h 162"/>
                <a:gd name="T4" fmla="*/ 1002 w 1062"/>
                <a:gd name="T5" fmla="*/ 2 h 162"/>
                <a:gd name="T6" fmla="*/ 1022 w 1062"/>
                <a:gd name="T7" fmla="*/ 11 h 162"/>
                <a:gd name="T8" fmla="*/ 1038 w 1062"/>
                <a:gd name="T9" fmla="*/ 23 h 162"/>
                <a:gd name="T10" fmla="*/ 1051 w 1062"/>
                <a:gd name="T11" fmla="*/ 39 h 162"/>
                <a:gd name="T12" fmla="*/ 1059 w 1062"/>
                <a:gd name="T13" fmla="*/ 59 h 162"/>
                <a:gd name="T14" fmla="*/ 1062 w 1062"/>
                <a:gd name="T15" fmla="*/ 80 h 162"/>
                <a:gd name="T16" fmla="*/ 1059 w 1062"/>
                <a:gd name="T17" fmla="*/ 103 h 162"/>
                <a:gd name="T18" fmla="*/ 1051 w 1062"/>
                <a:gd name="T19" fmla="*/ 123 h 162"/>
                <a:gd name="T20" fmla="*/ 1038 w 1062"/>
                <a:gd name="T21" fmla="*/ 139 h 162"/>
                <a:gd name="T22" fmla="*/ 1022 w 1062"/>
                <a:gd name="T23" fmla="*/ 151 h 162"/>
                <a:gd name="T24" fmla="*/ 1002 w 1062"/>
                <a:gd name="T25" fmla="*/ 160 h 162"/>
                <a:gd name="T26" fmla="*/ 981 w 1062"/>
                <a:gd name="T27" fmla="*/ 162 h 162"/>
                <a:gd name="T28" fmla="*/ 81 w 1062"/>
                <a:gd name="T29" fmla="*/ 162 h 162"/>
                <a:gd name="T30" fmla="*/ 60 w 1062"/>
                <a:gd name="T31" fmla="*/ 160 h 162"/>
                <a:gd name="T32" fmla="*/ 40 w 1062"/>
                <a:gd name="T33" fmla="*/ 151 h 162"/>
                <a:gd name="T34" fmla="*/ 24 w 1062"/>
                <a:gd name="T35" fmla="*/ 139 h 162"/>
                <a:gd name="T36" fmla="*/ 11 w 1062"/>
                <a:gd name="T37" fmla="*/ 123 h 162"/>
                <a:gd name="T38" fmla="*/ 3 w 1062"/>
                <a:gd name="T39" fmla="*/ 103 h 162"/>
                <a:gd name="T40" fmla="*/ 0 w 1062"/>
                <a:gd name="T41" fmla="*/ 80 h 162"/>
                <a:gd name="T42" fmla="*/ 3 w 1062"/>
                <a:gd name="T43" fmla="*/ 59 h 162"/>
                <a:gd name="T44" fmla="*/ 11 w 1062"/>
                <a:gd name="T45" fmla="*/ 39 h 162"/>
                <a:gd name="T46" fmla="*/ 24 w 1062"/>
                <a:gd name="T47" fmla="*/ 23 h 162"/>
                <a:gd name="T48" fmla="*/ 40 w 1062"/>
                <a:gd name="T49" fmla="*/ 11 h 162"/>
                <a:gd name="T50" fmla="*/ 60 w 1062"/>
                <a:gd name="T51" fmla="*/ 2 h 162"/>
                <a:gd name="T52" fmla="*/ 81 w 1062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62" h="162">
                  <a:moveTo>
                    <a:pt x="81" y="0"/>
                  </a:moveTo>
                  <a:lnTo>
                    <a:pt x="981" y="0"/>
                  </a:lnTo>
                  <a:lnTo>
                    <a:pt x="1002" y="2"/>
                  </a:lnTo>
                  <a:lnTo>
                    <a:pt x="1022" y="11"/>
                  </a:lnTo>
                  <a:lnTo>
                    <a:pt x="1038" y="23"/>
                  </a:lnTo>
                  <a:lnTo>
                    <a:pt x="1051" y="39"/>
                  </a:lnTo>
                  <a:lnTo>
                    <a:pt x="1059" y="59"/>
                  </a:lnTo>
                  <a:lnTo>
                    <a:pt x="1062" y="80"/>
                  </a:lnTo>
                  <a:lnTo>
                    <a:pt x="1059" y="103"/>
                  </a:lnTo>
                  <a:lnTo>
                    <a:pt x="1051" y="123"/>
                  </a:lnTo>
                  <a:lnTo>
                    <a:pt x="1038" y="139"/>
                  </a:lnTo>
                  <a:lnTo>
                    <a:pt x="1022" y="151"/>
                  </a:lnTo>
                  <a:lnTo>
                    <a:pt x="1002" y="160"/>
                  </a:lnTo>
                  <a:lnTo>
                    <a:pt x="98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66" name="Freeform 1054">
              <a:extLst>
                <a:ext uri="{FF2B5EF4-FFF2-40B4-BE49-F238E27FC236}">
                  <a16:creationId xmlns:a16="http://schemas.microsoft.com/office/drawing/2014/main" id="{53040B0D-7FC7-4864-8832-E235B5BAE363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677"/>
              <a:ext cx="673" cy="162"/>
            </a:xfrm>
            <a:custGeom>
              <a:avLst/>
              <a:gdLst>
                <a:gd name="T0" fmla="*/ 81 w 673"/>
                <a:gd name="T1" fmla="*/ 0 h 162"/>
                <a:gd name="T2" fmla="*/ 591 w 673"/>
                <a:gd name="T3" fmla="*/ 0 h 162"/>
                <a:gd name="T4" fmla="*/ 614 w 673"/>
                <a:gd name="T5" fmla="*/ 2 h 162"/>
                <a:gd name="T6" fmla="*/ 633 w 673"/>
                <a:gd name="T7" fmla="*/ 11 h 162"/>
                <a:gd name="T8" fmla="*/ 650 w 673"/>
                <a:gd name="T9" fmla="*/ 23 h 162"/>
                <a:gd name="T10" fmla="*/ 662 w 673"/>
                <a:gd name="T11" fmla="*/ 39 h 162"/>
                <a:gd name="T12" fmla="*/ 671 w 673"/>
                <a:gd name="T13" fmla="*/ 59 h 162"/>
                <a:gd name="T14" fmla="*/ 673 w 673"/>
                <a:gd name="T15" fmla="*/ 80 h 162"/>
                <a:gd name="T16" fmla="*/ 671 w 673"/>
                <a:gd name="T17" fmla="*/ 103 h 162"/>
                <a:gd name="T18" fmla="*/ 662 w 673"/>
                <a:gd name="T19" fmla="*/ 123 h 162"/>
                <a:gd name="T20" fmla="*/ 650 w 673"/>
                <a:gd name="T21" fmla="*/ 139 h 162"/>
                <a:gd name="T22" fmla="*/ 632 w 673"/>
                <a:gd name="T23" fmla="*/ 151 h 162"/>
                <a:gd name="T24" fmla="*/ 614 w 673"/>
                <a:gd name="T25" fmla="*/ 160 h 162"/>
                <a:gd name="T26" fmla="*/ 591 w 673"/>
                <a:gd name="T27" fmla="*/ 162 h 162"/>
                <a:gd name="T28" fmla="*/ 81 w 673"/>
                <a:gd name="T29" fmla="*/ 162 h 162"/>
                <a:gd name="T30" fmla="*/ 60 w 673"/>
                <a:gd name="T31" fmla="*/ 160 h 162"/>
                <a:gd name="T32" fmla="*/ 40 w 673"/>
                <a:gd name="T33" fmla="*/ 151 h 162"/>
                <a:gd name="T34" fmla="*/ 24 w 673"/>
                <a:gd name="T35" fmla="*/ 139 h 162"/>
                <a:gd name="T36" fmla="*/ 11 w 673"/>
                <a:gd name="T37" fmla="*/ 123 h 162"/>
                <a:gd name="T38" fmla="*/ 3 w 673"/>
                <a:gd name="T39" fmla="*/ 103 h 162"/>
                <a:gd name="T40" fmla="*/ 0 w 673"/>
                <a:gd name="T41" fmla="*/ 80 h 162"/>
                <a:gd name="T42" fmla="*/ 3 w 673"/>
                <a:gd name="T43" fmla="*/ 59 h 162"/>
                <a:gd name="T44" fmla="*/ 11 w 673"/>
                <a:gd name="T45" fmla="*/ 39 h 162"/>
                <a:gd name="T46" fmla="*/ 24 w 673"/>
                <a:gd name="T47" fmla="*/ 23 h 162"/>
                <a:gd name="T48" fmla="*/ 40 w 673"/>
                <a:gd name="T49" fmla="*/ 11 h 162"/>
                <a:gd name="T50" fmla="*/ 60 w 673"/>
                <a:gd name="T51" fmla="*/ 2 h 162"/>
                <a:gd name="T52" fmla="*/ 81 w 673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73" h="162">
                  <a:moveTo>
                    <a:pt x="81" y="0"/>
                  </a:moveTo>
                  <a:lnTo>
                    <a:pt x="591" y="0"/>
                  </a:lnTo>
                  <a:lnTo>
                    <a:pt x="614" y="2"/>
                  </a:lnTo>
                  <a:lnTo>
                    <a:pt x="633" y="11"/>
                  </a:lnTo>
                  <a:lnTo>
                    <a:pt x="650" y="23"/>
                  </a:lnTo>
                  <a:lnTo>
                    <a:pt x="662" y="39"/>
                  </a:lnTo>
                  <a:lnTo>
                    <a:pt x="671" y="59"/>
                  </a:lnTo>
                  <a:lnTo>
                    <a:pt x="673" y="80"/>
                  </a:lnTo>
                  <a:lnTo>
                    <a:pt x="671" y="103"/>
                  </a:lnTo>
                  <a:lnTo>
                    <a:pt x="662" y="123"/>
                  </a:lnTo>
                  <a:lnTo>
                    <a:pt x="650" y="139"/>
                  </a:lnTo>
                  <a:lnTo>
                    <a:pt x="632" y="151"/>
                  </a:lnTo>
                  <a:lnTo>
                    <a:pt x="614" y="160"/>
                  </a:lnTo>
                  <a:lnTo>
                    <a:pt x="59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67" name="Oval 66">
            <a:extLst>
              <a:ext uri="{FF2B5EF4-FFF2-40B4-BE49-F238E27FC236}">
                <a16:creationId xmlns:a16="http://schemas.microsoft.com/office/drawing/2014/main" id="{8345E1C4-F512-4686-82FC-2198F0023F4D}"/>
              </a:ext>
            </a:extLst>
          </p:cNvPr>
          <p:cNvSpPr/>
          <p:nvPr/>
        </p:nvSpPr>
        <p:spPr>
          <a:xfrm>
            <a:off x="6441192" y="4154467"/>
            <a:ext cx="867226" cy="867226"/>
          </a:xfrm>
          <a:prstGeom prst="ellipse">
            <a:avLst/>
          </a:prstGeom>
          <a:solidFill>
            <a:schemeClr val="accent2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8A69B32A-B419-4A33-8FB7-2CB54F503C1A}"/>
              </a:ext>
            </a:extLst>
          </p:cNvPr>
          <p:cNvSpPr txBox="1"/>
          <p:nvPr/>
        </p:nvSpPr>
        <p:spPr>
          <a:xfrm>
            <a:off x="7480178" y="4176524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57FE4C8-D233-4B1A-8CF9-53789C2E7213}"/>
              </a:ext>
            </a:extLst>
          </p:cNvPr>
          <p:cNvSpPr txBox="1"/>
          <p:nvPr/>
        </p:nvSpPr>
        <p:spPr>
          <a:xfrm>
            <a:off x="7480179" y="4524909"/>
            <a:ext cx="37635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grpSp>
        <p:nvGrpSpPr>
          <p:cNvPr id="71" name="Group 1047">
            <a:extLst>
              <a:ext uri="{FF2B5EF4-FFF2-40B4-BE49-F238E27FC236}">
                <a16:creationId xmlns:a16="http://schemas.microsoft.com/office/drawing/2014/main" id="{71D3A5D7-BA08-49A0-9CA5-DBB753C0019B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6672754" y="4426365"/>
            <a:ext cx="422017" cy="327686"/>
            <a:chOff x="281" y="748"/>
            <a:chExt cx="4098" cy="3182"/>
          </a:xfrm>
          <a:solidFill>
            <a:schemeClr val="bg1"/>
          </a:solidFill>
        </p:grpSpPr>
        <p:sp>
          <p:nvSpPr>
            <p:cNvPr id="72" name="Freeform 1049">
              <a:extLst>
                <a:ext uri="{FF2B5EF4-FFF2-40B4-BE49-F238E27FC236}">
                  <a16:creationId xmlns:a16="http://schemas.microsoft.com/office/drawing/2014/main" id="{AFA12A0F-3FB6-4555-A7F4-129CDA73F43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" y="748"/>
              <a:ext cx="4098" cy="3182"/>
            </a:xfrm>
            <a:custGeom>
              <a:avLst/>
              <a:gdLst>
                <a:gd name="T0" fmla="*/ 1653 w 4098"/>
                <a:gd name="T1" fmla="*/ 2299 h 3182"/>
                <a:gd name="T2" fmla="*/ 1840 w 4098"/>
                <a:gd name="T3" fmla="*/ 2488 h 3182"/>
                <a:gd name="T4" fmla="*/ 3386 w 4098"/>
                <a:gd name="T5" fmla="*/ 565 h 3182"/>
                <a:gd name="T6" fmla="*/ 3757 w 4098"/>
                <a:gd name="T7" fmla="*/ 207 h 3182"/>
                <a:gd name="T8" fmla="*/ 3727 w 4098"/>
                <a:gd name="T9" fmla="*/ 225 h 3182"/>
                <a:gd name="T10" fmla="*/ 3595 w 4098"/>
                <a:gd name="T11" fmla="*/ 544 h 3182"/>
                <a:gd name="T12" fmla="*/ 3914 w 4098"/>
                <a:gd name="T13" fmla="*/ 413 h 3182"/>
                <a:gd name="T14" fmla="*/ 3933 w 4098"/>
                <a:gd name="T15" fmla="*/ 382 h 3182"/>
                <a:gd name="T16" fmla="*/ 3933 w 4098"/>
                <a:gd name="T17" fmla="*/ 346 h 3182"/>
                <a:gd name="T18" fmla="*/ 3914 w 4098"/>
                <a:gd name="T19" fmla="*/ 316 h 3182"/>
                <a:gd name="T20" fmla="*/ 3824 w 4098"/>
                <a:gd name="T21" fmla="*/ 225 h 3182"/>
                <a:gd name="T22" fmla="*/ 3793 w 4098"/>
                <a:gd name="T23" fmla="*/ 207 h 3182"/>
                <a:gd name="T24" fmla="*/ 163 w 4098"/>
                <a:gd name="T25" fmla="*/ 162 h 3182"/>
                <a:gd name="T26" fmla="*/ 3018 w 4098"/>
                <a:gd name="T27" fmla="*/ 3018 h 3182"/>
                <a:gd name="T28" fmla="*/ 1942 w 4098"/>
                <a:gd name="T29" fmla="*/ 2617 h 3182"/>
                <a:gd name="T30" fmla="*/ 1911 w 4098"/>
                <a:gd name="T31" fmla="*/ 2637 h 3182"/>
                <a:gd name="T32" fmla="*/ 1442 w 4098"/>
                <a:gd name="T33" fmla="*/ 2791 h 3182"/>
                <a:gd name="T34" fmla="*/ 1408 w 4098"/>
                <a:gd name="T35" fmla="*/ 2789 h 3182"/>
                <a:gd name="T36" fmla="*/ 1372 w 4098"/>
                <a:gd name="T37" fmla="*/ 2768 h 3182"/>
                <a:gd name="T38" fmla="*/ 1350 w 4098"/>
                <a:gd name="T39" fmla="*/ 2730 h 3182"/>
                <a:gd name="T40" fmla="*/ 1352 w 4098"/>
                <a:gd name="T41" fmla="*/ 2685 h 3182"/>
                <a:gd name="T42" fmla="*/ 1511 w 4098"/>
                <a:gd name="T43" fmla="*/ 2212 h 3182"/>
                <a:gd name="T44" fmla="*/ 3018 w 4098"/>
                <a:gd name="T45" fmla="*/ 703 h 3182"/>
                <a:gd name="T46" fmla="*/ 163 w 4098"/>
                <a:gd name="T47" fmla="*/ 162 h 3182"/>
                <a:gd name="T48" fmla="*/ 3100 w 4098"/>
                <a:gd name="T49" fmla="*/ 0 h 3182"/>
                <a:gd name="T50" fmla="*/ 3141 w 4098"/>
                <a:gd name="T51" fmla="*/ 11 h 3182"/>
                <a:gd name="T52" fmla="*/ 3170 w 4098"/>
                <a:gd name="T53" fmla="*/ 39 h 3182"/>
                <a:gd name="T54" fmla="*/ 3182 w 4098"/>
                <a:gd name="T55" fmla="*/ 82 h 3182"/>
                <a:gd name="T56" fmla="*/ 3611 w 4098"/>
                <a:gd name="T57" fmla="*/ 109 h 3182"/>
                <a:gd name="T58" fmla="*/ 3670 w 4098"/>
                <a:gd name="T59" fmla="*/ 67 h 3182"/>
                <a:gd name="T60" fmla="*/ 3738 w 4098"/>
                <a:gd name="T61" fmla="*/ 44 h 3182"/>
                <a:gd name="T62" fmla="*/ 3811 w 4098"/>
                <a:gd name="T63" fmla="*/ 44 h 3182"/>
                <a:gd name="T64" fmla="*/ 3881 w 4098"/>
                <a:gd name="T65" fmla="*/ 67 h 3182"/>
                <a:gd name="T66" fmla="*/ 3939 w 4098"/>
                <a:gd name="T67" fmla="*/ 109 h 3182"/>
                <a:gd name="T68" fmla="*/ 4055 w 4098"/>
                <a:gd name="T69" fmla="*/ 228 h 3182"/>
                <a:gd name="T70" fmla="*/ 4087 w 4098"/>
                <a:gd name="T71" fmla="*/ 293 h 3182"/>
                <a:gd name="T72" fmla="*/ 4098 w 4098"/>
                <a:gd name="T73" fmla="*/ 365 h 3182"/>
                <a:gd name="T74" fmla="*/ 4087 w 4098"/>
                <a:gd name="T75" fmla="*/ 437 h 3182"/>
                <a:gd name="T76" fmla="*/ 4055 w 4098"/>
                <a:gd name="T77" fmla="*/ 500 h 3182"/>
                <a:gd name="T78" fmla="*/ 3182 w 4098"/>
                <a:gd name="T79" fmla="*/ 1377 h 3182"/>
                <a:gd name="T80" fmla="*/ 3178 w 4098"/>
                <a:gd name="T81" fmla="*/ 3121 h 3182"/>
                <a:gd name="T82" fmla="*/ 3158 w 4098"/>
                <a:gd name="T83" fmla="*/ 3157 h 3182"/>
                <a:gd name="T84" fmla="*/ 3122 w 4098"/>
                <a:gd name="T85" fmla="*/ 3178 h 3182"/>
                <a:gd name="T86" fmla="*/ 82 w 4098"/>
                <a:gd name="T87" fmla="*/ 3182 h 3182"/>
                <a:gd name="T88" fmla="*/ 41 w 4098"/>
                <a:gd name="T89" fmla="*/ 3171 h 3182"/>
                <a:gd name="T90" fmla="*/ 11 w 4098"/>
                <a:gd name="T91" fmla="*/ 3141 h 3182"/>
                <a:gd name="T92" fmla="*/ 0 w 4098"/>
                <a:gd name="T93" fmla="*/ 3100 h 3182"/>
                <a:gd name="T94" fmla="*/ 2 w 4098"/>
                <a:gd name="T95" fmla="*/ 59 h 3182"/>
                <a:gd name="T96" fmla="*/ 24 w 4098"/>
                <a:gd name="T97" fmla="*/ 23 h 3182"/>
                <a:gd name="T98" fmla="*/ 60 w 4098"/>
                <a:gd name="T99" fmla="*/ 2 h 3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098" h="3182">
                  <a:moveTo>
                    <a:pt x="3386" y="565"/>
                  </a:moveTo>
                  <a:lnTo>
                    <a:pt x="1653" y="2299"/>
                  </a:lnTo>
                  <a:lnTo>
                    <a:pt x="1558" y="2582"/>
                  </a:lnTo>
                  <a:lnTo>
                    <a:pt x="1840" y="2488"/>
                  </a:lnTo>
                  <a:lnTo>
                    <a:pt x="3574" y="754"/>
                  </a:lnTo>
                  <a:lnTo>
                    <a:pt x="3386" y="565"/>
                  </a:lnTo>
                  <a:close/>
                  <a:moveTo>
                    <a:pt x="3775" y="205"/>
                  </a:moveTo>
                  <a:lnTo>
                    <a:pt x="3757" y="207"/>
                  </a:lnTo>
                  <a:lnTo>
                    <a:pt x="3740" y="213"/>
                  </a:lnTo>
                  <a:lnTo>
                    <a:pt x="3727" y="225"/>
                  </a:lnTo>
                  <a:lnTo>
                    <a:pt x="3502" y="449"/>
                  </a:lnTo>
                  <a:lnTo>
                    <a:pt x="3595" y="544"/>
                  </a:lnTo>
                  <a:lnTo>
                    <a:pt x="3689" y="638"/>
                  </a:lnTo>
                  <a:lnTo>
                    <a:pt x="3914" y="413"/>
                  </a:lnTo>
                  <a:lnTo>
                    <a:pt x="3925" y="398"/>
                  </a:lnTo>
                  <a:lnTo>
                    <a:pt x="3933" y="382"/>
                  </a:lnTo>
                  <a:lnTo>
                    <a:pt x="3935" y="365"/>
                  </a:lnTo>
                  <a:lnTo>
                    <a:pt x="3933" y="346"/>
                  </a:lnTo>
                  <a:lnTo>
                    <a:pt x="3925" y="330"/>
                  </a:lnTo>
                  <a:lnTo>
                    <a:pt x="3914" y="316"/>
                  </a:lnTo>
                  <a:lnTo>
                    <a:pt x="3914" y="316"/>
                  </a:lnTo>
                  <a:lnTo>
                    <a:pt x="3824" y="225"/>
                  </a:lnTo>
                  <a:lnTo>
                    <a:pt x="3809" y="213"/>
                  </a:lnTo>
                  <a:lnTo>
                    <a:pt x="3793" y="207"/>
                  </a:lnTo>
                  <a:lnTo>
                    <a:pt x="3775" y="205"/>
                  </a:lnTo>
                  <a:close/>
                  <a:moveTo>
                    <a:pt x="163" y="162"/>
                  </a:moveTo>
                  <a:lnTo>
                    <a:pt x="163" y="3018"/>
                  </a:lnTo>
                  <a:lnTo>
                    <a:pt x="3018" y="3018"/>
                  </a:lnTo>
                  <a:lnTo>
                    <a:pt x="3018" y="1541"/>
                  </a:lnTo>
                  <a:lnTo>
                    <a:pt x="1942" y="2617"/>
                  </a:lnTo>
                  <a:lnTo>
                    <a:pt x="1929" y="2628"/>
                  </a:lnTo>
                  <a:lnTo>
                    <a:pt x="1911" y="2637"/>
                  </a:lnTo>
                  <a:lnTo>
                    <a:pt x="1455" y="2788"/>
                  </a:lnTo>
                  <a:lnTo>
                    <a:pt x="1442" y="2791"/>
                  </a:lnTo>
                  <a:lnTo>
                    <a:pt x="1429" y="2792"/>
                  </a:lnTo>
                  <a:lnTo>
                    <a:pt x="1408" y="2789"/>
                  </a:lnTo>
                  <a:lnTo>
                    <a:pt x="1388" y="2782"/>
                  </a:lnTo>
                  <a:lnTo>
                    <a:pt x="1372" y="2768"/>
                  </a:lnTo>
                  <a:lnTo>
                    <a:pt x="1357" y="2750"/>
                  </a:lnTo>
                  <a:lnTo>
                    <a:pt x="1350" y="2730"/>
                  </a:lnTo>
                  <a:lnTo>
                    <a:pt x="1347" y="2708"/>
                  </a:lnTo>
                  <a:lnTo>
                    <a:pt x="1352" y="2685"/>
                  </a:lnTo>
                  <a:lnTo>
                    <a:pt x="1504" y="2229"/>
                  </a:lnTo>
                  <a:lnTo>
                    <a:pt x="1511" y="2212"/>
                  </a:lnTo>
                  <a:lnTo>
                    <a:pt x="1524" y="2197"/>
                  </a:lnTo>
                  <a:lnTo>
                    <a:pt x="3018" y="703"/>
                  </a:lnTo>
                  <a:lnTo>
                    <a:pt x="3018" y="162"/>
                  </a:lnTo>
                  <a:lnTo>
                    <a:pt x="163" y="162"/>
                  </a:lnTo>
                  <a:close/>
                  <a:moveTo>
                    <a:pt x="82" y="0"/>
                  </a:moveTo>
                  <a:lnTo>
                    <a:pt x="3100" y="0"/>
                  </a:lnTo>
                  <a:lnTo>
                    <a:pt x="3122" y="2"/>
                  </a:lnTo>
                  <a:lnTo>
                    <a:pt x="3141" y="11"/>
                  </a:lnTo>
                  <a:lnTo>
                    <a:pt x="3158" y="23"/>
                  </a:lnTo>
                  <a:lnTo>
                    <a:pt x="3170" y="39"/>
                  </a:lnTo>
                  <a:lnTo>
                    <a:pt x="3178" y="59"/>
                  </a:lnTo>
                  <a:lnTo>
                    <a:pt x="3182" y="82"/>
                  </a:lnTo>
                  <a:lnTo>
                    <a:pt x="3182" y="539"/>
                  </a:lnTo>
                  <a:lnTo>
                    <a:pt x="3611" y="109"/>
                  </a:lnTo>
                  <a:lnTo>
                    <a:pt x="3639" y="85"/>
                  </a:lnTo>
                  <a:lnTo>
                    <a:pt x="3670" y="67"/>
                  </a:lnTo>
                  <a:lnTo>
                    <a:pt x="3703" y="53"/>
                  </a:lnTo>
                  <a:lnTo>
                    <a:pt x="3738" y="44"/>
                  </a:lnTo>
                  <a:lnTo>
                    <a:pt x="3775" y="42"/>
                  </a:lnTo>
                  <a:lnTo>
                    <a:pt x="3811" y="44"/>
                  </a:lnTo>
                  <a:lnTo>
                    <a:pt x="3847" y="53"/>
                  </a:lnTo>
                  <a:lnTo>
                    <a:pt x="3881" y="67"/>
                  </a:lnTo>
                  <a:lnTo>
                    <a:pt x="3910" y="85"/>
                  </a:lnTo>
                  <a:lnTo>
                    <a:pt x="3939" y="109"/>
                  </a:lnTo>
                  <a:lnTo>
                    <a:pt x="4030" y="201"/>
                  </a:lnTo>
                  <a:lnTo>
                    <a:pt x="4055" y="228"/>
                  </a:lnTo>
                  <a:lnTo>
                    <a:pt x="4073" y="259"/>
                  </a:lnTo>
                  <a:lnTo>
                    <a:pt x="4087" y="293"/>
                  </a:lnTo>
                  <a:lnTo>
                    <a:pt x="4096" y="328"/>
                  </a:lnTo>
                  <a:lnTo>
                    <a:pt x="4098" y="365"/>
                  </a:lnTo>
                  <a:lnTo>
                    <a:pt x="4096" y="401"/>
                  </a:lnTo>
                  <a:lnTo>
                    <a:pt x="4087" y="437"/>
                  </a:lnTo>
                  <a:lnTo>
                    <a:pt x="4073" y="469"/>
                  </a:lnTo>
                  <a:lnTo>
                    <a:pt x="4055" y="500"/>
                  </a:lnTo>
                  <a:lnTo>
                    <a:pt x="4030" y="529"/>
                  </a:lnTo>
                  <a:lnTo>
                    <a:pt x="3182" y="1377"/>
                  </a:lnTo>
                  <a:lnTo>
                    <a:pt x="3182" y="3100"/>
                  </a:lnTo>
                  <a:lnTo>
                    <a:pt x="3178" y="3121"/>
                  </a:lnTo>
                  <a:lnTo>
                    <a:pt x="3170" y="3141"/>
                  </a:lnTo>
                  <a:lnTo>
                    <a:pt x="3158" y="3157"/>
                  </a:lnTo>
                  <a:lnTo>
                    <a:pt x="3141" y="3171"/>
                  </a:lnTo>
                  <a:lnTo>
                    <a:pt x="3122" y="3178"/>
                  </a:lnTo>
                  <a:lnTo>
                    <a:pt x="3100" y="3182"/>
                  </a:lnTo>
                  <a:lnTo>
                    <a:pt x="82" y="3182"/>
                  </a:lnTo>
                  <a:lnTo>
                    <a:pt x="60" y="3178"/>
                  </a:lnTo>
                  <a:lnTo>
                    <a:pt x="41" y="3171"/>
                  </a:lnTo>
                  <a:lnTo>
                    <a:pt x="24" y="3157"/>
                  </a:lnTo>
                  <a:lnTo>
                    <a:pt x="11" y="3141"/>
                  </a:lnTo>
                  <a:lnTo>
                    <a:pt x="2" y="3121"/>
                  </a:lnTo>
                  <a:lnTo>
                    <a:pt x="0" y="3100"/>
                  </a:lnTo>
                  <a:lnTo>
                    <a:pt x="0" y="82"/>
                  </a:lnTo>
                  <a:lnTo>
                    <a:pt x="2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1" y="11"/>
                  </a:lnTo>
                  <a:lnTo>
                    <a:pt x="60" y="2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3" name="Freeform 1050">
              <a:extLst>
                <a:ext uri="{FF2B5EF4-FFF2-40B4-BE49-F238E27FC236}">
                  <a16:creationId xmlns:a16="http://schemas.microsoft.com/office/drawing/2014/main" id="{4BDBC052-EC94-4C4B-9806-626A9C6F6160}"/>
                </a:ext>
              </a:extLst>
            </p:cNvPr>
            <p:cNvSpPr>
              <a:spLocks/>
            </p:cNvSpPr>
            <p:nvPr/>
          </p:nvSpPr>
          <p:spPr bwMode="auto">
            <a:xfrm>
              <a:off x="2668" y="1258"/>
              <a:ext cx="241" cy="163"/>
            </a:xfrm>
            <a:custGeom>
              <a:avLst/>
              <a:gdLst>
                <a:gd name="T0" fmla="*/ 82 w 241"/>
                <a:gd name="T1" fmla="*/ 0 h 163"/>
                <a:gd name="T2" fmla="*/ 159 w 241"/>
                <a:gd name="T3" fmla="*/ 0 h 163"/>
                <a:gd name="T4" fmla="*/ 181 w 241"/>
                <a:gd name="T5" fmla="*/ 3 h 163"/>
                <a:gd name="T6" fmla="*/ 201 w 241"/>
                <a:gd name="T7" fmla="*/ 11 h 163"/>
                <a:gd name="T8" fmla="*/ 217 w 241"/>
                <a:gd name="T9" fmla="*/ 24 h 163"/>
                <a:gd name="T10" fmla="*/ 230 w 241"/>
                <a:gd name="T11" fmla="*/ 40 h 163"/>
                <a:gd name="T12" fmla="*/ 238 w 241"/>
                <a:gd name="T13" fmla="*/ 60 h 163"/>
                <a:gd name="T14" fmla="*/ 241 w 241"/>
                <a:gd name="T15" fmla="*/ 81 h 163"/>
                <a:gd name="T16" fmla="*/ 238 w 241"/>
                <a:gd name="T17" fmla="*/ 103 h 163"/>
                <a:gd name="T18" fmla="*/ 230 w 241"/>
                <a:gd name="T19" fmla="*/ 123 h 163"/>
                <a:gd name="T20" fmla="*/ 217 w 241"/>
                <a:gd name="T21" fmla="*/ 139 h 163"/>
                <a:gd name="T22" fmla="*/ 201 w 241"/>
                <a:gd name="T23" fmla="*/ 152 h 163"/>
                <a:gd name="T24" fmla="*/ 181 w 241"/>
                <a:gd name="T25" fmla="*/ 160 h 163"/>
                <a:gd name="T26" fmla="*/ 159 w 241"/>
                <a:gd name="T27" fmla="*/ 163 h 163"/>
                <a:gd name="T28" fmla="*/ 82 w 241"/>
                <a:gd name="T29" fmla="*/ 163 h 163"/>
                <a:gd name="T30" fmla="*/ 59 w 241"/>
                <a:gd name="T31" fmla="*/ 160 h 163"/>
                <a:gd name="T32" fmla="*/ 41 w 241"/>
                <a:gd name="T33" fmla="*/ 152 h 163"/>
                <a:gd name="T34" fmla="*/ 23 w 241"/>
                <a:gd name="T35" fmla="*/ 139 h 163"/>
                <a:gd name="T36" fmla="*/ 11 w 241"/>
                <a:gd name="T37" fmla="*/ 123 h 163"/>
                <a:gd name="T38" fmla="*/ 2 w 241"/>
                <a:gd name="T39" fmla="*/ 103 h 163"/>
                <a:gd name="T40" fmla="*/ 0 w 241"/>
                <a:gd name="T41" fmla="*/ 81 h 163"/>
                <a:gd name="T42" fmla="*/ 2 w 241"/>
                <a:gd name="T43" fmla="*/ 60 h 163"/>
                <a:gd name="T44" fmla="*/ 11 w 241"/>
                <a:gd name="T45" fmla="*/ 40 h 163"/>
                <a:gd name="T46" fmla="*/ 23 w 241"/>
                <a:gd name="T47" fmla="*/ 24 h 163"/>
                <a:gd name="T48" fmla="*/ 41 w 241"/>
                <a:gd name="T49" fmla="*/ 11 h 163"/>
                <a:gd name="T50" fmla="*/ 59 w 241"/>
                <a:gd name="T51" fmla="*/ 3 h 163"/>
                <a:gd name="T52" fmla="*/ 82 w 24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1" h="163">
                  <a:moveTo>
                    <a:pt x="82" y="0"/>
                  </a:moveTo>
                  <a:lnTo>
                    <a:pt x="159" y="0"/>
                  </a:lnTo>
                  <a:lnTo>
                    <a:pt x="181" y="3"/>
                  </a:lnTo>
                  <a:lnTo>
                    <a:pt x="201" y="11"/>
                  </a:lnTo>
                  <a:lnTo>
                    <a:pt x="217" y="24"/>
                  </a:lnTo>
                  <a:lnTo>
                    <a:pt x="230" y="40"/>
                  </a:lnTo>
                  <a:lnTo>
                    <a:pt x="238" y="60"/>
                  </a:lnTo>
                  <a:lnTo>
                    <a:pt x="241" y="81"/>
                  </a:lnTo>
                  <a:lnTo>
                    <a:pt x="238" y="103"/>
                  </a:lnTo>
                  <a:lnTo>
                    <a:pt x="230" y="123"/>
                  </a:lnTo>
                  <a:lnTo>
                    <a:pt x="217" y="139"/>
                  </a:lnTo>
                  <a:lnTo>
                    <a:pt x="201" y="152"/>
                  </a:lnTo>
                  <a:lnTo>
                    <a:pt x="181" y="160"/>
                  </a:lnTo>
                  <a:lnTo>
                    <a:pt x="159" y="163"/>
                  </a:lnTo>
                  <a:lnTo>
                    <a:pt x="82" y="163"/>
                  </a:lnTo>
                  <a:lnTo>
                    <a:pt x="59" y="160"/>
                  </a:lnTo>
                  <a:lnTo>
                    <a:pt x="41" y="152"/>
                  </a:lnTo>
                  <a:lnTo>
                    <a:pt x="23" y="139"/>
                  </a:lnTo>
                  <a:lnTo>
                    <a:pt x="11" y="123"/>
                  </a:lnTo>
                  <a:lnTo>
                    <a:pt x="2" y="103"/>
                  </a:lnTo>
                  <a:lnTo>
                    <a:pt x="0" y="81"/>
                  </a:lnTo>
                  <a:lnTo>
                    <a:pt x="2" y="60"/>
                  </a:lnTo>
                  <a:lnTo>
                    <a:pt x="11" y="40"/>
                  </a:lnTo>
                  <a:lnTo>
                    <a:pt x="23" y="24"/>
                  </a:lnTo>
                  <a:lnTo>
                    <a:pt x="41" y="11"/>
                  </a:lnTo>
                  <a:lnTo>
                    <a:pt x="59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4" name="Freeform 1051">
              <a:extLst>
                <a:ext uri="{FF2B5EF4-FFF2-40B4-BE49-F238E27FC236}">
                  <a16:creationId xmlns:a16="http://schemas.microsoft.com/office/drawing/2014/main" id="{E04E4B7B-B9C1-4B14-AF92-25ACDD7459B7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258"/>
              <a:ext cx="1651" cy="163"/>
            </a:xfrm>
            <a:custGeom>
              <a:avLst/>
              <a:gdLst>
                <a:gd name="T0" fmla="*/ 81 w 1651"/>
                <a:gd name="T1" fmla="*/ 0 h 163"/>
                <a:gd name="T2" fmla="*/ 1569 w 1651"/>
                <a:gd name="T3" fmla="*/ 0 h 163"/>
                <a:gd name="T4" fmla="*/ 1591 w 1651"/>
                <a:gd name="T5" fmla="*/ 3 h 163"/>
                <a:gd name="T6" fmla="*/ 1610 w 1651"/>
                <a:gd name="T7" fmla="*/ 11 h 163"/>
                <a:gd name="T8" fmla="*/ 1627 w 1651"/>
                <a:gd name="T9" fmla="*/ 24 h 163"/>
                <a:gd name="T10" fmla="*/ 1639 w 1651"/>
                <a:gd name="T11" fmla="*/ 40 h 163"/>
                <a:gd name="T12" fmla="*/ 1648 w 1651"/>
                <a:gd name="T13" fmla="*/ 60 h 163"/>
                <a:gd name="T14" fmla="*/ 1651 w 1651"/>
                <a:gd name="T15" fmla="*/ 81 h 163"/>
                <a:gd name="T16" fmla="*/ 1648 w 1651"/>
                <a:gd name="T17" fmla="*/ 103 h 163"/>
                <a:gd name="T18" fmla="*/ 1639 w 1651"/>
                <a:gd name="T19" fmla="*/ 123 h 163"/>
                <a:gd name="T20" fmla="*/ 1627 w 1651"/>
                <a:gd name="T21" fmla="*/ 139 h 163"/>
                <a:gd name="T22" fmla="*/ 1610 w 1651"/>
                <a:gd name="T23" fmla="*/ 152 h 163"/>
                <a:gd name="T24" fmla="*/ 1591 w 1651"/>
                <a:gd name="T25" fmla="*/ 160 h 163"/>
                <a:gd name="T26" fmla="*/ 1569 w 1651"/>
                <a:gd name="T27" fmla="*/ 163 h 163"/>
                <a:gd name="T28" fmla="*/ 81 w 1651"/>
                <a:gd name="T29" fmla="*/ 163 h 163"/>
                <a:gd name="T30" fmla="*/ 60 w 1651"/>
                <a:gd name="T31" fmla="*/ 160 h 163"/>
                <a:gd name="T32" fmla="*/ 40 w 1651"/>
                <a:gd name="T33" fmla="*/ 152 h 163"/>
                <a:gd name="T34" fmla="*/ 24 w 1651"/>
                <a:gd name="T35" fmla="*/ 139 h 163"/>
                <a:gd name="T36" fmla="*/ 11 w 1651"/>
                <a:gd name="T37" fmla="*/ 123 h 163"/>
                <a:gd name="T38" fmla="*/ 3 w 1651"/>
                <a:gd name="T39" fmla="*/ 103 h 163"/>
                <a:gd name="T40" fmla="*/ 0 w 1651"/>
                <a:gd name="T41" fmla="*/ 81 h 163"/>
                <a:gd name="T42" fmla="*/ 3 w 1651"/>
                <a:gd name="T43" fmla="*/ 60 h 163"/>
                <a:gd name="T44" fmla="*/ 11 w 1651"/>
                <a:gd name="T45" fmla="*/ 40 h 163"/>
                <a:gd name="T46" fmla="*/ 24 w 1651"/>
                <a:gd name="T47" fmla="*/ 24 h 163"/>
                <a:gd name="T48" fmla="*/ 40 w 1651"/>
                <a:gd name="T49" fmla="*/ 11 h 163"/>
                <a:gd name="T50" fmla="*/ 60 w 1651"/>
                <a:gd name="T51" fmla="*/ 3 h 163"/>
                <a:gd name="T52" fmla="*/ 81 w 165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651" h="163">
                  <a:moveTo>
                    <a:pt x="81" y="0"/>
                  </a:moveTo>
                  <a:lnTo>
                    <a:pt x="1569" y="0"/>
                  </a:lnTo>
                  <a:lnTo>
                    <a:pt x="1591" y="3"/>
                  </a:lnTo>
                  <a:lnTo>
                    <a:pt x="1610" y="11"/>
                  </a:lnTo>
                  <a:lnTo>
                    <a:pt x="1627" y="24"/>
                  </a:lnTo>
                  <a:lnTo>
                    <a:pt x="1639" y="40"/>
                  </a:lnTo>
                  <a:lnTo>
                    <a:pt x="1648" y="60"/>
                  </a:lnTo>
                  <a:lnTo>
                    <a:pt x="1651" y="81"/>
                  </a:lnTo>
                  <a:lnTo>
                    <a:pt x="1648" y="103"/>
                  </a:lnTo>
                  <a:lnTo>
                    <a:pt x="1639" y="123"/>
                  </a:lnTo>
                  <a:lnTo>
                    <a:pt x="1627" y="139"/>
                  </a:lnTo>
                  <a:lnTo>
                    <a:pt x="1610" y="152"/>
                  </a:lnTo>
                  <a:lnTo>
                    <a:pt x="1591" y="160"/>
                  </a:lnTo>
                  <a:lnTo>
                    <a:pt x="1569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2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5" name="Freeform 1052">
              <a:extLst>
                <a:ext uri="{FF2B5EF4-FFF2-40B4-BE49-F238E27FC236}">
                  <a16:creationId xmlns:a16="http://schemas.microsoft.com/office/drawing/2014/main" id="{9E673AC0-9B4D-4757-AE1A-AAF03B49EBB7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734"/>
              <a:ext cx="1572" cy="163"/>
            </a:xfrm>
            <a:custGeom>
              <a:avLst/>
              <a:gdLst>
                <a:gd name="T0" fmla="*/ 81 w 1572"/>
                <a:gd name="T1" fmla="*/ 0 h 163"/>
                <a:gd name="T2" fmla="*/ 1492 w 1572"/>
                <a:gd name="T3" fmla="*/ 0 h 163"/>
                <a:gd name="T4" fmla="*/ 1513 w 1572"/>
                <a:gd name="T5" fmla="*/ 2 h 163"/>
                <a:gd name="T6" fmla="*/ 1533 w 1572"/>
                <a:gd name="T7" fmla="*/ 11 h 163"/>
                <a:gd name="T8" fmla="*/ 1549 w 1572"/>
                <a:gd name="T9" fmla="*/ 24 h 163"/>
                <a:gd name="T10" fmla="*/ 1561 w 1572"/>
                <a:gd name="T11" fmla="*/ 40 h 163"/>
                <a:gd name="T12" fmla="*/ 1570 w 1572"/>
                <a:gd name="T13" fmla="*/ 60 h 163"/>
                <a:gd name="T14" fmla="*/ 1572 w 1572"/>
                <a:gd name="T15" fmla="*/ 81 h 163"/>
                <a:gd name="T16" fmla="*/ 1570 w 1572"/>
                <a:gd name="T17" fmla="*/ 103 h 163"/>
                <a:gd name="T18" fmla="*/ 1561 w 1572"/>
                <a:gd name="T19" fmla="*/ 123 h 163"/>
                <a:gd name="T20" fmla="*/ 1549 w 1572"/>
                <a:gd name="T21" fmla="*/ 139 h 163"/>
                <a:gd name="T22" fmla="*/ 1533 w 1572"/>
                <a:gd name="T23" fmla="*/ 151 h 163"/>
                <a:gd name="T24" fmla="*/ 1513 w 1572"/>
                <a:gd name="T25" fmla="*/ 160 h 163"/>
                <a:gd name="T26" fmla="*/ 1492 w 1572"/>
                <a:gd name="T27" fmla="*/ 163 h 163"/>
                <a:gd name="T28" fmla="*/ 81 w 1572"/>
                <a:gd name="T29" fmla="*/ 163 h 163"/>
                <a:gd name="T30" fmla="*/ 60 w 1572"/>
                <a:gd name="T31" fmla="*/ 160 h 163"/>
                <a:gd name="T32" fmla="*/ 40 w 1572"/>
                <a:gd name="T33" fmla="*/ 151 h 163"/>
                <a:gd name="T34" fmla="*/ 24 w 1572"/>
                <a:gd name="T35" fmla="*/ 139 h 163"/>
                <a:gd name="T36" fmla="*/ 11 w 1572"/>
                <a:gd name="T37" fmla="*/ 123 h 163"/>
                <a:gd name="T38" fmla="*/ 3 w 1572"/>
                <a:gd name="T39" fmla="*/ 103 h 163"/>
                <a:gd name="T40" fmla="*/ 0 w 1572"/>
                <a:gd name="T41" fmla="*/ 81 h 163"/>
                <a:gd name="T42" fmla="*/ 3 w 1572"/>
                <a:gd name="T43" fmla="*/ 60 h 163"/>
                <a:gd name="T44" fmla="*/ 11 w 1572"/>
                <a:gd name="T45" fmla="*/ 40 h 163"/>
                <a:gd name="T46" fmla="*/ 24 w 1572"/>
                <a:gd name="T47" fmla="*/ 24 h 163"/>
                <a:gd name="T48" fmla="*/ 40 w 1572"/>
                <a:gd name="T49" fmla="*/ 11 h 163"/>
                <a:gd name="T50" fmla="*/ 60 w 1572"/>
                <a:gd name="T51" fmla="*/ 2 h 163"/>
                <a:gd name="T52" fmla="*/ 81 w 1572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72" h="163">
                  <a:moveTo>
                    <a:pt x="81" y="0"/>
                  </a:moveTo>
                  <a:lnTo>
                    <a:pt x="1492" y="0"/>
                  </a:lnTo>
                  <a:lnTo>
                    <a:pt x="1513" y="2"/>
                  </a:lnTo>
                  <a:lnTo>
                    <a:pt x="1533" y="11"/>
                  </a:lnTo>
                  <a:lnTo>
                    <a:pt x="1549" y="24"/>
                  </a:lnTo>
                  <a:lnTo>
                    <a:pt x="1561" y="40"/>
                  </a:lnTo>
                  <a:lnTo>
                    <a:pt x="1570" y="60"/>
                  </a:lnTo>
                  <a:lnTo>
                    <a:pt x="1572" y="81"/>
                  </a:lnTo>
                  <a:lnTo>
                    <a:pt x="1570" y="103"/>
                  </a:lnTo>
                  <a:lnTo>
                    <a:pt x="1561" y="123"/>
                  </a:lnTo>
                  <a:lnTo>
                    <a:pt x="1549" y="139"/>
                  </a:lnTo>
                  <a:lnTo>
                    <a:pt x="1533" y="151"/>
                  </a:lnTo>
                  <a:lnTo>
                    <a:pt x="1513" y="160"/>
                  </a:lnTo>
                  <a:lnTo>
                    <a:pt x="1492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6" name="Freeform 1053">
              <a:extLst>
                <a:ext uri="{FF2B5EF4-FFF2-40B4-BE49-F238E27FC236}">
                  <a16:creationId xmlns:a16="http://schemas.microsoft.com/office/drawing/2014/main" id="{5B041684-C1FD-4CDA-B257-27691B76032C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210"/>
              <a:ext cx="1062" cy="162"/>
            </a:xfrm>
            <a:custGeom>
              <a:avLst/>
              <a:gdLst>
                <a:gd name="T0" fmla="*/ 81 w 1062"/>
                <a:gd name="T1" fmla="*/ 0 h 162"/>
                <a:gd name="T2" fmla="*/ 981 w 1062"/>
                <a:gd name="T3" fmla="*/ 0 h 162"/>
                <a:gd name="T4" fmla="*/ 1002 w 1062"/>
                <a:gd name="T5" fmla="*/ 2 h 162"/>
                <a:gd name="T6" fmla="*/ 1022 w 1062"/>
                <a:gd name="T7" fmla="*/ 11 h 162"/>
                <a:gd name="T8" fmla="*/ 1038 w 1062"/>
                <a:gd name="T9" fmla="*/ 23 h 162"/>
                <a:gd name="T10" fmla="*/ 1051 w 1062"/>
                <a:gd name="T11" fmla="*/ 39 h 162"/>
                <a:gd name="T12" fmla="*/ 1059 w 1062"/>
                <a:gd name="T13" fmla="*/ 59 h 162"/>
                <a:gd name="T14" fmla="*/ 1062 w 1062"/>
                <a:gd name="T15" fmla="*/ 80 h 162"/>
                <a:gd name="T16" fmla="*/ 1059 w 1062"/>
                <a:gd name="T17" fmla="*/ 103 h 162"/>
                <a:gd name="T18" fmla="*/ 1051 w 1062"/>
                <a:gd name="T19" fmla="*/ 123 h 162"/>
                <a:gd name="T20" fmla="*/ 1038 w 1062"/>
                <a:gd name="T21" fmla="*/ 139 h 162"/>
                <a:gd name="T22" fmla="*/ 1022 w 1062"/>
                <a:gd name="T23" fmla="*/ 151 h 162"/>
                <a:gd name="T24" fmla="*/ 1002 w 1062"/>
                <a:gd name="T25" fmla="*/ 160 h 162"/>
                <a:gd name="T26" fmla="*/ 981 w 1062"/>
                <a:gd name="T27" fmla="*/ 162 h 162"/>
                <a:gd name="T28" fmla="*/ 81 w 1062"/>
                <a:gd name="T29" fmla="*/ 162 h 162"/>
                <a:gd name="T30" fmla="*/ 60 w 1062"/>
                <a:gd name="T31" fmla="*/ 160 h 162"/>
                <a:gd name="T32" fmla="*/ 40 w 1062"/>
                <a:gd name="T33" fmla="*/ 151 h 162"/>
                <a:gd name="T34" fmla="*/ 24 w 1062"/>
                <a:gd name="T35" fmla="*/ 139 h 162"/>
                <a:gd name="T36" fmla="*/ 11 w 1062"/>
                <a:gd name="T37" fmla="*/ 123 h 162"/>
                <a:gd name="T38" fmla="*/ 3 w 1062"/>
                <a:gd name="T39" fmla="*/ 103 h 162"/>
                <a:gd name="T40" fmla="*/ 0 w 1062"/>
                <a:gd name="T41" fmla="*/ 80 h 162"/>
                <a:gd name="T42" fmla="*/ 3 w 1062"/>
                <a:gd name="T43" fmla="*/ 59 h 162"/>
                <a:gd name="T44" fmla="*/ 11 w 1062"/>
                <a:gd name="T45" fmla="*/ 39 h 162"/>
                <a:gd name="T46" fmla="*/ 24 w 1062"/>
                <a:gd name="T47" fmla="*/ 23 h 162"/>
                <a:gd name="T48" fmla="*/ 40 w 1062"/>
                <a:gd name="T49" fmla="*/ 11 h 162"/>
                <a:gd name="T50" fmla="*/ 60 w 1062"/>
                <a:gd name="T51" fmla="*/ 2 h 162"/>
                <a:gd name="T52" fmla="*/ 81 w 1062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62" h="162">
                  <a:moveTo>
                    <a:pt x="81" y="0"/>
                  </a:moveTo>
                  <a:lnTo>
                    <a:pt x="981" y="0"/>
                  </a:lnTo>
                  <a:lnTo>
                    <a:pt x="1002" y="2"/>
                  </a:lnTo>
                  <a:lnTo>
                    <a:pt x="1022" y="11"/>
                  </a:lnTo>
                  <a:lnTo>
                    <a:pt x="1038" y="23"/>
                  </a:lnTo>
                  <a:lnTo>
                    <a:pt x="1051" y="39"/>
                  </a:lnTo>
                  <a:lnTo>
                    <a:pt x="1059" y="59"/>
                  </a:lnTo>
                  <a:lnTo>
                    <a:pt x="1062" y="80"/>
                  </a:lnTo>
                  <a:lnTo>
                    <a:pt x="1059" y="103"/>
                  </a:lnTo>
                  <a:lnTo>
                    <a:pt x="1051" y="123"/>
                  </a:lnTo>
                  <a:lnTo>
                    <a:pt x="1038" y="139"/>
                  </a:lnTo>
                  <a:lnTo>
                    <a:pt x="1022" y="151"/>
                  </a:lnTo>
                  <a:lnTo>
                    <a:pt x="1002" y="160"/>
                  </a:lnTo>
                  <a:lnTo>
                    <a:pt x="98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7" name="Freeform 1054">
              <a:extLst>
                <a:ext uri="{FF2B5EF4-FFF2-40B4-BE49-F238E27FC236}">
                  <a16:creationId xmlns:a16="http://schemas.microsoft.com/office/drawing/2014/main" id="{0152365D-6B41-404B-A4E3-366F97AC87B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677"/>
              <a:ext cx="673" cy="162"/>
            </a:xfrm>
            <a:custGeom>
              <a:avLst/>
              <a:gdLst>
                <a:gd name="T0" fmla="*/ 81 w 673"/>
                <a:gd name="T1" fmla="*/ 0 h 162"/>
                <a:gd name="T2" fmla="*/ 591 w 673"/>
                <a:gd name="T3" fmla="*/ 0 h 162"/>
                <a:gd name="T4" fmla="*/ 614 w 673"/>
                <a:gd name="T5" fmla="*/ 2 h 162"/>
                <a:gd name="T6" fmla="*/ 633 w 673"/>
                <a:gd name="T7" fmla="*/ 11 h 162"/>
                <a:gd name="T8" fmla="*/ 650 w 673"/>
                <a:gd name="T9" fmla="*/ 23 h 162"/>
                <a:gd name="T10" fmla="*/ 662 w 673"/>
                <a:gd name="T11" fmla="*/ 39 h 162"/>
                <a:gd name="T12" fmla="*/ 671 w 673"/>
                <a:gd name="T13" fmla="*/ 59 h 162"/>
                <a:gd name="T14" fmla="*/ 673 w 673"/>
                <a:gd name="T15" fmla="*/ 80 h 162"/>
                <a:gd name="T16" fmla="*/ 671 w 673"/>
                <a:gd name="T17" fmla="*/ 103 h 162"/>
                <a:gd name="T18" fmla="*/ 662 w 673"/>
                <a:gd name="T19" fmla="*/ 123 h 162"/>
                <a:gd name="T20" fmla="*/ 650 w 673"/>
                <a:gd name="T21" fmla="*/ 139 h 162"/>
                <a:gd name="T22" fmla="*/ 632 w 673"/>
                <a:gd name="T23" fmla="*/ 151 h 162"/>
                <a:gd name="T24" fmla="*/ 614 w 673"/>
                <a:gd name="T25" fmla="*/ 160 h 162"/>
                <a:gd name="T26" fmla="*/ 591 w 673"/>
                <a:gd name="T27" fmla="*/ 162 h 162"/>
                <a:gd name="T28" fmla="*/ 81 w 673"/>
                <a:gd name="T29" fmla="*/ 162 h 162"/>
                <a:gd name="T30" fmla="*/ 60 w 673"/>
                <a:gd name="T31" fmla="*/ 160 h 162"/>
                <a:gd name="T32" fmla="*/ 40 w 673"/>
                <a:gd name="T33" fmla="*/ 151 h 162"/>
                <a:gd name="T34" fmla="*/ 24 w 673"/>
                <a:gd name="T35" fmla="*/ 139 h 162"/>
                <a:gd name="T36" fmla="*/ 11 w 673"/>
                <a:gd name="T37" fmla="*/ 123 h 162"/>
                <a:gd name="T38" fmla="*/ 3 w 673"/>
                <a:gd name="T39" fmla="*/ 103 h 162"/>
                <a:gd name="T40" fmla="*/ 0 w 673"/>
                <a:gd name="T41" fmla="*/ 80 h 162"/>
                <a:gd name="T42" fmla="*/ 3 w 673"/>
                <a:gd name="T43" fmla="*/ 59 h 162"/>
                <a:gd name="T44" fmla="*/ 11 w 673"/>
                <a:gd name="T45" fmla="*/ 39 h 162"/>
                <a:gd name="T46" fmla="*/ 24 w 673"/>
                <a:gd name="T47" fmla="*/ 23 h 162"/>
                <a:gd name="T48" fmla="*/ 40 w 673"/>
                <a:gd name="T49" fmla="*/ 11 h 162"/>
                <a:gd name="T50" fmla="*/ 60 w 673"/>
                <a:gd name="T51" fmla="*/ 2 h 162"/>
                <a:gd name="T52" fmla="*/ 81 w 673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73" h="162">
                  <a:moveTo>
                    <a:pt x="81" y="0"/>
                  </a:moveTo>
                  <a:lnTo>
                    <a:pt x="591" y="0"/>
                  </a:lnTo>
                  <a:lnTo>
                    <a:pt x="614" y="2"/>
                  </a:lnTo>
                  <a:lnTo>
                    <a:pt x="633" y="11"/>
                  </a:lnTo>
                  <a:lnTo>
                    <a:pt x="650" y="23"/>
                  </a:lnTo>
                  <a:lnTo>
                    <a:pt x="662" y="39"/>
                  </a:lnTo>
                  <a:lnTo>
                    <a:pt x="671" y="59"/>
                  </a:lnTo>
                  <a:lnTo>
                    <a:pt x="673" y="80"/>
                  </a:lnTo>
                  <a:lnTo>
                    <a:pt x="671" y="103"/>
                  </a:lnTo>
                  <a:lnTo>
                    <a:pt x="662" y="123"/>
                  </a:lnTo>
                  <a:lnTo>
                    <a:pt x="650" y="139"/>
                  </a:lnTo>
                  <a:lnTo>
                    <a:pt x="632" y="151"/>
                  </a:lnTo>
                  <a:lnTo>
                    <a:pt x="614" y="160"/>
                  </a:lnTo>
                  <a:lnTo>
                    <a:pt x="59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79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2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6" name="TextBox 85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70" name="Group 69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88" name="TextBox 87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792771587"/>
      </p:ext>
    </p:extLst>
  </p:cSld>
  <p:clrMapOvr>
    <a:masterClrMapping/>
  </p:clrMapOvr>
  <p:transition spd="slow">
    <p:wipe/>
  </p:transition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Oval 42">
            <a:extLst>
              <a:ext uri="{FF2B5EF4-FFF2-40B4-BE49-F238E27FC236}">
                <a16:creationId xmlns:a16="http://schemas.microsoft.com/office/drawing/2014/main" id="{234AA20F-CD63-4EBD-AD27-02ED02E87F9B}"/>
              </a:ext>
            </a:extLst>
          </p:cNvPr>
          <p:cNvSpPr/>
          <p:nvPr/>
        </p:nvSpPr>
        <p:spPr>
          <a:xfrm>
            <a:off x="1965530" y="2073280"/>
            <a:ext cx="1292762" cy="1292764"/>
          </a:xfrm>
          <a:prstGeom prst="ellipse">
            <a:avLst/>
          </a:prstGeom>
          <a:solidFill>
            <a:schemeClr val="accent1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B4B0243D-AE12-4DE6-8AA7-7EDF03BCDA4C}"/>
              </a:ext>
            </a:extLst>
          </p:cNvPr>
          <p:cNvSpPr txBox="1"/>
          <p:nvPr/>
        </p:nvSpPr>
        <p:spPr>
          <a:xfrm>
            <a:off x="2093029" y="2526399"/>
            <a:ext cx="10313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Keyword</a:t>
            </a:r>
          </a:p>
        </p:txBody>
      </p:sp>
      <p:sp>
        <p:nvSpPr>
          <p:cNvPr id="47" name="Oval 46">
            <a:extLst>
              <a:ext uri="{FF2B5EF4-FFF2-40B4-BE49-F238E27FC236}">
                <a16:creationId xmlns:a16="http://schemas.microsoft.com/office/drawing/2014/main" id="{B96F3DE9-18CE-4BBE-9028-0B26DCE6B901}"/>
              </a:ext>
            </a:extLst>
          </p:cNvPr>
          <p:cNvSpPr/>
          <p:nvPr/>
        </p:nvSpPr>
        <p:spPr>
          <a:xfrm>
            <a:off x="4125634" y="2068883"/>
            <a:ext cx="1292762" cy="1292764"/>
          </a:xfrm>
          <a:prstGeom prst="ellipse">
            <a:avLst/>
          </a:prstGeom>
          <a:solidFill>
            <a:schemeClr val="accent2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400F0B0F-DAE3-48D1-A3AB-4D9BD73F3958}"/>
              </a:ext>
            </a:extLst>
          </p:cNvPr>
          <p:cNvSpPr txBox="1"/>
          <p:nvPr/>
        </p:nvSpPr>
        <p:spPr>
          <a:xfrm>
            <a:off x="4253133" y="2522002"/>
            <a:ext cx="10313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Keyword</a:t>
            </a: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194A6587-122E-481E-976A-024448E2E0A4}"/>
              </a:ext>
            </a:extLst>
          </p:cNvPr>
          <p:cNvSpPr/>
          <p:nvPr/>
        </p:nvSpPr>
        <p:spPr>
          <a:xfrm>
            <a:off x="6285738" y="2068883"/>
            <a:ext cx="1292762" cy="1292764"/>
          </a:xfrm>
          <a:prstGeom prst="ellipse">
            <a:avLst/>
          </a:prstGeom>
          <a:solidFill>
            <a:schemeClr val="accent3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42937614-A034-4915-92D3-119C51A7220E}"/>
              </a:ext>
            </a:extLst>
          </p:cNvPr>
          <p:cNvSpPr txBox="1"/>
          <p:nvPr/>
        </p:nvSpPr>
        <p:spPr>
          <a:xfrm>
            <a:off x="6413237" y="2522002"/>
            <a:ext cx="10313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Keyword</a:t>
            </a:r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364D3287-16C1-4AD7-A84C-EC2B773BA0D4}"/>
              </a:ext>
            </a:extLst>
          </p:cNvPr>
          <p:cNvSpPr/>
          <p:nvPr/>
        </p:nvSpPr>
        <p:spPr>
          <a:xfrm>
            <a:off x="8441497" y="2064486"/>
            <a:ext cx="1292762" cy="1292764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547E455C-91C4-4E16-AB1A-8E1D93D0CE9C}"/>
              </a:ext>
            </a:extLst>
          </p:cNvPr>
          <p:cNvSpPr txBox="1"/>
          <p:nvPr/>
        </p:nvSpPr>
        <p:spPr>
          <a:xfrm>
            <a:off x="8568996" y="2517605"/>
            <a:ext cx="10313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Keyword</a:t>
            </a: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8C59E127-F678-4EAE-8861-764C52099D5B}"/>
              </a:ext>
            </a:extLst>
          </p:cNvPr>
          <p:cNvSpPr/>
          <p:nvPr/>
        </p:nvSpPr>
        <p:spPr>
          <a:xfrm>
            <a:off x="2816609" y="2920228"/>
            <a:ext cx="541024" cy="541024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ABE42896-6CCD-4D4F-B57E-E71079F762CC}"/>
              </a:ext>
            </a:extLst>
          </p:cNvPr>
          <p:cNvSpPr txBox="1"/>
          <p:nvPr/>
        </p:nvSpPr>
        <p:spPr>
          <a:xfrm>
            <a:off x="2924862" y="3016804"/>
            <a:ext cx="32451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</a:t>
            </a:r>
            <a:endParaRPr lang="en-US" sz="1200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5" name="Oval 44">
            <a:extLst>
              <a:ext uri="{FF2B5EF4-FFF2-40B4-BE49-F238E27FC236}">
                <a16:creationId xmlns:a16="http://schemas.microsoft.com/office/drawing/2014/main" id="{76AB2372-62A6-457F-97B5-04AA32AE1BBC}"/>
              </a:ext>
            </a:extLst>
          </p:cNvPr>
          <p:cNvSpPr/>
          <p:nvPr/>
        </p:nvSpPr>
        <p:spPr>
          <a:xfrm>
            <a:off x="4976713" y="2915831"/>
            <a:ext cx="541024" cy="541024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25311BA4-4CC8-4ABE-98B4-9BF75113CB81}"/>
              </a:ext>
            </a:extLst>
          </p:cNvPr>
          <p:cNvSpPr txBox="1"/>
          <p:nvPr/>
        </p:nvSpPr>
        <p:spPr>
          <a:xfrm>
            <a:off x="5080939" y="3012406"/>
            <a:ext cx="3325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</a:t>
            </a:r>
            <a:endParaRPr lang="en-US" sz="1200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B571C9C2-E001-4399-9F37-0AD71EDB26BE}"/>
              </a:ext>
            </a:extLst>
          </p:cNvPr>
          <p:cNvSpPr/>
          <p:nvPr/>
        </p:nvSpPr>
        <p:spPr>
          <a:xfrm>
            <a:off x="7136817" y="2915831"/>
            <a:ext cx="541024" cy="541024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69F2DE56-1D18-4CC5-B073-DB9E2089C7C5}"/>
              </a:ext>
            </a:extLst>
          </p:cNvPr>
          <p:cNvSpPr txBox="1"/>
          <p:nvPr/>
        </p:nvSpPr>
        <p:spPr>
          <a:xfrm>
            <a:off x="7250103" y="3012407"/>
            <a:ext cx="3144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</a:t>
            </a:r>
            <a:endParaRPr lang="en-US" sz="1200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060063CC-0384-4D31-B84F-C08F3AC81B19}"/>
              </a:ext>
            </a:extLst>
          </p:cNvPr>
          <p:cNvSpPr/>
          <p:nvPr/>
        </p:nvSpPr>
        <p:spPr>
          <a:xfrm>
            <a:off x="9292576" y="2911434"/>
            <a:ext cx="541024" cy="541024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1CAEBE88-CB42-45CA-809F-0DDC775417C7}"/>
              </a:ext>
            </a:extLst>
          </p:cNvPr>
          <p:cNvSpPr txBox="1"/>
          <p:nvPr/>
        </p:nvSpPr>
        <p:spPr>
          <a:xfrm>
            <a:off x="9396802" y="3008009"/>
            <a:ext cx="3325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d-ID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</a:t>
            </a:r>
            <a:endParaRPr lang="en-US" sz="1200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8" name="Oval 67">
            <a:extLst>
              <a:ext uri="{FF2B5EF4-FFF2-40B4-BE49-F238E27FC236}">
                <a16:creationId xmlns:a16="http://schemas.microsoft.com/office/drawing/2014/main" id="{5F9C5CBE-FB48-49C3-B9CF-222DEF6852A3}"/>
              </a:ext>
            </a:extLst>
          </p:cNvPr>
          <p:cNvSpPr/>
          <p:nvPr/>
        </p:nvSpPr>
        <p:spPr>
          <a:xfrm>
            <a:off x="1637744" y="4241346"/>
            <a:ext cx="867226" cy="867226"/>
          </a:xfrm>
          <a:prstGeom prst="ellipse">
            <a:avLst/>
          </a:prstGeom>
          <a:solidFill>
            <a:schemeClr val="accent2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4B3A67D3-B055-4E91-9EB1-E4A82CA541BF}"/>
              </a:ext>
            </a:extLst>
          </p:cNvPr>
          <p:cNvSpPr txBox="1"/>
          <p:nvPr/>
        </p:nvSpPr>
        <p:spPr>
          <a:xfrm>
            <a:off x="2676730" y="4263403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83B20EA6-93F0-4BE9-93DE-70A1DAE0DC56}"/>
              </a:ext>
            </a:extLst>
          </p:cNvPr>
          <p:cNvSpPr txBox="1"/>
          <p:nvPr/>
        </p:nvSpPr>
        <p:spPr>
          <a:xfrm>
            <a:off x="2676731" y="4611788"/>
            <a:ext cx="298970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grpSp>
        <p:nvGrpSpPr>
          <p:cNvPr id="71" name="Group 1047">
            <a:extLst>
              <a:ext uri="{FF2B5EF4-FFF2-40B4-BE49-F238E27FC236}">
                <a16:creationId xmlns:a16="http://schemas.microsoft.com/office/drawing/2014/main" id="{FD58764B-8AF0-4263-B2A5-A283B8439172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1869306" y="4513244"/>
            <a:ext cx="422017" cy="327686"/>
            <a:chOff x="281" y="748"/>
            <a:chExt cx="4098" cy="3182"/>
          </a:xfrm>
          <a:solidFill>
            <a:schemeClr val="bg1"/>
          </a:solidFill>
        </p:grpSpPr>
        <p:sp>
          <p:nvSpPr>
            <p:cNvPr id="72" name="Freeform 1049">
              <a:extLst>
                <a:ext uri="{FF2B5EF4-FFF2-40B4-BE49-F238E27FC236}">
                  <a16:creationId xmlns:a16="http://schemas.microsoft.com/office/drawing/2014/main" id="{F92824B1-EFA4-4AF9-88A8-236291562F4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" y="748"/>
              <a:ext cx="4098" cy="3182"/>
            </a:xfrm>
            <a:custGeom>
              <a:avLst/>
              <a:gdLst>
                <a:gd name="T0" fmla="*/ 1653 w 4098"/>
                <a:gd name="T1" fmla="*/ 2299 h 3182"/>
                <a:gd name="T2" fmla="*/ 1840 w 4098"/>
                <a:gd name="T3" fmla="*/ 2488 h 3182"/>
                <a:gd name="T4" fmla="*/ 3386 w 4098"/>
                <a:gd name="T5" fmla="*/ 565 h 3182"/>
                <a:gd name="T6" fmla="*/ 3757 w 4098"/>
                <a:gd name="T7" fmla="*/ 207 h 3182"/>
                <a:gd name="T8" fmla="*/ 3727 w 4098"/>
                <a:gd name="T9" fmla="*/ 225 h 3182"/>
                <a:gd name="T10" fmla="*/ 3595 w 4098"/>
                <a:gd name="T11" fmla="*/ 544 h 3182"/>
                <a:gd name="T12" fmla="*/ 3914 w 4098"/>
                <a:gd name="T13" fmla="*/ 413 h 3182"/>
                <a:gd name="T14" fmla="*/ 3933 w 4098"/>
                <a:gd name="T15" fmla="*/ 382 h 3182"/>
                <a:gd name="T16" fmla="*/ 3933 w 4098"/>
                <a:gd name="T17" fmla="*/ 346 h 3182"/>
                <a:gd name="T18" fmla="*/ 3914 w 4098"/>
                <a:gd name="T19" fmla="*/ 316 h 3182"/>
                <a:gd name="T20" fmla="*/ 3824 w 4098"/>
                <a:gd name="T21" fmla="*/ 225 h 3182"/>
                <a:gd name="T22" fmla="*/ 3793 w 4098"/>
                <a:gd name="T23" fmla="*/ 207 h 3182"/>
                <a:gd name="T24" fmla="*/ 163 w 4098"/>
                <a:gd name="T25" fmla="*/ 162 h 3182"/>
                <a:gd name="T26" fmla="*/ 3018 w 4098"/>
                <a:gd name="T27" fmla="*/ 3018 h 3182"/>
                <a:gd name="T28" fmla="*/ 1942 w 4098"/>
                <a:gd name="T29" fmla="*/ 2617 h 3182"/>
                <a:gd name="T30" fmla="*/ 1911 w 4098"/>
                <a:gd name="T31" fmla="*/ 2637 h 3182"/>
                <a:gd name="T32" fmla="*/ 1442 w 4098"/>
                <a:gd name="T33" fmla="*/ 2791 h 3182"/>
                <a:gd name="T34" fmla="*/ 1408 w 4098"/>
                <a:gd name="T35" fmla="*/ 2789 h 3182"/>
                <a:gd name="T36" fmla="*/ 1372 w 4098"/>
                <a:gd name="T37" fmla="*/ 2768 h 3182"/>
                <a:gd name="T38" fmla="*/ 1350 w 4098"/>
                <a:gd name="T39" fmla="*/ 2730 h 3182"/>
                <a:gd name="T40" fmla="*/ 1352 w 4098"/>
                <a:gd name="T41" fmla="*/ 2685 h 3182"/>
                <a:gd name="T42" fmla="*/ 1511 w 4098"/>
                <a:gd name="T43" fmla="*/ 2212 h 3182"/>
                <a:gd name="T44" fmla="*/ 3018 w 4098"/>
                <a:gd name="T45" fmla="*/ 703 h 3182"/>
                <a:gd name="T46" fmla="*/ 163 w 4098"/>
                <a:gd name="T47" fmla="*/ 162 h 3182"/>
                <a:gd name="T48" fmla="*/ 3100 w 4098"/>
                <a:gd name="T49" fmla="*/ 0 h 3182"/>
                <a:gd name="T50" fmla="*/ 3141 w 4098"/>
                <a:gd name="T51" fmla="*/ 11 h 3182"/>
                <a:gd name="T52" fmla="*/ 3170 w 4098"/>
                <a:gd name="T53" fmla="*/ 39 h 3182"/>
                <a:gd name="T54" fmla="*/ 3182 w 4098"/>
                <a:gd name="T55" fmla="*/ 82 h 3182"/>
                <a:gd name="T56" fmla="*/ 3611 w 4098"/>
                <a:gd name="T57" fmla="*/ 109 h 3182"/>
                <a:gd name="T58" fmla="*/ 3670 w 4098"/>
                <a:gd name="T59" fmla="*/ 67 h 3182"/>
                <a:gd name="T60" fmla="*/ 3738 w 4098"/>
                <a:gd name="T61" fmla="*/ 44 h 3182"/>
                <a:gd name="T62" fmla="*/ 3811 w 4098"/>
                <a:gd name="T63" fmla="*/ 44 h 3182"/>
                <a:gd name="T64" fmla="*/ 3881 w 4098"/>
                <a:gd name="T65" fmla="*/ 67 h 3182"/>
                <a:gd name="T66" fmla="*/ 3939 w 4098"/>
                <a:gd name="T67" fmla="*/ 109 h 3182"/>
                <a:gd name="T68" fmla="*/ 4055 w 4098"/>
                <a:gd name="T69" fmla="*/ 228 h 3182"/>
                <a:gd name="T70" fmla="*/ 4087 w 4098"/>
                <a:gd name="T71" fmla="*/ 293 h 3182"/>
                <a:gd name="T72" fmla="*/ 4098 w 4098"/>
                <a:gd name="T73" fmla="*/ 365 h 3182"/>
                <a:gd name="T74" fmla="*/ 4087 w 4098"/>
                <a:gd name="T75" fmla="*/ 437 h 3182"/>
                <a:gd name="T76" fmla="*/ 4055 w 4098"/>
                <a:gd name="T77" fmla="*/ 500 h 3182"/>
                <a:gd name="T78" fmla="*/ 3182 w 4098"/>
                <a:gd name="T79" fmla="*/ 1377 h 3182"/>
                <a:gd name="T80" fmla="*/ 3178 w 4098"/>
                <a:gd name="T81" fmla="*/ 3121 h 3182"/>
                <a:gd name="T82" fmla="*/ 3158 w 4098"/>
                <a:gd name="T83" fmla="*/ 3157 h 3182"/>
                <a:gd name="T84" fmla="*/ 3122 w 4098"/>
                <a:gd name="T85" fmla="*/ 3178 h 3182"/>
                <a:gd name="T86" fmla="*/ 82 w 4098"/>
                <a:gd name="T87" fmla="*/ 3182 h 3182"/>
                <a:gd name="T88" fmla="*/ 41 w 4098"/>
                <a:gd name="T89" fmla="*/ 3171 h 3182"/>
                <a:gd name="T90" fmla="*/ 11 w 4098"/>
                <a:gd name="T91" fmla="*/ 3141 h 3182"/>
                <a:gd name="T92" fmla="*/ 0 w 4098"/>
                <a:gd name="T93" fmla="*/ 3100 h 3182"/>
                <a:gd name="T94" fmla="*/ 2 w 4098"/>
                <a:gd name="T95" fmla="*/ 59 h 3182"/>
                <a:gd name="T96" fmla="*/ 24 w 4098"/>
                <a:gd name="T97" fmla="*/ 23 h 3182"/>
                <a:gd name="T98" fmla="*/ 60 w 4098"/>
                <a:gd name="T99" fmla="*/ 2 h 3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098" h="3182">
                  <a:moveTo>
                    <a:pt x="3386" y="565"/>
                  </a:moveTo>
                  <a:lnTo>
                    <a:pt x="1653" y="2299"/>
                  </a:lnTo>
                  <a:lnTo>
                    <a:pt x="1558" y="2582"/>
                  </a:lnTo>
                  <a:lnTo>
                    <a:pt x="1840" y="2488"/>
                  </a:lnTo>
                  <a:lnTo>
                    <a:pt x="3574" y="754"/>
                  </a:lnTo>
                  <a:lnTo>
                    <a:pt x="3386" y="565"/>
                  </a:lnTo>
                  <a:close/>
                  <a:moveTo>
                    <a:pt x="3775" y="205"/>
                  </a:moveTo>
                  <a:lnTo>
                    <a:pt x="3757" y="207"/>
                  </a:lnTo>
                  <a:lnTo>
                    <a:pt x="3740" y="213"/>
                  </a:lnTo>
                  <a:lnTo>
                    <a:pt x="3727" y="225"/>
                  </a:lnTo>
                  <a:lnTo>
                    <a:pt x="3502" y="449"/>
                  </a:lnTo>
                  <a:lnTo>
                    <a:pt x="3595" y="544"/>
                  </a:lnTo>
                  <a:lnTo>
                    <a:pt x="3689" y="638"/>
                  </a:lnTo>
                  <a:lnTo>
                    <a:pt x="3914" y="413"/>
                  </a:lnTo>
                  <a:lnTo>
                    <a:pt x="3925" y="398"/>
                  </a:lnTo>
                  <a:lnTo>
                    <a:pt x="3933" y="382"/>
                  </a:lnTo>
                  <a:lnTo>
                    <a:pt x="3935" y="365"/>
                  </a:lnTo>
                  <a:lnTo>
                    <a:pt x="3933" y="346"/>
                  </a:lnTo>
                  <a:lnTo>
                    <a:pt x="3925" y="330"/>
                  </a:lnTo>
                  <a:lnTo>
                    <a:pt x="3914" y="316"/>
                  </a:lnTo>
                  <a:lnTo>
                    <a:pt x="3914" y="316"/>
                  </a:lnTo>
                  <a:lnTo>
                    <a:pt x="3824" y="225"/>
                  </a:lnTo>
                  <a:lnTo>
                    <a:pt x="3809" y="213"/>
                  </a:lnTo>
                  <a:lnTo>
                    <a:pt x="3793" y="207"/>
                  </a:lnTo>
                  <a:lnTo>
                    <a:pt x="3775" y="205"/>
                  </a:lnTo>
                  <a:close/>
                  <a:moveTo>
                    <a:pt x="163" y="162"/>
                  </a:moveTo>
                  <a:lnTo>
                    <a:pt x="163" y="3018"/>
                  </a:lnTo>
                  <a:lnTo>
                    <a:pt x="3018" y="3018"/>
                  </a:lnTo>
                  <a:lnTo>
                    <a:pt x="3018" y="1541"/>
                  </a:lnTo>
                  <a:lnTo>
                    <a:pt x="1942" y="2617"/>
                  </a:lnTo>
                  <a:lnTo>
                    <a:pt x="1929" y="2628"/>
                  </a:lnTo>
                  <a:lnTo>
                    <a:pt x="1911" y="2637"/>
                  </a:lnTo>
                  <a:lnTo>
                    <a:pt x="1455" y="2788"/>
                  </a:lnTo>
                  <a:lnTo>
                    <a:pt x="1442" y="2791"/>
                  </a:lnTo>
                  <a:lnTo>
                    <a:pt x="1429" y="2792"/>
                  </a:lnTo>
                  <a:lnTo>
                    <a:pt x="1408" y="2789"/>
                  </a:lnTo>
                  <a:lnTo>
                    <a:pt x="1388" y="2782"/>
                  </a:lnTo>
                  <a:lnTo>
                    <a:pt x="1372" y="2768"/>
                  </a:lnTo>
                  <a:lnTo>
                    <a:pt x="1357" y="2750"/>
                  </a:lnTo>
                  <a:lnTo>
                    <a:pt x="1350" y="2730"/>
                  </a:lnTo>
                  <a:lnTo>
                    <a:pt x="1347" y="2708"/>
                  </a:lnTo>
                  <a:lnTo>
                    <a:pt x="1352" y="2685"/>
                  </a:lnTo>
                  <a:lnTo>
                    <a:pt x="1504" y="2229"/>
                  </a:lnTo>
                  <a:lnTo>
                    <a:pt x="1511" y="2212"/>
                  </a:lnTo>
                  <a:lnTo>
                    <a:pt x="1524" y="2197"/>
                  </a:lnTo>
                  <a:lnTo>
                    <a:pt x="3018" y="703"/>
                  </a:lnTo>
                  <a:lnTo>
                    <a:pt x="3018" y="162"/>
                  </a:lnTo>
                  <a:lnTo>
                    <a:pt x="163" y="162"/>
                  </a:lnTo>
                  <a:close/>
                  <a:moveTo>
                    <a:pt x="82" y="0"/>
                  </a:moveTo>
                  <a:lnTo>
                    <a:pt x="3100" y="0"/>
                  </a:lnTo>
                  <a:lnTo>
                    <a:pt x="3122" y="2"/>
                  </a:lnTo>
                  <a:lnTo>
                    <a:pt x="3141" y="11"/>
                  </a:lnTo>
                  <a:lnTo>
                    <a:pt x="3158" y="23"/>
                  </a:lnTo>
                  <a:lnTo>
                    <a:pt x="3170" y="39"/>
                  </a:lnTo>
                  <a:lnTo>
                    <a:pt x="3178" y="59"/>
                  </a:lnTo>
                  <a:lnTo>
                    <a:pt x="3182" y="82"/>
                  </a:lnTo>
                  <a:lnTo>
                    <a:pt x="3182" y="539"/>
                  </a:lnTo>
                  <a:lnTo>
                    <a:pt x="3611" y="109"/>
                  </a:lnTo>
                  <a:lnTo>
                    <a:pt x="3639" y="85"/>
                  </a:lnTo>
                  <a:lnTo>
                    <a:pt x="3670" y="67"/>
                  </a:lnTo>
                  <a:lnTo>
                    <a:pt x="3703" y="53"/>
                  </a:lnTo>
                  <a:lnTo>
                    <a:pt x="3738" y="44"/>
                  </a:lnTo>
                  <a:lnTo>
                    <a:pt x="3775" y="42"/>
                  </a:lnTo>
                  <a:lnTo>
                    <a:pt x="3811" y="44"/>
                  </a:lnTo>
                  <a:lnTo>
                    <a:pt x="3847" y="53"/>
                  </a:lnTo>
                  <a:lnTo>
                    <a:pt x="3881" y="67"/>
                  </a:lnTo>
                  <a:lnTo>
                    <a:pt x="3910" y="85"/>
                  </a:lnTo>
                  <a:lnTo>
                    <a:pt x="3939" y="109"/>
                  </a:lnTo>
                  <a:lnTo>
                    <a:pt x="4030" y="201"/>
                  </a:lnTo>
                  <a:lnTo>
                    <a:pt x="4055" y="228"/>
                  </a:lnTo>
                  <a:lnTo>
                    <a:pt x="4073" y="259"/>
                  </a:lnTo>
                  <a:lnTo>
                    <a:pt x="4087" y="293"/>
                  </a:lnTo>
                  <a:lnTo>
                    <a:pt x="4096" y="328"/>
                  </a:lnTo>
                  <a:lnTo>
                    <a:pt x="4098" y="365"/>
                  </a:lnTo>
                  <a:lnTo>
                    <a:pt x="4096" y="401"/>
                  </a:lnTo>
                  <a:lnTo>
                    <a:pt x="4087" y="437"/>
                  </a:lnTo>
                  <a:lnTo>
                    <a:pt x="4073" y="469"/>
                  </a:lnTo>
                  <a:lnTo>
                    <a:pt x="4055" y="500"/>
                  </a:lnTo>
                  <a:lnTo>
                    <a:pt x="4030" y="529"/>
                  </a:lnTo>
                  <a:lnTo>
                    <a:pt x="3182" y="1377"/>
                  </a:lnTo>
                  <a:lnTo>
                    <a:pt x="3182" y="3100"/>
                  </a:lnTo>
                  <a:lnTo>
                    <a:pt x="3178" y="3121"/>
                  </a:lnTo>
                  <a:lnTo>
                    <a:pt x="3170" y="3141"/>
                  </a:lnTo>
                  <a:lnTo>
                    <a:pt x="3158" y="3157"/>
                  </a:lnTo>
                  <a:lnTo>
                    <a:pt x="3141" y="3171"/>
                  </a:lnTo>
                  <a:lnTo>
                    <a:pt x="3122" y="3178"/>
                  </a:lnTo>
                  <a:lnTo>
                    <a:pt x="3100" y="3182"/>
                  </a:lnTo>
                  <a:lnTo>
                    <a:pt x="82" y="3182"/>
                  </a:lnTo>
                  <a:lnTo>
                    <a:pt x="60" y="3178"/>
                  </a:lnTo>
                  <a:lnTo>
                    <a:pt x="41" y="3171"/>
                  </a:lnTo>
                  <a:lnTo>
                    <a:pt x="24" y="3157"/>
                  </a:lnTo>
                  <a:lnTo>
                    <a:pt x="11" y="3141"/>
                  </a:lnTo>
                  <a:lnTo>
                    <a:pt x="2" y="3121"/>
                  </a:lnTo>
                  <a:lnTo>
                    <a:pt x="0" y="3100"/>
                  </a:lnTo>
                  <a:lnTo>
                    <a:pt x="0" y="82"/>
                  </a:lnTo>
                  <a:lnTo>
                    <a:pt x="2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1" y="11"/>
                  </a:lnTo>
                  <a:lnTo>
                    <a:pt x="60" y="2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3" name="Freeform 1050">
              <a:extLst>
                <a:ext uri="{FF2B5EF4-FFF2-40B4-BE49-F238E27FC236}">
                  <a16:creationId xmlns:a16="http://schemas.microsoft.com/office/drawing/2014/main" id="{5FB11EED-2610-470D-B7E5-2C8A60714800}"/>
                </a:ext>
              </a:extLst>
            </p:cNvPr>
            <p:cNvSpPr>
              <a:spLocks/>
            </p:cNvSpPr>
            <p:nvPr/>
          </p:nvSpPr>
          <p:spPr bwMode="auto">
            <a:xfrm>
              <a:off x="2668" y="1258"/>
              <a:ext cx="241" cy="163"/>
            </a:xfrm>
            <a:custGeom>
              <a:avLst/>
              <a:gdLst>
                <a:gd name="T0" fmla="*/ 82 w 241"/>
                <a:gd name="T1" fmla="*/ 0 h 163"/>
                <a:gd name="T2" fmla="*/ 159 w 241"/>
                <a:gd name="T3" fmla="*/ 0 h 163"/>
                <a:gd name="T4" fmla="*/ 181 w 241"/>
                <a:gd name="T5" fmla="*/ 3 h 163"/>
                <a:gd name="T6" fmla="*/ 201 w 241"/>
                <a:gd name="T7" fmla="*/ 11 h 163"/>
                <a:gd name="T8" fmla="*/ 217 w 241"/>
                <a:gd name="T9" fmla="*/ 24 h 163"/>
                <a:gd name="T10" fmla="*/ 230 w 241"/>
                <a:gd name="T11" fmla="*/ 40 h 163"/>
                <a:gd name="T12" fmla="*/ 238 w 241"/>
                <a:gd name="T13" fmla="*/ 60 h 163"/>
                <a:gd name="T14" fmla="*/ 241 w 241"/>
                <a:gd name="T15" fmla="*/ 81 h 163"/>
                <a:gd name="T16" fmla="*/ 238 w 241"/>
                <a:gd name="T17" fmla="*/ 103 h 163"/>
                <a:gd name="T18" fmla="*/ 230 w 241"/>
                <a:gd name="T19" fmla="*/ 123 h 163"/>
                <a:gd name="T20" fmla="*/ 217 w 241"/>
                <a:gd name="T21" fmla="*/ 139 h 163"/>
                <a:gd name="T22" fmla="*/ 201 w 241"/>
                <a:gd name="T23" fmla="*/ 152 h 163"/>
                <a:gd name="T24" fmla="*/ 181 w 241"/>
                <a:gd name="T25" fmla="*/ 160 h 163"/>
                <a:gd name="T26" fmla="*/ 159 w 241"/>
                <a:gd name="T27" fmla="*/ 163 h 163"/>
                <a:gd name="T28" fmla="*/ 82 w 241"/>
                <a:gd name="T29" fmla="*/ 163 h 163"/>
                <a:gd name="T30" fmla="*/ 59 w 241"/>
                <a:gd name="T31" fmla="*/ 160 h 163"/>
                <a:gd name="T32" fmla="*/ 41 w 241"/>
                <a:gd name="T33" fmla="*/ 152 h 163"/>
                <a:gd name="T34" fmla="*/ 23 w 241"/>
                <a:gd name="T35" fmla="*/ 139 h 163"/>
                <a:gd name="T36" fmla="*/ 11 w 241"/>
                <a:gd name="T37" fmla="*/ 123 h 163"/>
                <a:gd name="T38" fmla="*/ 2 w 241"/>
                <a:gd name="T39" fmla="*/ 103 h 163"/>
                <a:gd name="T40" fmla="*/ 0 w 241"/>
                <a:gd name="T41" fmla="*/ 81 h 163"/>
                <a:gd name="T42" fmla="*/ 2 w 241"/>
                <a:gd name="T43" fmla="*/ 60 h 163"/>
                <a:gd name="T44" fmla="*/ 11 w 241"/>
                <a:gd name="T45" fmla="*/ 40 h 163"/>
                <a:gd name="T46" fmla="*/ 23 w 241"/>
                <a:gd name="T47" fmla="*/ 24 h 163"/>
                <a:gd name="T48" fmla="*/ 41 w 241"/>
                <a:gd name="T49" fmla="*/ 11 h 163"/>
                <a:gd name="T50" fmla="*/ 59 w 241"/>
                <a:gd name="T51" fmla="*/ 3 h 163"/>
                <a:gd name="T52" fmla="*/ 82 w 24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1" h="163">
                  <a:moveTo>
                    <a:pt x="82" y="0"/>
                  </a:moveTo>
                  <a:lnTo>
                    <a:pt x="159" y="0"/>
                  </a:lnTo>
                  <a:lnTo>
                    <a:pt x="181" y="3"/>
                  </a:lnTo>
                  <a:lnTo>
                    <a:pt x="201" y="11"/>
                  </a:lnTo>
                  <a:lnTo>
                    <a:pt x="217" y="24"/>
                  </a:lnTo>
                  <a:lnTo>
                    <a:pt x="230" y="40"/>
                  </a:lnTo>
                  <a:lnTo>
                    <a:pt x="238" y="60"/>
                  </a:lnTo>
                  <a:lnTo>
                    <a:pt x="241" y="81"/>
                  </a:lnTo>
                  <a:lnTo>
                    <a:pt x="238" y="103"/>
                  </a:lnTo>
                  <a:lnTo>
                    <a:pt x="230" y="123"/>
                  </a:lnTo>
                  <a:lnTo>
                    <a:pt x="217" y="139"/>
                  </a:lnTo>
                  <a:lnTo>
                    <a:pt x="201" y="152"/>
                  </a:lnTo>
                  <a:lnTo>
                    <a:pt x="181" y="160"/>
                  </a:lnTo>
                  <a:lnTo>
                    <a:pt x="159" y="163"/>
                  </a:lnTo>
                  <a:lnTo>
                    <a:pt x="82" y="163"/>
                  </a:lnTo>
                  <a:lnTo>
                    <a:pt x="59" y="160"/>
                  </a:lnTo>
                  <a:lnTo>
                    <a:pt x="41" y="152"/>
                  </a:lnTo>
                  <a:lnTo>
                    <a:pt x="23" y="139"/>
                  </a:lnTo>
                  <a:lnTo>
                    <a:pt x="11" y="123"/>
                  </a:lnTo>
                  <a:lnTo>
                    <a:pt x="2" y="103"/>
                  </a:lnTo>
                  <a:lnTo>
                    <a:pt x="0" y="81"/>
                  </a:lnTo>
                  <a:lnTo>
                    <a:pt x="2" y="60"/>
                  </a:lnTo>
                  <a:lnTo>
                    <a:pt x="11" y="40"/>
                  </a:lnTo>
                  <a:lnTo>
                    <a:pt x="23" y="24"/>
                  </a:lnTo>
                  <a:lnTo>
                    <a:pt x="41" y="11"/>
                  </a:lnTo>
                  <a:lnTo>
                    <a:pt x="59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4" name="Freeform 1051">
              <a:extLst>
                <a:ext uri="{FF2B5EF4-FFF2-40B4-BE49-F238E27FC236}">
                  <a16:creationId xmlns:a16="http://schemas.microsoft.com/office/drawing/2014/main" id="{D079A643-5C90-4425-BB57-93EB3BD44530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258"/>
              <a:ext cx="1651" cy="163"/>
            </a:xfrm>
            <a:custGeom>
              <a:avLst/>
              <a:gdLst>
                <a:gd name="T0" fmla="*/ 81 w 1651"/>
                <a:gd name="T1" fmla="*/ 0 h 163"/>
                <a:gd name="T2" fmla="*/ 1569 w 1651"/>
                <a:gd name="T3" fmla="*/ 0 h 163"/>
                <a:gd name="T4" fmla="*/ 1591 w 1651"/>
                <a:gd name="T5" fmla="*/ 3 h 163"/>
                <a:gd name="T6" fmla="*/ 1610 w 1651"/>
                <a:gd name="T7" fmla="*/ 11 h 163"/>
                <a:gd name="T8" fmla="*/ 1627 w 1651"/>
                <a:gd name="T9" fmla="*/ 24 h 163"/>
                <a:gd name="T10" fmla="*/ 1639 w 1651"/>
                <a:gd name="T11" fmla="*/ 40 h 163"/>
                <a:gd name="T12" fmla="*/ 1648 w 1651"/>
                <a:gd name="T13" fmla="*/ 60 h 163"/>
                <a:gd name="T14" fmla="*/ 1651 w 1651"/>
                <a:gd name="T15" fmla="*/ 81 h 163"/>
                <a:gd name="T16" fmla="*/ 1648 w 1651"/>
                <a:gd name="T17" fmla="*/ 103 h 163"/>
                <a:gd name="T18" fmla="*/ 1639 w 1651"/>
                <a:gd name="T19" fmla="*/ 123 h 163"/>
                <a:gd name="T20" fmla="*/ 1627 w 1651"/>
                <a:gd name="T21" fmla="*/ 139 h 163"/>
                <a:gd name="T22" fmla="*/ 1610 w 1651"/>
                <a:gd name="T23" fmla="*/ 152 h 163"/>
                <a:gd name="T24" fmla="*/ 1591 w 1651"/>
                <a:gd name="T25" fmla="*/ 160 h 163"/>
                <a:gd name="T26" fmla="*/ 1569 w 1651"/>
                <a:gd name="T27" fmla="*/ 163 h 163"/>
                <a:gd name="T28" fmla="*/ 81 w 1651"/>
                <a:gd name="T29" fmla="*/ 163 h 163"/>
                <a:gd name="T30" fmla="*/ 60 w 1651"/>
                <a:gd name="T31" fmla="*/ 160 h 163"/>
                <a:gd name="T32" fmla="*/ 40 w 1651"/>
                <a:gd name="T33" fmla="*/ 152 h 163"/>
                <a:gd name="T34" fmla="*/ 24 w 1651"/>
                <a:gd name="T35" fmla="*/ 139 h 163"/>
                <a:gd name="T36" fmla="*/ 11 w 1651"/>
                <a:gd name="T37" fmla="*/ 123 h 163"/>
                <a:gd name="T38" fmla="*/ 3 w 1651"/>
                <a:gd name="T39" fmla="*/ 103 h 163"/>
                <a:gd name="T40" fmla="*/ 0 w 1651"/>
                <a:gd name="T41" fmla="*/ 81 h 163"/>
                <a:gd name="T42" fmla="*/ 3 w 1651"/>
                <a:gd name="T43" fmla="*/ 60 h 163"/>
                <a:gd name="T44" fmla="*/ 11 w 1651"/>
                <a:gd name="T45" fmla="*/ 40 h 163"/>
                <a:gd name="T46" fmla="*/ 24 w 1651"/>
                <a:gd name="T47" fmla="*/ 24 h 163"/>
                <a:gd name="T48" fmla="*/ 40 w 1651"/>
                <a:gd name="T49" fmla="*/ 11 h 163"/>
                <a:gd name="T50" fmla="*/ 60 w 1651"/>
                <a:gd name="T51" fmla="*/ 3 h 163"/>
                <a:gd name="T52" fmla="*/ 81 w 165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651" h="163">
                  <a:moveTo>
                    <a:pt x="81" y="0"/>
                  </a:moveTo>
                  <a:lnTo>
                    <a:pt x="1569" y="0"/>
                  </a:lnTo>
                  <a:lnTo>
                    <a:pt x="1591" y="3"/>
                  </a:lnTo>
                  <a:lnTo>
                    <a:pt x="1610" y="11"/>
                  </a:lnTo>
                  <a:lnTo>
                    <a:pt x="1627" y="24"/>
                  </a:lnTo>
                  <a:lnTo>
                    <a:pt x="1639" y="40"/>
                  </a:lnTo>
                  <a:lnTo>
                    <a:pt x="1648" y="60"/>
                  </a:lnTo>
                  <a:lnTo>
                    <a:pt x="1651" y="81"/>
                  </a:lnTo>
                  <a:lnTo>
                    <a:pt x="1648" y="103"/>
                  </a:lnTo>
                  <a:lnTo>
                    <a:pt x="1639" y="123"/>
                  </a:lnTo>
                  <a:lnTo>
                    <a:pt x="1627" y="139"/>
                  </a:lnTo>
                  <a:lnTo>
                    <a:pt x="1610" y="152"/>
                  </a:lnTo>
                  <a:lnTo>
                    <a:pt x="1591" y="160"/>
                  </a:lnTo>
                  <a:lnTo>
                    <a:pt x="1569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2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5" name="Freeform 1052">
              <a:extLst>
                <a:ext uri="{FF2B5EF4-FFF2-40B4-BE49-F238E27FC236}">
                  <a16:creationId xmlns:a16="http://schemas.microsoft.com/office/drawing/2014/main" id="{9DE94DD8-F1D0-4030-A1E2-85B11E079F79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734"/>
              <a:ext cx="1572" cy="163"/>
            </a:xfrm>
            <a:custGeom>
              <a:avLst/>
              <a:gdLst>
                <a:gd name="T0" fmla="*/ 81 w 1572"/>
                <a:gd name="T1" fmla="*/ 0 h 163"/>
                <a:gd name="T2" fmla="*/ 1492 w 1572"/>
                <a:gd name="T3" fmla="*/ 0 h 163"/>
                <a:gd name="T4" fmla="*/ 1513 w 1572"/>
                <a:gd name="T5" fmla="*/ 2 h 163"/>
                <a:gd name="T6" fmla="*/ 1533 w 1572"/>
                <a:gd name="T7" fmla="*/ 11 h 163"/>
                <a:gd name="T8" fmla="*/ 1549 w 1572"/>
                <a:gd name="T9" fmla="*/ 24 h 163"/>
                <a:gd name="T10" fmla="*/ 1561 w 1572"/>
                <a:gd name="T11" fmla="*/ 40 h 163"/>
                <a:gd name="T12" fmla="*/ 1570 w 1572"/>
                <a:gd name="T13" fmla="*/ 60 h 163"/>
                <a:gd name="T14" fmla="*/ 1572 w 1572"/>
                <a:gd name="T15" fmla="*/ 81 h 163"/>
                <a:gd name="T16" fmla="*/ 1570 w 1572"/>
                <a:gd name="T17" fmla="*/ 103 h 163"/>
                <a:gd name="T18" fmla="*/ 1561 w 1572"/>
                <a:gd name="T19" fmla="*/ 123 h 163"/>
                <a:gd name="T20" fmla="*/ 1549 w 1572"/>
                <a:gd name="T21" fmla="*/ 139 h 163"/>
                <a:gd name="T22" fmla="*/ 1533 w 1572"/>
                <a:gd name="T23" fmla="*/ 151 h 163"/>
                <a:gd name="T24" fmla="*/ 1513 w 1572"/>
                <a:gd name="T25" fmla="*/ 160 h 163"/>
                <a:gd name="T26" fmla="*/ 1492 w 1572"/>
                <a:gd name="T27" fmla="*/ 163 h 163"/>
                <a:gd name="T28" fmla="*/ 81 w 1572"/>
                <a:gd name="T29" fmla="*/ 163 h 163"/>
                <a:gd name="T30" fmla="*/ 60 w 1572"/>
                <a:gd name="T31" fmla="*/ 160 h 163"/>
                <a:gd name="T32" fmla="*/ 40 w 1572"/>
                <a:gd name="T33" fmla="*/ 151 h 163"/>
                <a:gd name="T34" fmla="*/ 24 w 1572"/>
                <a:gd name="T35" fmla="*/ 139 h 163"/>
                <a:gd name="T36" fmla="*/ 11 w 1572"/>
                <a:gd name="T37" fmla="*/ 123 h 163"/>
                <a:gd name="T38" fmla="*/ 3 w 1572"/>
                <a:gd name="T39" fmla="*/ 103 h 163"/>
                <a:gd name="T40" fmla="*/ 0 w 1572"/>
                <a:gd name="T41" fmla="*/ 81 h 163"/>
                <a:gd name="T42" fmla="*/ 3 w 1572"/>
                <a:gd name="T43" fmla="*/ 60 h 163"/>
                <a:gd name="T44" fmla="*/ 11 w 1572"/>
                <a:gd name="T45" fmla="*/ 40 h 163"/>
                <a:gd name="T46" fmla="*/ 24 w 1572"/>
                <a:gd name="T47" fmla="*/ 24 h 163"/>
                <a:gd name="T48" fmla="*/ 40 w 1572"/>
                <a:gd name="T49" fmla="*/ 11 h 163"/>
                <a:gd name="T50" fmla="*/ 60 w 1572"/>
                <a:gd name="T51" fmla="*/ 2 h 163"/>
                <a:gd name="T52" fmla="*/ 81 w 1572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72" h="163">
                  <a:moveTo>
                    <a:pt x="81" y="0"/>
                  </a:moveTo>
                  <a:lnTo>
                    <a:pt x="1492" y="0"/>
                  </a:lnTo>
                  <a:lnTo>
                    <a:pt x="1513" y="2"/>
                  </a:lnTo>
                  <a:lnTo>
                    <a:pt x="1533" y="11"/>
                  </a:lnTo>
                  <a:lnTo>
                    <a:pt x="1549" y="24"/>
                  </a:lnTo>
                  <a:lnTo>
                    <a:pt x="1561" y="40"/>
                  </a:lnTo>
                  <a:lnTo>
                    <a:pt x="1570" y="60"/>
                  </a:lnTo>
                  <a:lnTo>
                    <a:pt x="1572" y="81"/>
                  </a:lnTo>
                  <a:lnTo>
                    <a:pt x="1570" y="103"/>
                  </a:lnTo>
                  <a:lnTo>
                    <a:pt x="1561" y="123"/>
                  </a:lnTo>
                  <a:lnTo>
                    <a:pt x="1549" y="139"/>
                  </a:lnTo>
                  <a:lnTo>
                    <a:pt x="1533" y="151"/>
                  </a:lnTo>
                  <a:lnTo>
                    <a:pt x="1513" y="160"/>
                  </a:lnTo>
                  <a:lnTo>
                    <a:pt x="1492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6" name="Freeform 1053">
              <a:extLst>
                <a:ext uri="{FF2B5EF4-FFF2-40B4-BE49-F238E27FC236}">
                  <a16:creationId xmlns:a16="http://schemas.microsoft.com/office/drawing/2014/main" id="{00608084-AB63-4CE3-B837-B5EC194CE5ED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210"/>
              <a:ext cx="1062" cy="162"/>
            </a:xfrm>
            <a:custGeom>
              <a:avLst/>
              <a:gdLst>
                <a:gd name="T0" fmla="*/ 81 w 1062"/>
                <a:gd name="T1" fmla="*/ 0 h 162"/>
                <a:gd name="T2" fmla="*/ 981 w 1062"/>
                <a:gd name="T3" fmla="*/ 0 h 162"/>
                <a:gd name="T4" fmla="*/ 1002 w 1062"/>
                <a:gd name="T5" fmla="*/ 2 h 162"/>
                <a:gd name="T6" fmla="*/ 1022 w 1062"/>
                <a:gd name="T7" fmla="*/ 11 h 162"/>
                <a:gd name="T8" fmla="*/ 1038 w 1062"/>
                <a:gd name="T9" fmla="*/ 23 h 162"/>
                <a:gd name="T10" fmla="*/ 1051 w 1062"/>
                <a:gd name="T11" fmla="*/ 39 h 162"/>
                <a:gd name="T12" fmla="*/ 1059 w 1062"/>
                <a:gd name="T13" fmla="*/ 59 h 162"/>
                <a:gd name="T14" fmla="*/ 1062 w 1062"/>
                <a:gd name="T15" fmla="*/ 80 h 162"/>
                <a:gd name="T16" fmla="*/ 1059 w 1062"/>
                <a:gd name="T17" fmla="*/ 103 h 162"/>
                <a:gd name="T18" fmla="*/ 1051 w 1062"/>
                <a:gd name="T19" fmla="*/ 123 h 162"/>
                <a:gd name="T20" fmla="*/ 1038 w 1062"/>
                <a:gd name="T21" fmla="*/ 139 h 162"/>
                <a:gd name="T22" fmla="*/ 1022 w 1062"/>
                <a:gd name="T23" fmla="*/ 151 h 162"/>
                <a:gd name="T24" fmla="*/ 1002 w 1062"/>
                <a:gd name="T25" fmla="*/ 160 h 162"/>
                <a:gd name="T26" fmla="*/ 981 w 1062"/>
                <a:gd name="T27" fmla="*/ 162 h 162"/>
                <a:gd name="T28" fmla="*/ 81 w 1062"/>
                <a:gd name="T29" fmla="*/ 162 h 162"/>
                <a:gd name="T30" fmla="*/ 60 w 1062"/>
                <a:gd name="T31" fmla="*/ 160 h 162"/>
                <a:gd name="T32" fmla="*/ 40 w 1062"/>
                <a:gd name="T33" fmla="*/ 151 h 162"/>
                <a:gd name="T34" fmla="*/ 24 w 1062"/>
                <a:gd name="T35" fmla="*/ 139 h 162"/>
                <a:gd name="T36" fmla="*/ 11 w 1062"/>
                <a:gd name="T37" fmla="*/ 123 h 162"/>
                <a:gd name="T38" fmla="*/ 3 w 1062"/>
                <a:gd name="T39" fmla="*/ 103 h 162"/>
                <a:gd name="T40" fmla="*/ 0 w 1062"/>
                <a:gd name="T41" fmla="*/ 80 h 162"/>
                <a:gd name="T42" fmla="*/ 3 w 1062"/>
                <a:gd name="T43" fmla="*/ 59 h 162"/>
                <a:gd name="T44" fmla="*/ 11 w 1062"/>
                <a:gd name="T45" fmla="*/ 39 h 162"/>
                <a:gd name="T46" fmla="*/ 24 w 1062"/>
                <a:gd name="T47" fmla="*/ 23 h 162"/>
                <a:gd name="T48" fmla="*/ 40 w 1062"/>
                <a:gd name="T49" fmla="*/ 11 h 162"/>
                <a:gd name="T50" fmla="*/ 60 w 1062"/>
                <a:gd name="T51" fmla="*/ 2 h 162"/>
                <a:gd name="T52" fmla="*/ 81 w 1062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62" h="162">
                  <a:moveTo>
                    <a:pt x="81" y="0"/>
                  </a:moveTo>
                  <a:lnTo>
                    <a:pt x="981" y="0"/>
                  </a:lnTo>
                  <a:lnTo>
                    <a:pt x="1002" y="2"/>
                  </a:lnTo>
                  <a:lnTo>
                    <a:pt x="1022" y="11"/>
                  </a:lnTo>
                  <a:lnTo>
                    <a:pt x="1038" y="23"/>
                  </a:lnTo>
                  <a:lnTo>
                    <a:pt x="1051" y="39"/>
                  </a:lnTo>
                  <a:lnTo>
                    <a:pt x="1059" y="59"/>
                  </a:lnTo>
                  <a:lnTo>
                    <a:pt x="1062" y="80"/>
                  </a:lnTo>
                  <a:lnTo>
                    <a:pt x="1059" y="103"/>
                  </a:lnTo>
                  <a:lnTo>
                    <a:pt x="1051" y="123"/>
                  </a:lnTo>
                  <a:lnTo>
                    <a:pt x="1038" y="139"/>
                  </a:lnTo>
                  <a:lnTo>
                    <a:pt x="1022" y="151"/>
                  </a:lnTo>
                  <a:lnTo>
                    <a:pt x="1002" y="160"/>
                  </a:lnTo>
                  <a:lnTo>
                    <a:pt x="98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77" name="Freeform 1054">
              <a:extLst>
                <a:ext uri="{FF2B5EF4-FFF2-40B4-BE49-F238E27FC236}">
                  <a16:creationId xmlns:a16="http://schemas.microsoft.com/office/drawing/2014/main" id="{103D3D61-F189-4B1B-9B1A-5C4D98263E4A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677"/>
              <a:ext cx="673" cy="162"/>
            </a:xfrm>
            <a:custGeom>
              <a:avLst/>
              <a:gdLst>
                <a:gd name="T0" fmla="*/ 81 w 673"/>
                <a:gd name="T1" fmla="*/ 0 h 162"/>
                <a:gd name="T2" fmla="*/ 591 w 673"/>
                <a:gd name="T3" fmla="*/ 0 h 162"/>
                <a:gd name="T4" fmla="*/ 614 w 673"/>
                <a:gd name="T5" fmla="*/ 2 h 162"/>
                <a:gd name="T6" fmla="*/ 633 w 673"/>
                <a:gd name="T7" fmla="*/ 11 h 162"/>
                <a:gd name="T8" fmla="*/ 650 w 673"/>
                <a:gd name="T9" fmla="*/ 23 h 162"/>
                <a:gd name="T10" fmla="*/ 662 w 673"/>
                <a:gd name="T11" fmla="*/ 39 h 162"/>
                <a:gd name="T12" fmla="*/ 671 w 673"/>
                <a:gd name="T13" fmla="*/ 59 h 162"/>
                <a:gd name="T14" fmla="*/ 673 w 673"/>
                <a:gd name="T15" fmla="*/ 80 h 162"/>
                <a:gd name="T16" fmla="*/ 671 w 673"/>
                <a:gd name="T17" fmla="*/ 103 h 162"/>
                <a:gd name="T18" fmla="*/ 662 w 673"/>
                <a:gd name="T19" fmla="*/ 123 h 162"/>
                <a:gd name="T20" fmla="*/ 650 w 673"/>
                <a:gd name="T21" fmla="*/ 139 h 162"/>
                <a:gd name="T22" fmla="*/ 632 w 673"/>
                <a:gd name="T23" fmla="*/ 151 h 162"/>
                <a:gd name="T24" fmla="*/ 614 w 673"/>
                <a:gd name="T25" fmla="*/ 160 h 162"/>
                <a:gd name="T26" fmla="*/ 591 w 673"/>
                <a:gd name="T27" fmla="*/ 162 h 162"/>
                <a:gd name="T28" fmla="*/ 81 w 673"/>
                <a:gd name="T29" fmla="*/ 162 h 162"/>
                <a:gd name="T30" fmla="*/ 60 w 673"/>
                <a:gd name="T31" fmla="*/ 160 h 162"/>
                <a:gd name="T32" fmla="*/ 40 w 673"/>
                <a:gd name="T33" fmla="*/ 151 h 162"/>
                <a:gd name="T34" fmla="*/ 24 w 673"/>
                <a:gd name="T35" fmla="*/ 139 h 162"/>
                <a:gd name="T36" fmla="*/ 11 w 673"/>
                <a:gd name="T37" fmla="*/ 123 h 162"/>
                <a:gd name="T38" fmla="*/ 3 w 673"/>
                <a:gd name="T39" fmla="*/ 103 h 162"/>
                <a:gd name="T40" fmla="*/ 0 w 673"/>
                <a:gd name="T41" fmla="*/ 80 h 162"/>
                <a:gd name="T42" fmla="*/ 3 w 673"/>
                <a:gd name="T43" fmla="*/ 59 h 162"/>
                <a:gd name="T44" fmla="*/ 11 w 673"/>
                <a:gd name="T45" fmla="*/ 39 h 162"/>
                <a:gd name="T46" fmla="*/ 24 w 673"/>
                <a:gd name="T47" fmla="*/ 23 h 162"/>
                <a:gd name="T48" fmla="*/ 40 w 673"/>
                <a:gd name="T49" fmla="*/ 11 h 162"/>
                <a:gd name="T50" fmla="*/ 60 w 673"/>
                <a:gd name="T51" fmla="*/ 2 h 162"/>
                <a:gd name="T52" fmla="*/ 81 w 673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73" h="162">
                  <a:moveTo>
                    <a:pt x="81" y="0"/>
                  </a:moveTo>
                  <a:lnTo>
                    <a:pt x="591" y="0"/>
                  </a:lnTo>
                  <a:lnTo>
                    <a:pt x="614" y="2"/>
                  </a:lnTo>
                  <a:lnTo>
                    <a:pt x="633" y="11"/>
                  </a:lnTo>
                  <a:lnTo>
                    <a:pt x="650" y="23"/>
                  </a:lnTo>
                  <a:lnTo>
                    <a:pt x="662" y="39"/>
                  </a:lnTo>
                  <a:lnTo>
                    <a:pt x="671" y="59"/>
                  </a:lnTo>
                  <a:lnTo>
                    <a:pt x="673" y="80"/>
                  </a:lnTo>
                  <a:lnTo>
                    <a:pt x="671" y="103"/>
                  </a:lnTo>
                  <a:lnTo>
                    <a:pt x="662" y="123"/>
                  </a:lnTo>
                  <a:lnTo>
                    <a:pt x="650" y="139"/>
                  </a:lnTo>
                  <a:lnTo>
                    <a:pt x="632" y="151"/>
                  </a:lnTo>
                  <a:lnTo>
                    <a:pt x="614" y="160"/>
                  </a:lnTo>
                  <a:lnTo>
                    <a:pt x="59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78" name="Oval 77">
            <a:extLst>
              <a:ext uri="{FF2B5EF4-FFF2-40B4-BE49-F238E27FC236}">
                <a16:creationId xmlns:a16="http://schemas.microsoft.com/office/drawing/2014/main" id="{42018DB7-7D76-4CA9-8969-BDD844C181B4}"/>
              </a:ext>
            </a:extLst>
          </p:cNvPr>
          <p:cNvSpPr/>
          <p:nvPr/>
        </p:nvSpPr>
        <p:spPr>
          <a:xfrm>
            <a:off x="6525568" y="4266133"/>
            <a:ext cx="867226" cy="867226"/>
          </a:xfrm>
          <a:prstGeom prst="ellipse">
            <a:avLst/>
          </a:prstGeom>
          <a:solidFill>
            <a:schemeClr val="accent2"/>
          </a:solidFill>
          <a:ln w="254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US" dirty="0">
              <a:solidFill>
                <a:schemeClr val="tx1">
                  <a:lumMod val="65000"/>
                  <a:lumOff val="35000"/>
                </a:schemeClr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B628D78C-907B-4304-9DB8-12826793C1CF}"/>
              </a:ext>
            </a:extLst>
          </p:cNvPr>
          <p:cNvSpPr txBox="1"/>
          <p:nvPr/>
        </p:nvSpPr>
        <p:spPr>
          <a:xfrm>
            <a:off x="7564554" y="4288190"/>
            <a:ext cx="16660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Insert title here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D28AB2A7-DB69-4FF8-9A38-E8EFC401D951}"/>
              </a:ext>
            </a:extLst>
          </p:cNvPr>
          <p:cNvSpPr txBox="1"/>
          <p:nvPr/>
        </p:nvSpPr>
        <p:spPr>
          <a:xfrm>
            <a:off x="7564555" y="4636575"/>
            <a:ext cx="298970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Sed ut perspiciatis unde omnis iste natus error voluptatem rem aperiam doloremque.</a:t>
            </a:r>
          </a:p>
        </p:txBody>
      </p:sp>
      <p:grpSp>
        <p:nvGrpSpPr>
          <p:cNvPr id="81" name="Group 1047">
            <a:extLst>
              <a:ext uri="{FF2B5EF4-FFF2-40B4-BE49-F238E27FC236}">
                <a16:creationId xmlns:a16="http://schemas.microsoft.com/office/drawing/2014/main" id="{76468F4B-D88C-46EC-B1B7-F49AB2BF22AC}"/>
              </a:ext>
            </a:extLst>
          </p:cNvPr>
          <p:cNvGrpSpPr>
            <a:grpSpLocks noChangeAspect="1"/>
          </p:cNvGrpSpPr>
          <p:nvPr/>
        </p:nvGrpSpPr>
        <p:grpSpPr bwMode="auto">
          <a:xfrm>
            <a:off x="6757130" y="4538031"/>
            <a:ext cx="422017" cy="327686"/>
            <a:chOff x="281" y="748"/>
            <a:chExt cx="4098" cy="3182"/>
          </a:xfrm>
          <a:solidFill>
            <a:schemeClr val="bg1"/>
          </a:solidFill>
        </p:grpSpPr>
        <p:sp>
          <p:nvSpPr>
            <p:cNvPr id="82" name="Freeform 1049">
              <a:extLst>
                <a:ext uri="{FF2B5EF4-FFF2-40B4-BE49-F238E27FC236}">
                  <a16:creationId xmlns:a16="http://schemas.microsoft.com/office/drawing/2014/main" id="{B17BAF1E-3A51-4854-9393-41FD438E180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" y="748"/>
              <a:ext cx="4098" cy="3182"/>
            </a:xfrm>
            <a:custGeom>
              <a:avLst/>
              <a:gdLst>
                <a:gd name="T0" fmla="*/ 1653 w 4098"/>
                <a:gd name="T1" fmla="*/ 2299 h 3182"/>
                <a:gd name="T2" fmla="*/ 1840 w 4098"/>
                <a:gd name="T3" fmla="*/ 2488 h 3182"/>
                <a:gd name="T4" fmla="*/ 3386 w 4098"/>
                <a:gd name="T5" fmla="*/ 565 h 3182"/>
                <a:gd name="T6" fmla="*/ 3757 w 4098"/>
                <a:gd name="T7" fmla="*/ 207 h 3182"/>
                <a:gd name="T8" fmla="*/ 3727 w 4098"/>
                <a:gd name="T9" fmla="*/ 225 h 3182"/>
                <a:gd name="T10" fmla="*/ 3595 w 4098"/>
                <a:gd name="T11" fmla="*/ 544 h 3182"/>
                <a:gd name="T12" fmla="*/ 3914 w 4098"/>
                <a:gd name="T13" fmla="*/ 413 h 3182"/>
                <a:gd name="T14" fmla="*/ 3933 w 4098"/>
                <a:gd name="T15" fmla="*/ 382 h 3182"/>
                <a:gd name="T16" fmla="*/ 3933 w 4098"/>
                <a:gd name="T17" fmla="*/ 346 h 3182"/>
                <a:gd name="T18" fmla="*/ 3914 w 4098"/>
                <a:gd name="T19" fmla="*/ 316 h 3182"/>
                <a:gd name="T20" fmla="*/ 3824 w 4098"/>
                <a:gd name="T21" fmla="*/ 225 h 3182"/>
                <a:gd name="T22" fmla="*/ 3793 w 4098"/>
                <a:gd name="T23" fmla="*/ 207 h 3182"/>
                <a:gd name="T24" fmla="*/ 163 w 4098"/>
                <a:gd name="T25" fmla="*/ 162 h 3182"/>
                <a:gd name="T26" fmla="*/ 3018 w 4098"/>
                <a:gd name="T27" fmla="*/ 3018 h 3182"/>
                <a:gd name="T28" fmla="*/ 1942 w 4098"/>
                <a:gd name="T29" fmla="*/ 2617 h 3182"/>
                <a:gd name="T30" fmla="*/ 1911 w 4098"/>
                <a:gd name="T31" fmla="*/ 2637 h 3182"/>
                <a:gd name="T32" fmla="*/ 1442 w 4098"/>
                <a:gd name="T33" fmla="*/ 2791 h 3182"/>
                <a:gd name="T34" fmla="*/ 1408 w 4098"/>
                <a:gd name="T35" fmla="*/ 2789 h 3182"/>
                <a:gd name="T36" fmla="*/ 1372 w 4098"/>
                <a:gd name="T37" fmla="*/ 2768 h 3182"/>
                <a:gd name="T38" fmla="*/ 1350 w 4098"/>
                <a:gd name="T39" fmla="*/ 2730 h 3182"/>
                <a:gd name="T40" fmla="*/ 1352 w 4098"/>
                <a:gd name="T41" fmla="*/ 2685 h 3182"/>
                <a:gd name="T42" fmla="*/ 1511 w 4098"/>
                <a:gd name="T43" fmla="*/ 2212 h 3182"/>
                <a:gd name="T44" fmla="*/ 3018 w 4098"/>
                <a:gd name="T45" fmla="*/ 703 h 3182"/>
                <a:gd name="T46" fmla="*/ 163 w 4098"/>
                <a:gd name="T47" fmla="*/ 162 h 3182"/>
                <a:gd name="T48" fmla="*/ 3100 w 4098"/>
                <a:gd name="T49" fmla="*/ 0 h 3182"/>
                <a:gd name="T50" fmla="*/ 3141 w 4098"/>
                <a:gd name="T51" fmla="*/ 11 h 3182"/>
                <a:gd name="T52" fmla="*/ 3170 w 4098"/>
                <a:gd name="T53" fmla="*/ 39 h 3182"/>
                <a:gd name="T54" fmla="*/ 3182 w 4098"/>
                <a:gd name="T55" fmla="*/ 82 h 3182"/>
                <a:gd name="T56" fmla="*/ 3611 w 4098"/>
                <a:gd name="T57" fmla="*/ 109 h 3182"/>
                <a:gd name="T58" fmla="*/ 3670 w 4098"/>
                <a:gd name="T59" fmla="*/ 67 h 3182"/>
                <a:gd name="T60" fmla="*/ 3738 w 4098"/>
                <a:gd name="T61" fmla="*/ 44 h 3182"/>
                <a:gd name="T62" fmla="*/ 3811 w 4098"/>
                <a:gd name="T63" fmla="*/ 44 h 3182"/>
                <a:gd name="T64" fmla="*/ 3881 w 4098"/>
                <a:gd name="T65" fmla="*/ 67 h 3182"/>
                <a:gd name="T66" fmla="*/ 3939 w 4098"/>
                <a:gd name="T67" fmla="*/ 109 h 3182"/>
                <a:gd name="T68" fmla="*/ 4055 w 4098"/>
                <a:gd name="T69" fmla="*/ 228 h 3182"/>
                <a:gd name="T70" fmla="*/ 4087 w 4098"/>
                <a:gd name="T71" fmla="*/ 293 h 3182"/>
                <a:gd name="T72" fmla="*/ 4098 w 4098"/>
                <a:gd name="T73" fmla="*/ 365 h 3182"/>
                <a:gd name="T74" fmla="*/ 4087 w 4098"/>
                <a:gd name="T75" fmla="*/ 437 h 3182"/>
                <a:gd name="T76" fmla="*/ 4055 w 4098"/>
                <a:gd name="T77" fmla="*/ 500 h 3182"/>
                <a:gd name="T78" fmla="*/ 3182 w 4098"/>
                <a:gd name="T79" fmla="*/ 1377 h 3182"/>
                <a:gd name="T80" fmla="*/ 3178 w 4098"/>
                <a:gd name="T81" fmla="*/ 3121 h 3182"/>
                <a:gd name="T82" fmla="*/ 3158 w 4098"/>
                <a:gd name="T83" fmla="*/ 3157 h 3182"/>
                <a:gd name="T84" fmla="*/ 3122 w 4098"/>
                <a:gd name="T85" fmla="*/ 3178 h 3182"/>
                <a:gd name="T86" fmla="*/ 82 w 4098"/>
                <a:gd name="T87" fmla="*/ 3182 h 3182"/>
                <a:gd name="T88" fmla="*/ 41 w 4098"/>
                <a:gd name="T89" fmla="*/ 3171 h 3182"/>
                <a:gd name="T90" fmla="*/ 11 w 4098"/>
                <a:gd name="T91" fmla="*/ 3141 h 3182"/>
                <a:gd name="T92" fmla="*/ 0 w 4098"/>
                <a:gd name="T93" fmla="*/ 3100 h 3182"/>
                <a:gd name="T94" fmla="*/ 2 w 4098"/>
                <a:gd name="T95" fmla="*/ 59 h 3182"/>
                <a:gd name="T96" fmla="*/ 24 w 4098"/>
                <a:gd name="T97" fmla="*/ 23 h 3182"/>
                <a:gd name="T98" fmla="*/ 60 w 4098"/>
                <a:gd name="T99" fmla="*/ 2 h 3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4098" h="3182">
                  <a:moveTo>
                    <a:pt x="3386" y="565"/>
                  </a:moveTo>
                  <a:lnTo>
                    <a:pt x="1653" y="2299"/>
                  </a:lnTo>
                  <a:lnTo>
                    <a:pt x="1558" y="2582"/>
                  </a:lnTo>
                  <a:lnTo>
                    <a:pt x="1840" y="2488"/>
                  </a:lnTo>
                  <a:lnTo>
                    <a:pt x="3574" y="754"/>
                  </a:lnTo>
                  <a:lnTo>
                    <a:pt x="3386" y="565"/>
                  </a:lnTo>
                  <a:close/>
                  <a:moveTo>
                    <a:pt x="3775" y="205"/>
                  </a:moveTo>
                  <a:lnTo>
                    <a:pt x="3757" y="207"/>
                  </a:lnTo>
                  <a:lnTo>
                    <a:pt x="3740" y="213"/>
                  </a:lnTo>
                  <a:lnTo>
                    <a:pt x="3727" y="225"/>
                  </a:lnTo>
                  <a:lnTo>
                    <a:pt x="3502" y="449"/>
                  </a:lnTo>
                  <a:lnTo>
                    <a:pt x="3595" y="544"/>
                  </a:lnTo>
                  <a:lnTo>
                    <a:pt x="3689" y="638"/>
                  </a:lnTo>
                  <a:lnTo>
                    <a:pt x="3914" y="413"/>
                  </a:lnTo>
                  <a:lnTo>
                    <a:pt x="3925" y="398"/>
                  </a:lnTo>
                  <a:lnTo>
                    <a:pt x="3933" y="382"/>
                  </a:lnTo>
                  <a:lnTo>
                    <a:pt x="3935" y="365"/>
                  </a:lnTo>
                  <a:lnTo>
                    <a:pt x="3933" y="346"/>
                  </a:lnTo>
                  <a:lnTo>
                    <a:pt x="3925" y="330"/>
                  </a:lnTo>
                  <a:lnTo>
                    <a:pt x="3914" y="316"/>
                  </a:lnTo>
                  <a:lnTo>
                    <a:pt x="3914" y="316"/>
                  </a:lnTo>
                  <a:lnTo>
                    <a:pt x="3824" y="225"/>
                  </a:lnTo>
                  <a:lnTo>
                    <a:pt x="3809" y="213"/>
                  </a:lnTo>
                  <a:lnTo>
                    <a:pt x="3793" y="207"/>
                  </a:lnTo>
                  <a:lnTo>
                    <a:pt x="3775" y="205"/>
                  </a:lnTo>
                  <a:close/>
                  <a:moveTo>
                    <a:pt x="163" y="162"/>
                  </a:moveTo>
                  <a:lnTo>
                    <a:pt x="163" y="3018"/>
                  </a:lnTo>
                  <a:lnTo>
                    <a:pt x="3018" y="3018"/>
                  </a:lnTo>
                  <a:lnTo>
                    <a:pt x="3018" y="1541"/>
                  </a:lnTo>
                  <a:lnTo>
                    <a:pt x="1942" y="2617"/>
                  </a:lnTo>
                  <a:lnTo>
                    <a:pt x="1929" y="2628"/>
                  </a:lnTo>
                  <a:lnTo>
                    <a:pt x="1911" y="2637"/>
                  </a:lnTo>
                  <a:lnTo>
                    <a:pt x="1455" y="2788"/>
                  </a:lnTo>
                  <a:lnTo>
                    <a:pt x="1442" y="2791"/>
                  </a:lnTo>
                  <a:lnTo>
                    <a:pt x="1429" y="2792"/>
                  </a:lnTo>
                  <a:lnTo>
                    <a:pt x="1408" y="2789"/>
                  </a:lnTo>
                  <a:lnTo>
                    <a:pt x="1388" y="2782"/>
                  </a:lnTo>
                  <a:lnTo>
                    <a:pt x="1372" y="2768"/>
                  </a:lnTo>
                  <a:lnTo>
                    <a:pt x="1357" y="2750"/>
                  </a:lnTo>
                  <a:lnTo>
                    <a:pt x="1350" y="2730"/>
                  </a:lnTo>
                  <a:lnTo>
                    <a:pt x="1347" y="2708"/>
                  </a:lnTo>
                  <a:lnTo>
                    <a:pt x="1352" y="2685"/>
                  </a:lnTo>
                  <a:lnTo>
                    <a:pt x="1504" y="2229"/>
                  </a:lnTo>
                  <a:lnTo>
                    <a:pt x="1511" y="2212"/>
                  </a:lnTo>
                  <a:lnTo>
                    <a:pt x="1524" y="2197"/>
                  </a:lnTo>
                  <a:lnTo>
                    <a:pt x="3018" y="703"/>
                  </a:lnTo>
                  <a:lnTo>
                    <a:pt x="3018" y="162"/>
                  </a:lnTo>
                  <a:lnTo>
                    <a:pt x="163" y="162"/>
                  </a:lnTo>
                  <a:close/>
                  <a:moveTo>
                    <a:pt x="82" y="0"/>
                  </a:moveTo>
                  <a:lnTo>
                    <a:pt x="3100" y="0"/>
                  </a:lnTo>
                  <a:lnTo>
                    <a:pt x="3122" y="2"/>
                  </a:lnTo>
                  <a:lnTo>
                    <a:pt x="3141" y="11"/>
                  </a:lnTo>
                  <a:lnTo>
                    <a:pt x="3158" y="23"/>
                  </a:lnTo>
                  <a:lnTo>
                    <a:pt x="3170" y="39"/>
                  </a:lnTo>
                  <a:lnTo>
                    <a:pt x="3178" y="59"/>
                  </a:lnTo>
                  <a:lnTo>
                    <a:pt x="3182" y="82"/>
                  </a:lnTo>
                  <a:lnTo>
                    <a:pt x="3182" y="539"/>
                  </a:lnTo>
                  <a:lnTo>
                    <a:pt x="3611" y="109"/>
                  </a:lnTo>
                  <a:lnTo>
                    <a:pt x="3639" y="85"/>
                  </a:lnTo>
                  <a:lnTo>
                    <a:pt x="3670" y="67"/>
                  </a:lnTo>
                  <a:lnTo>
                    <a:pt x="3703" y="53"/>
                  </a:lnTo>
                  <a:lnTo>
                    <a:pt x="3738" y="44"/>
                  </a:lnTo>
                  <a:lnTo>
                    <a:pt x="3775" y="42"/>
                  </a:lnTo>
                  <a:lnTo>
                    <a:pt x="3811" y="44"/>
                  </a:lnTo>
                  <a:lnTo>
                    <a:pt x="3847" y="53"/>
                  </a:lnTo>
                  <a:lnTo>
                    <a:pt x="3881" y="67"/>
                  </a:lnTo>
                  <a:lnTo>
                    <a:pt x="3910" y="85"/>
                  </a:lnTo>
                  <a:lnTo>
                    <a:pt x="3939" y="109"/>
                  </a:lnTo>
                  <a:lnTo>
                    <a:pt x="4030" y="201"/>
                  </a:lnTo>
                  <a:lnTo>
                    <a:pt x="4055" y="228"/>
                  </a:lnTo>
                  <a:lnTo>
                    <a:pt x="4073" y="259"/>
                  </a:lnTo>
                  <a:lnTo>
                    <a:pt x="4087" y="293"/>
                  </a:lnTo>
                  <a:lnTo>
                    <a:pt x="4096" y="328"/>
                  </a:lnTo>
                  <a:lnTo>
                    <a:pt x="4098" y="365"/>
                  </a:lnTo>
                  <a:lnTo>
                    <a:pt x="4096" y="401"/>
                  </a:lnTo>
                  <a:lnTo>
                    <a:pt x="4087" y="437"/>
                  </a:lnTo>
                  <a:lnTo>
                    <a:pt x="4073" y="469"/>
                  </a:lnTo>
                  <a:lnTo>
                    <a:pt x="4055" y="500"/>
                  </a:lnTo>
                  <a:lnTo>
                    <a:pt x="4030" y="529"/>
                  </a:lnTo>
                  <a:lnTo>
                    <a:pt x="3182" y="1377"/>
                  </a:lnTo>
                  <a:lnTo>
                    <a:pt x="3182" y="3100"/>
                  </a:lnTo>
                  <a:lnTo>
                    <a:pt x="3178" y="3121"/>
                  </a:lnTo>
                  <a:lnTo>
                    <a:pt x="3170" y="3141"/>
                  </a:lnTo>
                  <a:lnTo>
                    <a:pt x="3158" y="3157"/>
                  </a:lnTo>
                  <a:lnTo>
                    <a:pt x="3141" y="3171"/>
                  </a:lnTo>
                  <a:lnTo>
                    <a:pt x="3122" y="3178"/>
                  </a:lnTo>
                  <a:lnTo>
                    <a:pt x="3100" y="3182"/>
                  </a:lnTo>
                  <a:lnTo>
                    <a:pt x="82" y="3182"/>
                  </a:lnTo>
                  <a:lnTo>
                    <a:pt x="60" y="3178"/>
                  </a:lnTo>
                  <a:lnTo>
                    <a:pt x="41" y="3171"/>
                  </a:lnTo>
                  <a:lnTo>
                    <a:pt x="24" y="3157"/>
                  </a:lnTo>
                  <a:lnTo>
                    <a:pt x="11" y="3141"/>
                  </a:lnTo>
                  <a:lnTo>
                    <a:pt x="2" y="3121"/>
                  </a:lnTo>
                  <a:lnTo>
                    <a:pt x="0" y="3100"/>
                  </a:lnTo>
                  <a:lnTo>
                    <a:pt x="0" y="82"/>
                  </a:lnTo>
                  <a:lnTo>
                    <a:pt x="2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1" y="11"/>
                  </a:lnTo>
                  <a:lnTo>
                    <a:pt x="60" y="2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83" name="Freeform 1050">
              <a:extLst>
                <a:ext uri="{FF2B5EF4-FFF2-40B4-BE49-F238E27FC236}">
                  <a16:creationId xmlns:a16="http://schemas.microsoft.com/office/drawing/2014/main" id="{953B92D2-25CE-466D-8037-F033DC23C3B9}"/>
                </a:ext>
              </a:extLst>
            </p:cNvPr>
            <p:cNvSpPr>
              <a:spLocks/>
            </p:cNvSpPr>
            <p:nvPr/>
          </p:nvSpPr>
          <p:spPr bwMode="auto">
            <a:xfrm>
              <a:off x="2668" y="1258"/>
              <a:ext cx="241" cy="163"/>
            </a:xfrm>
            <a:custGeom>
              <a:avLst/>
              <a:gdLst>
                <a:gd name="T0" fmla="*/ 82 w 241"/>
                <a:gd name="T1" fmla="*/ 0 h 163"/>
                <a:gd name="T2" fmla="*/ 159 w 241"/>
                <a:gd name="T3" fmla="*/ 0 h 163"/>
                <a:gd name="T4" fmla="*/ 181 w 241"/>
                <a:gd name="T5" fmla="*/ 3 h 163"/>
                <a:gd name="T6" fmla="*/ 201 w 241"/>
                <a:gd name="T7" fmla="*/ 11 h 163"/>
                <a:gd name="T8" fmla="*/ 217 w 241"/>
                <a:gd name="T9" fmla="*/ 24 h 163"/>
                <a:gd name="T10" fmla="*/ 230 w 241"/>
                <a:gd name="T11" fmla="*/ 40 h 163"/>
                <a:gd name="T12" fmla="*/ 238 w 241"/>
                <a:gd name="T13" fmla="*/ 60 h 163"/>
                <a:gd name="T14" fmla="*/ 241 w 241"/>
                <a:gd name="T15" fmla="*/ 81 h 163"/>
                <a:gd name="T16" fmla="*/ 238 w 241"/>
                <a:gd name="T17" fmla="*/ 103 h 163"/>
                <a:gd name="T18" fmla="*/ 230 w 241"/>
                <a:gd name="T19" fmla="*/ 123 h 163"/>
                <a:gd name="T20" fmla="*/ 217 w 241"/>
                <a:gd name="T21" fmla="*/ 139 h 163"/>
                <a:gd name="T22" fmla="*/ 201 w 241"/>
                <a:gd name="T23" fmla="*/ 152 h 163"/>
                <a:gd name="T24" fmla="*/ 181 w 241"/>
                <a:gd name="T25" fmla="*/ 160 h 163"/>
                <a:gd name="T26" fmla="*/ 159 w 241"/>
                <a:gd name="T27" fmla="*/ 163 h 163"/>
                <a:gd name="T28" fmla="*/ 82 w 241"/>
                <a:gd name="T29" fmla="*/ 163 h 163"/>
                <a:gd name="T30" fmla="*/ 59 w 241"/>
                <a:gd name="T31" fmla="*/ 160 h 163"/>
                <a:gd name="T32" fmla="*/ 41 w 241"/>
                <a:gd name="T33" fmla="*/ 152 h 163"/>
                <a:gd name="T34" fmla="*/ 23 w 241"/>
                <a:gd name="T35" fmla="*/ 139 h 163"/>
                <a:gd name="T36" fmla="*/ 11 w 241"/>
                <a:gd name="T37" fmla="*/ 123 h 163"/>
                <a:gd name="T38" fmla="*/ 2 w 241"/>
                <a:gd name="T39" fmla="*/ 103 h 163"/>
                <a:gd name="T40" fmla="*/ 0 w 241"/>
                <a:gd name="T41" fmla="*/ 81 h 163"/>
                <a:gd name="T42" fmla="*/ 2 w 241"/>
                <a:gd name="T43" fmla="*/ 60 h 163"/>
                <a:gd name="T44" fmla="*/ 11 w 241"/>
                <a:gd name="T45" fmla="*/ 40 h 163"/>
                <a:gd name="T46" fmla="*/ 23 w 241"/>
                <a:gd name="T47" fmla="*/ 24 h 163"/>
                <a:gd name="T48" fmla="*/ 41 w 241"/>
                <a:gd name="T49" fmla="*/ 11 h 163"/>
                <a:gd name="T50" fmla="*/ 59 w 241"/>
                <a:gd name="T51" fmla="*/ 3 h 163"/>
                <a:gd name="T52" fmla="*/ 82 w 24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241" h="163">
                  <a:moveTo>
                    <a:pt x="82" y="0"/>
                  </a:moveTo>
                  <a:lnTo>
                    <a:pt x="159" y="0"/>
                  </a:lnTo>
                  <a:lnTo>
                    <a:pt x="181" y="3"/>
                  </a:lnTo>
                  <a:lnTo>
                    <a:pt x="201" y="11"/>
                  </a:lnTo>
                  <a:lnTo>
                    <a:pt x="217" y="24"/>
                  </a:lnTo>
                  <a:lnTo>
                    <a:pt x="230" y="40"/>
                  </a:lnTo>
                  <a:lnTo>
                    <a:pt x="238" y="60"/>
                  </a:lnTo>
                  <a:lnTo>
                    <a:pt x="241" y="81"/>
                  </a:lnTo>
                  <a:lnTo>
                    <a:pt x="238" y="103"/>
                  </a:lnTo>
                  <a:lnTo>
                    <a:pt x="230" y="123"/>
                  </a:lnTo>
                  <a:lnTo>
                    <a:pt x="217" y="139"/>
                  </a:lnTo>
                  <a:lnTo>
                    <a:pt x="201" y="152"/>
                  </a:lnTo>
                  <a:lnTo>
                    <a:pt x="181" y="160"/>
                  </a:lnTo>
                  <a:lnTo>
                    <a:pt x="159" y="163"/>
                  </a:lnTo>
                  <a:lnTo>
                    <a:pt x="82" y="163"/>
                  </a:lnTo>
                  <a:lnTo>
                    <a:pt x="59" y="160"/>
                  </a:lnTo>
                  <a:lnTo>
                    <a:pt x="41" y="152"/>
                  </a:lnTo>
                  <a:lnTo>
                    <a:pt x="23" y="139"/>
                  </a:lnTo>
                  <a:lnTo>
                    <a:pt x="11" y="123"/>
                  </a:lnTo>
                  <a:lnTo>
                    <a:pt x="2" y="103"/>
                  </a:lnTo>
                  <a:lnTo>
                    <a:pt x="0" y="81"/>
                  </a:lnTo>
                  <a:lnTo>
                    <a:pt x="2" y="60"/>
                  </a:lnTo>
                  <a:lnTo>
                    <a:pt x="11" y="40"/>
                  </a:lnTo>
                  <a:lnTo>
                    <a:pt x="23" y="24"/>
                  </a:lnTo>
                  <a:lnTo>
                    <a:pt x="41" y="11"/>
                  </a:lnTo>
                  <a:lnTo>
                    <a:pt x="59" y="3"/>
                  </a:lnTo>
                  <a:lnTo>
                    <a:pt x="8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84" name="Freeform 1051">
              <a:extLst>
                <a:ext uri="{FF2B5EF4-FFF2-40B4-BE49-F238E27FC236}">
                  <a16:creationId xmlns:a16="http://schemas.microsoft.com/office/drawing/2014/main" id="{84663770-62D5-4097-8B42-0EA3654E9235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258"/>
              <a:ext cx="1651" cy="163"/>
            </a:xfrm>
            <a:custGeom>
              <a:avLst/>
              <a:gdLst>
                <a:gd name="T0" fmla="*/ 81 w 1651"/>
                <a:gd name="T1" fmla="*/ 0 h 163"/>
                <a:gd name="T2" fmla="*/ 1569 w 1651"/>
                <a:gd name="T3" fmla="*/ 0 h 163"/>
                <a:gd name="T4" fmla="*/ 1591 w 1651"/>
                <a:gd name="T5" fmla="*/ 3 h 163"/>
                <a:gd name="T6" fmla="*/ 1610 w 1651"/>
                <a:gd name="T7" fmla="*/ 11 h 163"/>
                <a:gd name="T8" fmla="*/ 1627 w 1651"/>
                <a:gd name="T9" fmla="*/ 24 h 163"/>
                <a:gd name="T10" fmla="*/ 1639 w 1651"/>
                <a:gd name="T11" fmla="*/ 40 h 163"/>
                <a:gd name="T12" fmla="*/ 1648 w 1651"/>
                <a:gd name="T13" fmla="*/ 60 h 163"/>
                <a:gd name="T14" fmla="*/ 1651 w 1651"/>
                <a:gd name="T15" fmla="*/ 81 h 163"/>
                <a:gd name="T16" fmla="*/ 1648 w 1651"/>
                <a:gd name="T17" fmla="*/ 103 h 163"/>
                <a:gd name="T18" fmla="*/ 1639 w 1651"/>
                <a:gd name="T19" fmla="*/ 123 h 163"/>
                <a:gd name="T20" fmla="*/ 1627 w 1651"/>
                <a:gd name="T21" fmla="*/ 139 h 163"/>
                <a:gd name="T22" fmla="*/ 1610 w 1651"/>
                <a:gd name="T23" fmla="*/ 152 h 163"/>
                <a:gd name="T24" fmla="*/ 1591 w 1651"/>
                <a:gd name="T25" fmla="*/ 160 h 163"/>
                <a:gd name="T26" fmla="*/ 1569 w 1651"/>
                <a:gd name="T27" fmla="*/ 163 h 163"/>
                <a:gd name="T28" fmla="*/ 81 w 1651"/>
                <a:gd name="T29" fmla="*/ 163 h 163"/>
                <a:gd name="T30" fmla="*/ 60 w 1651"/>
                <a:gd name="T31" fmla="*/ 160 h 163"/>
                <a:gd name="T32" fmla="*/ 40 w 1651"/>
                <a:gd name="T33" fmla="*/ 152 h 163"/>
                <a:gd name="T34" fmla="*/ 24 w 1651"/>
                <a:gd name="T35" fmla="*/ 139 h 163"/>
                <a:gd name="T36" fmla="*/ 11 w 1651"/>
                <a:gd name="T37" fmla="*/ 123 h 163"/>
                <a:gd name="T38" fmla="*/ 3 w 1651"/>
                <a:gd name="T39" fmla="*/ 103 h 163"/>
                <a:gd name="T40" fmla="*/ 0 w 1651"/>
                <a:gd name="T41" fmla="*/ 81 h 163"/>
                <a:gd name="T42" fmla="*/ 3 w 1651"/>
                <a:gd name="T43" fmla="*/ 60 h 163"/>
                <a:gd name="T44" fmla="*/ 11 w 1651"/>
                <a:gd name="T45" fmla="*/ 40 h 163"/>
                <a:gd name="T46" fmla="*/ 24 w 1651"/>
                <a:gd name="T47" fmla="*/ 24 h 163"/>
                <a:gd name="T48" fmla="*/ 40 w 1651"/>
                <a:gd name="T49" fmla="*/ 11 h 163"/>
                <a:gd name="T50" fmla="*/ 60 w 1651"/>
                <a:gd name="T51" fmla="*/ 3 h 163"/>
                <a:gd name="T52" fmla="*/ 81 w 1651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651" h="163">
                  <a:moveTo>
                    <a:pt x="81" y="0"/>
                  </a:moveTo>
                  <a:lnTo>
                    <a:pt x="1569" y="0"/>
                  </a:lnTo>
                  <a:lnTo>
                    <a:pt x="1591" y="3"/>
                  </a:lnTo>
                  <a:lnTo>
                    <a:pt x="1610" y="11"/>
                  </a:lnTo>
                  <a:lnTo>
                    <a:pt x="1627" y="24"/>
                  </a:lnTo>
                  <a:lnTo>
                    <a:pt x="1639" y="40"/>
                  </a:lnTo>
                  <a:lnTo>
                    <a:pt x="1648" y="60"/>
                  </a:lnTo>
                  <a:lnTo>
                    <a:pt x="1651" y="81"/>
                  </a:lnTo>
                  <a:lnTo>
                    <a:pt x="1648" y="103"/>
                  </a:lnTo>
                  <a:lnTo>
                    <a:pt x="1639" y="123"/>
                  </a:lnTo>
                  <a:lnTo>
                    <a:pt x="1627" y="139"/>
                  </a:lnTo>
                  <a:lnTo>
                    <a:pt x="1610" y="152"/>
                  </a:lnTo>
                  <a:lnTo>
                    <a:pt x="1591" y="160"/>
                  </a:lnTo>
                  <a:lnTo>
                    <a:pt x="1569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2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3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85" name="Freeform 1052">
              <a:extLst>
                <a:ext uri="{FF2B5EF4-FFF2-40B4-BE49-F238E27FC236}">
                  <a16:creationId xmlns:a16="http://schemas.microsoft.com/office/drawing/2014/main" id="{1C92A24D-98A2-46B0-A6B0-628C7F2D6471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1734"/>
              <a:ext cx="1572" cy="163"/>
            </a:xfrm>
            <a:custGeom>
              <a:avLst/>
              <a:gdLst>
                <a:gd name="T0" fmla="*/ 81 w 1572"/>
                <a:gd name="T1" fmla="*/ 0 h 163"/>
                <a:gd name="T2" fmla="*/ 1492 w 1572"/>
                <a:gd name="T3" fmla="*/ 0 h 163"/>
                <a:gd name="T4" fmla="*/ 1513 w 1572"/>
                <a:gd name="T5" fmla="*/ 2 h 163"/>
                <a:gd name="T6" fmla="*/ 1533 w 1572"/>
                <a:gd name="T7" fmla="*/ 11 h 163"/>
                <a:gd name="T8" fmla="*/ 1549 w 1572"/>
                <a:gd name="T9" fmla="*/ 24 h 163"/>
                <a:gd name="T10" fmla="*/ 1561 w 1572"/>
                <a:gd name="T11" fmla="*/ 40 h 163"/>
                <a:gd name="T12" fmla="*/ 1570 w 1572"/>
                <a:gd name="T13" fmla="*/ 60 h 163"/>
                <a:gd name="T14" fmla="*/ 1572 w 1572"/>
                <a:gd name="T15" fmla="*/ 81 h 163"/>
                <a:gd name="T16" fmla="*/ 1570 w 1572"/>
                <a:gd name="T17" fmla="*/ 103 h 163"/>
                <a:gd name="T18" fmla="*/ 1561 w 1572"/>
                <a:gd name="T19" fmla="*/ 123 h 163"/>
                <a:gd name="T20" fmla="*/ 1549 w 1572"/>
                <a:gd name="T21" fmla="*/ 139 h 163"/>
                <a:gd name="T22" fmla="*/ 1533 w 1572"/>
                <a:gd name="T23" fmla="*/ 151 h 163"/>
                <a:gd name="T24" fmla="*/ 1513 w 1572"/>
                <a:gd name="T25" fmla="*/ 160 h 163"/>
                <a:gd name="T26" fmla="*/ 1492 w 1572"/>
                <a:gd name="T27" fmla="*/ 163 h 163"/>
                <a:gd name="T28" fmla="*/ 81 w 1572"/>
                <a:gd name="T29" fmla="*/ 163 h 163"/>
                <a:gd name="T30" fmla="*/ 60 w 1572"/>
                <a:gd name="T31" fmla="*/ 160 h 163"/>
                <a:gd name="T32" fmla="*/ 40 w 1572"/>
                <a:gd name="T33" fmla="*/ 151 h 163"/>
                <a:gd name="T34" fmla="*/ 24 w 1572"/>
                <a:gd name="T35" fmla="*/ 139 h 163"/>
                <a:gd name="T36" fmla="*/ 11 w 1572"/>
                <a:gd name="T37" fmla="*/ 123 h 163"/>
                <a:gd name="T38" fmla="*/ 3 w 1572"/>
                <a:gd name="T39" fmla="*/ 103 h 163"/>
                <a:gd name="T40" fmla="*/ 0 w 1572"/>
                <a:gd name="T41" fmla="*/ 81 h 163"/>
                <a:gd name="T42" fmla="*/ 3 w 1572"/>
                <a:gd name="T43" fmla="*/ 60 h 163"/>
                <a:gd name="T44" fmla="*/ 11 w 1572"/>
                <a:gd name="T45" fmla="*/ 40 h 163"/>
                <a:gd name="T46" fmla="*/ 24 w 1572"/>
                <a:gd name="T47" fmla="*/ 24 h 163"/>
                <a:gd name="T48" fmla="*/ 40 w 1572"/>
                <a:gd name="T49" fmla="*/ 11 h 163"/>
                <a:gd name="T50" fmla="*/ 60 w 1572"/>
                <a:gd name="T51" fmla="*/ 2 h 163"/>
                <a:gd name="T52" fmla="*/ 81 w 1572"/>
                <a:gd name="T53" fmla="*/ 0 h 16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572" h="163">
                  <a:moveTo>
                    <a:pt x="81" y="0"/>
                  </a:moveTo>
                  <a:lnTo>
                    <a:pt x="1492" y="0"/>
                  </a:lnTo>
                  <a:lnTo>
                    <a:pt x="1513" y="2"/>
                  </a:lnTo>
                  <a:lnTo>
                    <a:pt x="1533" y="11"/>
                  </a:lnTo>
                  <a:lnTo>
                    <a:pt x="1549" y="24"/>
                  </a:lnTo>
                  <a:lnTo>
                    <a:pt x="1561" y="40"/>
                  </a:lnTo>
                  <a:lnTo>
                    <a:pt x="1570" y="60"/>
                  </a:lnTo>
                  <a:lnTo>
                    <a:pt x="1572" y="81"/>
                  </a:lnTo>
                  <a:lnTo>
                    <a:pt x="1570" y="103"/>
                  </a:lnTo>
                  <a:lnTo>
                    <a:pt x="1561" y="123"/>
                  </a:lnTo>
                  <a:lnTo>
                    <a:pt x="1549" y="139"/>
                  </a:lnTo>
                  <a:lnTo>
                    <a:pt x="1533" y="151"/>
                  </a:lnTo>
                  <a:lnTo>
                    <a:pt x="1513" y="160"/>
                  </a:lnTo>
                  <a:lnTo>
                    <a:pt x="1492" y="163"/>
                  </a:lnTo>
                  <a:lnTo>
                    <a:pt x="81" y="163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1"/>
                  </a:lnTo>
                  <a:lnTo>
                    <a:pt x="3" y="60"/>
                  </a:lnTo>
                  <a:lnTo>
                    <a:pt x="11" y="40"/>
                  </a:lnTo>
                  <a:lnTo>
                    <a:pt x="24" y="24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86" name="Freeform 1053">
              <a:extLst>
                <a:ext uri="{FF2B5EF4-FFF2-40B4-BE49-F238E27FC236}">
                  <a16:creationId xmlns:a16="http://schemas.microsoft.com/office/drawing/2014/main" id="{35BB5057-2C59-4E30-B5B3-36EC56500FD6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210"/>
              <a:ext cx="1062" cy="162"/>
            </a:xfrm>
            <a:custGeom>
              <a:avLst/>
              <a:gdLst>
                <a:gd name="T0" fmla="*/ 81 w 1062"/>
                <a:gd name="T1" fmla="*/ 0 h 162"/>
                <a:gd name="T2" fmla="*/ 981 w 1062"/>
                <a:gd name="T3" fmla="*/ 0 h 162"/>
                <a:gd name="T4" fmla="*/ 1002 w 1062"/>
                <a:gd name="T5" fmla="*/ 2 h 162"/>
                <a:gd name="T6" fmla="*/ 1022 w 1062"/>
                <a:gd name="T7" fmla="*/ 11 h 162"/>
                <a:gd name="T8" fmla="*/ 1038 w 1062"/>
                <a:gd name="T9" fmla="*/ 23 h 162"/>
                <a:gd name="T10" fmla="*/ 1051 w 1062"/>
                <a:gd name="T11" fmla="*/ 39 h 162"/>
                <a:gd name="T12" fmla="*/ 1059 w 1062"/>
                <a:gd name="T13" fmla="*/ 59 h 162"/>
                <a:gd name="T14" fmla="*/ 1062 w 1062"/>
                <a:gd name="T15" fmla="*/ 80 h 162"/>
                <a:gd name="T16" fmla="*/ 1059 w 1062"/>
                <a:gd name="T17" fmla="*/ 103 h 162"/>
                <a:gd name="T18" fmla="*/ 1051 w 1062"/>
                <a:gd name="T19" fmla="*/ 123 h 162"/>
                <a:gd name="T20" fmla="*/ 1038 w 1062"/>
                <a:gd name="T21" fmla="*/ 139 h 162"/>
                <a:gd name="T22" fmla="*/ 1022 w 1062"/>
                <a:gd name="T23" fmla="*/ 151 h 162"/>
                <a:gd name="T24" fmla="*/ 1002 w 1062"/>
                <a:gd name="T25" fmla="*/ 160 h 162"/>
                <a:gd name="T26" fmla="*/ 981 w 1062"/>
                <a:gd name="T27" fmla="*/ 162 h 162"/>
                <a:gd name="T28" fmla="*/ 81 w 1062"/>
                <a:gd name="T29" fmla="*/ 162 h 162"/>
                <a:gd name="T30" fmla="*/ 60 w 1062"/>
                <a:gd name="T31" fmla="*/ 160 h 162"/>
                <a:gd name="T32" fmla="*/ 40 w 1062"/>
                <a:gd name="T33" fmla="*/ 151 h 162"/>
                <a:gd name="T34" fmla="*/ 24 w 1062"/>
                <a:gd name="T35" fmla="*/ 139 h 162"/>
                <a:gd name="T36" fmla="*/ 11 w 1062"/>
                <a:gd name="T37" fmla="*/ 123 h 162"/>
                <a:gd name="T38" fmla="*/ 3 w 1062"/>
                <a:gd name="T39" fmla="*/ 103 h 162"/>
                <a:gd name="T40" fmla="*/ 0 w 1062"/>
                <a:gd name="T41" fmla="*/ 80 h 162"/>
                <a:gd name="T42" fmla="*/ 3 w 1062"/>
                <a:gd name="T43" fmla="*/ 59 h 162"/>
                <a:gd name="T44" fmla="*/ 11 w 1062"/>
                <a:gd name="T45" fmla="*/ 39 h 162"/>
                <a:gd name="T46" fmla="*/ 24 w 1062"/>
                <a:gd name="T47" fmla="*/ 23 h 162"/>
                <a:gd name="T48" fmla="*/ 40 w 1062"/>
                <a:gd name="T49" fmla="*/ 11 h 162"/>
                <a:gd name="T50" fmla="*/ 60 w 1062"/>
                <a:gd name="T51" fmla="*/ 2 h 162"/>
                <a:gd name="T52" fmla="*/ 81 w 1062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62" h="162">
                  <a:moveTo>
                    <a:pt x="81" y="0"/>
                  </a:moveTo>
                  <a:lnTo>
                    <a:pt x="981" y="0"/>
                  </a:lnTo>
                  <a:lnTo>
                    <a:pt x="1002" y="2"/>
                  </a:lnTo>
                  <a:lnTo>
                    <a:pt x="1022" y="11"/>
                  </a:lnTo>
                  <a:lnTo>
                    <a:pt x="1038" y="23"/>
                  </a:lnTo>
                  <a:lnTo>
                    <a:pt x="1051" y="39"/>
                  </a:lnTo>
                  <a:lnTo>
                    <a:pt x="1059" y="59"/>
                  </a:lnTo>
                  <a:lnTo>
                    <a:pt x="1062" y="80"/>
                  </a:lnTo>
                  <a:lnTo>
                    <a:pt x="1059" y="103"/>
                  </a:lnTo>
                  <a:lnTo>
                    <a:pt x="1051" y="123"/>
                  </a:lnTo>
                  <a:lnTo>
                    <a:pt x="1038" y="139"/>
                  </a:lnTo>
                  <a:lnTo>
                    <a:pt x="1022" y="151"/>
                  </a:lnTo>
                  <a:lnTo>
                    <a:pt x="1002" y="160"/>
                  </a:lnTo>
                  <a:lnTo>
                    <a:pt x="98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87" name="Freeform 1054">
              <a:extLst>
                <a:ext uri="{FF2B5EF4-FFF2-40B4-BE49-F238E27FC236}">
                  <a16:creationId xmlns:a16="http://schemas.microsoft.com/office/drawing/2014/main" id="{916930EE-D168-4B62-93B0-55C27A75EDD4}"/>
                </a:ext>
              </a:extLst>
            </p:cNvPr>
            <p:cNvSpPr>
              <a:spLocks/>
            </p:cNvSpPr>
            <p:nvPr/>
          </p:nvSpPr>
          <p:spPr bwMode="auto">
            <a:xfrm>
              <a:off x="826" y="2677"/>
              <a:ext cx="673" cy="162"/>
            </a:xfrm>
            <a:custGeom>
              <a:avLst/>
              <a:gdLst>
                <a:gd name="T0" fmla="*/ 81 w 673"/>
                <a:gd name="T1" fmla="*/ 0 h 162"/>
                <a:gd name="T2" fmla="*/ 591 w 673"/>
                <a:gd name="T3" fmla="*/ 0 h 162"/>
                <a:gd name="T4" fmla="*/ 614 w 673"/>
                <a:gd name="T5" fmla="*/ 2 h 162"/>
                <a:gd name="T6" fmla="*/ 633 w 673"/>
                <a:gd name="T7" fmla="*/ 11 h 162"/>
                <a:gd name="T8" fmla="*/ 650 w 673"/>
                <a:gd name="T9" fmla="*/ 23 h 162"/>
                <a:gd name="T10" fmla="*/ 662 w 673"/>
                <a:gd name="T11" fmla="*/ 39 h 162"/>
                <a:gd name="T12" fmla="*/ 671 w 673"/>
                <a:gd name="T13" fmla="*/ 59 h 162"/>
                <a:gd name="T14" fmla="*/ 673 w 673"/>
                <a:gd name="T15" fmla="*/ 80 h 162"/>
                <a:gd name="T16" fmla="*/ 671 w 673"/>
                <a:gd name="T17" fmla="*/ 103 h 162"/>
                <a:gd name="T18" fmla="*/ 662 w 673"/>
                <a:gd name="T19" fmla="*/ 123 h 162"/>
                <a:gd name="T20" fmla="*/ 650 w 673"/>
                <a:gd name="T21" fmla="*/ 139 h 162"/>
                <a:gd name="T22" fmla="*/ 632 w 673"/>
                <a:gd name="T23" fmla="*/ 151 h 162"/>
                <a:gd name="T24" fmla="*/ 614 w 673"/>
                <a:gd name="T25" fmla="*/ 160 h 162"/>
                <a:gd name="T26" fmla="*/ 591 w 673"/>
                <a:gd name="T27" fmla="*/ 162 h 162"/>
                <a:gd name="T28" fmla="*/ 81 w 673"/>
                <a:gd name="T29" fmla="*/ 162 h 162"/>
                <a:gd name="T30" fmla="*/ 60 w 673"/>
                <a:gd name="T31" fmla="*/ 160 h 162"/>
                <a:gd name="T32" fmla="*/ 40 w 673"/>
                <a:gd name="T33" fmla="*/ 151 h 162"/>
                <a:gd name="T34" fmla="*/ 24 w 673"/>
                <a:gd name="T35" fmla="*/ 139 h 162"/>
                <a:gd name="T36" fmla="*/ 11 w 673"/>
                <a:gd name="T37" fmla="*/ 123 h 162"/>
                <a:gd name="T38" fmla="*/ 3 w 673"/>
                <a:gd name="T39" fmla="*/ 103 h 162"/>
                <a:gd name="T40" fmla="*/ 0 w 673"/>
                <a:gd name="T41" fmla="*/ 80 h 162"/>
                <a:gd name="T42" fmla="*/ 3 w 673"/>
                <a:gd name="T43" fmla="*/ 59 h 162"/>
                <a:gd name="T44" fmla="*/ 11 w 673"/>
                <a:gd name="T45" fmla="*/ 39 h 162"/>
                <a:gd name="T46" fmla="*/ 24 w 673"/>
                <a:gd name="T47" fmla="*/ 23 h 162"/>
                <a:gd name="T48" fmla="*/ 40 w 673"/>
                <a:gd name="T49" fmla="*/ 11 h 162"/>
                <a:gd name="T50" fmla="*/ 60 w 673"/>
                <a:gd name="T51" fmla="*/ 2 h 162"/>
                <a:gd name="T52" fmla="*/ 81 w 673"/>
                <a:gd name="T53" fmla="*/ 0 h 1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73" h="162">
                  <a:moveTo>
                    <a:pt x="81" y="0"/>
                  </a:moveTo>
                  <a:lnTo>
                    <a:pt x="591" y="0"/>
                  </a:lnTo>
                  <a:lnTo>
                    <a:pt x="614" y="2"/>
                  </a:lnTo>
                  <a:lnTo>
                    <a:pt x="633" y="11"/>
                  </a:lnTo>
                  <a:lnTo>
                    <a:pt x="650" y="23"/>
                  </a:lnTo>
                  <a:lnTo>
                    <a:pt x="662" y="39"/>
                  </a:lnTo>
                  <a:lnTo>
                    <a:pt x="671" y="59"/>
                  </a:lnTo>
                  <a:lnTo>
                    <a:pt x="673" y="80"/>
                  </a:lnTo>
                  <a:lnTo>
                    <a:pt x="671" y="103"/>
                  </a:lnTo>
                  <a:lnTo>
                    <a:pt x="662" y="123"/>
                  </a:lnTo>
                  <a:lnTo>
                    <a:pt x="650" y="139"/>
                  </a:lnTo>
                  <a:lnTo>
                    <a:pt x="632" y="151"/>
                  </a:lnTo>
                  <a:lnTo>
                    <a:pt x="614" y="160"/>
                  </a:lnTo>
                  <a:lnTo>
                    <a:pt x="591" y="162"/>
                  </a:lnTo>
                  <a:lnTo>
                    <a:pt x="81" y="162"/>
                  </a:lnTo>
                  <a:lnTo>
                    <a:pt x="60" y="160"/>
                  </a:lnTo>
                  <a:lnTo>
                    <a:pt x="40" y="151"/>
                  </a:lnTo>
                  <a:lnTo>
                    <a:pt x="24" y="139"/>
                  </a:lnTo>
                  <a:lnTo>
                    <a:pt x="11" y="123"/>
                  </a:lnTo>
                  <a:lnTo>
                    <a:pt x="3" y="103"/>
                  </a:lnTo>
                  <a:lnTo>
                    <a:pt x="0" y="80"/>
                  </a:lnTo>
                  <a:lnTo>
                    <a:pt x="3" y="59"/>
                  </a:lnTo>
                  <a:lnTo>
                    <a:pt x="11" y="39"/>
                  </a:lnTo>
                  <a:lnTo>
                    <a:pt x="24" y="23"/>
                  </a:lnTo>
                  <a:lnTo>
                    <a:pt x="40" y="11"/>
                  </a:lnTo>
                  <a:lnTo>
                    <a:pt x="60" y="2"/>
                  </a:lnTo>
                  <a:lnTo>
                    <a:pt x="8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54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89" name="TextBox 88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49" name="Group 48"/>
          <p:cNvGrpSpPr/>
          <p:nvPr/>
        </p:nvGrpSpPr>
        <p:grpSpPr>
          <a:xfrm>
            <a:off x="3389045" y="871249"/>
            <a:ext cx="5413910" cy="826138"/>
            <a:chOff x="3331981" y="763673"/>
            <a:chExt cx="5413910" cy="826138"/>
          </a:xfrm>
        </p:grpSpPr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331981" y="763673"/>
              <a:ext cx="54139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Special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Infographic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430227851"/>
      </p:ext>
    </p:extLst>
  </p:cSld>
  <p:clrMapOvr>
    <a:masterClrMapping/>
  </p:clrMapOvr>
  <p:transition spd="slow">
    <p:wip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FC6F57C-99DB-4798-B4AB-E1298E5FA36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6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3189020" y="871249"/>
            <a:ext cx="5813960" cy="826138"/>
            <a:chOff x="3131956" y="763673"/>
            <a:chExt cx="5813960" cy="826138"/>
          </a:xfrm>
        </p:grpSpPr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131956" y="763673"/>
              <a:ext cx="581396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Great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Electronic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  <p:sp>
        <p:nvSpPr>
          <p:cNvPr id="12" name="TextBox 11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 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Presentation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52355449-ADEA-4A83-893C-2A604EF31A15}"/>
              </a:ext>
            </a:extLst>
          </p:cNvPr>
          <p:cNvSpPr/>
          <p:nvPr/>
        </p:nvSpPr>
        <p:spPr>
          <a:xfrm>
            <a:off x="859281" y="2244641"/>
            <a:ext cx="2224146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base"/>
            <a:r>
              <a:rPr lang="id-ID" sz="1200" b="1" i="0" dirty="0">
                <a:solidFill>
                  <a:schemeClr val="accent4"/>
                </a:solidFill>
                <a:effectLst/>
                <a:latin typeface="Segoe UI" panose="020B0502040204020203" pitchFamily="34" charset="0"/>
                <a:ea typeface="Roboto Condensed" panose="02000000000000000000" pitchFamily="2" charset="0"/>
                <a:cs typeface="Segoe UI" panose="020B0502040204020203" pitchFamily="34" charset="0"/>
              </a:rPr>
              <a:t>0,988%  Percen</a:t>
            </a:r>
            <a:endParaRPr lang="en-US" sz="1200" b="1" i="0" dirty="0">
              <a:solidFill>
                <a:schemeClr val="accent4"/>
              </a:solidFill>
              <a:effectLst/>
              <a:latin typeface="Segoe UI" panose="020B0502040204020203" pitchFamily="34" charset="0"/>
              <a:ea typeface="Roboto Condensed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15" name="Rectangle: Rounded Corners 45">
            <a:extLst>
              <a:ext uri="{FF2B5EF4-FFF2-40B4-BE49-F238E27FC236}">
                <a16:creationId xmlns:a16="http://schemas.microsoft.com/office/drawing/2014/main" id="{47E084F2-736F-498F-A542-91BA0A3C61E5}"/>
              </a:ext>
            </a:extLst>
          </p:cNvPr>
          <p:cNvSpPr/>
          <p:nvPr/>
        </p:nvSpPr>
        <p:spPr>
          <a:xfrm>
            <a:off x="859281" y="2613829"/>
            <a:ext cx="1892388" cy="323103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More Statistic</a:t>
            </a:r>
            <a:endParaRPr lang="id-ID" sz="12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0A3885B3-E294-4259-852B-9B5FE6AAE00A}"/>
              </a:ext>
            </a:extLst>
          </p:cNvPr>
          <p:cNvSpPr/>
          <p:nvPr/>
        </p:nvSpPr>
        <p:spPr>
          <a:xfrm>
            <a:off x="2967689" y="2186789"/>
            <a:ext cx="2984875" cy="8540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music, sport, 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52355449-ADEA-4A83-893C-2A604EF31A15}"/>
              </a:ext>
            </a:extLst>
          </p:cNvPr>
          <p:cNvSpPr/>
          <p:nvPr/>
        </p:nvSpPr>
        <p:spPr>
          <a:xfrm>
            <a:off x="6375003" y="2244641"/>
            <a:ext cx="2224146" cy="27699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base"/>
            <a:r>
              <a:rPr lang="id-ID" sz="1200" b="1" i="0" dirty="0">
                <a:solidFill>
                  <a:schemeClr val="accent4"/>
                </a:solidFill>
                <a:effectLst/>
                <a:latin typeface="Segoe UI" panose="020B0502040204020203" pitchFamily="34" charset="0"/>
                <a:ea typeface="Roboto Condensed" panose="02000000000000000000" pitchFamily="2" charset="0"/>
                <a:cs typeface="Segoe UI" panose="020B0502040204020203" pitchFamily="34" charset="0"/>
              </a:rPr>
              <a:t>0,988%  Percen</a:t>
            </a:r>
            <a:endParaRPr lang="en-US" sz="1200" b="1" i="0" dirty="0">
              <a:solidFill>
                <a:schemeClr val="accent4"/>
              </a:solidFill>
              <a:effectLst/>
              <a:latin typeface="Segoe UI" panose="020B0502040204020203" pitchFamily="34" charset="0"/>
              <a:ea typeface="Roboto Condensed" panose="02000000000000000000" pitchFamily="2" charset="0"/>
              <a:cs typeface="Segoe UI" panose="020B0502040204020203" pitchFamily="34" charset="0"/>
            </a:endParaRPr>
          </a:p>
        </p:txBody>
      </p:sp>
      <p:sp>
        <p:nvSpPr>
          <p:cNvPr id="18" name="Rectangle: Rounded Corners 45">
            <a:extLst>
              <a:ext uri="{FF2B5EF4-FFF2-40B4-BE49-F238E27FC236}">
                <a16:creationId xmlns:a16="http://schemas.microsoft.com/office/drawing/2014/main" id="{47E084F2-736F-498F-A542-91BA0A3C61E5}"/>
              </a:ext>
            </a:extLst>
          </p:cNvPr>
          <p:cNvSpPr/>
          <p:nvPr/>
        </p:nvSpPr>
        <p:spPr>
          <a:xfrm>
            <a:off x="6375003" y="2613829"/>
            <a:ext cx="1892388" cy="323103"/>
          </a:xfrm>
          <a:prstGeom prst="roundRect">
            <a:avLst>
              <a:gd name="adj" fmla="val 50000"/>
            </a:avLst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More Statistic</a:t>
            </a:r>
            <a:endParaRPr lang="id-ID" sz="1200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0A3885B3-E294-4259-852B-9B5FE6AAE00A}"/>
              </a:ext>
            </a:extLst>
          </p:cNvPr>
          <p:cNvSpPr/>
          <p:nvPr/>
        </p:nvSpPr>
        <p:spPr>
          <a:xfrm>
            <a:off x="8483411" y="2186789"/>
            <a:ext cx="2984875" cy="8540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music, sport, </a:t>
            </a:r>
          </a:p>
        </p:txBody>
      </p:sp>
    </p:spTree>
    <p:extLst>
      <p:ext uri="{BB962C8B-B14F-4D97-AF65-F5344CB8AC3E}">
        <p14:creationId xmlns:p14="http://schemas.microsoft.com/office/powerpoint/2010/main" val="2413243957"/>
      </p:ext>
    </p:extLst>
  </p:cSld>
  <p:clrMapOvr>
    <a:masterClrMapping/>
  </p:clrMapOvr>
  <p:transition spd="slow">
    <p:wipe/>
  </p:transition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EAFF2F7-83FA-4D47-A1C8-23330BCF205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6" name="Rectangle 15"/>
          <p:cNvSpPr/>
          <p:nvPr/>
        </p:nvSpPr>
        <p:spPr>
          <a:xfrm>
            <a:off x="990600" y="0"/>
            <a:ext cx="10210800" cy="5962650"/>
          </a:xfrm>
          <a:prstGeom prst="rect">
            <a:avLst/>
          </a:prstGeom>
          <a:solidFill>
            <a:schemeClr val="accent4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Oval 4"/>
          <p:cNvSpPr/>
          <p:nvPr/>
        </p:nvSpPr>
        <p:spPr>
          <a:xfrm>
            <a:off x="6054563" y="4776029"/>
            <a:ext cx="3640350" cy="3640350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876300" sx="102000" sy="102000" algn="ctr" rotWithShape="0">
              <a:prstClr val="black">
                <a:alpha val="1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27" name="Freeform 26"/>
          <p:cNvSpPr/>
          <p:nvPr/>
        </p:nvSpPr>
        <p:spPr>
          <a:xfrm>
            <a:off x="8591550" y="1"/>
            <a:ext cx="3600450" cy="1800225"/>
          </a:xfrm>
          <a:custGeom>
            <a:avLst/>
            <a:gdLst>
              <a:gd name="connsiteX0" fmla="*/ 0 w 3600450"/>
              <a:gd name="connsiteY0" fmla="*/ 0 h 1800225"/>
              <a:gd name="connsiteX1" fmla="*/ 3600450 w 3600450"/>
              <a:gd name="connsiteY1" fmla="*/ 0 h 1800225"/>
              <a:gd name="connsiteX2" fmla="*/ 1800225 w 3600450"/>
              <a:gd name="connsiteY2" fmla="*/ 1800225 h 1800225"/>
              <a:gd name="connsiteX3" fmla="*/ 0 w 3600450"/>
              <a:gd name="connsiteY3" fmla="*/ 0 h 18002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00450" h="1800225">
                <a:moveTo>
                  <a:pt x="0" y="0"/>
                </a:moveTo>
                <a:lnTo>
                  <a:pt x="3600450" y="0"/>
                </a:lnTo>
                <a:cubicBezTo>
                  <a:pt x="3600450" y="994237"/>
                  <a:pt x="2794462" y="1800225"/>
                  <a:pt x="1800225" y="1800225"/>
                </a:cubicBezTo>
                <a:cubicBezTo>
                  <a:pt x="805988" y="1800225"/>
                  <a:pt x="0" y="994237"/>
                  <a:pt x="0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  <a:effectLst>
            <a:outerShdw blurRad="876300" sx="102000" sy="102000" algn="ctr" rotWithShape="0">
              <a:prstClr val="black">
                <a:alpha val="1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29" name="Oval 28"/>
          <p:cNvSpPr/>
          <p:nvPr/>
        </p:nvSpPr>
        <p:spPr>
          <a:xfrm>
            <a:off x="284500" y="900113"/>
            <a:ext cx="1412200" cy="1412200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>
            <a:outerShdw blurRad="876300" sx="102000" sy="102000" algn="ctr" rotWithShape="0">
              <a:prstClr val="black">
                <a:alpha val="1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2324100" y="2611100"/>
            <a:ext cx="659586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8000" b="1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Thank You</a:t>
            </a:r>
            <a:endParaRPr lang="en-US" sz="8000" b="1" dirty="0">
              <a:solidFill>
                <a:schemeClr val="bg1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2378616" y="3672929"/>
            <a:ext cx="527469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ametdolor</a:t>
            </a:r>
            <a:r>
              <a:rPr lang="en-US" sz="110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 sit </a:t>
            </a:r>
            <a:r>
              <a:rPr lang="en-US" sz="1100" spc="300" dirty="0" err="1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solidFill>
                <a:schemeClr val="bg1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1556885" y="5347064"/>
            <a:ext cx="203429" cy="1053851"/>
            <a:chOff x="173620" y="185195"/>
            <a:chExt cx="173620" cy="899425"/>
          </a:xfrm>
        </p:grpSpPr>
        <p:sp>
          <p:nvSpPr>
            <p:cNvPr id="37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1" name="TextBox 40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2378616" y="1738730"/>
            <a:ext cx="22794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cxnSp>
        <p:nvCxnSpPr>
          <p:cNvPr id="42" name="Straight Connector 41"/>
          <p:cNvCxnSpPr/>
          <p:nvPr/>
        </p:nvCxnSpPr>
        <p:spPr>
          <a:xfrm>
            <a:off x="8553450" y="3258800"/>
            <a:ext cx="1504950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24566049"/>
      </p:ext>
    </p:extLst>
  </p:cSld>
  <p:clrMapOvr>
    <a:masterClrMapping/>
  </p:clrMapOvr>
  <p:transition spd="slow">
    <p:wip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ight Triangle 7"/>
          <p:cNvSpPr/>
          <p:nvPr/>
        </p:nvSpPr>
        <p:spPr>
          <a:xfrm rot="5400000">
            <a:off x="1310680" y="1810514"/>
            <a:ext cx="1470620" cy="1470620"/>
          </a:xfrm>
          <a:prstGeom prst="rt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9" name="Right Triangle 8"/>
          <p:cNvSpPr/>
          <p:nvPr/>
        </p:nvSpPr>
        <p:spPr>
          <a:xfrm rot="16200000">
            <a:off x="9467851" y="3543300"/>
            <a:ext cx="1470620" cy="1470620"/>
          </a:xfrm>
          <a:prstGeom prst="rt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6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2969945" y="871249"/>
            <a:ext cx="6252110" cy="826138"/>
            <a:chOff x="2912881" y="763673"/>
            <a:chExt cx="6252110" cy="826138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2912881" y="763673"/>
              <a:ext cx="62521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About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Connection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  <p:sp>
        <p:nvSpPr>
          <p:cNvPr id="16" name="TextBox 15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2" name="Group 1"/>
          <p:cNvGrpSpPr/>
          <p:nvPr/>
        </p:nvGrpSpPr>
        <p:grpSpPr>
          <a:xfrm>
            <a:off x="1592786" y="5217764"/>
            <a:ext cx="9006428" cy="976225"/>
            <a:chOff x="1481366" y="5160614"/>
            <a:chExt cx="9006428" cy="976225"/>
          </a:xfrm>
        </p:grpSpPr>
        <p:sp>
          <p:nvSpPr>
            <p:cNvPr id="17" name="Rectangle: Top Corners Rounded 31">
              <a:extLst>
                <a:ext uri="{FF2B5EF4-FFF2-40B4-BE49-F238E27FC236}">
                  <a16:creationId xmlns:a16="http://schemas.microsoft.com/office/drawing/2014/main" id="{3F9BD05E-4939-44C6-90BC-A1BC0BAAD434}"/>
                </a:ext>
              </a:extLst>
            </p:cNvPr>
            <p:cNvSpPr/>
            <p:nvPr/>
          </p:nvSpPr>
          <p:spPr>
            <a:xfrm>
              <a:off x="2859690" y="5160614"/>
              <a:ext cx="1498487" cy="361021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>
                  <a:solidFill>
                    <a:schemeClr val="bg1"/>
                  </a:solidFill>
                  <a:latin typeface="Segoe UI" panose="020B0502040204020203" pitchFamily="34" charset="0"/>
                  <a:ea typeface="Open Sans Light" panose="020B0306030504020204" pitchFamily="34" charset="0"/>
                  <a:cs typeface="Segoe UI" panose="020B0502040204020203" pitchFamily="34" charset="0"/>
                </a:rPr>
                <a:t>Connection</a:t>
              </a:r>
            </a:p>
          </p:txBody>
        </p:sp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A050F227-ADB1-4273-AC38-A7F8FDCB2B65}"/>
                </a:ext>
              </a:extLst>
            </p:cNvPr>
            <p:cNvSpPr/>
            <p:nvPr/>
          </p:nvSpPr>
          <p:spPr>
            <a:xfrm>
              <a:off x="1481366" y="5559758"/>
              <a:ext cx="4255134" cy="57708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1050" dirty="0">
                  <a:solidFill>
                    <a:schemeClr val="tx2">
                      <a:lumMod val="50000"/>
                    </a:schemeClr>
                  </a:solidFill>
                  <a:latin typeface="Segoe UI" panose="020B0502040204020203" pitchFamily="34" charset="0"/>
                  <a:ea typeface="Open Sans Light" panose="020B0306030504020204" pitchFamily="34" charset="0"/>
                  <a:cs typeface="Segoe UI" panose="020B0502040204020203" pitchFamily="34" charset="0"/>
                </a:rPr>
                <a:t>The European languages are members of the same family. Their separate existence is a myth. For science, music, </a:t>
              </a:r>
            </a:p>
          </p:txBody>
        </p:sp>
        <p:sp>
          <p:nvSpPr>
            <p:cNvPr id="19" name="Rectangle: Top Corners Rounded 31">
              <a:extLst>
                <a:ext uri="{FF2B5EF4-FFF2-40B4-BE49-F238E27FC236}">
                  <a16:creationId xmlns:a16="http://schemas.microsoft.com/office/drawing/2014/main" id="{3F9BD05E-4939-44C6-90BC-A1BC0BAAD434}"/>
                </a:ext>
              </a:extLst>
            </p:cNvPr>
            <p:cNvSpPr/>
            <p:nvPr/>
          </p:nvSpPr>
          <p:spPr>
            <a:xfrm>
              <a:off x="7610984" y="5160614"/>
              <a:ext cx="1498487" cy="361021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>
                  <a:solidFill>
                    <a:schemeClr val="bg1"/>
                  </a:solidFill>
                  <a:latin typeface="Segoe UI" panose="020B0502040204020203" pitchFamily="34" charset="0"/>
                  <a:ea typeface="Open Sans Light" panose="020B0306030504020204" pitchFamily="34" charset="0"/>
                  <a:cs typeface="Segoe UI" panose="020B0502040204020203" pitchFamily="34" charset="0"/>
                </a:rPr>
                <a:t>Connection</a:t>
              </a:r>
            </a:p>
          </p:txBody>
        </p:sp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A050F227-ADB1-4273-AC38-A7F8FDCB2B65}"/>
                </a:ext>
              </a:extLst>
            </p:cNvPr>
            <p:cNvSpPr/>
            <p:nvPr/>
          </p:nvSpPr>
          <p:spPr>
            <a:xfrm>
              <a:off x="6232660" y="5559758"/>
              <a:ext cx="4255134" cy="57708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ct val="150000"/>
                </a:lnSpc>
              </a:pPr>
              <a:r>
                <a:rPr lang="en-US" sz="1050" dirty="0">
                  <a:solidFill>
                    <a:schemeClr val="tx2">
                      <a:lumMod val="50000"/>
                    </a:schemeClr>
                  </a:solidFill>
                  <a:latin typeface="Segoe UI" panose="020B0502040204020203" pitchFamily="34" charset="0"/>
                  <a:ea typeface="Open Sans Light" panose="020B0306030504020204" pitchFamily="34" charset="0"/>
                  <a:cs typeface="Segoe UI" panose="020B0502040204020203" pitchFamily="34" charset="0"/>
                </a:rPr>
                <a:t>The European languages are members of the same family. Their separate existence is a myth. For science, music, </a:t>
              </a:r>
            </a:p>
          </p:txBody>
        </p:sp>
      </p:grp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EF6C6C7-8537-40D3-870A-DC6468F1B52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899058435"/>
      </p:ext>
    </p:extLst>
  </p:cSld>
  <p:clrMapOvr>
    <a:masterClrMapping/>
  </p:clrMapOvr>
  <p:transition spd="slow">
    <p:wip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2343150"/>
            <a:ext cx="7658100" cy="379095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6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2646095" y="871249"/>
            <a:ext cx="6899810" cy="826138"/>
            <a:chOff x="2589031" y="763673"/>
            <a:chExt cx="6899810" cy="826138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2589031" y="763673"/>
              <a:ext cx="689981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About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Facilities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6E762CFA-7E7A-4CB5-987F-D416272E81B2}"/>
              </a:ext>
            </a:extLst>
          </p:cNvPr>
          <p:cNvSpPr txBox="1"/>
          <p:nvPr/>
        </p:nvSpPr>
        <p:spPr>
          <a:xfrm>
            <a:off x="8147134" y="2872784"/>
            <a:ext cx="3210707" cy="8194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 to the mid-19th century a product of the modern age. Prior to the</a:t>
            </a:r>
          </a:p>
        </p:txBody>
      </p:sp>
      <p:sp>
        <p:nvSpPr>
          <p:cNvPr id="20" name="Freeform 670">
            <a:extLst>
              <a:ext uri="{FF2B5EF4-FFF2-40B4-BE49-F238E27FC236}">
                <a16:creationId xmlns:a16="http://schemas.microsoft.com/office/drawing/2014/main" id="{91DA62BF-E27B-425E-AFF5-F1B4D209B44A}"/>
              </a:ext>
            </a:extLst>
          </p:cNvPr>
          <p:cNvSpPr>
            <a:spLocks noEditPoints="1"/>
          </p:cNvSpPr>
          <p:nvPr/>
        </p:nvSpPr>
        <p:spPr bwMode="auto">
          <a:xfrm>
            <a:off x="9569607" y="2410386"/>
            <a:ext cx="365760" cy="365760"/>
          </a:xfrm>
          <a:custGeom>
            <a:avLst/>
            <a:gdLst>
              <a:gd name="T0" fmla="*/ 2029 w 3359"/>
              <a:gd name="T1" fmla="*/ 3060 h 3341"/>
              <a:gd name="T2" fmla="*/ 2343 w 3359"/>
              <a:gd name="T3" fmla="*/ 3079 h 3341"/>
              <a:gd name="T4" fmla="*/ 2714 w 3359"/>
              <a:gd name="T5" fmla="*/ 2704 h 3341"/>
              <a:gd name="T6" fmla="*/ 817 w 3359"/>
              <a:gd name="T7" fmla="*/ 2613 h 3341"/>
              <a:gd name="T8" fmla="*/ 852 w 3359"/>
              <a:gd name="T9" fmla="*/ 2989 h 3341"/>
              <a:gd name="T10" fmla="*/ 1476 w 3359"/>
              <a:gd name="T11" fmla="*/ 3212 h 3341"/>
              <a:gd name="T12" fmla="*/ 1041 w 3359"/>
              <a:gd name="T13" fmla="*/ 2632 h 3341"/>
              <a:gd name="T14" fmla="*/ 2034 w 3359"/>
              <a:gd name="T15" fmla="*/ 2871 h 3341"/>
              <a:gd name="T16" fmla="*/ 1947 w 3359"/>
              <a:gd name="T17" fmla="*/ 2438 h 3341"/>
              <a:gd name="T18" fmla="*/ 1208 w 3359"/>
              <a:gd name="T19" fmla="*/ 2476 h 3341"/>
              <a:gd name="T20" fmla="*/ 1465 w 3359"/>
              <a:gd name="T21" fmla="*/ 3037 h 3341"/>
              <a:gd name="T22" fmla="*/ 2515 w 3359"/>
              <a:gd name="T23" fmla="*/ 2038 h 3341"/>
              <a:gd name="T24" fmla="*/ 2695 w 3359"/>
              <a:gd name="T25" fmla="*/ 2561 h 3341"/>
              <a:gd name="T26" fmla="*/ 3118 w 3359"/>
              <a:gd name="T27" fmla="*/ 2280 h 3341"/>
              <a:gd name="T28" fmla="*/ 2547 w 3359"/>
              <a:gd name="T29" fmla="*/ 1728 h 3341"/>
              <a:gd name="T30" fmla="*/ 2297 w 3359"/>
              <a:gd name="T31" fmla="*/ 2395 h 3341"/>
              <a:gd name="T32" fmla="*/ 1737 w 3359"/>
              <a:gd name="T33" fmla="*/ 1728 h 3341"/>
              <a:gd name="T34" fmla="*/ 1062 w 3359"/>
              <a:gd name="T35" fmla="*/ 2395 h 3341"/>
              <a:gd name="T36" fmla="*/ 929 w 3359"/>
              <a:gd name="T37" fmla="*/ 1728 h 3341"/>
              <a:gd name="T38" fmla="*/ 241 w 3359"/>
              <a:gd name="T39" fmla="*/ 2280 h 3341"/>
              <a:gd name="T40" fmla="*/ 664 w 3359"/>
              <a:gd name="T41" fmla="*/ 2561 h 3341"/>
              <a:gd name="T42" fmla="*/ 843 w 3359"/>
              <a:gd name="T43" fmla="*/ 2038 h 3341"/>
              <a:gd name="T44" fmla="*/ 2065 w 3359"/>
              <a:gd name="T45" fmla="*/ 944 h 3341"/>
              <a:gd name="T46" fmla="*/ 2414 w 3359"/>
              <a:gd name="T47" fmla="*/ 1400 h 3341"/>
              <a:gd name="T48" fmla="*/ 1046 w 3359"/>
              <a:gd name="T49" fmla="*/ 992 h 3341"/>
              <a:gd name="T50" fmla="*/ 1621 w 3359"/>
              <a:gd name="T51" fmla="*/ 1613 h 3341"/>
              <a:gd name="T52" fmla="*/ 2845 w 3359"/>
              <a:gd name="T53" fmla="*/ 636 h 3341"/>
              <a:gd name="T54" fmla="*/ 2461 w 3359"/>
              <a:gd name="T55" fmla="*/ 1066 h 3341"/>
              <a:gd name="T56" fmla="*/ 3235 w 3359"/>
              <a:gd name="T57" fmla="*/ 1511 h 3341"/>
              <a:gd name="T58" fmla="*/ 3018 w 3359"/>
              <a:gd name="T59" fmla="*/ 866 h 3341"/>
              <a:gd name="T60" fmla="*/ 342 w 3359"/>
              <a:gd name="T61" fmla="*/ 866 h 3341"/>
              <a:gd name="T62" fmla="*/ 125 w 3359"/>
              <a:gd name="T63" fmla="*/ 1511 h 3341"/>
              <a:gd name="T64" fmla="*/ 899 w 3359"/>
              <a:gd name="T65" fmla="*/ 1066 h 3341"/>
              <a:gd name="T66" fmla="*/ 515 w 3359"/>
              <a:gd name="T67" fmla="*/ 636 h 3341"/>
              <a:gd name="T68" fmla="*/ 2228 w 3359"/>
              <a:gd name="T69" fmla="*/ 789 h 3341"/>
              <a:gd name="T70" fmla="*/ 1813 w 3359"/>
              <a:gd name="T71" fmla="*/ 222 h 3341"/>
              <a:gd name="T72" fmla="*/ 1283 w 3359"/>
              <a:gd name="T73" fmla="*/ 529 h 3341"/>
              <a:gd name="T74" fmla="*/ 1521 w 3359"/>
              <a:gd name="T75" fmla="*/ 857 h 3341"/>
              <a:gd name="T76" fmla="*/ 2174 w 3359"/>
              <a:gd name="T77" fmla="*/ 467 h 3341"/>
              <a:gd name="T78" fmla="*/ 2682 w 3359"/>
              <a:gd name="T79" fmla="*/ 599 h 3341"/>
              <a:gd name="T80" fmla="*/ 2322 w 3359"/>
              <a:gd name="T81" fmla="*/ 253 h 3341"/>
              <a:gd name="T82" fmla="*/ 1385 w 3359"/>
              <a:gd name="T83" fmla="*/ 143 h 3341"/>
              <a:gd name="T84" fmla="*/ 803 w 3359"/>
              <a:gd name="T85" fmla="*/ 383 h 3341"/>
              <a:gd name="T86" fmla="*/ 932 w 3359"/>
              <a:gd name="T87" fmla="*/ 720 h 3341"/>
              <a:gd name="T88" fmla="*/ 1396 w 3359"/>
              <a:gd name="T89" fmla="*/ 208 h 3341"/>
              <a:gd name="T90" fmla="*/ 2047 w 3359"/>
              <a:gd name="T91" fmla="*/ 41 h 3341"/>
              <a:gd name="T92" fmla="*/ 2681 w 3359"/>
              <a:gd name="T93" fmla="*/ 331 h 3341"/>
              <a:gd name="T94" fmla="*/ 3081 w 3359"/>
              <a:gd name="T95" fmla="*/ 751 h 3341"/>
              <a:gd name="T96" fmla="*/ 3332 w 3359"/>
              <a:gd name="T97" fmla="*/ 1372 h 3341"/>
              <a:gd name="T98" fmla="*/ 3308 w 3359"/>
              <a:gd name="T99" fmla="*/ 2081 h 3341"/>
              <a:gd name="T100" fmla="*/ 3000 w 3359"/>
              <a:gd name="T101" fmla="*/ 2702 h 3341"/>
              <a:gd name="T102" fmla="*/ 2867 w 3359"/>
              <a:gd name="T103" fmla="*/ 2851 h 3341"/>
              <a:gd name="T104" fmla="*/ 2314 w 3359"/>
              <a:gd name="T105" fmla="*/ 3217 h 3341"/>
              <a:gd name="T106" fmla="*/ 1737 w 3359"/>
              <a:gd name="T107" fmla="*/ 3340 h 3341"/>
              <a:gd name="T108" fmla="*/ 1325 w 3359"/>
              <a:gd name="T109" fmla="*/ 3303 h 3341"/>
              <a:gd name="T110" fmla="*/ 712 w 3359"/>
              <a:gd name="T111" fmla="*/ 3034 h 3341"/>
              <a:gd name="T112" fmla="*/ 424 w 3359"/>
              <a:gd name="T113" fmla="*/ 2778 h 3341"/>
              <a:gd name="T114" fmla="*/ 114 w 3359"/>
              <a:gd name="T115" fmla="*/ 2273 h 3341"/>
              <a:gd name="T116" fmla="*/ 3 w 3359"/>
              <a:gd name="T117" fmla="*/ 1570 h 3341"/>
              <a:gd name="T118" fmla="*/ 182 w 3359"/>
              <a:gd name="T119" fmla="*/ 915 h 3341"/>
              <a:gd name="T120" fmla="*/ 457 w 3359"/>
              <a:gd name="T121" fmla="*/ 527 h 3341"/>
              <a:gd name="T122" fmla="*/ 1023 w 3359"/>
              <a:gd name="T123" fmla="*/ 134 h 3341"/>
              <a:gd name="T124" fmla="*/ 1654 w 3359"/>
              <a:gd name="T125" fmla="*/ 1 h 33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359" h="3341">
                <a:moveTo>
                  <a:pt x="2363" y="2539"/>
                </a:moveTo>
                <a:lnTo>
                  <a:pt x="2318" y="2632"/>
                </a:lnTo>
                <a:lnTo>
                  <a:pt x="2269" y="2723"/>
                </a:lnTo>
                <a:lnTo>
                  <a:pt x="2215" y="2811"/>
                </a:lnTo>
                <a:lnTo>
                  <a:pt x="2157" y="2897"/>
                </a:lnTo>
                <a:lnTo>
                  <a:pt x="2095" y="2980"/>
                </a:lnTo>
                <a:lnTo>
                  <a:pt x="2029" y="3060"/>
                </a:lnTo>
                <a:lnTo>
                  <a:pt x="1958" y="3138"/>
                </a:lnTo>
                <a:lnTo>
                  <a:pt x="1884" y="3212"/>
                </a:lnTo>
                <a:lnTo>
                  <a:pt x="1979" y="3196"/>
                </a:lnTo>
                <a:lnTo>
                  <a:pt x="2074" y="3175"/>
                </a:lnTo>
                <a:lnTo>
                  <a:pt x="2166" y="3148"/>
                </a:lnTo>
                <a:lnTo>
                  <a:pt x="2255" y="3117"/>
                </a:lnTo>
                <a:lnTo>
                  <a:pt x="2343" y="3079"/>
                </a:lnTo>
                <a:lnTo>
                  <a:pt x="2426" y="3036"/>
                </a:lnTo>
                <a:lnTo>
                  <a:pt x="2507" y="2989"/>
                </a:lnTo>
                <a:lnTo>
                  <a:pt x="2585" y="2938"/>
                </a:lnTo>
                <a:lnTo>
                  <a:pt x="2660" y="2881"/>
                </a:lnTo>
                <a:lnTo>
                  <a:pt x="2731" y="2820"/>
                </a:lnTo>
                <a:lnTo>
                  <a:pt x="2798" y="2756"/>
                </a:lnTo>
                <a:lnTo>
                  <a:pt x="2714" y="2704"/>
                </a:lnTo>
                <a:lnTo>
                  <a:pt x="2629" y="2656"/>
                </a:lnTo>
                <a:lnTo>
                  <a:pt x="2542" y="2613"/>
                </a:lnTo>
                <a:lnTo>
                  <a:pt x="2453" y="2573"/>
                </a:lnTo>
                <a:lnTo>
                  <a:pt x="2363" y="2539"/>
                </a:lnTo>
                <a:close/>
                <a:moveTo>
                  <a:pt x="997" y="2539"/>
                </a:moveTo>
                <a:lnTo>
                  <a:pt x="907" y="2573"/>
                </a:lnTo>
                <a:lnTo>
                  <a:pt x="817" y="2613"/>
                </a:lnTo>
                <a:lnTo>
                  <a:pt x="730" y="2656"/>
                </a:lnTo>
                <a:lnTo>
                  <a:pt x="644" y="2704"/>
                </a:lnTo>
                <a:lnTo>
                  <a:pt x="561" y="2756"/>
                </a:lnTo>
                <a:lnTo>
                  <a:pt x="629" y="2820"/>
                </a:lnTo>
                <a:lnTo>
                  <a:pt x="700" y="2881"/>
                </a:lnTo>
                <a:lnTo>
                  <a:pt x="774" y="2938"/>
                </a:lnTo>
                <a:lnTo>
                  <a:pt x="852" y="2989"/>
                </a:lnTo>
                <a:lnTo>
                  <a:pt x="933" y="3036"/>
                </a:lnTo>
                <a:lnTo>
                  <a:pt x="1017" y="3079"/>
                </a:lnTo>
                <a:lnTo>
                  <a:pt x="1104" y="3117"/>
                </a:lnTo>
                <a:lnTo>
                  <a:pt x="1194" y="3148"/>
                </a:lnTo>
                <a:lnTo>
                  <a:pt x="1286" y="3175"/>
                </a:lnTo>
                <a:lnTo>
                  <a:pt x="1379" y="3196"/>
                </a:lnTo>
                <a:lnTo>
                  <a:pt x="1476" y="3212"/>
                </a:lnTo>
                <a:lnTo>
                  <a:pt x="1401" y="3138"/>
                </a:lnTo>
                <a:lnTo>
                  <a:pt x="1331" y="3060"/>
                </a:lnTo>
                <a:lnTo>
                  <a:pt x="1265" y="2979"/>
                </a:lnTo>
                <a:lnTo>
                  <a:pt x="1202" y="2897"/>
                </a:lnTo>
                <a:lnTo>
                  <a:pt x="1144" y="2811"/>
                </a:lnTo>
                <a:lnTo>
                  <a:pt x="1091" y="2722"/>
                </a:lnTo>
                <a:lnTo>
                  <a:pt x="1041" y="2632"/>
                </a:lnTo>
                <a:lnTo>
                  <a:pt x="997" y="2539"/>
                </a:lnTo>
                <a:close/>
                <a:moveTo>
                  <a:pt x="1737" y="2421"/>
                </a:moveTo>
                <a:lnTo>
                  <a:pt x="1737" y="3189"/>
                </a:lnTo>
                <a:lnTo>
                  <a:pt x="1818" y="3115"/>
                </a:lnTo>
                <a:lnTo>
                  <a:pt x="1895" y="3037"/>
                </a:lnTo>
                <a:lnTo>
                  <a:pt x="1967" y="2955"/>
                </a:lnTo>
                <a:lnTo>
                  <a:pt x="2034" y="2871"/>
                </a:lnTo>
                <a:lnTo>
                  <a:pt x="2096" y="2783"/>
                </a:lnTo>
                <a:lnTo>
                  <a:pt x="2153" y="2692"/>
                </a:lnTo>
                <a:lnTo>
                  <a:pt x="2205" y="2598"/>
                </a:lnTo>
                <a:lnTo>
                  <a:pt x="2252" y="2502"/>
                </a:lnTo>
                <a:lnTo>
                  <a:pt x="2152" y="2476"/>
                </a:lnTo>
                <a:lnTo>
                  <a:pt x="2050" y="2454"/>
                </a:lnTo>
                <a:lnTo>
                  <a:pt x="1947" y="2438"/>
                </a:lnTo>
                <a:lnTo>
                  <a:pt x="1843" y="2428"/>
                </a:lnTo>
                <a:lnTo>
                  <a:pt x="1737" y="2421"/>
                </a:lnTo>
                <a:close/>
                <a:moveTo>
                  <a:pt x="1621" y="2421"/>
                </a:moveTo>
                <a:lnTo>
                  <a:pt x="1516" y="2428"/>
                </a:lnTo>
                <a:lnTo>
                  <a:pt x="1413" y="2438"/>
                </a:lnTo>
                <a:lnTo>
                  <a:pt x="1310" y="2454"/>
                </a:lnTo>
                <a:lnTo>
                  <a:pt x="1208" y="2476"/>
                </a:lnTo>
                <a:lnTo>
                  <a:pt x="1108" y="2502"/>
                </a:lnTo>
                <a:lnTo>
                  <a:pt x="1154" y="2598"/>
                </a:lnTo>
                <a:lnTo>
                  <a:pt x="1207" y="2692"/>
                </a:lnTo>
                <a:lnTo>
                  <a:pt x="1263" y="2783"/>
                </a:lnTo>
                <a:lnTo>
                  <a:pt x="1326" y="2871"/>
                </a:lnTo>
                <a:lnTo>
                  <a:pt x="1393" y="2955"/>
                </a:lnTo>
                <a:lnTo>
                  <a:pt x="1465" y="3037"/>
                </a:lnTo>
                <a:lnTo>
                  <a:pt x="1540" y="3115"/>
                </a:lnTo>
                <a:lnTo>
                  <a:pt x="1621" y="3189"/>
                </a:lnTo>
                <a:lnTo>
                  <a:pt x="1621" y="2421"/>
                </a:lnTo>
                <a:close/>
                <a:moveTo>
                  <a:pt x="2547" y="1728"/>
                </a:moveTo>
                <a:lnTo>
                  <a:pt x="2542" y="1833"/>
                </a:lnTo>
                <a:lnTo>
                  <a:pt x="2531" y="1935"/>
                </a:lnTo>
                <a:lnTo>
                  <a:pt x="2515" y="2038"/>
                </a:lnTo>
                <a:lnTo>
                  <a:pt x="2495" y="2138"/>
                </a:lnTo>
                <a:lnTo>
                  <a:pt x="2471" y="2238"/>
                </a:lnTo>
                <a:lnTo>
                  <a:pt x="2442" y="2335"/>
                </a:lnTo>
                <a:lnTo>
                  <a:pt x="2407" y="2432"/>
                </a:lnTo>
                <a:lnTo>
                  <a:pt x="2505" y="2469"/>
                </a:lnTo>
                <a:lnTo>
                  <a:pt x="2601" y="2512"/>
                </a:lnTo>
                <a:lnTo>
                  <a:pt x="2695" y="2561"/>
                </a:lnTo>
                <a:lnTo>
                  <a:pt x="2787" y="2613"/>
                </a:lnTo>
                <a:lnTo>
                  <a:pt x="2877" y="2669"/>
                </a:lnTo>
                <a:lnTo>
                  <a:pt x="2933" y="2598"/>
                </a:lnTo>
                <a:lnTo>
                  <a:pt x="2987" y="2523"/>
                </a:lnTo>
                <a:lnTo>
                  <a:pt x="3036" y="2445"/>
                </a:lnTo>
                <a:lnTo>
                  <a:pt x="3079" y="2364"/>
                </a:lnTo>
                <a:lnTo>
                  <a:pt x="3118" y="2280"/>
                </a:lnTo>
                <a:lnTo>
                  <a:pt x="3152" y="2193"/>
                </a:lnTo>
                <a:lnTo>
                  <a:pt x="3181" y="2104"/>
                </a:lnTo>
                <a:lnTo>
                  <a:pt x="3205" y="2013"/>
                </a:lnTo>
                <a:lnTo>
                  <a:pt x="3223" y="1920"/>
                </a:lnTo>
                <a:lnTo>
                  <a:pt x="3236" y="1825"/>
                </a:lnTo>
                <a:lnTo>
                  <a:pt x="3242" y="1728"/>
                </a:lnTo>
                <a:lnTo>
                  <a:pt x="2547" y="1728"/>
                </a:lnTo>
                <a:close/>
                <a:moveTo>
                  <a:pt x="1737" y="1728"/>
                </a:moveTo>
                <a:lnTo>
                  <a:pt x="1737" y="2306"/>
                </a:lnTo>
                <a:lnTo>
                  <a:pt x="1852" y="2312"/>
                </a:lnTo>
                <a:lnTo>
                  <a:pt x="1966" y="2324"/>
                </a:lnTo>
                <a:lnTo>
                  <a:pt x="2077" y="2342"/>
                </a:lnTo>
                <a:lnTo>
                  <a:pt x="2188" y="2366"/>
                </a:lnTo>
                <a:lnTo>
                  <a:pt x="2297" y="2395"/>
                </a:lnTo>
                <a:lnTo>
                  <a:pt x="2335" y="2289"/>
                </a:lnTo>
                <a:lnTo>
                  <a:pt x="2367" y="2180"/>
                </a:lnTo>
                <a:lnTo>
                  <a:pt x="2392" y="2069"/>
                </a:lnTo>
                <a:lnTo>
                  <a:pt x="2411" y="1957"/>
                </a:lnTo>
                <a:lnTo>
                  <a:pt x="2425" y="1843"/>
                </a:lnTo>
                <a:lnTo>
                  <a:pt x="2431" y="1728"/>
                </a:lnTo>
                <a:lnTo>
                  <a:pt x="1737" y="1728"/>
                </a:lnTo>
                <a:close/>
                <a:moveTo>
                  <a:pt x="929" y="1728"/>
                </a:moveTo>
                <a:lnTo>
                  <a:pt x="935" y="1843"/>
                </a:lnTo>
                <a:lnTo>
                  <a:pt x="949" y="1957"/>
                </a:lnTo>
                <a:lnTo>
                  <a:pt x="968" y="2069"/>
                </a:lnTo>
                <a:lnTo>
                  <a:pt x="993" y="2180"/>
                </a:lnTo>
                <a:lnTo>
                  <a:pt x="1024" y="2288"/>
                </a:lnTo>
                <a:lnTo>
                  <a:pt x="1062" y="2395"/>
                </a:lnTo>
                <a:lnTo>
                  <a:pt x="1172" y="2366"/>
                </a:lnTo>
                <a:lnTo>
                  <a:pt x="1282" y="2342"/>
                </a:lnTo>
                <a:lnTo>
                  <a:pt x="1394" y="2324"/>
                </a:lnTo>
                <a:lnTo>
                  <a:pt x="1508" y="2312"/>
                </a:lnTo>
                <a:lnTo>
                  <a:pt x="1621" y="2306"/>
                </a:lnTo>
                <a:lnTo>
                  <a:pt x="1621" y="1728"/>
                </a:lnTo>
                <a:lnTo>
                  <a:pt x="929" y="1728"/>
                </a:lnTo>
                <a:close/>
                <a:moveTo>
                  <a:pt x="118" y="1728"/>
                </a:moveTo>
                <a:lnTo>
                  <a:pt x="124" y="1825"/>
                </a:lnTo>
                <a:lnTo>
                  <a:pt x="137" y="1920"/>
                </a:lnTo>
                <a:lnTo>
                  <a:pt x="155" y="2013"/>
                </a:lnTo>
                <a:lnTo>
                  <a:pt x="178" y="2104"/>
                </a:lnTo>
                <a:lnTo>
                  <a:pt x="207" y="2193"/>
                </a:lnTo>
                <a:lnTo>
                  <a:pt x="241" y="2280"/>
                </a:lnTo>
                <a:lnTo>
                  <a:pt x="280" y="2364"/>
                </a:lnTo>
                <a:lnTo>
                  <a:pt x="324" y="2445"/>
                </a:lnTo>
                <a:lnTo>
                  <a:pt x="373" y="2523"/>
                </a:lnTo>
                <a:lnTo>
                  <a:pt x="425" y="2598"/>
                </a:lnTo>
                <a:lnTo>
                  <a:pt x="483" y="2669"/>
                </a:lnTo>
                <a:lnTo>
                  <a:pt x="573" y="2613"/>
                </a:lnTo>
                <a:lnTo>
                  <a:pt x="664" y="2561"/>
                </a:lnTo>
                <a:lnTo>
                  <a:pt x="758" y="2512"/>
                </a:lnTo>
                <a:lnTo>
                  <a:pt x="855" y="2469"/>
                </a:lnTo>
                <a:lnTo>
                  <a:pt x="953" y="2432"/>
                </a:lnTo>
                <a:lnTo>
                  <a:pt x="918" y="2335"/>
                </a:lnTo>
                <a:lnTo>
                  <a:pt x="889" y="2238"/>
                </a:lnTo>
                <a:lnTo>
                  <a:pt x="863" y="2138"/>
                </a:lnTo>
                <a:lnTo>
                  <a:pt x="843" y="2038"/>
                </a:lnTo>
                <a:lnTo>
                  <a:pt x="829" y="1935"/>
                </a:lnTo>
                <a:lnTo>
                  <a:pt x="818" y="1833"/>
                </a:lnTo>
                <a:lnTo>
                  <a:pt x="813" y="1728"/>
                </a:lnTo>
                <a:lnTo>
                  <a:pt x="118" y="1728"/>
                </a:lnTo>
                <a:close/>
                <a:moveTo>
                  <a:pt x="2276" y="894"/>
                </a:moveTo>
                <a:lnTo>
                  <a:pt x="2171" y="922"/>
                </a:lnTo>
                <a:lnTo>
                  <a:pt x="2065" y="944"/>
                </a:lnTo>
                <a:lnTo>
                  <a:pt x="1956" y="960"/>
                </a:lnTo>
                <a:lnTo>
                  <a:pt x="1848" y="972"/>
                </a:lnTo>
                <a:lnTo>
                  <a:pt x="1737" y="977"/>
                </a:lnTo>
                <a:lnTo>
                  <a:pt x="1737" y="1613"/>
                </a:lnTo>
                <a:lnTo>
                  <a:pt x="2431" y="1613"/>
                </a:lnTo>
                <a:lnTo>
                  <a:pt x="2425" y="1506"/>
                </a:lnTo>
                <a:lnTo>
                  <a:pt x="2414" y="1400"/>
                </a:lnTo>
                <a:lnTo>
                  <a:pt x="2397" y="1295"/>
                </a:lnTo>
                <a:lnTo>
                  <a:pt x="2374" y="1193"/>
                </a:lnTo>
                <a:lnTo>
                  <a:pt x="2347" y="1091"/>
                </a:lnTo>
                <a:lnTo>
                  <a:pt x="2314" y="992"/>
                </a:lnTo>
                <a:lnTo>
                  <a:pt x="2276" y="894"/>
                </a:lnTo>
                <a:close/>
                <a:moveTo>
                  <a:pt x="1083" y="894"/>
                </a:moveTo>
                <a:lnTo>
                  <a:pt x="1046" y="992"/>
                </a:lnTo>
                <a:lnTo>
                  <a:pt x="1013" y="1091"/>
                </a:lnTo>
                <a:lnTo>
                  <a:pt x="984" y="1193"/>
                </a:lnTo>
                <a:lnTo>
                  <a:pt x="962" y="1295"/>
                </a:lnTo>
                <a:lnTo>
                  <a:pt x="945" y="1400"/>
                </a:lnTo>
                <a:lnTo>
                  <a:pt x="935" y="1506"/>
                </a:lnTo>
                <a:lnTo>
                  <a:pt x="929" y="1613"/>
                </a:lnTo>
                <a:lnTo>
                  <a:pt x="1621" y="1613"/>
                </a:lnTo>
                <a:lnTo>
                  <a:pt x="1621" y="977"/>
                </a:lnTo>
                <a:lnTo>
                  <a:pt x="1512" y="972"/>
                </a:lnTo>
                <a:lnTo>
                  <a:pt x="1402" y="960"/>
                </a:lnTo>
                <a:lnTo>
                  <a:pt x="1295" y="944"/>
                </a:lnTo>
                <a:lnTo>
                  <a:pt x="1189" y="922"/>
                </a:lnTo>
                <a:lnTo>
                  <a:pt x="1083" y="894"/>
                </a:lnTo>
                <a:close/>
                <a:moveTo>
                  <a:pt x="2845" y="636"/>
                </a:moveTo>
                <a:lnTo>
                  <a:pt x="2758" y="689"/>
                </a:lnTo>
                <a:lnTo>
                  <a:pt x="2668" y="738"/>
                </a:lnTo>
                <a:lnTo>
                  <a:pt x="2576" y="782"/>
                </a:lnTo>
                <a:lnTo>
                  <a:pt x="2483" y="823"/>
                </a:lnTo>
                <a:lnTo>
                  <a:pt x="2388" y="859"/>
                </a:lnTo>
                <a:lnTo>
                  <a:pt x="2427" y="961"/>
                </a:lnTo>
                <a:lnTo>
                  <a:pt x="2461" y="1066"/>
                </a:lnTo>
                <a:lnTo>
                  <a:pt x="2489" y="1172"/>
                </a:lnTo>
                <a:lnTo>
                  <a:pt x="2512" y="1281"/>
                </a:lnTo>
                <a:lnTo>
                  <a:pt x="2529" y="1390"/>
                </a:lnTo>
                <a:lnTo>
                  <a:pt x="2541" y="1501"/>
                </a:lnTo>
                <a:lnTo>
                  <a:pt x="2547" y="1613"/>
                </a:lnTo>
                <a:lnTo>
                  <a:pt x="3242" y="1613"/>
                </a:lnTo>
                <a:lnTo>
                  <a:pt x="3235" y="1511"/>
                </a:lnTo>
                <a:lnTo>
                  <a:pt x="3222" y="1412"/>
                </a:lnTo>
                <a:lnTo>
                  <a:pt x="3202" y="1314"/>
                </a:lnTo>
                <a:lnTo>
                  <a:pt x="3176" y="1220"/>
                </a:lnTo>
                <a:lnTo>
                  <a:pt x="3144" y="1127"/>
                </a:lnTo>
                <a:lnTo>
                  <a:pt x="3107" y="1037"/>
                </a:lnTo>
                <a:lnTo>
                  <a:pt x="3065" y="950"/>
                </a:lnTo>
                <a:lnTo>
                  <a:pt x="3018" y="866"/>
                </a:lnTo>
                <a:lnTo>
                  <a:pt x="2965" y="785"/>
                </a:lnTo>
                <a:lnTo>
                  <a:pt x="2907" y="709"/>
                </a:lnTo>
                <a:lnTo>
                  <a:pt x="2845" y="636"/>
                </a:lnTo>
                <a:close/>
                <a:moveTo>
                  <a:pt x="515" y="636"/>
                </a:moveTo>
                <a:lnTo>
                  <a:pt x="453" y="709"/>
                </a:lnTo>
                <a:lnTo>
                  <a:pt x="395" y="785"/>
                </a:lnTo>
                <a:lnTo>
                  <a:pt x="342" y="866"/>
                </a:lnTo>
                <a:lnTo>
                  <a:pt x="295" y="950"/>
                </a:lnTo>
                <a:lnTo>
                  <a:pt x="253" y="1037"/>
                </a:lnTo>
                <a:lnTo>
                  <a:pt x="215" y="1127"/>
                </a:lnTo>
                <a:lnTo>
                  <a:pt x="183" y="1220"/>
                </a:lnTo>
                <a:lnTo>
                  <a:pt x="158" y="1314"/>
                </a:lnTo>
                <a:lnTo>
                  <a:pt x="138" y="1412"/>
                </a:lnTo>
                <a:lnTo>
                  <a:pt x="125" y="1511"/>
                </a:lnTo>
                <a:lnTo>
                  <a:pt x="118" y="1613"/>
                </a:lnTo>
                <a:lnTo>
                  <a:pt x="813" y="1613"/>
                </a:lnTo>
                <a:lnTo>
                  <a:pt x="819" y="1501"/>
                </a:lnTo>
                <a:lnTo>
                  <a:pt x="831" y="1390"/>
                </a:lnTo>
                <a:lnTo>
                  <a:pt x="848" y="1281"/>
                </a:lnTo>
                <a:lnTo>
                  <a:pt x="871" y="1172"/>
                </a:lnTo>
                <a:lnTo>
                  <a:pt x="899" y="1066"/>
                </a:lnTo>
                <a:lnTo>
                  <a:pt x="933" y="961"/>
                </a:lnTo>
                <a:lnTo>
                  <a:pt x="972" y="859"/>
                </a:lnTo>
                <a:lnTo>
                  <a:pt x="877" y="823"/>
                </a:lnTo>
                <a:lnTo>
                  <a:pt x="783" y="782"/>
                </a:lnTo>
                <a:lnTo>
                  <a:pt x="692" y="738"/>
                </a:lnTo>
                <a:lnTo>
                  <a:pt x="602" y="689"/>
                </a:lnTo>
                <a:lnTo>
                  <a:pt x="515" y="636"/>
                </a:lnTo>
                <a:close/>
                <a:moveTo>
                  <a:pt x="1737" y="153"/>
                </a:moveTo>
                <a:lnTo>
                  <a:pt x="1737" y="862"/>
                </a:lnTo>
                <a:lnTo>
                  <a:pt x="1837" y="857"/>
                </a:lnTo>
                <a:lnTo>
                  <a:pt x="1937" y="847"/>
                </a:lnTo>
                <a:lnTo>
                  <a:pt x="2035" y="831"/>
                </a:lnTo>
                <a:lnTo>
                  <a:pt x="2132" y="813"/>
                </a:lnTo>
                <a:lnTo>
                  <a:pt x="2228" y="789"/>
                </a:lnTo>
                <a:lnTo>
                  <a:pt x="2182" y="700"/>
                </a:lnTo>
                <a:lnTo>
                  <a:pt x="2131" y="613"/>
                </a:lnTo>
                <a:lnTo>
                  <a:pt x="2076" y="529"/>
                </a:lnTo>
                <a:lnTo>
                  <a:pt x="2016" y="448"/>
                </a:lnTo>
                <a:lnTo>
                  <a:pt x="1953" y="370"/>
                </a:lnTo>
                <a:lnTo>
                  <a:pt x="1886" y="294"/>
                </a:lnTo>
                <a:lnTo>
                  <a:pt x="1813" y="222"/>
                </a:lnTo>
                <a:lnTo>
                  <a:pt x="1737" y="153"/>
                </a:lnTo>
                <a:close/>
                <a:moveTo>
                  <a:pt x="1621" y="153"/>
                </a:moveTo>
                <a:lnTo>
                  <a:pt x="1546" y="222"/>
                </a:lnTo>
                <a:lnTo>
                  <a:pt x="1474" y="294"/>
                </a:lnTo>
                <a:lnTo>
                  <a:pt x="1407" y="370"/>
                </a:lnTo>
                <a:lnTo>
                  <a:pt x="1342" y="448"/>
                </a:lnTo>
                <a:lnTo>
                  <a:pt x="1283" y="529"/>
                </a:lnTo>
                <a:lnTo>
                  <a:pt x="1229" y="613"/>
                </a:lnTo>
                <a:lnTo>
                  <a:pt x="1178" y="700"/>
                </a:lnTo>
                <a:lnTo>
                  <a:pt x="1132" y="789"/>
                </a:lnTo>
                <a:lnTo>
                  <a:pt x="1228" y="813"/>
                </a:lnTo>
                <a:lnTo>
                  <a:pt x="1325" y="831"/>
                </a:lnTo>
                <a:lnTo>
                  <a:pt x="1422" y="847"/>
                </a:lnTo>
                <a:lnTo>
                  <a:pt x="1521" y="857"/>
                </a:lnTo>
                <a:lnTo>
                  <a:pt x="1621" y="862"/>
                </a:lnTo>
                <a:lnTo>
                  <a:pt x="1621" y="153"/>
                </a:lnTo>
                <a:close/>
                <a:moveTo>
                  <a:pt x="1884" y="129"/>
                </a:moveTo>
                <a:lnTo>
                  <a:pt x="1964" y="208"/>
                </a:lnTo>
                <a:lnTo>
                  <a:pt x="2038" y="291"/>
                </a:lnTo>
                <a:lnTo>
                  <a:pt x="2109" y="378"/>
                </a:lnTo>
                <a:lnTo>
                  <a:pt x="2174" y="467"/>
                </a:lnTo>
                <a:lnTo>
                  <a:pt x="2234" y="560"/>
                </a:lnTo>
                <a:lnTo>
                  <a:pt x="2290" y="656"/>
                </a:lnTo>
                <a:lnTo>
                  <a:pt x="2341" y="753"/>
                </a:lnTo>
                <a:lnTo>
                  <a:pt x="2428" y="720"/>
                </a:lnTo>
                <a:lnTo>
                  <a:pt x="2514" y="684"/>
                </a:lnTo>
                <a:lnTo>
                  <a:pt x="2599" y="644"/>
                </a:lnTo>
                <a:lnTo>
                  <a:pt x="2682" y="599"/>
                </a:lnTo>
                <a:lnTo>
                  <a:pt x="2763" y="551"/>
                </a:lnTo>
                <a:lnTo>
                  <a:pt x="2698" y="491"/>
                </a:lnTo>
                <a:lnTo>
                  <a:pt x="2628" y="436"/>
                </a:lnTo>
                <a:lnTo>
                  <a:pt x="2555" y="383"/>
                </a:lnTo>
                <a:lnTo>
                  <a:pt x="2481" y="336"/>
                </a:lnTo>
                <a:lnTo>
                  <a:pt x="2403" y="292"/>
                </a:lnTo>
                <a:lnTo>
                  <a:pt x="2322" y="253"/>
                </a:lnTo>
                <a:lnTo>
                  <a:pt x="2238" y="219"/>
                </a:lnTo>
                <a:lnTo>
                  <a:pt x="2153" y="188"/>
                </a:lnTo>
                <a:lnTo>
                  <a:pt x="2065" y="163"/>
                </a:lnTo>
                <a:lnTo>
                  <a:pt x="1975" y="143"/>
                </a:lnTo>
                <a:lnTo>
                  <a:pt x="1884" y="129"/>
                </a:lnTo>
                <a:close/>
                <a:moveTo>
                  <a:pt x="1476" y="129"/>
                </a:moveTo>
                <a:lnTo>
                  <a:pt x="1385" y="143"/>
                </a:lnTo>
                <a:lnTo>
                  <a:pt x="1294" y="163"/>
                </a:lnTo>
                <a:lnTo>
                  <a:pt x="1207" y="188"/>
                </a:lnTo>
                <a:lnTo>
                  <a:pt x="1121" y="219"/>
                </a:lnTo>
                <a:lnTo>
                  <a:pt x="1038" y="253"/>
                </a:lnTo>
                <a:lnTo>
                  <a:pt x="957" y="292"/>
                </a:lnTo>
                <a:lnTo>
                  <a:pt x="879" y="336"/>
                </a:lnTo>
                <a:lnTo>
                  <a:pt x="803" y="383"/>
                </a:lnTo>
                <a:lnTo>
                  <a:pt x="732" y="436"/>
                </a:lnTo>
                <a:lnTo>
                  <a:pt x="662" y="491"/>
                </a:lnTo>
                <a:lnTo>
                  <a:pt x="597" y="551"/>
                </a:lnTo>
                <a:lnTo>
                  <a:pt x="678" y="599"/>
                </a:lnTo>
                <a:lnTo>
                  <a:pt x="760" y="644"/>
                </a:lnTo>
                <a:lnTo>
                  <a:pt x="845" y="684"/>
                </a:lnTo>
                <a:lnTo>
                  <a:pt x="932" y="720"/>
                </a:lnTo>
                <a:lnTo>
                  <a:pt x="1019" y="753"/>
                </a:lnTo>
                <a:lnTo>
                  <a:pt x="1070" y="656"/>
                </a:lnTo>
                <a:lnTo>
                  <a:pt x="1124" y="560"/>
                </a:lnTo>
                <a:lnTo>
                  <a:pt x="1186" y="467"/>
                </a:lnTo>
                <a:lnTo>
                  <a:pt x="1251" y="378"/>
                </a:lnTo>
                <a:lnTo>
                  <a:pt x="1321" y="291"/>
                </a:lnTo>
                <a:lnTo>
                  <a:pt x="1396" y="208"/>
                </a:lnTo>
                <a:lnTo>
                  <a:pt x="1476" y="129"/>
                </a:lnTo>
                <a:close/>
                <a:moveTo>
                  <a:pt x="1679" y="0"/>
                </a:moveTo>
                <a:lnTo>
                  <a:pt x="1706" y="1"/>
                </a:lnTo>
                <a:lnTo>
                  <a:pt x="1738" y="2"/>
                </a:lnTo>
                <a:lnTo>
                  <a:pt x="1843" y="8"/>
                </a:lnTo>
                <a:lnTo>
                  <a:pt x="1946" y="22"/>
                </a:lnTo>
                <a:lnTo>
                  <a:pt x="2047" y="41"/>
                </a:lnTo>
                <a:lnTo>
                  <a:pt x="2146" y="66"/>
                </a:lnTo>
                <a:lnTo>
                  <a:pt x="2243" y="97"/>
                </a:lnTo>
                <a:lnTo>
                  <a:pt x="2336" y="134"/>
                </a:lnTo>
                <a:lnTo>
                  <a:pt x="2427" y="175"/>
                </a:lnTo>
                <a:lnTo>
                  <a:pt x="2515" y="222"/>
                </a:lnTo>
                <a:lnTo>
                  <a:pt x="2600" y="274"/>
                </a:lnTo>
                <a:lnTo>
                  <a:pt x="2681" y="331"/>
                </a:lnTo>
                <a:lnTo>
                  <a:pt x="2759" y="392"/>
                </a:lnTo>
                <a:lnTo>
                  <a:pt x="2832" y="458"/>
                </a:lnTo>
                <a:lnTo>
                  <a:pt x="2903" y="527"/>
                </a:lnTo>
                <a:lnTo>
                  <a:pt x="2903" y="528"/>
                </a:lnTo>
                <a:lnTo>
                  <a:pt x="2966" y="599"/>
                </a:lnTo>
                <a:lnTo>
                  <a:pt x="3026" y="673"/>
                </a:lnTo>
                <a:lnTo>
                  <a:pt x="3081" y="751"/>
                </a:lnTo>
                <a:lnTo>
                  <a:pt x="3131" y="831"/>
                </a:lnTo>
                <a:lnTo>
                  <a:pt x="3177" y="915"/>
                </a:lnTo>
                <a:lnTo>
                  <a:pt x="3219" y="1001"/>
                </a:lnTo>
                <a:lnTo>
                  <a:pt x="3255" y="1091"/>
                </a:lnTo>
                <a:lnTo>
                  <a:pt x="3286" y="1182"/>
                </a:lnTo>
                <a:lnTo>
                  <a:pt x="3311" y="1276"/>
                </a:lnTo>
                <a:lnTo>
                  <a:pt x="3332" y="1372"/>
                </a:lnTo>
                <a:lnTo>
                  <a:pt x="3347" y="1469"/>
                </a:lnTo>
                <a:lnTo>
                  <a:pt x="3356" y="1570"/>
                </a:lnTo>
                <a:lnTo>
                  <a:pt x="3359" y="1670"/>
                </a:lnTo>
                <a:lnTo>
                  <a:pt x="3356" y="1776"/>
                </a:lnTo>
                <a:lnTo>
                  <a:pt x="3346" y="1880"/>
                </a:lnTo>
                <a:lnTo>
                  <a:pt x="3330" y="1981"/>
                </a:lnTo>
                <a:lnTo>
                  <a:pt x="3308" y="2081"/>
                </a:lnTo>
                <a:lnTo>
                  <a:pt x="3280" y="2178"/>
                </a:lnTo>
                <a:lnTo>
                  <a:pt x="3246" y="2273"/>
                </a:lnTo>
                <a:lnTo>
                  <a:pt x="3207" y="2365"/>
                </a:lnTo>
                <a:lnTo>
                  <a:pt x="3163" y="2454"/>
                </a:lnTo>
                <a:lnTo>
                  <a:pt x="3113" y="2540"/>
                </a:lnTo>
                <a:lnTo>
                  <a:pt x="3059" y="2622"/>
                </a:lnTo>
                <a:lnTo>
                  <a:pt x="3000" y="2702"/>
                </a:lnTo>
                <a:lnTo>
                  <a:pt x="2936" y="2777"/>
                </a:lnTo>
                <a:lnTo>
                  <a:pt x="2936" y="2778"/>
                </a:lnTo>
                <a:lnTo>
                  <a:pt x="2934" y="2779"/>
                </a:lnTo>
                <a:lnTo>
                  <a:pt x="2934" y="2780"/>
                </a:lnTo>
                <a:lnTo>
                  <a:pt x="2933" y="2780"/>
                </a:lnTo>
                <a:lnTo>
                  <a:pt x="2932" y="2781"/>
                </a:lnTo>
                <a:lnTo>
                  <a:pt x="2867" y="2851"/>
                </a:lnTo>
                <a:lnTo>
                  <a:pt x="2798" y="2916"/>
                </a:lnTo>
                <a:lnTo>
                  <a:pt x="2725" y="2976"/>
                </a:lnTo>
                <a:lnTo>
                  <a:pt x="2649" y="3034"/>
                </a:lnTo>
                <a:lnTo>
                  <a:pt x="2570" y="3086"/>
                </a:lnTo>
                <a:lnTo>
                  <a:pt x="2487" y="3134"/>
                </a:lnTo>
                <a:lnTo>
                  <a:pt x="2402" y="3178"/>
                </a:lnTo>
                <a:lnTo>
                  <a:pt x="2314" y="3217"/>
                </a:lnTo>
                <a:lnTo>
                  <a:pt x="2224" y="3251"/>
                </a:lnTo>
                <a:lnTo>
                  <a:pt x="2130" y="3280"/>
                </a:lnTo>
                <a:lnTo>
                  <a:pt x="2035" y="3303"/>
                </a:lnTo>
                <a:lnTo>
                  <a:pt x="1937" y="3321"/>
                </a:lnTo>
                <a:lnTo>
                  <a:pt x="1838" y="3333"/>
                </a:lnTo>
                <a:lnTo>
                  <a:pt x="1738" y="3340"/>
                </a:lnTo>
                <a:lnTo>
                  <a:pt x="1737" y="3340"/>
                </a:lnTo>
                <a:lnTo>
                  <a:pt x="1706" y="3341"/>
                </a:lnTo>
                <a:lnTo>
                  <a:pt x="1679" y="3341"/>
                </a:lnTo>
                <a:lnTo>
                  <a:pt x="1654" y="3341"/>
                </a:lnTo>
                <a:lnTo>
                  <a:pt x="1621" y="3340"/>
                </a:lnTo>
                <a:lnTo>
                  <a:pt x="1521" y="3333"/>
                </a:lnTo>
                <a:lnTo>
                  <a:pt x="1422" y="3321"/>
                </a:lnTo>
                <a:lnTo>
                  <a:pt x="1325" y="3303"/>
                </a:lnTo>
                <a:lnTo>
                  <a:pt x="1230" y="3280"/>
                </a:lnTo>
                <a:lnTo>
                  <a:pt x="1137" y="3251"/>
                </a:lnTo>
                <a:lnTo>
                  <a:pt x="1047" y="3217"/>
                </a:lnTo>
                <a:lnTo>
                  <a:pt x="958" y="3178"/>
                </a:lnTo>
                <a:lnTo>
                  <a:pt x="873" y="3134"/>
                </a:lnTo>
                <a:lnTo>
                  <a:pt x="791" y="3087"/>
                </a:lnTo>
                <a:lnTo>
                  <a:pt x="712" y="3034"/>
                </a:lnTo>
                <a:lnTo>
                  <a:pt x="635" y="2977"/>
                </a:lnTo>
                <a:lnTo>
                  <a:pt x="562" y="2917"/>
                </a:lnTo>
                <a:lnTo>
                  <a:pt x="494" y="2852"/>
                </a:lnTo>
                <a:lnTo>
                  <a:pt x="428" y="2783"/>
                </a:lnTo>
                <a:lnTo>
                  <a:pt x="426" y="2781"/>
                </a:lnTo>
                <a:lnTo>
                  <a:pt x="424" y="2779"/>
                </a:lnTo>
                <a:lnTo>
                  <a:pt x="424" y="2778"/>
                </a:lnTo>
                <a:lnTo>
                  <a:pt x="423" y="2777"/>
                </a:lnTo>
                <a:lnTo>
                  <a:pt x="360" y="2702"/>
                </a:lnTo>
                <a:lnTo>
                  <a:pt x="301" y="2622"/>
                </a:lnTo>
                <a:lnTo>
                  <a:pt x="246" y="2540"/>
                </a:lnTo>
                <a:lnTo>
                  <a:pt x="197" y="2454"/>
                </a:lnTo>
                <a:lnTo>
                  <a:pt x="153" y="2365"/>
                </a:lnTo>
                <a:lnTo>
                  <a:pt x="114" y="2273"/>
                </a:lnTo>
                <a:lnTo>
                  <a:pt x="80" y="2178"/>
                </a:lnTo>
                <a:lnTo>
                  <a:pt x="52" y="2081"/>
                </a:lnTo>
                <a:lnTo>
                  <a:pt x="29" y="1981"/>
                </a:lnTo>
                <a:lnTo>
                  <a:pt x="14" y="1880"/>
                </a:lnTo>
                <a:lnTo>
                  <a:pt x="4" y="1776"/>
                </a:lnTo>
                <a:lnTo>
                  <a:pt x="0" y="1670"/>
                </a:lnTo>
                <a:lnTo>
                  <a:pt x="3" y="1570"/>
                </a:lnTo>
                <a:lnTo>
                  <a:pt x="13" y="1469"/>
                </a:lnTo>
                <a:lnTo>
                  <a:pt x="27" y="1372"/>
                </a:lnTo>
                <a:lnTo>
                  <a:pt x="47" y="1276"/>
                </a:lnTo>
                <a:lnTo>
                  <a:pt x="74" y="1182"/>
                </a:lnTo>
                <a:lnTo>
                  <a:pt x="105" y="1091"/>
                </a:lnTo>
                <a:lnTo>
                  <a:pt x="141" y="1001"/>
                </a:lnTo>
                <a:lnTo>
                  <a:pt x="182" y="915"/>
                </a:lnTo>
                <a:lnTo>
                  <a:pt x="228" y="831"/>
                </a:lnTo>
                <a:lnTo>
                  <a:pt x="279" y="751"/>
                </a:lnTo>
                <a:lnTo>
                  <a:pt x="334" y="673"/>
                </a:lnTo>
                <a:lnTo>
                  <a:pt x="393" y="599"/>
                </a:lnTo>
                <a:lnTo>
                  <a:pt x="456" y="528"/>
                </a:lnTo>
                <a:lnTo>
                  <a:pt x="457" y="528"/>
                </a:lnTo>
                <a:lnTo>
                  <a:pt x="457" y="527"/>
                </a:lnTo>
                <a:lnTo>
                  <a:pt x="527" y="458"/>
                </a:lnTo>
                <a:lnTo>
                  <a:pt x="601" y="392"/>
                </a:lnTo>
                <a:lnTo>
                  <a:pt x="679" y="331"/>
                </a:lnTo>
                <a:lnTo>
                  <a:pt x="760" y="274"/>
                </a:lnTo>
                <a:lnTo>
                  <a:pt x="844" y="222"/>
                </a:lnTo>
                <a:lnTo>
                  <a:pt x="933" y="175"/>
                </a:lnTo>
                <a:lnTo>
                  <a:pt x="1023" y="134"/>
                </a:lnTo>
                <a:lnTo>
                  <a:pt x="1117" y="97"/>
                </a:lnTo>
                <a:lnTo>
                  <a:pt x="1214" y="66"/>
                </a:lnTo>
                <a:lnTo>
                  <a:pt x="1313" y="41"/>
                </a:lnTo>
                <a:lnTo>
                  <a:pt x="1414" y="22"/>
                </a:lnTo>
                <a:lnTo>
                  <a:pt x="1517" y="8"/>
                </a:lnTo>
                <a:lnTo>
                  <a:pt x="1621" y="2"/>
                </a:lnTo>
                <a:lnTo>
                  <a:pt x="1654" y="1"/>
                </a:lnTo>
                <a:lnTo>
                  <a:pt x="1679" y="0"/>
                </a:lnTo>
                <a:close/>
              </a:path>
            </a:pathLst>
          </a:custGeom>
          <a:solidFill>
            <a:schemeClr val="accent4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21" name="Rectangle: Rounded Corners 29">
            <a:extLst>
              <a:ext uri="{FF2B5EF4-FFF2-40B4-BE49-F238E27FC236}">
                <a16:creationId xmlns:a16="http://schemas.microsoft.com/office/drawing/2014/main" id="{E71A6262-8B2B-4084-A5BA-526E43556DAE}"/>
              </a:ext>
            </a:extLst>
          </p:cNvPr>
          <p:cNvSpPr/>
          <p:nvPr/>
        </p:nvSpPr>
        <p:spPr>
          <a:xfrm>
            <a:off x="9227291" y="3788877"/>
            <a:ext cx="1050392" cy="178599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Next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6E762CFA-7E7A-4CB5-987F-D416272E81B2}"/>
              </a:ext>
            </a:extLst>
          </p:cNvPr>
          <p:cNvSpPr txBox="1"/>
          <p:nvPr/>
        </p:nvSpPr>
        <p:spPr>
          <a:xfrm>
            <a:off x="8147134" y="4944272"/>
            <a:ext cx="3210707" cy="8194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 to the mid-19th century a product of the modern age. Prior to the</a:t>
            </a:r>
          </a:p>
        </p:txBody>
      </p:sp>
      <p:sp>
        <p:nvSpPr>
          <p:cNvPr id="24" name="Rectangle: Rounded Corners 29">
            <a:extLst>
              <a:ext uri="{FF2B5EF4-FFF2-40B4-BE49-F238E27FC236}">
                <a16:creationId xmlns:a16="http://schemas.microsoft.com/office/drawing/2014/main" id="{E71A6262-8B2B-4084-A5BA-526E43556DAE}"/>
              </a:ext>
            </a:extLst>
          </p:cNvPr>
          <p:cNvSpPr/>
          <p:nvPr/>
        </p:nvSpPr>
        <p:spPr>
          <a:xfrm>
            <a:off x="9227291" y="5860365"/>
            <a:ext cx="1050392" cy="178599"/>
          </a:xfrm>
          <a:prstGeom prst="round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Next</a:t>
            </a:r>
          </a:p>
        </p:txBody>
      </p:sp>
      <p:sp>
        <p:nvSpPr>
          <p:cNvPr id="25" name="Freeform 38">
            <a:extLst>
              <a:ext uri="{FF2B5EF4-FFF2-40B4-BE49-F238E27FC236}">
                <a16:creationId xmlns:a16="http://schemas.microsoft.com/office/drawing/2014/main" id="{F8526E7C-E999-402A-B6ED-D9D930828975}"/>
              </a:ext>
            </a:extLst>
          </p:cNvPr>
          <p:cNvSpPr>
            <a:spLocks noEditPoints="1"/>
          </p:cNvSpPr>
          <p:nvPr/>
        </p:nvSpPr>
        <p:spPr bwMode="auto">
          <a:xfrm>
            <a:off x="9555891" y="4510556"/>
            <a:ext cx="393192" cy="365760"/>
          </a:xfrm>
          <a:custGeom>
            <a:avLst/>
            <a:gdLst>
              <a:gd name="T0" fmla="*/ 1865 w 3455"/>
              <a:gd name="T1" fmla="*/ 2790 h 3111"/>
              <a:gd name="T2" fmla="*/ 2519 w 3455"/>
              <a:gd name="T3" fmla="*/ 1037 h 3111"/>
              <a:gd name="T4" fmla="*/ 1718 w 3455"/>
              <a:gd name="T5" fmla="*/ 2858 h 3111"/>
              <a:gd name="T6" fmla="*/ 1053 w 3455"/>
              <a:gd name="T7" fmla="*/ 1037 h 3111"/>
              <a:gd name="T8" fmla="*/ 1554 w 3455"/>
              <a:gd name="T9" fmla="*/ 2746 h 3111"/>
              <a:gd name="T10" fmla="*/ 177 w 3455"/>
              <a:gd name="T11" fmla="*/ 1037 h 3111"/>
              <a:gd name="T12" fmla="*/ 161 w 3455"/>
              <a:gd name="T13" fmla="*/ 921 h 3111"/>
              <a:gd name="T14" fmla="*/ 620 w 3455"/>
              <a:gd name="T15" fmla="*/ 188 h 3111"/>
              <a:gd name="T16" fmla="*/ 2562 w 3455"/>
              <a:gd name="T17" fmla="*/ 921 h 3111"/>
              <a:gd name="T18" fmla="*/ 2835 w 3455"/>
              <a:gd name="T19" fmla="*/ 187 h 3111"/>
              <a:gd name="T20" fmla="*/ 1100 w 3455"/>
              <a:gd name="T21" fmla="*/ 921 h 3111"/>
              <a:gd name="T22" fmla="*/ 1727 w 3455"/>
              <a:gd name="T23" fmla="*/ 148 h 3111"/>
              <a:gd name="T24" fmla="*/ 2459 w 3455"/>
              <a:gd name="T25" fmla="*/ 867 h 3111"/>
              <a:gd name="T26" fmla="*/ 1848 w 3455"/>
              <a:gd name="T27" fmla="*/ 115 h 3111"/>
              <a:gd name="T28" fmla="*/ 992 w 3455"/>
              <a:gd name="T29" fmla="*/ 871 h 3111"/>
              <a:gd name="T30" fmla="*/ 715 w 3455"/>
              <a:gd name="T31" fmla="*/ 115 h 3111"/>
              <a:gd name="T32" fmla="*/ 2822 w 3455"/>
              <a:gd name="T33" fmla="*/ 0 h 3111"/>
              <a:gd name="T34" fmla="*/ 2840 w 3455"/>
              <a:gd name="T35" fmla="*/ 3 h 3111"/>
              <a:gd name="T36" fmla="*/ 2843 w 3455"/>
              <a:gd name="T37" fmla="*/ 4 h 3111"/>
              <a:gd name="T38" fmla="*/ 2854 w 3455"/>
              <a:gd name="T39" fmla="*/ 9 h 3111"/>
              <a:gd name="T40" fmla="*/ 2862 w 3455"/>
              <a:gd name="T41" fmla="*/ 15 h 3111"/>
              <a:gd name="T42" fmla="*/ 2871 w 3455"/>
              <a:gd name="T43" fmla="*/ 27 h 3111"/>
              <a:gd name="T44" fmla="*/ 3448 w 3455"/>
              <a:gd name="T45" fmla="*/ 950 h 3111"/>
              <a:gd name="T46" fmla="*/ 3449 w 3455"/>
              <a:gd name="T47" fmla="*/ 953 h 3111"/>
              <a:gd name="T48" fmla="*/ 3451 w 3455"/>
              <a:gd name="T49" fmla="*/ 958 h 3111"/>
              <a:gd name="T50" fmla="*/ 3454 w 3455"/>
              <a:gd name="T51" fmla="*/ 966 h 3111"/>
              <a:gd name="T52" fmla="*/ 3455 w 3455"/>
              <a:gd name="T53" fmla="*/ 974 h 3111"/>
              <a:gd name="T54" fmla="*/ 3455 w 3455"/>
              <a:gd name="T55" fmla="*/ 982 h 3111"/>
              <a:gd name="T56" fmla="*/ 3454 w 3455"/>
              <a:gd name="T57" fmla="*/ 989 h 3111"/>
              <a:gd name="T58" fmla="*/ 3452 w 3455"/>
              <a:gd name="T59" fmla="*/ 997 h 3111"/>
              <a:gd name="T60" fmla="*/ 3449 w 3455"/>
              <a:gd name="T61" fmla="*/ 1007 h 3111"/>
              <a:gd name="T62" fmla="*/ 3446 w 3455"/>
              <a:gd name="T63" fmla="*/ 1011 h 3111"/>
              <a:gd name="T64" fmla="*/ 3442 w 3455"/>
              <a:gd name="T65" fmla="*/ 1016 h 3111"/>
              <a:gd name="T66" fmla="*/ 1771 w 3455"/>
              <a:gd name="T67" fmla="*/ 3091 h 3111"/>
              <a:gd name="T68" fmla="*/ 1765 w 3455"/>
              <a:gd name="T69" fmla="*/ 3097 h 3111"/>
              <a:gd name="T70" fmla="*/ 1754 w 3455"/>
              <a:gd name="T71" fmla="*/ 3103 h 3111"/>
              <a:gd name="T72" fmla="*/ 1748 w 3455"/>
              <a:gd name="T73" fmla="*/ 3108 h 3111"/>
              <a:gd name="T74" fmla="*/ 1727 w 3455"/>
              <a:gd name="T75" fmla="*/ 3111 h 3111"/>
              <a:gd name="T76" fmla="*/ 1706 w 3455"/>
              <a:gd name="T77" fmla="*/ 3105 h 3111"/>
              <a:gd name="T78" fmla="*/ 1701 w 3455"/>
              <a:gd name="T79" fmla="*/ 3103 h 3111"/>
              <a:gd name="T80" fmla="*/ 1683 w 3455"/>
              <a:gd name="T81" fmla="*/ 3090 h 3111"/>
              <a:gd name="T82" fmla="*/ 1683 w 3455"/>
              <a:gd name="T83" fmla="*/ 3090 h 3111"/>
              <a:gd name="T84" fmla="*/ 1682 w 3455"/>
              <a:gd name="T85" fmla="*/ 3089 h 3111"/>
              <a:gd name="T86" fmla="*/ 13 w 3455"/>
              <a:gd name="T87" fmla="*/ 1016 h 3111"/>
              <a:gd name="T88" fmla="*/ 10 w 3455"/>
              <a:gd name="T89" fmla="*/ 1011 h 3111"/>
              <a:gd name="T90" fmla="*/ 6 w 3455"/>
              <a:gd name="T91" fmla="*/ 1007 h 3111"/>
              <a:gd name="T92" fmla="*/ 5 w 3455"/>
              <a:gd name="T93" fmla="*/ 1004 h 3111"/>
              <a:gd name="T94" fmla="*/ 3 w 3455"/>
              <a:gd name="T95" fmla="*/ 997 h 3111"/>
              <a:gd name="T96" fmla="*/ 1 w 3455"/>
              <a:gd name="T97" fmla="*/ 989 h 3111"/>
              <a:gd name="T98" fmla="*/ 0 w 3455"/>
              <a:gd name="T99" fmla="*/ 982 h 3111"/>
              <a:gd name="T100" fmla="*/ 0 w 3455"/>
              <a:gd name="T101" fmla="*/ 974 h 3111"/>
              <a:gd name="T102" fmla="*/ 2 w 3455"/>
              <a:gd name="T103" fmla="*/ 966 h 3111"/>
              <a:gd name="T104" fmla="*/ 4 w 3455"/>
              <a:gd name="T105" fmla="*/ 958 h 3111"/>
              <a:gd name="T106" fmla="*/ 5 w 3455"/>
              <a:gd name="T107" fmla="*/ 954 h 3111"/>
              <a:gd name="T108" fmla="*/ 7 w 3455"/>
              <a:gd name="T109" fmla="*/ 952 h 3111"/>
              <a:gd name="T110" fmla="*/ 8 w 3455"/>
              <a:gd name="T111" fmla="*/ 949 h 3111"/>
              <a:gd name="T112" fmla="*/ 589 w 3455"/>
              <a:gd name="T113" fmla="*/ 21 h 3111"/>
              <a:gd name="T114" fmla="*/ 595 w 3455"/>
              <a:gd name="T115" fmla="*/ 14 h 3111"/>
              <a:gd name="T116" fmla="*/ 605 w 3455"/>
              <a:gd name="T117" fmla="*/ 7 h 3111"/>
              <a:gd name="T118" fmla="*/ 613 w 3455"/>
              <a:gd name="T119" fmla="*/ 4 h 3111"/>
              <a:gd name="T120" fmla="*/ 616 w 3455"/>
              <a:gd name="T121" fmla="*/ 3 h 3111"/>
              <a:gd name="T122" fmla="*/ 634 w 3455"/>
              <a:gd name="T123" fmla="*/ 0 h 31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</a:cxnLst>
            <a:rect l="0" t="0" r="r" b="b"/>
            <a:pathLst>
              <a:path w="3455" h="3111">
                <a:moveTo>
                  <a:pt x="2519" y="1037"/>
                </a:moveTo>
                <a:lnTo>
                  <a:pt x="1865" y="2790"/>
                </a:lnTo>
                <a:lnTo>
                  <a:pt x="3278" y="1037"/>
                </a:lnTo>
                <a:lnTo>
                  <a:pt x="2519" y="1037"/>
                </a:lnTo>
                <a:close/>
                <a:moveTo>
                  <a:pt x="1053" y="1037"/>
                </a:moveTo>
                <a:lnTo>
                  <a:pt x="1718" y="2858"/>
                </a:lnTo>
                <a:lnTo>
                  <a:pt x="2396" y="1037"/>
                </a:lnTo>
                <a:lnTo>
                  <a:pt x="1053" y="1037"/>
                </a:lnTo>
                <a:close/>
                <a:moveTo>
                  <a:pt x="177" y="1037"/>
                </a:moveTo>
                <a:lnTo>
                  <a:pt x="1554" y="2746"/>
                </a:lnTo>
                <a:lnTo>
                  <a:pt x="930" y="1037"/>
                </a:lnTo>
                <a:lnTo>
                  <a:pt x="177" y="1037"/>
                </a:lnTo>
                <a:close/>
                <a:moveTo>
                  <a:pt x="620" y="188"/>
                </a:moveTo>
                <a:lnTo>
                  <a:pt x="161" y="921"/>
                </a:lnTo>
                <a:lnTo>
                  <a:pt x="888" y="921"/>
                </a:lnTo>
                <a:lnTo>
                  <a:pt x="620" y="188"/>
                </a:lnTo>
                <a:close/>
                <a:moveTo>
                  <a:pt x="2835" y="187"/>
                </a:moveTo>
                <a:lnTo>
                  <a:pt x="2562" y="921"/>
                </a:lnTo>
                <a:lnTo>
                  <a:pt x="3294" y="921"/>
                </a:lnTo>
                <a:lnTo>
                  <a:pt x="2835" y="187"/>
                </a:lnTo>
                <a:close/>
                <a:moveTo>
                  <a:pt x="1727" y="148"/>
                </a:moveTo>
                <a:lnTo>
                  <a:pt x="1100" y="921"/>
                </a:lnTo>
                <a:lnTo>
                  <a:pt x="2355" y="921"/>
                </a:lnTo>
                <a:lnTo>
                  <a:pt x="1727" y="148"/>
                </a:lnTo>
                <a:close/>
                <a:moveTo>
                  <a:pt x="1848" y="115"/>
                </a:moveTo>
                <a:lnTo>
                  <a:pt x="2459" y="867"/>
                </a:lnTo>
                <a:lnTo>
                  <a:pt x="2739" y="115"/>
                </a:lnTo>
                <a:lnTo>
                  <a:pt x="1848" y="115"/>
                </a:lnTo>
                <a:close/>
                <a:moveTo>
                  <a:pt x="715" y="115"/>
                </a:moveTo>
                <a:lnTo>
                  <a:pt x="992" y="871"/>
                </a:lnTo>
                <a:lnTo>
                  <a:pt x="1607" y="115"/>
                </a:lnTo>
                <a:lnTo>
                  <a:pt x="715" y="115"/>
                </a:lnTo>
                <a:close/>
                <a:moveTo>
                  <a:pt x="634" y="0"/>
                </a:moveTo>
                <a:lnTo>
                  <a:pt x="2822" y="0"/>
                </a:lnTo>
                <a:lnTo>
                  <a:pt x="2831" y="1"/>
                </a:lnTo>
                <a:lnTo>
                  <a:pt x="2840" y="3"/>
                </a:lnTo>
                <a:lnTo>
                  <a:pt x="2842" y="4"/>
                </a:lnTo>
                <a:lnTo>
                  <a:pt x="2843" y="4"/>
                </a:lnTo>
                <a:lnTo>
                  <a:pt x="2844" y="5"/>
                </a:lnTo>
                <a:lnTo>
                  <a:pt x="2854" y="9"/>
                </a:lnTo>
                <a:lnTo>
                  <a:pt x="2861" y="15"/>
                </a:lnTo>
                <a:lnTo>
                  <a:pt x="2862" y="15"/>
                </a:lnTo>
                <a:lnTo>
                  <a:pt x="2866" y="21"/>
                </a:lnTo>
                <a:lnTo>
                  <a:pt x="2871" y="27"/>
                </a:lnTo>
                <a:lnTo>
                  <a:pt x="3447" y="949"/>
                </a:lnTo>
                <a:lnTo>
                  <a:pt x="3448" y="950"/>
                </a:lnTo>
                <a:lnTo>
                  <a:pt x="3449" y="952"/>
                </a:lnTo>
                <a:lnTo>
                  <a:pt x="3449" y="953"/>
                </a:lnTo>
                <a:lnTo>
                  <a:pt x="3450" y="954"/>
                </a:lnTo>
                <a:lnTo>
                  <a:pt x="3451" y="958"/>
                </a:lnTo>
                <a:lnTo>
                  <a:pt x="3453" y="962"/>
                </a:lnTo>
                <a:lnTo>
                  <a:pt x="3454" y="966"/>
                </a:lnTo>
                <a:lnTo>
                  <a:pt x="3454" y="970"/>
                </a:lnTo>
                <a:lnTo>
                  <a:pt x="3455" y="974"/>
                </a:lnTo>
                <a:lnTo>
                  <a:pt x="3455" y="978"/>
                </a:lnTo>
                <a:lnTo>
                  <a:pt x="3455" y="982"/>
                </a:lnTo>
                <a:lnTo>
                  <a:pt x="3455" y="985"/>
                </a:lnTo>
                <a:lnTo>
                  <a:pt x="3454" y="989"/>
                </a:lnTo>
                <a:lnTo>
                  <a:pt x="3454" y="994"/>
                </a:lnTo>
                <a:lnTo>
                  <a:pt x="3452" y="997"/>
                </a:lnTo>
                <a:lnTo>
                  <a:pt x="3450" y="1004"/>
                </a:lnTo>
                <a:lnTo>
                  <a:pt x="3449" y="1007"/>
                </a:lnTo>
                <a:lnTo>
                  <a:pt x="3447" y="1009"/>
                </a:lnTo>
                <a:lnTo>
                  <a:pt x="3446" y="1011"/>
                </a:lnTo>
                <a:lnTo>
                  <a:pt x="3444" y="1014"/>
                </a:lnTo>
                <a:lnTo>
                  <a:pt x="3442" y="1016"/>
                </a:lnTo>
                <a:lnTo>
                  <a:pt x="1772" y="3090"/>
                </a:lnTo>
                <a:lnTo>
                  <a:pt x="1771" y="3091"/>
                </a:lnTo>
                <a:lnTo>
                  <a:pt x="1770" y="3092"/>
                </a:lnTo>
                <a:lnTo>
                  <a:pt x="1765" y="3097"/>
                </a:lnTo>
                <a:lnTo>
                  <a:pt x="1757" y="3101"/>
                </a:lnTo>
                <a:lnTo>
                  <a:pt x="1754" y="3103"/>
                </a:lnTo>
                <a:lnTo>
                  <a:pt x="1750" y="3105"/>
                </a:lnTo>
                <a:lnTo>
                  <a:pt x="1748" y="3108"/>
                </a:lnTo>
                <a:lnTo>
                  <a:pt x="1737" y="3110"/>
                </a:lnTo>
                <a:lnTo>
                  <a:pt x="1727" y="3111"/>
                </a:lnTo>
                <a:lnTo>
                  <a:pt x="1716" y="3110"/>
                </a:lnTo>
                <a:lnTo>
                  <a:pt x="1706" y="3105"/>
                </a:lnTo>
                <a:lnTo>
                  <a:pt x="1703" y="3104"/>
                </a:lnTo>
                <a:lnTo>
                  <a:pt x="1701" y="3103"/>
                </a:lnTo>
                <a:lnTo>
                  <a:pt x="1691" y="3097"/>
                </a:lnTo>
                <a:lnTo>
                  <a:pt x="1683" y="3090"/>
                </a:lnTo>
                <a:lnTo>
                  <a:pt x="1683" y="3090"/>
                </a:lnTo>
                <a:lnTo>
                  <a:pt x="1683" y="3090"/>
                </a:lnTo>
                <a:lnTo>
                  <a:pt x="1682" y="3089"/>
                </a:lnTo>
                <a:lnTo>
                  <a:pt x="1682" y="3089"/>
                </a:lnTo>
                <a:lnTo>
                  <a:pt x="1682" y="3089"/>
                </a:lnTo>
                <a:lnTo>
                  <a:pt x="13" y="1016"/>
                </a:lnTo>
                <a:lnTo>
                  <a:pt x="12" y="1014"/>
                </a:lnTo>
                <a:lnTo>
                  <a:pt x="10" y="1011"/>
                </a:lnTo>
                <a:lnTo>
                  <a:pt x="8" y="1009"/>
                </a:lnTo>
                <a:lnTo>
                  <a:pt x="6" y="1007"/>
                </a:lnTo>
                <a:lnTo>
                  <a:pt x="6" y="1005"/>
                </a:lnTo>
                <a:lnTo>
                  <a:pt x="5" y="1004"/>
                </a:lnTo>
                <a:lnTo>
                  <a:pt x="4" y="1001"/>
                </a:lnTo>
                <a:lnTo>
                  <a:pt x="3" y="997"/>
                </a:lnTo>
                <a:lnTo>
                  <a:pt x="2" y="994"/>
                </a:lnTo>
                <a:lnTo>
                  <a:pt x="1" y="989"/>
                </a:lnTo>
                <a:lnTo>
                  <a:pt x="0" y="985"/>
                </a:lnTo>
                <a:lnTo>
                  <a:pt x="0" y="982"/>
                </a:lnTo>
                <a:lnTo>
                  <a:pt x="0" y="978"/>
                </a:lnTo>
                <a:lnTo>
                  <a:pt x="0" y="974"/>
                </a:lnTo>
                <a:lnTo>
                  <a:pt x="1" y="970"/>
                </a:lnTo>
                <a:lnTo>
                  <a:pt x="2" y="966"/>
                </a:lnTo>
                <a:lnTo>
                  <a:pt x="3" y="962"/>
                </a:lnTo>
                <a:lnTo>
                  <a:pt x="4" y="958"/>
                </a:lnTo>
                <a:lnTo>
                  <a:pt x="5" y="956"/>
                </a:lnTo>
                <a:lnTo>
                  <a:pt x="5" y="954"/>
                </a:lnTo>
                <a:lnTo>
                  <a:pt x="6" y="953"/>
                </a:lnTo>
                <a:lnTo>
                  <a:pt x="7" y="952"/>
                </a:lnTo>
                <a:lnTo>
                  <a:pt x="7" y="950"/>
                </a:lnTo>
                <a:lnTo>
                  <a:pt x="8" y="949"/>
                </a:lnTo>
                <a:lnTo>
                  <a:pt x="584" y="27"/>
                </a:lnTo>
                <a:lnTo>
                  <a:pt x="589" y="21"/>
                </a:lnTo>
                <a:lnTo>
                  <a:pt x="594" y="15"/>
                </a:lnTo>
                <a:lnTo>
                  <a:pt x="595" y="14"/>
                </a:lnTo>
                <a:lnTo>
                  <a:pt x="600" y="10"/>
                </a:lnTo>
                <a:lnTo>
                  <a:pt x="605" y="7"/>
                </a:lnTo>
                <a:lnTo>
                  <a:pt x="612" y="5"/>
                </a:lnTo>
                <a:lnTo>
                  <a:pt x="613" y="4"/>
                </a:lnTo>
                <a:lnTo>
                  <a:pt x="614" y="3"/>
                </a:lnTo>
                <a:lnTo>
                  <a:pt x="616" y="3"/>
                </a:lnTo>
                <a:lnTo>
                  <a:pt x="624" y="1"/>
                </a:lnTo>
                <a:lnTo>
                  <a:pt x="634" y="0"/>
                </a:lnTo>
                <a:close/>
              </a:path>
            </a:pathLst>
          </a:custGeom>
          <a:solidFill>
            <a:schemeClr val="accent4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F83CFAD-7BF7-415B-9226-81BEC3CA6EA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6913C8EE-6C13-47F7-A8B6-30CCE070AE2D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610881362"/>
      </p:ext>
    </p:extLst>
  </p:cSld>
  <p:clrMapOvr>
    <a:masterClrMapping/>
  </p:clrMapOvr>
  <p:transition spd="slow">
    <p:wip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sosceles Triangle 2"/>
          <p:cNvSpPr/>
          <p:nvPr/>
        </p:nvSpPr>
        <p:spPr>
          <a:xfrm>
            <a:off x="7316840" y="3388659"/>
            <a:ext cx="2537614" cy="2859739"/>
          </a:xfrm>
          <a:prstGeom prst="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3112820" y="871249"/>
            <a:ext cx="5966360" cy="826138"/>
            <a:chOff x="3055756" y="763673"/>
            <a:chExt cx="5966360" cy="826138"/>
          </a:xfrm>
        </p:grpSpPr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3055756" y="763673"/>
              <a:ext cx="596636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Electronic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Object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  <p:sp>
        <p:nvSpPr>
          <p:cNvPr id="13" name="TextBox 12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701515" y="2184790"/>
            <a:ext cx="1563717" cy="727320"/>
            <a:chOff x="1884114" y="1667077"/>
            <a:chExt cx="1563717" cy="727320"/>
          </a:xfrm>
        </p:grpSpPr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884114" y="1667077"/>
              <a:ext cx="1330037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6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50%</a:t>
              </a:r>
            </a:p>
          </p:txBody>
        </p:sp>
        <p:sp>
          <p:nvSpPr>
            <p:cNvPr id="16" name="TextBox 15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sp>
        <p:nvSpPr>
          <p:cNvPr id="17" name="TextBox 16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1983212" y="2170738"/>
            <a:ext cx="3301482" cy="8194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 to the mid-19th </a:t>
            </a:r>
            <a:r>
              <a:rPr lang="en-US" sz="105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centurythe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modern age. Prior to the mid-19th century</a:t>
            </a:r>
          </a:p>
        </p:txBody>
      </p:sp>
      <p:grpSp>
        <p:nvGrpSpPr>
          <p:cNvPr id="18" name="Group 17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6566391" y="2144657"/>
            <a:ext cx="1563717" cy="727320"/>
            <a:chOff x="1884114" y="1667077"/>
            <a:chExt cx="1563717" cy="727320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884114" y="1667077"/>
              <a:ext cx="1330037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d-ID" sz="36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90</a:t>
              </a:r>
              <a:r>
                <a:rPr lang="en-US" sz="36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%</a:t>
              </a:r>
            </a:p>
          </p:txBody>
        </p:sp>
        <p:sp>
          <p:nvSpPr>
            <p:cNvPr id="20" name="TextBox 19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sp>
        <p:nvSpPr>
          <p:cNvPr id="21" name="TextBox 20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7848088" y="2130605"/>
            <a:ext cx="3301482" cy="8194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 to the mid-19th </a:t>
            </a:r>
            <a:r>
              <a:rPr lang="en-US" sz="105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centurythe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modern age. Prior to the mid-19th century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9752488" y="4006951"/>
            <a:ext cx="2044698" cy="492443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 anchor="ctr" anchorCtr="0">
            <a:spAutoFit/>
          </a:bodyPr>
          <a:lstStyle/>
          <a:p>
            <a:r>
              <a:rPr lang="id-ID" sz="3200" dirty="0"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15%</a:t>
            </a:r>
            <a:endParaRPr lang="en-US" sz="3200" dirty="0"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9752488" y="4548261"/>
            <a:ext cx="2044698" cy="8540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id-ID" sz="1100" i="0" dirty="0">
                <a:effectLst/>
                <a:latin typeface="Segoe UI" panose="020B0502040204020203" pitchFamily="34" charset="0"/>
                <a:ea typeface="Lato Light" panose="020F0502020204030203" pitchFamily="34" charset="0"/>
                <a:cs typeface="Segoe UI" panose="020B0502040204020203" pitchFamily="34" charset="0"/>
              </a:rPr>
              <a:t>Lorem ipsum dolor sit amet, lacus nulla ac netus nibh aliquet, porttitor</a:t>
            </a:r>
            <a:endParaRPr lang="id-ID" sz="1100" dirty="0">
              <a:latin typeface="Segoe UI" panose="020B0502040204020203" pitchFamily="34" charset="0"/>
              <a:ea typeface="Lato Light" panose="020F0502020204030203" pitchFamily="34" charset="0"/>
              <a:cs typeface="Segoe UI" panose="020B0502040204020203" pitchFamily="34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8025691" y="5293534"/>
            <a:ext cx="1119912" cy="492443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id-ID" sz="1600" b="1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Pricelist 2020</a:t>
            </a:r>
          </a:p>
        </p:txBody>
      </p:sp>
      <p:sp>
        <p:nvSpPr>
          <p:cNvPr id="25" name="Freeform 540"/>
          <p:cNvSpPr>
            <a:spLocks/>
          </p:cNvSpPr>
          <p:nvPr/>
        </p:nvSpPr>
        <p:spPr bwMode="auto">
          <a:xfrm>
            <a:off x="8378022" y="4681729"/>
            <a:ext cx="415250" cy="412572"/>
          </a:xfrm>
          <a:custGeom>
            <a:avLst/>
            <a:gdLst>
              <a:gd name="T0" fmla="*/ 2544 w 3407"/>
              <a:gd name="T1" fmla="*/ 41 h 3386"/>
              <a:gd name="T2" fmla="*/ 2841 w 3407"/>
              <a:gd name="T3" fmla="*/ 204 h 3386"/>
              <a:gd name="T4" fmla="*/ 2996 w 3407"/>
              <a:gd name="T5" fmla="*/ 200 h 3386"/>
              <a:gd name="T6" fmla="*/ 3131 w 3407"/>
              <a:gd name="T7" fmla="*/ 233 h 3386"/>
              <a:gd name="T8" fmla="*/ 3206 w 3407"/>
              <a:gd name="T9" fmla="*/ 353 h 3386"/>
              <a:gd name="T10" fmla="*/ 3174 w 3407"/>
              <a:gd name="T11" fmla="*/ 489 h 3386"/>
              <a:gd name="T12" fmla="*/ 3316 w 3407"/>
              <a:gd name="T13" fmla="*/ 734 h 3386"/>
              <a:gd name="T14" fmla="*/ 3404 w 3407"/>
              <a:gd name="T15" fmla="*/ 1052 h 3386"/>
              <a:gd name="T16" fmla="*/ 3367 w 3407"/>
              <a:gd name="T17" fmla="*/ 1378 h 3386"/>
              <a:gd name="T18" fmla="*/ 3203 w 3407"/>
              <a:gd name="T19" fmla="*/ 1673 h 3386"/>
              <a:gd name="T20" fmla="*/ 2291 w 3407"/>
              <a:gd name="T21" fmla="*/ 2612 h 3386"/>
              <a:gd name="T22" fmla="*/ 2278 w 3407"/>
              <a:gd name="T23" fmla="*/ 2761 h 3386"/>
              <a:gd name="T24" fmla="*/ 2285 w 3407"/>
              <a:gd name="T25" fmla="*/ 2909 h 3386"/>
              <a:gd name="T26" fmla="*/ 2280 w 3407"/>
              <a:gd name="T27" fmla="*/ 3062 h 3386"/>
              <a:gd name="T28" fmla="*/ 2054 w 3407"/>
              <a:gd name="T29" fmla="*/ 3338 h 3386"/>
              <a:gd name="T30" fmla="*/ 1938 w 3407"/>
              <a:gd name="T31" fmla="*/ 3384 h 3386"/>
              <a:gd name="T32" fmla="*/ 1704 w 3407"/>
              <a:gd name="T33" fmla="*/ 3349 h 3386"/>
              <a:gd name="T34" fmla="*/ 1396 w 3407"/>
              <a:gd name="T35" fmla="*/ 3204 h 3386"/>
              <a:gd name="T36" fmla="*/ 1496 w 3407"/>
              <a:gd name="T37" fmla="*/ 3071 h 3386"/>
              <a:gd name="T38" fmla="*/ 1725 w 3407"/>
              <a:gd name="T39" fmla="*/ 3134 h 3386"/>
              <a:gd name="T40" fmla="*/ 1901 w 3407"/>
              <a:gd name="T41" fmla="*/ 3177 h 3386"/>
              <a:gd name="T42" fmla="*/ 1884 w 3407"/>
              <a:gd name="T43" fmla="*/ 3062 h 3386"/>
              <a:gd name="T44" fmla="*/ 1776 w 3407"/>
              <a:gd name="T45" fmla="*/ 2824 h 3386"/>
              <a:gd name="T46" fmla="*/ 1559 w 3407"/>
              <a:gd name="T47" fmla="*/ 2501 h 3386"/>
              <a:gd name="T48" fmla="*/ 1562 w 3407"/>
              <a:gd name="T49" fmla="*/ 2727 h 3386"/>
              <a:gd name="T50" fmla="*/ 1447 w 3407"/>
              <a:gd name="T51" fmla="*/ 2928 h 3386"/>
              <a:gd name="T52" fmla="*/ 1353 w 3407"/>
              <a:gd name="T53" fmla="*/ 2999 h 3386"/>
              <a:gd name="T54" fmla="*/ 1232 w 3407"/>
              <a:gd name="T55" fmla="*/ 3045 h 3386"/>
              <a:gd name="T56" fmla="*/ 1042 w 3407"/>
              <a:gd name="T57" fmla="*/ 3046 h 3386"/>
              <a:gd name="T58" fmla="*/ 828 w 3407"/>
              <a:gd name="T59" fmla="*/ 2928 h 3386"/>
              <a:gd name="T60" fmla="*/ 715 w 3407"/>
              <a:gd name="T61" fmla="*/ 2734 h 3386"/>
              <a:gd name="T62" fmla="*/ 700 w 3407"/>
              <a:gd name="T63" fmla="*/ 2614 h 3386"/>
              <a:gd name="T64" fmla="*/ 712 w 3407"/>
              <a:gd name="T65" fmla="*/ 2522 h 3386"/>
              <a:gd name="T66" fmla="*/ 757 w 3407"/>
              <a:gd name="T67" fmla="*/ 2404 h 3386"/>
              <a:gd name="T68" fmla="*/ 828 w 3407"/>
              <a:gd name="T69" fmla="*/ 2312 h 3386"/>
              <a:gd name="T70" fmla="*/ 1012 w 3407"/>
              <a:gd name="T71" fmla="*/ 2203 h 3386"/>
              <a:gd name="T72" fmla="*/ 1229 w 3407"/>
              <a:gd name="T73" fmla="*/ 2195 h 3386"/>
              <a:gd name="T74" fmla="*/ 1177 w 3407"/>
              <a:gd name="T75" fmla="*/ 2084 h 3386"/>
              <a:gd name="T76" fmla="*/ 847 w 3407"/>
              <a:gd name="T77" fmla="*/ 1806 h 3386"/>
              <a:gd name="T78" fmla="*/ 551 w 3407"/>
              <a:gd name="T79" fmla="*/ 1614 h 3386"/>
              <a:gd name="T80" fmla="*/ 316 w 3407"/>
              <a:gd name="T81" fmla="*/ 1511 h 3386"/>
              <a:gd name="T82" fmla="*/ 210 w 3407"/>
              <a:gd name="T83" fmla="*/ 1515 h 3386"/>
              <a:gd name="T84" fmla="*/ 259 w 3407"/>
              <a:gd name="T85" fmla="*/ 1687 h 3386"/>
              <a:gd name="T86" fmla="*/ 403 w 3407"/>
              <a:gd name="T87" fmla="*/ 1954 h 3386"/>
              <a:gd name="T88" fmla="*/ 660 w 3407"/>
              <a:gd name="T89" fmla="*/ 2295 h 3386"/>
              <a:gd name="T90" fmla="*/ 512 w 3407"/>
              <a:gd name="T91" fmla="*/ 2445 h 3386"/>
              <a:gd name="T92" fmla="*/ 267 w 3407"/>
              <a:gd name="T93" fmla="*/ 2127 h 3386"/>
              <a:gd name="T94" fmla="*/ 95 w 3407"/>
              <a:gd name="T95" fmla="*/ 1833 h 3386"/>
              <a:gd name="T96" fmla="*/ 8 w 3407"/>
              <a:gd name="T97" fmla="*/ 1584 h 3386"/>
              <a:gd name="T98" fmla="*/ 17 w 3407"/>
              <a:gd name="T99" fmla="*/ 1397 h 3386"/>
              <a:gd name="T100" fmla="*/ 251 w 3407"/>
              <a:gd name="T101" fmla="*/ 1148 h 3386"/>
              <a:gd name="T102" fmla="*/ 407 w 3407"/>
              <a:gd name="T103" fmla="*/ 1102 h 3386"/>
              <a:gd name="T104" fmla="*/ 580 w 3407"/>
              <a:gd name="T105" fmla="*/ 1129 h 3386"/>
              <a:gd name="T106" fmla="*/ 740 w 3407"/>
              <a:gd name="T107" fmla="*/ 1136 h 3386"/>
              <a:gd name="T108" fmla="*/ 850 w 3407"/>
              <a:gd name="T109" fmla="*/ 1069 h 3386"/>
              <a:gd name="T110" fmla="*/ 1896 w 3407"/>
              <a:gd name="T111" fmla="*/ 92 h 3386"/>
              <a:gd name="T112" fmla="*/ 2216 w 3407"/>
              <a:gd name="T113" fmla="*/ 4 h 33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3407" h="3386">
                <a:moveTo>
                  <a:pt x="2282" y="0"/>
                </a:moveTo>
                <a:lnTo>
                  <a:pt x="2348" y="3"/>
                </a:lnTo>
                <a:lnTo>
                  <a:pt x="2414" y="11"/>
                </a:lnTo>
                <a:lnTo>
                  <a:pt x="2479" y="23"/>
                </a:lnTo>
                <a:lnTo>
                  <a:pt x="2544" y="41"/>
                </a:lnTo>
                <a:lnTo>
                  <a:pt x="2607" y="63"/>
                </a:lnTo>
                <a:lnTo>
                  <a:pt x="2668" y="90"/>
                </a:lnTo>
                <a:lnTo>
                  <a:pt x="2728" y="123"/>
                </a:lnTo>
                <a:lnTo>
                  <a:pt x="2785" y="162"/>
                </a:lnTo>
                <a:lnTo>
                  <a:pt x="2841" y="204"/>
                </a:lnTo>
                <a:lnTo>
                  <a:pt x="2892" y="252"/>
                </a:lnTo>
                <a:lnTo>
                  <a:pt x="2916" y="233"/>
                </a:lnTo>
                <a:lnTo>
                  <a:pt x="2940" y="217"/>
                </a:lnTo>
                <a:lnTo>
                  <a:pt x="2968" y="206"/>
                </a:lnTo>
                <a:lnTo>
                  <a:pt x="2996" y="200"/>
                </a:lnTo>
                <a:lnTo>
                  <a:pt x="3023" y="198"/>
                </a:lnTo>
                <a:lnTo>
                  <a:pt x="3052" y="200"/>
                </a:lnTo>
                <a:lnTo>
                  <a:pt x="3080" y="206"/>
                </a:lnTo>
                <a:lnTo>
                  <a:pt x="3107" y="218"/>
                </a:lnTo>
                <a:lnTo>
                  <a:pt x="3131" y="233"/>
                </a:lnTo>
                <a:lnTo>
                  <a:pt x="3155" y="252"/>
                </a:lnTo>
                <a:lnTo>
                  <a:pt x="3174" y="275"/>
                </a:lnTo>
                <a:lnTo>
                  <a:pt x="3189" y="299"/>
                </a:lnTo>
                <a:lnTo>
                  <a:pt x="3199" y="326"/>
                </a:lnTo>
                <a:lnTo>
                  <a:pt x="3206" y="353"/>
                </a:lnTo>
                <a:lnTo>
                  <a:pt x="3208" y="382"/>
                </a:lnTo>
                <a:lnTo>
                  <a:pt x="3206" y="410"/>
                </a:lnTo>
                <a:lnTo>
                  <a:pt x="3199" y="437"/>
                </a:lnTo>
                <a:lnTo>
                  <a:pt x="3189" y="464"/>
                </a:lnTo>
                <a:lnTo>
                  <a:pt x="3174" y="489"/>
                </a:lnTo>
                <a:lnTo>
                  <a:pt x="3155" y="511"/>
                </a:lnTo>
                <a:lnTo>
                  <a:pt x="3203" y="563"/>
                </a:lnTo>
                <a:lnTo>
                  <a:pt x="3245" y="617"/>
                </a:lnTo>
                <a:lnTo>
                  <a:pt x="3284" y="675"/>
                </a:lnTo>
                <a:lnTo>
                  <a:pt x="3316" y="734"/>
                </a:lnTo>
                <a:lnTo>
                  <a:pt x="3344" y="795"/>
                </a:lnTo>
                <a:lnTo>
                  <a:pt x="3367" y="858"/>
                </a:lnTo>
                <a:lnTo>
                  <a:pt x="3384" y="922"/>
                </a:lnTo>
                <a:lnTo>
                  <a:pt x="3397" y="987"/>
                </a:lnTo>
                <a:lnTo>
                  <a:pt x="3404" y="1052"/>
                </a:lnTo>
                <a:lnTo>
                  <a:pt x="3407" y="1118"/>
                </a:lnTo>
                <a:lnTo>
                  <a:pt x="3404" y="1184"/>
                </a:lnTo>
                <a:lnTo>
                  <a:pt x="3397" y="1249"/>
                </a:lnTo>
                <a:lnTo>
                  <a:pt x="3384" y="1315"/>
                </a:lnTo>
                <a:lnTo>
                  <a:pt x="3367" y="1378"/>
                </a:lnTo>
                <a:lnTo>
                  <a:pt x="3344" y="1441"/>
                </a:lnTo>
                <a:lnTo>
                  <a:pt x="3316" y="1502"/>
                </a:lnTo>
                <a:lnTo>
                  <a:pt x="3284" y="1562"/>
                </a:lnTo>
                <a:lnTo>
                  <a:pt x="3245" y="1618"/>
                </a:lnTo>
                <a:lnTo>
                  <a:pt x="3203" y="1673"/>
                </a:lnTo>
                <a:lnTo>
                  <a:pt x="3155" y="1724"/>
                </a:lnTo>
                <a:lnTo>
                  <a:pt x="2332" y="2542"/>
                </a:lnTo>
                <a:lnTo>
                  <a:pt x="2315" y="2562"/>
                </a:lnTo>
                <a:lnTo>
                  <a:pt x="2301" y="2587"/>
                </a:lnTo>
                <a:lnTo>
                  <a:pt x="2291" y="2612"/>
                </a:lnTo>
                <a:lnTo>
                  <a:pt x="2284" y="2640"/>
                </a:lnTo>
                <a:lnTo>
                  <a:pt x="2280" y="2668"/>
                </a:lnTo>
                <a:lnTo>
                  <a:pt x="2278" y="2699"/>
                </a:lnTo>
                <a:lnTo>
                  <a:pt x="2278" y="2730"/>
                </a:lnTo>
                <a:lnTo>
                  <a:pt x="2278" y="2761"/>
                </a:lnTo>
                <a:lnTo>
                  <a:pt x="2280" y="2791"/>
                </a:lnTo>
                <a:lnTo>
                  <a:pt x="2281" y="2821"/>
                </a:lnTo>
                <a:lnTo>
                  <a:pt x="2282" y="2851"/>
                </a:lnTo>
                <a:lnTo>
                  <a:pt x="2284" y="2879"/>
                </a:lnTo>
                <a:lnTo>
                  <a:pt x="2285" y="2909"/>
                </a:lnTo>
                <a:lnTo>
                  <a:pt x="2286" y="2940"/>
                </a:lnTo>
                <a:lnTo>
                  <a:pt x="2287" y="2971"/>
                </a:lnTo>
                <a:lnTo>
                  <a:pt x="2286" y="3001"/>
                </a:lnTo>
                <a:lnTo>
                  <a:pt x="2284" y="3032"/>
                </a:lnTo>
                <a:lnTo>
                  <a:pt x="2280" y="3062"/>
                </a:lnTo>
                <a:lnTo>
                  <a:pt x="2273" y="3089"/>
                </a:lnTo>
                <a:lnTo>
                  <a:pt x="2264" y="3116"/>
                </a:lnTo>
                <a:lnTo>
                  <a:pt x="2250" y="3139"/>
                </a:lnTo>
                <a:lnTo>
                  <a:pt x="2233" y="3160"/>
                </a:lnTo>
                <a:lnTo>
                  <a:pt x="2054" y="3338"/>
                </a:lnTo>
                <a:lnTo>
                  <a:pt x="2054" y="3337"/>
                </a:lnTo>
                <a:lnTo>
                  <a:pt x="2029" y="3355"/>
                </a:lnTo>
                <a:lnTo>
                  <a:pt x="2002" y="3369"/>
                </a:lnTo>
                <a:lnTo>
                  <a:pt x="1971" y="3379"/>
                </a:lnTo>
                <a:lnTo>
                  <a:pt x="1938" y="3384"/>
                </a:lnTo>
                <a:lnTo>
                  <a:pt x="1901" y="3386"/>
                </a:lnTo>
                <a:lnTo>
                  <a:pt x="1856" y="3384"/>
                </a:lnTo>
                <a:lnTo>
                  <a:pt x="1808" y="3376"/>
                </a:lnTo>
                <a:lnTo>
                  <a:pt x="1757" y="3365"/>
                </a:lnTo>
                <a:lnTo>
                  <a:pt x="1704" y="3349"/>
                </a:lnTo>
                <a:lnTo>
                  <a:pt x="1646" y="3328"/>
                </a:lnTo>
                <a:lnTo>
                  <a:pt x="1587" y="3303"/>
                </a:lnTo>
                <a:lnTo>
                  <a:pt x="1526" y="3274"/>
                </a:lnTo>
                <a:lnTo>
                  <a:pt x="1461" y="3241"/>
                </a:lnTo>
                <a:lnTo>
                  <a:pt x="1396" y="3204"/>
                </a:lnTo>
                <a:lnTo>
                  <a:pt x="1329" y="3162"/>
                </a:lnTo>
                <a:lnTo>
                  <a:pt x="1374" y="3145"/>
                </a:lnTo>
                <a:lnTo>
                  <a:pt x="1417" y="3124"/>
                </a:lnTo>
                <a:lnTo>
                  <a:pt x="1457" y="3100"/>
                </a:lnTo>
                <a:lnTo>
                  <a:pt x="1496" y="3071"/>
                </a:lnTo>
                <a:lnTo>
                  <a:pt x="1533" y="3039"/>
                </a:lnTo>
                <a:lnTo>
                  <a:pt x="1584" y="3068"/>
                </a:lnTo>
                <a:lnTo>
                  <a:pt x="1633" y="3093"/>
                </a:lnTo>
                <a:lnTo>
                  <a:pt x="1680" y="3115"/>
                </a:lnTo>
                <a:lnTo>
                  <a:pt x="1725" y="3134"/>
                </a:lnTo>
                <a:lnTo>
                  <a:pt x="1767" y="3150"/>
                </a:lnTo>
                <a:lnTo>
                  <a:pt x="1805" y="3161"/>
                </a:lnTo>
                <a:lnTo>
                  <a:pt x="1840" y="3170"/>
                </a:lnTo>
                <a:lnTo>
                  <a:pt x="1872" y="3175"/>
                </a:lnTo>
                <a:lnTo>
                  <a:pt x="1901" y="3177"/>
                </a:lnTo>
                <a:lnTo>
                  <a:pt x="1905" y="3177"/>
                </a:lnTo>
                <a:lnTo>
                  <a:pt x="1905" y="3155"/>
                </a:lnTo>
                <a:lnTo>
                  <a:pt x="1901" y="3128"/>
                </a:lnTo>
                <a:lnTo>
                  <a:pt x="1895" y="3098"/>
                </a:lnTo>
                <a:lnTo>
                  <a:pt x="1884" y="3062"/>
                </a:lnTo>
                <a:lnTo>
                  <a:pt x="1871" y="3022"/>
                </a:lnTo>
                <a:lnTo>
                  <a:pt x="1853" y="2979"/>
                </a:lnTo>
                <a:lnTo>
                  <a:pt x="1832" y="2930"/>
                </a:lnTo>
                <a:lnTo>
                  <a:pt x="1806" y="2879"/>
                </a:lnTo>
                <a:lnTo>
                  <a:pt x="1776" y="2824"/>
                </a:lnTo>
                <a:lnTo>
                  <a:pt x="1742" y="2766"/>
                </a:lnTo>
                <a:lnTo>
                  <a:pt x="1704" y="2704"/>
                </a:lnTo>
                <a:lnTo>
                  <a:pt x="1660" y="2639"/>
                </a:lnTo>
                <a:lnTo>
                  <a:pt x="1612" y="2572"/>
                </a:lnTo>
                <a:lnTo>
                  <a:pt x="1559" y="2501"/>
                </a:lnTo>
                <a:lnTo>
                  <a:pt x="1568" y="2545"/>
                </a:lnTo>
                <a:lnTo>
                  <a:pt x="1574" y="2591"/>
                </a:lnTo>
                <a:lnTo>
                  <a:pt x="1575" y="2637"/>
                </a:lnTo>
                <a:lnTo>
                  <a:pt x="1570" y="2682"/>
                </a:lnTo>
                <a:lnTo>
                  <a:pt x="1562" y="2727"/>
                </a:lnTo>
                <a:lnTo>
                  <a:pt x="1549" y="2770"/>
                </a:lnTo>
                <a:lnTo>
                  <a:pt x="1531" y="2813"/>
                </a:lnTo>
                <a:lnTo>
                  <a:pt x="1507" y="2854"/>
                </a:lnTo>
                <a:lnTo>
                  <a:pt x="1480" y="2892"/>
                </a:lnTo>
                <a:lnTo>
                  <a:pt x="1447" y="2928"/>
                </a:lnTo>
                <a:lnTo>
                  <a:pt x="1418" y="2955"/>
                </a:lnTo>
                <a:lnTo>
                  <a:pt x="1386" y="2978"/>
                </a:lnTo>
                <a:lnTo>
                  <a:pt x="1353" y="2999"/>
                </a:lnTo>
                <a:lnTo>
                  <a:pt x="1353" y="2999"/>
                </a:lnTo>
                <a:lnTo>
                  <a:pt x="1353" y="2999"/>
                </a:lnTo>
                <a:lnTo>
                  <a:pt x="1314" y="3018"/>
                </a:lnTo>
                <a:lnTo>
                  <a:pt x="1275" y="3033"/>
                </a:lnTo>
                <a:lnTo>
                  <a:pt x="1234" y="3045"/>
                </a:lnTo>
                <a:lnTo>
                  <a:pt x="1233" y="3045"/>
                </a:lnTo>
                <a:lnTo>
                  <a:pt x="1232" y="3045"/>
                </a:lnTo>
                <a:lnTo>
                  <a:pt x="1201" y="3051"/>
                </a:lnTo>
                <a:lnTo>
                  <a:pt x="1170" y="3054"/>
                </a:lnTo>
                <a:lnTo>
                  <a:pt x="1137" y="3055"/>
                </a:lnTo>
                <a:lnTo>
                  <a:pt x="1089" y="3053"/>
                </a:lnTo>
                <a:lnTo>
                  <a:pt x="1042" y="3046"/>
                </a:lnTo>
                <a:lnTo>
                  <a:pt x="995" y="3032"/>
                </a:lnTo>
                <a:lnTo>
                  <a:pt x="950" y="3014"/>
                </a:lnTo>
                <a:lnTo>
                  <a:pt x="907" y="2991"/>
                </a:lnTo>
                <a:lnTo>
                  <a:pt x="866" y="2962"/>
                </a:lnTo>
                <a:lnTo>
                  <a:pt x="828" y="2928"/>
                </a:lnTo>
                <a:lnTo>
                  <a:pt x="796" y="2893"/>
                </a:lnTo>
                <a:lnTo>
                  <a:pt x="769" y="2856"/>
                </a:lnTo>
                <a:lnTo>
                  <a:pt x="747" y="2817"/>
                </a:lnTo>
                <a:lnTo>
                  <a:pt x="729" y="2777"/>
                </a:lnTo>
                <a:lnTo>
                  <a:pt x="715" y="2734"/>
                </a:lnTo>
                <a:lnTo>
                  <a:pt x="706" y="2692"/>
                </a:lnTo>
                <a:lnTo>
                  <a:pt x="701" y="2648"/>
                </a:lnTo>
                <a:lnTo>
                  <a:pt x="701" y="2648"/>
                </a:lnTo>
                <a:lnTo>
                  <a:pt x="701" y="2643"/>
                </a:lnTo>
                <a:lnTo>
                  <a:pt x="700" y="2614"/>
                </a:lnTo>
                <a:lnTo>
                  <a:pt x="701" y="2586"/>
                </a:lnTo>
                <a:lnTo>
                  <a:pt x="701" y="2585"/>
                </a:lnTo>
                <a:lnTo>
                  <a:pt x="705" y="2555"/>
                </a:lnTo>
                <a:lnTo>
                  <a:pt x="710" y="2525"/>
                </a:lnTo>
                <a:lnTo>
                  <a:pt x="712" y="2522"/>
                </a:lnTo>
                <a:lnTo>
                  <a:pt x="713" y="2519"/>
                </a:lnTo>
                <a:lnTo>
                  <a:pt x="723" y="2480"/>
                </a:lnTo>
                <a:lnTo>
                  <a:pt x="738" y="2443"/>
                </a:lnTo>
                <a:lnTo>
                  <a:pt x="757" y="2406"/>
                </a:lnTo>
                <a:lnTo>
                  <a:pt x="757" y="2404"/>
                </a:lnTo>
                <a:lnTo>
                  <a:pt x="757" y="2403"/>
                </a:lnTo>
                <a:lnTo>
                  <a:pt x="757" y="2404"/>
                </a:lnTo>
                <a:lnTo>
                  <a:pt x="779" y="2372"/>
                </a:lnTo>
                <a:lnTo>
                  <a:pt x="801" y="2342"/>
                </a:lnTo>
                <a:lnTo>
                  <a:pt x="828" y="2312"/>
                </a:lnTo>
                <a:lnTo>
                  <a:pt x="861" y="2283"/>
                </a:lnTo>
                <a:lnTo>
                  <a:pt x="896" y="2257"/>
                </a:lnTo>
                <a:lnTo>
                  <a:pt x="933" y="2235"/>
                </a:lnTo>
                <a:lnTo>
                  <a:pt x="973" y="2217"/>
                </a:lnTo>
                <a:lnTo>
                  <a:pt x="1012" y="2203"/>
                </a:lnTo>
                <a:lnTo>
                  <a:pt x="1054" y="2194"/>
                </a:lnTo>
                <a:lnTo>
                  <a:pt x="1096" y="2187"/>
                </a:lnTo>
                <a:lnTo>
                  <a:pt x="1137" y="2185"/>
                </a:lnTo>
                <a:lnTo>
                  <a:pt x="1183" y="2188"/>
                </a:lnTo>
                <a:lnTo>
                  <a:pt x="1229" y="2195"/>
                </a:lnTo>
                <a:lnTo>
                  <a:pt x="1273" y="2207"/>
                </a:lnTo>
                <a:lnTo>
                  <a:pt x="1316" y="2223"/>
                </a:lnTo>
                <a:lnTo>
                  <a:pt x="1281" y="2187"/>
                </a:lnTo>
                <a:lnTo>
                  <a:pt x="1244" y="2149"/>
                </a:lnTo>
                <a:lnTo>
                  <a:pt x="1177" y="2084"/>
                </a:lnTo>
                <a:lnTo>
                  <a:pt x="1109" y="2022"/>
                </a:lnTo>
                <a:lnTo>
                  <a:pt x="1042" y="1962"/>
                </a:lnTo>
                <a:lnTo>
                  <a:pt x="976" y="1907"/>
                </a:lnTo>
                <a:lnTo>
                  <a:pt x="911" y="1854"/>
                </a:lnTo>
                <a:lnTo>
                  <a:pt x="847" y="1806"/>
                </a:lnTo>
                <a:lnTo>
                  <a:pt x="785" y="1760"/>
                </a:lnTo>
                <a:lnTo>
                  <a:pt x="723" y="1719"/>
                </a:lnTo>
                <a:lnTo>
                  <a:pt x="665" y="1680"/>
                </a:lnTo>
                <a:lnTo>
                  <a:pt x="607" y="1646"/>
                </a:lnTo>
                <a:lnTo>
                  <a:pt x="551" y="1614"/>
                </a:lnTo>
                <a:lnTo>
                  <a:pt x="499" y="1586"/>
                </a:lnTo>
                <a:lnTo>
                  <a:pt x="449" y="1562"/>
                </a:lnTo>
                <a:lnTo>
                  <a:pt x="401" y="1542"/>
                </a:lnTo>
                <a:lnTo>
                  <a:pt x="357" y="1525"/>
                </a:lnTo>
                <a:lnTo>
                  <a:pt x="316" y="1511"/>
                </a:lnTo>
                <a:lnTo>
                  <a:pt x="278" y="1501"/>
                </a:lnTo>
                <a:lnTo>
                  <a:pt x="244" y="1496"/>
                </a:lnTo>
                <a:lnTo>
                  <a:pt x="213" y="1494"/>
                </a:lnTo>
                <a:lnTo>
                  <a:pt x="210" y="1494"/>
                </a:lnTo>
                <a:lnTo>
                  <a:pt x="210" y="1515"/>
                </a:lnTo>
                <a:lnTo>
                  <a:pt x="213" y="1541"/>
                </a:lnTo>
                <a:lnTo>
                  <a:pt x="220" y="1571"/>
                </a:lnTo>
                <a:lnTo>
                  <a:pt x="229" y="1606"/>
                </a:lnTo>
                <a:lnTo>
                  <a:pt x="243" y="1644"/>
                </a:lnTo>
                <a:lnTo>
                  <a:pt x="259" y="1687"/>
                </a:lnTo>
                <a:lnTo>
                  <a:pt x="281" y="1733"/>
                </a:lnTo>
                <a:lnTo>
                  <a:pt x="305" y="1783"/>
                </a:lnTo>
                <a:lnTo>
                  <a:pt x="333" y="1837"/>
                </a:lnTo>
                <a:lnTo>
                  <a:pt x="366" y="1894"/>
                </a:lnTo>
                <a:lnTo>
                  <a:pt x="403" y="1954"/>
                </a:lnTo>
                <a:lnTo>
                  <a:pt x="445" y="2017"/>
                </a:lnTo>
                <a:lnTo>
                  <a:pt x="492" y="2082"/>
                </a:lnTo>
                <a:lnTo>
                  <a:pt x="543" y="2151"/>
                </a:lnTo>
                <a:lnTo>
                  <a:pt x="598" y="2222"/>
                </a:lnTo>
                <a:lnTo>
                  <a:pt x="660" y="2295"/>
                </a:lnTo>
                <a:lnTo>
                  <a:pt x="629" y="2345"/>
                </a:lnTo>
                <a:lnTo>
                  <a:pt x="604" y="2398"/>
                </a:lnTo>
                <a:lnTo>
                  <a:pt x="583" y="2453"/>
                </a:lnTo>
                <a:lnTo>
                  <a:pt x="570" y="2509"/>
                </a:lnTo>
                <a:lnTo>
                  <a:pt x="512" y="2445"/>
                </a:lnTo>
                <a:lnTo>
                  <a:pt x="458" y="2380"/>
                </a:lnTo>
                <a:lnTo>
                  <a:pt x="405" y="2316"/>
                </a:lnTo>
                <a:lnTo>
                  <a:pt x="356" y="2253"/>
                </a:lnTo>
                <a:lnTo>
                  <a:pt x="310" y="2189"/>
                </a:lnTo>
                <a:lnTo>
                  <a:pt x="267" y="2127"/>
                </a:lnTo>
                <a:lnTo>
                  <a:pt x="226" y="2066"/>
                </a:lnTo>
                <a:lnTo>
                  <a:pt x="189" y="2006"/>
                </a:lnTo>
                <a:lnTo>
                  <a:pt x="155" y="1947"/>
                </a:lnTo>
                <a:lnTo>
                  <a:pt x="123" y="1889"/>
                </a:lnTo>
                <a:lnTo>
                  <a:pt x="95" y="1833"/>
                </a:lnTo>
                <a:lnTo>
                  <a:pt x="71" y="1779"/>
                </a:lnTo>
                <a:lnTo>
                  <a:pt x="50" y="1727"/>
                </a:lnTo>
                <a:lnTo>
                  <a:pt x="33" y="1677"/>
                </a:lnTo>
                <a:lnTo>
                  <a:pt x="19" y="1630"/>
                </a:lnTo>
                <a:lnTo>
                  <a:pt x="8" y="1584"/>
                </a:lnTo>
                <a:lnTo>
                  <a:pt x="3" y="1541"/>
                </a:lnTo>
                <a:lnTo>
                  <a:pt x="0" y="1500"/>
                </a:lnTo>
                <a:lnTo>
                  <a:pt x="2" y="1463"/>
                </a:lnTo>
                <a:lnTo>
                  <a:pt x="7" y="1429"/>
                </a:lnTo>
                <a:lnTo>
                  <a:pt x="17" y="1397"/>
                </a:lnTo>
                <a:lnTo>
                  <a:pt x="31" y="1370"/>
                </a:lnTo>
                <a:lnTo>
                  <a:pt x="49" y="1346"/>
                </a:lnTo>
                <a:lnTo>
                  <a:pt x="48" y="1346"/>
                </a:lnTo>
                <a:lnTo>
                  <a:pt x="227" y="1167"/>
                </a:lnTo>
                <a:lnTo>
                  <a:pt x="251" y="1148"/>
                </a:lnTo>
                <a:lnTo>
                  <a:pt x="277" y="1132"/>
                </a:lnTo>
                <a:lnTo>
                  <a:pt x="307" y="1120"/>
                </a:lnTo>
                <a:lnTo>
                  <a:pt x="339" y="1110"/>
                </a:lnTo>
                <a:lnTo>
                  <a:pt x="373" y="1105"/>
                </a:lnTo>
                <a:lnTo>
                  <a:pt x="407" y="1102"/>
                </a:lnTo>
                <a:lnTo>
                  <a:pt x="442" y="1102"/>
                </a:lnTo>
                <a:lnTo>
                  <a:pt x="476" y="1105"/>
                </a:lnTo>
                <a:lnTo>
                  <a:pt x="508" y="1110"/>
                </a:lnTo>
                <a:lnTo>
                  <a:pt x="539" y="1119"/>
                </a:lnTo>
                <a:lnTo>
                  <a:pt x="580" y="1129"/>
                </a:lnTo>
                <a:lnTo>
                  <a:pt x="618" y="1138"/>
                </a:lnTo>
                <a:lnTo>
                  <a:pt x="653" y="1142"/>
                </a:lnTo>
                <a:lnTo>
                  <a:pt x="684" y="1143"/>
                </a:lnTo>
                <a:lnTo>
                  <a:pt x="714" y="1141"/>
                </a:lnTo>
                <a:lnTo>
                  <a:pt x="740" y="1136"/>
                </a:lnTo>
                <a:lnTo>
                  <a:pt x="765" y="1128"/>
                </a:lnTo>
                <a:lnTo>
                  <a:pt x="787" y="1117"/>
                </a:lnTo>
                <a:lnTo>
                  <a:pt x="810" y="1103"/>
                </a:lnTo>
                <a:lnTo>
                  <a:pt x="830" y="1087"/>
                </a:lnTo>
                <a:lnTo>
                  <a:pt x="850" y="1069"/>
                </a:lnTo>
                <a:lnTo>
                  <a:pt x="1672" y="252"/>
                </a:lnTo>
                <a:lnTo>
                  <a:pt x="1724" y="204"/>
                </a:lnTo>
                <a:lnTo>
                  <a:pt x="1778" y="162"/>
                </a:lnTo>
                <a:lnTo>
                  <a:pt x="1836" y="123"/>
                </a:lnTo>
                <a:lnTo>
                  <a:pt x="1896" y="92"/>
                </a:lnTo>
                <a:lnTo>
                  <a:pt x="1958" y="63"/>
                </a:lnTo>
                <a:lnTo>
                  <a:pt x="2021" y="41"/>
                </a:lnTo>
                <a:lnTo>
                  <a:pt x="2085" y="24"/>
                </a:lnTo>
                <a:lnTo>
                  <a:pt x="2150" y="11"/>
                </a:lnTo>
                <a:lnTo>
                  <a:pt x="2216" y="4"/>
                </a:lnTo>
                <a:lnTo>
                  <a:pt x="2282" y="0"/>
                </a:lnTo>
                <a:close/>
              </a:path>
            </a:pathLst>
          </a:custGeom>
          <a:solidFill>
            <a:schemeClr val="bg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F30DD37-6FA4-4B7D-B07C-DA5B7E028A9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235563342"/>
      </p:ext>
    </p:extLst>
  </p:cSld>
  <p:clrMapOvr>
    <a:masterClrMapping/>
  </p:clrMapOvr>
  <p:transition spd="slow">
    <p:wip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7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" name="Group 10"/>
          <p:cNvGrpSpPr/>
          <p:nvPr/>
        </p:nvGrpSpPr>
        <p:grpSpPr>
          <a:xfrm>
            <a:off x="3465245" y="871249"/>
            <a:ext cx="5261510" cy="826138"/>
            <a:chOff x="4149276" y="763673"/>
            <a:chExt cx="3779321" cy="826138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1B784F90-1DE3-4044-AC54-26B9EDB6B624}"/>
                </a:ext>
              </a:extLst>
            </p:cNvPr>
            <p:cNvSpPr txBox="1"/>
            <p:nvPr/>
          </p:nvSpPr>
          <p:spPr>
            <a:xfrm>
              <a:off x="4149276" y="763673"/>
              <a:ext cx="3779321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id-ID" sz="3600" b="1" dirty="0">
                  <a:latin typeface="Poppins" panose="00000500000000000000" pitchFamily="50" charset="0"/>
                  <a:cs typeface="Poppins" panose="00000500000000000000" pitchFamily="50" charset="0"/>
                </a:rPr>
                <a:t>Very </a:t>
              </a:r>
              <a:r>
                <a:rPr lang="id-ID" sz="3600" b="1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Shopiscated</a:t>
              </a:r>
              <a:endParaRPr lang="en-US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B5CA8901-2711-405A-944D-CDDF17704630}"/>
                </a:ext>
              </a:extLst>
            </p:cNvPr>
            <p:cNvSpPr txBox="1"/>
            <p:nvPr/>
          </p:nvSpPr>
          <p:spPr>
            <a:xfrm>
              <a:off x="4398179" y="1328201"/>
              <a:ext cx="3281515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100" spc="300" dirty="0">
                  <a:latin typeface="Poppins" panose="00000500000000000000" pitchFamily="50" charset="0"/>
                  <a:cs typeface="Poppins" panose="00000500000000000000" pitchFamily="50" charset="0"/>
                </a:rPr>
                <a:t>Lorem ipsum dolor sit </a:t>
              </a:r>
              <a:r>
                <a:rPr lang="en-US" sz="1100" spc="300" dirty="0" err="1">
                  <a:latin typeface="Poppins" panose="00000500000000000000" pitchFamily="50" charset="0"/>
                  <a:cs typeface="Poppins" panose="00000500000000000000" pitchFamily="50" charset="0"/>
                </a:rPr>
                <a:t>amet</a:t>
              </a:r>
              <a:endParaRPr lang="en-US" sz="1100" spc="300" dirty="0">
                <a:latin typeface="Poppins" panose="00000500000000000000" pitchFamily="50" charset="0"/>
                <a:cs typeface="Poppins" panose="00000500000000000000" pitchFamily="50" charset="0"/>
              </a:endParaRPr>
            </a:p>
          </p:txBody>
        </p:sp>
      </p:grpSp>
      <p:sp>
        <p:nvSpPr>
          <p:cNvPr id="14" name="TextBox 13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569324" y="3801437"/>
            <a:ext cx="2574845" cy="8540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</a:t>
            </a:r>
          </a:p>
        </p:txBody>
      </p:sp>
      <p:grpSp>
        <p:nvGrpSpPr>
          <p:cNvPr id="26" name="Group 25"/>
          <p:cNvGrpSpPr/>
          <p:nvPr/>
        </p:nvGrpSpPr>
        <p:grpSpPr>
          <a:xfrm>
            <a:off x="636559" y="2581397"/>
            <a:ext cx="1104324" cy="1104318"/>
            <a:chOff x="602044" y="2261915"/>
            <a:chExt cx="838200" cy="838196"/>
          </a:xfrm>
        </p:grpSpPr>
        <p:sp>
          <p:nvSpPr>
            <p:cNvPr id="15" name="Oval 14">
              <a:extLst>
                <a:ext uri="{FF2B5EF4-FFF2-40B4-BE49-F238E27FC236}">
                  <a16:creationId xmlns:a16="http://schemas.microsoft.com/office/drawing/2014/main" id="{149C3F20-EA5D-4B44-8370-EA7C193513DA}"/>
                </a:ext>
              </a:extLst>
            </p:cNvPr>
            <p:cNvSpPr/>
            <p:nvPr/>
          </p:nvSpPr>
          <p:spPr>
            <a:xfrm>
              <a:off x="602044" y="2261915"/>
              <a:ext cx="838200" cy="838196"/>
            </a:xfrm>
            <a:prstGeom prst="ellipse">
              <a:avLst/>
            </a:prstGeom>
            <a:noFill/>
            <a:ln w="25400" cap="rnd">
              <a:solidFill>
                <a:schemeClr val="accent4"/>
              </a:solidFill>
              <a:prstDash val="sysDash"/>
              <a:round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latin typeface="Segoe UI" panose="020B0502040204020203" pitchFamily="34" charset="0"/>
                <a:cs typeface="Segoe UI" panose="020B0502040204020203" pitchFamily="34" charset="0"/>
              </a:endParaRPr>
            </a:p>
          </p:txBody>
        </p:sp>
        <p:sp>
          <p:nvSpPr>
            <p:cNvPr id="16" name="Oval 15">
              <a:extLst>
                <a:ext uri="{FF2B5EF4-FFF2-40B4-BE49-F238E27FC236}">
                  <a16:creationId xmlns:a16="http://schemas.microsoft.com/office/drawing/2014/main" id="{368229F9-023F-4D3E-861E-15FED9C8EDF6}"/>
                </a:ext>
              </a:extLst>
            </p:cNvPr>
            <p:cNvSpPr/>
            <p:nvPr/>
          </p:nvSpPr>
          <p:spPr>
            <a:xfrm>
              <a:off x="689879" y="2349750"/>
              <a:ext cx="662530" cy="662526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90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endParaRPr>
            </a:p>
          </p:txBody>
        </p:sp>
      </p:grpSp>
      <p:sp>
        <p:nvSpPr>
          <p:cNvPr id="27" name="TextBox 26">
            <a:extLst>
              <a:ext uri="{FF2B5EF4-FFF2-40B4-BE49-F238E27FC236}">
                <a16:creationId xmlns:a16="http://schemas.microsoft.com/office/drawing/2014/main" id="{33F9657B-2BC3-480D-8096-86068E0E775C}"/>
              </a:ext>
            </a:extLst>
          </p:cNvPr>
          <p:cNvSpPr txBox="1"/>
          <p:nvPr/>
        </p:nvSpPr>
        <p:spPr>
          <a:xfrm>
            <a:off x="1903981" y="2901939"/>
            <a:ext cx="133003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2000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100</a:t>
            </a:r>
            <a:r>
              <a:rPr lang="en-US" sz="2000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%</a:t>
            </a:r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4D315084-2F84-4F63-A58E-C846E4953B8E}"/>
              </a:ext>
            </a:extLst>
          </p:cNvPr>
          <p:cNvSpPr txBox="1"/>
          <p:nvPr/>
        </p:nvSpPr>
        <p:spPr>
          <a:xfrm>
            <a:off x="1905795" y="3192765"/>
            <a:ext cx="150992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Segoe UI" panose="020B0502040204020203" pitchFamily="34" charset="0"/>
                <a:cs typeface="Segoe UI" panose="020B0502040204020203" pitchFamily="34" charset="0"/>
              </a:rPr>
              <a:t>Add title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37259086-71B7-4020-921F-50C9A52B0F68}"/>
              </a:ext>
            </a:extLst>
          </p:cNvPr>
          <p:cNvSpPr/>
          <p:nvPr/>
        </p:nvSpPr>
        <p:spPr>
          <a:xfrm>
            <a:off x="672023" y="5538727"/>
            <a:ext cx="3523493" cy="5078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Collaboratively administrate empowered networks. Dynamic procrastinate B2C administrate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672023" y="5200679"/>
            <a:ext cx="2472146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Package 01</a:t>
            </a:r>
          </a:p>
        </p:txBody>
      </p:sp>
      <p:sp>
        <p:nvSpPr>
          <p:cNvPr id="36" name="Rectangle 35">
            <a:extLst>
              <a:ext uri="{FF2B5EF4-FFF2-40B4-BE49-F238E27FC236}">
                <a16:creationId xmlns:a16="http://schemas.microsoft.com/office/drawing/2014/main" id="{37259086-71B7-4020-921F-50C9A52B0F68}"/>
              </a:ext>
            </a:extLst>
          </p:cNvPr>
          <p:cNvSpPr/>
          <p:nvPr/>
        </p:nvSpPr>
        <p:spPr>
          <a:xfrm>
            <a:off x="4334254" y="5533444"/>
            <a:ext cx="3523493" cy="5078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Collaboratively administrate empowered networks. Dynamic procrastinate B2C administrate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4334254" y="5195396"/>
            <a:ext cx="2472146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Package 02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37259086-71B7-4020-921F-50C9A52B0F68}"/>
              </a:ext>
            </a:extLst>
          </p:cNvPr>
          <p:cNvSpPr/>
          <p:nvPr/>
        </p:nvSpPr>
        <p:spPr>
          <a:xfrm>
            <a:off x="7996485" y="5528161"/>
            <a:ext cx="3523493" cy="50783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Collaboratively administrate empowered networks. Dynamic procrastinate B2C administrate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4E7794A0-5EC0-4D0E-B883-9815D1AC1A93}"/>
              </a:ext>
            </a:extLst>
          </p:cNvPr>
          <p:cNvSpPr txBox="1"/>
          <p:nvPr/>
        </p:nvSpPr>
        <p:spPr>
          <a:xfrm>
            <a:off x="7996485" y="5190113"/>
            <a:ext cx="2472146" cy="215444"/>
          </a:xfrm>
          <a:prstGeom prst="rect">
            <a:avLst/>
          </a:prstGeom>
          <a:noFill/>
          <a:ln>
            <a:noFill/>
          </a:ln>
        </p:spPr>
        <p:txBody>
          <a:bodyPr wrap="square" lIns="0" tIns="0" rIns="0" bIns="0" rtlCol="0">
            <a:spAutoFit/>
          </a:bodyPr>
          <a:lstStyle/>
          <a:p>
            <a:r>
              <a:rPr lang="id-ID" sz="1400" b="1" dirty="0">
                <a:solidFill>
                  <a:schemeClr val="accent4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Package 03</a:t>
            </a:r>
          </a:p>
        </p:txBody>
      </p:sp>
      <p:grpSp>
        <p:nvGrpSpPr>
          <p:cNvPr id="34" name="Group 989"/>
          <p:cNvGrpSpPr>
            <a:grpSpLocks noChangeAspect="1"/>
          </p:cNvGrpSpPr>
          <p:nvPr/>
        </p:nvGrpSpPr>
        <p:grpSpPr bwMode="auto">
          <a:xfrm>
            <a:off x="979470" y="3018177"/>
            <a:ext cx="418502" cy="298473"/>
            <a:chOff x="639" y="2817"/>
            <a:chExt cx="1440" cy="1027"/>
          </a:xfrm>
          <a:solidFill>
            <a:schemeClr val="bg1"/>
          </a:solidFill>
        </p:grpSpPr>
        <p:sp>
          <p:nvSpPr>
            <p:cNvPr id="35" name="Freeform 991"/>
            <p:cNvSpPr>
              <a:spLocks/>
            </p:cNvSpPr>
            <p:nvPr/>
          </p:nvSpPr>
          <p:spPr bwMode="auto">
            <a:xfrm>
              <a:off x="1441" y="2824"/>
              <a:ext cx="251" cy="251"/>
            </a:xfrm>
            <a:custGeom>
              <a:avLst/>
              <a:gdLst>
                <a:gd name="T0" fmla="*/ 377 w 754"/>
                <a:gd name="T1" fmla="*/ 0 h 752"/>
                <a:gd name="T2" fmla="*/ 432 w 754"/>
                <a:gd name="T3" fmla="*/ 3 h 752"/>
                <a:gd name="T4" fmla="*/ 486 w 754"/>
                <a:gd name="T5" fmla="*/ 15 h 752"/>
                <a:gd name="T6" fmla="*/ 536 w 754"/>
                <a:gd name="T7" fmla="*/ 35 h 752"/>
                <a:gd name="T8" fmla="*/ 581 w 754"/>
                <a:gd name="T9" fmla="*/ 60 h 752"/>
                <a:gd name="T10" fmla="*/ 623 w 754"/>
                <a:gd name="T11" fmla="*/ 92 h 752"/>
                <a:gd name="T12" fmla="*/ 661 w 754"/>
                <a:gd name="T13" fmla="*/ 129 h 752"/>
                <a:gd name="T14" fmla="*/ 693 w 754"/>
                <a:gd name="T15" fmla="*/ 171 h 752"/>
                <a:gd name="T16" fmla="*/ 719 w 754"/>
                <a:gd name="T17" fmla="*/ 218 h 752"/>
                <a:gd name="T18" fmla="*/ 737 w 754"/>
                <a:gd name="T19" fmla="*/ 268 h 752"/>
                <a:gd name="T20" fmla="*/ 749 w 754"/>
                <a:gd name="T21" fmla="*/ 320 h 752"/>
                <a:gd name="T22" fmla="*/ 754 w 754"/>
                <a:gd name="T23" fmla="*/ 377 h 752"/>
                <a:gd name="T24" fmla="*/ 749 w 754"/>
                <a:gd name="T25" fmla="*/ 432 h 752"/>
                <a:gd name="T26" fmla="*/ 737 w 754"/>
                <a:gd name="T27" fmla="*/ 485 h 752"/>
                <a:gd name="T28" fmla="*/ 719 w 754"/>
                <a:gd name="T29" fmla="*/ 535 h 752"/>
                <a:gd name="T30" fmla="*/ 693 w 754"/>
                <a:gd name="T31" fmla="*/ 581 h 752"/>
                <a:gd name="T32" fmla="*/ 661 w 754"/>
                <a:gd name="T33" fmla="*/ 623 h 752"/>
                <a:gd name="T34" fmla="*/ 623 w 754"/>
                <a:gd name="T35" fmla="*/ 661 h 752"/>
                <a:gd name="T36" fmla="*/ 581 w 754"/>
                <a:gd name="T37" fmla="*/ 692 h 752"/>
                <a:gd name="T38" fmla="*/ 536 w 754"/>
                <a:gd name="T39" fmla="*/ 718 h 752"/>
                <a:gd name="T40" fmla="*/ 486 w 754"/>
                <a:gd name="T41" fmla="*/ 736 h 752"/>
                <a:gd name="T42" fmla="*/ 432 w 754"/>
                <a:gd name="T43" fmla="*/ 748 h 752"/>
                <a:gd name="T44" fmla="*/ 377 w 754"/>
                <a:gd name="T45" fmla="*/ 752 h 752"/>
                <a:gd name="T46" fmla="*/ 321 w 754"/>
                <a:gd name="T47" fmla="*/ 748 h 752"/>
                <a:gd name="T48" fmla="*/ 268 w 754"/>
                <a:gd name="T49" fmla="*/ 736 h 752"/>
                <a:gd name="T50" fmla="*/ 219 w 754"/>
                <a:gd name="T51" fmla="*/ 718 h 752"/>
                <a:gd name="T52" fmla="*/ 172 w 754"/>
                <a:gd name="T53" fmla="*/ 692 h 752"/>
                <a:gd name="T54" fmla="*/ 130 w 754"/>
                <a:gd name="T55" fmla="*/ 661 h 752"/>
                <a:gd name="T56" fmla="*/ 93 w 754"/>
                <a:gd name="T57" fmla="*/ 623 h 752"/>
                <a:gd name="T58" fmla="*/ 62 w 754"/>
                <a:gd name="T59" fmla="*/ 581 h 752"/>
                <a:gd name="T60" fmla="*/ 35 w 754"/>
                <a:gd name="T61" fmla="*/ 535 h 752"/>
                <a:gd name="T62" fmla="*/ 16 w 754"/>
                <a:gd name="T63" fmla="*/ 485 h 752"/>
                <a:gd name="T64" fmla="*/ 4 w 754"/>
                <a:gd name="T65" fmla="*/ 432 h 752"/>
                <a:gd name="T66" fmla="*/ 0 w 754"/>
                <a:gd name="T67" fmla="*/ 377 h 752"/>
                <a:gd name="T68" fmla="*/ 4 w 754"/>
                <a:gd name="T69" fmla="*/ 320 h 752"/>
                <a:gd name="T70" fmla="*/ 16 w 754"/>
                <a:gd name="T71" fmla="*/ 268 h 752"/>
                <a:gd name="T72" fmla="*/ 35 w 754"/>
                <a:gd name="T73" fmla="*/ 218 h 752"/>
                <a:gd name="T74" fmla="*/ 62 w 754"/>
                <a:gd name="T75" fmla="*/ 171 h 752"/>
                <a:gd name="T76" fmla="*/ 93 w 754"/>
                <a:gd name="T77" fmla="*/ 129 h 752"/>
                <a:gd name="T78" fmla="*/ 130 w 754"/>
                <a:gd name="T79" fmla="*/ 92 h 752"/>
                <a:gd name="T80" fmla="*/ 172 w 754"/>
                <a:gd name="T81" fmla="*/ 60 h 752"/>
                <a:gd name="T82" fmla="*/ 219 w 754"/>
                <a:gd name="T83" fmla="*/ 35 h 752"/>
                <a:gd name="T84" fmla="*/ 268 w 754"/>
                <a:gd name="T85" fmla="*/ 15 h 752"/>
                <a:gd name="T86" fmla="*/ 321 w 754"/>
                <a:gd name="T87" fmla="*/ 3 h 752"/>
                <a:gd name="T88" fmla="*/ 377 w 754"/>
                <a:gd name="T89" fmla="*/ 0 h 7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754" h="752">
                  <a:moveTo>
                    <a:pt x="377" y="0"/>
                  </a:moveTo>
                  <a:lnTo>
                    <a:pt x="432" y="3"/>
                  </a:lnTo>
                  <a:lnTo>
                    <a:pt x="486" y="15"/>
                  </a:lnTo>
                  <a:lnTo>
                    <a:pt x="536" y="35"/>
                  </a:lnTo>
                  <a:lnTo>
                    <a:pt x="581" y="60"/>
                  </a:lnTo>
                  <a:lnTo>
                    <a:pt x="623" y="92"/>
                  </a:lnTo>
                  <a:lnTo>
                    <a:pt x="661" y="129"/>
                  </a:lnTo>
                  <a:lnTo>
                    <a:pt x="693" y="171"/>
                  </a:lnTo>
                  <a:lnTo>
                    <a:pt x="719" y="218"/>
                  </a:lnTo>
                  <a:lnTo>
                    <a:pt x="737" y="268"/>
                  </a:lnTo>
                  <a:lnTo>
                    <a:pt x="749" y="320"/>
                  </a:lnTo>
                  <a:lnTo>
                    <a:pt x="754" y="377"/>
                  </a:lnTo>
                  <a:lnTo>
                    <a:pt x="749" y="432"/>
                  </a:lnTo>
                  <a:lnTo>
                    <a:pt x="737" y="485"/>
                  </a:lnTo>
                  <a:lnTo>
                    <a:pt x="719" y="535"/>
                  </a:lnTo>
                  <a:lnTo>
                    <a:pt x="693" y="581"/>
                  </a:lnTo>
                  <a:lnTo>
                    <a:pt x="661" y="623"/>
                  </a:lnTo>
                  <a:lnTo>
                    <a:pt x="623" y="661"/>
                  </a:lnTo>
                  <a:lnTo>
                    <a:pt x="581" y="692"/>
                  </a:lnTo>
                  <a:lnTo>
                    <a:pt x="536" y="718"/>
                  </a:lnTo>
                  <a:lnTo>
                    <a:pt x="486" y="736"/>
                  </a:lnTo>
                  <a:lnTo>
                    <a:pt x="432" y="748"/>
                  </a:lnTo>
                  <a:lnTo>
                    <a:pt x="377" y="752"/>
                  </a:lnTo>
                  <a:lnTo>
                    <a:pt x="321" y="748"/>
                  </a:lnTo>
                  <a:lnTo>
                    <a:pt x="268" y="736"/>
                  </a:lnTo>
                  <a:lnTo>
                    <a:pt x="219" y="718"/>
                  </a:lnTo>
                  <a:lnTo>
                    <a:pt x="172" y="692"/>
                  </a:lnTo>
                  <a:lnTo>
                    <a:pt x="130" y="661"/>
                  </a:lnTo>
                  <a:lnTo>
                    <a:pt x="93" y="623"/>
                  </a:lnTo>
                  <a:lnTo>
                    <a:pt x="62" y="581"/>
                  </a:lnTo>
                  <a:lnTo>
                    <a:pt x="35" y="535"/>
                  </a:lnTo>
                  <a:lnTo>
                    <a:pt x="16" y="485"/>
                  </a:lnTo>
                  <a:lnTo>
                    <a:pt x="4" y="432"/>
                  </a:lnTo>
                  <a:lnTo>
                    <a:pt x="0" y="377"/>
                  </a:lnTo>
                  <a:lnTo>
                    <a:pt x="4" y="320"/>
                  </a:lnTo>
                  <a:lnTo>
                    <a:pt x="16" y="268"/>
                  </a:lnTo>
                  <a:lnTo>
                    <a:pt x="35" y="218"/>
                  </a:lnTo>
                  <a:lnTo>
                    <a:pt x="62" y="171"/>
                  </a:lnTo>
                  <a:lnTo>
                    <a:pt x="93" y="129"/>
                  </a:lnTo>
                  <a:lnTo>
                    <a:pt x="130" y="92"/>
                  </a:lnTo>
                  <a:lnTo>
                    <a:pt x="172" y="60"/>
                  </a:lnTo>
                  <a:lnTo>
                    <a:pt x="219" y="35"/>
                  </a:lnTo>
                  <a:lnTo>
                    <a:pt x="268" y="15"/>
                  </a:lnTo>
                  <a:lnTo>
                    <a:pt x="321" y="3"/>
                  </a:lnTo>
                  <a:lnTo>
                    <a:pt x="37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992"/>
            <p:cNvSpPr>
              <a:spLocks noEditPoints="1"/>
            </p:cNvSpPr>
            <p:nvPr/>
          </p:nvSpPr>
          <p:spPr bwMode="auto">
            <a:xfrm>
              <a:off x="1305" y="3096"/>
              <a:ext cx="774" cy="748"/>
            </a:xfrm>
            <a:custGeom>
              <a:avLst/>
              <a:gdLst>
                <a:gd name="T0" fmla="*/ 1690 w 2322"/>
                <a:gd name="T1" fmla="*/ 795 h 2243"/>
                <a:gd name="T2" fmla="*/ 1598 w 2322"/>
                <a:gd name="T3" fmla="*/ 864 h 2243"/>
                <a:gd name="T4" fmla="*/ 1597 w 2322"/>
                <a:gd name="T5" fmla="*/ 907 h 2243"/>
                <a:gd name="T6" fmla="*/ 1751 w 2322"/>
                <a:gd name="T7" fmla="*/ 742 h 2243"/>
                <a:gd name="T8" fmla="*/ 1052 w 2322"/>
                <a:gd name="T9" fmla="*/ 0 h 2243"/>
                <a:gd name="T10" fmla="*/ 1140 w 2322"/>
                <a:gd name="T11" fmla="*/ 32 h 2243"/>
                <a:gd name="T12" fmla="*/ 1474 w 2322"/>
                <a:gd name="T13" fmla="*/ 347 h 2243"/>
                <a:gd name="T14" fmla="*/ 1682 w 2322"/>
                <a:gd name="T15" fmla="*/ 617 h 2243"/>
                <a:gd name="T16" fmla="*/ 1797 w 2322"/>
                <a:gd name="T17" fmla="*/ 653 h 2243"/>
                <a:gd name="T18" fmla="*/ 1927 w 2322"/>
                <a:gd name="T19" fmla="*/ 592 h 2243"/>
                <a:gd name="T20" fmla="*/ 2009 w 2322"/>
                <a:gd name="T21" fmla="*/ 592 h 2243"/>
                <a:gd name="T22" fmla="*/ 2318 w 2322"/>
                <a:gd name="T23" fmla="*/ 913 h 2243"/>
                <a:gd name="T24" fmla="*/ 2297 w 2322"/>
                <a:gd name="T25" fmla="*/ 993 h 2243"/>
                <a:gd name="T26" fmla="*/ 1784 w 2322"/>
                <a:gd name="T27" fmla="*/ 1473 h 2243"/>
                <a:gd name="T28" fmla="*/ 1454 w 2322"/>
                <a:gd name="T29" fmla="*/ 1177 h 2243"/>
                <a:gd name="T30" fmla="*/ 1432 w 2322"/>
                <a:gd name="T31" fmla="*/ 1097 h 2243"/>
                <a:gd name="T32" fmla="*/ 1522 w 2322"/>
                <a:gd name="T33" fmla="*/ 972 h 2243"/>
                <a:gd name="T34" fmla="*/ 1466 w 2322"/>
                <a:gd name="T35" fmla="*/ 845 h 2243"/>
                <a:gd name="T36" fmla="*/ 1283 w 2322"/>
                <a:gd name="T37" fmla="*/ 613 h 2243"/>
                <a:gd name="T38" fmla="*/ 1427 w 2322"/>
                <a:gd name="T39" fmla="*/ 1402 h 2243"/>
                <a:gd name="T40" fmla="*/ 1466 w 2322"/>
                <a:gd name="T41" fmla="*/ 1512 h 2243"/>
                <a:gd name="T42" fmla="*/ 1671 w 2322"/>
                <a:gd name="T43" fmla="*/ 2054 h 2243"/>
                <a:gd name="T44" fmla="*/ 1602 w 2322"/>
                <a:gd name="T45" fmla="*/ 2163 h 2243"/>
                <a:gd name="T46" fmla="*/ 1505 w 2322"/>
                <a:gd name="T47" fmla="*/ 2193 h 2243"/>
                <a:gd name="T48" fmla="*/ 1389 w 2322"/>
                <a:gd name="T49" fmla="*/ 2146 h 2243"/>
                <a:gd name="T50" fmla="*/ 1143 w 2322"/>
                <a:gd name="T51" fmla="*/ 1612 h 2243"/>
                <a:gd name="T52" fmla="*/ 1093 w 2322"/>
                <a:gd name="T53" fmla="*/ 1455 h 2243"/>
                <a:gd name="T54" fmla="*/ 906 w 2322"/>
                <a:gd name="T55" fmla="*/ 1434 h 2243"/>
                <a:gd name="T56" fmla="*/ 903 w 2322"/>
                <a:gd name="T57" fmla="*/ 1558 h 2243"/>
                <a:gd name="T58" fmla="*/ 896 w 2322"/>
                <a:gd name="T59" fmla="*/ 2164 h 2243"/>
                <a:gd name="T60" fmla="*/ 793 w 2322"/>
                <a:gd name="T61" fmla="*/ 2239 h 2243"/>
                <a:gd name="T62" fmla="*/ 690 w 2322"/>
                <a:gd name="T63" fmla="*/ 2231 h 2243"/>
                <a:gd name="T64" fmla="*/ 601 w 2322"/>
                <a:gd name="T65" fmla="*/ 2144 h 2243"/>
                <a:gd name="T66" fmla="*/ 567 w 2322"/>
                <a:gd name="T67" fmla="*/ 1534 h 2243"/>
                <a:gd name="T68" fmla="*/ 573 w 2322"/>
                <a:gd name="T69" fmla="*/ 1376 h 2243"/>
                <a:gd name="T70" fmla="*/ 616 w 2322"/>
                <a:gd name="T71" fmla="*/ 864 h 2243"/>
                <a:gd name="T72" fmla="*/ 601 w 2322"/>
                <a:gd name="T73" fmla="*/ 762 h 2243"/>
                <a:gd name="T74" fmla="*/ 580 w 2322"/>
                <a:gd name="T75" fmla="*/ 640 h 2243"/>
                <a:gd name="T76" fmla="*/ 565 w 2322"/>
                <a:gd name="T77" fmla="*/ 564 h 2243"/>
                <a:gd name="T78" fmla="*/ 501 w 2322"/>
                <a:gd name="T79" fmla="*/ 680 h 2243"/>
                <a:gd name="T80" fmla="*/ 412 w 2322"/>
                <a:gd name="T81" fmla="*/ 796 h 2243"/>
                <a:gd name="T82" fmla="*/ 191 w 2322"/>
                <a:gd name="T83" fmla="*/ 989 h 2243"/>
                <a:gd name="T84" fmla="*/ 73 w 2322"/>
                <a:gd name="T85" fmla="*/ 968 h 2243"/>
                <a:gd name="T86" fmla="*/ 4 w 2322"/>
                <a:gd name="T87" fmla="*/ 869 h 2243"/>
                <a:gd name="T88" fmla="*/ 23 w 2322"/>
                <a:gd name="T89" fmla="*/ 749 h 2243"/>
                <a:gd name="T90" fmla="*/ 210 w 2322"/>
                <a:gd name="T91" fmla="*/ 541 h 2243"/>
                <a:gd name="T92" fmla="*/ 445 w 2322"/>
                <a:gd name="T93" fmla="*/ 88 h 2243"/>
                <a:gd name="T94" fmla="*/ 530 w 2322"/>
                <a:gd name="T95" fmla="*/ 11 h 22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2322" h="2243">
                  <a:moveTo>
                    <a:pt x="1713" y="719"/>
                  </a:moveTo>
                  <a:lnTo>
                    <a:pt x="1711" y="736"/>
                  </a:lnTo>
                  <a:lnTo>
                    <a:pt x="1703" y="766"/>
                  </a:lnTo>
                  <a:lnTo>
                    <a:pt x="1690" y="795"/>
                  </a:lnTo>
                  <a:lnTo>
                    <a:pt x="1671" y="818"/>
                  </a:lnTo>
                  <a:lnTo>
                    <a:pt x="1648" y="841"/>
                  </a:lnTo>
                  <a:lnTo>
                    <a:pt x="1624" y="855"/>
                  </a:lnTo>
                  <a:lnTo>
                    <a:pt x="1598" y="864"/>
                  </a:lnTo>
                  <a:lnTo>
                    <a:pt x="1571" y="869"/>
                  </a:lnTo>
                  <a:lnTo>
                    <a:pt x="1578" y="886"/>
                  </a:lnTo>
                  <a:lnTo>
                    <a:pt x="1592" y="902"/>
                  </a:lnTo>
                  <a:lnTo>
                    <a:pt x="1597" y="907"/>
                  </a:lnTo>
                  <a:lnTo>
                    <a:pt x="1602" y="911"/>
                  </a:lnTo>
                  <a:lnTo>
                    <a:pt x="1760" y="754"/>
                  </a:lnTo>
                  <a:lnTo>
                    <a:pt x="1756" y="748"/>
                  </a:lnTo>
                  <a:lnTo>
                    <a:pt x="1751" y="742"/>
                  </a:lnTo>
                  <a:lnTo>
                    <a:pt x="1733" y="728"/>
                  </a:lnTo>
                  <a:lnTo>
                    <a:pt x="1713" y="719"/>
                  </a:lnTo>
                  <a:close/>
                  <a:moveTo>
                    <a:pt x="587" y="0"/>
                  </a:moveTo>
                  <a:lnTo>
                    <a:pt x="1052" y="0"/>
                  </a:lnTo>
                  <a:lnTo>
                    <a:pt x="1078" y="3"/>
                  </a:lnTo>
                  <a:lnTo>
                    <a:pt x="1101" y="9"/>
                  </a:lnTo>
                  <a:lnTo>
                    <a:pt x="1122" y="20"/>
                  </a:lnTo>
                  <a:lnTo>
                    <a:pt x="1140" y="32"/>
                  </a:lnTo>
                  <a:lnTo>
                    <a:pt x="1153" y="42"/>
                  </a:lnTo>
                  <a:lnTo>
                    <a:pt x="1419" y="290"/>
                  </a:lnTo>
                  <a:lnTo>
                    <a:pt x="1445" y="316"/>
                  </a:lnTo>
                  <a:lnTo>
                    <a:pt x="1474" y="347"/>
                  </a:lnTo>
                  <a:lnTo>
                    <a:pt x="1503" y="379"/>
                  </a:lnTo>
                  <a:lnTo>
                    <a:pt x="1530" y="411"/>
                  </a:lnTo>
                  <a:lnTo>
                    <a:pt x="1552" y="441"/>
                  </a:lnTo>
                  <a:lnTo>
                    <a:pt x="1682" y="617"/>
                  </a:lnTo>
                  <a:lnTo>
                    <a:pt x="1713" y="619"/>
                  </a:lnTo>
                  <a:lnTo>
                    <a:pt x="1742" y="626"/>
                  </a:lnTo>
                  <a:lnTo>
                    <a:pt x="1771" y="638"/>
                  </a:lnTo>
                  <a:lnTo>
                    <a:pt x="1797" y="653"/>
                  </a:lnTo>
                  <a:lnTo>
                    <a:pt x="1819" y="673"/>
                  </a:lnTo>
                  <a:lnTo>
                    <a:pt x="1830" y="684"/>
                  </a:lnTo>
                  <a:lnTo>
                    <a:pt x="1910" y="605"/>
                  </a:lnTo>
                  <a:lnTo>
                    <a:pt x="1927" y="592"/>
                  </a:lnTo>
                  <a:lnTo>
                    <a:pt x="1946" y="583"/>
                  </a:lnTo>
                  <a:lnTo>
                    <a:pt x="1967" y="580"/>
                  </a:lnTo>
                  <a:lnTo>
                    <a:pt x="1989" y="583"/>
                  </a:lnTo>
                  <a:lnTo>
                    <a:pt x="2009" y="592"/>
                  </a:lnTo>
                  <a:lnTo>
                    <a:pt x="2026" y="605"/>
                  </a:lnTo>
                  <a:lnTo>
                    <a:pt x="2297" y="876"/>
                  </a:lnTo>
                  <a:lnTo>
                    <a:pt x="2310" y="893"/>
                  </a:lnTo>
                  <a:lnTo>
                    <a:pt x="2318" y="913"/>
                  </a:lnTo>
                  <a:lnTo>
                    <a:pt x="2322" y="935"/>
                  </a:lnTo>
                  <a:lnTo>
                    <a:pt x="2318" y="956"/>
                  </a:lnTo>
                  <a:lnTo>
                    <a:pt x="2310" y="975"/>
                  </a:lnTo>
                  <a:lnTo>
                    <a:pt x="2297" y="993"/>
                  </a:lnTo>
                  <a:lnTo>
                    <a:pt x="1842" y="1448"/>
                  </a:lnTo>
                  <a:lnTo>
                    <a:pt x="1825" y="1461"/>
                  </a:lnTo>
                  <a:lnTo>
                    <a:pt x="1805" y="1470"/>
                  </a:lnTo>
                  <a:lnTo>
                    <a:pt x="1784" y="1473"/>
                  </a:lnTo>
                  <a:lnTo>
                    <a:pt x="1762" y="1470"/>
                  </a:lnTo>
                  <a:lnTo>
                    <a:pt x="1742" y="1461"/>
                  </a:lnTo>
                  <a:lnTo>
                    <a:pt x="1725" y="1448"/>
                  </a:lnTo>
                  <a:lnTo>
                    <a:pt x="1454" y="1177"/>
                  </a:lnTo>
                  <a:lnTo>
                    <a:pt x="1441" y="1160"/>
                  </a:lnTo>
                  <a:lnTo>
                    <a:pt x="1432" y="1140"/>
                  </a:lnTo>
                  <a:lnTo>
                    <a:pt x="1429" y="1118"/>
                  </a:lnTo>
                  <a:lnTo>
                    <a:pt x="1432" y="1097"/>
                  </a:lnTo>
                  <a:lnTo>
                    <a:pt x="1441" y="1078"/>
                  </a:lnTo>
                  <a:lnTo>
                    <a:pt x="1454" y="1061"/>
                  </a:lnTo>
                  <a:lnTo>
                    <a:pt x="1533" y="981"/>
                  </a:lnTo>
                  <a:lnTo>
                    <a:pt x="1522" y="972"/>
                  </a:lnTo>
                  <a:lnTo>
                    <a:pt x="1499" y="944"/>
                  </a:lnTo>
                  <a:lnTo>
                    <a:pt x="1482" y="913"/>
                  </a:lnTo>
                  <a:lnTo>
                    <a:pt x="1471" y="880"/>
                  </a:lnTo>
                  <a:lnTo>
                    <a:pt x="1466" y="845"/>
                  </a:lnTo>
                  <a:lnTo>
                    <a:pt x="1444" y="828"/>
                  </a:lnTo>
                  <a:lnTo>
                    <a:pt x="1425" y="805"/>
                  </a:lnTo>
                  <a:lnTo>
                    <a:pt x="1296" y="630"/>
                  </a:lnTo>
                  <a:lnTo>
                    <a:pt x="1283" y="613"/>
                  </a:lnTo>
                  <a:lnTo>
                    <a:pt x="1268" y="595"/>
                  </a:lnTo>
                  <a:lnTo>
                    <a:pt x="1251" y="575"/>
                  </a:lnTo>
                  <a:lnTo>
                    <a:pt x="1420" y="1376"/>
                  </a:lnTo>
                  <a:lnTo>
                    <a:pt x="1427" y="1402"/>
                  </a:lnTo>
                  <a:lnTo>
                    <a:pt x="1436" y="1430"/>
                  </a:lnTo>
                  <a:lnTo>
                    <a:pt x="1445" y="1460"/>
                  </a:lnTo>
                  <a:lnTo>
                    <a:pt x="1455" y="1489"/>
                  </a:lnTo>
                  <a:lnTo>
                    <a:pt x="1466" y="1512"/>
                  </a:lnTo>
                  <a:lnTo>
                    <a:pt x="1660" y="1957"/>
                  </a:lnTo>
                  <a:lnTo>
                    <a:pt x="1670" y="1990"/>
                  </a:lnTo>
                  <a:lnTo>
                    <a:pt x="1674" y="2021"/>
                  </a:lnTo>
                  <a:lnTo>
                    <a:pt x="1671" y="2054"/>
                  </a:lnTo>
                  <a:lnTo>
                    <a:pt x="1662" y="2087"/>
                  </a:lnTo>
                  <a:lnTo>
                    <a:pt x="1647" y="2116"/>
                  </a:lnTo>
                  <a:lnTo>
                    <a:pt x="1627" y="2142"/>
                  </a:lnTo>
                  <a:lnTo>
                    <a:pt x="1602" y="2163"/>
                  </a:lnTo>
                  <a:lnTo>
                    <a:pt x="1573" y="2178"/>
                  </a:lnTo>
                  <a:lnTo>
                    <a:pt x="1542" y="2189"/>
                  </a:lnTo>
                  <a:lnTo>
                    <a:pt x="1510" y="2193"/>
                  </a:lnTo>
                  <a:lnTo>
                    <a:pt x="1505" y="2193"/>
                  </a:lnTo>
                  <a:lnTo>
                    <a:pt x="1472" y="2190"/>
                  </a:lnTo>
                  <a:lnTo>
                    <a:pt x="1442" y="2181"/>
                  </a:lnTo>
                  <a:lnTo>
                    <a:pt x="1413" y="2165"/>
                  </a:lnTo>
                  <a:lnTo>
                    <a:pt x="1389" y="2146"/>
                  </a:lnTo>
                  <a:lnTo>
                    <a:pt x="1368" y="2121"/>
                  </a:lnTo>
                  <a:lnTo>
                    <a:pt x="1352" y="2092"/>
                  </a:lnTo>
                  <a:lnTo>
                    <a:pt x="1157" y="1647"/>
                  </a:lnTo>
                  <a:lnTo>
                    <a:pt x="1143" y="1612"/>
                  </a:lnTo>
                  <a:lnTo>
                    <a:pt x="1128" y="1572"/>
                  </a:lnTo>
                  <a:lnTo>
                    <a:pt x="1115" y="1532"/>
                  </a:lnTo>
                  <a:lnTo>
                    <a:pt x="1103" y="1491"/>
                  </a:lnTo>
                  <a:lnTo>
                    <a:pt x="1093" y="1455"/>
                  </a:lnTo>
                  <a:lnTo>
                    <a:pt x="1001" y="1070"/>
                  </a:lnTo>
                  <a:lnTo>
                    <a:pt x="937" y="1070"/>
                  </a:lnTo>
                  <a:lnTo>
                    <a:pt x="908" y="1406"/>
                  </a:lnTo>
                  <a:lnTo>
                    <a:pt x="906" y="1434"/>
                  </a:lnTo>
                  <a:lnTo>
                    <a:pt x="904" y="1465"/>
                  </a:lnTo>
                  <a:lnTo>
                    <a:pt x="903" y="1498"/>
                  </a:lnTo>
                  <a:lnTo>
                    <a:pt x="903" y="1530"/>
                  </a:lnTo>
                  <a:lnTo>
                    <a:pt x="903" y="1558"/>
                  </a:lnTo>
                  <a:lnTo>
                    <a:pt x="921" y="2070"/>
                  </a:lnTo>
                  <a:lnTo>
                    <a:pt x="919" y="2104"/>
                  </a:lnTo>
                  <a:lnTo>
                    <a:pt x="911" y="2135"/>
                  </a:lnTo>
                  <a:lnTo>
                    <a:pt x="896" y="2164"/>
                  </a:lnTo>
                  <a:lnTo>
                    <a:pt x="877" y="2190"/>
                  </a:lnTo>
                  <a:lnTo>
                    <a:pt x="852" y="2211"/>
                  </a:lnTo>
                  <a:lnTo>
                    <a:pt x="824" y="2228"/>
                  </a:lnTo>
                  <a:lnTo>
                    <a:pt x="793" y="2239"/>
                  </a:lnTo>
                  <a:lnTo>
                    <a:pt x="759" y="2243"/>
                  </a:lnTo>
                  <a:lnTo>
                    <a:pt x="754" y="2243"/>
                  </a:lnTo>
                  <a:lnTo>
                    <a:pt x="720" y="2240"/>
                  </a:lnTo>
                  <a:lnTo>
                    <a:pt x="690" y="2231"/>
                  </a:lnTo>
                  <a:lnTo>
                    <a:pt x="661" y="2216"/>
                  </a:lnTo>
                  <a:lnTo>
                    <a:pt x="636" y="2197"/>
                  </a:lnTo>
                  <a:lnTo>
                    <a:pt x="616" y="2172"/>
                  </a:lnTo>
                  <a:lnTo>
                    <a:pt x="601" y="2144"/>
                  </a:lnTo>
                  <a:lnTo>
                    <a:pt x="590" y="2114"/>
                  </a:lnTo>
                  <a:lnTo>
                    <a:pt x="586" y="2082"/>
                  </a:lnTo>
                  <a:lnTo>
                    <a:pt x="568" y="1570"/>
                  </a:lnTo>
                  <a:lnTo>
                    <a:pt x="567" y="1534"/>
                  </a:lnTo>
                  <a:lnTo>
                    <a:pt x="568" y="1494"/>
                  </a:lnTo>
                  <a:lnTo>
                    <a:pt x="568" y="1452"/>
                  </a:lnTo>
                  <a:lnTo>
                    <a:pt x="570" y="1411"/>
                  </a:lnTo>
                  <a:lnTo>
                    <a:pt x="573" y="1376"/>
                  </a:lnTo>
                  <a:lnTo>
                    <a:pt x="618" y="875"/>
                  </a:lnTo>
                  <a:lnTo>
                    <a:pt x="618" y="872"/>
                  </a:lnTo>
                  <a:lnTo>
                    <a:pt x="618" y="868"/>
                  </a:lnTo>
                  <a:lnTo>
                    <a:pt x="616" y="864"/>
                  </a:lnTo>
                  <a:lnTo>
                    <a:pt x="614" y="845"/>
                  </a:lnTo>
                  <a:lnTo>
                    <a:pt x="610" y="820"/>
                  </a:lnTo>
                  <a:lnTo>
                    <a:pt x="606" y="792"/>
                  </a:lnTo>
                  <a:lnTo>
                    <a:pt x="601" y="762"/>
                  </a:lnTo>
                  <a:lnTo>
                    <a:pt x="595" y="731"/>
                  </a:lnTo>
                  <a:lnTo>
                    <a:pt x="589" y="699"/>
                  </a:lnTo>
                  <a:lnTo>
                    <a:pt x="584" y="669"/>
                  </a:lnTo>
                  <a:lnTo>
                    <a:pt x="580" y="640"/>
                  </a:lnTo>
                  <a:lnTo>
                    <a:pt x="574" y="614"/>
                  </a:lnTo>
                  <a:lnTo>
                    <a:pt x="570" y="592"/>
                  </a:lnTo>
                  <a:lnTo>
                    <a:pt x="568" y="575"/>
                  </a:lnTo>
                  <a:lnTo>
                    <a:pt x="565" y="564"/>
                  </a:lnTo>
                  <a:lnTo>
                    <a:pt x="565" y="561"/>
                  </a:lnTo>
                  <a:lnTo>
                    <a:pt x="536" y="618"/>
                  </a:lnTo>
                  <a:lnTo>
                    <a:pt x="521" y="648"/>
                  </a:lnTo>
                  <a:lnTo>
                    <a:pt x="501" y="680"/>
                  </a:lnTo>
                  <a:lnTo>
                    <a:pt x="480" y="711"/>
                  </a:lnTo>
                  <a:lnTo>
                    <a:pt x="457" y="742"/>
                  </a:lnTo>
                  <a:lnTo>
                    <a:pt x="434" y="771"/>
                  </a:lnTo>
                  <a:lnTo>
                    <a:pt x="412" y="796"/>
                  </a:lnTo>
                  <a:lnTo>
                    <a:pt x="275" y="943"/>
                  </a:lnTo>
                  <a:lnTo>
                    <a:pt x="250" y="964"/>
                  </a:lnTo>
                  <a:lnTo>
                    <a:pt x="222" y="979"/>
                  </a:lnTo>
                  <a:lnTo>
                    <a:pt x="191" y="989"/>
                  </a:lnTo>
                  <a:lnTo>
                    <a:pt x="158" y="993"/>
                  </a:lnTo>
                  <a:lnTo>
                    <a:pt x="128" y="990"/>
                  </a:lnTo>
                  <a:lnTo>
                    <a:pt x="99" y="981"/>
                  </a:lnTo>
                  <a:lnTo>
                    <a:pt x="73" y="968"/>
                  </a:lnTo>
                  <a:lnTo>
                    <a:pt x="49" y="949"/>
                  </a:lnTo>
                  <a:lnTo>
                    <a:pt x="28" y="926"/>
                  </a:lnTo>
                  <a:lnTo>
                    <a:pt x="13" y="898"/>
                  </a:lnTo>
                  <a:lnTo>
                    <a:pt x="4" y="869"/>
                  </a:lnTo>
                  <a:lnTo>
                    <a:pt x="0" y="838"/>
                  </a:lnTo>
                  <a:lnTo>
                    <a:pt x="1" y="807"/>
                  </a:lnTo>
                  <a:lnTo>
                    <a:pt x="9" y="777"/>
                  </a:lnTo>
                  <a:lnTo>
                    <a:pt x="23" y="749"/>
                  </a:lnTo>
                  <a:lnTo>
                    <a:pt x="43" y="724"/>
                  </a:lnTo>
                  <a:lnTo>
                    <a:pt x="179" y="579"/>
                  </a:lnTo>
                  <a:lnTo>
                    <a:pt x="193" y="562"/>
                  </a:lnTo>
                  <a:lnTo>
                    <a:pt x="210" y="541"/>
                  </a:lnTo>
                  <a:lnTo>
                    <a:pt x="226" y="517"/>
                  </a:lnTo>
                  <a:lnTo>
                    <a:pt x="241" y="495"/>
                  </a:lnTo>
                  <a:lnTo>
                    <a:pt x="251" y="475"/>
                  </a:lnTo>
                  <a:lnTo>
                    <a:pt x="445" y="88"/>
                  </a:lnTo>
                  <a:lnTo>
                    <a:pt x="460" y="63"/>
                  </a:lnTo>
                  <a:lnTo>
                    <a:pt x="480" y="41"/>
                  </a:lnTo>
                  <a:lnTo>
                    <a:pt x="504" y="24"/>
                  </a:lnTo>
                  <a:lnTo>
                    <a:pt x="530" y="11"/>
                  </a:lnTo>
                  <a:lnTo>
                    <a:pt x="557" y="3"/>
                  </a:lnTo>
                  <a:lnTo>
                    <a:pt x="58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993"/>
            <p:cNvSpPr>
              <a:spLocks noEditPoints="1"/>
            </p:cNvSpPr>
            <p:nvPr/>
          </p:nvSpPr>
          <p:spPr bwMode="auto">
            <a:xfrm>
              <a:off x="639" y="2817"/>
              <a:ext cx="668" cy="838"/>
            </a:xfrm>
            <a:custGeom>
              <a:avLst/>
              <a:gdLst>
                <a:gd name="T0" fmla="*/ 1314 w 2003"/>
                <a:gd name="T1" fmla="*/ 1458 h 2513"/>
                <a:gd name="T2" fmla="*/ 1337 w 2003"/>
                <a:gd name="T3" fmla="*/ 1776 h 2513"/>
                <a:gd name="T4" fmla="*/ 1656 w 2003"/>
                <a:gd name="T5" fmla="*/ 1754 h 2513"/>
                <a:gd name="T6" fmla="*/ 1632 w 2003"/>
                <a:gd name="T7" fmla="*/ 1434 h 2513"/>
                <a:gd name="T8" fmla="*/ 834 w 2003"/>
                <a:gd name="T9" fmla="*/ 1446 h 2513"/>
                <a:gd name="T10" fmla="*/ 842 w 2003"/>
                <a:gd name="T11" fmla="*/ 2172 h 2513"/>
                <a:gd name="T12" fmla="*/ 1169 w 2003"/>
                <a:gd name="T13" fmla="*/ 2165 h 2513"/>
                <a:gd name="T14" fmla="*/ 1161 w 2003"/>
                <a:gd name="T15" fmla="*/ 1438 h 2513"/>
                <a:gd name="T16" fmla="*/ 360 w 2003"/>
                <a:gd name="T17" fmla="*/ 1438 h 2513"/>
                <a:gd name="T18" fmla="*/ 352 w 2003"/>
                <a:gd name="T19" fmla="*/ 1765 h 2513"/>
                <a:gd name="T20" fmla="*/ 679 w 2003"/>
                <a:gd name="T21" fmla="*/ 1773 h 2513"/>
                <a:gd name="T22" fmla="*/ 687 w 2003"/>
                <a:gd name="T23" fmla="*/ 1446 h 2513"/>
                <a:gd name="T24" fmla="*/ 1337 w 2003"/>
                <a:gd name="T25" fmla="*/ 962 h 2513"/>
                <a:gd name="T26" fmla="*/ 1314 w 2003"/>
                <a:gd name="T27" fmla="*/ 1281 h 2513"/>
                <a:gd name="T28" fmla="*/ 1632 w 2003"/>
                <a:gd name="T29" fmla="*/ 1303 h 2513"/>
                <a:gd name="T30" fmla="*/ 1656 w 2003"/>
                <a:gd name="T31" fmla="*/ 985 h 2513"/>
                <a:gd name="T32" fmla="*/ 1337 w 2003"/>
                <a:gd name="T33" fmla="*/ 962 h 2513"/>
                <a:gd name="T34" fmla="*/ 831 w 2003"/>
                <a:gd name="T35" fmla="*/ 985 h 2513"/>
                <a:gd name="T36" fmla="*/ 854 w 2003"/>
                <a:gd name="T37" fmla="*/ 1303 h 2513"/>
                <a:gd name="T38" fmla="*/ 1173 w 2003"/>
                <a:gd name="T39" fmla="*/ 1281 h 2513"/>
                <a:gd name="T40" fmla="*/ 1149 w 2003"/>
                <a:gd name="T41" fmla="*/ 962 h 2513"/>
                <a:gd name="T42" fmla="*/ 352 w 2003"/>
                <a:gd name="T43" fmla="*/ 973 h 2513"/>
                <a:gd name="T44" fmla="*/ 360 w 2003"/>
                <a:gd name="T45" fmla="*/ 1301 h 2513"/>
                <a:gd name="T46" fmla="*/ 687 w 2003"/>
                <a:gd name="T47" fmla="*/ 1293 h 2513"/>
                <a:gd name="T48" fmla="*/ 679 w 2003"/>
                <a:gd name="T49" fmla="*/ 966 h 2513"/>
                <a:gd name="T50" fmla="*/ 1325 w 2003"/>
                <a:gd name="T51" fmla="*/ 488 h 2513"/>
                <a:gd name="T52" fmla="*/ 1317 w 2003"/>
                <a:gd name="T53" fmla="*/ 814 h 2513"/>
                <a:gd name="T54" fmla="*/ 1644 w 2003"/>
                <a:gd name="T55" fmla="*/ 823 h 2513"/>
                <a:gd name="T56" fmla="*/ 1652 w 2003"/>
                <a:gd name="T57" fmla="*/ 496 h 2513"/>
                <a:gd name="T58" fmla="*/ 854 w 2003"/>
                <a:gd name="T59" fmla="*/ 484 h 2513"/>
                <a:gd name="T60" fmla="*/ 831 w 2003"/>
                <a:gd name="T61" fmla="*/ 803 h 2513"/>
                <a:gd name="T62" fmla="*/ 1149 w 2003"/>
                <a:gd name="T63" fmla="*/ 826 h 2513"/>
                <a:gd name="T64" fmla="*/ 1173 w 2003"/>
                <a:gd name="T65" fmla="*/ 506 h 2513"/>
                <a:gd name="T66" fmla="*/ 854 w 2003"/>
                <a:gd name="T67" fmla="*/ 484 h 2513"/>
                <a:gd name="T68" fmla="*/ 350 w 2003"/>
                <a:gd name="T69" fmla="*/ 506 h 2513"/>
                <a:gd name="T70" fmla="*/ 372 w 2003"/>
                <a:gd name="T71" fmla="*/ 826 h 2513"/>
                <a:gd name="T72" fmla="*/ 691 w 2003"/>
                <a:gd name="T73" fmla="*/ 803 h 2513"/>
                <a:gd name="T74" fmla="*/ 668 w 2003"/>
                <a:gd name="T75" fmla="*/ 484 h 2513"/>
                <a:gd name="T76" fmla="*/ 1478 w 2003"/>
                <a:gd name="T77" fmla="*/ 2 h 2513"/>
                <a:gd name="T78" fmla="*/ 1536 w 2003"/>
                <a:gd name="T79" fmla="*/ 60 h 2513"/>
                <a:gd name="T80" fmla="*/ 1780 w 2003"/>
                <a:gd name="T81" fmla="*/ 227 h 2513"/>
                <a:gd name="T82" fmla="*/ 1838 w 2003"/>
                <a:gd name="T83" fmla="*/ 284 h 2513"/>
                <a:gd name="T84" fmla="*/ 1951 w 2003"/>
                <a:gd name="T85" fmla="*/ 2094 h 2513"/>
                <a:gd name="T86" fmla="*/ 2003 w 2003"/>
                <a:gd name="T87" fmla="*/ 2167 h 2513"/>
                <a:gd name="T88" fmla="*/ 1971 w 2003"/>
                <a:gd name="T89" fmla="*/ 2498 h 2513"/>
                <a:gd name="T90" fmla="*/ 54 w 2003"/>
                <a:gd name="T91" fmla="*/ 2509 h 2513"/>
                <a:gd name="T92" fmla="*/ 0 w 2003"/>
                <a:gd name="T93" fmla="*/ 2436 h 2513"/>
                <a:gd name="T94" fmla="*/ 31 w 2003"/>
                <a:gd name="T95" fmla="*/ 2104 h 2513"/>
                <a:gd name="T96" fmla="*/ 162 w 2003"/>
                <a:gd name="T97" fmla="*/ 306 h 2513"/>
                <a:gd name="T98" fmla="*/ 203 w 2003"/>
                <a:gd name="T99" fmla="*/ 235 h 2513"/>
                <a:gd name="T100" fmla="*/ 466 w 2003"/>
                <a:gd name="T101" fmla="*/ 81 h 2513"/>
                <a:gd name="T102" fmla="*/ 507 w 2003"/>
                <a:gd name="T103" fmla="*/ 10 h 25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003" h="2513">
                  <a:moveTo>
                    <a:pt x="1337" y="1434"/>
                  </a:moveTo>
                  <a:lnTo>
                    <a:pt x="1325" y="1438"/>
                  </a:lnTo>
                  <a:lnTo>
                    <a:pt x="1317" y="1446"/>
                  </a:lnTo>
                  <a:lnTo>
                    <a:pt x="1314" y="1458"/>
                  </a:lnTo>
                  <a:lnTo>
                    <a:pt x="1314" y="1754"/>
                  </a:lnTo>
                  <a:lnTo>
                    <a:pt x="1317" y="1765"/>
                  </a:lnTo>
                  <a:lnTo>
                    <a:pt x="1325" y="1773"/>
                  </a:lnTo>
                  <a:lnTo>
                    <a:pt x="1337" y="1776"/>
                  </a:lnTo>
                  <a:lnTo>
                    <a:pt x="1632" y="1776"/>
                  </a:lnTo>
                  <a:lnTo>
                    <a:pt x="1644" y="1773"/>
                  </a:lnTo>
                  <a:lnTo>
                    <a:pt x="1652" y="1765"/>
                  </a:lnTo>
                  <a:lnTo>
                    <a:pt x="1656" y="1754"/>
                  </a:lnTo>
                  <a:lnTo>
                    <a:pt x="1656" y="1458"/>
                  </a:lnTo>
                  <a:lnTo>
                    <a:pt x="1652" y="1446"/>
                  </a:lnTo>
                  <a:lnTo>
                    <a:pt x="1644" y="1438"/>
                  </a:lnTo>
                  <a:lnTo>
                    <a:pt x="1632" y="1434"/>
                  </a:lnTo>
                  <a:lnTo>
                    <a:pt x="1337" y="1434"/>
                  </a:lnTo>
                  <a:close/>
                  <a:moveTo>
                    <a:pt x="854" y="1434"/>
                  </a:moveTo>
                  <a:lnTo>
                    <a:pt x="842" y="1438"/>
                  </a:lnTo>
                  <a:lnTo>
                    <a:pt x="834" y="1446"/>
                  </a:lnTo>
                  <a:lnTo>
                    <a:pt x="831" y="1458"/>
                  </a:lnTo>
                  <a:lnTo>
                    <a:pt x="831" y="2154"/>
                  </a:lnTo>
                  <a:lnTo>
                    <a:pt x="834" y="2165"/>
                  </a:lnTo>
                  <a:lnTo>
                    <a:pt x="842" y="2172"/>
                  </a:lnTo>
                  <a:lnTo>
                    <a:pt x="854" y="2176"/>
                  </a:lnTo>
                  <a:lnTo>
                    <a:pt x="1149" y="2176"/>
                  </a:lnTo>
                  <a:lnTo>
                    <a:pt x="1161" y="2172"/>
                  </a:lnTo>
                  <a:lnTo>
                    <a:pt x="1169" y="2165"/>
                  </a:lnTo>
                  <a:lnTo>
                    <a:pt x="1173" y="2154"/>
                  </a:lnTo>
                  <a:lnTo>
                    <a:pt x="1173" y="1458"/>
                  </a:lnTo>
                  <a:lnTo>
                    <a:pt x="1169" y="1446"/>
                  </a:lnTo>
                  <a:lnTo>
                    <a:pt x="1161" y="1438"/>
                  </a:lnTo>
                  <a:lnTo>
                    <a:pt x="1149" y="1434"/>
                  </a:lnTo>
                  <a:lnTo>
                    <a:pt x="854" y="1434"/>
                  </a:lnTo>
                  <a:close/>
                  <a:moveTo>
                    <a:pt x="372" y="1434"/>
                  </a:moveTo>
                  <a:lnTo>
                    <a:pt x="360" y="1438"/>
                  </a:lnTo>
                  <a:lnTo>
                    <a:pt x="352" y="1446"/>
                  </a:lnTo>
                  <a:lnTo>
                    <a:pt x="350" y="1458"/>
                  </a:lnTo>
                  <a:lnTo>
                    <a:pt x="350" y="1754"/>
                  </a:lnTo>
                  <a:lnTo>
                    <a:pt x="352" y="1765"/>
                  </a:lnTo>
                  <a:lnTo>
                    <a:pt x="360" y="1773"/>
                  </a:lnTo>
                  <a:lnTo>
                    <a:pt x="372" y="1776"/>
                  </a:lnTo>
                  <a:lnTo>
                    <a:pt x="668" y="1776"/>
                  </a:lnTo>
                  <a:lnTo>
                    <a:pt x="679" y="1773"/>
                  </a:lnTo>
                  <a:lnTo>
                    <a:pt x="687" y="1765"/>
                  </a:lnTo>
                  <a:lnTo>
                    <a:pt x="691" y="1754"/>
                  </a:lnTo>
                  <a:lnTo>
                    <a:pt x="691" y="1458"/>
                  </a:lnTo>
                  <a:lnTo>
                    <a:pt x="687" y="1446"/>
                  </a:lnTo>
                  <a:lnTo>
                    <a:pt x="679" y="1438"/>
                  </a:lnTo>
                  <a:lnTo>
                    <a:pt x="668" y="1434"/>
                  </a:lnTo>
                  <a:lnTo>
                    <a:pt x="372" y="1434"/>
                  </a:lnTo>
                  <a:close/>
                  <a:moveTo>
                    <a:pt x="1337" y="962"/>
                  </a:moveTo>
                  <a:lnTo>
                    <a:pt x="1325" y="966"/>
                  </a:lnTo>
                  <a:lnTo>
                    <a:pt x="1317" y="973"/>
                  </a:lnTo>
                  <a:lnTo>
                    <a:pt x="1314" y="985"/>
                  </a:lnTo>
                  <a:lnTo>
                    <a:pt x="1314" y="1281"/>
                  </a:lnTo>
                  <a:lnTo>
                    <a:pt x="1317" y="1293"/>
                  </a:lnTo>
                  <a:lnTo>
                    <a:pt x="1325" y="1301"/>
                  </a:lnTo>
                  <a:lnTo>
                    <a:pt x="1337" y="1303"/>
                  </a:lnTo>
                  <a:lnTo>
                    <a:pt x="1632" y="1303"/>
                  </a:lnTo>
                  <a:lnTo>
                    <a:pt x="1644" y="1301"/>
                  </a:lnTo>
                  <a:lnTo>
                    <a:pt x="1652" y="1293"/>
                  </a:lnTo>
                  <a:lnTo>
                    <a:pt x="1656" y="1281"/>
                  </a:lnTo>
                  <a:lnTo>
                    <a:pt x="1656" y="985"/>
                  </a:lnTo>
                  <a:lnTo>
                    <a:pt x="1652" y="973"/>
                  </a:lnTo>
                  <a:lnTo>
                    <a:pt x="1644" y="966"/>
                  </a:lnTo>
                  <a:lnTo>
                    <a:pt x="1632" y="962"/>
                  </a:lnTo>
                  <a:lnTo>
                    <a:pt x="1337" y="962"/>
                  </a:lnTo>
                  <a:close/>
                  <a:moveTo>
                    <a:pt x="854" y="962"/>
                  </a:moveTo>
                  <a:lnTo>
                    <a:pt x="842" y="966"/>
                  </a:lnTo>
                  <a:lnTo>
                    <a:pt x="834" y="973"/>
                  </a:lnTo>
                  <a:lnTo>
                    <a:pt x="831" y="985"/>
                  </a:lnTo>
                  <a:lnTo>
                    <a:pt x="831" y="1281"/>
                  </a:lnTo>
                  <a:lnTo>
                    <a:pt x="834" y="1293"/>
                  </a:lnTo>
                  <a:lnTo>
                    <a:pt x="842" y="1301"/>
                  </a:lnTo>
                  <a:lnTo>
                    <a:pt x="854" y="1303"/>
                  </a:lnTo>
                  <a:lnTo>
                    <a:pt x="1149" y="1303"/>
                  </a:lnTo>
                  <a:lnTo>
                    <a:pt x="1161" y="1301"/>
                  </a:lnTo>
                  <a:lnTo>
                    <a:pt x="1169" y="1293"/>
                  </a:lnTo>
                  <a:lnTo>
                    <a:pt x="1173" y="1281"/>
                  </a:lnTo>
                  <a:lnTo>
                    <a:pt x="1173" y="985"/>
                  </a:lnTo>
                  <a:lnTo>
                    <a:pt x="1169" y="973"/>
                  </a:lnTo>
                  <a:lnTo>
                    <a:pt x="1161" y="966"/>
                  </a:lnTo>
                  <a:lnTo>
                    <a:pt x="1149" y="962"/>
                  </a:lnTo>
                  <a:lnTo>
                    <a:pt x="854" y="962"/>
                  </a:lnTo>
                  <a:close/>
                  <a:moveTo>
                    <a:pt x="372" y="962"/>
                  </a:moveTo>
                  <a:lnTo>
                    <a:pt x="360" y="966"/>
                  </a:lnTo>
                  <a:lnTo>
                    <a:pt x="352" y="973"/>
                  </a:lnTo>
                  <a:lnTo>
                    <a:pt x="350" y="985"/>
                  </a:lnTo>
                  <a:lnTo>
                    <a:pt x="350" y="1281"/>
                  </a:lnTo>
                  <a:lnTo>
                    <a:pt x="352" y="1293"/>
                  </a:lnTo>
                  <a:lnTo>
                    <a:pt x="360" y="1301"/>
                  </a:lnTo>
                  <a:lnTo>
                    <a:pt x="372" y="1303"/>
                  </a:lnTo>
                  <a:lnTo>
                    <a:pt x="668" y="1303"/>
                  </a:lnTo>
                  <a:lnTo>
                    <a:pt x="679" y="1301"/>
                  </a:lnTo>
                  <a:lnTo>
                    <a:pt x="687" y="1293"/>
                  </a:lnTo>
                  <a:lnTo>
                    <a:pt x="691" y="1281"/>
                  </a:lnTo>
                  <a:lnTo>
                    <a:pt x="691" y="985"/>
                  </a:lnTo>
                  <a:lnTo>
                    <a:pt x="687" y="973"/>
                  </a:lnTo>
                  <a:lnTo>
                    <a:pt x="679" y="966"/>
                  </a:lnTo>
                  <a:lnTo>
                    <a:pt x="668" y="962"/>
                  </a:lnTo>
                  <a:lnTo>
                    <a:pt x="372" y="962"/>
                  </a:lnTo>
                  <a:close/>
                  <a:moveTo>
                    <a:pt x="1337" y="484"/>
                  </a:moveTo>
                  <a:lnTo>
                    <a:pt x="1325" y="488"/>
                  </a:lnTo>
                  <a:lnTo>
                    <a:pt x="1317" y="496"/>
                  </a:lnTo>
                  <a:lnTo>
                    <a:pt x="1314" y="506"/>
                  </a:lnTo>
                  <a:lnTo>
                    <a:pt x="1314" y="803"/>
                  </a:lnTo>
                  <a:lnTo>
                    <a:pt x="1317" y="814"/>
                  </a:lnTo>
                  <a:lnTo>
                    <a:pt x="1325" y="823"/>
                  </a:lnTo>
                  <a:lnTo>
                    <a:pt x="1337" y="826"/>
                  </a:lnTo>
                  <a:lnTo>
                    <a:pt x="1632" y="826"/>
                  </a:lnTo>
                  <a:lnTo>
                    <a:pt x="1644" y="823"/>
                  </a:lnTo>
                  <a:lnTo>
                    <a:pt x="1652" y="814"/>
                  </a:lnTo>
                  <a:lnTo>
                    <a:pt x="1656" y="803"/>
                  </a:lnTo>
                  <a:lnTo>
                    <a:pt x="1656" y="506"/>
                  </a:lnTo>
                  <a:lnTo>
                    <a:pt x="1652" y="496"/>
                  </a:lnTo>
                  <a:lnTo>
                    <a:pt x="1644" y="488"/>
                  </a:lnTo>
                  <a:lnTo>
                    <a:pt x="1632" y="484"/>
                  </a:lnTo>
                  <a:lnTo>
                    <a:pt x="1337" y="484"/>
                  </a:lnTo>
                  <a:close/>
                  <a:moveTo>
                    <a:pt x="854" y="484"/>
                  </a:moveTo>
                  <a:lnTo>
                    <a:pt x="842" y="488"/>
                  </a:lnTo>
                  <a:lnTo>
                    <a:pt x="834" y="496"/>
                  </a:lnTo>
                  <a:lnTo>
                    <a:pt x="831" y="506"/>
                  </a:lnTo>
                  <a:lnTo>
                    <a:pt x="831" y="803"/>
                  </a:lnTo>
                  <a:lnTo>
                    <a:pt x="834" y="814"/>
                  </a:lnTo>
                  <a:lnTo>
                    <a:pt x="842" y="823"/>
                  </a:lnTo>
                  <a:lnTo>
                    <a:pt x="854" y="826"/>
                  </a:lnTo>
                  <a:lnTo>
                    <a:pt x="1149" y="826"/>
                  </a:lnTo>
                  <a:lnTo>
                    <a:pt x="1161" y="823"/>
                  </a:lnTo>
                  <a:lnTo>
                    <a:pt x="1169" y="814"/>
                  </a:lnTo>
                  <a:lnTo>
                    <a:pt x="1173" y="803"/>
                  </a:lnTo>
                  <a:lnTo>
                    <a:pt x="1173" y="506"/>
                  </a:lnTo>
                  <a:lnTo>
                    <a:pt x="1169" y="496"/>
                  </a:lnTo>
                  <a:lnTo>
                    <a:pt x="1161" y="488"/>
                  </a:lnTo>
                  <a:lnTo>
                    <a:pt x="1149" y="484"/>
                  </a:lnTo>
                  <a:lnTo>
                    <a:pt x="854" y="484"/>
                  </a:lnTo>
                  <a:close/>
                  <a:moveTo>
                    <a:pt x="372" y="484"/>
                  </a:moveTo>
                  <a:lnTo>
                    <a:pt x="360" y="488"/>
                  </a:lnTo>
                  <a:lnTo>
                    <a:pt x="352" y="496"/>
                  </a:lnTo>
                  <a:lnTo>
                    <a:pt x="350" y="506"/>
                  </a:lnTo>
                  <a:lnTo>
                    <a:pt x="350" y="803"/>
                  </a:lnTo>
                  <a:lnTo>
                    <a:pt x="352" y="814"/>
                  </a:lnTo>
                  <a:lnTo>
                    <a:pt x="360" y="823"/>
                  </a:lnTo>
                  <a:lnTo>
                    <a:pt x="372" y="826"/>
                  </a:lnTo>
                  <a:lnTo>
                    <a:pt x="668" y="826"/>
                  </a:lnTo>
                  <a:lnTo>
                    <a:pt x="679" y="823"/>
                  </a:lnTo>
                  <a:lnTo>
                    <a:pt x="687" y="814"/>
                  </a:lnTo>
                  <a:lnTo>
                    <a:pt x="691" y="803"/>
                  </a:lnTo>
                  <a:lnTo>
                    <a:pt x="691" y="506"/>
                  </a:lnTo>
                  <a:lnTo>
                    <a:pt x="687" y="496"/>
                  </a:lnTo>
                  <a:lnTo>
                    <a:pt x="679" y="488"/>
                  </a:lnTo>
                  <a:lnTo>
                    <a:pt x="668" y="484"/>
                  </a:lnTo>
                  <a:lnTo>
                    <a:pt x="372" y="484"/>
                  </a:lnTo>
                  <a:close/>
                  <a:moveTo>
                    <a:pt x="547" y="0"/>
                  </a:moveTo>
                  <a:lnTo>
                    <a:pt x="1456" y="0"/>
                  </a:lnTo>
                  <a:lnTo>
                    <a:pt x="1478" y="2"/>
                  </a:lnTo>
                  <a:lnTo>
                    <a:pt x="1498" y="10"/>
                  </a:lnTo>
                  <a:lnTo>
                    <a:pt x="1513" y="23"/>
                  </a:lnTo>
                  <a:lnTo>
                    <a:pt x="1526" y="40"/>
                  </a:lnTo>
                  <a:lnTo>
                    <a:pt x="1536" y="60"/>
                  </a:lnTo>
                  <a:lnTo>
                    <a:pt x="1538" y="81"/>
                  </a:lnTo>
                  <a:lnTo>
                    <a:pt x="1538" y="225"/>
                  </a:lnTo>
                  <a:lnTo>
                    <a:pt x="1759" y="225"/>
                  </a:lnTo>
                  <a:lnTo>
                    <a:pt x="1780" y="227"/>
                  </a:lnTo>
                  <a:lnTo>
                    <a:pt x="1800" y="235"/>
                  </a:lnTo>
                  <a:lnTo>
                    <a:pt x="1817" y="248"/>
                  </a:lnTo>
                  <a:lnTo>
                    <a:pt x="1830" y="265"/>
                  </a:lnTo>
                  <a:lnTo>
                    <a:pt x="1838" y="284"/>
                  </a:lnTo>
                  <a:lnTo>
                    <a:pt x="1841" y="306"/>
                  </a:lnTo>
                  <a:lnTo>
                    <a:pt x="1841" y="2090"/>
                  </a:lnTo>
                  <a:lnTo>
                    <a:pt x="1926" y="2090"/>
                  </a:lnTo>
                  <a:lnTo>
                    <a:pt x="1951" y="2094"/>
                  </a:lnTo>
                  <a:lnTo>
                    <a:pt x="1971" y="2104"/>
                  </a:lnTo>
                  <a:lnTo>
                    <a:pt x="1989" y="2121"/>
                  </a:lnTo>
                  <a:lnTo>
                    <a:pt x="1999" y="2142"/>
                  </a:lnTo>
                  <a:lnTo>
                    <a:pt x="2003" y="2167"/>
                  </a:lnTo>
                  <a:lnTo>
                    <a:pt x="2003" y="2436"/>
                  </a:lnTo>
                  <a:lnTo>
                    <a:pt x="1999" y="2459"/>
                  </a:lnTo>
                  <a:lnTo>
                    <a:pt x="1989" y="2481"/>
                  </a:lnTo>
                  <a:lnTo>
                    <a:pt x="1971" y="2498"/>
                  </a:lnTo>
                  <a:lnTo>
                    <a:pt x="1951" y="2509"/>
                  </a:lnTo>
                  <a:lnTo>
                    <a:pt x="1926" y="2513"/>
                  </a:lnTo>
                  <a:lnTo>
                    <a:pt x="79" y="2513"/>
                  </a:lnTo>
                  <a:lnTo>
                    <a:pt x="54" y="2509"/>
                  </a:lnTo>
                  <a:lnTo>
                    <a:pt x="31" y="2498"/>
                  </a:lnTo>
                  <a:lnTo>
                    <a:pt x="16" y="2481"/>
                  </a:lnTo>
                  <a:lnTo>
                    <a:pt x="4" y="2459"/>
                  </a:lnTo>
                  <a:lnTo>
                    <a:pt x="0" y="2436"/>
                  </a:lnTo>
                  <a:lnTo>
                    <a:pt x="0" y="2167"/>
                  </a:lnTo>
                  <a:lnTo>
                    <a:pt x="4" y="2142"/>
                  </a:lnTo>
                  <a:lnTo>
                    <a:pt x="16" y="2121"/>
                  </a:lnTo>
                  <a:lnTo>
                    <a:pt x="31" y="2104"/>
                  </a:lnTo>
                  <a:lnTo>
                    <a:pt x="54" y="2094"/>
                  </a:lnTo>
                  <a:lnTo>
                    <a:pt x="79" y="2090"/>
                  </a:lnTo>
                  <a:lnTo>
                    <a:pt x="162" y="2090"/>
                  </a:lnTo>
                  <a:lnTo>
                    <a:pt x="162" y="306"/>
                  </a:lnTo>
                  <a:lnTo>
                    <a:pt x="165" y="284"/>
                  </a:lnTo>
                  <a:lnTo>
                    <a:pt x="174" y="265"/>
                  </a:lnTo>
                  <a:lnTo>
                    <a:pt x="186" y="248"/>
                  </a:lnTo>
                  <a:lnTo>
                    <a:pt x="203" y="235"/>
                  </a:lnTo>
                  <a:lnTo>
                    <a:pt x="223" y="227"/>
                  </a:lnTo>
                  <a:lnTo>
                    <a:pt x="243" y="225"/>
                  </a:lnTo>
                  <a:lnTo>
                    <a:pt x="466" y="225"/>
                  </a:lnTo>
                  <a:lnTo>
                    <a:pt x="466" y="81"/>
                  </a:lnTo>
                  <a:lnTo>
                    <a:pt x="469" y="60"/>
                  </a:lnTo>
                  <a:lnTo>
                    <a:pt x="477" y="40"/>
                  </a:lnTo>
                  <a:lnTo>
                    <a:pt x="490" y="23"/>
                  </a:lnTo>
                  <a:lnTo>
                    <a:pt x="507" y="10"/>
                  </a:lnTo>
                  <a:lnTo>
                    <a:pt x="525" y="2"/>
                  </a:lnTo>
                  <a:lnTo>
                    <a:pt x="54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9366BB1-4BD7-49A0-A8A9-F9EE92AE896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1BFFFF2-014A-4564-97DB-58E6F79476D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67BC59A8-1D61-4C16-ADCD-1EE004F0914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757687061"/>
      </p:ext>
    </p:extLst>
  </p:cSld>
  <p:clrMapOvr>
    <a:masterClrMapping/>
  </p:clrMapOvr>
  <p:transition spd="slow">
    <p:wip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Isosceles Triangle 2"/>
          <p:cNvSpPr/>
          <p:nvPr/>
        </p:nvSpPr>
        <p:spPr>
          <a:xfrm rot="10800000">
            <a:off x="1485900" y="-1"/>
            <a:ext cx="1143000" cy="1211341"/>
          </a:xfrm>
          <a:prstGeom prst="triangl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4" name="Group 3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" name="TextBox 8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7605171" y="1148861"/>
            <a:ext cx="51202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latin typeface="Poppins" panose="00000500000000000000" pitchFamily="50" charset="0"/>
                <a:cs typeface="Poppins" panose="00000500000000000000" pitchFamily="50" charset="0"/>
              </a:rPr>
              <a:t>Our </a:t>
            </a:r>
            <a:r>
              <a:rPr lang="id-ID" sz="3600" b="1" dirty="0">
                <a:solidFill>
                  <a:schemeClr val="accent4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Electronic</a:t>
            </a:r>
            <a:endParaRPr lang="en-US" sz="3600" b="1" dirty="0">
              <a:solidFill>
                <a:schemeClr val="accent4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7624049" y="1713389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149C3F20-EA5D-4B44-8370-EA7C193513DA}"/>
              </a:ext>
            </a:extLst>
          </p:cNvPr>
          <p:cNvSpPr/>
          <p:nvPr/>
        </p:nvSpPr>
        <p:spPr>
          <a:xfrm>
            <a:off x="800099" y="4983074"/>
            <a:ext cx="1060450" cy="1060446"/>
          </a:xfrm>
          <a:prstGeom prst="ellipse">
            <a:avLst/>
          </a:prstGeom>
          <a:noFill/>
          <a:ln w="25400" cap="rnd">
            <a:solidFill>
              <a:schemeClr val="accent4"/>
            </a:solidFill>
            <a:prstDash val="sysDash"/>
            <a:round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368229F9-023F-4D3E-861E-15FED9C8EDF6}"/>
              </a:ext>
            </a:extLst>
          </p:cNvPr>
          <p:cNvSpPr/>
          <p:nvPr/>
        </p:nvSpPr>
        <p:spPr>
          <a:xfrm>
            <a:off x="911224" y="5094199"/>
            <a:ext cx="838200" cy="838196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Who we are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2057400" y="5107032"/>
            <a:ext cx="394461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music, sport,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etc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, Europe uses the</a:t>
            </a:r>
          </a:p>
        </p:txBody>
      </p:sp>
      <p:sp>
        <p:nvSpPr>
          <p:cNvPr id="15" name="Oval 14">
            <a:extLst>
              <a:ext uri="{FF2B5EF4-FFF2-40B4-BE49-F238E27FC236}">
                <a16:creationId xmlns:a16="http://schemas.microsoft.com/office/drawing/2014/main" id="{149C3F20-EA5D-4B44-8370-EA7C193513DA}"/>
              </a:ext>
            </a:extLst>
          </p:cNvPr>
          <p:cNvSpPr/>
          <p:nvPr/>
        </p:nvSpPr>
        <p:spPr>
          <a:xfrm>
            <a:off x="6182572" y="4983074"/>
            <a:ext cx="1060450" cy="1060446"/>
          </a:xfrm>
          <a:prstGeom prst="ellipse">
            <a:avLst/>
          </a:prstGeom>
          <a:noFill/>
          <a:ln w="25400" cap="rnd">
            <a:solidFill>
              <a:schemeClr val="accent4"/>
            </a:solidFill>
            <a:prstDash val="sysDash"/>
            <a:round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368229F9-023F-4D3E-861E-15FED9C8EDF6}"/>
              </a:ext>
            </a:extLst>
          </p:cNvPr>
          <p:cNvSpPr/>
          <p:nvPr/>
        </p:nvSpPr>
        <p:spPr>
          <a:xfrm>
            <a:off x="6293697" y="5094199"/>
            <a:ext cx="838200" cy="838196"/>
          </a:xfrm>
          <a:prstGeom prst="ellipse">
            <a:avLst/>
          </a:prstGeom>
          <a:solidFill>
            <a:schemeClr val="accent4"/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Who we are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A050F227-ADB1-4273-AC38-A7F8FDCB2B65}"/>
              </a:ext>
            </a:extLst>
          </p:cNvPr>
          <p:cNvSpPr/>
          <p:nvPr/>
        </p:nvSpPr>
        <p:spPr>
          <a:xfrm>
            <a:off x="7439873" y="5107032"/>
            <a:ext cx="3944619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The European languages are members of the same family. Their separate existence is a myth. For science, music, sport, </a:t>
            </a:r>
            <a:r>
              <a:rPr lang="en-US" sz="120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etc</a:t>
            </a:r>
            <a:r>
              <a:rPr lang="en-US" sz="120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ea typeface="Open Sans Light" panose="020B0306030504020204" pitchFamily="34" charset="0"/>
                <a:cs typeface="Segoe UI" panose="020B0502040204020203" pitchFamily="34" charset="0"/>
              </a:rPr>
              <a:t>, Europe uses the</a:t>
            </a:r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337251B-FFF1-4131-95E4-B80629B6876F}"/>
              </a:ext>
            </a:extLst>
          </p:cNvPr>
          <p:cNvGrpSpPr/>
          <p:nvPr/>
        </p:nvGrpSpPr>
        <p:grpSpPr>
          <a:xfrm>
            <a:off x="7565233" y="2594948"/>
            <a:ext cx="1563717" cy="727320"/>
            <a:chOff x="1884114" y="1667077"/>
            <a:chExt cx="1563717" cy="727320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33F9657B-2BC3-480D-8096-86068E0E775C}"/>
                </a:ext>
              </a:extLst>
            </p:cNvPr>
            <p:cNvSpPr txBox="1"/>
            <p:nvPr/>
          </p:nvSpPr>
          <p:spPr>
            <a:xfrm>
              <a:off x="1884114" y="1667077"/>
              <a:ext cx="1330037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d-ID" sz="36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100</a:t>
              </a:r>
              <a:r>
                <a:rPr lang="en-US" sz="3600" dirty="0">
                  <a:solidFill>
                    <a:schemeClr val="accent4"/>
                  </a:solidFill>
                  <a:latin typeface="Poppins" panose="00000500000000000000" pitchFamily="50" charset="0"/>
                  <a:cs typeface="Poppins" panose="00000500000000000000" pitchFamily="50" charset="0"/>
                </a:rPr>
                <a:t>%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4D315084-2F84-4F63-A58E-C846E4953B8E}"/>
                </a:ext>
              </a:extLst>
            </p:cNvPr>
            <p:cNvSpPr txBox="1"/>
            <p:nvPr/>
          </p:nvSpPr>
          <p:spPr>
            <a:xfrm>
              <a:off x="1937902" y="2117398"/>
              <a:ext cx="1509929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Segoe UI" panose="020B0502040204020203" pitchFamily="34" charset="0"/>
                  <a:cs typeface="Segoe UI" panose="020B0502040204020203" pitchFamily="34" charset="0"/>
                </a:rPr>
                <a:t>Add title</a:t>
              </a: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E9CA1443-3A7F-47CA-B8D7-1E96DB9A9E0F}"/>
              </a:ext>
            </a:extLst>
          </p:cNvPr>
          <p:cNvSpPr txBox="1"/>
          <p:nvPr/>
        </p:nvSpPr>
        <p:spPr>
          <a:xfrm>
            <a:off x="7614065" y="3537528"/>
            <a:ext cx="3301482" cy="8194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The fashion industry is a product of the modern age. Prior to the mid-19th </a:t>
            </a:r>
            <a:r>
              <a:rPr lang="en-US" sz="1050" dirty="0" err="1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centurythe</a:t>
            </a:r>
            <a:r>
              <a:rPr lang="en-US" sz="1050" dirty="0">
                <a:solidFill>
                  <a:schemeClr val="tx2">
                    <a:lumMod val="50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modern age. Prior to the mid-19th century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4F0DF7B5-9741-416F-BAF4-70D32EB295C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674872216"/>
      </p:ext>
    </p:extLst>
  </p:cSld>
  <p:clrMapOvr>
    <a:masterClrMapping/>
  </p:clrMapOvr>
  <p:transition spd="slow">
    <p:wip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2C334A4-FFE7-4BFD-8C19-3FA7804A6484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6" name="Rectangle 15"/>
          <p:cNvSpPr/>
          <p:nvPr/>
        </p:nvSpPr>
        <p:spPr>
          <a:xfrm>
            <a:off x="4642299" y="1562100"/>
            <a:ext cx="6104440" cy="3733800"/>
          </a:xfrm>
          <a:prstGeom prst="rect">
            <a:avLst/>
          </a:pr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15" name="Rectangle 14"/>
          <p:cNvSpPr/>
          <p:nvPr/>
        </p:nvSpPr>
        <p:spPr>
          <a:xfrm>
            <a:off x="4949638" y="1750085"/>
            <a:ext cx="5489762" cy="3357830"/>
          </a:xfrm>
          <a:prstGeom prst="rect">
            <a:avLst/>
          </a:prstGeom>
          <a:solidFill>
            <a:schemeClr val="accent4"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sp>
        <p:nvSpPr>
          <p:cNvPr id="5" name="Rectangle 4"/>
          <p:cNvSpPr/>
          <p:nvPr/>
        </p:nvSpPr>
        <p:spPr>
          <a:xfrm>
            <a:off x="5189444" y="1896763"/>
            <a:ext cx="5010150" cy="3064473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d-ID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27FC93F5-C2D0-4D64-B918-E9E82B2BA305}"/>
              </a:ext>
            </a:extLst>
          </p:cNvPr>
          <p:cNvGrpSpPr/>
          <p:nvPr/>
        </p:nvGrpSpPr>
        <p:grpSpPr>
          <a:xfrm>
            <a:off x="178778" y="196725"/>
            <a:ext cx="203429" cy="1053851"/>
            <a:chOff x="173620" y="185195"/>
            <a:chExt cx="173620" cy="899425"/>
          </a:xfrm>
        </p:grpSpPr>
        <p:sp>
          <p:nvSpPr>
            <p:cNvPr id="7" name="Oval 4">
              <a:extLst>
                <a:ext uri="{FF2B5EF4-FFF2-40B4-BE49-F238E27FC236}">
                  <a16:creationId xmlns:a16="http://schemas.microsoft.com/office/drawing/2014/main" id="{F28BFB7E-CBAD-4D53-9FCA-4B23D9D1FF96}"/>
                </a:ext>
              </a:extLst>
            </p:cNvPr>
            <p:cNvSpPr/>
            <p:nvPr/>
          </p:nvSpPr>
          <p:spPr>
            <a:xfrm>
              <a:off x="173620" y="185195"/>
              <a:ext cx="173620" cy="17362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5">
              <a:extLst>
                <a:ext uri="{FF2B5EF4-FFF2-40B4-BE49-F238E27FC236}">
                  <a16:creationId xmlns:a16="http://schemas.microsoft.com/office/drawing/2014/main" id="{2193C02A-2B4A-46CD-96F1-8ADC885509B5}"/>
                </a:ext>
              </a:extLst>
            </p:cNvPr>
            <p:cNvSpPr/>
            <p:nvPr/>
          </p:nvSpPr>
          <p:spPr>
            <a:xfrm>
              <a:off x="173620" y="427130"/>
              <a:ext cx="173620" cy="173620"/>
            </a:xfrm>
            <a:prstGeom prst="rect">
              <a:avLst/>
            </a:prstGeom>
            <a:solidFill>
              <a:schemeClr val="bg1">
                <a:lumMod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6">
              <a:extLst>
                <a:ext uri="{FF2B5EF4-FFF2-40B4-BE49-F238E27FC236}">
                  <a16:creationId xmlns:a16="http://schemas.microsoft.com/office/drawing/2014/main" id="{E65A042C-EC7F-4CB6-B6DC-F3D22F303472}"/>
                </a:ext>
              </a:extLst>
            </p:cNvPr>
            <p:cNvSpPr/>
            <p:nvPr/>
          </p:nvSpPr>
          <p:spPr>
            <a:xfrm>
              <a:off x="173620" y="669065"/>
              <a:ext cx="173620" cy="173620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Oval 7">
              <a:extLst>
                <a:ext uri="{FF2B5EF4-FFF2-40B4-BE49-F238E27FC236}">
                  <a16:creationId xmlns:a16="http://schemas.microsoft.com/office/drawing/2014/main" id="{74635936-B689-401A-A2E8-36CB742E04D7}"/>
                </a:ext>
              </a:extLst>
            </p:cNvPr>
            <p:cNvSpPr/>
            <p:nvPr/>
          </p:nvSpPr>
          <p:spPr>
            <a:xfrm>
              <a:off x="173620" y="911000"/>
              <a:ext cx="173620" cy="17362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" name="TextBox 10">
            <a:extLst>
              <a:ext uri="{FF2B5EF4-FFF2-40B4-BE49-F238E27FC236}">
                <a16:creationId xmlns:a16="http://schemas.microsoft.com/office/drawing/2014/main" id="{1B784F90-1DE3-4044-AC54-26B9EDB6B624}"/>
              </a:ext>
            </a:extLst>
          </p:cNvPr>
          <p:cNvSpPr txBox="1"/>
          <p:nvPr/>
        </p:nvSpPr>
        <p:spPr>
          <a:xfrm>
            <a:off x="5574665" y="2545844"/>
            <a:ext cx="553735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d-ID" sz="3600" b="1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Special</a:t>
            </a:r>
            <a:r>
              <a:rPr lang="en-US" sz="3600" b="1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 </a:t>
            </a:r>
            <a:r>
              <a:rPr lang="id-ID" sz="3600" b="1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Electric</a:t>
            </a:r>
            <a:endParaRPr lang="en-US" sz="3600" b="1" dirty="0">
              <a:solidFill>
                <a:schemeClr val="bg1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5CA8901-2711-405A-944D-CDDF17704630}"/>
              </a:ext>
            </a:extLst>
          </p:cNvPr>
          <p:cNvSpPr txBox="1"/>
          <p:nvPr/>
        </p:nvSpPr>
        <p:spPr>
          <a:xfrm>
            <a:off x="5593543" y="3110372"/>
            <a:ext cx="3281515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Lorem ipsum dolor sit </a:t>
            </a:r>
            <a:r>
              <a:rPr lang="en-US" sz="1100" spc="300" dirty="0" err="1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amet</a:t>
            </a:r>
            <a:endParaRPr lang="en-US" sz="1100" spc="300" dirty="0">
              <a:solidFill>
                <a:schemeClr val="bg1"/>
              </a:solidFill>
              <a:latin typeface="Poppins" panose="00000500000000000000" pitchFamily="50" charset="0"/>
              <a:cs typeface="Poppins" panose="00000500000000000000" pitchFamily="50" charset="0"/>
            </a:endParaRP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4D2F399-AC28-4BE9-8840-2B001C51C604}"/>
              </a:ext>
            </a:extLst>
          </p:cNvPr>
          <p:cNvSpPr txBox="1"/>
          <p:nvPr/>
        </p:nvSpPr>
        <p:spPr>
          <a:xfrm>
            <a:off x="9752488" y="6459233"/>
            <a:ext cx="227949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5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id-ID" sz="105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20</a:t>
            </a:r>
            <a:r>
              <a:rPr lang="en-US" sz="1050" spc="300" dirty="0">
                <a:solidFill>
                  <a:schemeClr val="bg1"/>
                </a:solidFill>
                <a:latin typeface="Poppins" panose="00000500000000000000" pitchFamily="50" charset="0"/>
                <a:cs typeface="Poppins" panose="00000500000000000000" pitchFamily="50" charset="0"/>
              </a:rPr>
              <a:t> Presentation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37259086-71B7-4020-921F-50C9A52B0F68}"/>
              </a:ext>
            </a:extLst>
          </p:cNvPr>
          <p:cNvSpPr/>
          <p:nvPr/>
        </p:nvSpPr>
        <p:spPr>
          <a:xfrm>
            <a:off x="5637255" y="3592042"/>
            <a:ext cx="4535445" cy="7302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>
              <a:lnSpc>
                <a:spcPct val="150000"/>
              </a:lnSpc>
            </a:pPr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Collaboratively administrate empowered networks. Dynamic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procra</a:t>
            </a:r>
            <a:r>
              <a:rPr lang="id-ID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stinate</a:t>
            </a:r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B2C administrate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empoweredDynamic</a:t>
            </a:r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procra</a:t>
            </a:r>
            <a:r>
              <a:rPr lang="id-ID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stinate</a:t>
            </a:r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B2C administrate </a:t>
            </a:r>
            <a:r>
              <a:rPr lang="en-US" sz="1100" dirty="0" err="1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empo</a:t>
            </a:r>
            <a:r>
              <a:rPr lang="en-US" sz="1100" dirty="0">
                <a:solidFill>
                  <a:schemeClr val="bg1"/>
                </a:solidFill>
                <a:latin typeface="Segoe UI" panose="020B0502040204020203" pitchFamily="34" charset="0"/>
                <a:ea typeface="Source Sans Pro" panose="020B0503030403020204" pitchFamily="34" charset="0"/>
                <a:cs typeface="Segoe UI" panose="020B0502040204020203" pitchFamily="34" charset="0"/>
              </a:rPr>
              <a:t> administrate empowered </a:t>
            </a:r>
          </a:p>
        </p:txBody>
      </p:sp>
    </p:spTree>
    <p:extLst>
      <p:ext uri="{BB962C8B-B14F-4D97-AF65-F5344CB8AC3E}">
        <p14:creationId xmlns:p14="http://schemas.microsoft.com/office/powerpoint/2010/main" val="2238842307"/>
      </p:ext>
    </p:extLst>
  </p:cSld>
  <p:clrMapOvr>
    <a:masterClrMapping/>
  </p:clrMapOvr>
  <p:transition spd="slow">
    <p:wipe/>
  </p:transition>
</p:sld>
</file>

<file path=ppt/theme/theme1.xml><?xml version="1.0" encoding="utf-8"?>
<a:theme xmlns:a="http://schemas.openxmlformats.org/drawingml/2006/main" name="Office Theme">
  <a:themeElements>
    <a:clrScheme name="hijau arab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92D050"/>
      </a:accent1>
      <a:accent2>
        <a:srgbClr val="00D661"/>
      </a:accent2>
      <a:accent3>
        <a:srgbClr val="00B050"/>
      </a:accent3>
      <a:accent4>
        <a:srgbClr val="00A44A"/>
      </a:accent4>
      <a:accent5>
        <a:srgbClr val="008E40"/>
      </a:accent5>
      <a:accent6>
        <a:srgbClr val="00A44A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</TotalTime>
  <Words>2006</Words>
  <Application>Microsoft Office PowerPoint</Application>
  <PresentationFormat>Widescreen</PresentationFormat>
  <Paragraphs>299</Paragraphs>
  <Slides>30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6" baseType="lpstr">
      <vt:lpstr>Arial</vt:lpstr>
      <vt:lpstr>Calibri</vt:lpstr>
      <vt:lpstr>Calibri Light</vt:lpstr>
      <vt:lpstr>Poppins</vt:lpstr>
      <vt:lpstr>Segoe UI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CtrlSoft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HP</dc:creator>
  <cp:lastModifiedBy>HP</cp:lastModifiedBy>
  <cp:revision>4</cp:revision>
  <dcterms:created xsi:type="dcterms:W3CDTF">2020-01-23T07:09:10Z</dcterms:created>
  <dcterms:modified xsi:type="dcterms:W3CDTF">2020-01-27T10:59:14Z</dcterms:modified>
</cp:coreProperties>
</file>

<file path=docProps/thumbnail.jpeg>
</file>