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56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>
      <p:cViewPr>
        <p:scale>
          <a:sx n="30" d="100"/>
          <a:sy n="30" d="100"/>
        </p:scale>
        <p:origin x="2100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D2-4634-89C3-6C4042740C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D2-4634-89C3-6C4042740C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D2-4634-89C3-6C4042740C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70-47EA-9254-82386584B9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70-47EA-9254-82386584B9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70-47EA-9254-82386584B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9F-43BE-A371-E5B057B6F6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9F-43BE-A371-E5B057B6F6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9F-43BE-A371-E5B057B6F67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9F-43BE-A371-E5B057B6F67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9F-43BE-A371-E5B057B6F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AE-48E3-B61C-0119621858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AE-48E3-B61C-0119621858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AE-48E3-B61C-011962185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67796912"/>
        <c:axId val="666233008"/>
      </c:barChart>
      <c:catAx>
        <c:axId val="667796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6233008"/>
        <c:crosses val="autoZero"/>
        <c:auto val="1"/>
        <c:lblAlgn val="ctr"/>
        <c:lblOffset val="100"/>
        <c:noMultiLvlLbl val="0"/>
      </c:catAx>
      <c:valAx>
        <c:axId val="666233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7796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911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8730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78765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297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2193837"/>
            <a:ext cx="8553450" cy="4664163"/>
          </a:xfrm>
          <a:custGeom>
            <a:avLst/>
            <a:gdLst>
              <a:gd name="connsiteX0" fmla="*/ 3740272 w 8553450"/>
              <a:gd name="connsiteY0" fmla="*/ 0 h 4664163"/>
              <a:gd name="connsiteX1" fmla="*/ 7105927 w 8553450"/>
              <a:gd name="connsiteY1" fmla="*/ 0 h 4664163"/>
              <a:gd name="connsiteX2" fmla="*/ 8553450 w 8553450"/>
              <a:gd name="connsiteY2" fmla="*/ 4664163 h 4664163"/>
              <a:gd name="connsiteX3" fmla="*/ 5187795 w 8553450"/>
              <a:gd name="connsiteY3" fmla="*/ 4664163 h 4664163"/>
              <a:gd name="connsiteX4" fmla="*/ 0 w 8553450"/>
              <a:gd name="connsiteY4" fmla="*/ 0 h 4664163"/>
              <a:gd name="connsiteX5" fmla="*/ 3648289 w 8553450"/>
              <a:gd name="connsiteY5" fmla="*/ 0 h 4664163"/>
              <a:gd name="connsiteX6" fmla="*/ 5072258 w 8553450"/>
              <a:gd name="connsiteY6" fmla="*/ 4664163 h 4664163"/>
              <a:gd name="connsiteX7" fmla="*/ 0 w 8553450"/>
              <a:gd name="connsiteY7" fmla="*/ 4664163 h 466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53450" h="4664163">
                <a:moveTo>
                  <a:pt x="3740272" y="0"/>
                </a:moveTo>
                <a:lnTo>
                  <a:pt x="7105927" y="0"/>
                </a:lnTo>
                <a:lnTo>
                  <a:pt x="8553450" y="4664163"/>
                </a:lnTo>
                <a:lnTo>
                  <a:pt x="5187795" y="4664163"/>
                </a:lnTo>
                <a:close/>
                <a:moveTo>
                  <a:pt x="0" y="0"/>
                </a:moveTo>
                <a:lnTo>
                  <a:pt x="3648289" y="0"/>
                </a:lnTo>
                <a:lnTo>
                  <a:pt x="5072258" y="4664163"/>
                </a:lnTo>
                <a:lnTo>
                  <a:pt x="0" y="46641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71528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940507" y="466451"/>
            <a:ext cx="7251493" cy="6391549"/>
          </a:xfrm>
          <a:custGeom>
            <a:avLst/>
            <a:gdLst>
              <a:gd name="connsiteX0" fmla="*/ 4901788 w 7251493"/>
              <a:gd name="connsiteY0" fmla="*/ 4325108 h 6391549"/>
              <a:gd name="connsiteX1" fmla="*/ 7251493 w 7251493"/>
              <a:gd name="connsiteY1" fmla="*/ 4325108 h 6391549"/>
              <a:gd name="connsiteX2" fmla="*/ 7251493 w 7251493"/>
              <a:gd name="connsiteY2" fmla="*/ 6391549 h 6391549"/>
              <a:gd name="connsiteX3" fmla="*/ 4901788 w 7251493"/>
              <a:gd name="connsiteY3" fmla="*/ 6391549 h 6391549"/>
              <a:gd name="connsiteX4" fmla="*/ 2450893 w 7251493"/>
              <a:gd name="connsiteY4" fmla="*/ 4325108 h 6391549"/>
              <a:gd name="connsiteX5" fmla="*/ 4800598 w 7251493"/>
              <a:gd name="connsiteY5" fmla="*/ 4325108 h 6391549"/>
              <a:gd name="connsiteX6" fmla="*/ 4800598 w 7251493"/>
              <a:gd name="connsiteY6" fmla="*/ 6391549 h 6391549"/>
              <a:gd name="connsiteX7" fmla="*/ 2450893 w 7251493"/>
              <a:gd name="connsiteY7" fmla="*/ 6391549 h 6391549"/>
              <a:gd name="connsiteX8" fmla="*/ 0 w 7251493"/>
              <a:gd name="connsiteY8" fmla="*/ 4325106 h 6391549"/>
              <a:gd name="connsiteX9" fmla="*/ 2349705 w 7251493"/>
              <a:gd name="connsiteY9" fmla="*/ 4325106 h 6391549"/>
              <a:gd name="connsiteX10" fmla="*/ 2349705 w 7251493"/>
              <a:gd name="connsiteY10" fmla="*/ 6391547 h 6391549"/>
              <a:gd name="connsiteX11" fmla="*/ 0 w 7251493"/>
              <a:gd name="connsiteY11" fmla="*/ 6391547 h 6391549"/>
              <a:gd name="connsiteX12" fmla="*/ 4901788 w 7251493"/>
              <a:gd name="connsiteY12" fmla="*/ 2162554 h 6391549"/>
              <a:gd name="connsiteX13" fmla="*/ 7251493 w 7251493"/>
              <a:gd name="connsiteY13" fmla="*/ 2162554 h 6391549"/>
              <a:gd name="connsiteX14" fmla="*/ 7251493 w 7251493"/>
              <a:gd name="connsiteY14" fmla="*/ 4228995 h 6391549"/>
              <a:gd name="connsiteX15" fmla="*/ 4901788 w 7251493"/>
              <a:gd name="connsiteY15" fmla="*/ 4228995 h 6391549"/>
              <a:gd name="connsiteX16" fmla="*/ 2450894 w 7251493"/>
              <a:gd name="connsiteY16" fmla="*/ 2162553 h 6391549"/>
              <a:gd name="connsiteX17" fmla="*/ 4800599 w 7251493"/>
              <a:gd name="connsiteY17" fmla="*/ 2162553 h 6391549"/>
              <a:gd name="connsiteX18" fmla="*/ 4800599 w 7251493"/>
              <a:gd name="connsiteY18" fmla="*/ 4228994 h 6391549"/>
              <a:gd name="connsiteX19" fmla="*/ 2450894 w 7251493"/>
              <a:gd name="connsiteY19" fmla="*/ 4228994 h 6391549"/>
              <a:gd name="connsiteX20" fmla="*/ 4901788 w 7251493"/>
              <a:gd name="connsiteY20" fmla="*/ 0 h 6391549"/>
              <a:gd name="connsiteX21" fmla="*/ 7251493 w 7251493"/>
              <a:gd name="connsiteY21" fmla="*/ 0 h 6391549"/>
              <a:gd name="connsiteX22" fmla="*/ 7251493 w 7251493"/>
              <a:gd name="connsiteY22" fmla="*/ 2066441 h 6391549"/>
              <a:gd name="connsiteX23" fmla="*/ 4901788 w 7251493"/>
              <a:gd name="connsiteY23" fmla="*/ 2066441 h 6391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51493" h="6391549">
                <a:moveTo>
                  <a:pt x="4901788" y="4325108"/>
                </a:moveTo>
                <a:lnTo>
                  <a:pt x="7251493" y="4325108"/>
                </a:lnTo>
                <a:lnTo>
                  <a:pt x="7251493" y="6391549"/>
                </a:lnTo>
                <a:lnTo>
                  <a:pt x="4901788" y="6391549"/>
                </a:lnTo>
                <a:close/>
                <a:moveTo>
                  <a:pt x="2450893" y="4325108"/>
                </a:moveTo>
                <a:lnTo>
                  <a:pt x="4800598" y="4325108"/>
                </a:lnTo>
                <a:lnTo>
                  <a:pt x="4800598" y="6391549"/>
                </a:lnTo>
                <a:lnTo>
                  <a:pt x="2450893" y="6391549"/>
                </a:lnTo>
                <a:close/>
                <a:moveTo>
                  <a:pt x="0" y="4325106"/>
                </a:moveTo>
                <a:lnTo>
                  <a:pt x="2349705" y="4325106"/>
                </a:lnTo>
                <a:lnTo>
                  <a:pt x="2349705" y="6391547"/>
                </a:lnTo>
                <a:lnTo>
                  <a:pt x="0" y="6391547"/>
                </a:lnTo>
                <a:close/>
                <a:moveTo>
                  <a:pt x="4901788" y="2162554"/>
                </a:moveTo>
                <a:lnTo>
                  <a:pt x="7251493" y="2162554"/>
                </a:lnTo>
                <a:lnTo>
                  <a:pt x="7251493" y="4228995"/>
                </a:lnTo>
                <a:lnTo>
                  <a:pt x="4901788" y="4228995"/>
                </a:lnTo>
                <a:close/>
                <a:moveTo>
                  <a:pt x="2450894" y="2162553"/>
                </a:moveTo>
                <a:lnTo>
                  <a:pt x="4800599" y="2162553"/>
                </a:lnTo>
                <a:lnTo>
                  <a:pt x="4800599" y="4228994"/>
                </a:lnTo>
                <a:lnTo>
                  <a:pt x="2450894" y="4228994"/>
                </a:lnTo>
                <a:close/>
                <a:moveTo>
                  <a:pt x="4901788" y="0"/>
                </a:moveTo>
                <a:lnTo>
                  <a:pt x="7251493" y="0"/>
                </a:lnTo>
                <a:lnTo>
                  <a:pt x="7251493" y="2066441"/>
                </a:lnTo>
                <a:lnTo>
                  <a:pt x="4901788" y="20664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9606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67350" y="213703"/>
            <a:ext cx="6515100" cy="6644297"/>
          </a:xfrm>
          <a:custGeom>
            <a:avLst/>
            <a:gdLst>
              <a:gd name="connsiteX0" fmla="*/ 0 w 6515100"/>
              <a:gd name="connsiteY0" fmla="*/ 0 h 6644297"/>
              <a:gd name="connsiteX1" fmla="*/ 6515100 w 6515100"/>
              <a:gd name="connsiteY1" fmla="*/ 0 h 6644297"/>
              <a:gd name="connsiteX2" fmla="*/ 6515100 w 6515100"/>
              <a:gd name="connsiteY2" fmla="*/ 6644297 h 664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5100" h="6644297">
                <a:moveTo>
                  <a:pt x="0" y="0"/>
                </a:moveTo>
                <a:lnTo>
                  <a:pt x="6515100" y="0"/>
                </a:lnTo>
                <a:lnTo>
                  <a:pt x="6515100" y="66442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6479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3995" y="610455"/>
            <a:ext cx="4721721" cy="4445434"/>
          </a:xfrm>
          <a:custGeom>
            <a:avLst/>
            <a:gdLst>
              <a:gd name="connsiteX0" fmla="*/ 0 w 4721721"/>
              <a:gd name="connsiteY0" fmla="*/ 0 h 4445434"/>
              <a:gd name="connsiteX1" fmla="*/ 4721721 w 4721721"/>
              <a:gd name="connsiteY1" fmla="*/ 0 h 4445434"/>
              <a:gd name="connsiteX2" fmla="*/ 4721721 w 4721721"/>
              <a:gd name="connsiteY2" fmla="*/ 4445434 h 4445434"/>
              <a:gd name="connsiteX3" fmla="*/ 0 w 4721721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721" h="4445434">
                <a:moveTo>
                  <a:pt x="0" y="0"/>
                </a:moveTo>
                <a:lnTo>
                  <a:pt x="4721721" y="0"/>
                </a:lnTo>
                <a:lnTo>
                  <a:pt x="4721721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1842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46097" y="2204217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85935" y="2204216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825773" y="2204215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4064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331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900990" y="3711387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95043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75513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87579" y="-141676"/>
            <a:ext cx="3920640" cy="3921902"/>
          </a:xfrm>
          <a:custGeom>
            <a:avLst/>
            <a:gdLst>
              <a:gd name="connsiteX0" fmla="*/ 3854538 w 3920640"/>
              <a:gd name="connsiteY0" fmla="*/ 1973391 h 3921902"/>
              <a:gd name="connsiteX1" fmla="*/ 1987151 w 3920640"/>
              <a:gd name="connsiteY1" fmla="*/ 3921902 h 3921902"/>
              <a:gd name="connsiteX2" fmla="*/ 0 w 3920640"/>
              <a:gd name="connsiteY2" fmla="*/ 2017485 h 3921902"/>
              <a:gd name="connsiteX3" fmla="*/ 1933489 w 3920640"/>
              <a:gd name="connsiteY3" fmla="*/ 0 h 3921902"/>
              <a:gd name="connsiteX4" fmla="*/ 3920640 w 3920640"/>
              <a:gd name="connsiteY4" fmla="*/ 1904417 h 3921902"/>
              <a:gd name="connsiteX5" fmla="*/ 66103 w 3920640"/>
              <a:gd name="connsiteY5" fmla="*/ 1948512 h 392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2">
                <a:moveTo>
                  <a:pt x="3854538" y="1973391"/>
                </a:moveTo>
                <a:lnTo>
                  <a:pt x="1987151" y="3921902"/>
                </a:lnTo>
                <a:lnTo>
                  <a:pt x="0" y="2017485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64127" y="982275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2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2 w 3920640"/>
              <a:gd name="connsiteY5" fmla="*/ 1948511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2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2" y="19485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156755" y="3077774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1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3 w 3920640"/>
              <a:gd name="connsiteY5" fmla="*/ 1948512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1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313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34050" y="648555"/>
            <a:ext cx="6457950" cy="4445434"/>
          </a:xfrm>
          <a:custGeom>
            <a:avLst/>
            <a:gdLst>
              <a:gd name="connsiteX0" fmla="*/ 0 w 6457950"/>
              <a:gd name="connsiteY0" fmla="*/ 0 h 4445434"/>
              <a:gd name="connsiteX1" fmla="*/ 6457950 w 6457950"/>
              <a:gd name="connsiteY1" fmla="*/ 0 h 4445434"/>
              <a:gd name="connsiteX2" fmla="*/ 6457950 w 6457950"/>
              <a:gd name="connsiteY2" fmla="*/ 4445434 h 4445434"/>
              <a:gd name="connsiteX3" fmla="*/ 0 w 6457950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7950" h="4445434">
                <a:moveTo>
                  <a:pt x="0" y="0"/>
                </a:moveTo>
                <a:lnTo>
                  <a:pt x="6457950" y="0"/>
                </a:lnTo>
                <a:lnTo>
                  <a:pt x="6457950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9952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81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697029" cy="2670629"/>
          </a:xfrm>
          <a:custGeom>
            <a:avLst/>
            <a:gdLst>
              <a:gd name="connsiteX0" fmla="*/ 0 w 10697029"/>
              <a:gd name="connsiteY0" fmla="*/ 0 h 2670629"/>
              <a:gd name="connsiteX1" fmla="*/ 10697029 w 10697029"/>
              <a:gd name="connsiteY1" fmla="*/ 0 h 2670629"/>
              <a:gd name="connsiteX2" fmla="*/ 10697029 w 10697029"/>
              <a:gd name="connsiteY2" fmla="*/ 2670629 h 2670629"/>
              <a:gd name="connsiteX3" fmla="*/ 0 w 10697029"/>
              <a:gd name="connsiteY3" fmla="*/ 2670629 h 267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2670629">
                <a:moveTo>
                  <a:pt x="0" y="0"/>
                </a:moveTo>
                <a:lnTo>
                  <a:pt x="10697029" y="0"/>
                </a:lnTo>
                <a:lnTo>
                  <a:pt x="10697029" y="2670629"/>
                </a:lnTo>
                <a:lnTo>
                  <a:pt x="0" y="26706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200900" y="2800351"/>
            <a:ext cx="4991100" cy="4057650"/>
          </a:xfrm>
          <a:custGeom>
            <a:avLst/>
            <a:gdLst>
              <a:gd name="connsiteX0" fmla="*/ 0 w 4991100"/>
              <a:gd name="connsiteY0" fmla="*/ 0 h 4057650"/>
              <a:gd name="connsiteX1" fmla="*/ 4991100 w 4991100"/>
              <a:gd name="connsiteY1" fmla="*/ 0 h 4057650"/>
              <a:gd name="connsiteX2" fmla="*/ 4991100 w 4991100"/>
              <a:gd name="connsiteY2" fmla="*/ 4057650 h 4057650"/>
              <a:gd name="connsiteX3" fmla="*/ 0 w 4991100"/>
              <a:gd name="connsiteY3" fmla="*/ 4057650 h 405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100" h="4057650">
                <a:moveTo>
                  <a:pt x="0" y="0"/>
                </a:moveTo>
                <a:lnTo>
                  <a:pt x="4991100" y="0"/>
                </a:lnTo>
                <a:lnTo>
                  <a:pt x="4991100" y="4057650"/>
                </a:lnTo>
                <a:lnTo>
                  <a:pt x="0" y="40576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426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871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FBFC9-DBDE-48D6-9327-D0B71CC6D4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4C7A8B-6B8F-4BA9-A468-ED20E6E66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259BF-D4E0-451C-B58D-2B439A122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9370-92F1-49C8-964D-2B4E36DFF405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12D0C-A475-424F-B3BA-07DD06102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AC66-DB20-46A3-A4F8-5267DE700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DFFE-C1C5-4393-9571-F99EA3D4C75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641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992656" y="3530272"/>
            <a:ext cx="10206689" cy="3327728"/>
          </a:xfrm>
          <a:custGeom>
            <a:avLst/>
            <a:gdLst>
              <a:gd name="connsiteX0" fmla="*/ 8636697 w 10206689"/>
              <a:gd name="connsiteY0" fmla="*/ 0 h 3327728"/>
              <a:gd name="connsiteX1" fmla="*/ 10206689 w 10206689"/>
              <a:gd name="connsiteY1" fmla="*/ 3327728 h 3327728"/>
              <a:gd name="connsiteX2" fmla="*/ 7066704 w 10206689"/>
              <a:gd name="connsiteY2" fmla="*/ 3327728 h 3327728"/>
              <a:gd name="connsiteX3" fmla="*/ 1601769 w 10206689"/>
              <a:gd name="connsiteY3" fmla="*/ 0 h 3327728"/>
              <a:gd name="connsiteX4" fmla="*/ 8443490 w 10206689"/>
              <a:gd name="connsiteY4" fmla="*/ 0 h 3327728"/>
              <a:gd name="connsiteX5" fmla="*/ 6841721 w 10206689"/>
              <a:gd name="connsiteY5" fmla="*/ 3327728 h 3327728"/>
              <a:gd name="connsiteX6" fmla="*/ 0 w 10206689"/>
              <a:gd name="connsiteY6" fmla="*/ 3327728 h 332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06689" h="3327728">
                <a:moveTo>
                  <a:pt x="8636697" y="0"/>
                </a:moveTo>
                <a:lnTo>
                  <a:pt x="10206689" y="3327728"/>
                </a:lnTo>
                <a:lnTo>
                  <a:pt x="7066704" y="3327728"/>
                </a:lnTo>
                <a:close/>
                <a:moveTo>
                  <a:pt x="1601769" y="0"/>
                </a:moveTo>
                <a:lnTo>
                  <a:pt x="8443490" y="0"/>
                </a:lnTo>
                <a:lnTo>
                  <a:pt x="6841721" y="3327728"/>
                </a:lnTo>
                <a:lnTo>
                  <a:pt x="0" y="33277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212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481367" y="1986499"/>
            <a:ext cx="9229268" cy="2885004"/>
          </a:xfrm>
          <a:custGeom>
            <a:avLst/>
            <a:gdLst>
              <a:gd name="connsiteX0" fmla="*/ 1255329 w 9229268"/>
              <a:gd name="connsiteY0" fmla="*/ 0 h 2885004"/>
              <a:gd name="connsiteX1" fmla="*/ 9229268 w 9229268"/>
              <a:gd name="connsiteY1" fmla="*/ 0 h 2885004"/>
              <a:gd name="connsiteX2" fmla="*/ 9229268 w 9229268"/>
              <a:gd name="connsiteY2" fmla="*/ 1629675 h 2885004"/>
              <a:gd name="connsiteX3" fmla="*/ 7973939 w 9229268"/>
              <a:gd name="connsiteY3" fmla="*/ 2885004 h 2885004"/>
              <a:gd name="connsiteX4" fmla="*/ 0 w 9229268"/>
              <a:gd name="connsiteY4" fmla="*/ 2885004 h 2885004"/>
              <a:gd name="connsiteX5" fmla="*/ 0 w 9229268"/>
              <a:gd name="connsiteY5" fmla="*/ 1255329 h 288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29268" h="2885004">
                <a:moveTo>
                  <a:pt x="1255329" y="0"/>
                </a:moveTo>
                <a:lnTo>
                  <a:pt x="9229268" y="0"/>
                </a:lnTo>
                <a:lnTo>
                  <a:pt x="9229268" y="1629675"/>
                </a:lnTo>
                <a:lnTo>
                  <a:pt x="7973939" y="2885004"/>
                </a:lnTo>
                <a:lnTo>
                  <a:pt x="0" y="2885004"/>
                </a:lnTo>
                <a:lnTo>
                  <a:pt x="0" y="12553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0541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428625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962400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655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388660"/>
            <a:ext cx="8458202" cy="2859739"/>
          </a:xfrm>
          <a:custGeom>
            <a:avLst/>
            <a:gdLst>
              <a:gd name="connsiteX0" fmla="*/ 0 w 8458202"/>
              <a:gd name="connsiteY0" fmla="*/ 1271089 h 2859739"/>
              <a:gd name="connsiteX1" fmla="*/ 704851 w 8458202"/>
              <a:gd name="connsiteY1" fmla="*/ 2859739 h 2859739"/>
              <a:gd name="connsiteX2" fmla="*/ 0 w 8458202"/>
              <a:gd name="connsiteY2" fmla="*/ 2859739 h 2859739"/>
              <a:gd name="connsiteX3" fmla="*/ 2288889 w 8458202"/>
              <a:gd name="connsiteY3" fmla="*/ 0 h 2859739"/>
              <a:gd name="connsiteX4" fmla="*/ 8458202 w 8458202"/>
              <a:gd name="connsiteY4" fmla="*/ 0 h 2859739"/>
              <a:gd name="connsiteX5" fmla="*/ 7163715 w 8458202"/>
              <a:gd name="connsiteY5" fmla="*/ 2859739 h 2859739"/>
              <a:gd name="connsiteX6" fmla="*/ 994402 w 8458202"/>
              <a:gd name="connsiteY6" fmla="*/ 2859739 h 2859739"/>
              <a:gd name="connsiteX7" fmla="*/ 0 w 8458202"/>
              <a:gd name="connsiteY7" fmla="*/ 0 h 2859739"/>
              <a:gd name="connsiteX8" fmla="*/ 2141367 w 8458202"/>
              <a:gd name="connsiteY8" fmla="*/ 0 h 2859739"/>
              <a:gd name="connsiteX9" fmla="*/ 872560 w 8458202"/>
              <a:gd name="connsiteY9" fmla="*/ 2859739 h 2859739"/>
              <a:gd name="connsiteX10" fmla="*/ 0 w 8458202"/>
              <a:gd name="connsiteY10" fmla="*/ 893093 h 2859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58202" h="2859739">
                <a:moveTo>
                  <a:pt x="0" y="1271089"/>
                </a:moveTo>
                <a:lnTo>
                  <a:pt x="704851" y="2859739"/>
                </a:lnTo>
                <a:lnTo>
                  <a:pt x="0" y="2859739"/>
                </a:lnTo>
                <a:close/>
                <a:moveTo>
                  <a:pt x="2288889" y="0"/>
                </a:moveTo>
                <a:lnTo>
                  <a:pt x="8458202" y="0"/>
                </a:lnTo>
                <a:lnTo>
                  <a:pt x="7163715" y="2859739"/>
                </a:lnTo>
                <a:lnTo>
                  <a:pt x="994402" y="2859739"/>
                </a:lnTo>
                <a:close/>
                <a:moveTo>
                  <a:pt x="0" y="0"/>
                </a:moveTo>
                <a:lnTo>
                  <a:pt x="2141367" y="0"/>
                </a:lnTo>
                <a:lnTo>
                  <a:pt x="872560" y="2859739"/>
                </a:lnTo>
                <a:lnTo>
                  <a:pt x="0" y="89309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315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58063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628455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898847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2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9315" y="-1"/>
            <a:ext cx="7005856" cy="4554203"/>
          </a:xfrm>
          <a:custGeom>
            <a:avLst/>
            <a:gdLst>
              <a:gd name="connsiteX0" fmla="*/ 2126175 w 7005856"/>
              <a:gd name="connsiteY0" fmla="*/ 0 h 4554203"/>
              <a:gd name="connsiteX1" fmla="*/ 7005856 w 7005856"/>
              <a:gd name="connsiteY1" fmla="*/ 0 h 4554203"/>
              <a:gd name="connsiteX2" fmla="*/ 4879681 w 7005856"/>
              <a:gd name="connsiteY2" fmla="*/ 4554203 h 4554203"/>
              <a:gd name="connsiteX3" fmla="*/ 0 w 7005856"/>
              <a:gd name="connsiteY3" fmla="*/ 4554203 h 455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5856" h="4554203">
                <a:moveTo>
                  <a:pt x="2126175" y="0"/>
                </a:moveTo>
                <a:lnTo>
                  <a:pt x="7005856" y="0"/>
                </a:lnTo>
                <a:lnTo>
                  <a:pt x="4879681" y="4554203"/>
                </a:lnTo>
                <a:lnTo>
                  <a:pt x="0" y="4554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4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47486" y="707572"/>
            <a:ext cx="10697029" cy="5442857"/>
          </a:xfrm>
          <a:custGeom>
            <a:avLst/>
            <a:gdLst>
              <a:gd name="connsiteX0" fmla="*/ 0 w 10697029"/>
              <a:gd name="connsiteY0" fmla="*/ 0 h 5442857"/>
              <a:gd name="connsiteX1" fmla="*/ 10697029 w 10697029"/>
              <a:gd name="connsiteY1" fmla="*/ 0 h 5442857"/>
              <a:gd name="connsiteX2" fmla="*/ 10697029 w 10697029"/>
              <a:gd name="connsiteY2" fmla="*/ 5442857 h 5442857"/>
              <a:gd name="connsiteX3" fmla="*/ 0 w 10697029"/>
              <a:gd name="connsiteY3" fmla="*/ 5442857 h 54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5442857">
                <a:moveTo>
                  <a:pt x="0" y="0"/>
                </a:moveTo>
                <a:lnTo>
                  <a:pt x="10697029" y="0"/>
                </a:lnTo>
                <a:lnTo>
                  <a:pt x="10697029" y="5442857"/>
                </a:lnTo>
                <a:lnTo>
                  <a:pt x="0" y="544285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9439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379B6-C4A1-454C-8B1C-3B8122B8A143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0984-278E-4D0A-8D4D-52C9F9FD355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589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9BE1D7-A0B3-4B96-A245-52D3DA0093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8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88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96433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72001"/>
            <a:ext cx="5815854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05221" y="967103"/>
            <a:ext cx="5110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About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Chellpones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2409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3519591"/>
            <a:ext cx="1514885" cy="577173"/>
            <a:chOff x="1932946" y="1801835"/>
            <a:chExt cx="1514885" cy="5771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23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3519591"/>
            <a:ext cx="1514885" cy="577173"/>
            <a:chOff x="1932946" y="1801835"/>
            <a:chExt cx="1514885" cy="57717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4972725"/>
            <a:ext cx="1514885" cy="577173"/>
            <a:chOff x="1932946" y="1801835"/>
            <a:chExt cx="1514885" cy="57717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87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4972725"/>
            <a:ext cx="1514885" cy="577173"/>
            <a:chOff x="1932946" y="1801835"/>
            <a:chExt cx="1514885" cy="57717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B416DE5-9805-47D9-BE1B-42227CF7DE36}"/>
              </a:ext>
            </a:extLst>
          </p:cNvPr>
          <p:cNvSpPr/>
          <p:nvPr/>
        </p:nvSpPr>
        <p:spPr>
          <a:xfrm>
            <a:off x="704133" y="2340186"/>
            <a:ext cx="44965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AMET, SIT AMET, CONSECTETUR ADIPISCING ELIT. PELLENTESQUE INTERDUM LACUS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BF9FC6-713D-43E3-ADDB-D9B1B40F92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D760701-B60C-4AD6-B1BF-D4983E700D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1957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841970-E4BB-409B-808E-247D07CCEB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4972050"/>
            <a:ext cx="2649070" cy="729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46388" y="871249"/>
            <a:ext cx="5099224" cy="826138"/>
            <a:chOff x="3489324" y="763673"/>
            <a:chExt cx="5099224" cy="82613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489324" y="763673"/>
              <a:ext cx="5099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Pricelist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 Here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3BD7B17-A5B3-42E7-BEFD-4E3B707EADFF}"/>
              </a:ext>
            </a:extLst>
          </p:cNvPr>
          <p:cNvSpPr/>
          <p:nvPr/>
        </p:nvSpPr>
        <p:spPr>
          <a:xfrm>
            <a:off x="9040549" y="2420366"/>
            <a:ext cx="2157322" cy="2157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E487C5-9F12-4CF3-89E8-8DDBDD8D46CA}"/>
              </a:ext>
            </a:extLst>
          </p:cNvPr>
          <p:cNvSpPr txBox="1"/>
          <p:nvPr/>
        </p:nvSpPr>
        <p:spPr>
          <a:xfrm>
            <a:off x="9305564" y="3345137"/>
            <a:ext cx="16272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$</a:t>
            </a:r>
            <a:r>
              <a:rPr lang="id-ID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90</a:t>
            </a:r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,00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8883136" y="5222614"/>
            <a:ext cx="2472146" cy="663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 empowered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83136" y="488456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About Pricelist In Here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462" y="5182913"/>
            <a:ext cx="2472146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410351153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07413" y="1472321"/>
            <a:ext cx="5683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The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Sophiscation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26291" y="203684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1434" y="2790129"/>
            <a:ext cx="204469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New Trending</a:t>
            </a:r>
            <a:endParaRPr lang="en-US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6290" y="3153175"/>
            <a:ext cx="547450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 ligula justo libero vivamus porttitor dolor, conubia mollit. Sapien nam suspendisse, tincidunt eget ante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tincidunt justo libero vivamus nulla ac netus nibh aliquet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001434" y="4179348"/>
            <a:ext cx="1702866" cy="418744"/>
            <a:chOff x="980513" y="4691641"/>
            <a:chExt cx="1702866" cy="418744"/>
          </a:xfrm>
          <a:solidFill>
            <a:schemeClr val="accent4"/>
          </a:solidFill>
        </p:grpSpPr>
        <p:sp>
          <p:nvSpPr>
            <p:cNvPr id="21" name="Rectangle 20"/>
            <p:cNvSpPr/>
            <p:nvPr/>
          </p:nvSpPr>
          <p:spPr>
            <a:xfrm>
              <a:off x="980513" y="4691641"/>
              <a:ext cx="1702866" cy="4187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92285" y="4756267"/>
              <a:ext cx="1079321" cy="24622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d-ID" sz="1600" dirty="0">
                  <a:solidFill>
                    <a:schemeClr val="bg1"/>
                  </a:solidFill>
                  <a:latin typeface="Segoe UI" panose="020B0502040204020203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Get It Now!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391400" y="80381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391400" y="1345121"/>
            <a:ext cx="2044698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6291" y="4985197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26290" y="5526507"/>
            <a:ext cx="328151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porttitor amet, lacus nulla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101E5-CDE1-42F2-82DB-E2F824A1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0192236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0800000">
            <a:off x="5467350" y="-2"/>
            <a:ext cx="6724650" cy="685800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B448FA7-527A-4EB0-B622-F8BA64040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75771" y="967103"/>
            <a:ext cx="473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9464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2481369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2481369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3879527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3879527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5277685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5277685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21" name="Right Triangle 20"/>
          <p:cNvSpPr/>
          <p:nvPr/>
        </p:nvSpPr>
        <p:spPr>
          <a:xfrm>
            <a:off x="7152792" y="2357411"/>
            <a:ext cx="3429322" cy="349732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1387031" y="2737413"/>
            <a:ext cx="241232" cy="278865"/>
            <a:chOff x="3519" y="1786"/>
            <a:chExt cx="641" cy="741"/>
          </a:xfrm>
          <a:solidFill>
            <a:schemeClr val="accent4"/>
          </a:solidFill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3519" y="1786"/>
              <a:ext cx="641" cy="741"/>
            </a:xfrm>
            <a:custGeom>
              <a:avLst/>
              <a:gdLst>
                <a:gd name="T0" fmla="*/ 414 w 3204"/>
                <a:gd name="T1" fmla="*/ 864 h 3705"/>
                <a:gd name="T2" fmla="*/ 735 w 3204"/>
                <a:gd name="T3" fmla="*/ 488 h 3705"/>
                <a:gd name="T4" fmla="*/ 998 w 3204"/>
                <a:gd name="T5" fmla="*/ 993 h 3705"/>
                <a:gd name="T6" fmla="*/ 985 w 3204"/>
                <a:gd name="T7" fmla="*/ 1051 h 3705"/>
                <a:gd name="T8" fmla="*/ 949 w 3204"/>
                <a:gd name="T9" fmla="*/ 1095 h 3705"/>
                <a:gd name="T10" fmla="*/ 897 w 3204"/>
                <a:gd name="T11" fmla="*/ 1120 h 3705"/>
                <a:gd name="T12" fmla="*/ 263 w 3204"/>
                <a:gd name="T13" fmla="*/ 1123 h 3705"/>
                <a:gd name="T14" fmla="*/ 2940 w 3204"/>
                <a:gd name="T15" fmla="*/ 3444 h 3705"/>
                <a:gd name="T16" fmla="*/ 998 w 3204"/>
                <a:gd name="T17" fmla="*/ 261 h 3705"/>
                <a:gd name="T18" fmla="*/ 3072 w 3204"/>
                <a:gd name="T19" fmla="*/ 0 h 3705"/>
                <a:gd name="T20" fmla="*/ 3131 w 3204"/>
                <a:gd name="T21" fmla="*/ 13 h 3705"/>
                <a:gd name="T22" fmla="*/ 3176 w 3204"/>
                <a:gd name="T23" fmla="*/ 48 h 3705"/>
                <a:gd name="T24" fmla="*/ 3201 w 3204"/>
                <a:gd name="T25" fmla="*/ 101 h 3705"/>
                <a:gd name="T26" fmla="*/ 3204 w 3204"/>
                <a:gd name="T27" fmla="*/ 3575 h 3705"/>
                <a:gd name="T28" fmla="*/ 3191 w 3204"/>
                <a:gd name="T29" fmla="*/ 3633 h 3705"/>
                <a:gd name="T30" fmla="*/ 3155 w 3204"/>
                <a:gd name="T31" fmla="*/ 3677 h 3705"/>
                <a:gd name="T32" fmla="*/ 3103 w 3204"/>
                <a:gd name="T33" fmla="*/ 3702 h 3705"/>
                <a:gd name="T34" fmla="*/ 131 w 3204"/>
                <a:gd name="T35" fmla="*/ 3705 h 3705"/>
                <a:gd name="T36" fmla="*/ 81 w 3204"/>
                <a:gd name="T37" fmla="*/ 3695 h 3705"/>
                <a:gd name="T38" fmla="*/ 39 w 3204"/>
                <a:gd name="T39" fmla="*/ 3667 h 3705"/>
                <a:gd name="T40" fmla="*/ 10 w 3204"/>
                <a:gd name="T41" fmla="*/ 3625 h 3705"/>
                <a:gd name="T42" fmla="*/ 0 w 3204"/>
                <a:gd name="T43" fmla="*/ 3571 h 3705"/>
                <a:gd name="T44" fmla="*/ 3 w 3204"/>
                <a:gd name="T45" fmla="*/ 969 h 3705"/>
                <a:gd name="T46" fmla="*/ 6 w 3204"/>
                <a:gd name="T47" fmla="*/ 952 h 3705"/>
                <a:gd name="T48" fmla="*/ 7 w 3204"/>
                <a:gd name="T49" fmla="*/ 946 h 3705"/>
                <a:gd name="T50" fmla="*/ 9 w 3204"/>
                <a:gd name="T51" fmla="*/ 942 h 3705"/>
                <a:gd name="T52" fmla="*/ 23 w 3204"/>
                <a:gd name="T53" fmla="*/ 917 h 3705"/>
                <a:gd name="T54" fmla="*/ 767 w 3204"/>
                <a:gd name="T55" fmla="*/ 45 h 3705"/>
                <a:gd name="T56" fmla="*/ 783 w 3204"/>
                <a:gd name="T57" fmla="*/ 29 h 3705"/>
                <a:gd name="T58" fmla="*/ 796 w 3204"/>
                <a:gd name="T59" fmla="*/ 20 h 3705"/>
                <a:gd name="T60" fmla="*/ 800 w 3204"/>
                <a:gd name="T61" fmla="*/ 18 h 3705"/>
                <a:gd name="T62" fmla="*/ 815 w 3204"/>
                <a:gd name="T63" fmla="*/ 11 h 3705"/>
                <a:gd name="T64" fmla="*/ 829 w 3204"/>
                <a:gd name="T65" fmla="*/ 6 h 3705"/>
                <a:gd name="T66" fmla="*/ 831 w 3204"/>
                <a:gd name="T67" fmla="*/ 4 h 3705"/>
                <a:gd name="T68" fmla="*/ 835 w 3204"/>
                <a:gd name="T69" fmla="*/ 3 h 3705"/>
                <a:gd name="T70" fmla="*/ 856 w 3204"/>
                <a:gd name="T71" fmla="*/ 0 h 3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4" h="3705">
                  <a:moveTo>
                    <a:pt x="735" y="488"/>
                  </a:moveTo>
                  <a:lnTo>
                    <a:pt x="414" y="864"/>
                  </a:lnTo>
                  <a:lnTo>
                    <a:pt x="735" y="864"/>
                  </a:lnTo>
                  <a:lnTo>
                    <a:pt x="735" y="488"/>
                  </a:lnTo>
                  <a:close/>
                  <a:moveTo>
                    <a:pt x="998" y="261"/>
                  </a:moveTo>
                  <a:lnTo>
                    <a:pt x="998" y="993"/>
                  </a:lnTo>
                  <a:lnTo>
                    <a:pt x="995" y="1022"/>
                  </a:lnTo>
                  <a:lnTo>
                    <a:pt x="985" y="1051"/>
                  </a:lnTo>
                  <a:lnTo>
                    <a:pt x="969" y="1075"/>
                  </a:lnTo>
                  <a:lnTo>
                    <a:pt x="949" y="1095"/>
                  </a:lnTo>
                  <a:lnTo>
                    <a:pt x="925" y="1110"/>
                  </a:lnTo>
                  <a:lnTo>
                    <a:pt x="897" y="1120"/>
                  </a:lnTo>
                  <a:lnTo>
                    <a:pt x="867" y="1123"/>
                  </a:lnTo>
                  <a:lnTo>
                    <a:pt x="263" y="1123"/>
                  </a:lnTo>
                  <a:lnTo>
                    <a:pt x="263" y="3444"/>
                  </a:lnTo>
                  <a:lnTo>
                    <a:pt x="2940" y="3444"/>
                  </a:lnTo>
                  <a:lnTo>
                    <a:pt x="2940" y="261"/>
                  </a:lnTo>
                  <a:lnTo>
                    <a:pt x="998" y="261"/>
                  </a:lnTo>
                  <a:close/>
                  <a:moveTo>
                    <a:pt x="867" y="0"/>
                  </a:moveTo>
                  <a:lnTo>
                    <a:pt x="3072" y="0"/>
                  </a:lnTo>
                  <a:lnTo>
                    <a:pt x="3103" y="3"/>
                  </a:lnTo>
                  <a:lnTo>
                    <a:pt x="3131" y="13"/>
                  </a:lnTo>
                  <a:lnTo>
                    <a:pt x="3155" y="28"/>
                  </a:lnTo>
                  <a:lnTo>
                    <a:pt x="3176" y="48"/>
                  </a:lnTo>
                  <a:lnTo>
                    <a:pt x="3191" y="72"/>
                  </a:lnTo>
                  <a:lnTo>
                    <a:pt x="3201" y="101"/>
                  </a:lnTo>
                  <a:lnTo>
                    <a:pt x="3204" y="130"/>
                  </a:lnTo>
                  <a:lnTo>
                    <a:pt x="3204" y="3575"/>
                  </a:lnTo>
                  <a:lnTo>
                    <a:pt x="3201" y="3605"/>
                  </a:lnTo>
                  <a:lnTo>
                    <a:pt x="3191" y="3633"/>
                  </a:lnTo>
                  <a:lnTo>
                    <a:pt x="3176" y="3656"/>
                  </a:lnTo>
                  <a:lnTo>
                    <a:pt x="3155" y="3677"/>
                  </a:lnTo>
                  <a:lnTo>
                    <a:pt x="3131" y="3692"/>
                  </a:lnTo>
                  <a:lnTo>
                    <a:pt x="3103" y="3702"/>
                  </a:lnTo>
                  <a:lnTo>
                    <a:pt x="3072" y="3705"/>
                  </a:lnTo>
                  <a:lnTo>
                    <a:pt x="131" y="3705"/>
                  </a:lnTo>
                  <a:lnTo>
                    <a:pt x="105" y="3703"/>
                  </a:lnTo>
                  <a:lnTo>
                    <a:pt x="81" y="3695"/>
                  </a:lnTo>
                  <a:lnTo>
                    <a:pt x="58" y="3683"/>
                  </a:lnTo>
                  <a:lnTo>
                    <a:pt x="39" y="3667"/>
                  </a:lnTo>
                  <a:lnTo>
                    <a:pt x="23" y="3647"/>
                  </a:lnTo>
                  <a:lnTo>
                    <a:pt x="10" y="3625"/>
                  </a:lnTo>
                  <a:lnTo>
                    <a:pt x="2" y="3598"/>
                  </a:lnTo>
                  <a:lnTo>
                    <a:pt x="0" y="3571"/>
                  </a:lnTo>
                  <a:lnTo>
                    <a:pt x="0" y="983"/>
                  </a:lnTo>
                  <a:lnTo>
                    <a:pt x="3" y="969"/>
                  </a:lnTo>
                  <a:lnTo>
                    <a:pt x="6" y="954"/>
                  </a:lnTo>
                  <a:lnTo>
                    <a:pt x="6" y="952"/>
                  </a:lnTo>
                  <a:lnTo>
                    <a:pt x="7" y="950"/>
                  </a:lnTo>
                  <a:lnTo>
                    <a:pt x="7" y="946"/>
                  </a:lnTo>
                  <a:lnTo>
                    <a:pt x="8" y="944"/>
                  </a:lnTo>
                  <a:lnTo>
                    <a:pt x="9" y="942"/>
                  </a:lnTo>
                  <a:lnTo>
                    <a:pt x="16" y="929"/>
                  </a:lnTo>
                  <a:lnTo>
                    <a:pt x="23" y="917"/>
                  </a:lnTo>
                  <a:lnTo>
                    <a:pt x="32" y="906"/>
                  </a:lnTo>
                  <a:lnTo>
                    <a:pt x="767" y="45"/>
                  </a:lnTo>
                  <a:lnTo>
                    <a:pt x="774" y="36"/>
                  </a:lnTo>
                  <a:lnTo>
                    <a:pt x="783" y="29"/>
                  </a:lnTo>
                  <a:lnTo>
                    <a:pt x="793" y="22"/>
                  </a:lnTo>
                  <a:lnTo>
                    <a:pt x="796" y="20"/>
                  </a:lnTo>
                  <a:lnTo>
                    <a:pt x="798" y="19"/>
                  </a:lnTo>
                  <a:lnTo>
                    <a:pt x="800" y="18"/>
                  </a:lnTo>
                  <a:lnTo>
                    <a:pt x="803" y="15"/>
                  </a:lnTo>
                  <a:lnTo>
                    <a:pt x="815" y="11"/>
                  </a:lnTo>
                  <a:lnTo>
                    <a:pt x="828" y="6"/>
                  </a:lnTo>
                  <a:lnTo>
                    <a:pt x="829" y="6"/>
                  </a:lnTo>
                  <a:lnTo>
                    <a:pt x="830" y="5"/>
                  </a:lnTo>
                  <a:lnTo>
                    <a:pt x="831" y="4"/>
                  </a:lnTo>
                  <a:lnTo>
                    <a:pt x="832" y="3"/>
                  </a:lnTo>
                  <a:lnTo>
                    <a:pt x="835" y="3"/>
                  </a:lnTo>
                  <a:lnTo>
                    <a:pt x="845" y="1"/>
                  </a:lnTo>
                  <a:lnTo>
                    <a:pt x="856" y="0"/>
                  </a:lnTo>
                  <a:lnTo>
                    <a:pt x="8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623" y="2068"/>
              <a:ext cx="432" cy="52"/>
            </a:xfrm>
            <a:custGeom>
              <a:avLst/>
              <a:gdLst>
                <a:gd name="T0" fmla="*/ 133 w 2159"/>
                <a:gd name="T1" fmla="*/ 0 h 261"/>
                <a:gd name="T2" fmla="*/ 2027 w 2159"/>
                <a:gd name="T3" fmla="*/ 0 h 261"/>
                <a:gd name="T4" fmla="*/ 2057 w 2159"/>
                <a:gd name="T5" fmla="*/ 3 h 261"/>
                <a:gd name="T6" fmla="*/ 2086 w 2159"/>
                <a:gd name="T7" fmla="*/ 12 h 261"/>
                <a:gd name="T8" fmla="*/ 2110 w 2159"/>
                <a:gd name="T9" fmla="*/ 28 h 261"/>
                <a:gd name="T10" fmla="*/ 2130 w 2159"/>
                <a:gd name="T11" fmla="*/ 47 h 261"/>
                <a:gd name="T12" fmla="*/ 2145 w 2159"/>
                <a:gd name="T13" fmla="*/ 72 h 261"/>
                <a:gd name="T14" fmla="*/ 2155 w 2159"/>
                <a:gd name="T15" fmla="*/ 100 h 261"/>
                <a:gd name="T16" fmla="*/ 2159 w 2159"/>
                <a:gd name="T17" fmla="*/ 130 h 261"/>
                <a:gd name="T18" fmla="*/ 2155 w 2159"/>
                <a:gd name="T19" fmla="*/ 161 h 261"/>
                <a:gd name="T20" fmla="*/ 2145 w 2159"/>
                <a:gd name="T21" fmla="*/ 188 h 261"/>
                <a:gd name="T22" fmla="*/ 2130 w 2159"/>
                <a:gd name="T23" fmla="*/ 212 h 261"/>
                <a:gd name="T24" fmla="*/ 2110 w 2159"/>
                <a:gd name="T25" fmla="*/ 232 h 261"/>
                <a:gd name="T26" fmla="*/ 2086 w 2159"/>
                <a:gd name="T27" fmla="*/ 248 h 261"/>
                <a:gd name="T28" fmla="*/ 2057 w 2159"/>
                <a:gd name="T29" fmla="*/ 257 h 261"/>
                <a:gd name="T30" fmla="*/ 2027 w 2159"/>
                <a:gd name="T31" fmla="*/ 261 h 261"/>
                <a:gd name="T32" fmla="*/ 133 w 2159"/>
                <a:gd name="T33" fmla="*/ 261 h 261"/>
                <a:gd name="T34" fmla="*/ 102 w 2159"/>
                <a:gd name="T35" fmla="*/ 257 h 261"/>
                <a:gd name="T36" fmla="*/ 75 w 2159"/>
                <a:gd name="T37" fmla="*/ 248 h 261"/>
                <a:gd name="T38" fmla="*/ 50 w 2159"/>
                <a:gd name="T39" fmla="*/ 232 h 261"/>
                <a:gd name="T40" fmla="*/ 29 w 2159"/>
                <a:gd name="T41" fmla="*/ 212 h 261"/>
                <a:gd name="T42" fmla="*/ 14 w 2159"/>
                <a:gd name="T43" fmla="*/ 188 h 261"/>
                <a:gd name="T44" fmla="*/ 4 w 2159"/>
                <a:gd name="T45" fmla="*/ 161 h 261"/>
                <a:gd name="T46" fmla="*/ 0 w 2159"/>
                <a:gd name="T47" fmla="*/ 130 h 261"/>
                <a:gd name="T48" fmla="*/ 4 w 2159"/>
                <a:gd name="T49" fmla="*/ 100 h 261"/>
                <a:gd name="T50" fmla="*/ 14 w 2159"/>
                <a:gd name="T51" fmla="*/ 72 h 261"/>
                <a:gd name="T52" fmla="*/ 29 w 2159"/>
                <a:gd name="T53" fmla="*/ 47 h 261"/>
                <a:gd name="T54" fmla="*/ 50 w 2159"/>
                <a:gd name="T55" fmla="*/ 28 h 261"/>
                <a:gd name="T56" fmla="*/ 75 w 2159"/>
                <a:gd name="T57" fmla="*/ 12 h 261"/>
                <a:gd name="T58" fmla="*/ 102 w 2159"/>
                <a:gd name="T59" fmla="*/ 3 h 261"/>
                <a:gd name="T60" fmla="*/ 133 w 2159"/>
                <a:gd name="T6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59" h="261">
                  <a:moveTo>
                    <a:pt x="133" y="0"/>
                  </a:moveTo>
                  <a:lnTo>
                    <a:pt x="2027" y="0"/>
                  </a:lnTo>
                  <a:lnTo>
                    <a:pt x="2057" y="3"/>
                  </a:lnTo>
                  <a:lnTo>
                    <a:pt x="2086" y="12"/>
                  </a:lnTo>
                  <a:lnTo>
                    <a:pt x="2110" y="28"/>
                  </a:lnTo>
                  <a:lnTo>
                    <a:pt x="2130" y="47"/>
                  </a:lnTo>
                  <a:lnTo>
                    <a:pt x="2145" y="72"/>
                  </a:lnTo>
                  <a:lnTo>
                    <a:pt x="2155" y="100"/>
                  </a:lnTo>
                  <a:lnTo>
                    <a:pt x="2159" y="130"/>
                  </a:lnTo>
                  <a:lnTo>
                    <a:pt x="2155" y="161"/>
                  </a:lnTo>
                  <a:lnTo>
                    <a:pt x="2145" y="188"/>
                  </a:lnTo>
                  <a:lnTo>
                    <a:pt x="2130" y="212"/>
                  </a:lnTo>
                  <a:lnTo>
                    <a:pt x="2110" y="232"/>
                  </a:lnTo>
                  <a:lnTo>
                    <a:pt x="2086" y="248"/>
                  </a:lnTo>
                  <a:lnTo>
                    <a:pt x="2057" y="257"/>
                  </a:lnTo>
                  <a:lnTo>
                    <a:pt x="2027" y="261"/>
                  </a:lnTo>
                  <a:lnTo>
                    <a:pt x="133" y="261"/>
                  </a:lnTo>
                  <a:lnTo>
                    <a:pt x="102" y="257"/>
                  </a:lnTo>
                  <a:lnTo>
                    <a:pt x="75" y="248"/>
                  </a:lnTo>
                  <a:lnTo>
                    <a:pt x="50" y="232"/>
                  </a:lnTo>
                  <a:lnTo>
                    <a:pt x="29" y="212"/>
                  </a:lnTo>
                  <a:lnTo>
                    <a:pt x="14" y="188"/>
                  </a:lnTo>
                  <a:lnTo>
                    <a:pt x="4" y="161"/>
                  </a:lnTo>
                  <a:lnTo>
                    <a:pt x="0" y="130"/>
                  </a:lnTo>
                  <a:lnTo>
                    <a:pt x="4" y="100"/>
                  </a:lnTo>
                  <a:lnTo>
                    <a:pt x="14" y="72"/>
                  </a:lnTo>
                  <a:lnTo>
                    <a:pt x="29" y="47"/>
                  </a:lnTo>
                  <a:lnTo>
                    <a:pt x="50" y="28"/>
                  </a:lnTo>
                  <a:lnTo>
                    <a:pt x="75" y="12"/>
                  </a:lnTo>
                  <a:lnTo>
                    <a:pt x="102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3623" y="2194"/>
              <a:ext cx="432" cy="52"/>
            </a:xfrm>
            <a:custGeom>
              <a:avLst/>
              <a:gdLst>
                <a:gd name="T0" fmla="*/ 133 w 2159"/>
                <a:gd name="T1" fmla="*/ 0 h 262"/>
                <a:gd name="T2" fmla="*/ 2027 w 2159"/>
                <a:gd name="T3" fmla="*/ 0 h 262"/>
                <a:gd name="T4" fmla="*/ 2054 w 2159"/>
                <a:gd name="T5" fmla="*/ 3 h 262"/>
                <a:gd name="T6" fmla="*/ 2079 w 2159"/>
                <a:gd name="T7" fmla="*/ 11 h 262"/>
                <a:gd name="T8" fmla="*/ 2102 w 2159"/>
                <a:gd name="T9" fmla="*/ 23 h 262"/>
                <a:gd name="T10" fmla="*/ 2121 w 2159"/>
                <a:gd name="T11" fmla="*/ 39 h 262"/>
                <a:gd name="T12" fmla="*/ 2136 w 2159"/>
                <a:gd name="T13" fmla="*/ 58 h 262"/>
                <a:gd name="T14" fmla="*/ 2148 w 2159"/>
                <a:gd name="T15" fmla="*/ 81 h 262"/>
                <a:gd name="T16" fmla="*/ 2156 w 2159"/>
                <a:gd name="T17" fmla="*/ 105 h 262"/>
                <a:gd name="T18" fmla="*/ 2159 w 2159"/>
                <a:gd name="T19" fmla="*/ 131 h 262"/>
                <a:gd name="T20" fmla="*/ 2155 w 2159"/>
                <a:gd name="T21" fmla="*/ 162 h 262"/>
                <a:gd name="T22" fmla="*/ 2145 w 2159"/>
                <a:gd name="T23" fmla="*/ 189 h 262"/>
                <a:gd name="T24" fmla="*/ 2130 w 2159"/>
                <a:gd name="T25" fmla="*/ 213 h 262"/>
                <a:gd name="T26" fmla="*/ 2110 w 2159"/>
                <a:gd name="T27" fmla="*/ 233 h 262"/>
                <a:gd name="T28" fmla="*/ 2086 w 2159"/>
                <a:gd name="T29" fmla="*/ 249 h 262"/>
                <a:gd name="T30" fmla="*/ 2057 w 2159"/>
                <a:gd name="T31" fmla="*/ 258 h 262"/>
                <a:gd name="T32" fmla="*/ 2027 w 2159"/>
                <a:gd name="T33" fmla="*/ 262 h 262"/>
                <a:gd name="T34" fmla="*/ 133 w 2159"/>
                <a:gd name="T35" fmla="*/ 262 h 262"/>
                <a:gd name="T36" fmla="*/ 102 w 2159"/>
                <a:gd name="T37" fmla="*/ 258 h 262"/>
                <a:gd name="T38" fmla="*/ 75 w 2159"/>
                <a:gd name="T39" fmla="*/ 249 h 262"/>
                <a:gd name="T40" fmla="*/ 50 w 2159"/>
                <a:gd name="T41" fmla="*/ 233 h 262"/>
                <a:gd name="T42" fmla="*/ 29 w 2159"/>
                <a:gd name="T43" fmla="*/ 213 h 262"/>
                <a:gd name="T44" fmla="*/ 14 w 2159"/>
                <a:gd name="T45" fmla="*/ 189 h 262"/>
                <a:gd name="T46" fmla="*/ 4 w 2159"/>
                <a:gd name="T47" fmla="*/ 162 h 262"/>
                <a:gd name="T48" fmla="*/ 0 w 2159"/>
                <a:gd name="T49" fmla="*/ 131 h 262"/>
                <a:gd name="T50" fmla="*/ 4 w 2159"/>
                <a:gd name="T51" fmla="*/ 100 h 262"/>
                <a:gd name="T52" fmla="*/ 14 w 2159"/>
                <a:gd name="T53" fmla="*/ 73 h 262"/>
                <a:gd name="T54" fmla="*/ 29 w 2159"/>
                <a:gd name="T55" fmla="*/ 49 h 262"/>
                <a:gd name="T56" fmla="*/ 50 w 2159"/>
                <a:gd name="T57" fmla="*/ 29 h 262"/>
                <a:gd name="T58" fmla="*/ 75 w 2159"/>
                <a:gd name="T59" fmla="*/ 13 h 262"/>
                <a:gd name="T60" fmla="*/ 102 w 2159"/>
                <a:gd name="T61" fmla="*/ 4 h 262"/>
                <a:gd name="T62" fmla="*/ 133 w 2159"/>
                <a:gd name="T6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59" h="262">
                  <a:moveTo>
                    <a:pt x="133" y="0"/>
                  </a:moveTo>
                  <a:lnTo>
                    <a:pt x="2027" y="0"/>
                  </a:lnTo>
                  <a:lnTo>
                    <a:pt x="2054" y="3"/>
                  </a:lnTo>
                  <a:lnTo>
                    <a:pt x="2079" y="11"/>
                  </a:lnTo>
                  <a:lnTo>
                    <a:pt x="2102" y="23"/>
                  </a:lnTo>
                  <a:lnTo>
                    <a:pt x="2121" y="39"/>
                  </a:lnTo>
                  <a:lnTo>
                    <a:pt x="2136" y="58"/>
                  </a:lnTo>
                  <a:lnTo>
                    <a:pt x="2148" y="81"/>
                  </a:lnTo>
                  <a:lnTo>
                    <a:pt x="2156" y="105"/>
                  </a:lnTo>
                  <a:lnTo>
                    <a:pt x="2159" y="131"/>
                  </a:lnTo>
                  <a:lnTo>
                    <a:pt x="2155" y="162"/>
                  </a:lnTo>
                  <a:lnTo>
                    <a:pt x="2145" y="189"/>
                  </a:lnTo>
                  <a:lnTo>
                    <a:pt x="2130" y="213"/>
                  </a:lnTo>
                  <a:lnTo>
                    <a:pt x="2110" y="233"/>
                  </a:lnTo>
                  <a:lnTo>
                    <a:pt x="2086" y="249"/>
                  </a:lnTo>
                  <a:lnTo>
                    <a:pt x="2057" y="258"/>
                  </a:lnTo>
                  <a:lnTo>
                    <a:pt x="2027" y="262"/>
                  </a:lnTo>
                  <a:lnTo>
                    <a:pt x="133" y="262"/>
                  </a:lnTo>
                  <a:lnTo>
                    <a:pt x="102" y="258"/>
                  </a:lnTo>
                  <a:lnTo>
                    <a:pt x="75" y="249"/>
                  </a:lnTo>
                  <a:lnTo>
                    <a:pt x="50" y="233"/>
                  </a:lnTo>
                  <a:lnTo>
                    <a:pt x="29" y="213"/>
                  </a:lnTo>
                  <a:lnTo>
                    <a:pt x="14" y="189"/>
                  </a:lnTo>
                  <a:lnTo>
                    <a:pt x="4" y="162"/>
                  </a:lnTo>
                  <a:lnTo>
                    <a:pt x="0" y="131"/>
                  </a:lnTo>
                  <a:lnTo>
                    <a:pt x="4" y="100"/>
                  </a:lnTo>
                  <a:lnTo>
                    <a:pt x="14" y="73"/>
                  </a:lnTo>
                  <a:lnTo>
                    <a:pt x="29" y="49"/>
                  </a:lnTo>
                  <a:lnTo>
                    <a:pt x="50" y="29"/>
                  </a:lnTo>
                  <a:lnTo>
                    <a:pt x="75" y="13"/>
                  </a:lnTo>
                  <a:lnTo>
                    <a:pt x="102" y="4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694"/>
          <p:cNvGrpSpPr>
            <a:grpSpLocks noChangeAspect="1"/>
          </p:cNvGrpSpPr>
          <p:nvPr/>
        </p:nvGrpSpPr>
        <p:grpSpPr bwMode="auto">
          <a:xfrm>
            <a:off x="1358704" y="5567934"/>
            <a:ext cx="293242" cy="232032"/>
            <a:chOff x="6452" y="4050"/>
            <a:chExt cx="206" cy="163"/>
          </a:xfrm>
          <a:solidFill>
            <a:schemeClr val="accent4"/>
          </a:solidFill>
        </p:grpSpPr>
        <p:sp>
          <p:nvSpPr>
            <p:cNvPr id="27" name="Freeform 696"/>
            <p:cNvSpPr>
              <a:spLocks/>
            </p:cNvSpPr>
            <p:nvPr/>
          </p:nvSpPr>
          <p:spPr bwMode="auto">
            <a:xfrm>
              <a:off x="6495" y="4086"/>
              <a:ext cx="77" cy="91"/>
            </a:xfrm>
            <a:custGeom>
              <a:avLst/>
              <a:gdLst>
                <a:gd name="T0" fmla="*/ 699 w 1234"/>
                <a:gd name="T1" fmla="*/ 9 h 1541"/>
                <a:gd name="T2" fmla="*/ 794 w 1234"/>
                <a:gd name="T3" fmla="*/ 46 h 1541"/>
                <a:gd name="T4" fmla="*/ 863 w 1234"/>
                <a:gd name="T5" fmla="*/ 106 h 1541"/>
                <a:gd name="T6" fmla="*/ 907 w 1234"/>
                <a:gd name="T7" fmla="*/ 186 h 1541"/>
                <a:gd name="T8" fmla="*/ 934 w 1234"/>
                <a:gd name="T9" fmla="*/ 276 h 1541"/>
                <a:gd name="T10" fmla="*/ 946 w 1234"/>
                <a:gd name="T11" fmla="*/ 370 h 1541"/>
                <a:gd name="T12" fmla="*/ 957 w 1234"/>
                <a:gd name="T13" fmla="*/ 430 h 1541"/>
                <a:gd name="T14" fmla="*/ 990 w 1234"/>
                <a:gd name="T15" fmla="*/ 438 h 1541"/>
                <a:gd name="T16" fmla="*/ 1010 w 1234"/>
                <a:gd name="T17" fmla="*/ 475 h 1541"/>
                <a:gd name="T18" fmla="*/ 1016 w 1234"/>
                <a:gd name="T19" fmla="*/ 534 h 1541"/>
                <a:gd name="T20" fmla="*/ 1009 w 1234"/>
                <a:gd name="T21" fmla="*/ 608 h 1541"/>
                <a:gd name="T22" fmla="*/ 978 w 1234"/>
                <a:gd name="T23" fmla="*/ 683 h 1541"/>
                <a:gd name="T24" fmla="*/ 934 w 1234"/>
                <a:gd name="T25" fmla="*/ 728 h 1541"/>
                <a:gd name="T26" fmla="*/ 899 w 1234"/>
                <a:gd name="T27" fmla="*/ 724 h 1541"/>
                <a:gd name="T28" fmla="*/ 837 w 1234"/>
                <a:gd name="T29" fmla="*/ 839 h 1541"/>
                <a:gd name="T30" fmla="*/ 776 w 1234"/>
                <a:gd name="T31" fmla="*/ 916 h 1541"/>
                <a:gd name="T32" fmla="*/ 771 w 1234"/>
                <a:gd name="T33" fmla="*/ 968 h 1541"/>
                <a:gd name="T34" fmla="*/ 806 w 1234"/>
                <a:gd name="T35" fmla="*/ 1014 h 1541"/>
                <a:gd name="T36" fmla="*/ 924 w 1234"/>
                <a:gd name="T37" fmla="*/ 1025 h 1541"/>
                <a:gd name="T38" fmla="*/ 1045 w 1234"/>
                <a:gd name="T39" fmla="*/ 1050 h 1541"/>
                <a:gd name="T40" fmla="*/ 1144 w 1234"/>
                <a:gd name="T41" fmla="*/ 1120 h 1541"/>
                <a:gd name="T42" fmla="*/ 1210 w 1234"/>
                <a:gd name="T43" fmla="*/ 1223 h 1541"/>
                <a:gd name="T44" fmla="*/ 1234 w 1234"/>
                <a:gd name="T45" fmla="*/ 1349 h 1541"/>
                <a:gd name="T46" fmla="*/ 1225 w 1234"/>
                <a:gd name="T47" fmla="*/ 1484 h 1541"/>
                <a:gd name="T48" fmla="*/ 1179 w 1234"/>
                <a:gd name="T49" fmla="*/ 1530 h 1541"/>
                <a:gd name="T50" fmla="*/ 98 w 1234"/>
                <a:gd name="T51" fmla="*/ 1541 h 1541"/>
                <a:gd name="T52" fmla="*/ 37 w 1234"/>
                <a:gd name="T53" fmla="*/ 1517 h 1541"/>
                <a:gd name="T54" fmla="*/ 2 w 1234"/>
                <a:gd name="T55" fmla="*/ 1461 h 1541"/>
                <a:gd name="T56" fmla="*/ 3 w 1234"/>
                <a:gd name="T57" fmla="*/ 1304 h 1541"/>
                <a:gd name="T58" fmla="*/ 42 w 1234"/>
                <a:gd name="T59" fmla="*/ 1186 h 1541"/>
                <a:gd name="T60" fmla="*/ 121 w 1234"/>
                <a:gd name="T61" fmla="*/ 1093 h 1541"/>
                <a:gd name="T62" fmla="*/ 228 w 1234"/>
                <a:gd name="T63" fmla="*/ 1036 h 1541"/>
                <a:gd name="T64" fmla="*/ 392 w 1234"/>
                <a:gd name="T65" fmla="*/ 1025 h 1541"/>
                <a:gd name="T66" fmla="*/ 445 w 1234"/>
                <a:gd name="T67" fmla="*/ 1001 h 1541"/>
                <a:gd name="T68" fmla="*/ 467 w 1234"/>
                <a:gd name="T69" fmla="*/ 946 h 1541"/>
                <a:gd name="T70" fmla="*/ 450 w 1234"/>
                <a:gd name="T71" fmla="*/ 904 h 1541"/>
                <a:gd name="T72" fmla="*/ 376 w 1234"/>
                <a:gd name="T73" fmla="*/ 804 h 1541"/>
                <a:gd name="T74" fmla="*/ 332 w 1234"/>
                <a:gd name="T75" fmla="*/ 730 h 1541"/>
                <a:gd name="T76" fmla="*/ 306 w 1234"/>
                <a:gd name="T77" fmla="*/ 728 h 1541"/>
                <a:gd name="T78" fmla="*/ 262 w 1234"/>
                <a:gd name="T79" fmla="*/ 683 h 1541"/>
                <a:gd name="T80" fmla="*/ 230 w 1234"/>
                <a:gd name="T81" fmla="*/ 608 h 1541"/>
                <a:gd name="T82" fmla="*/ 223 w 1234"/>
                <a:gd name="T83" fmla="*/ 534 h 1541"/>
                <a:gd name="T84" fmla="*/ 229 w 1234"/>
                <a:gd name="T85" fmla="*/ 475 h 1541"/>
                <a:gd name="T86" fmla="*/ 250 w 1234"/>
                <a:gd name="T87" fmla="*/ 438 h 1541"/>
                <a:gd name="T88" fmla="*/ 278 w 1234"/>
                <a:gd name="T89" fmla="*/ 429 h 1541"/>
                <a:gd name="T90" fmla="*/ 287 w 1234"/>
                <a:gd name="T91" fmla="*/ 401 h 1541"/>
                <a:gd name="T92" fmla="*/ 295 w 1234"/>
                <a:gd name="T93" fmla="*/ 306 h 1541"/>
                <a:gd name="T94" fmla="*/ 314 w 1234"/>
                <a:gd name="T95" fmla="*/ 214 h 1541"/>
                <a:gd name="T96" fmla="*/ 351 w 1234"/>
                <a:gd name="T97" fmla="*/ 132 h 1541"/>
                <a:gd name="T98" fmla="*/ 410 w 1234"/>
                <a:gd name="T99" fmla="*/ 63 h 1541"/>
                <a:gd name="T100" fmla="*/ 497 w 1234"/>
                <a:gd name="T101" fmla="*/ 17 h 1541"/>
                <a:gd name="T102" fmla="*/ 617 w 1234"/>
                <a:gd name="T103" fmla="*/ 0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34" h="1541">
                  <a:moveTo>
                    <a:pt x="617" y="0"/>
                  </a:moveTo>
                  <a:lnTo>
                    <a:pt x="660" y="2"/>
                  </a:lnTo>
                  <a:lnTo>
                    <a:pt x="699" y="9"/>
                  </a:lnTo>
                  <a:lnTo>
                    <a:pt x="734" y="17"/>
                  </a:lnTo>
                  <a:lnTo>
                    <a:pt x="766" y="30"/>
                  </a:lnTo>
                  <a:lnTo>
                    <a:pt x="794" y="46"/>
                  </a:lnTo>
                  <a:lnTo>
                    <a:pt x="820" y="64"/>
                  </a:lnTo>
                  <a:lnTo>
                    <a:pt x="842" y="84"/>
                  </a:lnTo>
                  <a:lnTo>
                    <a:pt x="863" y="106"/>
                  </a:lnTo>
                  <a:lnTo>
                    <a:pt x="880" y="132"/>
                  </a:lnTo>
                  <a:lnTo>
                    <a:pt x="894" y="158"/>
                  </a:lnTo>
                  <a:lnTo>
                    <a:pt x="907" y="186"/>
                  </a:lnTo>
                  <a:lnTo>
                    <a:pt x="918" y="215"/>
                  </a:lnTo>
                  <a:lnTo>
                    <a:pt x="927" y="245"/>
                  </a:lnTo>
                  <a:lnTo>
                    <a:pt x="934" y="276"/>
                  </a:lnTo>
                  <a:lnTo>
                    <a:pt x="939" y="308"/>
                  </a:lnTo>
                  <a:lnTo>
                    <a:pt x="943" y="338"/>
                  </a:lnTo>
                  <a:lnTo>
                    <a:pt x="946" y="370"/>
                  </a:lnTo>
                  <a:lnTo>
                    <a:pt x="947" y="402"/>
                  </a:lnTo>
                  <a:lnTo>
                    <a:pt x="948" y="433"/>
                  </a:lnTo>
                  <a:lnTo>
                    <a:pt x="957" y="430"/>
                  </a:lnTo>
                  <a:lnTo>
                    <a:pt x="966" y="429"/>
                  </a:lnTo>
                  <a:lnTo>
                    <a:pt x="979" y="431"/>
                  </a:lnTo>
                  <a:lnTo>
                    <a:pt x="990" y="438"/>
                  </a:lnTo>
                  <a:lnTo>
                    <a:pt x="999" y="446"/>
                  </a:lnTo>
                  <a:lnTo>
                    <a:pt x="1005" y="459"/>
                  </a:lnTo>
                  <a:lnTo>
                    <a:pt x="1010" y="475"/>
                  </a:lnTo>
                  <a:lnTo>
                    <a:pt x="1013" y="493"/>
                  </a:lnTo>
                  <a:lnTo>
                    <a:pt x="1015" y="513"/>
                  </a:lnTo>
                  <a:lnTo>
                    <a:pt x="1016" y="534"/>
                  </a:lnTo>
                  <a:lnTo>
                    <a:pt x="1016" y="558"/>
                  </a:lnTo>
                  <a:lnTo>
                    <a:pt x="1015" y="582"/>
                  </a:lnTo>
                  <a:lnTo>
                    <a:pt x="1009" y="608"/>
                  </a:lnTo>
                  <a:lnTo>
                    <a:pt x="1001" y="634"/>
                  </a:lnTo>
                  <a:lnTo>
                    <a:pt x="991" y="659"/>
                  </a:lnTo>
                  <a:lnTo>
                    <a:pt x="978" y="683"/>
                  </a:lnTo>
                  <a:lnTo>
                    <a:pt x="964" y="703"/>
                  </a:lnTo>
                  <a:lnTo>
                    <a:pt x="949" y="718"/>
                  </a:lnTo>
                  <a:lnTo>
                    <a:pt x="934" y="728"/>
                  </a:lnTo>
                  <a:lnTo>
                    <a:pt x="919" y="732"/>
                  </a:lnTo>
                  <a:lnTo>
                    <a:pt x="908" y="730"/>
                  </a:lnTo>
                  <a:lnTo>
                    <a:pt x="899" y="724"/>
                  </a:lnTo>
                  <a:lnTo>
                    <a:pt x="881" y="764"/>
                  </a:lnTo>
                  <a:lnTo>
                    <a:pt x="861" y="803"/>
                  </a:lnTo>
                  <a:lnTo>
                    <a:pt x="837" y="839"/>
                  </a:lnTo>
                  <a:lnTo>
                    <a:pt x="813" y="873"/>
                  </a:lnTo>
                  <a:lnTo>
                    <a:pt x="785" y="904"/>
                  </a:lnTo>
                  <a:lnTo>
                    <a:pt x="776" y="916"/>
                  </a:lnTo>
                  <a:lnTo>
                    <a:pt x="770" y="930"/>
                  </a:lnTo>
                  <a:lnTo>
                    <a:pt x="768" y="946"/>
                  </a:lnTo>
                  <a:lnTo>
                    <a:pt x="771" y="968"/>
                  </a:lnTo>
                  <a:lnTo>
                    <a:pt x="778" y="986"/>
                  </a:lnTo>
                  <a:lnTo>
                    <a:pt x="790" y="1001"/>
                  </a:lnTo>
                  <a:lnTo>
                    <a:pt x="806" y="1014"/>
                  </a:lnTo>
                  <a:lnTo>
                    <a:pt x="823" y="1023"/>
                  </a:lnTo>
                  <a:lnTo>
                    <a:pt x="843" y="1025"/>
                  </a:lnTo>
                  <a:lnTo>
                    <a:pt x="924" y="1025"/>
                  </a:lnTo>
                  <a:lnTo>
                    <a:pt x="967" y="1028"/>
                  </a:lnTo>
                  <a:lnTo>
                    <a:pt x="1006" y="1036"/>
                  </a:lnTo>
                  <a:lnTo>
                    <a:pt x="1045" y="1050"/>
                  </a:lnTo>
                  <a:lnTo>
                    <a:pt x="1081" y="1069"/>
                  </a:lnTo>
                  <a:lnTo>
                    <a:pt x="1114" y="1093"/>
                  </a:lnTo>
                  <a:lnTo>
                    <a:pt x="1144" y="1120"/>
                  </a:lnTo>
                  <a:lnTo>
                    <a:pt x="1170" y="1151"/>
                  </a:lnTo>
                  <a:lnTo>
                    <a:pt x="1193" y="1185"/>
                  </a:lnTo>
                  <a:lnTo>
                    <a:pt x="1210" y="1223"/>
                  </a:lnTo>
                  <a:lnTo>
                    <a:pt x="1224" y="1262"/>
                  </a:lnTo>
                  <a:lnTo>
                    <a:pt x="1232" y="1304"/>
                  </a:lnTo>
                  <a:lnTo>
                    <a:pt x="1234" y="1349"/>
                  </a:lnTo>
                  <a:lnTo>
                    <a:pt x="1234" y="1438"/>
                  </a:lnTo>
                  <a:lnTo>
                    <a:pt x="1232" y="1461"/>
                  </a:lnTo>
                  <a:lnTo>
                    <a:pt x="1225" y="1484"/>
                  </a:lnTo>
                  <a:lnTo>
                    <a:pt x="1213" y="1503"/>
                  </a:lnTo>
                  <a:lnTo>
                    <a:pt x="1198" y="1517"/>
                  </a:lnTo>
                  <a:lnTo>
                    <a:pt x="1179" y="1530"/>
                  </a:lnTo>
                  <a:lnTo>
                    <a:pt x="1159" y="1538"/>
                  </a:lnTo>
                  <a:lnTo>
                    <a:pt x="1137" y="1541"/>
                  </a:lnTo>
                  <a:lnTo>
                    <a:pt x="98" y="1541"/>
                  </a:lnTo>
                  <a:lnTo>
                    <a:pt x="76" y="1538"/>
                  </a:lnTo>
                  <a:lnTo>
                    <a:pt x="55" y="1530"/>
                  </a:lnTo>
                  <a:lnTo>
                    <a:pt x="37" y="1517"/>
                  </a:lnTo>
                  <a:lnTo>
                    <a:pt x="22" y="1503"/>
                  </a:lnTo>
                  <a:lnTo>
                    <a:pt x="10" y="1484"/>
                  </a:lnTo>
                  <a:lnTo>
                    <a:pt x="2" y="1461"/>
                  </a:lnTo>
                  <a:lnTo>
                    <a:pt x="0" y="1438"/>
                  </a:lnTo>
                  <a:lnTo>
                    <a:pt x="0" y="1349"/>
                  </a:lnTo>
                  <a:lnTo>
                    <a:pt x="3" y="1304"/>
                  </a:lnTo>
                  <a:lnTo>
                    <a:pt x="11" y="1262"/>
                  </a:lnTo>
                  <a:lnTo>
                    <a:pt x="25" y="1223"/>
                  </a:lnTo>
                  <a:lnTo>
                    <a:pt x="42" y="1186"/>
                  </a:lnTo>
                  <a:lnTo>
                    <a:pt x="64" y="1151"/>
                  </a:lnTo>
                  <a:lnTo>
                    <a:pt x="91" y="1120"/>
                  </a:lnTo>
                  <a:lnTo>
                    <a:pt x="121" y="1093"/>
                  </a:lnTo>
                  <a:lnTo>
                    <a:pt x="154" y="1069"/>
                  </a:lnTo>
                  <a:lnTo>
                    <a:pt x="191" y="1050"/>
                  </a:lnTo>
                  <a:lnTo>
                    <a:pt x="228" y="1036"/>
                  </a:lnTo>
                  <a:lnTo>
                    <a:pt x="269" y="1028"/>
                  </a:lnTo>
                  <a:lnTo>
                    <a:pt x="312" y="1025"/>
                  </a:lnTo>
                  <a:lnTo>
                    <a:pt x="392" y="1025"/>
                  </a:lnTo>
                  <a:lnTo>
                    <a:pt x="412" y="1023"/>
                  </a:lnTo>
                  <a:lnTo>
                    <a:pt x="430" y="1014"/>
                  </a:lnTo>
                  <a:lnTo>
                    <a:pt x="445" y="1001"/>
                  </a:lnTo>
                  <a:lnTo>
                    <a:pt x="456" y="986"/>
                  </a:lnTo>
                  <a:lnTo>
                    <a:pt x="465" y="968"/>
                  </a:lnTo>
                  <a:lnTo>
                    <a:pt x="467" y="946"/>
                  </a:lnTo>
                  <a:lnTo>
                    <a:pt x="465" y="930"/>
                  </a:lnTo>
                  <a:lnTo>
                    <a:pt x="459" y="916"/>
                  </a:lnTo>
                  <a:lnTo>
                    <a:pt x="450" y="904"/>
                  </a:lnTo>
                  <a:lnTo>
                    <a:pt x="423" y="874"/>
                  </a:lnTo>
                  <a:lnTo>
                    <a:pt x="398" y="840"/>
                  </a:lnTo>
                  <a:lnTo>
                    <a:pt x="376" y="804"/>
                  </a:lnTo>
                  <a:lnTo>
                    <a:pt x="355" y="767"/>
                  </a:lnTo>
                  <a:lnTo>
                    <a:pt x="336" y="727"/>
                  </a:lnTo>
                  <a:lnTo>
                    <a:pt x="332" y="730"/>
                  </a:lnTo>
                  <a:lnTo>
                    <a:pt x="327" y="731"/>
                  </a:lnTo>
                  <a:lnTo>
                    <a:pt x="321" y="732"/>
                  </a:lnTo>
                  <a:lnTo>
                    <a:pt x="306" y="728"/>
                  </a:lnTo>
                  <a:lnTo>
                    <a:pt x="290" y="718"/>
                  </a:lnTo>
                  <a:lnTo>
                    <a:pt x="276" y="703"/>
                  </a:lnTo>
                  <a:lnTo>
                    <a:pt x="262" y="683"/>
                  </a:lnTo>
                  <a:lnTo>
                    <a:pt x="249" y="659"/>
                  </a:lnTo>
                  <a:lnTo>
                    <a:pt x="239" y="634"/>
                  </a:lnTo>
                  <a:lnTo>
                    <a:pt x="230" y="608"/>
                  </a:lnTo>
                  <a:lnTo>
                    <a:pt x="225" y="582"/>
                  </a:lnTo>
                  <a:lnTo>
                    <a:pt x="223" y="558"/>
                  </a:lnTo>
                  <a:lnTo>
                    <a:pt x="223" y="534"/>
                  </a:lnTo>
                  <a:lnTo>
                    <a:pt x="224" y="513"/>
                  </a:lnTo>
                  <a:lnTo>
                    <a:pt x="226" y="493"/>
                  </a:lnTo>
                  <a:lnTo>
                    <a:pt x="229" y="475"/>
                  </a:lnTo>
                  <a:lnTo>
                    <a:pt x="234" y="459"/>
                  </a:lnTo>
                  <a:lnTo>
                    <a:pt x="242" y="446"/>
                  </a:lnTo>
                  <a:lnTo>
                    <a:pt x="250" y="438"/>
                  </a:lnTo>
                  <a:lnTo>
                    <a:pt x="261" y="431"/>
                  </a:lnTo>
                  <a:lnTo>
                    <a:pt x="274" y="429"/>
                  </a:lnTo>
                  <a:lnTo>
                    <a:pt x="278" y="429"/>
                  </a:lnTo>
                  <a:lnTo>
                    <a:pt x="282" y="430"/>
                  </a:lnTo>
                  <a:lnTo>
                    <a:pt x="286" y="431"/>
                  </a:lnTo>
                  <a:lnTo>
                    <a:pt x="287" y="401"/>
                  </a:lnTo>
                  <a:lnTo>
                    <a:pt x="289" y="369"/>
                  </a:lnTo>
                  <a:lnTo>
                    <a:pt x="291" y="338"/>
                  </a:lnTo>
                  <a:lnTo>
                    <a:pt x="295" y="306"/>
                  </a:lnTo>
                  <a:lnTo>
                    <a:pt x="300" y="276"/>
                  </a:lnTo>
                  <a:lnTo>
                    <a:pt x="306" y="245"/>
                  </a:lnTo>
                  <a:lnTo>
                    <a:pt x="314" y="214"/>
                  </a:lnTo>
                  <a:lnTo>
                    <a:pt x="324" y="186"/>
                  </a:lnTo>
                  <a:lnTo>
                    <a:pt x="336" y="157"/>
                  </a:lnTo>
                  <a:lnTo>
                    <a:pt x="351" y="132"/>
                  </a:lnTo>
                  <a:lnTo>
                    <a:pt x="368" y="106"/>
                  </a:lnTo>
                  <a:lnTo>
                    <a:pt x="387" y="84"/>
                  </a:lnTo>
                  <a:lnTo>
                    <a:pt x="410" y="63"/>
                  </a:lnTo>
                  <a:lnTo>
                    <a:pt x="435" y="45"/>
                  </a:lnTo>
                  <a:lnTo>
                    <a:pt x="465" y="30"/>
                  </a:lnTo>
                  <a:lnTo>
                    <a:pt x="497" y="17"/>
                  </a:lnTo>
                  <a:lnTo>
                    <a:pt x="533" y="9"/>
                  </a:lnTo>
                  <a:lnTo>
                    <a:pt x="574" y="2"/>
                  </a:lnTo>
                  <a:lnTo>
                    <a:pt x="6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97"/>
            <p:cNvSpPr>
              <a:spLocks/>
            </p:cNvSpPr>
            <p:nvPr/>
          </p:nvSpPr>
          <p:spPr bwMode="auto">
            <a:xfrm>
              <a:off x="6556" y="4094"/>
              <a:ext cx="59" cy="16"/>
            </a:xfrm>
            <a:custGeom>
              <a:avLst/>
              <a:gdLst>
                <a:gd name="T0" fmla="*/ 0 w 943"/>
                <a:gd name="T1" fmla="*/ 0 h 271"/>
                <a:gd name="T2" fmla="*/ 870 w 943"/>
                <a:gd name="T3" fmla="*/ 0 h 271"/>
                <a:gd name="T4" fmla="*/ 890 w 943"/>
                <a:gd name="T5" fmla="*/ 2 h 271"/>
                <a:gd name="T6" fmla="*/ 907 w 943"/>
                <a:gd name="T7" fmla="*/ 9 h 271"/>
                <a:gd name="T8" fmla="*/ 921 w 943"/>
                <a:gd name="T9" fmla="*/ 22 h 271"/>
                <a:gd name="T10" fmla="*/ 933 w 943"/>
                <a:gd name="T11" fmla="*/ 37 h 271"/>
                <a:gd name="T12" fmla="*/ 941 w 943"/>
                <a:gd name="T13" fmla="*/ 55 h 271"/>
                <a:gd name="T14" fmla="*/ 943 w 943"/>
                <a:gd name="T15" fmla="*/ 75 h 271"/>
                <a:gd name="T16" fmla="*/ 943 w 943"/>
                <a:gd name="T17" fmla="*/ 196 h 271"/>
                <a:gd name="T18" fmla="*/ 941 w 943"/>
                <a:gd name="T19" fmla="*/ 216 h 271"/>
                <a:gd name="T20" fmla="*/ 933 w 943"/>
                <a:gd name="T21" fmla="*/ 234 h 271"/>
                <a:gd name="T22" fmla="*/ 921 w 943"/>
                <a:gd name="T23" fmla="*/ 249 h 271"/>
                <a:gd name="T24" fmla="*/ 907 w 943"/>
                <a:gd name="T25" fmla="*/ 261 h 271"/>
                <a:gd name="T26" fmla="*/ 890 w 943"/>
                <a:gd name="T27" fmla="*/ 269 h 271"/>
                <a:gd name="T28" fmla="*/ 870 w 943"/>
                <a:gd name="T29" fmla="*/ 271 h 271"/>
                <a:gd name="T30" fmla="*/ 94 w 943"/>
                <a:gd name="T31" fmla="*/ 271 h 271"/>
                <a:gd name="T32" fmla="*/ 81 w 943"/>
                <a:gd name="T33" fmla="*/ 250 h 271"/>
                <a:gd name="T34" fmla="*/ 67 w 943"/>
                <a:gd name="T35" fmla="*/ 231 h 271"/>
                <a:gd name="T36" fmla="*/ 50 w 943"/>
                <a:gd name="T37" fmla="*/ 217 h 271"/>
                <a:gd name="T38" fmla="*/ 45 w 943"/>
                <a:gd name="T39" fmla="*/ 166 h 271"/>
                <a:gd name="T40" fmla="*/ 37 w 943"/>
                <a:gd name="T41" fmla="*/ 119 h 271"/>
                <a:gd name="T42" fmla="*/ 26 w 943"/>
                <a:gd name="T43" fmla="*/ 75 h 271"/>
                <a:gd name="T44" fmla="*/ 14 w 943"/>
                <a:gd name="T45" fmla="*/ 36 h 271"/>
                <a:gd name="T46" fmla="*/ 0 w 943"/>
                <a:gd name="T4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3" h="271">
                  <a:moveTo>
                    <a:pt x="0" y="0"/>
                  </a:moveTo>
                  <a:lnTo>
                    <a:pt x="870" y="0"/>
                  </a:lnTo>
                  <a:lnTo>
                    <a:pt x="890" y="2"/>
                  </a:lnTo>
                  <a:lnTo>
                    <a:pt x="907" y="9"/>
                  </a:lnTo>
                  <a:lnTo>
                    <a:pt x="921" y="22"/>
                  </a:lnTo>
                  <a:lnTo>
                    <a:pt x="933" y="37"/>
                  </a:lnTo>
                  <a:lnTo>
                    <a:pt x="941" y="55"/>
                  </a:lnTo>
                  <a:lnTo>
                    <a:pt x="943" y="75"/>
                  </a:lnTo>
                  <a:lnTo>
                    <a:pt x="943" y="196"/>
                  </a:lnTo>
                  <a:lnTo>
                    <a:pt x="941" y="216"/>
                  </a:lnTo>
                  <a:lnTo>
                    <a:pt x="933" y="234"/>
                  </a:lnTo>
                  <a:lnTo>
                    <a:pt x="921" y="249"/>
                  </a:lnTo>
                  <a:lnTo>
                    <a:pt x="907" y="261"/>
                  </a:lnTo>
                  <a:lnTo>
                    <a:pt x="890" y="269"/>
                  </a:lnTo>
                  <a:lnTo>
                    <a:pt x="870" y="271"/>
                  </a:lnTo>
                  <a:lnTo>
                    <a:pt x="94" y="271"/>
                  </a:lnTo>
                  <a:lnTo>
                    <a:pt x="81" y="250"/>
                  </a:lnTo>
                  <a:lnTo>
                    <a:pt x="67" y="231"/>
                  </a:lnTo>
                  <a:lnTo>
                    <a:pt x="50" y="217"/>
                  </a:lnTo>
                  <a:lnTo>
                    <a:pt x="45" y="166"/>
                  </a:lnTo>
                  <a:lnTo>
                    <a:pt x="37" y="119"/>
                  </a:lnTo>
                  <a:lnTo>
                    <a:pt x="26" y="75"/>
                  </a:lnTo>
                  <a:lnTo>
                    <a:pt x="14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98"/>
            <p:cNvSpPr>
              <a:spLocks/>
            </p:cNvSpPr>
            <p:nvPr/>
          </p:nvSpPr>
          <p:spPr bwMode="auto">
            <a:xfrm>
              <a:off x="6554" y="4123"/>
              <a:ext cx="61" cy="16"/>
            </a:xfrm>
            <a:custGeom>
              <a:avLst/>
              <a:gdLst>
                <a:gd name="T0" fmla="*/ 149 w 980"/>
                <a:gd name="T1" fmla="*/ 0 h 271"/>
                <a:gd name="T2" fmla="*/ 907 w 980"/>
                <a:gd name="T3" fmla="*/ 0 h 271"/>
                <a:gd name="T4" fmla="*/ 927 w 980"/>
                <a:gd name="T5" fmla="*/ 2 h 271"/>
                <a:gd name="T6" fmla="*/ 944 w 980"/>
                <a:gd name="T7" fmla="*/ 10 h 271"/>
                <a:gd name="T8" fmla="*/ 958 w 980"/>
                <a:gd name="T9" fmla="*/ 22 h 271"/>
                <a:gd name="T10" fmla="*/ 970 w 980"/>
                <a:gd name="T11" fmla="*/ 37 h 271"/>
                <a:gd name="T12" fmla="*/ 978 w 980"/>
                <a:gd name="T13" fmla="*/ 55 h 271"/>
                <a:gd name="T14" fmla="*/ 980 w 980"/>
                <a:gd name="T15" fmla="*/ 75 h 271"/>
                <a:gd name="T16" fmla="*/ 980 w 980"/>
                <a:gd name="T17" fmla="*/ 196 h 271"/>
                <a:gd name="T18" fmla="*/ 978 w 980"/>
                <a:gd name="T19" fmla="*/ 216 h 271"/>
                <a:gd name="T20" fmla="*/ 970 w 980"/>
                <a:gd name="T21" fmla="*/ 234 h 271"/>
                <a:gd name="T22" fmla="*/ 958 w 980"/>
                <a:gd name="T23" fmla="*/ 249 h 271"/>
                <a:gd name="T24" fmla="*/ 944 w 980"/>
                <a:gd name="T25" fmla="*/ 261 h 271"/>
                <a:gd name="T26" fmla="*/ 927 w 980"/>
                <a:gd name="T27" fmla="*/ 269 h 271"/>
                <a:gd name="T28" fmla="*/ 907 w 980"/>
                <a:gd name="T29" fmla="*/ 271 h 271"/>
                <a:gd name="T30" fmla="*/ 0 w 980"/>
                <a:gd name="T31" fmla="*/ 271 h 271"/>
                <a:gd name="T32" fmla="*/ 0 w 980"/>
                <a:gd name="T33" fmla="*/ 199 h 271"/>
                <a:gd name="T34" fmla="*/ 4 w 980"/>
                <a:gd name="T35" fmla="*/ 194 h 271"/>
                <a:gd name="T36" fmla="*/ 7 w 980"/>
                <a:gd name="T37" fmla="*/ 187 h 271"/>
                <a:gd name="T38" fmla="*/ 33 w 980"/>
                <a:gd name="T39" fmla="*/ 177 h 271"/>
                <a:gd name="T40" fmla="*/ 56 w 980"/>
                <a:gd name="T41" fmla="*/ 160 h 271"/>
                <a:gd name="T42" fmla="*/ 78 w 980"/>
                <a:gd name="T43" fmla="*/ 140 h 271"/>
                <a:gd name="T44" fmla="*/ 97 w 980"/>
                <a:gd name="T45" fmla="*/ 115 h 271"/>
                <a:gd name="T46" fmla="*/ 113 w 980"/>
                <a:gd name="T47" fmla="*/ 89 h 271"/>
                <a:gd name="T48" fmla="*/ 128 w 980"/>
                <a:gd name="T49" fmla="*/ 60 h 271"/>
                <a:gd name="T50" fmla="*/ 140 w 980"/>
                <a:gd name="T51" fmla="*/ 30 h 271"/>
                <a:gd name="T52" fmla="*/ 149 w 980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0" h="271">
                  <a:moveTo>
                    <a:pt x="149" y="0"/>
                  </a:moveTo>
                  <a:lnTo>
                    <a:pt x="907" y="0"/>
                  </a:lnTo>
                  <a:lnTo>
                    <a:pt x="927" y="2"/>
                  </a:lnTo>
                  <a:lnTo>
                    <a:pt x="944" y="10"/>
                  </a:lnTo>
                  <a:lnTo>
                    <a:pt x="958" y="22"/>
                  </a:lnTo>
                  <a:lnTo>
                    <a:pt x="970" y="37"/>
                  </a:lnTo>
                  <a:lnTo>
                    <a:pt x="978" y="55"/>
                  </a:lnTo>
                  <a:lnTo>
                    <a:pt x="980" y="75"/>
                  </a:lnTo>
                  <a:lnTo>
                    <a:pt x="980" y="196"/>
                  </a:lnTo>
                  <a:lnTo>
                    <a:pt x="978" y="216"/>
                  </a:lnTo>
                  <a:lnTo>
                    <a:pt x="970" y="234"/>
                  </a:lnTo>
                  <a:lnTo>
                    <a:pt x="958" y="249"/>
                  </a:lnTo>
                  <a:lnTo>
                    <a:pt x="944" y="261"/>
                  </a:lnTo>
                  <a:lnTo>
                    <a:pt x="927" y="269"/>
                  </a:lnTo>
                  <a:lnTo>
                    <a:pt x="907" y="271"/>
                  </a:lnTo>
                  <a:lnTo>
                    <a:pt x="0" y="271"/>
                  </a:lnTo>
                  <a:lnTo>
                    <a:pt x="0" y="199"/>
                  </a:lnTo>
                  <a:lnTo>
                    <a:pt x="4" y="194"/>
                  </a:lnTo>
                  <a:lnTo>
                    <a:pt x="7" y="187"/>
                  </a:lnTo>
                  <a:lnTo>
                    <a:pt x="33" y="177"/>
                  </a:lnTo>
                  <a:lnTo>
                    <a:pt x="56" y="160"/>
                  </a:lnTo>
                  <a:lnTo>
                    <a:pt x="78" y="140"/>
                  </a:lnTo>
                  <a:lnTo>
                    <a:pt x="97" y="115"/>
                  </a:lnTo>
                  <a:lnTo>
                    <a:pt x="113" y="89"/>
                  </a:lnTo>
                  <a:lnTo>
                    <a:pt x="128" y="60"/>
                  </a:lnTo>
                  <a:lnTo>
                    <a:pt x="140" y="30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99"/>
            <p:cNvSpPr>
              <a:spLocks/>
            </p:cNvSpPr>
            <p:nvPr/>
          </p:nvSpPr>
          <p:spPr bwMode="auto">
            <a:xfrm>
              <a:off x="6574" y="4152"/>
              <a:ext cx="41" cy="16"/>
            </a:xfrm>
            <a:custGeom>
              <a:avLst/>
              <a:gdLst>
                <a:gd name="T0" fmla="*/ 0 w 665"/>
                <a:gd name="T1" fmla="*/ 0 h 272"/>
                <a:gd name="T2" fmla="*/ 592 w 665"/>
                <a:gd name="T3" fmla="*/ 0 h 272"/>
                <a:gd name="T4" fmla="*/ 612 w 665"/>
                <a:gd name="T5" fmla="*/ 4 h 272"/>
                <a:gd name="T6" fmla="*/ 629 w 665"/>
                <a:gd name="T7" fmla="*/ 11 h 272"/>
                <a:gd name="T8" fmla="*/ 643 w 665"/>
                <a:gd name="T9" fmla="*/ 23 h 272"/>
                <a:gd name="T10" fmla="*/ 655 w 665"/>
                <a:gd name="T11" fmla="*/ 38 h 272"/>
                <a:gd name="T12" fmla="*/ 663 w 665"/>
                <a:gd name="T13" fmla="*/ 56 h 272"/>
                <a:gd name="T14" fmla="*/ 665 w 665"/>
                <a:gd name="T15" fmla="*/ 76 h 272"/>
                <a:gd name="T16" fmla="*/ 665 w 665"/>
                <a:gd name="T17" fmla="*/ 196 h 272"/>
                <a:gd name="T18" fmla="*/ 663 w 665"/>
                <a:gd name="T19" fmla="*/ 217 h 272"/>
                <a:gd name="T20" fmla="*/ 655 w 665"/>
                <a:gd name="T21" fmla="*/ 235 h 272"/>
                <a:gd name="T22" fmla="*/ 643 w 665"/>
                <a:gd name="T23" fmla="*/ 249 h 272"/>
                <a:gd name="T24" fmla="*/ 629 w 665"/>
                <a:gd name="T25" fmla="*/ 262 h 272"/>
                <a:gd name="T26" fmla="*/ 612 w 665"/>
                <a:gd name="T27" fmla="*/ 270 h 272"/>
                <a:gd name="T28" fmla="*/ 592 w 665"/>
                <a:gd name="T29" fmla="*/ 272 h 272"/>
                <a:gd name="T30" fmla="*/ 62 w 665"/>
                <a:gd name="T31" fmla="*/ 272 h 272"/>
                <a:gd name="T32" fmla="*/ 62 w 665"/>
                <a:gd name="T33" fmla="*/ 223 h 272"/>
                <a:gd name="T34" fmla="*/ 60 w 665"/>
                <a:gd name="T35" fmla="*/ 174 h 272"/>
                <a:gd name="T36" fmla="*/ 52 w 665"/>
                <a:gd name="T37" fmla="*/ 128 h 272"/>
                <a:gd name="T38" fmla="*/ 39 w 665"/>
                <a:gd name="T39" fmla="*/ 83 h 272"/>
                <a:gd name="T40" fmla="*/ 21 w 665"/>
                <a:gd name="T41" fmla="*/ 41 h 272"/>
                <a:gd name="T42" fmla="*/ 0 w 665"/>
                <a:gd name="T4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5" h="272">
                  <a:moveTo>
                    <a:pt x="0" y="0"/>
                  </a:moveTo>
                  <a:lnTo>
                    <a:pt x="592" y="0"/>
                  </a:lnTo>
                  <a:lnTo>
                    <a:pt x="612" y="4"/>
                  </a:lnTo>
                  <a:lnTo>
                    <a:pt x="629" y="11"/>
                  </a:lnTo>
                  <a:lnTo>
                    <a:pt x="643" y="23"/>
                  </a:lnTo>
                  <a:lnTo>
                    <a:pt x="655" y="38"/>
                  </a:lnTo>
                  <a:lnTo>
                    <a:pt x="663" y="56"/>
                  </a:lnTo>
                  <a:lnTo>
                    <a:pt x="665" y="76"/>
                  </a:lnTo>
                  <a:lnTo>
                    <a:pt x="665" y="196"/>
                  </a:lnTo>
                  <a:lnTo>
                    <a:pt x="663" y="217"/>
                  </a:lnTo>
                  <a:lnTo>
                    <a:pt x="655" y="235"/>
                  </a:lnTo>
                  <a:lnTo>
                    <a:pt x="643" y="249"/>
                  </a:lnTo>
                  <a:lnTo>
                    <a:pt x="629" y="262"/>
                  </a:lnTo>
                  <a:lnTo>
                    <a:pt x="612" y="270"/>
                  </a:lnTo>
                  <a:lnTo>
                    <a:pt x="592" y="272"/>
                  </a:lnTo>
                  <a:lnTo>
                    <a:pt x="62" y="272"/>
                  </a:lnTo>
                  <a:lnTo>
                    <a:pt x="62" y="223"/>
                  </a:lnTo>
                  <a:lnTo>
                    <a:pt x="60" y="174"/>
                  </a:lnTo>
                  <a:lnTo>
                    <a:pt x="52" y="128"/>
                  </a:lnTo>
                  <a:lnTo>
                    <a:pt x="39" y="83"/>
                  </a:lnTo>
                  <a:lnTo>
                    <a:pt x="21" y="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00"/>
            <p:cNvSpPr>
              <a:spLocks noEditPoints="1"/>
            </p:cNvSpPr>
            <p:nvPr/>
          </p:nvSpPr>
          <p:spPr bwMode="auto">
            <a:xfrm>
              <a:off x="6452" y="4050"/>
              <a:ext cx="206" cy="163"/>
            </a:xfrm>
            <a:custGeom>
              <a:avLst/>
              <a:gdLst>
                <a:gd name="T0" fmla="*/ 409 w 3302"/>
                <a:gd name="T1" fmla="*/ 222 h 2777"/>
                <a:gd name="T2" fmla="*/ 339 w 3302"/>
                <a:gd name="T3" fmla="*/ 246 h 2777"/>
                <a:gd name="T4" fmla="*/ 280 w 3302"/>
                <a:gd name="T5" fmla="*/ 291 h 2777"/>
                <a:gd name="T6" fmla="*/ 237 w 3302"/>
                <a:gd name="T7" fmla="*/ 352 h 2777"/>
                <a:gd name="T8" fmla="*/ 214 w 3302"/>
                <a:gd name="T9" fmla="*/ 425 h 2777"/>
                <a:gd name="T10" fmla="*/ 211 w 3302"/>
                <a:gd name="T11" fmla="*/ 2312 h 2777"/>
                <a:gd name="T12" fmla="*/ 223 w 3302"/>
                <a:gd name="T13" fmla="*/ 2390 h 2777"/>
                <a:gd name="T14" fmla="*/ 257 w 3302"/>
                <a:gd name="T15" fmla="*/ 2457 h 2777"/>
                <a:gd name="T16" fmla="*/ 307 w 3302"/>
                <a:gd name="T17" fmla="*/ 2510 h 2777"/>
                <a:gd name="T18" fmla="*/ 373 w 3302"/>
                <a:gd name="T19" fmla="*/ 2545 h 2777"/>
                <a:gd name="T20" fmla="*/ 447 w 3302"/>
                <a:gd name="T21" fmla="*/ 2558 h 2777"/>
                <a:gd name="T22" fmla="*/ 2894 w 3302"/>
                <a:gd name="T23" fmla="*/ 2555 h 2777"/>
                <a:gd name="T24" fmla="*/ 2963 w 3302"/>
                <a:gd name="T25" fmla="*/ 2531 h 2777"/>
                <a:gd name="T26" fmla="*/ 3022 w 3302"/>
                <a:gd name="T27" fmla="*/ 2486 h 2777"/>
                <a:gd name="T28" fmla="*/ 3065 w 3302"/>
                <a:gd name="T29" fmla="*/ 2425 h 2777"/>
                <a:gd name="T30" fmla="*/ 3088 w 3302"/>
                <a:gd name="T31" fmla="*/ 2352 h 2777"/>
                <a:gd name="T32" fmla="*/ 3091 w 3302"/>
                <a:gd name="T33" fmla="*/ 465 h 2777"/>
                <a:gd name="T34" fmla="*/ 3079 w 3302"/>
                <a:gd name="T35" fmla="*/ 387 h 2777"/>
                <a:gd name="T36" fmla="*/ 3045 w 3302"/>
                <a:gd name="T37" fmla="*/ 320 h 2777"/>
                <a:gd name="T38" fmla="*/ 2994 w 3302"/>
                <a:gd name="T39" fmla="*/ 267 h 2777"/>
                <a:gd name="T40" fmla="*/ 2929 w 3302"/>
                <a:gd name="T41" fmla="*/ 232 h 2777"/>
                <a:gd name="T42" fmla="*/ 2855 w 3302"/>
                <a:gd name="T43" fmla="*/ 219 h 2777"/>
                <a:gd name="T44" fmla="*/ 447 w 3302"/>
                <a:gd name="T45" fmla="*/ 0 h 2777"/>
                <a:gd name="T46" fmla="*/ 2907 w 3302"/>
                <a:gd name="T47" fmla="*/ 3 h 2777"/>
                <a:gd name="T48" fmla="*/ 3006 w 3302"/>
                <a:gd name="T49" fmla="*/ 26 h 2777"/>
                <a:gd name="T50" fmla="*/ 3095 w 3302"/>
                <a:gd name="T51" fmla="*/ 72 h 2777"/>
                <a:gd name="T52" fmla="*/ 3172 w 3302"/>
                <a:gd name="T53" fmla="*/ 135 h 2777"/>
                <a:gd name="T54" fmla="*/ 3233 w 3302"/>
                <a:gd name="T55" fmla="*/ 216 h 2777"/>
                <a:gd name="T56" fmla="*/ 3275 w 3302"/>
                <a:gd name="T57" fmla="*/ 308 h 2777"/>
                <a:gd name="T58" fmla="*/ 3299 w 3302"/>
                <a:gd name="T59" fmla="*/ 411 h 2777"/>
                <a:gd name="T60" fmla="*/ 3302 w 3302"/>
                <a:gd name="T61" fmla="*/ 2312 h 2777"/>
                <a:gd name="T62" fmla="*/ 3290 w 3302"/>
                <a:gd name="T63" fmla="*/ 2419 h 2777"/>
                <a:gd name="T64" fmla="*/ 3256 w 3302"/>
                <a:gd name="T65" fmla="*/ 2517 h 2777"/>
                <a:gd name="T66" fmla="*/ 3204 w 3302"/>
                <a:gd name="T67" fmla="*/ 2604 h 2777"/>
                <a:gd name="T68" fmla="*/ 3135 w 3302"/>
                <a:gd name="T69" fmla="*/ 2676 h 2777"/>
                <a:gd name="T70" fmla="*/ 3051 w 3302"/>
                <a:gd name="T71" fmla="*/ 2731 h 2777"/>
                <a:gd name="T72" fmla="*/ 2958 w 3302"/>
                <a:gd name="T73" fmla="*/ 2766 h 2777"/>
                <a:gd name="T74" fmla="*/ 2855 w 3302"/>
                <a:gd name="T75" fmla="*/ 2777 h 2777"/>
                <a:gd name="T76" fmla="*/ 395 w 3302"/>
                <a:gd name="T77" fmla="*/ 2774 h 2777"/>
                <a:gd name="T78" fmla="*/ 296 w 3302"/>
                <a:gd name="T79" fmla="*/ 2751 h 2777"/>
                <a:gd name="T80" fmla="*/ 208 w 3302"/>
                <a:gd name="T81" fmla="*/ 2705 h 2777"/>
                <a:gd name="T82" fmla="*/ 131 w 3302"/>
                <a:gd name="T83" fmla="*/ 2642 h 2777"/>
                <a:gd name="T84" fmla="*/ 69 w 3302"/>
                <a:gd name="T85" fmla="*/ 2561 h 2777"/>
                <a:gd name="T86" fmla="*/ 26 w 3302"/>
                <a:gd name="T87" fmla="*/ 2469 h 2777"/>
                <a:gd name="T88" fmla="*/ 3 w 3302"/>
                <a:gd name="T89" fmla="*/ 2366 h 2777"/>
                <a:gd name="T90" fmla="*/ 0 w 3302"/>
                <a:gd name="T91" fmla="*/ 465 h 2777"/>
                <a:gd name="T92" fmla="*/ 12 w 3302"/>
                <a:gd name="T93" fmla="*/ 358 h 2777"/>
                <a:gd name="T94" fmla="*/ 46 w 3302"/>
                <a:gd name="T95" fmla="*/ 260 h 2777"/>
                <a:gd name="T96" fmla="*/ 98 w 3302"/>
                <a:gd name="T97" fmla="*/ 173 h 2777"/>
                <a:gd name="T98" fmla="*/ 167 w 3302"/>
                <a:gd name="T99" fmla="*/ 101 h 2777"/>
                <a:gd name="T100" fmla="*/ 250 w 3302"/>
                <a:gd name="T101" fmla="*/ 46 h 2777"/>
                <a:gd name="T102" fmla="*/ 344 w 3302"/>
                <a:gd name="T103" fmla="*/ 11 h 2777"/>
                <a:gd name="T104" fmla="*/ 447 w 3302"/>
                <a:gd name="T105" fmla="*/ 0 h 2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02" h="2777">
                  <a:moveTo>
                    <a:pt x="447" y="219"/>
                  </a:moveTo>
                  <a:lnTo>
                    <a:pt x="409" y="222"/>
                  </a:lnTo>
                  <a:lnTo>
                    <a:pt x="373" y="232"/>
                  </a:lnTo>
                  <a:lnTo>
                    <a:pt x="339" y="246"/>
                  </a:lnTo>
                  <a:lnTo>
                    <a:pt x="307" y="267"/>
                  </a:lnTo>
                  <a:lnTo>
                    <a:pt x="280" y="291"/>
                  </a:lnTo>
                  <a:lnTo>
                    <a:pt x="257" y="320"/>
                  </a:lnTo>
                  <a:lnTo>
                    <a:pt x="237" y="352"/>
                  </a:lnTo>
                  <a:lnTo>
                    <a:pt x="223" y="387"/>
                  </a:lnTo>
                  <a:lnTo>
                    <a:pt x="214" y="425"/>
                  </a:lnTo>
                  <a:lnTo>
                    <a:pt x="211" y="465"/>
                  </a:lnTo>
                  <a:lnTo>
                    <a:pt x="211" y="2312"/>
                  </a:lnTo>
                  <a:lnTo>
                    <a:pt x="214" y="2352"/>
                  </a:lnTo>
                  <a:lnTo>
                    <a:pt x="223" y="2390"/>
                  </a:lnTo>
                  <a:lnTo>
                    <a:pt x="237" y="2425"/>
                  </a:lnTo>
                  <a:lnTo>
                    <a:pt x="257" y="2457"/>
                  </a:lnTo>
                  <a:lnTo>
                    <a:pt x="280" y="2486"/>
                  </a:lnTo>
                  <a:lnTo>
                    <a:pt x="307" y="2510"/>
                  </a:lnTo>
                  <a:lnTo>
                    <a:pt x="339" y="2531"/>
                  </a:lnTo>
                  <a:lnTo>
                    <a:pt x="373" y="2545"/>
                  </a:lnTo>
                  <a:lnTo>
                    <a:pt x="409" y="2555"/>
                  </a:lnTo>
                  <a:lnTo>
                    <a:pt x="447" y="2558"/>
                  </a:lnTo>
                  <a:lnTo>
                    <a:pt x="2855" y="2558"/>
                  </a:lnTo>
                  <a:lnTo>
                    <a:pt x="2894" y="2555"/>
                  </a:lnTo>
                  <a:lnTo>
                    <a:pt x="2929" y="2545"/>
                  </a:lnTo>
                  <a:lnTo>
                    <a:pt x="2963" y="2531"/>
                  </a:lnTo>
                  <a:lnTo>
                    <a:pt x="2994" y="2510"/>
                  </a:lnTo>
                  <a:lnTo>
                    <a:pt x="3022" y="2486"/>
                  </a:lnTo>
                  <a:lnTo>
                    <a:pt x="3045" y="2457"/>
                  </a:lnTo>
                  <a:lnTo>
                    <a:pt x="3065" y="2425"/>
                  </a:lnTo>
                  <a:lnTo>
                    <a:pt x="3079" y="2390"/>
                  </a:lnTo>
                  <a:lnTo>
                    <a:pt x="3088" y="2352"/>
                  </a:lnTo>
                  <a:lnTo>
                    <a:pt x="3091" y="2312"/>
                  </a:lnTo>
                  <a:lnTo>
                    <a:pt x="3091" y="465"/>
                  </a:lnTo>
                  <a:lnTo>
                    <a:pt x="3088" y="425"/>
                  </a:lnTo>
                  <a:lnTo>
                    <a:pt x="3079" y="387"/>
                  </a:lnTo>
                  <a:lnTo>
                    <a:pt x="3065" y="352"/>
                  </a:lnTo>
                  <a:lnTo>
                    <a:pt x="3045" y="320"/>
                  </a:lnTo>
                  <a:lnTo>
                    <a:pt x="3022" y="291"/>
                  </a:lnTo>
                  <a:lnTo>
                    <a:pt x="2994" y="267"/>
                  </a:lnTo>
                  <a:lnTo>
                    <a:pt x="2963" y="246"/>
                  </a:lnTo>
                  <a:lnTo>
                    <a:pt x="2929" y="232"/>
                  </a:lnTo>
                  <a:lnTo>
                    <a:pt x="2894" y="222"/>
                  </a:lnTo>
                  <a:lnTo>
                    <a:pt x="2855" y="219"/>
                  </a:lnTo>
                  <a:lnTo>
                    <a:pt x="447" y="219"/>
                  </a:lnTo>
                  <a:close/>
                  <a:moveTo>
                    <a:pt x="447" y="0"/>
                  </a:moveTo>
                  <a:lnTo>
                    <a:pt x="2855" y="0"/>
                  </a:lnTo>
                  <a:lnTo>
                    <a:pt x="2907" y="3"/>
                  </a:lnTo>
                  <a:lnTo>
                    <a:pt x="2958" y="11"/>
                  </a:lnTo>
                  <a:lnTo>
                    <a:pt x="3006" y="26"/>
                  </a:lnTo>
                  <a:lnTo>
                    <a:pt x="3051" y="46"/>
                  </a:lnTo>
                  <a:lnTo>
                    <a:pt x="3095" y="72"/>
                  </a:lnTo>
                  <a:lnTo>
                    <a:pt x="3135" y="101"/>
                  </a:lnTo>
                  <a:lnTo>
                    <a:pt x="3172" y="135"/>
                  </a:lnTo>
                  <a:lnTo>
                    <a:pt x="3204" y="173"/>
                  </a:lnTo>
                  <a:lnTo>
                    <a:pt x="3233" y="216"/>
                  </a:lnTo>
                  <a:lnTo>
                    <a:pt x="3256" y="260"/>
                  </a:lnTo>
                  <a:lnTo>
                    <a:pt x="3275" y="308"/>
                  </a:lnTo>
                  <a:lnTo>
                    <a:pt x="3290" y="358"/>
                  </a:lnTo>
                  <a:lnTo>
                    <a:pt x="3299" y="411"/>
                  </a:lnTo>
                  <a:lnTo>
                    <a:pt x="3302" y="465"/>
                  </a:lnTo>
                  <a:lnTo>
                    <a:pt x="3302" y="2312"/>
                  </a:lnTo>
                  <a:lnTo>
                    <a:pt x="3299" y="2366"/>
                  </a:lnTo>
                  <a:lnTo>
                    <a:pt x="3290" y="2419"/>
                  </a:lnTo>
                  <a:lnTo>
                    <a:pt x="3275" y="2469"/>
                  </a:lnTo>
                  <a:lnTo>
                    <a:pt x="3256" y="2517"/>
                  </a:lnTo>
                  <a:lnTo>
                    <a:pt x="3233" y="2561"/>
                  </a:lnTo>
                  <a:lnTo>
                    <a:pt x="3204" y="2604"/>
                  </a:lnTo>
                  <a:lnTo>
                    <a:pt x="3172" y="2642"/>
                  </a:lnTo>
                  <a:lnTo>
                    <a:pt x="3135" y="2676"/>
                  </a:lnTo>
                  <a:lnTo>
                    <a:pt x="3095" y="2705"/>
                  </a:lnTo>
                  <a:lnTo>
                    <a:pt x="3051" y="2731"/>
                  </a:lnTo>
                  <a:lnTo>
                    <a:pt x="3006" y="2751"/>
                  </a:lnTo>
                  <a:lnTo>
                    <a:pt x="2958" y="2766"/>
                  </a:lnTo>
                  <a:lnTo>
                    <a:pt x="2907" y="2774"/>
                  </a:lnTo>
                  <a:lnTo>
                    <a:pt x="2855" y="2777"/>
                  </a:lnTo>
                  <a:lnTo>
                    <a:pt x="447" y="2777"/>
                  </a:lnTo>
                  <a:lnTo>
                    <a:pt x="395" y="2774"/>
                  </a:lnTo>
                  <a:lnTo>
                    <a:pt x="344" y="2766"/>
                  </a:lnTo>
                  <a:lnTo>
                    <a:pt x="296" y="2751"/>
                  </a:lnTo>
                  <a:lnTo>
                    <a:pt x="250" y="2731"/>
                  </a:lnTo>
                  <a:lnTo>
                    <a:pt x="208" y="2705"/>
                  </a:lnTo>
                  <a:lnTo>
                    <a:pt x="167" y="2676"/>
                  </a:lnTo>
                  <a:lnTo>
                    <a:pt x="131" y="2642"/>
                  </a:lnTo>
                  <a:lnTo>
                    <a:pt x="98" y="2604"/>
                  </a:lnTo>
                  <a:lnTo>
                    <a:pt x="69" y="2561"/>
                  </a:lnTo>
                  <a:lnTo>
                    <a:pt x="46" y="2517"/>
                  </a:lnTo>
                  <a:lnTo>
                    <a:pt x="26" y="2469"/>
                  </a:lnTo>
                  <a:lnTo>
                    <a:pt x="12" y="2419"/>
                  </a:lnTo>
                  <a:lnTo>
                    <a:pt x="3" y="2366"/>
                  </a:lnTo>
                  <a:lnTo>
                    <a:pt x="0" y="2312"/>
                  </a:lnTo>
                  <a:lnTo>
                    <a:pt x="0" y="465"/>
                  </a:lnTo>
                  <a:lnTo>
                    <a:pt x="3" y="411"/>
                  </a:lnTo>
                  <a:lnTo>
                    <a:pt x="12" y="358"/>
                  </a:lnTo>
                  <a:lnTo>
                    <a:pt x="26" y="308"/>
                  </a:lnTo>
                  <a:lnTo>
                    <a:pt x="46" y="260"/>
                  </a:lnTo>
                  <a:lnTo>
                    <a:pt x="69" y="216"/>
                  </a:lnTo>
                  <a:lnTo>
                    <a:pt x="98" y="173"/>
                  </a:lnTo>
                  <a:lnTo>
                    <a:pt x="131" y="135"/>
                  </a:lnTo>
                  <a:lnTo>
                    <a:pt x="167" y="101"/>
                  </a:lnTo>
                  <a:lnTo>
                    <a:pt x="208" y="72"/>
                  </a:lnTo>
                  <a:lnTo>
                    <a:pt x="250" y="46"/>
                  </a:lnTo>
                  <a:lnTo>
                    <a:pt x="296" y="26"/>
                  </a:lnTo>
                  <a:lnTo>
                    <a:pt x="344" y="11"/>
                  </a:lnTo>
                  <a:lnTo>
                    <a:pt x="395" y="3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703"/>
          <p:cNvGrpSpPr>
            <a:grpSpLocks noChangeAspect="1"/>
          </p:cNvGrpSpPr>
          <p:nvPr/>
        </p:nvGrpSpPr>
        <p:grpSpPr bwMode="auto">
          <a:xfrm>
            <a:off x="1360127" y="4164082"/>
            <a:ext cx="291819" cy="243420"/>
            <a:chOff x="6912" y="4045"/>
            <a:chExt cx="205" cy="171"/>
          </a:xfrm>
          <a:solidFill>
            <a:schemeClr val="accent4"/>
          </a:solidFill>
        </p:grpSpPr>
        <p:sp>
          <p:nvSpPr>
            <p:cNvPr id="33" name="Freeform 705"/>
            <p:cNvSpPr>
              <a:spLocks/>
            </p:cNvSpPr>
            <p:nvPr/>
          </p:nvSpPr>
          <p:spPr bwMode="auto">
            <a:xfrm>
              <a:off x="6946" y="4076"/>
              <a:ext cx="72" cy="86"/>
            </a:xfrm>
            <a:custGeom>
              <a:avLst/>
              <a:gdLst>
                <a:gd name="T0" fmla="*/ 654 w 1150"/>
                <a:gd name="T1" fmla="*/ 8 h 1380"/>
                <a:gd name="T2" fmla="*/ 747 w 1150"/>
                <a:gd name="T3" fmla="*/ 45 h 1380"/>
                <a:gd name="T4" fmla="*/ 810 w 1150"/>
                <a:gd name="T5" fmla="*/ 105 h 1380"/>
                <a:gd name="T6" fmla="*/ 851 w 1150"/>
                <a:gd name="T7" fmla="*/ 181 h 1380"/>
                <a:gd name="T8" fmla="*/ 873 w 1150"/>
                <a:gd name="T9" fmla="*/ 268 h 1380"/>
                <a:gd name="T10" fmla="*/ 882 w 1150"/>
                <a:gd name="T11" fmla="*/ 358 h 1380"/>
                <a:gd name="T12" fmla="*/ 894 w 1150"/>
                <a:gd name="T13" fmla="*/ 384 h 1380"/>
                <a:gd name="T14" fmla="*/ 922 w 1150"/>
                <a:gd name="T15" fmla="*/ 391 h 1380"/>
                <a:gd name="T16" fmla="*/ 940 w 1150"/>
                <a:gd name="T17" fmla="*/ 425 h 1380"/>
                <a:gd name="T18" fmla="*/ 947 w 1150"/>
                <a:gd name="T19" fmla="*/ 478 h 1380"/>
                <a:gd name="T20" fmla="*/ 939 w 1150"/>
                <a:gd name="T21" fmla="*/ 544 h 1380"/>
                <a:gd name="T22" fmla="*/ 911 w 1150"/>
                <a:gd name="T23" fmla="*/ 610 h 1380"/>
                <a:gd name="T24" fmla="*/ 869 w 1150"/>
                <a:gd name="T25" fmla="*/ 652 h 1380"/>
                <a:gd name="T26" fmla="*/ 838 w 1150"/>
                <a:gd name="T27" fmla="*/ 648 h 1380"/>
                <a:gd name="T28" fmla="*/ 762 w 1150"/>
                <a:gd name="T29" fmla="*/ 775 h 1380"/>
                <a:gd name="T30" fmla="*/ 716 w 1150"/>
                <a:gd name="T31" fmla="*/ 833 h 1380"/>
                <a:gd name="T32" fmla="*/ 725 w 1150"/>
                <a:gd name="T33" fmla="*/ 883 h 1380"/>
                <a:gd name="T34" fmla="*/ 766 w 1150"/>
                <a:gd name="T35" fmla="*/ 915 h 1380"/>
                <a:gd name="T36" fmla="*/ 903 w 1150"/>
                <a:gd name="T37" fmla="*/ 920 h 1380"/>
                <a:gd name="T38" fmla="*/ 1018 w 1150"/>
                <a:gd name="T39" fmla="*/ 964 h 1380"/>
                <a:gd name="T40" fmla="*/ 1103 w 1150"/>
                <a:gd name="T41" fmla="*/ 1050 h 1380"/>
                <a:gd name="T42" fmla="*/ 1147 w 1150"/>
                <a:gd name="T43" fmla="*/ 1165 h 1380"/>
                <a:gd name="T44" fmla="*/ 1148 w 1150"/>
                <a:gd name="T45" fmla="*/ 1310 h 1380"/>
                <a:gd name="T46" fmla="*/ 1116 w 1150"/>
                <a:gd name="T47" fmla="*/ 1360 h 1380"/>
                <a:gd name="T48" fmla="*/ 1059 w 1150"/>
                <a:gd name="T49" fmla="*/ 1380 h 1380"/>
                <a:gd name="T50" fmla="*/ 52 w 1150"/>
                <a:gd name="T51" fmla="*/ 1371 h 1380"/>
                <a:gd name="T52" fmla="*/ 10 w 1150"/>
                <a:gd name="T53" fmla="*/ 1329 h 1380"/>
                <a:gd name="T54" fmla="*/ 0 w 1150"/>
                <a:gd name="T55" fmla="*/ 1208 h 1380"/>
                <a:gd name="T56" fmla="*/ 27 w 1150"/>
                <a:gd name="T57" fmla="*/ 1085 h 1380"/>
                <a:gd name="T58" fmla="*/ 99 w 1150"/>
                <a:gd name="T59" fmla="*/ 989 h 1380"/>
                <a:gd name="T60" fmla="*/ 206 w 1150"/>
                <a:gd name="T61" fmla="*/ 929 h 1380"/>
                <a:gd name="T62" fmla="*/ 364 w 1150"/>
                <a:gd name="T63" fmla="*/ 917 h 1380"/>
                <a:gd name="T64" fmla="*/ 414 w 1150"/>
                <a:gd name="T65" fmla="*/ 897 h 1380"/>
                <a:gd name="T66" fmla="*/ 434 w 1150"/>
                <a:gd name="T67" fmla="*/ 847 h 1380"/>
                <a:gd name="T68" fmla="*/ 418 w 1150"/>
                <a:gd name="T69" fmla="*/ 809 h 1380"/>
                <a:gd name="T70" fmla="*/ 350 w 1150"/>
                <a:gd name="T71" fmla="*/ 720 h 1380"/>
                <a:gd name="T72" fmla="*/ 309 w 1150"/>
                <a:gd name="T73" fmla="*/ 653 h 1380"/>
                <a:gd name="T74" fmla="*/ 285 w 1150"/>
                <a:gd name="T75" fmla="*/ 652 h 1380"/>
                <a:gd name="T76" fmla="*/ 244 w 1150"/>
                <a:gd name="T77" fmla="*/ 610 h 1380"/>
                <a:gd name="T78" fmla="*/ 215 w 1150"/>
                <a:gd name="T79" fmla="*/ 544 h 1380"/>
                <a:gd name="T80" fmla="*/ 208 w 1150"/>
                <a:gd name="T81" fmla="*/ 478 h 1380"/>
                <a:gd name="T82" fmla="*/ 214 w 1150"/>
                <a:gd name="T83" fmla="*/ 425 h 1380"/>
                <a:gd name="T84" fmla="*/ 233 w 1150"/>
                <a:gd name="T85" fmla="*/ 391 h 1380"/>
                <a:gd name="T86" fmla="*/ 261 w 1150"/>
                <a:gd name="T87" fmla="*/ 384 h 1380"/>
                <a:gd name="T88" fmla="*/ 268 w 1150"/>
                <a:gd name="T89" fmla="*/ 330 h 1380"/>
                <a:gd name="T90" fmla="*/ 279 w 1150"/>
                <a:gd name="T91" fmla="*/ 245 h 1380"/>
                <a:gd name="T92" fmla="*/ 302 w 1150"/>
                <a:gd name="T93" fmla="*/ 165 h 1380"/>
                <a:gd name="T94" fmla="*/ 342 w 1150"/>
                <a:gd name="T95" fmla="*/ 94 h 1380"/>
                <a:gd name="T96" fmla="*/ 406 w 1150"/>
                <a:gd name="T97" fmla="*/ 39 h 1380"/>
                <a:gd name="T98" fmla="*/ 497 w 1150"/>
                <a:gd name="T99" fmla="*/ 7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50" h="1380">
                  <a:moveTo>
                    <a:pt x="575" y="0"/>
                  </a:moveTo>
                  <a:lnTo>
                    <a:pt x="617" y="2"/>
                  </a:lnTo>
                  <a:lnTo>
                    <a:pt x="654" y="8"/>
                  </a:lnTo>
                  <a:lnTo>
                    <a:pt x="689" y="17"/>
                  </a:lnTo>
                  <a:lnTo>
                    <a:pt x="720" y="29"/>
                  </a:lnTo>
                  <a:lnTo>
                    <a:pt x="747" y="45"/>
                  </a:lnTo>
                  <a:lnTo>
                    <a:pt x="770" y="62"/>
                  </a:lnTo>
                  <a:lnTo>
                    <a:pt x="792" y="82"/>
                  </a:lnTo>
                  <a:lnTo>
                    <a:pt x="810" y="105"/>
                  </a:lnTo>
                  <a:lnTo>
                    <a:pt x="826" y="128"/>
                  </a:lnTo>
                  <a:lnTo>
                    <a:pt x="840" y="155"/>
                  </a:lnTo>
                  <a:lnTo>
                    <a:pt x="851" y="181"/>
                  </a:lnTo>
                  <a:lnTo>
                    <a:pt x="860" y="210"/>
                  </a:lnTo>
                  <a:lnTo>
                    <a:pt x="868" y="238"/>
                  </a:lnTo>
                  <a:lnTo>
                    <a:pt x="873" y="268"/>
                  </a:lnTo>
                  <a:lnTo>
                    <a:pt x="878" y="297"/>
                  </a:lnTo>
                  <a:lnTo>
                    <a:pt x="880" y="328"/>
                  </a:lnTo>
                  <a:lnTo>
                    <a:pt x="882" y="358"/>
                  </a:lnTo>
                  <a:lnTo>
                    <a:pt x="883" y="386"/>
                  </a:lnTo>
                  <a:lnTo>
                    <a:pt x="889" y="385"/>
                  </a:lnTo>
                  <a:lnTo>
                    <a:pt x="894" y="384"/>
                  </a:lnTo>
                  <a:lnTo>
                    <a:pt x="899" y="384"/>
                  </a:lnTo>
                  <a:lnTo>
                    <a:pt x="912" y="385"/>
                  </a:lnTo>
                  <a:lnTo>
                    <a:pt x="922" y="391"/>
                  </a:lnTo>
                  <a:lnTo>
                    <a:pt x="930" y="399"/>
                  </a:lnTo>
                  <a:lnTo>
                    <a:pt x="936" y="411"/>
                  </a:lnTo>
                  <a:lnTo>
                    <a:pt x="940" y="425"/>
                  </a:lnTo>
                  <a:lnTo>
                    <a:pt x="944" y="440"/>
                  </a:lnTo>
                  <a:lnTo>
                    <a:pt x="946" y="458"/>
                  </a:lnTo>
                  <a:lnTo>
                    <a:pt x="947" y="478"/>
                  </a:lnTo>
                  <a:lnTo>
                    <a:pt x="947" y="498"/>
                  </a:lnTo>
                  <a:lnTo>
                    <a:pt x="945" y="521"/>
                  </a:lnTo>
                  <a:lnTo>
                    <a:pt x="939" y="544"/>
                  </a:lnTo>
                  <a:lnTo>
                    <a:pt x="932" y="568"/>
                  </a:lnTo>
                  <a:lnTo>
                    <a:pt x="922" y="590"/>
                  </a:lnTo>
                  <a:lnTo>
                    <a:pt x="911" y="610"/>
                  </a:lnTo>
                  <a:lnTo>
                    <a:pt x="898" y="629"/>
                  </a:lnTo>
                  <a:lnTo>
                    <a:pt x="883" y="643"/>
                  </a:lnTo>
                  <a:lnTo>
                    <a:pt x="869" y="652"/>
                  </a:lnTo>
                  <a:lnTo>
                    <a:pt x="855" y="655"/>
                  </a:lnTo>
                  <a:lnTo>
                    <a:pt x="846" y="653"/>
                  </a:lnTo>
                  <a:lnTo>
                    <a:pt x="838" y="648"/>
                  </a:lnTo>
                  <a:lnTo>
                    <a:pt x="816" y="693"/>
                  </a:lnTo>
                  <a:lnTo>
                    <a:pt x="791" y="736"/>
                  </a:lnTo>
                  <a:lnTo>
                    <a:pt x="762" y="775"/>
                  </a:lnTo>
                  <a:lnTo>
                    <a:pt x="731" y="809"/>
                  </a:lnTo>
                  <a:lnTo>
                    <a:pt x="723" y="820"/>
                  </a:lnTo>
                  <a:lnTo>
                    <a:pt x="716" y="833"/>
                  </a:lnTo>
                  <a:lnTo>
                    <a:pt x="714" y="847"/>
                  </a:lnTo>
                  <a:lnTo>
                    <a:pt x="718" y="866"/>
                  </a:lnTo>
                  <a:lnTo>
                    <a:pt x="725" y="883"/>
                  </a:lnTo>
                  <a:lnTo>
                    <a:pt x="736" y="897"/>
                  </a:lnTo>
                  <a:lnTo>
                    <a:pt x="750" y="908"/>
                  </a:lnTo>
                  <a:lnTo>
                    <a:pt x="766" y="915"/>
                  </a:lnTo>
                  <a:lnTo>
                    <a:pt x="785" y="917"/>
                  </a:lnTo>
                  <a:lnTo>
                    <a:pt x="860" y="917"/>
                  </a:lnTo>
                  <a:lnTo>
                    <a:pt x="903" y="920"/>
                  </a:lnTo>
                  <a:lnTo>
                    <a:pt x="944" y="929"/>
                  </a:lnTo>
                  <a:lnTo>
                    <a:pt x="982" y="945"/>
                  </a:lnTo>
                  <a:lnTo>
                    <a:pt x="1018" y="964"/>
                  </a:lnTo>
                  <a:lnTo>
                    <a:pt x="1050" y="989"/>
                  </a:lnTo>
                  <a:lnTo>
                    <a:pt x="1079" y="1017"/>
                  </a:lnTo>
                  <a:lnTo>
                    <a:pt x="1103" y="1050"/>
                  </a:lnTo>
                  <a:lnTo>
                    <a:pt x="1123" y="1085"/>
                  </a:lnTo>
                  <a:lnTo>
                    <a:pt x="1138" y="1124"/>
                  </a:lnTo>
                  <a:lnTo>
                    <a:pt x="1147" y="1165"/>
                  </a:lnTo>
                  <a:lnTo>
                    <a:pt x="1150" y="1208"/>
                  </a:lnTo>
                  <a:lnTo>
                    <a:pt x="1150" y="1288"/>
                  </a:lnTo>
                  <a:lnTo>
                    <a:pt x="1148" y="1310"/>
                  </a:lnTo>
                  <a:lnTo>
                    <a:pt x="1141" y="1329"/>
                  </a:lnTo>
                  <a:lnTo>
                    <a:pt x="1130" y="1345"/>
                  </a:lnTo>
                  <a:lnTo>
                    <a:pt x="1116" y="1360"/>
                  </a:lnTo>
                  <a:lnTo>
                    <a:pt x="1098" y="1371"/>
                  </a:lnTo>
                  <a:lnTo>
                    <a:pt x="1079" y="1377"/>
                  </a:lnTo>
                  <a:lnTo>
                    <a:pt x="1059" y="1380"/>
                  </a:lnTo>
                  <a:lnTo>
                    <a:pt x="91" y="1380"/>
                  </a:lnTo>
                  <a:lnTo>
                    <a:pt x="71" y="1377"/>
                  </a:lnTo>
                  <a:lnTo>
                    <a:pt x="52" y="1371"/>
                  </a:lnTo>
                  <a:lnTo>
                    <a:pt x="34" y="1360"/>
                  </a:lnTo>
                  <a:lnTo>
                    <a:pt x="20" y="1345"/>
                  </a:lnTo>
                  <a:lnTo>
                    <a:pt x="10" y="1329"/>
                  </a:lnTo>
                  <a:lnTo>
                    <a:pt x="3" y="1310"/>
                  </a:lnTo>
                  <a:lnTo>
                    <a:pt x="0" y="1288"/>
                  </a:lnTo>
                  <a:lnTo>
                    <a:pt x="0" y="1208"/>
                  </a:lnTo>
                  <a:lnTo>
                    <a:pt x="4" y="1165"/>
                  </a:lnTo>
                  <a:lnTo>
                    <a:pt x="13" y="1124"/>
                  </a:lnTo>
                  <a:lnTo>
                    <a:pt x="27" y="1085"/>
                  </a:lnTo>
                  <a:lnTo>
                    <a:pt x="47" y="1050"/>
                  </a:lnTo>
                  <a:lnTo>
                    <a:pt x="71" y="1017"/>
                  </a:lnTo>
                  <a:lnTo>
                    <a:pt x="99" y="989"/>
                  </a:lnTo>
                  <a:lnTo>
                    <a:pt x="132" y="964"/>
                  </a:lnTo>
                  <a:lnTo>
                    <a:pt x="168" y="945"/>
                  </a:lnTo>
                  <a:lnTo>
                    <a:pt x="206" y="929"/>
                  </a:lnTo>
                  <a:lnTo>
                    <a:pt x="247" y="920"/>
                  </a:lnTo>
                  <a:lnTo>
                    <a:pt x="290" y="917"/>
                  </a:lnTo>
                  <a:lnTo>
                    <a:pt x="364" y="917"/>
                  </a:lnTo>
                  <a:lnTo>
                    <a:pt x="384" y="915"/>
                  </a:lnTo>
                  <a:lnTo>
                    <a:pt x="400" y="908"/>
                  </a:lnTo>
                  <a:lnTo>
                    <a:pt x="414" y="897"/>
                  </a:lnTo>
                  <a:lnTo>
                    <a:pt x="425" y="883"/>
                  </a:lnTo>
                  <a:lnTo>
                    <a:pt x="432" y="866"/>
                  </a:lnTo>
                  <a:lnTo>
                    <a:pt x="434" y="847"/>
                  </a:lnTo>
                  <a:lnTo>
                    <a:pt x="432" y="834"/>
                  </a:lnTo>
                  <a:lnTo>
                    <a:pt x="427" y="820"/>
                  </a:lnTo>
                  <a:lnTo>
                    <a:pt x="418" y="809"/>
                  </a:lnTo>
                  <a:lnTo>
                    <a:pt x="394" y="783"/>
                  </a:lnTo>
                  <a:lnTo>
                    <a:pt x="370" y="753"/>
                  </a:lnTo>
                  <a:lnTo>
                    <a:pt x="350" y="720"/>
                  </a:lnTo>
                  <a:lnTo>
                    <a:pt x="331" y="687"/>
                  </a:lnTo>
                  <a:lnTo>
                    <a:pt x="313" y="651"/>
                  </a:lnTo>
                  <a:lnTo>
                    <a:pt x="309" y="653"/>
                  </a:lnTo>
                  <a:lnTo>
                    <a:pt x="304" y="654"/>
                  </a:lnTo>
                  <a:lnTo>
                    <a:pt x="299" y="655"/>
                  </a:lnTo>
                  <a:lnTo>
                    <a:pt x="285" y="652"/>
                  </a:lnTo>
                  <a:lnTo>
                    <a:pt x="271" y="643"/>
                  </a:lnTo>
                  <a:lnTo>
                    <a:pt x="256" y="629"/>
                  </a:lnTo>
                  <a:lnTo>
                    <a:pt x="244" y="610"/>
                  </a:lnTo>
                  <a:lnTo>
                    <a:pt x="232" y="590"/>
                  </a:lnTo>
                  <a:lnTo>
                    <a:pt x="222" y="568"/>
                  </a:lnTo>
                  <a:lnTo>
                    <a:pt x="215" y="544"/>
                  </a:lnTo>
                  <a:lnTo>
                    <a:pt x="209" y="521"/>
                  </a:lnTo>
                  <a:lnTo>
                    <a:pt x="207" y="498"/>
                  </a:lnTo>
                  <a:lnTo>
                    <a:pt x="208" y="478"/>
                  </a:lnTo>
                  <a:lnTo>
                    <a:pt x="208" y="458"/>
                  </a:lnTo>
                  <a:lnTo>
                    <a:pt x="210" y="440"/>
                  </a:lnTo>
                  <a:lnTo>
                    <a:pt x="214" y="425"/>
                  </a:lnTo>
                  <a:lnTo>
                    <a:pt x="219" y="411"/>
                  </a:lnTo>
                  <a:lnTo>
                    <a:pt x="225" y="399"/>
                  </a:lnTo>
                  <a:lnTo>
                    <a:pt x="233" y="391"/>
                  </a:lnTo>
                  <a:lnTo>
                    <a:pt x="243" y="385"/>
                  </a:lnTo>
                  <a:lnTo>
                    <a:pt x="255" y="384"/>
                  </a:lnTo>
                  <a:lnTo>
                    <a:pt x="261" y="384"/>
                  </a:lnTo>
                  <a:lnTo>
                    <a:pt x="266" y="385"/>
                  </a:lnTo>
                  <a:lnTo>
                    <a:pt x="267" y="358"/>
                  </a:lnTo>
                  <a:lnTo>
                    <a:pt x="268" y="330"/>
                  </a:lnTo>
                  <a:lnTo>
                    <a:pt x="272" y="301"/>
                  </a:lnTo>
                  <a:lnTo>
                    <a:pt x="275" y="274"/>
                  </a:lnTo>
                  <a:lnTo>
                    <a:pt x="279" y="245"/>
                  </a:lnTo>
                  <a:lnTo>
                    <a:pt x="285" y="218"/>
                  </a:lnTo>
                  <a:lnTo>
                    <a:pt x="293" y="191"/>
                  </a:lnTo>
                  <a:lnTo>
                    <a:pt x="302" y="165"/>
                  </a:lnTo>
                  <a:lnTo>
                    <a:pt x="313" y="140"/>
                  </a:lnTo>
                  <a:lnTo>
                    <a:pt x="327" y="117"/>
                  </a:lnTo>
                  <a:lnTo>
                    <a:pt x="342" y="94"/>
                  </a:lnTo>
                  <a:lnTo>
                    <a:pt x="360" y="74"/>
                  </a:lnTo>
                  <a:lnTo>
                    <a:pt x="382" y="56"/>
                  </a:lnTo>
                  <a:lnTo>
                    <a:pt x="406" y="39"/>
                  </a:lnTo>
                  <a:lnTo>
                    <a:pt x="432" y="26"/>
                  </a:lnTo>
                  <a:lnTo>
                    <a:pt x="463" y="15"/>
                  </a:lnTo>
                  <a:lnTo>
                    <a:pt x="497" y="7"/>
                  </a:lnTo>
                  <a:lnTo>
                    <a:pt x="534" y="2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06"/>
            <p:cNvSpPr>
              <a:spLocks/>
            </p:cNvSpPr>
            <p:nvPr/>
          </p:nvSpPr>
          <p:spPr bwMode="auto">
            <a:xfrm>
              <a:off x="7003" y="4084"/>
              <a:ext cx="55" cy="15"/>
            </a:xfrm>
            <a:custGeom>
              <a:avLst/>
              <a:gdLst>
                <a:gd name="T0" fmla="*/ 0 w 879"/>
                <a:gd name="T1" fmla="*/ 0 h 244"/>
                <a:gd name="T2" fmla="*/ 811 w 879"/>
                <a:gd name="T3" fmla="*/ 0 h 244"/>
                <a:gd name="T4" fmla="*/ 829 w 879"/>
                <a:gd name="T5" fmla="*/ 3 h 244"/>
                <a:gd name="T6" fmla="*/ 845 w 879"/>
                <a:gd name="T7" fmla="*/ 10 h 244"/>
                <a:gd name="T8" fmla="*/ 858 w 879"/>
                <a:gd name="T9" fmla="*/ 20 h 244"/>
                <a:gd name="T10" fmla="*/ 870 w 879"/>
                <a:gd name="T11" fmla="*/ 35 h 244"/>
                <a:gd name="T12" fmla="*/ 877 w 879"/>
                <a:gd name="T13" fmla="*/ 51 h 244"/>
                <a:gd name="T14" fmla="*/ 879 w 879"/>
                <a:gd name="T15" fmla="*/ 68 h 244"/>
                <a:gd name="T16" fmla="*/ 879 w 879"/>
                <a:gd name="T17" fmla="*/ 176 h 244"/>
                <a:gd name="T18" fmla="*/ 877 w 879"/>
                <a:gd name="T19" fmla="*/ 195 h 244"/>
                <a:gd name="T20" fmla="*/ 870 w 879"/>
                <a:gd name="T21" fmla="*/ 210 h 244"/>
                <a:gd name="T22" fmla="*/ 858 w 879"/>
                <a:gd name="T23" fmla="*/ 224 h 244"/>
                <a:gd name="T24" fmla="*/ 845 w 879"/>
                <a:gd name="T25" fmla="*/ 234 h 244"/>
                <a:gd name="T26" fmla="*/ 829 w 879"/>
                <a:gd name="T27" fmla="*/ 242 h 244"/>
                <a:gd name="T28" fmla="*/ 811 w 879"/>
                <a:gd name="T29" fmla="*/ 244 h 244"/>
                <a:gd name="T30" fmla="*/ 88 w 879"/>
                <a:gd name="T31" fmla="*/ 244 h 244"/>
                <a:gd name="T32" fmla="*/ 76 w 879"/>
                <a:gd name="T33" fmla="*/ 224 h 244"/>
                <a:gd name="T34" fmla="*/ 63 w 879"/>
                <a:gd name="T35" fmla="*/ 208 h 244"/>
                <a:gd name="T36" fmla="*/ 47 w 879"/>
                <a:gd name="T37" fmla="*/ 195 h 244"/>
                <a:gd name="T38" fmla="*/ 42 w 879"/>
                <a:gd name="T39" fmla="*/ 150 h 244"/>
                <a:gd name="T40" fmla="*/ 34 w 879"/>
                <a:gd name="T41" fmla="*/ 107 h 244"/>
                <a:gd name="T42" fmla="*/ 25 w 879"/>
                <a:gd name="T43" fmla="*/ 68 h 244"/>
                <a:gd name="T44" fmla="*/ 13 w 879"/>
                <a:gd name="T45" fmla="*/ 33 h 244"/>
                <a:gd name="T46" fmla="*/ 0 w 879"/>
                <a:gd name="T4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9" h="244">
                  <a:moveTo>
                    <a:pt x="0" y="0"/>
                  </a:moveTo>
                  <a:lnTo>
                    <a:pt x="811" y="0"/>
                  </a:lnTo>
                  <a:lnTo>
                    <a:pt x="829" y="3"/>
                  </a:lnTo>
                  <a:lnTo>
                    <a:pt x="845" y="10"/>
                  </a:lnTo>
                  <a:lnTo>
                    <a:pt x="858" y="20"/>
                  </a:lnTo>
                  <a:lnTo>
                    <a:pt x="870" y="35"/>
                  </a:lnTo>
                  <a:lnTo>
                    <a:pt x="877" y="51"/>
                  </a:lnTo>
                  <a:lnTo>
                    <a:pt x="879" y="68"/>
                  </a:lnTo>
                  <a:lnTo>
                    <a:pt x="879" y="176"/>
                  </a:lnTo>
                  <a:lnTo>
                    <a:pt x="877" y="195"/>
                  </a:lnTo>
                  <a:lnTo>
                    <a:pt x="870" y="210"/>
                  </a:lnTo>
                  <a:lnTo>
                    <a:pt x="858" y="224"/>
                  </a:lnTo>
                  <a:lnTo>
                    <a:pt x="845" y="234"/>
                  </a:lnTo>
                  <a:lnTo>
                    <a:pt x="829" y="242"/>
                  </a:lnTo>
                  <a:lnTo>
                    <a:pt x="811" y="244"/>
                  </a:lnTo>
                  <a:lnTo>
                    <a:pt x="88" y="244"/>
                  </a:lnTo>
                  <a:lnTo>
                    <a:pt x="76" y="224"/>
                  </a:lnTo>
                  <a:lnTo>
                    <a:pt x="63" y="208"/>
                  </a:lnTo>
                  <a:lnTo>
                    <a:pt x="47" y="195"/>
                  </a:lnTo>
                  <a:lnTo>
                    <a:pt x="42" y="150"/>
                  </a:lnTo>
                  <a:lnTo>
                    <a:pt x="34" y="107"/>
                  </a:lnTo>
                  <a:lnTo>
                    <a:pt x="25" y="68"/>
                  </a:lnTo>
                  <a:lnTo>
                    <a:pt x="13" y="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07"/>
            <p:cNvSpPr>
              <a:spLocks/>
            </p:cNvSpPr>
            <p:nvPr/>
          </p:nvSpPr>
          <p:spPr bwMode="auto">
            <a:xfrm>
              <a:off x="7001" y="4111"/>
              <a:ext cx="57" cy="16"/>
            </a:xfrm>
            <a:custGeom>
              <a:avLst/>
              <a:gdLst>
                <a:gd name="T0" fmla="*/ 138 w 913"/>
                <a:gd name="T1" fmla="*/ 0 h 243"/>
                <a:gd name="T2" fmla="*/ 845 w 913"/>
                <a:gd name="T3" fmla="*/ 0 h 243"/>
                <a:gd name="T4" fmla="*/ 863 w 913"/>
                <a:gd name="T5" fmla="*/ 2 h 243"/>
                <a:gd name="T6" fmla="*/ 879 w 913"/>
                <a:gd name="T7" fmla="*/ 9 h 243"/>
                <a:gd name="T8" fmla="*/ 892 w 913"/>
                <a:gd name="T9" fmla="*/ 19 h 243"/>
                <a:gd name="T10" fmla="*/ 904 w 913"/>
                <a:gd name="T11" fmla="*/ 33 h 243"/>
                <a:gd name="T12" fmla="*/ 911 w 913"/>
                <a:gd name="T13" fmla="*/ 49 h 243"/>
                <a:gd name="T14" fmla="*/ 913 w 913"/>
                <a:gd name="T15" fmla="*/ 68 h 243"/>
                <a:gd name="T16" fmla="*/ 913 w 913"/>
                <a:gd name="T17" fmla="*/ 175 h 243"/>
                <a:gd name="T18" fmla="*/ 911 w 913"/>
                <a:gd name="T19" fmla="*/ 190 h 243"/>
                <a:gd name="T20" fmla="*/ 905 w 913"/>
                <a:gd name="T21" fmla="*/ 204 h 243"/>
                <a:gd name="T22" fmla="*/ 862 w 913"/>
                <a:gd name="T23" fmla="*/ 223 h 243"/>
                <a:gd name="T24" fmla="*/ 820 w 913"/>
                <a:gd name="T25" fmla="*/ 243 h 243"/>
                <a:gd name="T26" fmla="*/ 0 w 913"/>
                <a:gd name="T27" fmla="*/ 243 h 243"/>
                <a:gd name="T28" fmla="*/ 0 w 913"/>
                <a:gd name="T29" fmla="*/ 179 h 243"/>
                <a:gd name="T30" fmla="*/ 7 w 913"/>
                <a:gd name="T31" fmla="*/ 168 h 243"/>
                <a:gd name="T32" fmla="*/ 30 w 913"/>
                <a:gd name="T33" fmla="*/ 158 h 243"/>
                <a:gd name="T34" fmla="*/ 52 w 913"/>
                <a:gd name="T35" fmla="*/ 143 h 243"/>
                <a:gd name="T36" fmla="*/ 72 w 913"/>
                <a:gd name="T37" fmla="*/ 125 h 243"/>
                <a:gd name="T38" fmla="*/ 90 w 913"/>
                <a:gd name="T39" fmla="*/ 104 h 243"/>
                <a:gd name="T40" fmla="*/ 105 w 913"/>
                <a:gd name="T41" fmla="*/ 79 h 243"/>
                <a:gd name="T42" fmla="*/ 119 w 913"/>
                <a:gd name="T43" fmla="*/ 54 h 243"/>
                <a:gd name="T44" fmla="*/ 130 w 913"/>
                <a:gd name="T45" fmla="*/ 26 h 243"/>
                <a:gd name="T46" fmla="*/ 138 w 913"/>
                <a:gd name="T4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3" h="243">
                  <a:moveTo>
                    <a:pt x="138" y="0"/>
                  </a:moveTo>
                  <a:lnTo>
                    <a:pt x="845" y="0"/>
                  </a:lnTo>
                  <a:lnTo>
                    <a:pt x="863" y="2"/>
                  </a:lnTo>
                  <a:lnTo>
                    <a:pt x="879" y="9"/>
                  </a:lnTo>
                  <a:lnTo>
                    <a:pt x="892" y="19"/>
                  </a:lnTo>
                  <a:lnTo>
                    <a:pt x="904" y="33"/>
                  </a:lnTo>
                  <a:lnTo>
                    <a:pt x="911" y="49"/>
                  </a:lnTo>
                  <a:lnTo>
                    <a:pt x="913" y="68"/>
                  </a:lnTo>
                  <a:lnTo>
                    <a:pt x="913" y="175"/>
                  </a:lnTo>
                  <a:lnTo>
                    <a:pt x="911" y="190"/>
                  </a:lnTo>
                  <a:lnTo>
                    <a:pt x="905" y="204"/>
                  </a:lnTo>
                  <a:lnTo>
                    <a:pt x="862" y="223"/>
                  </a:lnTo>
                  <a:lnTo>
                    <a:pt x="820" y="243"/>
                  </a:lnTo>
                  <a:lnTo>
                    <a:pt x="0" y="243"/>
                  </a:lnTo>
                  <a:lnTo>
                    <a:pt x="0" y="179"/>
                  </a:lnTo>
                  <a:lnTo>
                    <a:pt x="7" y="168"/>
                  </a:lnTo>
                  <a:lnTo>
                    <a:pt x="30" y="158"/>
                  </a:lnTo>
                  <a:lnTo>
                    <a:pt x="52" y="143"/>
                  </a:lnTo>
                  <a:lnTo>
                    <a:pt x="72" y="125"/>
                  </a:lnTo>
                  <a:lnTo>
                    <a:pt x="90" y="104"/>
                  </a:lnTo>
                  <a:lnTo>
                    <a:pt x="105" y="79"/>
                  </a:lnTo>
                  <a:lnTo>
                    <a:pt x="119" y="54"/>
                  </a:lnTo>
                  <a:lnTo>
                    <a:pt x="130" y="2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08"/>
            <p:cNvSpPr>
              <a:spLocks/>
            </p:cNvSpPr>
            <p:nvPr/>
          </p:nvSpPr>
          <p:spPr bwMode="auto">
            <a:xfrm>
              <a:off x="7019" y="4139"/>
              <a:ext cx="18" cy="15"/>
            </a:xfrm>
            <a:custGeom>
              <a:avLst/>
              <a:gdLst>
                <a:gd name="T0" fmla="*/ 0 w 275"/>
                <a:gd name="T1" fmla="*/ 0 h 243"/>
                <a:gd name="T2" fmla="*/ 275 w 275"/>
                <a:gd name="T3" fmla="*/ 0 h 243"/>
                <a:gd name="T4" fmla="*/ 239 w 275"/>
                <a:gd name="T5" fmla="*/ 44 h 243"/>
                <a:gd name="T6" fmla="*/ 207 w 275"/>
                <a:gd name="T7" fmla="*/ 91 h 243"/>
                <a:gd name="T8" fmla="*/ 179 w 275"/>
                <a:gd name="T9" fmla="*/ 140 h 243"/>
                <a:gd name="T10" fmla="*/ 152 w 275"/>
                <a:gd name="T11" fmla="*/ 191 h 243"/>
                <a:gd name="T12" fmla="*/ 131 w 275"/>
                <a:gd name="T13" fmla="*/ 243 h 243"/>
                <a:gd name="T14" fmla="*/ 58 w 275"/>
                <a:gd name="T15" fmla="*/ 243 h 243"/>
                <a:gd name="T16" fmla="*/ 58 w 275"/>
                <a:gd name="T17" fmla="*/ 199 h 243"/>
                <a:gd name="T18" fmla="*/ 55 w 275"/>
                <a:gd name="T19" fmla="*/ 156 h 243"/>
                <a:gd name="T20" fmla="*/ 48 w 275"/>
                <a:gd name="T21" fmla="*/ 114 h 243"/>
                <a:gd name="T22" fmla="*/ 35 w 275"/>
                <a:gd name="T23" fmla="*/ 73 h 243"/>
                <a:gd name="T24" fmla="*/ 19 w 275"/>
                <a:gd name="T25" fmla="*/ 36 h 243"/>
                <a:gd name="T26" fmla="*/ 0 w 275"/>
                <a:gd name="T2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243">
                  <a:moveTo>
                    <a:pt x="0" y="0"/>
                  </a:moveTo>
                  <a:lnTo>
                    <a:pt x="275" y="0"/>
                  </a:lnTo>
                  <a:lnTo>
                    <a:pt x="239" y="44"/>
                  </a:lnTo>
                  <a:lnTo>
                    <a:pt x="207" y="91"/>
                  </a:lnTo>
                  <a:lnTo>
                    <a:pt x="179" y="140"/>
                  </a:lnTo>
                  <a:lnTo>
                    <a:pt x="152" y="191"/>
                  </a:lnTo>
                  <a:lnTo>
                    <a:pt x="131" y="243"/>
                  </a:lnTo>
                  <a:lnTo>
                    <a:pt x="58" y="243"/>
                  </a:lnTo>
                  <a:lnTo>
                    <a:pt x="58" y="199"/>
                  </a:lnTo>
                  <a:lnTo>
                    <a:pt x="55" y="156"/>
                  </a:lnTo>
                  <a:lnTo>
                    <a:pt x="48" y="114"/>
                  </a:lnTo>
                  <a:lnTo>
                    <a:pt x="35" y="73"/>
                  </a:lnTo>
                  <a:lnTo>
                    <a:pt x="19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09"/>
            <p:cNvSpPr>
              <a:spLocks/>
            </p:cNvSpPr>
            <p:nvPr/>
          </p:nvSpPr>
          <p:spPr bwMode="auto">
            <a:xfrm>
              <a:off x="6912" y="4045"/>
              <a:ext cx="188" cy="156"/>
            </a:xfrm>
            <a:custGeom>
              <a:avLst/>
              <a:gdLst>
                <a:gd name="T0" fmla="*/ 2534 w 3009"/>
                <a:gd name="T1" fmla="*/ 0 h 2506"/>
                <a:gd name="T2" fmla="*/ 2630 w 3009"/>
                <a:gd name="T3" fmla="*/ 12 h 2506"/>
                <a:gd name="T4" fmla="*/ 2719 w 3009"/>
                <a:gd name="T5" fmla="*/ 45 h 2506"/>
                <a:gd name="T6" fmla="*/ 2800 w 3009"/>
                <a:gd name="T7" fmla="*/ 99 h 2506"/>
                <a:gd name="T8" fmla="*/ 2869 w 3009"/>
                <a:gd name="T9" fmla="*/ 169 h 2506"/>
                <a:gd name="T10" fmla="*/ 2927 w 3009"/>
                <a:gd name="T11" fmla="*/ 254 h 2506"/>
                <a:gd name="T12" fmla="*/ 2971 w 3009"/>
                <a:gd name="T13" fmla="*/ 352 h 2506"/>
                <a:gd name="T14" fmla="*/ 2999 w 3009"/>
                <a:gd name="T15" fmla="*/ 460 h 2506"/>
                <a:gd name="T16" fmla="*/ 3009 w 3009"/>
                <a:gd name="T17" fmla="*/ 576 h 2506"/>
                <a:gd name="T18" fmla="*/ 2949 w 3009"/>
                <a:gd name="T19" fmla="*/ 1281 h 2506"/>
                <a:gd name="T20" fmla="*/ 2819 w 3009"/>
                <a:gd name="T21" fmla="*/ 1240 h 2506"/>
                <a:gd name="T22" fmla="*/ 2817 w 3009"/>
                <a:gd name="T23" fmla="*/ 527 h 2506"/>
                <a:gd name="T24" fmla="*/ 2801 w 3009"/>
                <a:gd name="T25" fmla="*/ 436 h 2506"/>
                <a:gd name="T26" fmla="*/ 2768 w 3009"/>
                <a:gd name="T27" fmla="*/ 355 h 2506"/>
                <a:gd name="T28" fmla="*/ 2724 w 3009"/>
                <a:gd name="T29" fmla="*/ 287 h 2506"/>
                <a:gd name="T30" fmla="*/ 2669 w 3009"/>
                <a:gd name="T31" fmla="*/ 235 h 2506"/>
                <a:gd name="T32" fmla="*/ 2605 w 3009"/>
                <a:gd name="T33" fmla="*/ 201 h 2506"/>
                <a:gd name="T34" fmla="*/ 2534 w 3009"/>
                <a:gd name="T35" fmla="*/ 189 h 2506"/>
                <a:gd name="T36" fmla="*/ 439 w 3009"/>
                <a:gd name="T37" fmla="*/ 192 h 2506"/>
                <a:gd name="T38" fmla="*/ 372 w 3009"/>
                <a:gd name="T39" fmla="*/ 215 h 2506"/>
                <a:gd name="T40" fmla="*/ 312 w 3009"/>
                <a:gd name="T41" fmla="*/ 258 h 2506"/>
                <a:gd name="T42" fmla="*/ 261 w 3009"/>
                <a:gd name="T43" fmla="*/ 319 h 2506"/>
                <a:gd name="T44" fmla="*/ 222 w 3009"/>
                <a:gd name="T45" fmla="*/ 395 h 2506"/>
                <a:gd name="T46" fmla="*/ 198 w 3009"/>
                <a:gd name="T47" fmla="*/ 480 h 2506"/>
                <a:gd name="T48" fmla="*/ 188 w 3009"/>
                <a:gd name="T49" fmla="*/ 576 h 2506"/>
                <a:gd name="T50" fmla="*/ 191 w 3009"/>
                <a:gd name="T51" fmla="*/ 1978 h 2506"/>
                <a:gd name="T52" fmla="*/ 208 w 3009"/>
                <a:gd name="T53" fmla="*/ 2070 h 2506"/>
                <a:gd name="T54" fmla="*/ 240 w 3009"/>
                <a:gd name="T55" fmla="*/ 2150 h 2506"/>
                <a:gd name="T56" fmla="*/ 285 w 3009"/>
                <a:gd name="T57" fmla="*/ 2219 h 2506"/>
                <a:gd name="T58" fmla="*/ 340 w 3009"/>
                <a:gd name="T59" fmla="*/ 2272 h 2506"/>
                <a:gd name="T60" fmla="*/ 404 w 3009"/>
                <a:gd name="T61" fmla="*/ 2305 h 2506"/>
                <a:gd name="T62" fmla="*/ 474 w 3009"/>
                <a:gd name="T63" fmla="*/ 2316 h 2506"/>
                <a:gd name="T64" fmla="*/ 1839 w 3009"/>
                <a:gd name="T65" fmla="*/ 2316 h 2506"/>
                <a:gd name="T66" fmla="*/ 1879 w 3009"/>
                <a:gd name="T67" fmla="*/ 2414 h 2506"/>
                <a:gd name="T68" fmla="*/ 1930 w 3009"/>
                <a:gd name="T69" fmla="*/ 2506 h 2506"/>
                <a:gd name="T70" fmla="*/ 426 w 3009"/>
                <a:gd name="T71" fmla="*/ 2503 h 2506"/>
                <a:gd name="T72" fmla="*/ 334 w 3009"/>
                <a:gd name="T73" fmla="*/ 2480 h 2506"/>
                <a:gd name="T74" fmla="*/ 248 w 3009"/>
                <a:gd name="T75" fmla="*/ 2436 h 2506"/>
                <a:gd name="T76" fmla="*/ 173 w 3009"/>
                <a:gd name="T77" fmla="*/ 2374 h 2506"/>
                <a:gd name="T78" fmla="*/ 109 w 3009"/>
                <a:gd name="T79" fmla="*/ 2296 h 2506"/>
                <a:gd name="T80" fmla="*/ 57 w 3009"/>
                <a:gd name="T81" fmla="*/ 2204 h 2506"/>
                <a:gd name="T82" fmla="*/ 21 w 3009"/>
                <a:gd name="T83" fmla="*/ 2100 h 2506"/>
                <a:gd name="T84" fmla="*/ 2 w 3009"/>
                <a:gd name="T85" fmla="*/ 1988 h 2506"/>
                <a:gd name="T86" fmla="*/ 0 w 3009"/>
                <a:gd name="T87" fmla="*/ 576 h 2506"/>
                <a:gd name="T88" fmla="*/ 9 w 3009"/>
                <a:gd name="T89" fmla="*/ 460 h 2506"/>
                <a:gd name="T90" fmla="*/ 38 w 3009"/>
                <a:gd name="T91" fmla="*/ 352 h 2506"/>
                <a:gd name="T92" fmla="*/ 81 w 3009"/>
                <a:gd name="T93" fmla="*/ 254 h 2506"/>
                <a:gd name="T94" fmla="*/ 139 w 3009"/>
                <a:gd name="T95" fmla="*/ 169 h 2506"/>
                <a:gd name="T96" fmla="*/ 210 w 3009"/>
                <a:gd name="T97" fmla="*/ 99 h 2506"/>
                <a:gd name="T98" fmla="*/ 290 w 3009"/>
                <a:gd name="T99" fmla="*/ 45 h 2506"/>
                <a:gd name="T100" fmla="*/ 379 w 3009"/>
                <a:gd name="T101" fmla="*/ 12 h 2506"/>
                <a:gd name="T102" fmla="*/ 474 w 3009"/>
                <a:gd name="T103" fmla="*/ 0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9" h="2506">
                  <a:moveTo>
                    <a:pt x="474" y="0"/>
                  </a:moveTo>
                  <a:lnTo>
                    <a:pt x="2534" y="0"/>
                  </a:lnTo>
                  <a:lnTo>
                    <a:pt x="2583" y="3"/>
                  </a:lnTo>
                  <a:lnTo>
                    <a:pt x="2630" y="12"/>
                  </a:lnTo>
                  <a:lnTo>
                    <a:pt x="2676" y="26"/>
                  </a:lnTo>
                  <a:lnTo>
                    <a:pt x="2719" y="45"/>
                  </a:lnTo>
                  <a:lnTo>
                    <a:pt x="2760" y="69"/>
                  </a:lnTo>
                  <a:lnTo>
                    <a:pt x="2800" y="99"/>
                  </a:lnTo>
                  <a:lnTo>
                    <a:pt x="2836" y="132"/>
                  </a:lnTo>
                  <a:lnTo>
                    <a:pt x="2869" y="169"/>
                  </a:lnTo>
                  <a:lnTo>
                    <a:pt x="2901" y="210"/>
                  </a:lnTo>
                  <a:lnTo>
                    <a:pt x="2927" y="254"/>
                  </a:lnTo>
                  <a:lnTo>
                    <a:pt x="2952" y="302"/>
                  </a:lnTo>
                  <a:lnTo>
                    <a:pt x="2971" y="352"/>
                  </a:lnTo>
                  <a:lnTo>
                    <a:pt x="2987" y="405"/>
                  </a:lnTo>
                  <a:lnTo>
                    <a:pt x="2999" y="460"/>
                  </a:lnTo>
                  <a:lnTo>
                    <a:pt x="3006" y="517"/>
                  </a:lnTo>
                  <a:lnTo>
                    <a:pt x="3009" y="576"/>
                  </a:lnTo>
                  <a:lnTo>
                    <a:pt x="3009" y="1309"/>
                  </a:lnTo>
                  <a:lnTo>
                    <a:pt x="2949" y="1281"/>
                  </a:lnTo>
                  <a:lnTo>
                    <a:pt x="2886" y="1258"/>
                  </a:lnTo>
                  <a:lnTo>
                    <a:pt x="2819" y="1240"/>
                  </a:lnTo>
                  <a:lnTo>
                    <a:pt x="2819" y="576"/>
                  </a:lnTo>
                  <a:lnTo>
                    <a:pt x="2817" y="527"/>
                  </a:lnTo>
                  <a:lnTo>
                    <a:pt x="2811" y="480"/>
                  </a:lnTo>
                  <a:lnTo>
                    <a:pt x="2801" y="436"/>
                  </a:lnTo>
                  <a:lnTo>
                    <a:pt x="2787" y="395"/>
                  </a:lnTo>
                  <a:lnTo>
                    <a:pt x="2768" y="355"/>
                  </a:lnTo>
                  <a:lnTo>
                    <a:pt x="2748" y="319"/>
                  </a:lnTo>
                  <a:lnTo>
                    <a:pt x="2724" y="287"/>
                  </a:lnTo>
                  <a:lnTo>
                    <a:pt x="2697" y="258"/>
                  </a:lnTo>
                  <a:lnTo>
                    <a:pt x="2669" y="235"/>
                  </a:lnTo>
                  <a:lnTo>
                    <a:pt x="2638" y="215"/>
                  </a:lnTo>
                  <a:lnTo>
                    <a:pt x="2605" y="201"/>
                  </a:lnTo>
                  <a:lnTo>
                    <a:pt x="2570" y="192"/>
                  </a:lnTo>
                  <a:lnTo>
                    <a:pt x="2534" y="189"/>
                  </a:lnTo>
                  <a:lnTo>
                    <a:pt x="474" y="189"/>
                  </a:lnTo>
                  <a:lnTo>
                    <a:pt x="439" y="192"/>
                  </a:lnTo>
                  <a:lnTo>
                    <a:pt x="404" y="201"/>
                  </a:lnTo>
                  <a:lnTo>
                    <a:pt x="372" y="215"/>
                  </a:lnTo>
                  <a:lnTo>
                    <a:pt x="340" y="235"/>
                  </a:lnTo>
                  <a:lnTo>
                    <a:pt x="312" y="258"/>
                  </a:lnTo>
                  <a:lnTo>
                    <a:pt x="285" y="287"/>
                  </a:lnTo>
                  <a:lnTo>
                    <a:pt x="261" y="319"/>
                  </a:lnTo>
                  <a:lnTo>
                    <a:pt x="240" y="355"/>
                  </a:lnTo>
                  <a:lnTo>
                    <a:pt x="222" y="395"/>
                  </a:lnTo>
                  <a:lnTo>
                    <a:pt x="208" y="436"/>
                  </a:lnTo>
                  <a:lnTo>
                    <a:pt x="198" y="480"/>
                  </a:lnTo>
                  <a:lnTo>
                    <a:pt x="191" y="527"/>
                  </a:lnTo>
                  <a:lnTo>
                    <a:pt x="188" y="576"/>
                  </a:lnTo>
                  <a:lnTo>
                    <a:pt x="188" y="1929"/>
                  </a:lnTo>
                  <a:lnTo>
                    <a:pt x="191" y="1978"/>
                  </a:lnTo>
                  <a:lnTo>
                    <a:pt x="198" y="2025"/>
                  </a:lnTo>
                  <a:lnTo>
                    <a:pt x="208" y="2070"/>
                  </a:lnTo>
                  <a:lnTo>
                    <a:pt x="222" y="2112"/>
                  </a:lnTo>
                  <a:lnTo>
                    <a:pt x="240" y="2150"/>
                  </a:lnTo>
                  <a:lnTo>
                    <a:pt x="261" y="2186"/>
                  </a:lnTo>
                  <a:lnTo>
                    <a:pt x="285" y="2219"/>
                  </a:lnTo>
                  <a:lnTo>
                    <a:pt x="312" y="2247"/>
                  </a:lnTo>
                  <a:lnTo>
                    <a:pt x="340" y="2272"/>
                  </a:lnTo>
                  <a:lnTo>
                    <a:pt x="372" y="2291"/>
                  </a:lnTo>
                  <a:lnTo>
                    <a:pt x="404" y="2305"/>
                  </a:lnTo>
                  <a:lnTo>
                    <a:pt x="439" y="2313"/>
                  </a:lnTo>
                  <a:lnTo>
                    <a:pt x="474" y="2316"/>
                  </a:lnTo>
                  <a:lnTo>
                    <a:pt x="474" y="2316"/>
                  </a:lnTo>
                  <a:lnTo>
                    <a:pt x="1839" y="2316"/>
                  </a:lnTo>
                  <a:lnTo>
                    <a:pt x="1857" y="2366"/>
                  </a:lnTo>
                  <a:lnTo>
                    <a:pt x="1879" y="2414"/>
                  </a:lnTo>
                  <a:lnTo>
                    <a:pt x="1903" y="2461"/>
                  </a:lnTo>
                  <a:lnTo>
                    <a:pt x="1930" y="2506"/>
                  </a:lnTo>
                  <a:lnTo>
                    <a:pt x="474" y="2506"/>
                  </a:lnTo>
                  <a:lnTo>
                    <a:pt x="426" y="2503"/>
                  </a:lnTo>
                  <a:lnTo>
                    <a:pt x="379" y="2494"/>
                  </a:lnTo>
                  <a:lnTo>
                    <a:pt x="334" y="2480"/>
                  </a:lnTo>
                  <a:lnTo>
                    <a:pt x="290" y="2460"/>
                  </a:lnTo>
                  <a:lnTo>
                    <a:pt x="248" y="2436"/>
                  </a:lnTo>
                  <a:lnTo>
                    <a:pt x="210" y="2407"/>
                  </a:lnTo>
                  <a:lnTo>
                    <a:pt x="173" y="2374"/>
                  </a:lnTo>
                  <a:lnTo>
                    <a:pt x="139" y="2337"/>
                  </a:lnTo>
                  <a:lnTo>
                    <a:pt x="109" y="2296"/>
                  </a:lnTo>
                  <a:lnTo>
                    <a:pt x="81" y="2251"/>
                  </a:lnTo>
                  <a:lnTo>
                    <a:pt x="57" y="2204"/>
                  </a:lnTo>
                  <a:lnTo>
                    <a:pt x="38" y="2153"/>
                  </a:lnTo>
                  <a:lnTo>
                    <a:pt x="21" y="2100"/>
                  </a:lnTo>
                  <a:lnTo>
                    <a:pt x="9" y="2045"/>
                  </a:lnTo>
                  <a:lnTo>
                    <a:pt x="2" y="1988"/>
                  </a:lnTo>
                  <a:lnTo>
                    <a:pt x="0" y="1929"/>
                  </a:lnTo>
                  <a:lnTo>
                    <a:pt x="0" y="576"/>
                  </a:lnTo>
                  <a:lnTo>
                    <a:pt x="2" y="517"/>
                  </a:lnTo>
                  <a:lnTo>
                    <a:pt x="9" y="460"/>
                  </a:lnTo>
                  <a:lnTo>
                    <a:pt x="21" y="405"/>
                  </a:lnTo>
                  <a:lnTo>
                    <a:pt x="38" y="352"/>
                  </a:lnTo>
                  <a:lnTo>
                    <a:pt x="57" y="302"/>
                  </a:lnTo>
                  <a:lnTo>
                    <a:pt x="81" y="254"/>
                  </a:lnTo>
                  <a:lnTo>
                    <a:pt x="108" y="210"/>
                  </a:lnTo>
                  <a:lnTo>
                    <a:pt x="139" y="169"/>
                  </a:lnTo>
                  <a:lnTo>
                    <a:pt x="173" y="132"/>
                  </a:lnTo>
                  <a:lnTo>
                    <a:pt x="210" y="99"/>
                  </a:lnTo>
                  <a:lnTo>
                    <a:pt x="248" y="69"/>
                  </a:lnTo>
                  <a:lnTo>
                    <a:pt x="290" y="45"/>
                  </a:lnTo>
                  <a:lnTo>
                    <a:pt x="334" y="26"/>
                  </a:lnTo>
                  <a:lnTo>
                    <a:pt x="379" y="12"/>
                  </a:lnTo>
                  <a:lnTo>
                    <a:pt x="426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10"/>
            <p:cNvSpPr>
              <a:spLocks noEditPoints="1"/>
            </p:cNvSpPr>
            <p:nvPr/>
          </p:nvSpPr>
          <p:spPr bwMode="auto">
            <a:xfrm>
              <a:off x="7035" y="4134"/>
              <a:ext cx="82" cy="82"/>
            </a:xfrm>
            <a:custGeom>
              <a:avLst/>
              <a:gdLst>
                <a:gd name="T0" fmla="*/ 608 w 1311"/>
                <a:gd name="T1" fmla="*/ 291 h 1313"/>
                <a:gd name="T2" fmla="*/ 582 w 1311"/>
                <a:gd name="T3" fmla="*/ 310 h 1313"/>
                <a:gd name="T4" fmla="*/ 570 w 1311"/>
                <a:gd name="T5" fmla="*/ 343 h 1313"/>
                <a:gd name="T6" fmla="*/ 342 w 1311"/>
                <a:gd name="T7" fmla="*/ 571 h 1313"/>
                <a:gd name="T8" fmla="*/ 310 w 1311"/>
                <a:gd name="T9" fmla="*/ 583 h 1313"/>
                <a:gd name="T10" fmla="*/ 290 w 1311"/>
                <a:gd name="T11" fmla="*/ 609 h 1313"/>
                <a:gd name="T12" fmla="*/ 288 w 1311"/>
                <a:gd name="T13" fmla="*/ 687 h 1313"/>
                <a:gd name="T14" fmla="*/ 299 w 1311"/>
                <a:gd name="T15" fmla="*/ 719 h 1313"/>
                <a:gd name="T16" fmla="*/ 325 w 1311"/>
                <a:gd name="T17" fmla="*/ 739 h 1313"/>
                <a:gd name="T18" fmla="*/ 570 w 1311"/>
                <a:gd name="T19" fmla="*/ 741 h 1313"/>
                <a:gd name="T20" fmla="*/ 573 w 1311"/>
                <a:gd name="T21" fmla="*/ 987 h 1313"/>
                <a:gd name="T22" fmla="*/ 593 w 1311"/>
                <a:gd name="T23" fmla="*/ 1014 h 1313"/>
                <a:gd name="T24" fmla="*/ 625 w 1311"/>
                <a:gd name="T25" fmla="*/ 1025 h 1313"/>
                <a:gd name="T26" fmla="*/ 703 w 1311"/>
                <a:gd name="T27" fmla="*/ 1022 h 1313"/>
                <a:gd name="T28" fmla="*/ 729 w 1311"/>
                <a:gd name="T29" fmla="*/ 1003 h 1313"/>
                <a:gd name="T30" fmla="*/ 740 w 1311"/>
                <a:gd name="T31" fmla="*/ 970 h 1313"/>
                <a:gd name="T32" fmla="*/ 969 w 1311"/>
                <a:gd name="T33" fmla="*/ 741 h 1313"/>
                <a:gd name="T34" fmla="*/ 1001 w 1311"/>
                <a:gd name="T35" fmla="*/ 730 h 1313"/>
                <a:gd name="T36" fmla="*/ 1020 w 1311"/>
                <a:gd name="T37" fmla="*/ 704 h 1313"/>
                <a:gd name="T38" fmla="*/ 1024 w 1311"/>
                <a:gd name="T39" fmla="*/ 625 h 1313"/>
                <a:gd name="T40" fmla="*/ 1012 w 1311"/>
                <a:gd name="T41" fmla="*/ 594 h 1313"/>
                <a:gd name="T42" fmla="*/ 986 w 1311"/>
                <a:gd name="T43" fmla="*/ 574 h 1313"/>
                <a:gd name="T44" fmla="*/ 740 w 1311"/>
                <a:gd name="T45" fmla="*/ 571 h 1313"/>
                <a:gd name="T46" fmla="*/ 737 w 1311"/>
                <a:gd name="T47" fmla="*/ 326 h 1313"/>
                <a:gd name="T48" fmla="*/ 718 w 1311"/>
                <a:gd name="T49" fmla="*/ 299 h 1313"/>
                <a:gd name="T50" fmla="*/ 685 w 1311"/>
                <a:gd name="T51" fmla="*/ 288 h 1313"/>
                <a:gd name="T52" fmla="*/ 656 w 1311"/>
                <a:gd name="T53" fmla="*/ 0 h 1313"/>
                <a:gd name="T54" fmla="*/ 780 w 1311"/>
                <a:gd name="T55" fmla="*/ 13 h 1313"/>
                <a:gd name="T56" fmla="*/ 896 w 1311"/>
                <a:gd name="T57" fmla="*/ 46 h 1313"/>
                <a:gd name="T58" fmla="*/ 1003 w 1311"/>
                <a:gd name="T59" fmla="*/ 100 h 1313"/>
                <a:gd name="T60" fmla="*/ 1097 w 1311"/>
                <a:gd name="T61" fmla="*/ 172 h 1313"/>
                <a:gd name="T62" fmla="*/ 1177 w 1311"/>
                <a:gd name="T63" fmla="*/ 259 h 1313"/>
                <a:gd name="T64" fmla="*/ 1239 w 1311"/>
                <a:gd name="T65" fmla="*/ 360 h 1313"/>
                <a:gd name="T66" fmla="*/ 1284 w 1311"/>
                <a:gd name="T67" fmla="*/ 472 h 1313"/>
                <a:gd name="T68" fmla="*/ 1308 w 1311"/>
                <a:gd name="T69" fmla="*/ 593 h 1313"/>
                <a:gd name="T70" fmla="*/ 1308 w 1311"/>
                <a:gd name="T71" fmla="*/ 719 h 1313"/>
                <a:gd name="T72" fmla="*/ 1284 w 1311"/>
                <a:gd name="T73" fmla="*/ 840 h 1313"/>
                <a:gd name="T74" fmla="*/ 1239 w 1311"/>
                <a:gd name="T75" fmla="*/ 953 h 1313"/>
                <a:gd name="T76" fmla="*/ 1177 w 1311"/>
                <a:gd name="T77" fmla="*/ 1054 h 1313"/>
                <a:gd name="T78" fmla="*/ 1097 w 1311"/>
                <a:gd name="T79" fmla="*/ 1140 h 1313"/>
                <a:gd name="T80" fmla="*/ 1003 w 1311"/>
                <a:gd name="T81" fmla="*/ 1213 h 1313"/>
                <a:gd name="T82" fmla="*/ 896 w 1311"/>
                <a:gd name="T83" fmla="*/ 1267 h 1313"/>
                <a:gd name="T84" fmla="*/ 780 w 1311"/>
                <a:gd name="T85" fmla="*/ 1300 h 1313"/>
                <a:gd name="T86" fmla="*/ 656 w 1311"/>
                <a:gd name="T87" fmla="*/ 1313 h 1313"/>
                <a:gd name="T88" fmla="*/ 531 w 1311"/>
                <a:gd name="T89" fmla="*/ 1300 h 1313"/>
                <a:gd name="T90" fmla="*/ 415 w 1311"/>
                <a:gd name="T91" fmla="*/ 1267 h 1313"/>
                <a:gd name="T92" fmla="*/ 308 w 1311"/>
                <a:gd name="T93" fmla="*/ 1213 h 1313"/>
                <a:gd name="T94" fmla="*/ 214 w 1311"/>
                <a:gd name="T95" fmla="*/ 1140 h 1313"/>
                <a:gd name="T96" fmla="*/ 134 w 1311"/>
                <a:gd name="T97" fmla="*/ 1054 h 1313"/>
                <a:gd name="T98" fmla="*/ 70 w 1311"/>
                <a:gd name="T99" fmla="*/ 953 h 1313"/>
                <a:gd name="T100" fmla="*/ 27 w 1311"/>
                <a:gd name="T101" fmla="*/ 840 h 1313"/>
                <a:gd name="T102" fmla="*/ 3 w 1311"/>
                <a:gd name="T103" fmla="*/ 719 h 1313"/>
                <a:gd name="T104" fmla="*/ 3 w 1311"/>
                <a:gd name="T105" fmla="*/ 593 h 1313"/>
                <a:gd name="T106" fmla="*/ 27 w 1311"/>
                <a:gd name="T107" fmla="*/ 472 h 1313"/>
                <a:gd name="T108" fmla="*/ 70 w 1311"/>
                <a:gd name="T109" fmla="*/ 360 h 1313"/>
                <a:gd name="T110" fmla="*/ 134 w 1311"/>
                <a:gd name="T111" fmla="*/ 259 h 1313"/>
                <a:gd name="T112" fmla="*/ 214 w 1311"/>
                <a:gd name="T113" fmla="*/ 172 h 1313"/>
                <a:gd name="T114" fmla="*/ 308 w 1311"/>
                <a:gd name="T115" fmla="*/ 100 h 1313"/>
                <a:gd name="T116" fmla="*/ 415 w 1311"/>
                <a:gd name="T117" fmla="*/ 46 h 1313"/>
                <a:gd name="T118" fmla="*/ 531 w 1311"/>
                <a:gd name="T119" fmla="*/ 13 h 1313"/>
                <a:gd name="T120" fmla="*/ 656 w 1311"/>
                <a:gd name="T121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1" h="1313">
                  <a:moveTo>
                    <a:pt x="625" y="288"/>
                  </a:moveTo>
                  <a:lnTo>
                    <a:pt x="608" y="291"/>
                  </a:lnTo>
                  <a:lnTo>
                    <a:pt x="593" y="299"/>
                  </a:lnTo>
                  <a:lnTo>
                    <a:pt x="582" y="310"/>
                  </a:lnTo>
                  <a:lnTo>
                    <a:pt x="573" y="326"/>
                  </a:lnTo>
                  <a:lnTo>
                    <a:pt x="570" y="343"/>
                  </a:lnTo>
                  <a:lnTo>
                    <a:pt x="570" y="571"/>
                  </a:lnTo>
                  <a:lnTo>
                    <a:pt x="342" y="571"/>
                  </a:lnTo>
                  <a:lnTo>
                    <a:pt x="325" y="574"/>
                  </a:lnTo>
                  <a:lnTo>
                    <a:pt x="310" y="583"/>
                  </a:lnTo>
                  <a:lnTo>
                    <a:pt x="299" y="594"/>
                  </a:lnTo>
                  <a:lnTo>
                    <a:pt x="290" y="609"/>
                  </a:lnTo>
                  <a:lnTo>
                    <a:pt x="288" y="625"/>
                  </a:lnTo>
                  <a:lnTo>
                    <a:pt x="288" y="687"/>
                  </a:lnTo>
                  <a:lnTo>
                    <a:pt x="290" y="704"/>
                  </a:lnTo>
                  <a:lnTo>
                    <a:pt x="299" y="719"/>
                  </a:lnTo>
                  <a:lnTo>
                    <a:pt x="310" y="730"/>
                  </a:lnTo>
                  <a:lnTo>
                    <a:pt x="325" y="739"/>
                  </a:lnTo>
                  <a:lnTo>
                    <a:pt x="342" y="741"/>
                  </a:lnTo>
                  <a:lnTo>
                    <a:pt x="570" y="741"/>
                  </a:lnTo>
                  <a:lnTo>
                    <a:pt x="570" y="970"/>
                  </a:lnTo>
                  <a:lnTo>
                    <a:pt x="573" y="987"/>
                  </a:lnTo>
                  <a:lnTo>
                    <a:pt x="582" y="1003"/>
                  </a:lnTo>
                  <a:lnTo>
                    <a:pt x="593" y="1014"/>
                  </a:lnTo>
                  <a:lnTo>
                    <a:pt x="608" y="1022"/>
                  </a:lnTo>
                  <a:lnTo>
                    <a:pt x="625" y="1025"/>
                  </a:lnTo>
                  <a:lnTo>
                    <a:pt x="685" y="1025"/>
                  </a:lnTo>
                  <a:lnTo>
                    <a:pt x="703" y="1022"/>
                  </a:lnTo>
                  <a:lnTo>
                    <a:pt x="718" y="1014"/>
                  </a:lnTo>
                  <a:lnTo>
                    <a:pt x="729" y="1003"/>
                  </a:lnTo>
                  <a:lnTo>
                    <a:pt x="737" y="987"/>
                  </a:lnTo>
                  <a:lnTo>
                    <a:pt x="740" y="970"/>
                  </a:lnTo>
                  <a:lnTo>
                    <a:pt x="740" y="741"/>
                  </a:lnTo>
                  <a:lnTo>
                    <a:pt x="969" y="741"/>
                  </a:lnTo>
                  <a:lnTo>
                    <a:pt x="986" y="739"/>
                  </a:lnTo>
                  <a:lnTo>
                    <a:pt x="1001" y="730"/>
                  </a:lnTo>
                  <a:lnTo>
                    <a:pt x="1012" y="719"/>
                  </a:lnTo>
                  <a:lnTo>
                    <a:pt x="1020" y="704"/>
                  </a:lnTo>
                  <a:lnTo>
                    <a:pt x="1024" y="687"/>
                  </a:lnTo>
                  <a:lnTo>
                    <a:pt x="1024" y="625"/>
                  </a:lnTo>
                  <a:lnTo>
                    <a:pt x="1020" y="609"/>
                  </a:lnTo>
                  <a:lnTo>
                    <a:pt x="1012" y="594"/>
                  </a:lnTo>
                  <a:lnTo>
                    <a:pt x="1001" y="583"/>
                  </a:lnTo>
                  <a:lnTo>
                    <a:pt x="986" y="574"/>
                  </a:lnTo>
                  <a:lnTo>
                    <a:pt x="969" y="571"/>
                  </a:lnTo>
                  <a:lnTo>
                    <a:pt x="740" y="571"/>
                  </a:lnTo>
                  <a:lnTo>
                    <a:pt x="740" y="343"/>
                  </a:lnTo>
                  <a:lnTo>
                    <a:pt x="737" y="326"/>
                  </a:lnTo>
                  <a:lnTo>
                    <a:pt x="729" y="310"/>
                  </a:lnTo>
                  <a:lnTo>
                    <a:pt x="718" y="299"/>
                  </a:lnTo>
                  <a:lnTo>
                    <a:pt x="703" y="291"/>
                  </a:lnTo>
                  <a:lnTo>
                    <a:pt x="685" y="288"/>
                  </a:lnTo>
                  <a:lnTo>
                    <a:pt x="625" y="288"/>
                  </a:lnTo>
                  <a:close/>
                  <a:moveTo>
                    <a:pt x="656" y="0"/>
                  </a:moveTo>
                  <a:lnTo>
                    <a:pt x="719" y="3"/>
                  </a:lnTo>
                  <a:lnTo>
                    <a:pt x="780" y="13"/>
                  </a:lnTo>
                  <a:lnTo>
                    <a:pt x="839" y="27"/>
                  </a:lnTo>
                  <a:lnTo>
                    <a:pt x="896" y="46"/>
                  </a:lnTo>
                  <a:lnTo>
                    <a:pt x="951" y="71"/>
                  </a:lnTo>
                  <a:lnTo>
                    <a:pt x="1003" y="100"/>
                  </a:lnTo>
                  <a:lnTo>
                    <a:pt x="1052" y="134"/>
                  </a:lnTo>
                  <a:lnTo>
                    <a:pt x="1097" y="172"/>
                  </a:lnTo>
                  <a:lnTo>
                    <a:pt x="1139" y="214"/>
                  </a:lnTo>
                  <a:lnTo>
                    <a:pt x="1177" y="259"/>
                  </a:lnTo>
                  <a:lnTo>
                    <a:pt x="1211" y="308"/>
                  </a:lnTo>
                  <a:lnTo>
                    <a:pt x="1239" y="360"/>
                  </a:lnTo>
                  <a:lnTo>
                    <a:pt x="1265" y="415"/>
                  </a:lnTo>
                  <a:lnTo>
                    <a:pt x="1284" y="472"/>
                  </a:lnTo>
                  <a:lnTo>
                    <a:pt x="1298" y="532"/>
                  </a:lnTo>
                  <a:lnTo>
                    <a:pt x="1308" y="593"/>
                  </a:lnTo>
                  <a:lnTo>
                    <a:pt x="1311" y="656"/>
                  </a:lnTo>
                  <a:lnTo>
                    <a:pt x="1308" y="719"/>
                  </a:lnTo>
                  <a:lnTo>
                    <a:pt x="1298" y="781"/>
                  </a:lnTo>
                  <a:lnTo>
                    <a:pt x="1284" y="840"/>
                  </a:lnTo>
                  <a:lnTo>
                    <a:pt x="1265" y="898"/>
                  </a:lnTo>
                  <a:lnTo>
                    <a:pt x="1239" y="953"/>
                  </a:lnTo>
                  <a:lnTo>
                    <a:pt x="1211" y="1005"/>
                  </a:lnTo>
                  <a:lnTo>
                    <a:pt x="1177" y="1054"/>
                  </a:lnTo>
                  <a:lnTo>
                    <a:pt x="1139" y="1098"/>
                  </a:lnTo>
                  <a:lnTo>
                    <a:pt x="1097" y="1140"/>
                  </a:lnTo>
                  <a:lnTo>
                    <a:pt x="1052" y="1179"/>
                  </a:lnTo>
                  <a:lnTo>
                    <a:pt x="1003" y="1213"/>
                  </a:lnTo>
                  <a:lnTo>
                    <a:pt x="951" y="1242"/>
                  </a:lnTo>
                  <a:lnTo>
                    <a:pt x="896" y="1267"/>
                  </a:lnTo>
                  <a:lnTo>
                    <a:pt x="839" y="1286"/>
                  </a:lnTo>
                  <a:lnTo>
                    <a:pt x="780" y="1300"/>
                  </a:lnTo>
                  <a:lnTo>
                    <a:pt x="719" y="1309"/>
                  </a:lnTo>
                  <a:lnTo>
                    <a:pt x="656" y="1313"/>
                  </a:lnTo>
                  <a:lnTo>
                    <a:pt x="593" y="1309"/>
                  </a:lnTo>
                  <a:lnTo>
                    <a:pt x="531" y="1300"/>
                  </a:lnTo>
                  <a:lnTo>
                    <a:pt x="472" y="1286"/>
                  </a:lnTo>
                  <a:lnTo>
                    <a:pt x="415" y="1267"/>
                  </a:lnTo>
                  <a:lnTo>
                    <a:pt x="360" y="1242"/>
                  </a:lnTo>
                  <a:lnTo>
                    <a:pt x="308" y="1213"/>
                  </a:lnTo>
                  <a:lnTo>
                    <a:pt x="259" y="1179"/>
                  </a:lnTo>
                  <a:lnTo>
                    <a:pt x="214" y="1140"/>
                  </a:lnTo>
                  <a:lnTo>
                    <a:pt x="171" y="1098"/>
                  </a:lnTo>
                  <a:lnTo>
                    <a:pt x="134" y="1054"/>
                  </a:lnTo>
                  <a:lnTo>
                    <a:pt x="100" y="1005"/>
                  </a:lnTo>
                  <a:lnTo>
                    <a:pt x="70" y="953"/>
                  </a:lnTo>
                  <a:lnTo>
                    <a:pt x="46" y="898"/>
                  </a:lnTo>
                  <a:lnTo>
                    <a:pt x="27" y="840"/>
                  </a:lnTo>
                  <a:lnTo>
                    <a:pt x="12" y="781"/>
                  </a:lnTo>
                  <a:lnTo>
                    <a:pt x="3" y="719"/>
                  </a:lnTo>
                  <a:lnTo>
                    <a:pt x="0" y="656"/>
                  </a:lnTo>
                  <a:lnTo>
                    <a:pt x="3" y="593"/>
                  </a:lnTo>
                  <a:lnTo>
                    <a:pt x="12" y="532"/>
                  </a:lnTo>
                  <a:lnTo>
                    <a:pt x="27" y="472"/>
                  </a:lnTo>
                  <a:lnTo>
                    <a:pt x="46" y="415"/>
                  </a:lnTo>
                  <a:lnTo>
                    <a:pt x="70" y="360"/>
                  </a:lnTo>
                  <a:lnTo>
                    <a:pt x="100" y="308"/>
                  </a:lnTo>
                  <a:lnTo>
                    <a:pt x="134" y="259"/>
                  </a:lnTo>
                  <a:lnTo>
                    <a:pt x="171" y="214"/>
                  </a:lnTo>
                  <a:lnTo>
                    <a:pt x="214" y="172"/>
                  </a:lnTo>
                  <a:lnTo>
                    <a:pt x="259" y="134"/>
                  </a:lnTo>
                  <a:lnTo>
                    <a:pt x="308" y="100"/>
                  </a:lnTo>
                  <a:lnTo>
                    <a:pt x="360" y="71"/>
                  </a:lnTo>
                  <a:lnTo>
                    <a:pt x="415" y="46"/>
                  </a:lnTo>
                  <a:lnTo>
                    <a:pt x="472" y="27"/>
                  </a:lnTo>
                  <a:lnTo>
                    <a:pt x="531" y="13"/>
                  </a:lnTo>
                  <a:lnTo>
                    <a:pt x="593" y="3"/>
                  </a:lnTo>
                  <a:lnTo>
                    <a:pt x="6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447953" y="4161095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47953" y="4702405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96775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26822" y="610456"/>
            <a:ext cx="1947415" cy="62475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966222" y="1250576"/>
            <a:ext cx="5406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Reference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985100" y="181510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7985100" y="2543083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4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7985100" y="2912271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34635" y="3311171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012905" y="4350810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0,900%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012905" y="4719998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62440" y="5118898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7537" y="5727412"/>
            <a:ext cx="4554062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ate B2C administrate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administrate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empowered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7537" y="5418980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3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88156" y="1492001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47684" y="1834615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3480" y="3189184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3008" y="3531798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8804" y="4881549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8332" y="5224163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1C720-9B76-4F64-BAF8-25CF7F2434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6302832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C3544D-50AC-4803-9E79-895F6A39A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590EA7-8E9F-4F0C-A690-E1522CC547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740AD69C-3AD9-4959-ADC5-86633C28CF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8740423" y="0"/>
            <a:ext cx="345157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83700" y="849424"/>
            <a:ext cx="543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1002578" y="141395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433121" y="3757536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46097" y="5109045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085935" y="5109044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5825773" y="5109043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199304" y="3757536"/>
            <a:ext cx="1563717" cy="727320"/>
            <a:chOff x="1884114" y="1667077"/>
            <a:chExt cx="1563717" cy="72732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5965487" y="3757536"/>
            <a:ext cx="1563717" cy="727320"/>
            <a:chOff x="1884114" y="1667077"/>
            <a:chExt cx="1563717" cy="72732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60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9204189" y="1197853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659569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204189" y="2665987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2127703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204189" y="4134121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3595837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204189" y="5602255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5063971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210423567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345879" y="3711387"/>
            <a:ext cx="854283" cy="90536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Isosceles Triangle 4"/>
          <p:cNvSpPr/>
          <p:nvPr/>
        </p:nvSpPr>
        <p:spPr>
          <a:xfrm>
            <a:off x="9960671" y="5961000"/>
            <a:ext cx="854284" cy="8969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Description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1939815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25688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19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5536324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4422197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9132833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018706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542E35-2CB9-499F-A133-255CD7738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1FA38A-4B03-4137-B402-18A3FA05E1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B43FD3F-F320-483C-9E70-9BDEC688B8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4608720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749673" y="1078218"/>
            <a:ext cx="377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Brand Electric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768551" y="1642746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508132-8E8C-45C9-AD4E-F95CD8A03E58}"/>
              </a:ext>
            </a:extLst>
          </p:cNvPr>
          <p:cNvSpPr txBox="1"/>
          <p:nvPr/>
        </p:nvSpPr>
        <p:spPr>
          <a:xfrm>
            <a:off x="7884333" y="2304699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MOMENT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ECFBFB04-DC5A-40E4-81AC-5617EF330409}"/>
              </a:ext>
            </a:extLst>
          </p:cNvPr>
          <p:cNvSpPr txBox="1"/>
          <p:nvPr/>
        </p:nvSpPr>
        <p:spPr>
          <a:xfrm>
            <a:off x="7884333" y="2563364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E07DF3-C170-4445-9788-7EFE6CFA8B1D}"/>
              </a:ext>
            </a:extLst>
          </p:cNvPr>
          <p:cNvSpPr txBox="1"/>
          <p:nvPr/>
        </p:nvSpPr>
        <p:spPr>
          <a:xfrm>
            <a:off x="7884333" y="3273403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HAPPY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6" name="7 CuadroTexto">
            <a:extLst>
              <a:ext uri="{FF2B5EF4-FFF2-40B4-BE49-F238E27FC236}">
                <a16:creationId xmlns:a16="http://schemas.microsoft.com/office/drawing/2014/main" id="{60695729-8352-439F-97D1-81ED87726FA3}"/>
              </a:ext>
            </a:extLst>
          </p:cNvPr>
          <p:cNvSpPr txBox="1"/>
          <p:nvPr/>
        </p:nvSpPr>
        <p:spPr>
          <a:xfrm>
            <a:off x="7884333" y="3532068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3" y="424210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SMILE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450077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2" y="520124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PARTY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0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545991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A6501B-5043-47D3-9467-AB56E0056F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A97B3D-D7DA-492D-B2EB-6086CD11BC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AF25FF-D4B7-4151-B5A4-276DCCE573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6054385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34050" y="5200650"/>
            <a:ext cx="6457950" cy="1657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7201" y="1070596"/>
            <a:ext cx="692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Services 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86079" y="163512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2461262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2867367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372249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4128598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0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4983724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5389829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40937" y="5972857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40937" y="5664425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9116955" y="5966910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116955" y="5658478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ECFAF65-EE07-4FB9-8ED7-03AAD80B3E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116292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1488888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/>
          </p:nvPr>
        </p:nvGraphicFramePr>
        <p:xfrm>
          <a:off x="6455335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1649087" y="5356847"/>
            <a:ext cx="8893826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based expertise and cross-media growth strategies. Seamlessly visualize quality intellectual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Seamlessly capital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207640665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A7C6ED-A249-4530-91C3-DE3CDA1394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F9669FE-7393-40C4-BF0D-2910159B8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1" y="2800351"/>
            <a:ext cx="7067549" cy="1743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47172" y="3652984"/>
            <a:ext cx="5724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Get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 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6050" y="421751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6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49317" y="4980150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7172" y="5473423"/>
            <a:ext cx="57241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 same vocabulary.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2617954" y="498298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</p:spTree>
    <p:extLst>
      <p:ext uri="{BB962C8B-B14F-4D97-AF65-F5344CB8AC3E}">
        <p14:creationId xmlns:p14="http://schemas.microsoft.com/office/powerpoint/2010/main" val="247925876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523019" y="2225675"/>
          <a:ext cx="5367336" cy="357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8716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4601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5607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1492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677546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B9470AA-088A-4B54-B2F7-B9BEF0CB1E95}"/>
              </a:ext>
            </a:extLst>
          </p:cNvPr>
          <p:cNvGrpSpPr/>
          <p:nvPr/>
        </p:nvGrpSpPr>
        <p:grpSpPr>
          <a:xfrm>
            <a:off x="3817221" y="1998872"/>
            <a:ext cx="4557558" cy="3956303"/>
            <a:chOff x="3579445" y="1574483"/>
            <a:chExt cx="5033109" cy="4369117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838B14E8-0E36-4378-8B1F-05E3FDECFAE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993211" y="4490505"/>
              <a:ext cx="4228812" cy="672034"/>
            </a:xfrm>
            <a:custGeom>
              <a:avLst/>
              <a:gdLst>
                <a:gd name="T0" fmla="*/ 473 w 4732"/>
                <a:gd name="T1" fmla="*/ 752 h 752"/>
                <a:gd name="T2" fmla="*/ 4286 w 4732"/>
                <a:gd name="T3" fmla="*/ 752 h 752"/>
                <a:gd name="T4" fmla="*/ 4732 w 4732"/>
                <a:gd name="T5" fmla="*/ 0 h 752"/>
                <a:gd name="T6" fmla="*/ 0 w 4732"/>
                <a:gd name="T7" fmla="*/ 0 h 752"/>
                <a:gd name="T8" fmla="*/ 473 w 4732"/>
                <a:gd name="T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2" h="752">
                  <a:moveTo>
                    <a:pt x="473" y="752"/>
                  </a:moveTo>
                  <a:lnTo>
                    <a:pt x="4286" y="752"/>
                  </a:lnTo>
                  <a:lnTo>
                    <a:pt x="4732" y="0"/>
                  </a:lnTo>
                  <a:lnTo>
                    <a:pt x="0" y="0"/>
                  </a:lnTo>
                  <a:lnTo>
                    <a:pt x="473" y="75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368815B0-4DA9-4BF0-987E-25C30C8A630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15913" y="3872983"/>
              <a:ext cx="3407536" cy="617521"/>
            </a:xfrm>
            <a:custGeom>
              <a:avLst/>
              <a:gdLst>
                <a:gd name="T0" fmla="*/ 3402 w 3813"/>
                <a:gd name="T1" fmla="*/ 691 h 691"/>
                <a:gd name="T2" fmla="*/ 3813 w 3813"/>
                <a:gd name="T3" fmla="*/ 0 h 691"/>
                <a:gd name="T4" fmla="*/ 0 w 3813"/>
                <a:gd name="T5" fmla="*/ 0 h 691"/>
                <a:gd name="T6" fmla="*/ 446 w 3813"/>
                <a:gd name="T7" fmla="*/ 691 h 691"/>
                <a:gd name="T8" fmla="*/ 3402 w 381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3" h="691">
                  <a:moveTo>
                    <a:pt x="3402" y="691"/>
                  </a:moveTo>
                  <a:lnTo>
                    <a:pt x="3813" y="0"/>
                  </a:lnTo>
                  <a:lnTo>
                    <a:pt x="0" y="0"/>
                  </a:lnTo>
                  <a:lnTo>
                    <a:pt x="446" y="691"/>
                  </a:lnTo>
                  <a:lnTo>
                    <a:pt x="3402" y="6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E9D3CE-E6DB-47C1-8902-C12222C517D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36296" y="2387716"/>
              <a:ext cx="1821285" cy="813233"/>
            </a:xfrm>
            <a:custGeom>
              <a:avLst/>
              <a:gdLst>
                <a:gd name="T0" fmla="*/ 0 w 2038"/>
                <a:gd name="T1" fmla="*/ 0 h 910"/>
                <a:gd name="T2" fmla="*/ 586 w 2038"/>
                <a:gd name="T3" fmla="*/ 910 h 910"/>
                <a:gd name="T4" fmla="*/ 1487 w 2038"/>
                <a:gd name="T5" fmla="*/ 910 h 910"/>
                <a:gd name="T6" fmla="*/ 2038 w 2038"/>
                <a:gd name="T7" fmla="*/ 0 h 910"/>
                <a:gd name="T8" fmla="*/ 0 w 2038"/>
                <a:gd name="T9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910">
                  <a:moveTo>
                    <a:pt x="0" y="0"/>
                  </a:moveTo>
                  <a:lnTo>
                    <a:pt x="586" y="910"/>
                  </a:lnTo>
                  <a:lnTo>
                    <a:pt x="1487" y="910"/>
                  </a:lnTo>
                  <a:lnTo>
                    <a:pt x="20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8BB253B-91CD-44F7-A9FF-3B18D1FE9EC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79445" y="5162538"/>
              <a:ext cx="5025066" cy="640756"/>
            </a:xfrm>
            <a:custGeom>
              <a:avLst/>
              <a:gdLst>
                <a:gd name="T0" fmla="*/ 5195 w 5623"/>
                <a:gd name="T1" fmla="*/ 717 h 717"/>
                <a:gd name="T2" fmla="*/ 5623 w 5623"/>
                <a:gd name="T3" fmla="*/ 0 h 717"/>
                <a:gd name="T4" fmla="*/ 0 w 5623"/>
                <a:gd name="T5" fmla="*/ 0 h 717"/>
                <a:gd name="T6" fmla="*/ 463 w 5623"/>
                <a:gd name="T7" fmla="*/ 717 h 717"/>
                <a:gd name="T8" fmla="*/ 5195 w 5623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3" h="717">
                  <a:moveTo>
                    <a:pt x="5195" y="717"/>
                  </a:moveTo>
                  <a:lnTo>
                    <a:pt x="5623" y="0"/>
                  </a:lnTo>
                  <a:lnTo>
                    <a:pt x="0" y="0"/>
                  </a:lnTo>
                  <a:lnTo>
                    <a:pt x="463" y="717"/>
                  </a:lnTo>
                  <a:lnTo>
                    <a:pt x="5195" y="71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49C83F52-A09E-491F-8E48-13742FDA060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814487" y="3200949"/>
              <a:ext cx="2641667" cy="672034"/>
            </a:xfrm>
            <a:custGeom>
              <a:avLst/>
              <a:gdLst>
                <a:gd name="T0" fmla="*/ 2956 w 2956"/>
                <a:gd name="T1" fmla="*/ 0 h 752"/>
                <a:gd name="T2" fmla="*/ 0 w 2956"/>
                <a:gd name="T3" fmla="*/ 0 h 752"/>
                <a:gd name="T4" fmla="*/ 472 w 2956"/>
                <a:gd name="T5" fmla="*/ 752 h 752"/>
                <a:gd name="T6" fmla="*/ 2510 w 2956"/>
                <a:gd name="T7" fmla="*/ 752 h 752"/>
                <a:gd name="T8" fmla="*/ 2956 w 295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6" h="752">
                  <a:moveTo>
                    <a:pt x="2956" y="0"/>
                  </a:moveTo>
                  <a:lnTo>
                    <a:pt x="0" y="0"/>
                  </a:lnTo>
                  <a:lnTo>
                    <a:pt x="472" y="752"/>
                  </a:lnTo>
                  <a:lnTo>
                    <a:pt x="2510" y="752"/>
                  </a:lnTo>
                  <a:lnTo>
                    <a:pt x="2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id="{C0761479-4EF3-40AF-A12E-850CE6824F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87488" y="5686225"/>
              <a:ext cx="5025066" cy="257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87229ED-24E3-4EFE-B133-F5258DE743FA}"/>
                </a:ext>
              </a:extLst>
            </p:cNvPr>
            <p:cNvSpPr/>
            <p:nvPr/>
          </p:nvSpPr>
          <p:spPr>
            <a:xfrm>
              <a:off x="5758780" y="1574483"/>
              <a:ext cx="809659" cy="81323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959210B-754F-4F80-9B8B-1B87543B665F}"/>
              </a:ext>
            </a:extLst>
          </p:cNvPr>
          <p:cNvSpPr txBox="1"/>
          <p:nvPr/>
        </p:nvSpPr>
        <p:spPr>
          <a:xfrm>
            <a:off x="1062798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7DB83-C5CB-4DEB-A800-A06DCBBF1041}"/>
              </a:ext>
            </a:extLst>
          </p:cNvPr>
          <p:cNvSpPr txBox="1"/>
          <p:nvPr/>
        </p:nvSpPr>
        <p:spPr>
          <a:xfrm>
            <a:off x="1062799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C0E9E1-D0EC-4E28-A947-8818C3A570D9}"/>
              </a:ext>
            </a:extLst>
          </p:cNvPr>
          <p:cNvSpPr txBox="1"/>
          <p:nvPr/>
        </p:nvSpPr>
        <p:spPr>
          <a:xfrm>
            <a:off x="1062798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3FA368-9CEB-4434-BD82-B2CEC7FE5F92}"/>
              </a:ext>
            </a:extLst>
          </p:cNvPr>
          <p:cNvSpPr txBox="1"/>
          <p:nvPr/>
        </p:nvSpPr>
        <p:spPr>
          <a:xfrm>
            <a:off x="1062799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3DA666-A998-4963-9F13-461491983D39}"/>
              </a:ext>
            </a:extLst>
          </p:cNvPr>
          <p:cNvSpPr txBox="1"/>
          <p:nvPr/>
        </p:nvSpPr>
        <p:spPr>
          <a:xfrm>
            <a:off x="9463106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B48788-4601-45FF-B6D8-917A1E340E27}"/>
              </a:ext>
            </a:extLst>
          </p:cNvPr>
          <p:cNvSpPr txBox="1"/>
          <p:nvPr/>
        </p:nvSpPr>
        <p:spPr>
          <a:xfrm>
            <a:off x="7726618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20878F-8E59-4C0D-81FF-A1C9A5FAAEAF}"/>
              </a:ext>
            </a:extLst>
          </p:cNvPr>
          <p:cNvSpPr txBox="1"/>
          <p:nvPr/>
        </p:nvSpPr>
        <p:spPr>
          <a:xfrm>
            <a:off x="9463106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D668E7-10EB-4614-885A-36796FD4BDC1}"/>
              </a:ext>
            </a:extLst>
          </p:cNvPr>
          <p:cNvSpPr txBox="1"/>
          <p:nvPr/>
        </p:nvSpPr>
        <p:spPr>
          <a:xfrm>
            <a:off x="8331158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3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89101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33086-9595-4168-BCC1-9EABFE54E559}"/>
              </a:ext>
            </a:extLst>
          </p:cNvPr>
          <p:cNvGrpSpPr/>
          <p:nvPr/>
        </p:nvGrpSpPr>
        <p:grpSpPr>
          <a:xfrm>
            <a:off x="1254646" y="2559451"/>
            <a:ext cx="4486397" cy="1114066"/>
            <a:chOff x="1289370" y="2871967"/>
            <a:chExt cx="4486397" cy="1114066"/>
          </a:xfrm>
        </p:grpSpPr>
        <p:grpSp>
          <p:nvGrpSpPr>
            <p:cNvPr id="2" name="กลุ่ม 84">
              <a:extLst>
                <a:ext uri="{FF2B5EF4-FFF2-40B4-BE49-F238E27FC236}">
                  <a16:creationId xmlns:a16="http://schemas.microsoft.com/office/drawing/2014/main" id="{5CD921C0-005D-4A82-A19A-221FA9127C35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3" name="Freeform 6">
                <a:extLst>
                  <a:ext uri="{FF2B5EF4-FFF2-40B4-BE49-F238E27FC236}">
                    <a16:creationId xmlns:a16="http://schemas.microsoft.com/office/drawing/2014/main" id="{11157492-5159-4D96-B643-10E9A6B78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" name="Oval 14">
                <a:extLst>
                  <a:ext uri="{FF2B5EF4-FFF2-40B4-BE49-F238E27FC236}">
                    <a16:creationId xmlns:a16="http://schemas.microsoft.com/office/drawing/2014/main" id="{2D9CA111-3AE8-4383-BBBB-13E2839D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DABCD3-708F-45F0-A1E6-7E20423DC52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7335DB-D3CB-4A34-8EC5-5D073857490B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E24C5D-DA89-4DC7-B56D-5354906726F7}"/>
              </a:ext>
            </a:extLst>
          </p:cNvPr>
          <p:cNvGrpSpPr/>
          <p:nvPr/>
        </p:nvGrpSpPr>
        <p:grpSpPr>
          <a:xfrm>
            <a:off x="1254645" y="4089238"/>
            <a:ext cx="4486397" cy="1114066"/>
            <a:chOff x="1289370" y="2871967"/>
            <a:chExt cx="4486397" cy="1114066"/>
          </a:xfrm>
        </p:grpSpPr>
        <p:grpSp>
          <p:nvGrpSpPr>
            <p:cNvPr id="18" name="กลุ่ม 84">
              <a:extLst>
                <a:ext uri="{FF2B5EF4-FFF2-40B4-BE49-F238E27FC236}">
                  <a16:creationId xmlns:a16="http://schemas.microsoft.com/office/drawing/2014/main" id="{2681B5ED-FF68-4191-ADDC-0E023FDB10C1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21" name="Freeform 6">
                <a:extLst>
                  <a:ext uri="{FF2B5EF4-FFF2-40B4-BE49-F238E27FC236}">
                    <a16:creationId xmlns:a16="http://schemas.microsoft.com/office/drawing/2014/main" id="{B879B1F2-1378-42FB-8AB2-1EA637D3A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2" name="Oval 14">
                <a:extLst>
                  <a:ext uri="{FF2B5EF4-FFF2-40B4-BE49-F238E27FC236}">
                    <a16:creationId xmlns:a16="http://schemas.microsoft.com/office/drawing/2014/main" id="{8FC0554E-C162-4CB7-A34E-CD5325CD5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A618CA0-C61E-477A-9E01-B4CFCBFCE06F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6153AC-A6BD-429F-9085-F5849CA036E1}"/>
                </a:ext>
              </a:extLst>
            </p:cNvPr>
            <p:cNvSpPr/>
            <p:nvPr/>
          </p:nvSpPr>
          <p:spPr>
            <a:xfrm>
              <a:off x="1536377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369968-B52C-4DD5-8E3C-911E110621D1}"/>
              </a:ext>
            </a:extLst>
          </p:cNvPr>
          <p:cNvGrpSpPr/>
          <p:nvPr/>
        </p:nvGrpSpPr>
        <p:grpSpPr>
          <a:xfrm>
            <a:off x="6604079" y="2559451"/>
            <a:ext cx="4486397" cy="1114066"/>
            <a:chOff x="1289370" y="2871967"/>
            <a:chExt cx="4486397" cy="1114066"/>
          </a:xfrm>
        </p:grpSpPr>
        <p:grpSp>
          <p:nvGrpSpPr>
            <p:cNvPr id="24" name="กลุ่ม 84">
              <a:extLst>
                <a:ext uri="{FF2B5EF4-FFF2-40B4-BE49-F238E27FC236}">
                  <a16:creationId xmlns:a16="http://schemas.microsoft.com/office/drawing/2014/main" id="{A0E5BA6D-ADE7-478B-ABD2-88BD23DD1943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124077C5-9685-4651-9C7A-C36980E8C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dirty="0"/>
              </a:p>
            </p:txBody>
          </p:sp>
          <p:sp>
            <p:nvSpPr>
              <p:cNvPr id="28" name="Oval 14">
                <a:extLst>
                  <a:ext uri="{FF2B5EF4-FFF2-40B4-BE49-F238E27FC236}">
                    <a16:creationId xmlns:a16="http://schemas.microsoft.com/office/drawing/2014/main" id="{8E763CCC-1D11-4B1D-9B09-F2082C132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A5D87A-721D-41EF-8507-75A3C023A53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20ADB8A-2B9B-4FA4-9679-D57000B96766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1B95DBD-F0B6-417C-9EE7-900B1F4627D3}"/>
              </a:ext>
            </a:extLst>
          </p:cNvPr>
          <p:cNvGrpSpPr/>
          <p:nvPr/>
        </p:nvGrpSpPr>
        <p:grpSpPr>
          <a:xfrm>
            <a:off x="6604078" y="4089238"/>
            <a:ext cx="4486397" cy="1114066"/>
            <a:chOff x="1289370" y="2871967"/>
            <a:chExt cx="4486397" cy="1114066"/>
          </a:xfrm>
        </p:grpSpPr>
        <p:grpSp>
          <p:nvGrpSpPr>
            <p:cNvPr id="30" name="กลุ่ม 84">
              <a:extLst>
                <a:ext uri="{FF2B5EF4-FFF2-40B4-BE49-F238E27FC236}">
                  <a16:creationId xmlns:a16="http://schemas.microsoft.com/office/drawing/2014/main" id="{6F0011B2-4352-4DB6-85E3-12C4FF3D0727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33" name="Freeform 6">
                <a:extLst>
                  <a:ext uri="{FF2B5EF4-FFF2-40B4-BE49-F238E27FC236}">
                    <a16:creationId xmlns:a16="http://schemas.microsoft.com/office/drawing/2014/main" id="{C2DD6DC8-EA64-426B-94BC-8A068D116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4" name="Oval 14">
                <a:extLst>
                  <a:ext uri="{FF2B5EF4-FFF2-40B4-BE49-F238E27FC236}">
                    <a16:creationId xmlns:a16="http://schemas.microsoft.com/office/drawing/2014/main" id="{CC4A46F7-AB5C-436F-B811-514E8B3C4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2DEF28-2836-475E-8AF5-D592190813B2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68E343C-A326-4324-8CF0-CF079715C863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26191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8B0592CA-79E8-4A46-BFA7-207D19321D2C}"/>
              </a:ext>
            </a:extLst>
          </p:cNvPr>
          <p:cNvSpPr>
            <a:spLocks/>
          </p:cNvSpPr>
          <p:nvPr/>
        </p:nvSpPr>
        <p:spPr bwMode="auto">
          <a:xfrm>
            <a:off x="1210258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42829F8-29C2-4D1F-8235-03C922138582}"/>
              </a:ext>
            </a:extLst>
          </p:cNvPr>
          <p:cNvSpPr>
            <a:spLocks/>
          </p:cNvSpPr>
          <p:nvPr/>
        </p:nvSpPr>
        <p:spPr bwMode="auto">
          <a:xfrm flipV="1">
            <a:off x="3550273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B142E937-1B63-4EBB-8C4F-EB63C499283C}"/>
              </a:ext>
            </a:extLst>
          </p:cNvPr>
          <p:cNvSpPr>
            <a:spLocks/>
          </p:cNvSpPr>
          <p:nvPr/>
        </p:nvSpPr>
        <p:spPr bwMode="auto">
          <a:xfrm>
            <a:off x="5777695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DCCE6CBF-3671-40FF-B4F1-A1A4429FCCA9}"/>
              </a:ext>
            </a:extLst>
          </p:cNvPr>
          <p:cNvSpPr>
            <a:spLocks/>
          </p:cNvSpPr>
          <p:nvPr/>
        </p:nvSpPr>
        <p:spPr bwMode="auto">
          <a:xfrm flipV="1">
            <a:off x="8117710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84380-CBCF-4C58-8FB7-7E94AA7FCEBA}"/>
              </a:ext>
            </a:extLst>
          </p:cNvPr>
          <p:cNvSpPr txBox="1"/>
          <p:nvPr/>
        </p:nvSpPr>
        <p:spPr>
          <a:xfrm>
            <a:off x="1010478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6A8CE5-EF4D-4263-BE31-C685AB3CA392}"/>
              </a:ext>
            </a:extLst>
          </p:cNvPr>
          <p:cNvSpPr txBox="1"/>
          <p:nvPr/>
        </p:nvSpPr>
        <p:spPr>
          <a:xfrm>
            <a:off x="489289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B4725B-B645-41CD-B4D5-55177C9EEF5A}"/>
              </a:ext>
            </a:extLst>
          </p:cNvPr>
          <p:cNvSpPr txBox="1"/>
          <p:nvPr/>
        </p:nvSpPr>
        <p:spPr>
          <a:xfrm>
            <a:off x="3908712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A9CBEB-146E-4F8F-8A63-BDEACBF97A5E}"/>
              </a:ext>
            </a:extLst>
          </p:cNvPr>
          <p:cNvSpPr txBox="1"/>
          <p:nvPr/>
        </p:nvSpPr>
        <p:spPr>
          <a:xfrm>
            <a:off x="3387523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97F23C-A06D-4D48-A3B7-1DC428B7CA72}"/>
              </a:ext>
            </a:extLst>
          </p:cNvPr>
          <p:cNvSpPr txBox="1"/>
          <p:nvPr/>
        </p:nvSpPr>
        <p:spPr>
          <a:xfrm>
            <a:off x="6617189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FBC350-8B0E-4D68-B9B9-C749500FF4A3}"/>
              </a:ext>
            </a:extLst>
          </p:cNvPr>
          <p:cNvSpPr txBox="1"/>
          <p:nvPr/>
        </p:nvSpPr>
        <p:spPr>
          <a:xfrm>
            <a:off x="6096000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A58B9C-5EB9-4863-A856-D9289DC91EC8}"/>
              </a:ext>
            </a:extLst>
          </p:cNvPr>
          <p:cNvSpPr txBox="1"/>
          <p:nvPr/>
        </p:nvSpPr>
        <p:spPr>
          <a:xfrm>
            <a:off x="9515423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AC5D54-26F5-455B-BCE3-B6799CA40C53}"/>
              </a:ext>
            </a:extLst>
          </p:cNvPr>
          <p:cNvSpPr txBox="1"/>
          <p:nvPr/>
        </p:nvSpPr>
        <p:spPr>
          <a:xfrm>
            <a:off x="8994234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98">
            <a:extLst>
              <a:ext uri="{FF2B5EF4-FFF2-40B4-BE49-F238E27FC236}">
                <a16:creationId xmlns:a16="http://schemas.microsoft.com/office/drawing/2014/main" id="{170D67FC-8942-42C1-98E0-3573CD9D49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1741" y="3437263"/>
            <a:ext cx="565216" cy="565573"/>
            <a:chOff x="3337" y="860"/>
            <a:chExt cx="1592" cy="1593"/>
          </a:xfrm>
          <a:solidFill>
            <a:schemeClr val="bg1"/>
          </a:solidFill>
        </p:grpSpPr>
        <p:sp>
          <p:nvSpPr>
            <p:cNvPr id="16" name="Freeform 200">
              <a:extLst>
                <a:ext uri="{FF2B5EF4-FFF2-40B4-BE49-F238E27FC236}">
                  <a16:creationId xmlns:a16="http://schemas.microsoft.com/office/drawing/2014/main" id="{3E2D9348-D558-49C4-AAC7-69F7AF1BB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201">
              <a:extLst>
                <a:ext uri="{FF2B5EF4-FFF2-40B4-BE49-F238E27FC236}">
                  <a16:creationId xmlns:a16="http://schemas.microsoft.com/office/drawing/2014/main" id="{896B21D8-3009-4EBB-8721-E1932B8F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202">
              <a:extLst>
                <a:ext uri="{FF2B5EF4-FFF2-40B4-BE49-F238E27FC236}">
                  <a16:creationId xmlns:a16="http://schemas.microsoft.com/office/drawing/2014/main" id="{34B6232C-316E-4404-B534-F7625CB46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203">
              <a:extLst>
                <a:ext uri="{FF2B5EF4-FFF2-40B4-BE49-F238E27FC236}">
                  <a16:creationId xmlns:a16="http://schemas.microsoft.com/office/drawing/2014/main" id="{1B51ACB2-E309-4A5D-ADA4-56311B7B9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204">
              <a:extLst>
                <a:ext uri="{FF2B5EF4-FFF2-40B4-BE49-F238E27FC236}">
                  <a16:creationId xmlns:a16="http://schemas.microsoft.com/office/drawing/2014/main" id="{683873DA-5B58-4E5D-811D-5E219380A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Freeform 205">
              <a:extLst>
                <a:ext uri="{FF2B5EF4-FFF2-40B4-BE49-F238E27FC236}">
                  <a16:creationId xmlns:a16="http://schemas.microsoft.com/office/drawing/2014/main" id="{81737E48-172F-456A-8393-525BA318B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Freeform 206">
              <a:extLst>
                <a:ext uri="{FF2B5EF4-FFF2-40B4-BE49-F238E27FC236}">
                  <a16:creationId xmlns:a16="http://schemas.microsoft.com/office/drawing/2014/main" id="{C8F4A9E8-FB12-4B78-B6BD-666D8F1A8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Freeform 116">
            <a:extLst>
              <a:ext uri="{FF2B5EF4-FFF2-40B4-BE49-F238E27FC236}">
                <a16:creationId xmlns:a16="http://schemas.microsoft.com/office/drawing/2014/main" id="{E34A2333-B6C6-4F6F-BC50-F1AD4924CC31}"/>
              </a:ext>
            </a:extLst>
          </p:cNvPr>
          <p:cNvSpPr>
            <a:spLocks/>
          </p:cNvSpPr>
          <p:nvPr/>
        </p:nvSpPr>
        <p:spPr bwMode="auto">
          <a:xfrm>
            <a:off x="2280656" y="3436050"/>
            <a:ext cx="645013" cy="56799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ED9EAF58-C922-4BAC-8A30-4E98189EACB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17515" y="2731227"/>
            <a:ext cx="520271" cy="545648"/>
            <a:chOff x="1772" y="251"/>
            <a:chExt cx="205" cy="215"/>
          </a:xfrm>
          <a:solidFill>
            <a:schemeClr val="bg1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75E7A2CE-B10E-46CA-AEC7-5E2374079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07637A3-8C25-44E9-B53C-0968C46D3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2D59FA41-D60E-4DDC-B142-E7FAE8018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220C7D-8E8D-4D9C-B914-FEC64A01A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59B916B8-C2FE-4AD9-A681-1C4C94EB6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EA4834E-1E36-4042-ABFC-63FA4431C0B4}"/>
              </a:ext>
            </a:extLst>
          </p:cNvPr>
          <p:cNvGrpSpPr/>
          <p:nvPr/>
        </p:nvGrpSpPr>
        <p:grpSpPr>
          <a:xfrm>
            <a:off x="9235353" y="2673878"/>
            <a:ext cx="659233" cy="660347"/>
            <a:chOff x="301625" y="3662363"/>
            <a:chExt cx="939800" cy="941387"/>
          </a:xfrm>
          <a:solidFill>
            <a:schemeClr val="bg1"/>
          </a:solidFill>
        </p:grpSpPr>
        <p:sp>
          <p:nvSpPr>
            <p:cNvPr id="31" name="Freeform 1422">
              <a:extLst>
                <a:ext uri="{FF2B5EF4-FFF2-40B4-BE49-F238E27FC236}">
                  <a16:creationId xmlns:a16="http://schemas.microsoft.com/office/drawing/2014/main" id="{9087828E-BD89-463D-8187-9C7EA42F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1423">
              <a:extLst>
                <a:ext uri="{FF2B5EF4-FFF2-40B4-BE49-F238E27FC236}">
                  <a16:creationId xmlns:a16="http://schemas.microsoft.com/office/drawing/2014/main" id="{C42389E2-C5D5-469C-B790-F34FB793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424">
              <a:extLst>
                <a:ext uri="{FF2B5EF4-FFF2-40B4-BE49-F238E27FC236}">
                  <a16:creationId xmlns:a16="http://schemas.microsoft.com/office/drawing/2014/main" id="{B11C1315-96DD-420F-9D02-5FF1DD840E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Rectangle 1425">
              <a:extLst>
                <a:ext uri="{FF2B5EF4-FFF2-40B4-BE49-F238E27FC236}">
                  <a16:creationId xmlns:a16="http://schemas.microsoft.com/office/drawing/2014/main" id="{4B088FAE-6416-4F52-B711-F50285633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426">
              <a:extLst>
                <a:ext uri="{FF2B5EF4-FFF2-40B4-BE49-F238E27FC236}">
                  <a16:creationId xmlns:a16="http://schemas.microsoft.com/office/drawing/2014/main" id="{0457C2D0-43B9-414E-9E3B-40BE0318B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33942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8935C3-48E6-4CCB-AD06-4783C3E1EBB8}"/>
              </a:ext>
            </a:extLst>
          </p:cNvPr>
          <p:cNvGrpSpPr/>
          <p:nvPr/>
        </p:nvGrpSpPr>
        <p:grpSpPr>
          <a:xfrm>
            <a:off x="1366526" y="2899790"/>
            <a:ext cx="4020814" cy="2465324"/>
            <a:chOff x="2887302" y="1953741"/>
            <a:chExt cx="2396582" cy="1469442"/>
          </a:xfrm>
        </p:grpSpPr>
        <p:sp>
          <p:nvSpPr>
            <p:cNvPr id="24" name="Notched Right Arrow 39">
              <a:extLst>
                <a:ext uri="{FF2B5EF4-FFF2-40B4-BE49-F238E27FC236}">
                  <a16:creationId xmlns:a16="http://schemas.microsoft.com/office/drawing/2014/main" id="{5E0D00ED-EDA5-4FCD-9552-877B424200E9}"/>
                </a:ext>
              </a:extLst>
            </p:cNvPr>
            <p:cNvSpPr/>
            <p:nvPr/>
          </p:nvSpPr>
          <p:spPr>
            <a:xfrm rot="18900000">
              <a:off x="2887302" y="2056097"/>
              <a:ext cx="2396582" cy="1264729"/>
            </a:xfrm>
            <a:prstGeom prst="notchedRightArrow">
              <a:avLst>
                <a:gd name="adj1" fmla="val 60686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1F84CB4F-F0C7-43F4-875A-7C79075B8CB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246967" y="1953741"/>
              <a:ext cx="1469441" cy="1469442"/>
            </a:xfrm>
            <a:custGeom>
              <a:avLst/>
              <a:gdLst>
                <a:gd name="T0" fmla="*/ 503 w 612"/>
                <a:gd name="T1" fmla="*/ 504 h 613"/>
                <a:gd name="T2" fmla="*/ 503 w 612"/>
                <a:gd name="T3" fmla="*/ 504 h 613"/>
                <a:gd name="T4" fmla="*/ 109 w 612"/>
                <a:gd name="T5" fmla="*/ 504 h 613"/>
                <a:gd name="T6" fmla="*/ 109 w 612"/>
                <a:gd name="T7" fmla="*/ 504 h 613"/>
                <a:gd name="T8" fmla="*/ 109 w 612"/>
                <a:gd name="T9" fmla="*/ 109 h 613"/>
                <a:gd name="T10" fmla="*/ 109 w 612"/>
                <a:gd name="T11" fmla="*/ 109 h 613"/>
                <a:gd name="T12" fmla="*/ 503 w 612"/>
                <a:gd name="T13" fmla="*/ 109 h 613"/>
                <a:gd name="T14" fmla="*/ 503 w 612"/>
                <a:gd name="T15" fmla="*/ 109 h 613"/>
                <a:gd name="T16" fmla="*/ 503 w 612"/>
                <a:gd name="T17" fmla="*/ 50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2" h="613">
                  <a:moveTo>
                    <a:pt x="503" y="504"/>
                  </a:moveTo>
                  <a:cubicBezTo>
                    <a:pt x="503" y="504"/>
                    <a:pt x="503" y="504"/>
                    <a:pt x="503" y="504"/>
                  </a:cubicBezTo>
                  <a:cubicBezTo>
                    <a:pt x="394" y="613"/>
                    <a:pt x="218" y="613"/>
                    <a:pt x="109" y="504"/>
                  </a:cubicBezTo>
                  <a:cubicBezTo>
                    <a:pt x="109" y="504"/>
                    <a:pt x="109" y="504"/>
                    <a:pt x="109" y="504"/>
                  </a:cubicBezTo>
                  <a:cubicBezTo>
                    <a:pt x="0" y="395"/>
                    <a:pt x="0" y="218"/>
                    <a:pt x="109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218" y="0"/>
                    <a:pt x="394" y="0"/>
                    <a:pt x="503" y="109"/>
                  </a:cubicBezTo>
                  <a:cubicBezTo>
                    <a:pt x="503" y="109"/>
                    <a:pt x="503" y="109"/>
                    <a:pt x="503" y="109"/>
                  </a:cubicBezTo>
                  <a:cubicBezTo>
                    <a:pt x="612" y="218"/>
                    <a:pt x="612" y="395"/>
                    <a:pt x="503" y="504"/>
                  </a:cubicBezTo>
                  <a:close/>
                </a:path>
              </a:pathLst>
            </a:custGeom>
            <a:solidFill>
              <a:schemeClr val="accent4"/>
            </a:solidFill>
            <a:ln w="11113" cap="flat">
              <a:noFill/>
              <a:prstDash val="solid"/>
              <a:miter lim="800000"/>
              <a:headEnd/>
              <a:tailEnd/>
            </a:ln>
            <a:effectLst>
              <a:outerShdw blurRad="889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6EE24F7C-25FF-4E30-95F0-E30161FE98F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350726" y="2056097"/>
              <a:ext cx="1261924" cy="1264729"/>
            </a:xfrm>
            <a:custGeom>
              <a:avLst/>
              <a:gdLst>
                <a:gd name="T0" fmla="*/ 433 w 526"/>
                <a:gd name="T1" fmla="*/ 433 h 527"/>
                <a:gd name="T2" fmla="*/ 433 w 526"/>
                <a:gd name="T3" fmla="*/ 433 h 527"/>
                <a:gd name="T4" fmla="*/ 93 w 526"/>
                <a:gd name="T5" fmla="*/ 433 h 527"/>
                <a:gd name="T6" fmla="*/ 93 w 526"/>
                <a:gd name="T7" fmla="*/ 433 h 527"/>
                <a:gd name="T8" fmla="*/ 93 w 526"/>
                <a:gd name="T9" fmla="*/ 94 h 527"/>
                <a:gd name="T10" fmla="*/ 93 w 526"/>
                <a:gd name="T11" fmla="*/ 94 h 527"/>
                <a:gd name="T12" fmla="*/ 433 w 526"/>
                <a:gd name="T13" fmla="*/ 94 h 527"/>
                <a:gd name="T14" fmla="*/ 433 w 526"/>
                <a:gd name="T15" fmla="*/ 94 h 527"/>
                <a:gd name="T16" fmla="*/ 433 w 526"/>
                <a:gd name="T17" fmla="*/ 433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527">
                  <a:moveTo>
                    <a:pt x="433" y="433"/>
                  </a:moveTo>
                  <a:cubicBezTo>
                    <a:pt x="433" y="433"/>
                    <a:pt x="433" y="433"/>
                    <a:pt x="433" y="433"/>
                  </a:cubicBezTo>
                  <a:cubicBezTo>
                    <a:pt x="339" y="527"/>
                    <a:pt x="187" y="527"/>
                    <a:pt x="93" y="433"/>
                  </a:cubicBezTo>
                  <a:cubicBezTo>
                    <a:pt x="93" y="433"/>
                    <a:pt x="93" y="433"/>
                    <a:pt x="93" y="433"/>
                  </a:cubicBezTo>
                  <a:cubicBezTo>
                    <a:pt x="0" y="339"/>
                    <a:pt x="0" y="188"/>
                    <a:pt x="93" y="94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187" y="0"/>
                    <a:pt x="339" y="0"/>
                    <a:pt x="433" y="94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526" y="188"/>
                    <a:pt x="526" y="339"/>
                    <a:pt x="433" y="433"/>
                  </a:cubicBezTo>
                  <a:close/>
                </a:path>
              </a:pathLst>
            </a:custGeom>
            <a:solidFill>
              <a:srgbClr val="FFFFFF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17">
              <a:extLst>
                <a:ext uri="{FF2B5EF4-FFF2-40B4-BE49-F238E27FC236}">
                  <a16:creationId xmlns:a16="http://schemas.microsoft.com/office/drawing/2014/main" id="{E297C127-8F8A-4011-AA8D-65DC9472BC9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8900000">
              <a:off x="3814442" y="2497558"/>
              <a:ext cx="452258" cy="407205"/>
              <a:chOff x="6416" y="2220"/>
              <a:chExt cx="261" cy="235"/>
            </a:xfrm>
            <a:solidFill>
              <a:schemeClr val="accent2"/>
            </a:solidFill>
          </p:grpSpPr>
          <p:sp>
            <p:nvSpPr>
              <p:cNvPr id="28" name="Freeform 19">
                <a:extLst>
                  <a:ext uri="{FF2B5EF4-FFF2-40B4-BE49-F238E27FC236}">
                    <a16:creationId xmlns:a16="http://schemas.microsoft.com/office/drawing/2014/main" id="{801DC484-0851-4C28-A7C2-1B14FE145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2220"/>
                <a:ext cx="100" cy="133"/>
              </a:xfrm>
              <a:custGeom>
                <a:avLst/>
                <a:gdLst>
                  <a:gd name="T0" fmla="*/ 752 w 1303"/>
                  <a:gd name="T1" fmla="*/ 7 h 1733"/>
                  <a:gd name="T2" fmla="*/ 866 w 1303"/>
                  <a:gd name="T3" fmla="*/ 38 h 1733"/>
                  <a:gd name="T4" fmla="*/ 958 w 1303"/>
                  <a:gd name="T5" fmla="*/ 87 h 1733"/>
                  <a:gd name="T6" fmla="*/ 1029 w 1303"/>
                  <a:gd name="T7" fmla="*/ 145 h 1733"/>
                  <a:gd name="T8" fmla="*/ 1068 w 1303"/>
                  <a:gd name="T9" fmla="*/ 192 h 1733"/>
                  <a:gd name="T10" fmla="*/ 1081 w 1303"/>
                  <a:gd name="T11" fmla="*/ 210 h 1733"/>
                  <a:gd name="T12" fmla="*/ 1090 w 1303"/>
                  <a:gd name="T13" fmla="*/ 212 h 1733"/>
                  <a:gd name="T14" fmla="*/ 1116 w 1303"/>
                  <a:gd name="T15" fmla="*/ 220 h 1733"/>
                  <a:gd name="T16" fmla="*/ 1152 w 1303"/>
                  <a:gd name="T17" fmla="*/ 240 h 1733"/>
                  <a:gd name="T18" fmla="*/ 1190 w 1303"/>
                  <a:gd name="T19" fmla="*/ 276 h 1733"/>
                  <a:gd name="T20" fmla="*/ 1227 w 1303"/>
                  <a:gd name="T21" fmla="*/ 333 h 1733"/>
                  <a:gd name="T22" fmla="*/ 1253 w 1303"/>
                  <a:gd name="T23" fmla="*/ 417 h 1733"/>
                  <a:gd name="T24" fmla="*/ 1266 w 1303"/>
                  <a:gd name="T25" fmla="*/ 533 h 1733"/>
                  <a:gd name="T26" fmla="*/ 1257 w 1303"/>
                  <a:gd name="T27" fmla="*/ 685 h 1733"/>
                  <a:gd name="T28" fmla="*/ 1226 w 1303"/>
                  <a:gd name="T29" fmla="*/ 826 h 1733"/>
                  <a:gd name="T30" fmla="*/ 1256 w 1303"/>
                  <a:gd name="T31" fmla="*/ 829 h 1733"/>
                  <a:gd name="T32" fmla="*/ 1283 w 1303"/>
                  <a:gd name="T33" fmla="*/ 845 h 1733"/>
                  <a:gd name="T34" fmla="*/ 1301 w 1303"/>
                  <a:gd name="T35" fmla="*/ 884 h 1733"/>
                  <a:gd name="T36" fmla="*/ 1302 w 1303"/>
                  <a:gd name="T37" fmla="*/ 950 h 1733"/>
                  <a:gd name="T38" fmla="*/ 1280 w 1303"/>
                  <a:gd name="T39" fmla="*/ 1050 h 1733"/>
                  <a:gd name="T40" fmla="*/ 1240 w 1303"/>
                  <a:gd name="T41" fmla="*/ 1163 h 1733"/>
                  <a:gd name="T42" fmla="*/ 1204 w 1303"/>
                  <a:gd name="T43" fmla="*/ 1220 h 1733"/>
                  <a:gd name="T44" fmla="*/ 1171 w 1303"/>
                  <a:gd name="T45" fmla="*/ 1238 h 1733"/>
                  <a:gd name="T46" fmla="*/ 1136 w 1303"/>
                  <a:gd name="T47" fmla="*/ 1363 h 1733"/>
                  <a:gd name="T48" fmla="*/ 1066 w 1303"/>
                  <a:gd name="T49" fmla="*/ 1489 h 1733"/>
                  <a:gd name="T50" fmla="*/ 966 w 1303"/>
                  <a:gd name="T51" fmla="*/ 1602 h 1733"/>
                  <a:gd name="T52" fmla="*/ 838 w 1303"/>
                  <a:gd name="T53" fmla="*/ 1688 h 1733"/>
                  <a:gd name="T54" fmla="*/ 697 w 1303"/>
                  <a:gd name="T55" fmla="*/ 1730 h 1733"/>
                  <a:gd name="T56" fmla="*/ 556 w 1303"/>
                  <a:gd name="T57" fmla="*/ 1722 h 1733"/>
                  <a:gd name="T58" fmla="*/ 415 w 1303"/>
                  <a:gd name="T59" fmla="*/ 1663 h 1733"/>
                  <a:gd name="T60" fmla="*/ 296 w 1303"/>
                  <a:gd name="T61" fmla="*/ 1567 h 1733"/>
                  <a:gd name="T62" fmla="*/ 208 w 1303"/>
                  <a:gd name="T63" fmla="*/ 1448 h 1733"/>
                  <a:gd name="T64" fmla="*/ 150 w 1303"/>
                  <a:gd name="T65" fmla="*/ 1321 h 1733"/>
                  <a:gd name="T66" fmla="*/ 120 w 1303"/>
                  <a:gd name="T67" fmla="*/ 1236 h 1733"/>
                  <a:gd name="T68" fmla="*/ 86 w 1303"/>
                  <a:gd name="T69" fmla="*/ 1207 h 1733"/>
                  <a:gd name="T70" fmla="*/ 49 w 1303"/>
                  <a:gd name="T71" fmla="*/ 1132 h 1733"/>
                  <a:gd name="T72" fmla="*/ 12 w 1303"/>
                  <a:gd name="T73" fmla="*/ 1012 h 1733"/>
                  <a:gd name="T74" fmla="*/ 0 w 1303"/>
                  <a:gd name="T75" fmla="*/ 924 h 1733"/>
                  <a:gd name="T76" fmla="*/ 6 w 1303"/>
                  <a:gd name="T77" fmla="*/ 868 h 1733"/>
                  <a:gd name="T78" fmla="*/ 28 w 1303"/>
                  <a:gd name="T79" fmla="*/ 837 h 1733"/>
                  <a:gd name="T80" fmla="*/ 57 w 1303"/>
                  <a:gd name="T81" fmla="*/ 826 h 1733"/>
                  <a:gd name="T82" fmla="*/ 64 w 1303"/>
                  <a:gd name="T83" fmla="*/ 785 h 1733"/>
                  <a:gd name="T84" fmla="*/ 40 w 1303"/>
                  <a:gd name="T85" fmla="*/ 635 h 1733"/>
                  <a:gd name="T86" fmla="*/ 53 w 1303"/>
                  <a:gd name="T87" fmla="*/ 482 h 1733"/>
                  <a:gd name="T88" fmla="*/ 103 w 1303"/>
                  <a:gd name="T89" fmla="*/ 352 h 1733"/>
                  <a:gd name="T90" fmla="*/ 178 w 1303"/>
                  <a:gd name="T91" fmla="*/ 244 h 1733"/>
                  <a:gd name="T92" fmla="*/ 298 w 1303"/>
                  <a:gd name="T93" fmla="*/ 131 h 1733"/>
                  <a:gd name="T94" fmla="*/ 414 w 1303"/>
                  <a:gd name="T95" fmla="*/ 56 h 1733"/>
                  <a:gd name="T96" fmla="*/ 526 w 1303"/>
                  <a:gd name="T97" fmla="*/ 14 h 1733"/>
                  <a:gd name="T98" fmla="*/ 662 w 1303"/>
                  <a:gd name="T99" fmla="*/ 0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3" h="1733">
                    <a:moveTo>
                      <a:pt x="662" y="0"/>
                    </a:moveTo>
                    <a:lnTo>
                      <a:pt x="708" y="2"/>
                    </a:lnTo>
                    <a:lnTo>
                      <a:pt x="752" y="7"/>
                    </a:lnTo>
                    <a:lnTo>
                      <a:pt x="793" y="14"/>
                    </a:lnTo>
                    <a:lnTo>
                      <a:pt x="831" y="26"/>
                    </a:lnTo>
                    <a:lnTo>
                      <a:pt x="866" y="38"/>
                    </a:lnTo>
                    <a:lnTo>
                      <a:pt x="898" y="52"/>
                    </a:lnTo>
                    <a:lnTo>
                      <a:pt x="926" y="69"/>
                    </a:lnTo>
                    <a:lnTo>
                      <a:pt x="958" y="87"/>
                    </a:lnTo>
                    <a:lnTo>
                      <a:pt x="986" y="107"/>
                    </a:lnTo>
                    <a:lnTo>
                      <a:pt x="1009" y="126"/>
                    </a:lnTo>
                    <a:lnTo>
                      <a:pt x="1029" y="145"/>
                    </a:lnTo>
                    <a:lnTo>
                      <a:pt x="1046" y="163"/>
                    </a:lnTo>
                    <a:lnTo>
                      <a:pt x="1058" y="178"/>
                    </a:lnTo>
                    <a:lnTo>
                      <a:pt x="1068" y="192"/>
                    </a:lnTo>
                    <a:lnTo>
                      <a:pt x="1074" y="202"/>
                    </a:lnTo>
                    <a:lnTo>
                      <a:pt x="1079" y="208"/>
                    </a:lnTo>
                    <a:lnTo>
                      <a:pt x="1081" y="210"/>
                    </a:lnTo>
                    <a:lnTo>
                      <a:pt x="1082" y="210"/>
                    </a:lnTo>
                    <a:lnTo>
                      <a:pt x="1085" y="211"/>
                    </a:lnTo>
                    <a:lnTo>
                      <a:pt x="1090" y="212"/>
                    </a:lnTo>
                    <a:lnTo>
                      <a:pt x="1097" y="214"/>
                    </a:lnTo>
                    <a:lnTo>
                      <a:pt x="1106" y="216"/>
                    </a:lnTo>
                    <a:lnTo>
                      <a:pt x="1116" y="220"/>
                    </a:lnTo>
                    <a:lnTo>
                      <a:pt x="1127" y="225"/>
                    </a:lnTo>
                    <a:lnTo>
                      <a:pt x="1139" y="232"/>
                    </a:lnTo>
                    <a:lnTo>
                      <a:pt x="1152" y="240"/>
                    </a:lnTo>
                    <a:lnTo>
                      <a:pt x="1164" y="250"/>
                    </a:lnTo>
                    <a:lnTo>
                      <a:pt x="1177" y="261"/>
                    </a:lnTo>
                    <a:lnTo>
                      <a:pt x="1190" y="276"/>
                    </a:lnTo>
                    <a:lnTo>
                      <a:pt x="1203" y="292"/>
                    </a:lnTo>
                    <a:lnTo>
                      <a:pt x="1215" y="312"/>
                    </a:lnTo>
                    <a:lnTo>
                      <a:pt x="1227" y="333"/>
                    </a:lnTo>
                    <a:lnTo>
                      <a:pt x="1237" y="359"/>
                    </a:lnTo>
                    <a:lnTo>
                      <a:pt x="1246" y="386"/>
                    </a:lnTo>
                    <a:lnTo>
                      <a:pt x="1253" y="417"/>
                    </a:lnTo>
                    <a:lnTo>
                      <a:pt x="1260" y="452"/>
                    </a:lnTo>
                    <a:lnTo>
                      <a:pt x="1264" y="491"/>
                    </a:lnTo>
                    <a:lnTo>
                      <a:pt x="1266" y="533"/>
                    </a:lnTo>
                    <a:lnTo>
                      <a:pt x="1266" y="579"/>
                    </a:lnTo>
                    <a:lnTo>
                      <a:pt x="1263" y="629"/>
                    </a:lnTo>
                    <a:lnTo>
                      <a:pt x="1257" y="685"/>
                    </a:lnTo>
                    <a:lnTo>
                      <a:pt x="1248" y="744"/>
                    </a:lnTo>
                    <a:lnTo>
                      <a:pt x="1239" y="785"/>
                    </a:lnTo>
                    <a:lnTo>
                      <a:pt x="1226" y="826"/>
                    </a:lnTo>
                    <a:lnTo>
                      <a:pt x="1236" y="826"/>
                    </a:lnTo>
                    <a:lnTo>
                      <a:pt x="1246" y="826"/>
                    </a:lnTo>
                    <a:lnTo>
                      <a:pt x="1256" y="829"/>
                    </a:lnTo>
                    <a:lnTo>
                      <a:pt x="1267" y="832"/>
                    </a:lnTo>
                    <a:lnTo>
                      <a:pt x="1275" y="838"/>
                    </a:lnTo>
                    <a:lnTo>
                      <a:pt x="1283" y="845"/>
                    </a:lnTo>
                    <a:lnTo>
                      <a:pt x="1290" y="856"/>
                    </a:lnTo>
                    <a:lnTo>
                      <a:pt x="1297" y="868"/>
                    </a:lnTo>
                    <a:lnTo>
                      <a:pt x="1301" y="884"/>
                    </a:lnTo>
                    <a:lnTo>
                      <a:pt x="1303" y="903"/>
                    </a:lnTo>
                    <a:lnTo>
                      <a:pt x="1303" y="924"/>
                    </a:lnTo>
                    <a:lnTo>
                      <a:pt x="1302" y="950"/>
                    </a:lnTo>
                    <a:lnTo>
                      <a:pt x="1298" y="979"/>
                    </a:lnTo>
                    <a:lnTo>
                      <a:pt x="1290" y="1012"/>
                    </a:lnTo>
                    <a:lnTo>
                      <a:pt x="1280" y="1050"/>
                    </a:lnTo>
                    <a:lnTo>
                      <a:pt x="1267" y="1094"/>
                    </a:lnTo>
                    <a:lnTo>
                      <a:pt x="1253" y="1132"/>
                    </a:lnTo>
                    <a:lnTo>
                      <a:pt x="1240" y="1163"/>
                    </a:lnTo>
                    <a:lnTo>
                      <a:pt x="1228" y="1188"/>
                    </a:lnTo>
                    <a:lnTo>
                      <a:pt x="1215" y="1207"/>
                    </a:lnTo>
                    <a:lnTo>
                      <a:pt x="1204" y="1220"/>
                    </a:lnTo>
                    <a:lnTo>
                      <a:pt x="1193" y="1231"/>
                    </a:lnTo>
                    <a:lnTo>
                      <a:pt x="1181" y="1236"/>
                    </a:lnTo>
                    <a:lnTo>
                      <a:pt x="1171" y="1238"/>
                    </a:lnTo>
                    <a:lnTo>
                      <a:pt x="1164" y="1279"/>
                    </a:lnTo>
                    <a:lnTo>
                      <a:pt x="1152" y="1321"/>
                    </a:lnTo>
                    <a:lnTo>
                      <a:pt x="1136" y="1363"/>
                    </a:lnTo>
                    <a:lnTo>
                      <a:pt x="1117" y="1405"/>
                    </a:lnTo>
                    <a:lnTo>
                      <a:pt x="1093" y="1447"/>
                    </a:lnTo>
                    <a:lnTo>
                      <a:pt x="1066" y="1489"/>
                    </a:lnTo>
                    <a:lnTo>
                      <a:pt x="1036" y="1528"/>
                    </a:lnTo>
                    <a:lnTo>
                      <a:pt x="1004" y="1566"/>
                    </a:lnTo>
                    <a:lnTo>
                      <a:pt x="966" y="1602"/>
                    </a:lnTo>
                    <a:lnTo>
                      <a:pt x="926" y="1633"/>
                    </a:lnTo>
                    <a:lnTo>
                      <a:pt x="884" y="1662"/>
                    </a:lnTo>
                    <a:lnTo>
                      <a:pt x="838" y="1688"/>
                    </a:lnTo>
                    <a:lnTo>
                      <a:pt x="790" y="1708"/>
                    </a:lnTo>
                    <a:lnTo>
                      <a:pt x="744" y="1722"/>
                    </a:lnTo>
                    <a:lnTo>
                      <a:pt x="697" y="1730"/>
                    </a:lnTo>
                    <a:lnTo>
                      <a:pt x="651" y="1733"/>
                    </a:lnTo>
                    <a:lnTo>
                      <a:pt x="604" y="1730"/>
                    </a:lnTo>
                    <a:lnTo>
                      <a:pt x="556" y="1722"/>
                    </a:lnTo>
                    <a:lnTo>
                      <a:pt x="511" y="1708"/>
                    </a:lnTo>
                    <a:lnTo>
                      <a:pt x="462" y="1688"/>
                    </a:lnTo>
                    <a:lnTo>
                      <a:pt x="415" y="1663"/>
                    </a:lnTo>
                    <a:lnTo>
                      <a:pt x="372" y="1634"/>
                    </a:lnTo>
                    <a:lnTo>
                      <a:pt x="333" y="1603"/>
                    </a:lnTo>
                    <a:lnTo>
                      <a:pt x="296" y="1567"/>
                    </a:lnTo>
                    <a:lnTo>
                      <a:pt x="263" y="1529"/>
                    </a:lnTo>
                    <a:lnTo>
                      <a:pt x="233" y="1489"/>
                    </a:lnTo>
                    <a:lnTo>
                      <a:pt x="208" y="1448"/>
                    </a:lnTo>
                    <a:lnTo>
                      <a:pt x="185" y="1406"/>
                    </a:lnTo>
                    <a:lnTo>
                      <a:pt x="166" y="1363"/>
                    </a:lnTo>
                    <a:lnTo>
                      <a:pt x="150" y="1321"/>
                    </a:lnTo>
                    <a:lnTo>
                      <a:pt x="139" y="1279"/>
                    </a:lnTo>
                    <a:lnTo>
                      <a:pt x="131" y="1238"/>
                    </a:lnTo>
                    <a:lnTo>
                      <a:pt x="120" y="1236"/>
                    </a:lnTo>
                    <a:lnTo>
                      <a:pt x="110" y="1231"/>
                    </a:lnTo>
                    <a:lnTo>
                      <a:pt x="99" y="1220"/>
                    </a:lnTo>
                    <a:lnTo>
                      <a:pt x="86" y="1207"/>
                    </a:lnTo>
                    <a:lnTo>
                      <a:pt x="74" y="1188"/>
                    </a:lnTo>
                    <a:lnTo>
                      <a:pt x="62" y="1163"/>
                    </a:lnTo>
                    <a:lnTo>
                      <a:pt x="49" y="1132"/>
                    </a:lnTo>
                    <a:lnTo>
                      <a:pt x="36" y="1094"/>
                    </a:lnTo>
                    <a:lnTo>
                      <a:pt x="23" y="1050"/>
                    </a:lnTo>
                    <a:lnTo>
                      <a:pt x="12" y="1012"/>
                    </a:lnTo>
                    <a:lnTo>
                      <a:pt x="6" y="979"/>
                    </a:lnTo>
                    <a:lnTo>
                      <a:pt x="1" y="950"/>
                    </a:lnTo>
                    <a:lnTo>
                      <a:pt x="0" y="924"/>
                    </a:lnTo>
                    <a:lnTo>
                      <a:pt x="0" y="902"/>
                    </a:lnTo>
                    <a:lnTo>
                      <a:pt x="2" y="883"/>
                    </a:lnTo>
                    <a:lnTo>
                      <a:pt x="6" y="868"/>
                    </a:lnTo>
                    <a:lnTo>
                      <a:pt x="12" y="856"/>
                    </a:lnTo>
                    <a:lnTo>
                      <a:pt x="20" y="845"/>
                    </a:lnTo>
                    <a:lnTo>
                      <a:pt x="28" y="837"/>
                    </a:lnTo>
                    <a:lnTo>
                      <a:pt x="36" y="832"/>
                    </a:lnTo>
                    <a:lnTo>
                      <a:pt x="46" y="828"/>
                    </a:lnTo>
                    <a:lnTo>
                      <a:pt x="57" y="826"/>
                    </a:lnTo>
                    <a:lnTo>
                      <a:pt x="67" y="826"/>
                    </a:lnTo>
                    <a:lnTo>
                      <a:pt x="77" y="826"/>
                    </a:lnTo>
                    <a:lnTo>
                      <a:pt x="64" y="785"/>
                    </a:lnTo>
                    <a:lnTo>
                      <a:pt x="55" y="744"/>
                    </a:lnTo>
                    <a:lnTo>
                      <a:pt x="45" y="689"/>
                    </a:lnTo>
                    <a:lnTo>
                      <a:pt x="40" y="635"/>
                    </a:lnTo>
                    <a:lnTo>
                      <a:pt x="39" y="583"/>
                    </a:lnTo>
                    <a:lnTo>
                      <a:pt x="43" y="532"/>
                    </a:lnTo>
                    <a:lnTo>
                      <a:pt x="53" y="482"/>
                    </a:lnTo>
                    <a:lnTo>
                      <a:pt x="66" y="436"/>
                    </a:lnTo>
                    <a:lnTo>
                      <a:pt x="83" y="391"/>
                    </a:lnTo>
                    <a:lnTo>
                      <a:pt x="103" y="352"/>
                    </a:lnTo>
                    <a:lnTo>
                      <a:pt x="125" y="313"/>
                    </a:lnTo>
                    <a:lnTo>
                      <a:pt x="151" y="277"/>
                    </a:lnTo>
                    <a:lnTo>
                      <a:pt x="178" y="244"/>
                    </a:lnTo>
                    <a:lnTo>
                      <a:pt x="207" y="213"/>
                    </a:lnTo>
                    <a:lnTo>
                      <a:pt x="251" y="170"/>
                    </a:lnTo>
                    <a:lnTo>
                      <a:pt x="298" y="131"/>
                    </a:lnTo>
                    <a:lnTo>
                      <a:pt x="349" y="96"/>
                    </a:lnTo>
                    <a:lnTo>
                      <a:pt x="380" y="76"/>
                    </a:lnTo>
                    <a:lnTo>
                      <a:pt x="414" y="56"/>
                    </a:lnTo>
                    <a:lnTo>
                      <a:pt x="449" y="40"/>
                    </a:lnTo>
                    <a:lnTo>
                      <a:pt x="486" y="27"/>
                    </a:lnTo>
                    <a:lnTo>
                      <a:pt x="526" y="14"/>
                    </a:lnTo>
                    <a:lnTo>
                      <a:pt x="569" y="6"/>
                    </a:lnTo>
                    <a:lnTo>
                      <a:pt x="612" y="2"/>
                    </a:lnTo>
                    <a:lnTo>
                      <a:pt x="6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0">
                <a:extLst>
                  <a:ext uri="{FF2B5EF4-FFF2-40B4-BE49-F238E27FC236}">
                    <a16:creationId xmlns:a16="http://schemas.microsoft.com/office/drawing/2014/main" id="{D944A2D7-5DF5-4221-AF16-9BEED9280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7" y="2370"/>
                <a:ext cx="26" cy="53"/>
              </a:xfrm>
              <a:custGeom>
                <a:avLst/>
                <a:gdLst>
                  <a:gd name="T0" fmla="*/ 83 w 337"/>
                  <a:gd name="T1" fmla="*/ 0 h 683"/>
                  <a:gd name="T2" fmla="*/ 101 w 337"/>
                  <a:gd name="T3" fmla="*/ 3 h 683"/>
                  <a:gd name="T4" fmla="*/ 117 w 337"/>
                  <a:gd name="T5" fmla="*/ 10 h 683"/>
                  <a:gd name="T6" fmla="*/ 129 w 337"/>
                  <a:gd name="T7" fmla="*/ 23 h 683"/>
                  <a:gd name="T8" fmla="*/ 138 w 337"/>
                  <a:gd name="T9" fmla="*/ 37 h 683"/>
                  <a:gd name="T10" fmla="*/ 142 w 337"/>
                  <a:gd name="T11" fmla="*/ 54 h 683"/>
                  <a:gd name="T12" fmla="*/ 164 w 337"/>
                  <a:gd name="T13" fmla="*/ 383 h 683"/>
                  <a:gd name="T14" fmla="*/ 167 w 337"/>
                  <a:gd name="T15" fmla="*/ 397 h 683"/>
                  <a:gd name="T16" fmla="*/ 174 w 337"/>
                  <a:gd name="T17" fmla="*/ 409 h 683"/>
                  <a:gd name="T18" fmla="*/ 321 w 337"/>
                  <a:gd name="T19" fmla="*/ 584 h 683"/>
                  <a:gd name="T20" fmla="*/ 323 w 337"/>
                  <a:gd name="T21" fmla="*/ 586 h 683"/>
                  <a:gd name="T22" fmla="*/ 324 w 337"/>
                  <a:gd name="T23" fmla="*/ 587 h 683"/>
                  <a:gd name="T24" fmla="*/ 333 w 337"/>
                  <a:gd name="T25" fmla="*/ 602 h 683"/>
                  <a:gd name="T26" fmla="*/ 337 w 337"/>
                  <a:gd name="T27" fmla="*/ 618 h 683"/>
                  <a:gd name="T28" fmla="*/ 336 w 337"/>
                  <a:gd name="T29" fmla="*/ 635 h 683"/>
                  <a:gd name="T30" fmla="*/ 330 w 337"/>
                  <a:gd name="T31" fmla="*/ 651 h 683"/>
                  <a:gd name="T32" fmla="*/ 319 w 337"/>
                  <a:gd name="T33" fmla="*/ 665 h 683"/>
                  <a:gd name="T34" fmla="*/ 304 w 337"/>
                  <a:gd name="T35" fmla="*/ 675 h 683"/>
                  <a:gd name="T36" fmla="*/ 287 w 337"/>
                  <a:gd name="T37" fmla="*/ 682 h 683"/>
                  <a:gd name="T38" fmla="*/ 270 w 337"/>
                  <a:gd name="T39" fmla="*/ 683 h 683"/>
                  <a:gd name="T40" fmla="*/ 254 w 337"/>
                  <a:gd name="T41" fmla="*/ 677 h 683"/>
                  <a:gd name="T42" fmla="*/ 238 w 337"/>
                  <a:gd name="T43" fmla="*/ 668 h 683"/>
                  <a:gd name="T44" fmla="*/ 35 w 337"/>
                  <a:gd name="T45" fmla="*/ 498 h 683"/>
                  <a:gd name="T46" fmla="*/ 29 w 337"/>
                  <a:gd name="T47" fmla="*/ 494 h 683"/>
                  <a:gd name="T48" fmla="*/ 24 w 337"/>
                  <a:gd name="T49" fmla="*/ 490 h 683"/>
                  <a:gd name="T50" fmla="*/ 13 w 337"/>
                  <a:gd name="T51" fmla="*/ 477 h 683"/>
                  <a:gd name="T52" fmla="*/ 6 w 337"/>
                  <a:gd name="T53" fmla="*/ 461 h 683"/>
                  <a:gd name="T54" fmla="*/ 1 w 337"/>
                  <a:gd name="T55" fmla="*/ 446 h 683"/>
                  <a:gd name="T56" fmla="*/ 0 w 337"/>
                  <a:gd name="T57" fmla="*/ 429 h 683"/>
                  <a:gd name="T58" fmla="*/ 0 w 337"/>
                  <a:gd name="T59" fmla="*/ 425 h 683"/>
                  <a:gd name="T60" fmla="*/ 0 w 337"/>
                  <a:gd name="T61" fmla="*/ 422 h 683"/>
                  <a:gd name="T62" fmla="*/ 1 w 337"/>
                  <a:gd name="T63" fmla="*/ 418 h 683"/>
                  <a:gd name="T64" fmla="*/ 24 w 337"/>
                  <a:gd name="T65" fmla="*/ 58 h 683"/>
                  <a:gd name="T66" fmla="*/ 24 w 337"/>
                  <a:gd name="T67" fmla="*/ 52 h 683"/>
                  <a:gd name="T68" fmla="*/ 28 w 337"/>
                  <a:gd name="T69" fmla="*/ 36 h 683"/>
                  <a:gd name="T70" fmla="*/ 38 w 337"/>
                  <a:gd name="T71" fmla="*/ 22 h 683"/>
                  <a:gd name="T72" fmla="*/ 50 w 337"/>
                  <a:gd name="T73" fmla="*/ 10 h 683"/>
                  <a:gd name="T74" fmla="*/ 65 w 337"/>
                  <a:gd name="T75" fmla="*/ 3 h 683"/>
                  <a:gd name="T76" fmla="*/ 83 w 337"/>
                  <a:gd name="T77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7" h="683">
                    <a:moveTo>
                      <a:pt x="83" y="0"/>
                    </a:moveTo>
                    <a:lnTo>
                      <a:pt x="101" y="3"/>
                    </a:lnTo>
                    <a:lnTo>
                      <a:pt x="117" y="10"/>
                    </a:lnTo>
                    <a:lnTo>
                      <a:pt x="129" y="23"/>
                    </a:lnTo>
                    <a:lnTo>
                      <a:pt x="138" y="37"/>
                    </a:lnTo>
                    <a:lnTo>
                      <a:pt x="142" y="54"/>
                    </a:lnTo>
                    <a:lnTo>
                      <a:pt x="164" y="383"/>
                    </a:lnTo>
                    <a:lnTo>
                      <a:pt x="167" y="397"/>
                    </a:lnTo>
                    <a:lnTo>
                      <a:pt x="174" y="409"/>
                    </a:lnTo>
                    <a:lnTo>
                      <a:pt x="321" y="584"/>
                    </a:lnTo>
                    <a:lnTo>
                      <a:pt x="323" y="586"/>
                    </a:lnTo>
                    <a:lnTo>
                      <a:pt x="324" y="587"/>
                    </a:lnTo>
                    <a:lnTo>
                      <a:pt x="333" y="602"/>
                    </a:lnTo>
                    <a:lnTo>
                      <a:pt x="337" y="618"/>
                    </a:lnTo>
                    <a:lnTo>
                      <a:pt x="336" y="635"/>
                    </a:lnTo>
                    <a:lnTo>
                      <a:pt x="330" y="651"/>
                    </a:lnTo>
                    <a:lnTo>
                      <a:pt x="319" y="665"/>
                    </a:lnTo>
                    <a:lnTo>
                      <a:pt x="304" y="675"/>
                    </a:lnTo>
                    <a:lnTo>
                      <a:pt x="287" y="682"/>
                    </a:lnTo>
                    <a:lnTo>
                      <a:pt x="270" y="683"/>
                    </a:lnTo>
                    <a:lnTo>
                      <a:pt x="254" y="677"/>
                    </a:lnTo>
                    <a:lnTo>
                      <a:pt x="238" y="668"/>
                    </a:lnTo>
                    <a:lnTo>
                      <a:pt x="35" y="498"/>
                    </a:lnTo>
                    <a:lnTo>
                      <a:pt x="29" y="494"/>
                    </a:lnTo>
                    <a:lnTo>
                      <a:pt x="24" y="490"/>
                    </a:lnTo>
                    <a:lnTo>
                      <a:pt x="13" y="477"/>
                    </a:lnTo>
                    <a:lnTo>
                      <a:pt x="6" y="461"/>
                    </a:lnTo>
                    <a:lnTo>
                      <a:pt x="1" y="446"/>
                    </a:lnTo>
                    <a:lnTo>
                      <a:pt x="0" y="429"/>
                    </a:lnTo>
                    <a:lnTo>
                      <a:pt x="0" y="425"/>
                    </a:lnTo>
                    <a:lnTo>
                      <a:pt x="0" y="422"/>
                    </a:lnTo>
                    <a:lnTo>
                      <a:pt x="1" y="418"/>
                    </a:lnTo>
                    <a:lnTo>
                      <a:pt x="24" y="58"/>
                    </a:lnTo>
                    <a:lnTo>
                      <a:pt x="24" y="52"/>
                    </a:lnTo>
                    <a:lnTo>
                      <a:pt x="28" y="36"/>
                    </a:lnTo>
                    <a:lnTo>
                      <a:pt x="38" y="22"/>
                    </a:lnTo>
                    <a:lnTo>
                      <a:pt x="50" y="10"/>
                    </a:lnTo>
                    <a:lnTo>
                      <a:pt x="65" y="3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1">
                <a:extLst>
                  <a:ext uri="{FF2B5EF4-FFF2-40B4-BE49-F238E27FC236}">
                    <a16:creationId xmlns:a16="http://schemas.microsoft.com/office/drawing/2014/main" id="{802946B4-8549-49BE-B3CF-649F7D613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" y="2348"/>
                <a:ext cx="157" cy="97"/>
              </a:xfrm>
              <a:custGeom>
                <a:avLst/>
                <a:gdLst>
                  <a:gd name="T0" fmla="*/ 1030 w 2042"/>
                  <a:gd name="T1" fmla="*/ 736 h 1259"/>
                  <a:gd name="T2" fmla="*/ 1167 w 2042"/>
                  <a:gd name="T3" fmla="*/ 540 h 1259"/>
                  <a:gd name="T4" fmla="*/ 1099 w 2042"/>
                  <a:gd name="T5" fmla="*/ 431 h 1259"/>
                  <a:gd name="T6" fmla="*/ 1069 w 2042"/>
                  <a:gd name="T7" fmla="*/ 347 h 1259"/>
                  <a:gd name="T8" fmla="*/ 1068 w 2042"/>
                  <a:gd name="T9" fmla="*/ 286 h 1259"/>
                  <a:gd name="T10" fmla="*/ 1089 w 2042"/>
                  <a:gd name="T11" fmla="*/ 243 h 1259"/>
                  <a:gd name="T12" fmla="*/ 1123 w 2042"/>
                  <a:gd name="T13" fmla="*/ 215 h 1259"/>
                  <a:gd name="T14" fmla="*/ 1162 w 2042"/>
                  <a:gd name="T15" fmla="*/ 200 h 1259"/>
                  <a:gd name="T16" fmla="*/ 1199 w 2042"/>
                  <a:gd name="T17" fmla="*/ 192 h 1259"/>
                  <a:gd name="T18" fmla="*/ 1227 w 2042"/>
                  <a:gd name="T19" fmla="*/ 191 h 1259"/>
                  <a:gd name="T20" fmla="*/ 1238 w 2042"/>
                  <a:gd name="T21" fmla="*/ 191 h 1259"/>
                  <a:gd name="T22" fmla="*/ 1261 w 2042"/>
                  <a:gd name="T23" fmla="*/ 191 h 1259"/>
                  <a:gd name="T24" fmla="*/ 1294 w 2042"/>
                  <a:gd name="T25" fmla="*/ 196 h 1259"/>
                  <a:gd name="T26" fmla="*/ 1335 w 2042"/>
                  <a:gd name="T27" fmla="*/ 209 h 1259"/>
                  <a:gd name="T28" fmla="*/ 1371 w 2042"/>
                  <a:gd name="T29" fmla="*/ 233 h 1259"/>
                  <a:gd name="T30" fmla="*/ 1396 w 2042"/>
                  <a:gd name="T31" fmla="*/ 270 h 1259"/>
                  <a:gd name="T32" fmla="*/ 1403 w 2042"/>
                  <a:gd name="T33" fmla="*/ 325 h 1259"/>
                  <a:gd name="T34" fmla="*/ 1384 w 2042"/>
                  <a:gd name="T35" fmla="*/ 401 h 1259"/>
                  <a:gd name="T36" fmla="*/ 1330 w 2042"/>
                  <a:gd name="T37" fmla="*/ 501 h 1259"/>
                  <a:gd name="T38" fmla="*/ 1438 w 2042"/>
                  <a:gd name="T39" fmla="*/ 734 h 1259"/>
                  <a:gd name="T40" fmla="*/ 1673 w 2042"/>
                  <a:gd name="T41" fmla="*/ 0 h 1259"/>
                  <a:gd name="T42" fmla="*/ 1693 w 2042"/>
                  <a:gd name="T43" fmla="*/ 13 h 1259"/>
                  <a:gd name="T44" fmla="*/ 1751 w 2042"/>
                  <a:gd name="T45" fmla="*/ 49 h 1259"/>
                  <a:gd name="T46" fmla="*/ 1839 w 2042"/>
                  <a:gd name="T47" fmla="*/ 98 h 1259"/>
                  <a:gd name="T48" fmla="*/ 1955 w 2042"/>
                  <a:gd name="T49" fmla="*/ 155 h 1259"/>
                  <a:gd name="T50" fmla="*/ 2003 w 2042"/>
                  <a:gd name="T51" fmla="*/ 247 h 1259"/>
                  <a:gd name="T52" fmla="*/ 1911 w 2042"/>
                  <a:gd name="T53" fmla="*/ 430 h 1259"/>
                  <a:gd name="T54" fmla="*/ 1866 w 2042"/>
                  <a:gd name="T55" fmla="*/ 634 h 1259"/>
                  <a:gd name="T56" fmla="*/ 1874 w 2042"/>
                  <a:gd name="T57" fmla="*/ 844 h 1259"/>
                  <a:gd name="T58" fmla="*/ 1931 w 2042"/>
                  <a:gd name="T59" fmla="*/ 1037 h 1259"/>
                  <a:gd name="T60" fmla="*/ 1926 w 2042"/>
                  <a:gd name="T61" fmla="*/ 1172 h 1259"/>
                  <a:gd name="T62" fmla="*/ 1697 w 2042"/>
                  <a:gd name="T63" fmla="*/ 1222 h 1259"/>
                  <a:gd name="T64" fmla="*/ 1431 w 2042"/>
                  <a:gd name="T65" fmla="*/ 1252 h 1259"/>
                  <a:gd name="T66" fmla="*/ 1141 w 2042"/>
                  <a:gd name="T67" fmla="*/ 1257 h 1259"/>
                  <a:gd name="T68" fmla="*/ 883 w 2042"/>
                  <a:gd name="T69" fmla="*/ 1238 h 1259"/>
                  <a:gd name="T70" fmla="*/ 655 w 2042"/>
                  <a:gd name="T71" fmla="*/ 1199 h 1259"/>
                  <a:gd name="T72" fmla="*/ 460 w 2042"/>
                  <a:gd name="T73" fmla="*/ 1150 h 1259"/>
                  <a:gd name="T74" fmla="*/ 298 w 2042"/>
                  <a:gd name="T75" fmla="*/ 1094 h 1259"/>
                  <a:gd name="T76" fmla="*/ 174 w 2042"/>
                  <a:gd name="T77" fmla="*/ 1043 h 1259"/>
                  <a:gd name="T78" fmla="*/ 86 w 2042"/>
                  <a:gd name="T79" fmla="*/ 1000 h 1259"/>
                  <a:gd name="T80" fmla="*/ 38 w 2042"/>
                  <a:gd name="T81" fmla="*/ 973 h 1259"/>
                  <a:gd name="T82" fmla="*/ 26 w 2042"/>
                  <a:gd name="T83" fmla="*/ 946 h 1259"/>
                  <a:gd name="T84" fmla="*/ 15 w 2042"/>
                  <a:gd name="T85" fmla="*/ 866 h 1259"/>
                  <a:gd name="T86" fmla="*/ 8 w 2042"/>
                  <a:gd name="T87" fmla="*/ 783 h 1259"/>
                  <a:gd name="T88" fmla="*/ 3 w 2042"/>
                  <a:gd name="T89" fmla="*/ 725 h 1259"/>
                  <a:gd name="T90" fmla="*/ 1 w 2042"/>
                  <a:gd name="T91" fmla="*/ 688 h 1259"/>
                  <a:gd name="T92" fmla="*/ 1 w 2042"/>
                  <a:gd name="T93" fmla="*/ 607 h 1259"/>
                  <a:gd name="T94" fmla="*/ 12 w 2042"/>
                  <a:gd name="T95" fmla="*/ 517 h 1259"/>
                  <a:gd name="T96" fmla="*/ 40 w 2042"/>
                  <a:gd name="T97" fmla="*/ 425 h 1259"/>
                  <a:gd name="T98" fmla="*/ 89 w 2042"/>
                  <a:gd name="T99" fmla="*/ 344 h 1259"/>
                  <a:gd name="T100" fmla="*/ 166 w 2042"/>
                  <a:gd name="T101" fmla="*/ 282 h 1259"/>
                  <a:gd name="T102" fmla="*/ 286 w 2042"/>
                  <a:gd name="T103" fmla="*/ 241 h 1259"/>
                  <a:gd name="T104" fmla="*/ 431 w 2042"/>
                  <a:gd name="T105" fmla="*/ 191 h 1259"/>
                  <a:gd name="T106" fmla="*/ 559 w 2042"/>
                  <a:gd name="T107" fmla="*/ 135 h 1259"/>
                  <a:gd name="T108" fmla="*/ 664 w 2042"/>
                  <a:gd name="T109" fmla="*/ 80 h 1259"/>
                  <a:gd name="T110" fmla="*/ 742 w 2042"/>
                  <a:gd name="T111" fmla="*/ 35 h 1259"/>
                  <a:gd name="T112" fmla="*/ 788 w 2042"/>
                  <a:gd name="T113" fmla="*/ 6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1259">
                    <a:moveTo>
                      <a:pt x="797" y="0"/>
                    </a:moveTo>
                    <a:lnTo>
                      <a:pt x="993" y="619"/>
                    </a:lnTo>
                    <a:lnTo>
                      <a:pt x="1030" y="736"/>
                    </a:lnTo>
                    <a:lnTo>
                      <a:pt x="1031" y="734"/>
                    </a:lnTo>
                    <a:lnTo>
                      <a:pt x="1063" y="833"/>
                    </a:lnTo>
                    <a:lnTo>
                      <a:pt x="1167" y="540"/>
                    </a:lnTo>
                    <a:lnTo>
                      <a:pt x="1139" y="501"/>
                    </a:lnTo>
                    <a:lnTo>
                      <a:pt x="1118" y="464"/>
                    </a:lnTo>
                    <a:lnTo>
                      <a:pt x="1099" y="431"/>
                    </a:lnTo>
                    <a:lnTo>
                      <a:pt x="1086" y="401"/>
                    </a:lnTo>
                    <a:lnTo>
                      <a:pt x="1075" y="373"/>
                    </a:lnTo>
                    <a:lnTo>
                      <a:pt x="1069" y="347"/>
                    </a:lnTo>
                    <a:lnTo>
                      <a:pt x="1066" y="325"/>
                    </a:lnTo>
                    <a:lnTo>
                      <a:pt x="1066" y="304"/>
                    </a:lnTo>
                    <a:lnTo>
                      <a:pt x="1068" y="286"/>
                    </a:lnTo>
                    <a:lnTo>
                      <a:pt x="1073" y="270"/>
                    </a:lnTo>
                    <a:lnTo>
                      <a:pt x="1080" y="255"/>
                    </a:lnTo>
                    <a:lnTo>
                      <a:pt x="1089" y="243"/>
                    </a:lnTo>
                    <a:lnTo>
                      <a:pt x="1099" y="233"/>
                    </a:lnTo>
                    <a:lnTo>
                      <a:pt x="1110" y="223"/>
                    </a:lnTo>
                    <a:lnTo>
                      <a:pt x="1123" y="215"/>
                    </a:lnTo>
                    <a:lnTo>
                      <a:pt x="1135" y="209"/>
                    </a:lnTo>
                    <a:lnTo>
                      <a:pt x="1148" y="204"/>
                    </a:lnTo>
                    <a:lnTo>
                      <a:pt x="1162" y="200"/>
                    </a:lnTo>
                    <a:lnTo>
                      <a:pt x="1175" y="196"/>
                    </a:lnTo>
                    <a:lnTo>
                      <a:pt x="1188" y="194"/>
                    </a:lnTo>
                    <a:lnTo>
                      <a:pt x="1199" y="192"/>
                    </a:lnTo>
                    <a:lnTo>
                      <a:pt x="1209" y="191"/>
                    </a:lnTo>
                    <a:lnTo>
                      <a:pt x="1218" y="191"/>
                    </a:lnTo>
                    <a:lnTo>
                      <a:pt x="1227" y="191"/>
                    </a:lnTo>
                    <a:lnTo>
                      <a:pt x="1232" y="191"/>
                    </a:lnTo>
                    <a:lnTo>
                      <a:pt x="1235" y="191"/>
                    </a:lnTo>
                    <a:lnTo>
                      <a:pt x="1238" y="191"/>
                    </a:lnTo>
                    <a:lnTo>
                      <a:pt x="1244" y="191"/>
                    </a:lnTo>
                    <a:lnTo>
                      <a:pt x="1251" y="191"/>
                    </a:lnTo>
                    <a:lnTo>
                      <a:pt x="1261" y="191"/>
                    </a:lnTo>
                    <a:lnTo>
                      <a:pt x="1271" y="192"/>
                    </a:lnTo>
                    <a:lnTo>
                      <a:pt x="1282" y="194"/>
                    </a:lnTo>
                    <a:lnTo>
                      <a:pt x="1294" y="196"/>
                    </a:lnTo>
                    <a:lnTo>
                      <a:pt x="1308" y="200"/>
                    </a:lnTo>
                    <a:lnTo>
                      <a:pt x="1321" y="204"/>
                    </a:lnTo>
                    <a:lnTo>
                      <a:pt x="1335" y="209"/>
                    </a:lnTo>
                    <a:lnTo>
                      <a:pt x="1347" y="215"/>
                    </a:lnTo>
                    <a:lnTo>
                      <a:pt x="1359" y="223"/>
                    </a:lnTo>
                    <a:lnTo>
                      <a:pt x="1371" y="233"/>
                    </a:lnTo>
                    <a:lnTo>
                      <a:pt x="1381" y="243"/>
                    </a:lnTo>
                    <a:lnTo>
                      <a:pt x="1390" y="255"/>
                    </a:lnTo>
                    <a:lnTo>
                      <a:pt x="1396" y="270"/>
                    </a:lnTo>
                    <a:lnTo>
                      <a:pt x="1401" y="286"/>
                    </a:lnTo>
                    <a:lnTo>
                      <a:pt x="1404" y="304"/>
                    </a:lnTo>
                    <a:lnTo>
                      <a:pt x="1403" y="325"/>
                    </a:lnTo>
                    <a:lnTo>
                      <a:pt x="1400" y="347"/>
                    </a:lnTo>
                    <a:lnTo>
                      <a:pt x="1394" y="373"/>
                    </a:lnTo>
                    <a:lnTo>
                      <a:pt x="1384" y="401"/>
                    </a:lnTo>
                    <a:lnTo>
                      <a:pt x="1371" y="431"/>
                    </a:lnTo>
                    <a:lnTo>
                      <a:pt x="1353" y="464"/>
                    </a:lnTo>
                    <a:lnTo>
                      <a:pt x="1330" y="501"/>
                    </a:lnTo>
                    <a:lnTo>
                      <a:pt x="1304" y="540"/>
                    </a:lnTo>
                    <a:lnTo>
                      <a:pt x="1407" y="833"/>
                    </a:lnTo>
                    <a:lnTo>
                      <a:pt x="1438" y="734"/>
                    </a:lnTo>
                    <a:lnTo>
                      <a:pt x="1439" y="736"/>
                    </a:lnTo>
                    <a:lnTo>
                      <a:pt x="1476" y="619"/>
                    </a:lnTo>
                    <a:lnTo>
                      <a:pt x="1673" y="0"/>
                    </a:lnTo>
                    <a:lnTo>
                      <a:pt x="1676" y="1"/>
                    </a:lnTo>
                    <a:lnTo>
                      <a:pt x="1682" y="6"/>
                    </a:lnTo>
                    <a:lnTo>
                      <a:pt x="1693" y="13"/>
                    </a:lnTo>
                    <a:lnTo>
                      <a:pt x="1709" y="24"/>
                    </a:lnTo>
                    <a:lnTo>
                      <a:pt x="1728" y="35"/>
                    </a:lnTo>
                    <a:lnTo>
                      <a:pt x="1751" y="49"/>
                    </a:lnTo>
                    <a:lnTo>
                      <a:pt x="1778" y="65"/>
                    </a:lnTo>
                    <a:lnTo>
                      <a:pt x="1807" y="81"/>
                    </a:lnTo>
                    <a:lnTo>
                      <a:pt x="1839" y="98"/>
                    </a:lnTo>
                    <a:lnTo>
                      <a:pt x="1875" y="117"/>
                    </a:lnTo>
                    <a:lnTo>
                      <a:pt x="1913" y="136"/>
                    </a:lnTo>
                    <a:lnTo>
                      <a:pt x="1955" y="155"/>
                    </a:lnTo>
                    <a:lnTo>
                      <a:pt x="1998" y="174"/>
                    </a:lnTo>
                    <a:lnTo>
                      <a:pt x="2042" y="193"/>
                    </a:lnTo>
                    <a:lnTo>
                      <a:pt x="2003" y="247"/>
                    </a:lnTo>
                    <a:lnTo>
                      <a:pt x="1967" y="305"/>
                    </a:lnTo>
                    <a:lnTo>
                      <a:pt x="1937" y="366"/>
                    </a:lnTo>
                    <a:lnTo>
                      <a:pt x="1911" y="430"/>
                    </a:lnTo>
                    <a:lnTo>
                      <a:pt x="1891" y="496"/>
                    </a:lnTo>
                    <a:lnTo>
                      <a:pt x="1875" y="565"/>
                    </a:lnTo>
                    <a:lnTo>
                      <a:pt x="1866" y="634"/>
                    </a:lnTo>
                    <a:lnTo>
                      <a:pt x="1862" y="706"/>
                    </a:lnTo>
                    <a:lnTo>
                      <a:pt x="1865" y="776"/>
                    </a:lnTo>
                    <a:lnTo>
                      <a:pt x="1874" y="844"/>
                    </a:lnTo>
                    <a:lnTo>
                      <a:pt x="1888" y="910"/>
                    </a:lnTo>
                    <a:lnTo>
                      <a:pt x="1907" y="975"/>
                    </a:lnTo>
                    <a:lnTo>
                      <a:pt x="1931" y="1037"/>
                    </a:lnTo>
                    <a:lnTo>
                      <a:pt x="1960" y="1097"/>
                    </a:lnTo>
                    <a:lnTo>
                      <a:pt x="1994" y="1154"/>
                    </a:lnTo>
                    <a:lnTo>
                      <a:pt x="1926" y="1172"/>
                    </a:lnTo>
                    <a:lnTo>
                      <a:pt x="1854" y="1190"/>
                    </a:lnTo>
                    <a:lnTo>
                      <a:pt x="1778" y="1206"/>
                    </a:lnTo>
                    <a:lnTo>
                      <a:pt x="1697" y="1222"/>
                    </a:lnTo>
                    <a:lnTo>
                      <a:pt x="1612" y="1234"/>
                    </a:lnTo>
                    <a:lnTo>
                      <a:pt x="1524" y="1245"/>
                    </a:lnTo>
                    <a:lnTo>
                      <a:pt x="1431" y="1252"/>
                    </a:lnTo>
                    <a:lnTo>
                      <a:pt x="1335" y="1257"/>
                    </a:lnTo>
                    <a:lnTo>
                      <a:pt x="1235" y="1259"/>
                    </a:lnTo>
                    <a:lnTo>
                      <a:pt x="1141" y="1257"/>
                    </a:lnTo>
                    <a:lnTo>
                      <a:pt x="1052" y="1253"/>
                    </a:lnTo>
                    <a:lnTo>
                      <a:pt x="965" y="1247"/>
                    </a:lnTo>
                    <a:lnTo>
                      <a:pt x="883" y="1238"/>
                    </a:lnTo>
                    <a:lnTo>
                      <a:pt x="803" y="1227"/>
                    </a:lnTo>
                    <a:lnTo>
                      <a:pt x="728" y="1213"/>
                    </a:lnTo>
                    <a:lnTo>
                      <a:pt x="655" y="1199"/>
                    </a:lnTo>
                    <a:lnTo>
                      <a:pt x="586" y="1184"/>
                    </a:lnTo>
                    <a:lnTo>
                      <a:pt x="521" y="1167"/>
                    </a:lnTo>
                    <a:lnTo>
                      <a:pt x="460" y="1150"/>
                    </a:lnTo>
                    <a:lnTo>
                      <a:pt x="402" y="1131"/>
                    </a:lnTo>
                    <a:lnTo>
                      <a:pt x="349" y="1113"/>
                    </a:lnTo>
                    <a:lnTo>
                      <a:pt x="298" y="1094"/>
                    </a:lnTo>
                    <a:lnTo>
                      <a:pt x="253" y="1077"/>
                    </a:lnTo>
                    <a:lnTo>
                      <a:pt x="211" y="1060"/>
                    </a:lnTo>
                    <a:lnTo>
                      <a:pt x="174" y="1043"/>
                    </a:lnTo>
                    <a:lnTo>
                      <a:pt x="140" y="1027"/>
                    </a:lnTo>
                    <a:lnTo>
                      <a:pt x="111" y="1013"/>
                    </a:lnTo>
                    <a:lnTo>
                      <a:pt x="86" y="1000"/>
                    </a:lnTo>
                    <a:lnTo>
                      <a:pt x="66" y="989"/>
                    </a:lnTo>
                    <a:lnTo>
                      <a:pt x="49" y="980"/>
                    </a:lnTo>
                    <a:lnTo>
                      <a:pt x="38" y="973"/>
                    </a:lnTo>
                    <a:lnTo>
                      <a:pt x="31" y="968"/>
                    </a:lnTo>
                    <a:lnTo>
                      <a:pt x="29" y="967"/>
                    </a:lnTo>
                    <a:lnTo>
                      <a:pt x="26" y="946"/>
                    </a:lnTo>
                    <a:lnTo>
                      <a:pt x="22" y="921"/>
                    </a:lnTo>
                    <a:lnTo>
                      <a:pt x="19" y="895"/>
                    </a:lnTo>
                    <a:lnTo>
                      <a:pt x="15" y="866"/>
                    </a:lnTo>
                    <a:lnTo>
                      <a:pt x="13" y="837"/>
                    </a:lnTo>
                    <a:lnTo>
                      <a:pt x="10" y="810"/>
                    </a:lnTo>
                    <a:lnTo>
                      <a:pt x="8" y="783"/>
                    </a:lnTo>
                    <a:lnTo>
                      <a:pt x="6" y="759"/>
                    </a:lnTo>
                    <a:lnTo>
                      <a:pt x="4" y="740"/>
                    </a:lnTo>
                    <a:lnTo>
                      <a:pt x="3" y="725"/>
                    </a:lnTo>
                    <a:lnTo>
                      <a:pt x="2" y="714"/>
                    </a:lnTo>
                    <a:lnTo>
                      <a:pt x="2" y="710"/>
                    </a:lnTo>
                    <a:lnTo>
                      <a:pt x="1" y="688"/>
                    </a:lnTo>
                    <a:lnTo>
                      <a:pt x="0" y="662"/>
                    </a:lnTo>
                    <a:lnTo>
                      <a:pt x="0" y="635"/>
                    </a:lnTo>
                    <a:lnTo>
                      <a:pt x="1" y="607"/>
                    </a:lnTo>
                    <a:lnTo>
                      <a:pt x="3" y="577"/>
                    </a:lnTo>
                    <a:lnTo>
                      <a:pt x="7" y="547"/>
                    </a:lnTo>
                    <a:lnTo>
                      <a:pt x="12" y="517"/>
                    </a:lnTo>
                    <a:lnTo>
                      <a:pt x="20" y="486"/>
                    </a:lnTo>
                    <a:lnTo>
                      <a:pt x="29" y="455"/>
                    </a:lnTo>
                    <a:lnTo>
                      <a:pt x="40" y="425"/>
                    </a:lnTo>
                    <a:lnTo>
                      <a:pt x="53" y="397"/>
                    </a:lnTo>
                    <a:lnTo>
                      <a:pt x="70" y="370"/>
                    </a:lnTo>
                    <a:lnTo>
                      <a:pt x="89" y="344"/>
                    </a:lnTo>
                    <a:lnTo>
                      <a:pt x="111" y="321"/>
                    </a:lnTo>
                    <a:lnTo>
                      <a:pt x="137" y="300"/>
                    </a:lnTo>
                    <a:lnTo>
                      <a:pt x="166" y="282"/>
                    </a:lnTo>
                    <a:lnTo>
                      <a:pt x="198" y="267"/>
                    </a:lnTo>
                    <a:lnTo>
                      <a:pt x="235" y="255"/>
                    </a:lnTo>
                    <a:lnTo>
                      <a:pt x="286" y="241"/>
                    </a:lnTo>
                    <a:lnTo>
                      <a:pt x="336" y="226"/>
                    </a:lnTo>
                    <a:lnTo>
                      <a:pt x="385" y="209"/>
                    </a:lnTo>
                    <a:lnTo>
                      <a:pt x="431" y="191"/>
                    </a:lnTo>
                    <a:lnTo>
                      <a:pt x="476" y="172"/>
                    </a:lnTo>
                    <a:lnTo>
                      <a:pt x="518" y="154"/>
                    </a:lnTo>
                    <a:lnTo>
                      <a:pt x="559" y="135"/>
                    </a:lnTo>
                    <a:lnTo>
                      <a:pt x="597" y="116"/>
                    </a:lnTo>
                    <a:lnTo>
                      <a:pt x="632" y="97"/>
                    </a:lnTo>
                    <a:lnTo>
                      <a:pt x="664" y="80"/>
                    </a:lnTo>
                    <a:lnTo>
                      <a:pt x="694" y="64"/>
                    </a:lnTo>
                    <a:lnTo>
                      <a:pt x="720" y="48"/>
                    </a:lnTo>
                    <a:lnTo>
                      <a:pt x="742" y="35"/>
                    </a:lnTo>
                    <a:lnTo>
                      <a:pt x="762" y="23"/>
                    </a:lnTo>
                    <a:lnTo>
                      <a:pt x="776" y="13"/>
                    </a:lnTo>
                    <a:lnTo>
                      <a:pt x="788" y="6"/>
                    </a:lnTo>
                    <a:lnTo>
                      <a:pt x="795" y="1"/>
                    </a:lnTo>
                    <a:lnTo>
                      <a:pt x="7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">
                <a:extLst>
                  <a:ext uri="{FF2B5EF4-FFF2-40B4-BE49-F238E27FC236}">
                    <a16:creationId xmlns:a16="http://schemas.microsoft.com/office/drawing/2014/main" id="{7930C111-B404-48E7-A8E3-A8CC192941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70" y="2349"/>
                <a:ext cx="107" cy="106"/>
              </a:xfrm>
              <a:custGeom>
                <a:avLst/>
                <a:gdLst>
                  <a:gd name="T0" fmla="*/ 582 w 1386"/>
                  <a:gd name="T1" fmla="*/ 190 h 1382"/>
                  <a:gd name="T2" fmla="*/ 433 w 1386"/>
                  <a:gd name="T3" fmla="*/ 248 h 1382"/>
                  <a:gd name="T4" fmla="*/ 311 w 1386"/>
                  <a:gd name="T5" fmla="*/ 348 h 1382"/>
                  <a:gd name="T6" fmla="*/ 224 w 1386"/>
                  <a:gd name="T7" fmla="*/ 479 h 1382"/>
                  <a:gd name="T8" fmla="*/ 182 w 1386"/>
                  <a:gd name="T9" fmla="*/ 635 h 1382"/>
                  <a:gd name="T10" fmla="*/ 190 w 1386"/>
                  <a:gd name="T11" fmla="*/ 801 h 1382"/>
                  <a:gd name="T12" fmla="*/ 249 w 1386"/>
                  <a:gd name="T13" fmla="*/ 949 h 1382"/>
                  <a:gd name="T14" fmla="*/ 349 w 1386"/>
                  <a:gd name="T15" fmla="*/ 1071 h 1382"/>
                  <a:gd name="T16" fmla="*/ 480 w 1386"/>
                  <a:gd name="T17" fmla="*/ 1158 h 1382"/>
                  <a:gd name="T18" fmla="*/ 636 w 1386"/>
                  <a:gd name="T19" fmla="*/ 1200 h 1382"/>
                  <a:gd name="T20" fmla="*/ 803 w 1386"/>
                  <a:gd name="T21" fmla="*/ 1192 h 1382"/>
                  <a:gd name="T22" fmla="*/ 952 w 1386"/>
                  <a:gd name="T23" fmla="*/ 1134 h 1382"/>
                  <a:gd name="T24" fmla="*/ 1074 w 1386"/>
                  <a:gd name="T25" fmla="*/ 1034 h 1382"/>
                  <a:gd name="T26" fmla="*/ 1161 w 1386"/>
                  <a:gd name="T27" fmla="*/ 902 h 1382"/>
                  <a:gd name="T28" fmla="*/ 1204 w 1386"/>
                  <a:gd name="T29" fmla="*/ 746 h 1382"/>
                  <a:gd name="T30" fmla="*/ 1195 w 1386"/>
                  <a:gd name="T31" fmla="*/ 581 h 1382"/>
                  <a:gd name="T32" fmla="*/ 1136 w 1386"/>
                  <a:gd name="T33" fmla="*/ 432 h 1382"/>
                  <a:gd name="T34" fmla="*/ 1037 w 1386"/>
                  <a:gd name="T35" fmla="*/ 311 h 1382"/>
                  <a:gd name="T36" fmla="*/ 905 w 1386"/>
                  <a:gd name="T37" fmla="*/ 224 h 1382"/>
                  <a:gd name="T38" fmla="*/ 749 w 1386"/>
                  <a:gd name="T39" fmla="*/ 182 h 1382"/>
                  <a:gd name="T40" fmla="*/ 759 w 1386"/>
                  <a:gd name="T41" fmla="*/ 4 h 1382"/>
                  <a:gd name="T42" fmla="*/ 947 w 1386"/>
                  <a:gd name="T43" fmla="*/ 49 h 1382"/>
                  <a:gd name="T44" fmla="*/ 1111 w 1386"/>
                  <a:gd name="T45" fmla="*/ 142 h 1382"/>
                  <a:gd name="T46" fmla="*/ 1244 w 1386"/>
                  <a:gd name="T47" fmla="*/ 274 h 1382"/>
                  <a:gd name="T48" fmla="*/ 1337 w 1386"/>
                  <a:gd name="T49" fmla="*/ 437 h 1382"/>
                  <a:gd name="T50" fmla="*/ 1383 w 1386"/>
                  <a:gd name="T51" fmla="*/ 625 h 1382"/>
                  <a:gd name="T52" fmla="*/ 1373 w 1386"/>
                  <a:gd name="T53" fmla="*/ 822 h 1382"/>
                  <a:gd name="T54" fmla="*/ 1311 w 1386"/>
                  <a:gd name="T55" fmla="*/ 1003 h 1382"/>
                  <a:gd name="T56" fmla="*/ 1204 w 1386"/>
                  <a:gd name="T57" fmla="*/ 1156 h 1382"/>
                  <a:gd name="T58" fmla="*/ 1060 w 1386"/>
                  <a:gd name="T59" fmla="*/ 1276 h 1382"/>
                  <a:gd name="T60" fmla="*/ 887 w 1386"/>
                  <a:gd name="T61" fmla="*/ 1354 h 1382"/>
                  <a:gd name="T62" fmla="*/ 693 w 1386"/>
                  <a:gd name="T63" fmla="*/ 1382 h 1382"/>
                  <a:gd name="T64" fmla="*/ 499 w 1386"/>
                  <a:gd name="T65" fmla="*/ 1354 h 1382"/>
                  <a:gd name="T66" fmla="*/ 325 w 1386"/>
                  <a:gd name="T67" fmla="*/ 1276 h 1382"/>
                  <a:gd name="T68" fmla="*/ 181 w 1386"/>
                  <a:gd name="T69" fmla="*/ 1156 h 1382"/>
                  <a:gd name="T70" fmla="*/ 74 w 1386"/>
                  <a:gd name="T71" fmla="*/ 1003 h 1382"/>
                  <a:gd name="T72" fmla="*/ 12 w 1386"/>
                  <a:gd name="T73" fmla="*/ 822 h 1382"/>
                  <a:gd name="T74" fmla="*/ 3 w 1386"/>
                  <a:gd name="T75" fmla="*/ 625 h 1382"/>
                  <a:gd name="T76" fmla="*/ 48 w 1386"/>
                  <a:gd name="T77" fmla="*/ 437 h 1382"/>
                  <a:gd name="T78" fmla="*/ 141 w 1386"/>
                  <a:gd name="T79" fmla="*/ 273 h 1382"/>
                  <a:gd name="T80" fmla="*/ 274 w 1386"/>
                  <a:gd name="T81" fmla="*/ 141 h 1382"/>
                  <a:gd name="T82" fmla="*/ 438 w 1386"/>
                  <a:gd name="T83" fmla="*/ 49 h 1382"/>
                  <a:gd name="T84" fmla="*/ 626 w 1386"/>
                  <a:gd name="T85" fmla="*/ 4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86" h="1382">
                    <a:moveTo>
                      <a:pt x="693" y="179"/>
                    </a:moveTo>
                    <a:lnTo>
                      <a:pt x="636" y="182"/>
                    </a:lnTo>
                    <a:lnTo>
                      <a:pt x="582" y="190"/>
                    </a:lnTo>
                    <a:lnTo>
                      <a:pt x="531" y="204"/>
                    </a:lnTo>
                    <a:lnTo>
                      <a:pt x="480" y="224"/>
                    </a:lnTo>
                    <a:lnTo>
                      <a:pt x="433" y="248"/>
                    </a:lnTo>
                    <a:lnTo>
                      <a:pt x="389" y="277"/>
                    </a:lnTo>
                    <a:lnTo>
                      <a:pt x="349" y="311"/>
                    </a:lnTo>
                    <a:lnTo>
                      <a:pt x="311" y="348"/>
                    </a:lnTo>
                    <a:lnTo>
                      <a:pt x="278" y="389"/>
                    </a:lnTo>
                    <a:lnTo>
                      <a:pt x="249" y="432"/>
                    </a:lnTo>
                    <a:lnTo>
                      <a:pt x="224" y="479"/>
                    </a:lnTo>
                    <a:lnTo>
                      <a:pt x="205" y="529"/>
                    </a:lnTo>
                    <a:lnTo>
                      <a:pt x="190" y="581"/>
                    </a:lnTo>
                    <a:lnTo>
                      <a:pt x="182" y="635"/>
                    </a:lnTo>
                    <a:lnTo>
                      <a:pt x="179" y="691"/>
                    </a:lnTo>
                    <a:lnTo>
                      <a:pt x="182" y="746"/>
                    </a:lnTo>
                    <a:lnTo>
                      <a:pt x="190" y="801"/>
                    </a:lnTo>
                    <a:lnTo>
                      <a:pt x="205" y="853"/>
                    </a:lnTo>
                    <a:lnTo>
                      <a:pt x="224" y="902"/>
                    </a:lnTo>
                    <a:lnTo>
                      <a:pt x="249" y="949"/>
                    </a:lnTo>
                    <a:lnTo>
                      <a:pt x="278" y="993"/>
                    </a:lnTo>
                    <a:lnTo>
                      <a:pt x="312" y="1034"/>
                    </a:lnTo>
                    <a:lnTo>
                      <a:pt x="349" y="1071"/>
                    </a:lnTo>
                    <a:lnTo>
                      <a:pt x="390" y="1105"/>
                    </a:lnTo>
                    <a:lnTo>
                      <a:pt x="434" y="1134"/>
                    </a:lnTo>
                    <a:lnTo>
                      <a:pt x="480" y="1158"/>
                    </a:lnTo>
                    <a:lnTo>
                      <a:pt x="531" y="1178"/>
                    </a:lnTo>
                    <a:lnTo>
                      <a:pt x="583" y="1192"/>
                    </a:lnTo>
                    <a:lnTo>
                      <a:pt x="636" y="1200"/>
                    </a:lnTo>
                    <a:lnTo>
                      <a:pt x="693" y="1204"/>
                    </a:lnTo>
                    <a:lnTo>
                      <a:pt x="749" y="1200"/>
                    </a:lnTo>
                    <a:lnTo>
                      <a:pt x="803" y="1192"/>
                    </a:lnTo>
                    <a:lnTo>
                      <a:pt x="855" y="1178"/>
                    </a:lnTo>
                    <a:lnTo>
                      <a:pt x="905" y="1158"/>
                    </a:lnTo>
                    <a:lnTo>
                      <a:pt x="952" y="1134"/>
                    </a:lnTo>
                    <a:lnTo>
                      <a:pt x="996" y="1105"/>
                    </a:lnTo>
                    <a:lnTo>
                      <a:pt x="1037" y="1071"/>
                    </a:lnTo>
                    <a:lnTo>
                      <a:pt x="1074" y="1034"/>
                    </a:lnTo>
                    <a:lnTo>
                      <a:pt x="1107" y="993"/>
                    </a:lnTo>
                    <a:lnTo>
                      <a:pt x="1136" y="949"/>
                    </a:lnTo>
                    <a:lnTo>
                      <a:pt x="1161" y="902"/>
                    </a:lnTo>
                    <a:lnTo>
                      <a:pt x="1180" y="853"/>
                    </a:lnTo>
                    <a:lnTo>
                      <a:pt x="1195" y="801"/>
                    </a:lnTo>
                    <a:lnTo>
                      <a:pt x="1204" y="746"/>
                    </a:lnTo>
                    <a:lnTo>
                      <a:pt x="1207" y="691"/>
                    </a:lnTo>
                    <a:lnTo>
                      <a:pt x="1204" y="635"/>
                    </a:lnTo>
                    <a:lnTo>
                      <a:pt x="1195" y="581"/>
                    </a:lnTo>
                    <a:lnTo>
                      <a:pt x="1180" y="529"/>
                    </a:lnTo>
                    <a:lnTo>
                      <a:pt x="1161" y="479"/>
                    </a:lnTo>
                    <a:lnTo>
                      <a:pt x="1136" y="432"/>
                    </a:lnTo>
                    <a:lnTo>
                      <a:pt x="1107" y="389"/>
                    </a:lnTo>
                    <a:lnTo>
                      <a:pt x="1074" y="348"/>
                    </a:lnTo>
                    <a:lnTo>
                      <a:pt x="1037" y="311"/>
                    </a:lnTo>
                    <a:lnTo>
                      <a:pt x="996" y="277"/>
                    </a:lnTo>
                    <a:lnTo>
                      <a:pt x="952" y="248"/>
                    </a:lnTo>
                    <a:lnTo>
                      <a:pt x="905" y="224"/>
                    </a:lnTo>
                    <a:lnTo>
                      <a:pt x="855" y="204"/>
                    </a:lnTo>
                    <a:lnTo>
                      <a:pt x="803" y="190"/>
                    </a:lnTo>
                    <a:lnTo>
                      <a:pt x="749" y="182"/>
                    </a:lnTo>
                    <a:lnTo>
                      <a:pt x="693" y="179"/>
                    </a:lnTo>
                    <a:close/>
                    <a:moveTo>
                      <a:pt x="693" y="0"/>
                    </a:moveTo>
                    <a:lnTo>
                      <a:pt x="759" y="4"/>
                    </a:lnTo>
                    <a:lnTo>
                      <a:pt x="825" y="13"/>
                    </a:lnTo>
                    <a:lnTo>
                      <a:pt x="887" y="28"/>
                    </a:lnTo>
                    <a:lnTo>
                      <a:pt x="947" y="49"/>
                    </a:lnTo>
                    <a:lnTo>
                      <a:pt x="1006" y="75"/>
                    </a:lnTo>
                    <a:lnTo>
                      <a:pt x="1060" y="106"/>
                    </a:lnTo>
                    <a:lnTo>
                      <a:pt x="1111" y="142"/>
                    </a:lnTo>
                    <a:lnTo>
                      <a:pt x="1160" y="182"/>
                    </a:lnTo>
                    <a:lnTo>
                      <a:pt x="1204" y="226"/>
                    </a:lnTo>
                    <a:lnTo>
                      <a:pt x="1244" y="274"/>
                    </a:lnTo>
                    <a:lnTo>
                      <a:pt x="1280" y="325"/>
                    </a:lnTo>
                    <a:lnTo>
                      <a:pt x="1311" y="380"/>
                    </a:lnTo>
                    <a:lnTo>
                      <a:pt x="1337" y="437"/>
                    </a:lnTo>
                    <a:lnTo>
                      <a:pt x="1358" y="497"/>
                    </a:lnTo>
                    <a:lnTo>
                      <a:pt x="1373" y="560"/>
                    </a:lnTo>
                    <a:lnTo>
                      <a:pt x="1383" y="625"/>
                    </a:lnTo>
                    <a:lnTo>
                      <a:pt x="1386" y="691"/>
                    </a:lnTo>
                    <a:lnTo>
                      <a:pt x="1383" y="758"/>
                    </a:lnTo>
                    <a:lnTo>
                      <a:pt x="1373" y="822"/>
                    </a:lnTo>
                    <a:lnTo>
                      <a:pt x="1358" y="885"/>
                    </a:lnTo>
                    <a:lnTo>
                      <a:pt x="1337" y="945"/>
                    </a:lnTo>
                    <a:lnTo>
                      <a:pt x="1311" y="1003"/>
                    </a:lnTo>
                    <a:lnTo>
                      <a:pt x="1280" y="1057"/>
                    </a:lnTo>
                    <a:lnTo>
                      <a:pt x="1244" y="1109"/>
                    </a:lnTo>
                    <a:lnTo>
                      <a:pt x="1204" y="1156"/>
                    </a:lnTo>
                    <a:lnTo>
                      <a:pt x="1160" y="1200"/>
                    </a:lnTo>
                    <a:lnTo>
                      <a:pt x="1111" y="1240"/>
                    </a:lnTo>
                    <a:lnTo>
                      <a:pt x="1060" y="1276"/>
                    </a:lnTo>
                    <a:lnTo>
                      <a:pt x="1006" y="1307"/>
                    </a:lnTo>
                    <a:lnTo>
                      <a:pt x="947" y="1334"/>
                    </a:lnTo>
                    <a:lnTo>
                      <a:pt x="887" y="1354"/>
                    </a:lnTo>
                    <a:lnTo>
                      <a:pt x="825" y="1370"/>
                    </a:lnTo>
                    <a:lnTo>
                      <a:pt x="759" y="1379"/>
                    </a:lnTo>
                    <a:lnTo>
                      <a:pt x="693" y="1382"/>
                    </a:lnTo>
                    <a:lnTo>
                      <a:pt x="626" y="1379"/>
                    </a:lnTo>
                    <a:lnTo>
                      <a:pt x="561" y="1370"/>
                    </a:lnTo>
                    <a:lnTo>
                      <a:pt x="499" y="1354"/>
                    </a:lnTo>
                    <a:lnTo>
                      <a:pt x="438" y="1334"/>
                    </a:lnTo>
                    <a:lnTo>
                      <a:pt x="380" y="1307"/>
                    </a:lnTo>
                    <a:lnTo>
                      <a:pt x="325" y="1276"/>
                    </a:lnTo>
                    <a:lnTo>
                      <a:pt x="274" y="1240"/>
                    </a:lnTo>
                    <a:lnTo>
                      <a:pt x="225" y="1200"/>
                    </a:lnTo>
                    <a:lnTo>
                      <a:pt x="181" y="1156"/>
                    </a:lnTo>
                    <a:lnTo>
                      <a:pt x="141" y="1108"/>
                    </a:lnTo>
                    <a:lnTo>
                      <a:pt x="105" y="1057"/>
                    </a:lnTo>
                    <a:lnTo>
                      <a:pt x="74" y="1003"/>
                    </a:lnTo>
                    <a:lnTo>
                      <a:pt x="48" y="945"/>
                    </a:lnTo>
                    <a:lnTo>
                      <a:pt x="28" y="885"/>
                    </a:lnTo>
                    <a:lnTo>
                      <a:pt x="12" y="822"/>
                    </a:lnTo>
                    <a:lnTo>
                      <a:pt x="3" y="758"/>
                    </a:lnTo>
                    <a:lnTo>
                      <a:pt x="0" y="691"/>
                    </a:lnTo>
                    <a:lnTo>
                      <a:pt x="3" y="625"/>
                    </a:lnTo>
                    <a:lnTo>
                      <a:pt x="12" y="560"/>
                    </a:lnTo>
                    <a:lnTo>
                      <a:pt x="28" y="497"/>
                    </a:lnTo>
                    <a:lnTo>
                      <a:pt x="48" y="437"/>
                    </a:lnTo>
                    <a:lnTo>
                      <a:pt x="74" y="380"/>
                    </a:lnTo>
                    <a:lnTo>
                      <a:pt x="106" y="324"/>
                    </a:lnTo>
                    <a:lnTo>
                      <a:pt x="141" y="273"/>
                    </a:lnTo>
                    <a:lnTo>
                      <a:pt x="182" y="225"/>
                    </a:lnTo>
                    <a:lnTo>
                      <a:pt x="226" y="181"/>
                    </a:lnTo>
                    <a:lnTo>
                      <a:pt x="274" y="141"/>
                    </a:lnTo>
                    <a:lnTo>
                      <a:pt x="326" y="106"/>
                    </a:lnTo>
                    <a:lnTo>
                      <a:pt x="380" y="74"/>
                    </a:lnTo>
                    <a:lnTo>
                      <a:pt x="438" y="49"/>
                    </a:lnTo>
                    <a:lnTo>
                      <a:pt x="499" y="28"/>
                    </a:lnTo>
                    <a:lnTo>
                      <a:pt x="561" y="13"/>
                    </a:lnTo>
                    <a:lnTo>
                      <a:pt x="626" y="4"/>
                    </a:lnTo>
                    <a:lnTo>
                      <a:pt x="6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A88627EB-81DF-4EE4-A233-A9C42C7F3C72}"/>
              </a:ext>
            </a:extLst>
          </p:cNvPr>
          <p:cNvSpPr/>
          <p:nvPr/>
        </p:nvSpPr>
        <p:spPr>
          <a:xfrm>
            <a:off x="5860548" y="2633725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5D53D1-FD58-447E-AF8E-8DA8B84108CB}"/>
              </a:ext>
            </a:extLst>
          </p:cNvPr>
          <p:cNvSpPr txBox="1"/>
          <p:nvPr/>
        </p:nvSpPr>
        <p:spPr>
          <a:xfrm>
            <a:off x="6899534" y="2655782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02DF080-F1CE-447E-A226-A63BD0D5FF53}"/>
              </a:ext>
            </a:extLst>
          </p:cNvPr>
          <p:cNvSpPr txBox="1"/>
          <p:nvPr/>
        </p:nvSpPr>
        <p:spPr>
          <a:xfrm>
            <a:off x="6899535" y="3004167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oup 1047">
            <a:extLst>
              <a:ext uri="{FF2B5EF4-FFF2-40B4-BE49-F238E27FC236}">
                <a16:creationId xmlns:a16="http://schemas.microsoft.com/office/drawing/2014/main" id="{3CF778BE-DE7D-4AFF-A250-6B51D74287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10" y="2905623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37" name="Freeform 1049">
              <a:extLst>
                <a:ext uri="{FF2B5EF4-FFF2-40B4-BE49-F238E27FC236}">
                  <a16:creationId xmlns:a16="http://schemas.microsoft.com/office/drawing/2014/main" id="{7979B74E-CEED-4F70-9B69-41F759308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Freeform 1050">
              <a:extLst>
                <a:ext uri="{FF2B5EF4-FFF2-40B4-BE49-F238E27FC236}">
                  <a16:creationId xmlns:a16="http://schemas.microsoft.com/office/drawing/2014/main" id="{73DCF8D8-F13B-4843-89FD-D8C45817A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Freeform 1051">
              <a:extLst>
                <a:ext uri="{FF2B5EF4-FFF2-40B4-BE49-F238E27FC236}">
                  <a16:creationId xmlns:a16="http://schemas.microsoft.com/office/drawing/2014/main" id="{A7FB7BD1-B4FC-4533-B596-1084E10F3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Freeform 1052">
              <a:extLst>
                <a:ext uri="{FF2B5EF4-FFF2-40B4-BE49-F238E27FC236}">
                  <a16:creationId xmlns:a16="http://schemas.microsoft.com/office/drawing/2014/main" id="{81A46027-36CA-481F-8757-E0F81202D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1" name="Freeform 1053">
              <a:extLst>
                <a:ext uri="{FF2B5EF4-FFF2-40B4-BE49-F238E27FC236}">
                  <a16:creationId xmlns:a16="http://schemas.microsoft.com/office/drawing/2014/main" id="{E2081878-5392-4050-A358-DF525E1F1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Freeform 1054">
              <a:extLst>
                <a:ext uri="{FF2B5EF4-FFF2-40B4-BE49-F238E27FC236}">
                  <a16:creationId xmlns:a16="http://schemas.microsoft.com/office/drawing/2014/main" id="{26E86DA6-B65B-474D-9703-9C9FB8262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DAFFC580-BCCB-479E-8488-957E57D2BE28}"/>
              </a:ext>
            </a:extLst>
          </p:cNvPr>
          <p:cNvSpPr/>
          <p:nvPr/>
        </p:nvSpPr>
        <p:spPr>
          <a:xfrm>
            <a:off x="5860547" y="4548631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7A8ABB-B6DF-451A-9268-AFD53E95D77C}"/>
              </a:ext>
            </a:extLst>
          </p:cNvPr>
          <p:cNvSpPr txBox="1"/>
          <p:nvPr/>
        </p:nvSpPr>
        <p:spPr>
          <a:xfrm>
            <a:off x="6899533" y="4570688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17707B-24E9-4303-92CD-959641E01A3F}"/>
              </a:ext>
            </a:extLst>
          </p:cNvPr>
          <p:cNvSpPr txBox="1"/>
          <p:nvPr/>
        </p:nvSpPr>
        <p:spPr>
          <a:xfrm>
            <a:off x="6899534" y="4919073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3" name="Group 1047">
            <a:extLst>
              <a:ext uri="{FF2B5EF4-FFF2-40B4-BE49-F238E27FC236}">
                <a16:creationId xmlns:a16="http://schemas.microsoft.com/office/drawing/2014/main" id="{3B01E1B7-95F6-4E61-85DD-BB24D9859C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09" y="4820529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4" name="Freeform 1049">
              <a:extLst>
                <a:ext uri="{FF2B5EF4-FFF2-40B4-BE49-F238E27FC236}">
                  <a16:creationId xmlns:a16="http://schemas.microsoft.com/office/drawing/2014/main" id="{C393BE39-A3DC-4788-827B-8C0E17A75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0">
              <a:extLst>
                <a:ext uri="{FF2B5EF4-FFF2-40B4-BE49-F238E27FC236}">
                  <a16:creationId xmlns:a16="http://schemas.microsoft.com/office/drawing/2014/main" id="{70B9D802-3DAB-4AA1-B58B-00CC80F74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1">
              <a:extLst>
                <a:ext uri="{FF2B5EF4-FFF2-40B4-BE49-F238E27FC236}">
                  <a16:creationId xmlns:a16="http://schemas.microsoft.com/office/drawing/2014/main" id="{81D7EB0F-A58F-42B6-9FEE-78A087A39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1052">
              <a:extLst>
                <a:ext uri="{FF2B5EF4-FFF2-40B4-BE49-F238E27FC236}">
                  <a16:creationId xmlns:a16="http://schemas.microsoft.com/office/drawing/2014/main" id="{1B414A13-8DE6-498F-9D99-4861EE83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1053">
              <a:extLst>
                <a:ext uri="{FF2B5EF4-FFF2-40B4-BE49-F238E27FC236}">
                  <a16:creationId xmlns:a16="http://schemas.microsoft.com/office/drawing/2014/main" id="{F15E934B-FC10-48EA-AFE0-CBED8BF12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1054">
              <a:extLst>
                <a:ext uri="{FF2B5EF4-FFF2-40B4-BE49-F238E27FC236}">
                  <a16:creationId xmlns:a16="http://schemas.microsoft.com/office/drawing/2014/main" id="{2604C8B4-592F-4FBA-817F-32E57CD8D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46896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1200454-5781-4C78-BE90-A91B716330F2}"/>
              </a:ext>
            </a:extLst>
          </p:cNvPr>
          <p:cNvSpPr txBox="1"/>
          <p:nvPr/>
        </p:nvSpPr>
        <p:spPr>
          <a:xfrm>
            <a:off x="4050224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37D818-18B1-4F55-A2F1-703BE8BB363B}"/>
              </a:ext>
            </a:extLst>
          </p:cNvPr>
          <p:cNvSpPr txBox="1"/>
          <p:nvPr/>
        </p:nvSpPr>
        <p:spPr>
          <a:xfrm>
            <a:off x="3763488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70F2AC-EA79-4125-8B2C-721EE7375BBD}"/>
              </a:ext>
            </a:extLst>
          </p:cNvPr>
          <p:cNvSpPr txBox="1"/>
          <p:nvPr/>
        </p:nvSpPr>
        <p:spPr>
          <a:xfrm>
            <a:off x="6635468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B9EF1D-D16F-470E-8686-61744CF1BFC3}"/>
              </a:ext>
            </a:extLst>
          </p:cNvPr>
          <p:cNvSpPr txBox="1"/>
          <p:nvPr/>
        </p:nvSpPr>
        <p:spPr>
          <a:xfrm>
            <a:off x="9220712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656946-2C66-4707-9425-ECFAEEFAA91D}"/>
              </a:ext>
            </a:extLst>
          </p:cNvPr>
          <p:cNvSpPr txBox="1"/>
          <p:nvPr/>
        </p:nvSpPr>
        <p:spPr>
          <a:xfrm>
            <a:off x="1464980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CF617C-E621-4EFD-969A-D4C49B10EEED}"/>
              </a:ext>
            </a:extLst>
          </p:cNvPr>
          <p:cNvSpPr txBox="1"/>
          <p:nvPr/>
        </p:nvSpPr>
        <p:spPr>
          <a:xfrm>
            <a:off x="1178244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D6C830-99C3-45CB-A034-F14A05069FB7}"/>
              </a:ext>
            </a:extLst>
          </p:cNvPr>
          <p:cNvSpPr txBox="1"/>
          <p:nvPr/>
        </p:nvSpPr>
        <p:spPr>
          <a:xfrm>
            <a:off x="6351959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53BAEC-25FE-4407-A1F4-126535467353}"/>
              </a:ext>
            </a:extLst>
          </p:cNvPr>
          <p:cNvSpPr txBox="1"/>
          <p:nvPr/>
        </p:nvSpPr>
        <p:spPr>
          <a:xfrm>
            <a:off x="8940431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grpSp>
        <p:nvGrpSpPr>
          <p:cNvPr id="54" name="Group 198">
            <a:extLst>
              <a:ext uri="{FF2B5EF4-FFF2-40B4-BE49-F238E27FC236}">
                <a16:creationId xmlns:a16="http://schemas.microsoft.com/office/drawing/2014/main" id="{F53C2EAB-F0D2-479D-9E78-D803138ABE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3111" y="2588855"/>
            <a:ext cx="354185" cy="354409"/>
            <a:chOff x="3337" y="860"/>
            <a:chExt cx="1592" cy="1593"/>
          </a:xfrm>
          <a:solidFill>
            <a:schemeClr val="accent4"/>
          </a:solidFill>
        </p:grpSpPr>
        <p:sp>
          <p:nvSpPr>
            <p:cNvPr id="55" name="Freeform 200">
              <a:extLst>
                <a:ext uri="{FF2B5EF4-FFF2-40B4-BE49-F238E27FC236}">
                  <a16:creationId xmlns:a16="http://schemas.microsoft.com/office/drawing/2014/main" id="{628EDE61-B8E9-42AA-97B1-5B09D2885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201">
              <a:extLst>
                <a:ext uri="{FF2B5EF4-FFF2-40B4-BE49-F238E27FC236}">
                  <a16:creationId xmlns:a16="http://schemas.microsoft.com/office/drawing/2014/main" id="{7751AB69-F95D-44A1-9387-A7C0FE1FC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202">
              <a:extLst>
                <a:ext uri="{FF2B5EF4-FFF2-40B4-BE49-F238E27FC236}">
                  <a16:creationId xmlns:a16="http://schemas.microsoft.com/office/drawing/2014/main" id="{43A882EC-ABE0-4F51-BB47-82F10E1B5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203">
              <a:extLst>
                <a:ext uri="{FF2B5EF4-FFF2-40B4-BE49-F238E27FC236}">
                  <a16:creationId xmlns:a16="http://schemas.microsoft.com/office/drawing/2014/main" id="{0160658B-FAF1-4304-A4CB-BC42A031D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204">
              <a:extLst>
                <a:ext uri="{FF2B5EF4-FFF2-40B4-BE49-F238E27FC236}">
                  <a16:creationId xmlns:a16="http://schemas.microsoft.com/office/drawing/2014/main" id="{405B1257-7091-4BC6-8E20-8FDD3F5EBC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0" name="Freeform 205">
              <a:extLst>
                <a:ext uri="{FF2B5EF4-FFF2-40B4-BE49-F238E27FC236}">
                  <a16:creationId xmlns:a16="http://schemas.microsoft.com/office/drawing/2014/main" id="{9A059628-F72D-4E0D-A9EF-24C0591D0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1" name="Freeform 206">
              <a:extLst>
                <a:ext uri="{FF2B5EF4-FFF2-40B4-BE49-F238E27FC236}">
                  <a16:creationId xmlns:a16="http://schemas.microsoft.com/office/drawing/2014/main" id="{CE28BB6D-90A8-4B5E-9E1C-00AB3F2F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2" name="Freeform 116">
            <a:extLst>
              <a:ext uri="{FF2B5EF4-FFF2-40B4-BE49-F238E27FC236}">
                <a16:creationId xmlns:a16="http://schemas.microsoft.com/office/drawing/2014/main" id="{627DC3D7-D31F-40CC-B317-8B6496351414}"/>
              </a:ext>
            </a:extLst>
          </p:cNvPr>
          <p:cNvSpPr>
            <a:spLocks/>
          </p:cNvSpPr>
          <p:nvPr/>
        </p:nvSpPr>
        <p:spPr bwMode="auto">
          <a:xfrm>
            <a:off x="2072311" y="2589253"/>
            <a:ext cx="404189" cy="35592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3" name="Group 4">
            <a:extLst>
              <a:ext uri="{FF2B5EF4-FFF2-40B4-BE49-F238E27FC236}">
                <a16:creationId xmlns:a16="http://schemas.microsoft.com/office/drawing/2014/main" id="{A231086B-AA92-44DB-B010-1A2DEE4C66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79076" y="2616013"/>
            <a:ext cx="326021" cy="341923"/>
            <a:chOff x="1772" y="251"/>
            <a:chExt cx="205" cy="215"/>
          </a:xfrm>
          <a:solidFill>
            <a:schemeClr val="accent4"/>
          </a:solidFill>
        </p:grpSpPr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A68AB395-E723-43E0-B66E-11B6205EA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F8EA0D23-93B4-4CD2-9457-126A4E4F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440BCD1E-211A-4366-956A-F0F53FAF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9">
              <a:extLst>
                <a:ext uri="{FF2B5EF4-FFF2-40B4-BE49-F238E27FC236}">
                  <a16:creationId xmlns:a16="http://schemas.microsoft.com/office/drawing/2014/main" id="{27C64C30-BE45-4CD8-A338-5854D1F5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B74E8B58-4806-4CE1-93D3-01DDCA4C5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C18C866-3A7F-4E9A-9EFF-C9994D3BD110}"/>
              </a:ext>
            </a:extLst>
          </p:cNvPr>
          <p:cNvGrpSpPr/>
          <p:nvPr/>
        </p:nvGrpSpPr>
        <p:grpSpPr>
          <a:xfrm>
            <a:off x="9808531" y="2552315"/>
            <a:ext cx="413100" cy="413798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70" name="Freeform 1422">
              <a:extLst>
                <a:ext uri="{FF2B5EF4-FFF2-40B4-BE49-F238E27FC236}">
                  <a16:creationId xmlns:a16="http://schemas.microsoft.com/office/drawing/2014/main" id="{D0C3999E-6309-4009-A6B7-F2523C75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1423">
              <a:extLst>
                <a:ext uri="{FF2B5EF4-FFF2-40B4-BE49-F238E27FC236}">
                  <a16:creationId xmlns:a16="http://schemas.microsoft.com/office/drawing/2014/main" id="{D493D867-32D7-42C0-9037-D1BF774B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Freeform 1424">
              <a:extLst>
                <a:ext uri="{FF2B5EF4-FFF2-40B4-BE49-F238E27FC236}">
                  <a16:creationId xmlns:a16="http://schemas.microsoft.com/office/drawing/2014/main" id="{F03DC240-C041-4B4A-9826-37691CAC37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Rectangle 1425">
              <a:extLst>
                <a:ext uri="{FF2B5EF4-FFF2-40B4-BE49-F238E27FC236}">
                  <a16:creationId xmlns:a16="http://schemas.microsoft.com/office/drawing/2014/main" id="{378E1397-F728-43C5-B44D-AA2074A72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426">
              <a:extLst>
                <a:ext uri="{FF2B5EF4-FFF2-40B4-BE49-F238E27FC236}">
                  <a16:creationId xmlns:a16="http://schemas.microsoft.com/office/drawing/2014/main" id="{1C30E43C-7008-445E-BF93-5D4C29E6C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29582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01F11002-5381-486F-87FA-1CC4C326B6F4}"/>
              </a:ext>
            </a:extLst>
          </p:cNvPr>
          <p:cNvSpPr/>
          <p:nvPr/>
        </p:nvSpPr>
        <p:spPr>
          <a:xfrm>
            <a:off x="1151084" y="3494846"/>
            <a:ext cx="705167" cy="705171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F3BA2C8-1A90-4AAA-AFF0-92429F4C3714}"/>
              </a:ext>
            </a:extLst>
          </p:cNvPr>
          <p:cNvSpPr/>
          <p:nvPr/>
        </p:nvSpPr>
        <p:spPr>
          <a:xfrm>
            <a:off x="1151082" y="2073240"/>
            <a:ext cx="705167" cy="70517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AD38BC1-EBE8-47B5-A3F1-0EF75EBA77FF}"/>
              </a:ext>
            </a:extLst>
          </p:cNvPr>
          <p:cNvSpPr/>
          <p:nvPr/>
        </p:nvSpPr>
        <p:spPr>
          <a:xfrm>
            <a:off x="1151080" y="4898164"/>
            <a:ext cx="705167" cy="705171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556">
            <a:extLst>
              <a:ext uri="{FF2B5EF4-FFF2-40B4-BE49-F238E27FC236}">
                <a16:creationId xmlns:a16="http://schemas.microsoft.com/office/drawing/2014/main" id="{4CBCB061-1DD1-40CC-B2F5-6C6491C7DA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4908" y="2301406"/>
            <a:ext cx="317348" cy="279805"/>
            <a:chOff x="-145" y="1651"/>
            <a:chExt cx="2054" cy="1811"/>
          </a:xfrm>
          <a:solidFill>
            <a:schemeClr val="bg1"/>
          </a:solidFill>
        </p:grpSpPr>
        <p:sp>
          <p:nvSpPr>
            <p:cNvPr id="49" name="Freeform 558">
              <a:extLst>
                <a:ext uri="{FF2B5EF4-FFF2-40B4-BE49-F238E27FC236}">
                  <a16:creationId xmlns:a16="http://schemas.microsoft.com/office/drawing/2014/main" id="{75CA5D51-5751-43E0-85CC-660256D51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59">
              <a:extLst>
                <a:ext uri="{FF2B5EF4-FFF2-40B4-BE49-F238E27FC236}">
                  <a16:creationId xmlns:a16="http://schemas.microsoft.com/office/drawing/2014/main" id="{11027ABD-E885-465E-9A80-2B14EC23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60">
              <a:extLst>
                <a:ext uri="{FF2B5EF4-FFF2-40B4-BE49-F238E27FC236}">
                  <a16:creationId xmlns:a16="http://schemas.microsoft.com/office/drawing/2014/main" id="{766CEB49-8F52-4FAD-9E58-AD5990D47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61">
              <a:extLst>
                <a:ext uri="{FF2B5EF4-FFF2-40B4-BE49-F238E27FC236}">
                  <a16:creationId xmlns:a16="http://schemas.microsoft.com/office/drawing/2014/main" id="{35EE77CF-AE46-4865-99EF-E70522D1E7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2">
              <a:extLst>
                <a:ext uri="{FF2B5EF4-FFF2-40B4-BE49-F238E27FC236}">
                  <a16:creationId xmlns:a16="http://schemas.microsoft.com/office/drawing/2014/main" id="{2ABA0BFF-1A45-447B-8DC9-6A2ACC448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63">
              <a:extLst>
                <a:ext uri="{FF2B5EF4-FFF2-40B4-BE49-F238E27FC236}">
                  <a16:creationId xmlns:a16="http://schemas.microsoft.com/office/drawing/2014/main" id="{1B774D42-091A-48FD-B21C-A24D42EF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4">
              <a:extLst>
                <a:ext uri="{FF2B5EF4-FFF2-40B4-BE49-F238E27FC236}">
                  <a16:creationId xmlns:a16="http://schemas.microsoft.com/office/drawing/2014/main" id="{92C42B7E-C990-43FB-9291-9B915CBAA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5">
              <a:extLst>
                <a:ext uri="{FF2B5EF4-FFF2-40B4-BE49-F238E27FC236}">
                  <a16:creationId xmlns:a16="http://schemas.microsoft.com/office/drawing/2014/main" id="{B827AAEA-DD9C-4F3C-9B68-A736C437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47">
            <a:extLst>
              <a:ext uri="{FF2B5EF4-FFF2-40B4-BE49-F238E27FC236}">
                <a16:creationId xmlns:a16="http://schemas.microsoft.com/office/drawing/2014/main" id="{697D2BBA-74F9-4AF0-B325-9C9EBFFF0F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8528" y="5090692"/>
            <a:ext cx="338026" cy="337698"/>
            <a:chOff x="647" y="1848"/>
            <a:chExt cx="2051" cy="2049"/>
          </a:xfrm>
          <a:solidFill>
            <a:schemeClr val="bg1"/>
          </a:solidFill>
        </p:grpSpPr>
        <p:sp>
          <p:nvSpPr>
            <p:cNvPr id="58" name="Freeform 549">
              <a:extLst>
                <a:ext uri="{FF2B5EF4-FFF2-40B4-BE49-F238E27FC236}">
                  <a16:creationId xmlns:a16="http://schemas.microsoft.com/office/drawing/2014/main" id="{5CEB6B93-851B-41E3-9A03-F5147C410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0">
              <a:extLst>
                <a:ext uri="{FF2B5EF4-FFF2-40B4-BE49-F238E27FC236}">
                  <a16:creationId xmlns:a16="http://schemas.microsoft.com/office/drawing/2014/main" id="{56C6779C-73C3-4649-B4C8-500141A42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51">
              <a:extLst>
                <a:ext uri="{FF2B5EF4-FFF2-40B4-BE49-F238E27FC236}">
                  <a16:creationId xmlns:a16="http://schemas.microsoft.com/office/drawing/2014/main" id="{036CCCC5-405B-419A-9BD1-85ACC7FCF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2">
              <a:extLst>
                <a:ext uri="{FF2B5EF4-FFF2-40B4-BE49-F238E27FC236}">
                  <a16:creationId xmlns:a16="http://schemas.microsoft.com/office/drawing/2014/main" id="{D977B71A-2B3A-4212-A42B-FF0B6FFD2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3">
              <a:extLst>
                <a:ext uri="{FF2B5EF4-FFF2-40B4-BE49-F238E27FC236}">
                  <a16:creationId xmlns:a16="http://schemas.microsoft.com/office/drawing/2014/main" id="{41FB7B20-4C1D-4753-97C1-AA757E28C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Freeform 13">
            <a:extLst>
              <a:ext uri="{FF2B5EF4-FFF2-40B4-BE49-F238E27FC236}">
                <a16:creationId xmlns:a16="http://schemas.microsoft.com/office/drawing/2014/main" id="{66D998D6-8F9F-4713-959B-DE125F0F5CB8}"/>
              </a:ext>
            </a:extLst>
          </p:cNvPr>
          <p:cNvSpPr>
            <a:spLocks noEditPoints="1"/>
          </p:cNvSpPr>
          <p:nvPr/>
        </p:nvSpPr>
        <p:spPr bwMode="auto">
          <a:xfrm>
            <a:off x="1296235" y="3669184"/>
            <a:ext cx="411723" cy="385376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A52CA2B-E886-4855-9A6B-302D08C57D2B}"/>
              </a:ext>
            </a:extLst>
          </p:cNvPr>
          <p:cNvSpPr/>
          <p:nvPr/>
        </p:nvSpPr>
        <p:spPr>
          <a:xfrm>
            <a:off x="2021670" y="2441272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BC4D682-2F5D-4D1B-9BBA-373505CBB1DE}"/>
              </a:ext>
            </a:extLst>
          </p:cNvPr>
          <p:cNvSpPr/>
          <p:nvPr/>
        </p:nvSpPr>
        <p:spPr>
          <a:xfrm>
            <a:off x="2020306" y="2111874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4A4F352-5CE1-46F0-A092-A6EE152F5C4A}"/>
              </a:ext>
            </a:extLst>
          </p:cNvPr>
          <p:cNvSpPr/>
          <p:nvPr/>
        </p:nvSpPr>
        <p:spPr>
          <a:xfrm>
            <a:off x="2022352" y="3824244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AF471B5-469A-4AE2-9776-6F9671A37FAF}"/>
              </a:ext>
            </a:extLst>
          </p:cNvPr>
          <p:cNvSpPr/>
          <p:nvPr/>
        </p:nvSpPr>
        <p:spPr>
          <a:xfrm>
            <a:off x="2020988" y="3494846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CE88A8D-A96E-4E9F-AC10-926CA7FB6B87}"/>
              </a:ext>
            </a:extLst>
          </p:cNvPr>
          <p:cNvSpPr/>
          <p:nvPr/>
        </p:nvSpPr>
        <p:spPr>
          <a:xfrm>
            <a:off x="2021670" y="5200867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64B75DA-CA21-48BA-9388-3502C7B30DC3}"/>
              </a:ext>
            </a:extLst>
          </p:cNvPr>
          <p:cNvSpPr/>
          <p:nvPr/>
        </p:nvSpPr>
        <p:spPr>
          <a:xfrm>
            <a:off x="2020306" y="4871469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1794094-B33B-4F99-BD0D-907D55FB9EA4}"/>
              </a:ext>
            </a:extLst>
          </p:cNvPr>
          <p:cNvGraphicFramePr/>
          <p:nvPr>
            <p:extLst/>
          </p:nvPr>
        </p:nvGraphicFramePr>
        <p:xfrm>
          <a:off x="6324270" y="1900949"/>
          <a:ext cx="4751498" cy="3923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3330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E3A96CB1-3831-4E75-992C-0ACCA2313644}"/>
              </a:ext>
            </a:extLst>
          </p:cNvPr>
          <p:cNvSpPr txBox="1"/>
          <p:nvPr/>
        </p:nvSpPr>
        <p:spPr>
          <a:xfrm>
            <a:off x="1363580" y="2329110"/>
            <a:ext cx="627096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836DBA-F171-48FD-B957-FFD6552ABDAE}"/>
              </a:ext>
            </a:extLst>
          </p:cNvPr>
          <p:cNvSpPr txBox="1"/>
          <p:nvPr/>
        </p:nvSpPr>
        <p:spPr>
          <a:xfrm>
            <a:off x="1920245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3EE7B1-28F5-41FE-96A0-4333AC1E15B9}"/>
              </a:ext>
            </a:extLst>
          </p:cNvPr>
          <p:cNvSpPr txBox="1"/>
          <p:nvPr/>
        </p:nvSpPr>
        <p:spPr>
          <a:xfrm>
            <a:off x="1920245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0C270B-04C6-4569-9EF3-B7F0DC74B200}"/>
              </a:ext>
            </a:extLst>
          </p:cNvPr>
          <p:cNvSpPr txBox="1"/>
          <p:nvPr/>
        </p:nvSpPr>
        <p:spPr>
          <a:xfrm>
            <a:off x="4683192" y="2329110"/>
            <a:ext cx="64312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F2A919-667A-446F-AAB3-B83E0AE669CB}"/>
              </a:ext>
            </a:extLst>
          </p:cNvPr>
          <p:cNvSpPr txBox="1"/>
          <p:nvPr/>
        </p:nvSpPr>
        <p:spPr>
          <a:xfrm>
            <a:off x="5326854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F260A4-3C78-4068-850C-8F618656CEA0}"/>
              </a:ext>
            </a:extLst>
          </p:cNvPr>
          <p:cNvSpPr txBox="1"/>
          <p:nvPr/>
        </p:nvSpPr>
        <p:spPr>
          <a:xfrm>
            <a:off x="5326854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8B5AD3-E3E8-4073-B98F-C86E90CCA7E5}"/>
              </a:ext>
            </a:extLst>
          </p:cNvPr>
          <p:cNvSpPr txBox="1"/>
          <p:nvPr/>
        </p:nvSpPr>
        <p:spPr>
          <a:xfrm>
            <a:off x="1292613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439F59-6EB0-4E63-9F34-8868BC8DF1DD}"/>
              </a:ext>
            </a:extLst>
          </p:cNvPr>
          <p:cNvSpPr txBox="1"/>
          <p:nvPr/>
        </p:nvSpPr>
        <p:spPr>
          <a:xfrm>
            <a:off x="1920245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E0F346-BAEA-4675-A2AE-EB6F15D259C0}"/>
              </a:ext>
            </a:extLst>
          </p:cNvPr>
          <p:cNvSpPr txBox="1"/>
          <p:nvPr/>
        </p:nvSpPr>
        <p:spPr>
          <a:xfrm>
            <a:off x="1920245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CDF7E2-086F-4A52-8185-AEAA0CCEAE9E}"/>
              </a:ext>
            </a:extLst>
          </p:cNvPr>
          <p:cNvSpPr txBox="1"/>
          <p:nvPr/>
        </p:nvSpPr>
        <p:spPr>
          <a:xfrm>
            <a:off x="4676780" y="4365816"/>
            <a:ext cx="649537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1A6072-FD1B-4209-AE07-8DE02869A7B2}"/>
              </a:ext>
            </a:extLst>
          </p:cNvPr>
          <p:cNvSpPr txBox="1"/>
          <p:nvPr/>
        </p:nvSpPr>
        <p:spPr>
          <a:xfrm>
            <a:off x="5326854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3F7374-BDB6-4B2B-814B-066636D833F0}"/>
              </a:ext>
            </a:extLst>
          </p:cNvPr>
          <p:cNvSpPr txBox="1"/>
          <p:nvPr/>
        </p:nvSpPr>
        <p:spPr>
          <a:xfrm>
            <a:off x="5326854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F7528D-340F-49B6-86D1-D737E49AC90A}"/>
              </a:ext>
            </a:extLst>
          </p:cNvPr>
          <p:cNvSpPr txBox="1"/>
          <p:nvPr/>
        </p:nvSpPr>
        <p:spPr>
          <a:xfrm>
            <a:off x="8105831" y="2329110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1A9032-58DF-4706-85B7-A342D65D3124}"/>
              </a:ext>
            </a:extLst>
          </p:cNvPr>
          <p:cNvSpPr txBox="1"/>
          <p:nvPr/>
        </p:nvSpPr>
        <p:spPr>
          <a:xfrm>
            <a:off x="8733463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DCD6ED-D487-4CA1-A8E9-C327A11BB78D}"/>
              </a:ext>
            </a:extLst>
          </p:cNvPr>
          <p:cNvSpPr txBox="1"/>
          <p:nvPr/>
        </p:nvSpPr>
        <p:spPr>
          <a:xfrm>
            <a:off x="8733463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D8E9CAE-D81B-4F14-8DAC-0F685D1364AF}"/>
              </a:ext>
            </a:extLst>
          </p:cNvPr>
          <p:cNvSpPr txBox="1"/>
          <p:nvPr/>
        </p:nvSpPr>
        <p:spPr>
          <a:xfrm>
            <a:off x="8105831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C7F5D5-FF52-4CB2-B452-986A52579B71}"/>
              </a:ext>
            </a:extLst>
          </p:cNvPr>
          <p:cNvSpPr txBox="1"/>
          <p:nvPr/>
        </p:nvSpPr>
        <p:spPr>
          <a:xfrm>
            <a:off x="8733463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C0B63CB-21F0-415C-BC1C-962E97BDB484}"/>
              </a:ext>
            </a:extLst>
          </p:cNvPr>
          <p:cNvSpPr txBox="1"/>
          <p:nvPr/>
        </p:nvSpPr>
        <p:spPr>
          <a:xfrm>
            <a:off x="8733463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2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33867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A655DA41-4201-4E62-808F-3A3FC3A1066F}"/>
              </a:ext>
            </a:extLst>
          </p:cNvPr>
          <p:cNvSpPr/>
          <p:nvPr/>
        </p:nvSpPr>
        <p:spPr>
          <a:xfrm>
            <a:off x="1118253" y="2559960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A36831-7EBB-4AD2-8FBB-792D3782371F}"/>
              </a:ext>
            </a:extLst>
          </p:cNvPr>
          <p:cNvSpPr txBox="1"/>
          <p:nvPr/>
        </p:nvSpPr>
        <p:spPr>
          <a:xfrm>
            <a:off x="2157239" y="258201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489D46-B824-416A-AF45-E36C8C55E8EF}"/>
              </a:ext>
            </a:extLst>
          </p:cNvPr>
          <p:cNvSpPr txBox="1"/>
          <p:nvPr/>
        </p:nvSpPr>
        <p:spPr>
          <a:xfrm>
            <a:off x="2157240" y="293040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3" name="Group 1047">
            <a:extLst>
              <a:ext uri="{FF2B5EF4-FFF2-40B4-BE49-F238E27FC236}">
                <a16:creationId xmlns:a16="http://schemas.microsoft.com/office/drawing/2014/main" id="{FE97172E-61AD-49FB-BD4D-09FC8FAE38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5" y="283185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24" name="Freeform 1049">
              <a:extLst>
                <a:ext uri="{FF2B5EF4-FFF2-40B4-BE49-F238E27FC236}">
                  <a16:creationId xmlns:a16="http://schemas.microsoft.com/office/drawing/2014/main" id="{553D4FBC-01B6-4BDD-AACF-DF587CD6C9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050">
              <a:extLst>
                <a:ext uri="{FF2B5EF4-FFF2-40B4-BE49-F238E27FC236}">
                  <a16:creationId xmlns:a16="http://schemas.microsoft.com/office/drawing/2014/main" id="{137BEC76-49C6-401E-B16A-EE843DBB8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051">
              <a:extLst>
                <a:ext uri="{FF2B5EF4-FFF2-40B4-BE49-F238E27FC236}">
                  <a16:creationId xmlns:a16="http://schemas.microsoft.com/office/drawing/2014/main" id="{E3A1ABD5-66A1-4777-A67A-E56DAE2FE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052">
              <a:extLst>
                <a:ext uri="{FF2B5EF4-FFF2-40B4-BE49-F238E27FC236}">
                  <a16:creationId xmlns:a16="http://schemas.microsoft.com/office/drawing/2014/main" id="{19252AB0-2DC0-4AA5-AAE9-A85F27B41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053">
              <a:extLst>
                <a:ext uri="{FF2B5EF4-FFF2-40B4-BE49-F238E27FC236}">
                  <a16:creationId xmlns:a16="http://schemas.microsoft.com/office/drawing/2014/main" id="{AC0858CB-FDCB-499D-9A36-F744C1724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54">
              <a:extLst>
                <a:ext uri="{FF2B5EF4-FFF2-40B4-BE49-F238E27FC236}">
                  <a16:creationId xmlns:a16="http://schemas.microsoft.com/office/drawing/2014/main" id="{04158EEB-8E40-4D49-A1AB-E6F59CF75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F83C6772-10E3-45D9-BACB-7BDA28203050}"/>
              </a:ext>
            </a:extLst>
          </p:cNvPr>
          <p:cNvSpPr/>
          <p:nvPr/>
        </p:nvSpPr>
        <p:spPr>
          <a:xfrm>
            <a:off x="1118252" y="4129680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B40A11-7358-4639-9849-9BC217F07AE8}"/>
              </a:ext>
            </a:extLst>
          </p:cNvPr>
          <p:cNvSpPr txBox="1"/>
          <p:nvPr/>
        </p:nvSpPr>
        <p:spPr>
          <a:xfrm>
            <a:off x="2157238" y="415173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5FC57E-F439-4F7B-B54E-8DD3C4401323}"/>
              </a:ext>
            </a:extLst>
          </p:cNvPr>
          <p:cNvSpPr txBox="1"/>
          <p:nvPr/>
        </p:nvSpPr>
        <p:spPr>
          <a:xfrm>
            <a:off x="2157239" y="450012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50" name="Group 1047">
            <a:extLst>
              <a:ext uri="{FF2B5EF4-FFF2-40B4-BE49-F238E27FC236}">
                <a16:creationId xmlns:a16="http://schemas.microsoft.com/office/drawing/2014/main" id="{DDC1A2D9-5840-4CE4-8761-30DF22DA2A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4" y="440157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1" name="Freeform 1049">
              <a:extLst>
                <a:ext uri="{FF2B5EF4-FFF2-40B4-BE49-F238E27FC236}">
                  <a16:creationId xmlns:a16="http://schemas.microsoft.com/office/drawing/2014/main" id="{C9CA878C-4C1B-4C39-B032-B61B9E36C8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Freeform 1050">
              <a:extLst>
                <a:ext uri="{FF2B5EF4-FFF2-40B4-BE49-F238E27FC236}">
                  <a16:creationId xmlns:a16="http://schemas.microsoft.com/office/drawing/2014/main" id="{C34E99A9-17A0-4C11-896F-69B2F8C0B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Freeform 1051">
              <a:extLst>
                <a:ext uri="{FF2B5EF4-FFF2-40B4-BE49-F238E27FC236}">
                  <a16:creationId xmlns:a16="http://schemas.microsoft.com/office/drawing/2014/main" id="{70F3BE0D-8C7B-4234-A441-4B7A70EB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1052">
              <a:extLst>
                <a:ext uri="{FF2B5EF4-FFF2-40B4-BE49-F238E27FC236}">
                  <a16:creationId xmlns:a16="http://schemas.microsoft.com/office/drawing/2014/main" id="{1F62F617-D862-42B6-933E-070270C72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3">
              <a:extLst>
                <a:ext uri="{FF2B5EF4-FFF2-40B4-BE49-F238E27FC236}">
                  <a16:creationId xmlns:a16="http://schemas.microsoft.com/office/drawing/2014/main" id="{1A5A8BA6-D2D2-4B09-AD23-4BBAFEDF5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4">
              <a:extLst>
                <a:ext uri="{FF2B5EF4-FFF2-40B4-BE49-F238E27FC236}">
                  <a16:creationId xmlns:a16="http://schemas.microsoft.com/office/drawing/2014/main" id="{268602E1-9740-4D64-9497-0DD4CC0AD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89A20716-4512-41F5-8F26-C52F5C5D36E3}"/>
              </a:ext>
            </a:extLst>
          </p:cNvPr>
          <p:cNvSpPr/>
          <p:nvPr/>
        </p:nvSpPr>
        <p:spPr>
          <a:xfrm>
            <a:off x="6441193" y="2584747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F66023B-66A9-4712-9E05-35DDB8914AA4}"/>
              </a:ext>
            </a:extLst>
          </p:cNvPr>
          <p:cNvSpPr txBox="1"/>
          <p:nvPr/>
        </p:nvSpPr>
        <p:spPr>
          <a:xfrm>
            <a:off x="7480179" y="26068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69AEB-5057-4287-A041-4A2A64240CEC}"/>
              </a:ext>
            </a:extLst>
          </p:cNvPr>
          <p:cNvSpPr txBox="1"/>
          <p:nvPr/>
        </p:nvSpPr>
        <p:spPr>
          <a:xfrm>
            <a:off x="7480180" y="295518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60" name="Group 1047">
            <a:extLst>
              <a:ext uri="{FF2B5EF4-FFF2-40B4-BE49-F238E27FC236}">
                <a16:creationId xmlns:a16="http://schemas.microsoft.com/office/drawing/2014/main" id="{8DE563E2-4A54-4C1D-BD52-5089746789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5" y="285664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61" name="Freeform 1049">
              <a:extLst>
                <a:ext uri="{FF2B5EF4-FFF2-40B4-BE49-F238E27FC236}">
                  <a16:creationId xmlns:a16="http://schemas.microsoft.com/office/drawing/2014/main" id="{DC6A872C-2C16-4BD7-AA11-7654AF0D3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1050">
              <a:extLst>
                <a:ext uri="{FF2B5EF4-FFF2-40B4-BE49-F238E27FC236}">
                  <a16:creationId xmlns:a16="http://schemas.microsoft.com/office/drawing/2014/main" id="{16B35847-0357-4AC8-AF4A-E69CB762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1051">
              <a:extLst>
                <a:ext uri="{FF2B5EF4-FFF2-40B4-BE49-F238E27FC236}">
                  <a16:creationId xmlns:a16="http://schemas.microsoft.com/office/drawing/2014/main" id="{A2282C67-1D90-440A-8AA4-FEABA238A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1052">
              <a:extLst>
                <a:ext uri="{FF2B5EF4-FFF2-40B4-BE49-F238E27FC236}">
                  <a16:creationId xmlns:a16="http://schemas.microsoft.com/office/drawing/2014/main" id="{3ABD8C05-5CA1-48B5-82C9-DD860EDB0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1053">
              <a:extLst>
                <a:ext uri="{FF2B5EF4-FFF2-40B4-BE49-F238E27FC236}">
                  <a16:creationId xmlns:a16="http://schemas.microsoft.com/office/drawing/2014/main" id="{9B48A8D6-AFE9-4127-8E94-7BEF7F083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1054">
              <a:extLst>
                <a:ext uri="{FF2B5EF4-FFF2-40B4-BE49-F238E27FC236}">
                  <a16:creationId xmlns:a16="http://schemas.microsoft.com/office/drawing/2014/main" id="{53040B0D-7FC7-4864-8832-E235B5BAE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8345E1C4-F512-4686-82FC-2198F0023F4D}"/>
              </a:ext>
            </a:extLst>
          </p:cNvPr>
          <p:cNvSpPr/>
          <p:nvPr/>
        </p:nvSpPr>
        <p:spPr>
          <a:xfrm>
            <a:off x="6441192" y="4154467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69B32A-B419-4A33-8FB7-2CB54F503C1A}"/>
              </a:ext>
            </a:extLst>
          </p:cNvPr>
          <p:cNvSpPr txBox="1"/>
          <p:nvPr/>
        </p:nvSpPr>
        <p:spPr>
          <a:xfrm>
            <a:off x="7480178" y="417652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57FE4C8-D233-4B1A-8CF9-53789C2E7213}"/>
              </a:ext>
            </a:extLst>
          </p:cNvPr>
          <p:cNvSpPr txBox="1"/>
          <p:nvPr/>
        </p:nvSpPr>
        <p:spPr>
          <a:xfrm>
            <a:off x="7480179" y="452490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71D3A5D7-BA08-49A0-9CA5-DBB753C001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4" y="442636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AFA12A0F-3FB6-4555-A7F4-129CDA73F4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4BDBC052-EC94-4C4B-9806-626A9C6F6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E04E4B7B-B9C1-4B14-AF92-25ACDD74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E673AC0-9B4D-4757-AE1A-AAF03B49E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5B041684-C1FD-4CDA-B257-27691B760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0152365D-6B41-404B-A4E3-366F97AC8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277158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34AA20F-CD63-4EBD-AD27-02ED02E87F9B}"/>
              </a:ext>
            </a:extLst>
          </p:cNvPr>
          <p:cNvSpPr/>
          <p:nvPr/>
        </p:nvSpPr>
        <p:spPr>
          <a:xfrm>
            <a:off x="1965530" y="2073280"/>
            <a:ext cx="1292762" cy="1292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B0243D-AE12-4DE6-8AA7-7EDF03BCDA4C}"/>
              </a:ext>
            </a:extLst>
          </p:cNvPr>
          <p:cNvSpPr txBox="1"/>
          <p:nvPr/>
        </p:nvSpPr>
        <p:spPr>
          <a:xfrm>
            <a:off x="2093029" y="2526399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96F3DE9-18CE-4BBE-9028-0B26DCE6B901}"/>
              </a:ext>
            </a:extLst>
          </p:cNvPr>
          <p:cNvSpPr/>
          <p:nvPr/>
        </p:nvSpPr>
        <p:spPr>
          <a:xfrm>
            <a:off x="4125634" y="2068883"/>
            <a:ext cx="1292762" cy="1292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00F0B0F-DAE3-48D1-A3AB-4D9BD73F3958}"/>
              </a:ext>
            </a:extLst>
          </p:cNvPr>
          <p:cNvSpPr txBox="1"/>
          <p:nvPr/>
        </p:nvSpPr>
        <p:spPr>
          <a:xfrm>
            <a:off x="4253133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94A6587-122E-481E-976A-024448E2E0A4}"/>
              </a:ext>
            </a:extLst>
          </p:cNvPr>
          <p:cNvSpPr/>
          <p:nvPr/>
        </p:nvSpPr>
        <p:spPr>
          <a:xfrm>
            <a:off x="6285738" y="2068883"/>
            <a:ext cx="1292762" cy="129276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2937614-A034-4915-92D3-119C51A7220E}"/>
              </a:ext>
            </a:extLst>
          </p:cNvPr>
          <p:cNvSpPr txBox="1"/>
          <p:nvPr/>
        </p:nvSpPr>
        <p:spPr>
          <a:xfrm>
            <a:off x="6413237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64D3287-16C1-4AD7-A84C-EC2B773BA0D4}"/>
              </a:ext>
            </a:extLst>
          </p:cNvPr>
          <p:cNvSpPr/>
          <p:nvPr/>
        </p:nvSpPr>
        <p:spPr>
          <a:xfrm>
            <a:off x="8441497" y="2064486"/>
            <a:ext cx="1292762" cy="129276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47E455C-91C4-4E16-AB1A-8E1D93D0CE9C}"/>
              </a:ext>
            </a:extLst>
          </p:cNvPr>
          <p:cNvSpPr txBox="1"/>
          <p:nvPr/>
        </p:nvSpPr>
        <p:spPr>
          <a:xfrm>
            <a:off x="8568996" y="2517605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C59E127-F678-4EAE-8861-764C52099D5B}"/>
              </a:ext>
            </a:extLst>
          </p:cNvPr>
          <p:cNvSpPr/>
          <p:nvPr/>
        </p:nvSpPr>
        <p:spPr>
          <a:xfrm>
            <a:off x="2816609" y="2920228"/>
            <a:ext cx="541024" cy="541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E42896-6CCD-4D4F-B57E-E71079F762CC}"/>
              </a:ext>
            </a:extLst>
          </p:cNvPr>
          <p:cNvSpPr txBox="1"/>
          <p:nvPr/>
        </p:nvSpPr>
        <p:spPr>
          <a:xfrm>
            <a:off x="2924862" y="3016804"/>
            <a:ext cx="32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6AB2372-62A6-457F-97B5-04AA32AE1BBC}"/>
              </a:ext>
            </a:extLst>
          </p:cNvPr>
          <p:cNvSpPr/>
          <p:nvPr/>
        </p:nvSpPr>
        <p:spPr>
          <a:xfrm>
            <a:off x="4976713" y="2915831"/>
            <a:ext cx="541024" cy="541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311BA4-4CC8-4ABE-98B4-9BF75113CB81}"/>
              </a:ext>
            </a:extLst>
          </p:cNvPr>
          <p:cNvSpPr txBox="1"/>
          <p:nvPr/>
        </p:nvSpPr>
        <p:spPr>
          <a:xfrm>
            <a:off x="5080939" y="3012406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571C9C2-E001-4399-9F37-0AD71EDB26BE}"/>
              </a:ext>
            </a:extLst>
          </p:cNvPr>
          <p:cNvSpPr/>
          <p:nvPr/>
        </p:nvSpPr>
        <p:spPr>
          <a:xfrm>
            <a:off x="7136817" y="2915831"/>
            <a:ext cx="541024" cy="541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9F2DE56-1D18-4CC5-B073-DB9E2089C7C5}"/>
              </a:ext>
            </a:extLst>
          </p:cNvPr>
          <p:cNvSpPr txBox="1"/>
          <p:nvPr/>
        </p:nvSpPr>
        <p:spPr>
          <a:xfrm>
            <a:off x="7250103" y="3012407"/>
            <a:ext cx="314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60063CC-0384-4D31-B84F-C08F3AC81B19}"/>
              </a:ext>
            </a:extLst>
          </p:cNvPr>
          <p:cNvSpPr/>
          <p:nvPr/>
        </p:nvSpPr>
        <p:spPr>
          <a:xfrm>
            <a:off x="9292576" y="2911434"/>
            <a:ext cx="541024" cy="541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CAEBE88-CB42-45CA-809F-0DDC775417C7}"/>
              </a:ext>
            </a:extLst>
          </p:cNvPr>
          <p:cNvSpPr txBox="1"/>
          <p:nvPr/>
        </p:nvSpPr>
        <p:spPr>
          <a:xfrm>
            <a:off x="9396802" y="3008009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F9C5CBE-FB48-49C3-B9CF-222DEF6852A3}"/>
              </a:ext>
            </a:extLst>
          </p:cNvPr>
          <p:cNvSpPr/>
          <p:nvPr/>
        </p:nvSpPr>
        <p:spPr>
          <a:xfrm>
            <a:off x="1637744" y="4241346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B3A67D3-B055-4E91-9EB1-E4A82CA541BF}"/>
              </a:ext>
            </a:extLst>
          </p:cNvPr>
          <p:cNvSpPr txBox="1"/>
          <p:nvPr/>
        </p:nvSpPr>
        <p:spPr>
          <a:xfrm>
            <a:off x="2676730" y="426340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3B20EA6-93F0-4BE9-93DE-70A1DAE0DC56}"/>
              </a:ext>
            </a:extLst>
          </p:cNvPr>
          <p:cNvSpPr txBox="1"/>
          <p:nvPr/>
        </p:nvSpPr>
        <p:spPr>
          <a:xfrm>
            <a:off x="2676731" y="4611788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FD58764B-8AF0-4263-B2A5-A283B84391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9306" y="4513244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F92824B1-EFA4-4AF9-88A8-236291562F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5FB11EED-2610-470D-B7E5-2C8A60714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D079A643-5C90-4425-BB57-93EB3BD44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DE94DD8-F1D0-4030-A1E2-85B11E079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00608084-AB63-4CE3-B837-B5EC194CE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103D3D61-F189-4B1B-9B1A-5C4D98263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42018DB7-7D76-4CA9-8969-BDD844C181B4}"/>
              </a:ext>
            </a:extLst>
          </p:cNvPr>
          <p:cNvSpPr/>
          <p:nvPr/>
        </p:nvSpPr>
        <p:spPr>
          <a:xfrm>
            <a:off x="6525568" y="4266133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628D78C-907B-4304-9DB8-12826793C1CF}"/>
              </a:ext>
            </a:extLst>
          </p:cNvPr>
          <p:cNvSpPr txBox="1"/>
          <p:nvPr/>
        </p:nvSpPr>
        <p:spPr>
          <a:xfrm>
            <a:off x="7564554" y="4288190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8AB2A7-DB69-4FF8-9A38-E8EFC401D951}"/>
              </a:ext>
            </a:extLst>
          </p:cNvPr>
          <p:cNvSpPr txBox="1"/>
          <p:nvPr/>
        </p:nvSpPr>
        <p:spPr>
          <a:xfrm>
            <a:off x="7564555" y="4636575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81" name="Group 1047">
            <a:extLst>
              <a:ext uri="{FF2B5EF4-FFF2-40B4-BE49-F238E27FC236}">
                <a16:creationId xmlns:a16="http://schemas.microsoft.com/office/drawing/2014/main" id="{76468F4B-D88C-46EC-B1B7-F49AB2BF2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57130" y="4538031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82" name="Freeform 1049">
              <a:extLst>
                <a:ext uri="{FF2B5EF4-FFF2-40B4-BE49-F238E27FC236}">
                  <a16:creationId xmlns:a16="http://schemas.microsoft.com/office/drawing/2014/main" id="{B17BAF1E-3A51-4854-9393-41FD438E1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3" name="Freeform 1050">
              <a:extLst>
                <a:ext uri="{FF2B5EF4-FFF2-40B4-BE49-F238E27FC236}">
                  <a16:creationId xmlns:a16="http://schemas.microsoft.com/office/drawing/2014/main" id="{953B92D2-25CE-466D-8037-F033DC23C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Freeform 1051">
              <a:extLst>
                <a:ext uri="{FF2B5EF4-FFF2-40B4-BE49-F238E27FC236}">
                  <a16:creationId xmlns:a16="http://schemas.microsoft.com/office/drawing/2014/main" id="{84663770-62D5-4097-8B42-0EA3654E9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5" name="Freeform 1052">
              <a:extLst>
                <a:ext uri="{FF2B5EF4-FFF2-40B4-BE49-F238E27FC236}">
                  <a16:creationId xmlns:a16="http://schemas.microsoft.com/office/drawing/2014/main" id="{1C92A24D-98A2-46B0-A6B0-628C7F2D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1053">
              <a:extLst>
                <a:ext uri="{FF2B5EF4-FFF2-40B4-BE49-F238E27FC236}">
                  <a16:creationId xmlns:a16="http://schemas.microsoft.com/office/drawing/2014/main" id="{35BB5057-2C59-4E30-B5B3-36EC5650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7" name="Freeform 1054">
              <a:extLst>
                <a:ext uri="{FF2B5EF4-FFF2-40B4-BE49-F238E27FC236}">
                  <a16:creationId xmlns:a16="http://schemas.microsoft.com/office/drawing/2014/main" id="{916930EE-D168-4B62-93B0-55C27A75E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22785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C6F57C-99DB-4798-B4AB-E1298E5FA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89020" y="871249"/>
            <a:ext cx="5813960" cy="826138"/>
            <a:chOff x="3131956" y="763673"/>
            <a:chExt cx="5813960" cy="82613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131956" y="763673"/>
              <a:ext cx="58139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Great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Electronic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59281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59281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2967689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6375003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8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6375003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8483411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</p:spTree>
    <p:extLst>
      <p:ext uri="{BB962C8B-B14F-4D97-AF65-F5344CB8AC3E}">
        <p14:creationId xmlns:p14="http://schemas.microsoft.com/office/powerpoint/2010/main" val="2413243957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FF2F7-83FA-4D47-A1C8-23330BCF20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Thank You</a:t>
            </a:r>
            <a:endParaRPr lang="en-US" sz="80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56604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/>
          <p:cNvSpPr/>
          <p:nvPr/>
        </p:nvSpPr>
        <p:spPr>
          <a:xfrm rot="5400000">
            <a:off x="1310680" y="1810514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ight Triangle 8"/>
          <p:cNvSpPr/>
          <p:nvPr/>
        </p:nvSpPr>
        <p:spPr>
          <a:xfrm rot="16200000">
            <a:off x="9467851" y="3543300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69945" y="871249"/>
            <a:ext cx="6252110" cy="826138"/>
            <a:chOff x="2912881" y="763673"/>
            <a:chExt cx="62521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912881" y="763673"/>
              <a:ext cx="6252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Connection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92786" y="5217764"/>
            <a:ext cx="9006428" cy="976225"/>
            <a:chOff x="1481366" y="5160614"/>
            <a:chExt cx="9006428" cy="976225"/>
          </a:xfrm>
        </p:grpSpPr>
        <p:sp>
          <p:nvSpPr>
            <p:cNvPr id="17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2859690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1481366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  <p:sp>
          <p:nvSpPr>
            <p:cNvPr id="19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7610984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6232660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F6C6C7-8537-40D3-870A-DC6468F1B5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9905843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43150"/>
            <a:ext cx="7658100" cy="3790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646095" y="871249"/>
            <a:ext cx="6899810" cy="826138"/>
            <a:chOff x="2589031" y="763673"/>
            <a:chExt cx="689981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589031" y="763673"/>
              <a:ext cx="68998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Facilities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2872784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0" name="Freeform 670">
            <a:extLst>
              <a:ext uri="{FF2B5EF4-FFF2-40B4-BE49-F238E27FC236}">
                <a16:creationId xmlns:a16="http://schemas.microsoft.com/office/drawing/2014/main" id="{91DA62BF-E27B-425E-AFF5-F1B4D209B44A}"/>
              </a:ext>
            </a:extLst>
          </p:cNvPr>
          <p:cNvSpPr>
            <a:spLocks noEditPoints="1"/>
          </p:cNvSpPr>
          <p:nvPr/>
        </p:nvSpPr>
        <p:spPr bwMode="auto">
          <a:xfrm>
            <a:off x="9569607" y="2410386"/>
            <a:ext cx="365760" cy="365760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3788877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4944272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4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5860365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5" name="Freeform 38">
            <a:extLst>
              <a:ext uri="{FF2B5EF4-FFF2-40B4-BE49-F238E27FC236}">
                <a16:creationId xmlns:a16="http://schemas.microsoft.com/office/drawing/2014/main" id="{F8526E7C-E999-402A-B6ED-D9D930828975}"/>
              </a:ext>
            </a:extLst>
          </p:cNvPr>
          <p:cNvSpPr>
            <a:spLocks noEditPoints="1"/>
          </p:cNvSpPr>
          <p:nvPr/>
        </p:nvSpPr>
        <p:spPr bwMode="auto">
          <a:xfrm>
            <a:off x="9555891" y="4510556"/>
            <a:ext cx="393192" cy="365760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83CFAD-7BF7-415B-9226-81BEC3CA6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913C8EE-6C13-47F7-A8B6-30CCE070AE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088136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7316840" y="3388659"/>
            <a:ext cx="2537614" cy="285973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12820" y="871249"/>
            <a:ext cx="5966360" cy="826138"/>
            <a:chOff x="3055756" y="763673"/>
            <a:chExt cx="596636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055756" y="763673"/>
              <a:ext cx="59663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Electronic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Object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1515" y="2184790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1983212" y="217073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6566391" y="2144657"/>
            <a:ext cx="1563717" cy="727320"/>
            <a:chOff x="1884114" y="1667077"/>
            <a:chExt cx="1563717" cy="72732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848088" y="2130605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752488" y="400695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752488" y="4548261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025691" y="5293534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5" name="Freeform 540"/>
          <p:cNvSpPr>
            <a:spLocks/>
          </p:cNvSpPr>
          <p:nvPr/>
        </p:nvSpPr>
        <p:spPr bwMode="auto">
          <a:xfrm>
            <a:off x="8378022" y="4681729"/>
            <a:ext cx="415250" cy="412572"/>
          </a:xfrm>
          <a:custGeom>
            <a:avLst/>
            <a:gdLst>
              <a:gd name="T0" fmla="*/ 2544 w 3407"/>
              <a:gd name="T1" fmla="*/ 41 h 3386"/>
              <a:gd name="T2" fmla="*/ 2841 w 3407"/>
              <a:gd name="T3" fmla="*/ 204 h 3386"/>
              <a:gd name="T4" fmla="*/ 2996 w 3407"/>
              <a:gd name="T5" fmla="*/ 200 h 3386"/>
              <a:gd name="T6" fmla="*/ 3131 w 3407"/>
              <a:gd name="T7" fmla="*/ 233 h 3386"/>
              <a:gd name="T8" fmla="*/ 3206 w 3407"/>
              <a:gd name="T9" fmla="*/ 353 h 3386"/>
              <a:gd name="T10" fmla="*/ 3174 w 3407"/>
              <a:gd name="T11" fmla="*/ 489 h 3386"/>
              <a:gd name="T12" fmla="*/ 3316 w 3407"/>
              <a:gd name="T13" fmla="*/ 734 h 3386"/>
              <a:gd name="T14" fmla="*/ 3404 w 3407"/>
              <a:gd name="T15" fmla="*/ 1052 h 3386"/>
              <a:gd name="T16" fmla="*/ 3367 w 3407"/>
              <a:gd name="T17" fmla="*/ 1378 h 3386"/>
              <a:gd name="T18" fmla="*/ 3203 w 3407"/>
              <a:gd name="T19" fmla="*/ 1673 h 3386"/>
              <a:gd name="T20" fmla="*/ 2291 w 3407"/>
              <a:gd name="T21" fmla="*/ 2612 h 3386"/>
              <a:gd name="T22" fmla="*/ 2278 w 3407"/>
              <a:gd name="T23" fmla="*/ 2761 h 3386"/>
              <a:gd name="T24" fmla="*/ 2285 w 3407"/>
              <a:gd name="T25" fmla="*/ 2909 h 3386"/>
              <a:gd name="T26" fmla="*/ 2280 w 3407"/>
              <a:gd name="T27" fmla="*/ 3062 h 3386"/>
              <a:gd name="T28" fmla="*/ 2054 w 3407"/>
              <a:gd name="T29" fmla="*/ 3338 h 3386"/>
              <a:gd name="T30" fmla="*/ 1938 w 3407"/>
              <a:gd name="T31" fmla="*/ 3384 h 3386"/>
              <a:gd name="T32" fmla="*/ 1704 w 3407"/>
              <a:gd name="T33" fmla="*/ 3349 h 3386"/>
              <a:gd name="T34" fmla="*/ 1396 w 3407"/>
              <a:gd name="T35" fmla="*/ 3204 h 3386"/>
              <a:gd name="T36" fmla="*/ 1496 w 3407"/>
              <a:gd name="T37" fmla="*/ 3071 h 3386"/>
              <a:gd name="T38" fmla="*/ 1725 w 3407"/>
              <a:gd name="T39" fmla="*/ 3134 h 3386"/>
              <a:gd name="T40" fmla="*/ 1901 w 3407"/>
              <a:gd name="T41" fmla="*/ 3177 h 3386"/>
              <a:gd name="T42" fmla="*/ 1884 w 3407"/>
              <a:gd name="T43" fmla="*/ 3062 h 3386"/>
              <a:gd name="T44" fmla="*/ 1776 w 3407"/>
              <a:gd name="T45" fmla="*/ 2824 h 3386"/>
              <a:gd name="T46" fmla="*/ 1559 w 3407"/>
              <a:gd name="T47" fmla="*/ 2501 h 3386"/>
              <a:gd name="T48" fmla="*/ 1562 w 3407"/>
              <a:gd name="T49" fmla="*/ 2727 h 3386"/>
              <a:gd name="T50" fmla="*/ 1447 w 3407"/>
              <a:gd name="T51" fmla="*/ 2928 h 3386"/>
              <a:gd name="T52" fmla="*/ 1353 w 3407"/>
              <a:gd name="T53" fmla="*/ 2999 h 3386"/>
              <a:gd name="T54" fmla="*/ 1232 w 3407"/>
              <a:gd name="T55" fmla="*/ 3045 h 3386"/>
              <a:gd name="T56" fmla="*/ 1042 w 3407"/>
              <a:gd name="T57" fmla="*/ 3046 h 3386"/>
              <a:gd name="T58" fmla="*/ 828 w 3407"/>
              <a:gd name="T59" fmla="*/ 2928 h 3386"/>
              <a:gd name="T60" fmla="*/ 715 w 3407"/>
              <a:gd name="T61" fmla="*/ 2734 h 3386"/>
              <a:gd name="T62" fmla="*/ 700 w 3407"/>
              <a:gd name="T63" fmla="*/ 2614 h 3386"/>
              <a:gd name="T64" fmla="*/ 712 w 3407"/>
              <a:gd name="T65" fmla="*/ 2522 h 3386"/>
              <a:gd name="T66" fmla="*/ 757 w 3407"/>
              <a:gd name="T67" fmla="*/ 2404 h 3386"/>
              <a:gd name="T68" fmla="*/ 828 w 3407"/>
              <a:gd name="T69" fmla="*/ 2312 h 3386"/>
              <a:gd name="T70" fmla="*/ 1012 w 3407"/>
              <a:gd name="T71" fmla="*/ 2203 h 3386"/>
              <a:gd name="T72" fmla="*/ 1229 w 3407"/>
              <a:gd name="T73" fmla="*/ 2195 h 3386"/>
              <a:gd name="T74" fmla="*/ 1177 w 3407"/>
              <a:gd name="T75" fmla="*/ 2084 h 3386"/>
              <a:gd name="T76" fmla="*/ 847 w 3407"/>
              <a:gd name="T77" fmla="*/ 1806 h 3386"/>
              <a:gd name="T78" fmla="*/ 551 w 3407"/>
              <a:gd name="T79" fmla="*/ 1614 h 3386"/>
              <a:gd name="T80" fmla="*/ 316 w 3407"/>
              <a:gd name="T81" fmla="*/ 1511 h 3386"/>
              <a:gd name="T82" fmla="*/ 210 w 3407"/>
              <a:gd name="T83" fmla="*/ 1515 h 3386"/>
              <a:gd name="T84" fmla="*/ 259 w 3407"/>
              <a:gd name="T85" fmla="*/ 1687 h 3386"/>
              <a:gd name="T86" fmla="*/ 403 w 3407"/>
              <a:gd name="T87" fmla="*/ 1954 h 3386"/>
              <a:gd name="T88" fmla="*/ 660 w 3407"/>
              <a:gd name="T89" fmla="*/ 2295 h 3386"/>
              <a:gd name="T90" fmla="*/ 512 w 3407"/>
              <a:gd name="T91" fmla="*/ 2445 h 3386"/>
              <a:gd name="T92" fmla="*/ 267 w 3407"/>
              <a:gd name="T93" fmla="*/ 2127 h 3386"/>
              <a:gd name="T94" fmla="*/ 95 w 3407"/>
              <a:gd name="T95" fmla="*/ 1833 h 3386"/>
              <a:gd name="T96" fmla="*/ 8 w 3407"/>
              <a:gd name="T97" fmla="*/ 1584 h 3386"/>
              <a:gd name="T98" fmla="*/ 17 w 3407"/>
              <a:gd name="T99" fmla="*/ 1397 h 3386"/>
              <a:gd name="T100" fmla="*/ 251 w 3407"/>
              <a:gd name="T101" fmla="*/ 1148 h 3386"/>
              <a:gd name="T102" fmla="*/ 407 w 3407"/>
              <a:gd name="T103" fmla="*/ 1102 h 3386"/>
              <a:gd name="T104" fmla="*/ 580 w 3407"/>
              <a:gd name="T105" fmla="*/ 1129 h 3386"/>
              <a:gd name="T106" fmla="*/ 740 w 3407"/>
              <a:gd name="T107" fmla="*/ 1136 h 3386"/>
              <a:gd name="T108" fmla="*/ 850 w 3407"/>
              <a:gd name="T109" fmla="*/ 1069 h 3386"/>
              <a:gd name="T110" fmla="*/ 1896 w 3407"/>
              <a:gd name="T111" fmla="*/ 92 h 3386"/>
              <a:gd name="T112" fmla="*/ 2216 w 3407"/>
              <a:gd name="T113" fmla="*/ 4 h 3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7" h="3386">
                <a:moveTo>
                  <a:pt x="2282" y="0"/>
                </a:moveTo>
                <a:lnTo>
                  <a:pt x="2348" y="3"/>
                </a:lnTo>
                <a:lnTo>
                  <a:pt x="2414" y="11"/>
                </a:lnTo>
                <a:lnTo>
                  <a:pt x="2479" y="23"/>
                </a:lnTo>
                <a:lnTo>
                  <a:pt x="2544" y="41"/>
                </a:lnTo>
                <a:lnTo>
                  <a:pt x="2607" y="63"/>
                </a:lnTo>
                <a:lnTo>
                  <a:pt x="2668" y="90"/>
                </a:lnTo>
                <a:lnTo>
                  <a:pt x="2728" y="123"/>
                </a:lnTo>
                <a:lnTo>
                  <a:pt x="2785" y="162"/>
                </a:lnTo>
                <a:lnTo>
                  <a:pt x="2841" y="204"/>
                </a:lnTo>
                <a:lnTo>
                  <a:pt x="2892" y="252"/>
                </a:lnTo>
                <a:lnTo>
                  <a:pt x="2916" y="233"/>
                </a:lnTo>
                <a:lnTo>
                  <a:pt x="2940" y="217"/>
                </a:lnTo>
                <a:lnTo>
                  <a:pt x="2968" y="206"/>
                </a:lnTo>
                <a:lnTo>
                  <a:pt x="2996" y="200"/>
                </a:lnTo>
                <a:lnTo>
                  <a:pt x="3023" y="198"/>
                </a:lnTo>
                <a:lnTo>
                  <a:pt x="3052" y="200"/>
                </a:lnTo>
                <a:lnTo>
                  <a:pt x="3080" y="206"/>
                </a:lnTo>
                <a:lnTo>
                  <a:pt x="3107" y="218"/>
                </a:lnTo>
                <a:lnTo>
                  <a:pt x="3131" y="233"/>
                </a:lnTo>
                <a:lnTo>
                  <a:pt x="3155" y="252"/>
                </a:lnTo>
                <a:lnTo>
                  <a:pt x="3174" y="275"/>
                </a:lnTo>
                <a:lnTo>
                  <a:pt x="3189" y="299"/>
                </a:lnTo>
                <a:lnTo>
                  <a:pt x="3199" y="326"/>
                </a:lnTo>
                <a:lnTo>
                  <a:pt x="3206" y="353"/>
                </a:lnTo>
                <a:lnTo>
                  <a:pt x="3208" y="382"/>
                </a:lnTo>
                <a:lnTo>
                  <a:pt x="3206" y="410"/>
                </a:lnTo>
                <a:lnTo>
                  <a:pt x="3199" y="437"/>
                </a:lnTo>
                <a:lnTo>
                  <a:pt x="3189" y="464"/>
                </a:lnTo>
                <a:lnTo>
                  <a:pt x="3174" y="489"/>
                </a:lnTo>
                <a:lnTo>
                  <a:pt x="3155" y="511"/>
                </a:lnTo>
                <a:lnTo>
                  <a:pt x="3203" y="563"/>
                </a:lnTo>
                <a:lnTo>
                  <a:pt x="3245" y="617"/>
                </a:lnTo>
                <a:lnTo>
                  <a:pt x="3284" y="675"/>
                </a:lnTo>
                <a:lnTo>
                  <a:pt x="3316" y="734"/>
                </a:lnTo>
                <a:lnTo>
                  <a:pt x="3344" y="795"/>
                </a:lnTo>
                <a:lnTo>
                  <a:pt x="3367" y="858"/>
                </a:lnTo>
                <a:lnTo>
                  <a:pt x="3384" y="922"/>
                </a:lnTo>
                <a:lnTo>
                  <a:pt x="3397" y="987"/>
                </a:lnTo>
                <a:lnTo>
                  <a:pt x="3404" y="1052"/>
                </a:lnTo>
                <a:lnTo>
                  <a:pt x="3407" y="1118"/>
                </a:lnTo>
                <a:lnTo>
                  <a:pt x="3404" y="1184"/>
                </a:lnTo>
                <a:lnTo>
                  <a:pt x="3397" y="1249"/>
                </a:lnTo>
                <a:lnTo>
                  <a:pt x="3384" y="1315"/>
                </a:lnTo>
                <a:lnTo>
                  <a:pt x="3367" y="1378"/>
                </a:lnTo>
                <a:lnTo>
                  <a:pt x="3344" y="1441"/>
                </a:lnTo>
                <a:lnTo>
                  <a:pt x="3316" y="1502"/>
                </a:lnTo>
                <a:lnTo>
                  <a:pt x="3284" y="1562"/>
                </a:lnTo>
                <a:lnTo>
                  <a:pt x="3245" y="1618"/>
                </a:lnTo>
                <a:lnTo>
                  <a:pt x="3203" y="1673"/>
                </a:lnTo>
                <a:lnTo>
                  <a:pt x="3155" y="1724"/>
                </a:lnTo>
                <a:lnTo>
                  <a:pt x="2332" y="2542"/>
                </a:lnTo>
                <a:lnTo>
                  <a:pt x="2315" y="2562"/>
                </a:lnTo>
                <a:lnTo>
                  <a:pt x="2301" y="2587"/>
                </a:lnTo>
                <a:lnTo>
                  <a:pt x="2291" y="2612"/>
                </a:lnTo>
                <a:lnTo>
                  <a:pt x="2284" y="2640"/>
                </a:lnTo>
                <a:lnTo>
                  <a:pt x="2280" y="2668"/>
                </a:lnTo>
                <a:lnTo>
                  <a:pt x="2278" y="2699"/>
                </a:lnTo>
                <a:lnTo>
                  <a:pt x="2278" y="2730"/>
                </a:lnTo>
                <a:lnTo>
                  <a:pt x="2278" y="2761"/>
                </a:lnTo>
                <a:lnTo>
                  <a:pt x="2280" y="2791"/>
                </a:lnTo>
                <a:lnTo>
                  <a:pt x="2281" y="2821"/>
                </a:lnTo>
                <a:lnTo>
                  <a:pt x="2282" y="2851"/>
                </a:lnTo>
                <a:lnTo>
                  <a:pt x="2284" y="2879"/>
                </a:lnTo>
                <a:lnTo>
                  <a:pt x="2285" y="2909"/>
                </a:lnTo>
                <a:lnTo>
                  <a:pt x="2286" y="2940"/>
                </a:lnTo>
                <a:lnTo>
                  <a:pt x="2287" y="2971"/>
                </a:lnTo>
                <a:lnTo>
                  <a:pt x="2286" y="3001"/>
                </a:lnTo>
                <a:lnTo>
                  <a:pt x="2284" y="3032"/>
                </a:lnTo>
                <a:lnTo>
                  <a:pt x="2280" y="3062"/>
                </a:lnTo>
                <a:lnTo>
                  <a:pt x="2273" y="3089"/>
                </a:lnTo>
                <a:lnTo>
                  <a:pt x="2264" y="3116"/>
                </a:lnTo>
                <a:lnTo>
                  <a:pt x="2250" y="3139"/>
                </a:lnTo>
                <a:lnTo>
                  <a:pt x="2233" y="3160"/>
                </a:lnTo>
                <a:lnTo>
                  <a:pt x="2054" y="3338"/>
                </a:lnTo>
                <a:lnTo>
                  <a:pt x="2054" y="3337"/>
                </a:lnTo>
                <a:lnTo>
                  <a:pt x="2029" y="3355"/>
                </a:lnTo>
                <a:lnTo>
                  <a:pt x="2002" y="3369"/>
                </a:lnTo>
                <a:lnTo>
                  <a:pt x="1971" y="3379"/>
                </a:lnTo>
                <a:lnTo>
                  <a:pt x="1938" y="3384"/>
                </a:lnTo>
                <a:lnTo>
                  <a:pt x="1901" y="3386"/>
                </a:lnTo>
                <a:lnTo>
                  <a:pt x="1856" y="3384"/>
                </a:lnTo>
                <a:lnTo>
                  <a:pt x="1808" y="3376"/>
                </a:lnTo>
                <a:lnTo>
                  <a:pt x="1757" y="3365"/>
                </a:lnTo>
                <a:lnTo>
                  <a:pt x="1704" y="3349"/>
                </a:lnTo>
                <a:lnTo>
                  <a:pt x="1646" y="3328"/>
                </a:lnTo>
                <a:lnTo>
                  <a:pt x="1587" y="3303"/>
                </a:lnTo>
                <a:lnTo>
                  <a:pt x="1526" y="3274"/>
                </a:lnTo>
                <a:lnTo>
                  <a:pt x="1461" y="3241"/>
                </a:lnTo>
                <a:lnTo>
                  <a:pt x="1396" y="3204"/>
                </a:lnTo>
                <a:lnTo>
                  <a:pt x="1329" y="3162"/>
                </a:lnTo>
                <a:lnTo>
                  <a:pt x="1374" y="3145"/>
                </a:lnTo>
                <a:lnTo>
                  <a:pt x="1417" y="3124"/>
                </a:lnTo>
                <a:lnTo>
                  <a:pt x="1457" y="3100"/>
                </a:lnTo>
                <a:lnTo>
                  <a:pt x="1496" y="3071"/>
                </a:lnTo>
                <a:lnTo>
                  <a:pt x="1533" y="3039"/>
                </a:lnTo>
                <a:lnTo>
                  <a:pt x="1584" y="3068"/>
                </a:lnTo>
                <a:lnTo>
                  <a:pt x="1633" y="3093"/>
                </a:lnTo>
                <a:lnTo>
                  <a:pt x="1680" y="3115"/>
                </a:lnTo>
                <a:lnTo>
                  <a:pt x="1725" y="3134"/>
                </a:lnTo>
                <a:lnTo>
                  <a:pt x="1767" y="3150"/>
                </a:lnTo>
                <a:lnTo>
                  <a:pt x="1805" y="3161"/>
                </a:lnTo>
                <a:lnTo>
                  <a:pt x="1840" y="3170"/>
                </a:lnTo>
                <a:lnTo>
                  <a:pt x="1872" y="3175"/>
                </a:lnTo>
                <a:lnTo>
                  <a:pt x="1901" y="3177"/>
                </a:lnTo>
                <a:lnTo>
                  <a:pt x="1905" y="3177"/>
                </a:lnTo>
                <a:lnTo>
                  <a:pt x="1905" y="3155"/>
                </a:lnTo>
                <a:lnTo>
                  <a:pt x="1901" y="3128"/>
                </a:lnTo>
                <a:lnTo>
                  <a:pt x="1895" y="3098"/>
                </a:lnTo>
                <a:lnTo>
                  <a:pt x="1884" y="3062"/>
                </a:lnTo>
                <a:lnTo>
                  <a:pt x="1871" y="3022"/>
                </a:lnTo>
                <a:lnTo>
                  <a:pt x="1853" y="2979"/>
                </a:lnTo>
                <a:lnTo>
                  <a:pt x="1832" y="2930"/>
                </a:lnTo>
                <a:lnTo>
                  <a:pt x="1806" y="2879"/>
                </a:lnTo>
                <a:lnTo>
                  <a:pt x="1776" y="2824"/>
                </a:lnTo>
                <a:lnTo>
                  <a:pt x="1742" y="2766"/>
                </a:lnTo>
                <a:lnTo>
                  <a:pt x="1704" y="2704"/>
                </a:lnTo>
                <a:lnTo>
                  <a:pt x="1660" y="2639"/>
                </a:lnTo>
                <a:lnTo>
                  <a:pt x="1612" y="2572"/>
                </a:lnTo>
                <a:lnTo>
                  <a:pt x="1559" y="2501"/>
                </a:lnTo>
                <a:lnTo>
                  <a:pt x="1568" y="2545"/>
                </a:lnTo>
                <a:lnTo>
                  <a:pt x="1574" y="2591"/>
                </a:lnTo>
                <a:lnTo>
                  <a:pt x="1575" y="2637"/>
                </a:lnTo>
                <a:lnTo>
                  <a:pt x="1570" y="2682"/>
                </a:lnTo>
                <a:lnTo>
                  <a:pt x="1562" y="2727"/>
                </a:lnTo>
                <a:lnTo>
                  <a:pt x="1549" y="2770"/>
                </a:lnTo>
                <a:lnTo>
                  <a:pt x="1531" y="2813"/>
                </a:lnTo>
                <a:lnTo>
                  <a:pt x="1507" y="2854"/>
                </a:lnTo>
                <a:lnTo>
                  <a:pt x="1480" y="2892"/>
                </a:lnTo>
                <a:lnTo>
                  <a:pt x="1447" y="2928"/>
                </a:lnTo>
                <a:lnTo>
                  <a:pt x="1418" y="2955"/>
                </a:lnTo>
                <a:lnTo>
                  <a:pt x="1386" y="2978"/>
                </a:lnTo>
                <a:lnTo>
                  <a:pt x="1353" y="2999"/>
                </a:lnTo>
                <a:lnTo>
                  <a:pt x="1353" y="2999"/>
                </a:lnTo>
                <a:lnTo>
                  <a:pt x="1353" y="2999"/>
                </a:lnTo>
                <a:lnTo>
                  <a:pt x="1314" y="3018"/>
                </a:lnTo>
                <a:lnTo>
                  <a:pt x="1275" y="3033"/>
                </a:lnTo>
                <a:lnTo>
                  <a:pt x="1234" y="3045"/>
                </a:lnTo>
                <a:lnTo>
                  <a:pt x="1233" y="3045"/>
                </a:lnTo>
                <a:lnTo>
                  <a:pt x="1232" y="3045"/>
                </a:lnTo>
                <a:lnTo>
                  <a:pt x="1201" y="3051"/>
                </a:lnTo>
                <a:lnTo>
                  <a:pt x="1170" y="3054"/>
                </a:lnTo>
                <a:lnTo>
                  <a:pt x="1137" y="3055"/>
                </a:lnTo>
                <a:lnTo>
                  <a:pt x="1089" y="3053"/>
                </a:lnTo>
                <a:lnTo>
                  <a:pt x="1042" y="3046"/>
                </a:lnTo>
                <a:lnTo>
                  <a:pt x="995" y="3032"/>
                </a:lnTo>
                <a:lnTo>
                  <a:pt x="950" y="3014"/>
                </a:lnTo>
                <a:lnTo>
                  <a:pt x="907" y="2991"/>
                </a:lnTo>
                <a:lnTo>
                  <a:pt x="866" y="2962"/>
                </a:lnTo>
                <a:lnTo>
                  <a:pt x="828" y="2928"/>
                </a:lnTo>
                <a:lnTo>
                  <a:pt x="796" y="2893"/>
                </a:lnTo>
                <a:lnTo>
                  <a:pt x="769" y="2856"/>
                </a:lnTo>
                <a:lnTo>
                  <a:pt x="747" y="2817"/>
                </a:lnTo>
                <a:lnTo>
                  <a:pt x="729" y="2777"/>
                </a:lnTo>
                <a:lnTo>
                  <a:pt x="715" y="2734"/>
                </a:lnTo>
                <a:lnTo>
                  <a:pt x="706" y="2692"/>
                </a:lnTo>
                <a:lnTo>
                  <a:pt x="701" y="2648"/>
                </a:lnTo>
                <a:lnTo>
                  <a:pt x="701" y="2648"/>
                </a:lnTo>
                <a:lnTo>
                  <a:pt x="701" y="2643"/>
                </a:lnTo>
                <a:lnTo>
                  <a:pt x="700" y="2614"/>
                </a:lnTo>
                <a:lnTo>
                  <a:pt x="701" y="2586"/>
                </a:lnTo>
                <a:lnTo>
                  <a:pt x="701" y="2585"/>
                </a:lnTo>
                <a:lnTo>
                  <a:pt x="705" y="2555"/>
                </a:lnTo>
                <a:lnTo>
                  <a:pt x="710" y="2525"/>
                </a:lnTo>
                <a:lnTo>
                  <a:pt x="712" y="2522"/>
                </a:lnTo>
                <a:lnTo>
                  <a:pt x="713" y="2519"/>
                </a:lnTo>
                <a:lnTo>
                  <a:pt x="723" y="2480"/>
                </a:lnTo>
                <a:lnTo>
                  <a:pt x="738" y="2443"/>
                </a:lnTo>
                <a:lnTo>
                  <a:pt x="757" y="2406"/>
                </a:lnTo>
                <a:lnTo>
                  <a:pt x="757" y="2404"/>
                </a:lnTo>
                <a:lnTo>
                  <a:pt x="757" y="2403"/>
                </a:lnTo>
                <a:lnTo>
                  <a:pt x="757" y="2404"/>
                </a:lnTo>
                <a:lnTo>
                  <a:pt x="779" y="2372"/>
                </a:lnTo>
                <a:lnTo>
                  <a:pt x="801" y="2342"/>
                </a:lnTo>
                <a:lnTo>
                  <a:pt x="828" y="2312"/>
                </a:lnTo>
                <a:lnTo>
                  <a:pt x="861" y="2283"/>
                </a:lnTo>
                <a:lnTo>
                  <a:pt x="896" y="2257"/>
                </a:lnTo>
                <a:lnTo>
                  <a:pt x="933" y="2235"/>
                </a:lnTo>
                <a:lnTo>
                  <a:pt x="973" y="2217"/>
                </a:lnTo>
                <a:lnTo>
                  <a:pt x="1012" y="2203"/>
                </a:lnTo>
                <a:lnTo>
                  <a:pt x="1054" y="2194"/>
                </a:lnTo>
                <a:lnTo>
                  <a:pt x="1096" y="2187"/>
                </a:lnTo>
                <a:lnTo>
                  <a:pt x="1137" y="2185"/>
                </a:lnTo>
                <a:lnTo>
                  <a:pt x="1183" y="2188"/>
                </a:lnTo>
                <a:lnTo>
                  <a:pt x="1229" y="2195"/>
                </a:lnTo>
                <a:lnTo>
                  <a:pt x="1273" y="2207"/>
                </a:lnTo>
                <a:lnTo>
                  <a:pt x="1316" y="2223"/>
                </a:lnTo>
                <a:lnTo>
                  <a:pt x="1281" y="2187"/>
                </a:lnTo>
                <a:lnTo>
                  <a:pt x="1244" y="2149"/>
                </a:lnTo>
                <a:lnTo>
                  <a:pt x="1177" y="2084"/>
                </a:lnTo>
                <a:lnTo>
                  <a:pt x="1109" y="2022"/>
                </a:lnTo>
                <a:lnTo>
                  <a:pt x="1042" y="1962"/>
                </a:lnTo>
                <a:lnTo>
                  <a:pt x="976" y="1907"/>
                </a:lnTo>
                <a:lnTo>
                  <a:pt x="911" y="1854"/>
                </a:lnTo>
                <a:lnTo>
                  <a:pt x="847" y="1806"/>
                </a:lnTo>
                <a:lnTo>
                  <a:pt x="785" y="1760"/>
                </a:lnTo>
                <a:lnTo>
                  <a:pt x="723" y="1719"/>
                </a:lnTo>
                <a:lnTo>
                  <a:pt x="665" y="1680"/>
                </a:lnTo>
                <a:lnTo>
                  <a:pt x="607" y="1646"/>
                </a:lnTo>
                <a:lnTo>
                  <a:pt x="551" y="1614"/>
                </a:lnTo>
                <a:lnTo>
                  <a:pt x="499" y="1586"/>
                </a:lnTo>
                <a:lnTo>
                  <a:pt x="449" y="1562"/>
                </a:lnTo>
                <a:lnTo>
                  <a:pt x="401" y="1542"/>
                </a:lnTo>
                <a:lnTo>
                  <a:pt x="357" y="1525"/>
                </a:lnTo>
                <a:lnTo>
                  <a:pt x="316" y="1511"/>
                </a:lnTo>
                <a:lnTo>
                  <a:pt x="278" y="1501"/>
                </a:lnTo>
                <a:lnTo>
                  <a:pt x="244" y="1496"/>
                </a:lnTo>
                <a:lnTo>
                  <a:pt x="213" y="1494"/>
                </a:lnTo>
                <a:lnTo>
                  <a:pt x="210" y="1494"/>
                </a:lnTo>
                <a:lnTo>
                  <a:pt x="210" y="1515"/>
                </a:lnTo>
                <a:lnTo>
                  <a:pt x="213" y="1541"/>
                </a:lnTo>
                <a:lnTo>
                  <a:pt x="220" y="1571"/>
                </a:lnTo>
                <a:lnTo>
                  <a:pt x="229" y="1606"/>
                </a:lnTo>
                <a:lnTo>
                  <a:pt x="243" y="1644"/>
                </a:lnTo>
                <a:lnTo>
                  <a:pt x="259" y="1687"/>
                </a:lnTo>
                <a:lnTo>
                  <a:pt x="281" y="1733"/>
                </a:lnTo>
                <a:lnTo>
                  <a:pt x="305" y="1783"/>
                </a:lnTo>
                <a:lnTo>
                  <a:pt x="333" y="1837"/>
                </a:lnTo>
                <a:lnTo>
                  <a:pt x="366" y="1894"/>
                </a:lnTo>
                <a:lnTo>
                  <a:pt x="403" y="1954"/>
                </a:lnTo>
                <a:lnTo>
                  <a:pt x="445" y="2017"/>
                </a:lnTo>
                <a:lnTo>
                  <a:pt x="492" y="2082"/>
                </a:lnTo>
                <a:lnTo>
                  <a:pt x="543" y="2151"/>
                </a:lnTo>
                <a:lnTo>
                  <a:pt x="598" y="2222"/>
                </a:lnTo>
                <a:lnTo>
                  <a:pt x="660" y="2295"/>
                </a:lnTo>
                <a:lnTo>
                  <a:pt x="629" y="2345"/>
                </a:lnTo>
                <a:lnTo>
                  <a:pt x="604" y="2398"/>
                </a:lnTo>
                <a:lnTo>
                  <a:pt x="583" y="2453"/>
                </a:lnTo>
                <a:lnTo>
                  <a:pt x="570" y="2509"/>
                </a:lnTo>
                <a:lnTo>
                  <a:pt x="512" y="2445"/>
                </a:lnTo>
                <a:lnTo>
                  <a:pt x="458" y="2380"/>
                </a:lnTo>
                <a:lnTo>
                  <a:pt x="405" y="2316"/>
                </a:lnTo>
                <a:lnTo>
                  <a:pt x="356" y="2253"/>
                </a:lnTo>
                <a:lnTo>
                  <a:pt x="310" y="2189"/>
                </a:lnTo>
                <a:lnTo>
                  <a:pt x="267" y="2127"/>
                </a:lnTo>
                <a:lnTo>
                  <a:pt x="226" y="2066"/>
                </a:lnTo>
                <a:lnTo>
                  <a:pt x="189" y="2006"/>
                </a:lnTo>
                <a:lnTo>
                  <a:pt x="155" y="1947"/>
                </a:lnTo>
                <a:lnTo>
                  <a:pt x="123" y="1889"/>
                </a:lnTo>
                <a:lnTo>
                  <a:pt x="95" y="1833"/>
                </a:lnTo>
                <a:lnTo>
                  <a:pt x="71" y="1779"/>
                </a:lnTo>
                <a:lnTo>
                  <a:pt x="50" y="1727"/>
                </a:lnTo>
                <a:lnTo>
                  <a:pt x="33" y="1677"/>
                </a:lnTo>
                <a:lnTo>
                  <a:pt x="19" y="1630"/>
                </a:lnTo>
                <a:lnTo>
                  <a:pt x="8" y="1584"/>
                </a:lnTo>
                <a:lnTo>
                  <a:pt x="3" y="1541"/>
                </a:lnTo>
                <a:lnTo>
                  <a:pt x="0" y="1500"/>
                </a:lnTo>
                <a:lnTo>
                  <a:pt x="2" y="1463"/>
                </a:lnTo>
                <a:lnTo>
                  <a:pt x="7" y="1429"/>
                </a:lnTo>
                <a:lnTo>
                  <a:pt x="17" y="1397"/>
                </a:lnTo>
                <a:lnTo>
                  <a:pt x="31" y="1370"/>
                </a:lnTo>
                <a:lnTo>
                  <a:pt x="49" y="1346"/>
                </a:lnTo>
                <a:lnTo>
                  <a:pt x="48" y="1346"/>
                </a:lnTo>
                <a:lnTo>
                  <a:pt x="227" y="1167"/>
                </a:lnTo>
                <a:lnTo>
                  <a:pt x="251" y="1148"/>
                </a:lnTo>
                <a:lnTo>
                  <a:pt x="277" y="1132"/>
                </a:lnTo>
                <a:lnTo>
                  <a:pt x="307" y="1120"/>
                </a:lnTo>
                <a:lnTo>
                  <a:pt x="339" y="1110"/>
                </a:lnTo>
                <a:lnTo>
                  <a:pt x="373" y="1105"/>
                </a:lnTo>
                <a:lnTo>
                  <a:pt x="407" y="1102"/>
                </a:lnTo>
                <a:lnTo>
                  <a:pt x="442" y="1102"/>
                </a:lnTo>
                <a:lnTo>
                  <a:pt x="476" y="1105"/>
                </a:lnTo>
                <a:lnTo>
                  <a:pt x="508" y="1110"/>
                </a:lnTo>
                <a:lnTo>
                  <a:pt x="539" y="1119"/>
                </a:lnTo>
                <a:lnTo>
                  <a:pt x="580" y="1129"/>
                </a:lnTo>
                <a:lnTo>
                  <a:pt x="618" y="1138"/>
                </a:lnTo>
                <a:lnTo>
                  <a:pt x="653" y="1142"/>
                </a:lnTo>
                <a:lnTo>
                  <a:pt x="684" y="1143"/>
                </a:lnTo>
                <a:lnTo>
                  <a:pt x="714" y="1141"/>
                </a:lnTo>
                <a:lnTo>
                  <a:pt x="740" y="1136"/>
                </a:lnTo>
                <a:lnTo>
                  <a:pt x="765" y="1128"/>
                </a:lnTo>
                <a:lnTo>
                  <a:pt x="787" y="1117"/>
                </a:lnTo>
                <a:lnTo>
                  <a:pt x="810" y="1103"/>
                </a:lnTo>
                <a:lnTo>
                  <a:pt x="830" y="1087"/>
                </a:lnTo>
                <a:lnTo>
                  <a:pt x="850" y="1069"/>
                </a:lnTo>
                <a:lnTo>
                  <a:pt x="1672" y="252"/>
                </a:lnTo>
                <a:lnTo>
                  <a:pt x="1724" y="204"/>
                </a:lnTo>
                <a:lnTo>
                  <a:pt x="1778" y="162"/>
                </a:lnTo>
                <a:lnTo>
                  <a:pt x="1836" y="123"/>
                </a:lnTo>
                <a:lnTo>
                  <a:pt x="1896" y="92"/>
                </a:lnTo>
                <a:lnTo>
                  <a:pt x="1958" y="63"/>
                </a:lnTo>
                <a:lnTo>
                  <a:pt x="2021" y="41"/>
                </a:lnTo>
                <a:lnTo>
                  <a:pt x="2085" y="24"/>
                </a:lnTo>
                <a:lnTo>
                  <a:pt x="2150" y="11"/>
                </a:lnTo>
                <a:lnTo>
                  <a:pt x="2216" y="4"/>
                </a:lnTo>
                <a:lnTo>
                  <a:pt x="228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30DD37-6FA4-4B7D-B07C-DA5B7E028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556334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65245" y="871249"/>
            <a:ext cx="5261510" cy="826138"/>
            <a:chOff x="4149276" y="763673"/>
            <a:chExt cx="3779321" cy="82613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4149276" y="763673"/>
              <a:ext cx="37793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Very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Shopiscated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569324" y="3801437"/>
            <a:ext cx="257484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36559" y="2581397"/>
            <a:ext cx="1104324" cy="1104318"/>
            <a:chOff x="602044" y="2261915"/>
            <a:chExt cx="838200" cy="83819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49C3F20-EA5D-4B44-8370-EA7C193513DA}"/>
                </a:ext>
              </a:extLst>
            </p:cNvPr>
            <p:cNvSpPr/>
            <p:nvPr/>
          </p:nvSpPr>
          <p:spPr>
            <a:xfrm>
              <a:off x="602044" y="2261915"/>
              <a:ext cx="838200" cy="838196"/>
            </a:xfrm>
            <a:prstGeom prst="ellipse">
              <a:avLst/>
            </a:prstGeom>
            <a:noFill/>
            <a:ln w="25400" cap="rnd">
              <a:solidFill>
                <a:schemeClr val="accent4"/>
              </a:solidFill>
              <a:prstDash val="sysDash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8229F9-023F-4D3E-861E-15FED9C8EDF6}"/>
                </a:ext>
              </a:extLst>
            </p:cNvPr>
            <p:cNvSpPr/>
            <p:nvPr/>
          </p:nvSpPr>
          <p:spPr>
            <a:xfrm>
              <a:off x="689879" y="2349750"/>
              <a:ext cx="662530" cy="662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F9657B-2BC3-480D-8096-86068E0E775C}"/>
              </a:ext>
            </a:extLst>
          </p:cNvPr>
          <p:cNvSpPr txBox="1"/>
          <p:nvPr/>
        </p:nvSpPr>
        <p:spPr>
          <a:xfrm>
            <a:off x="1903981" y="2901939"/>
            <a:ext cx="1330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100</a:t>
            </a:r>
            <a:r>
              <a:rPr lang="en-US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315084-2F84-4F63-A58E-C846E4953B8E}"/>
              </a:ext>
            </a:extLst>
          </p:cNvPr>
          <p:cNvSpPr txBox="1"/>
          <p:nvPr/>
        </p:nvSpPr>
        <p:spPr>
          <a:xfrm>
            <a:off x="1905795" y="3192765"/>
            <a:ext cx="150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Add title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72023" y="5538727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72023" y="5200679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4334254" y="5533444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4334254" y="519539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7996485" y="5528161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7996485" y="5190113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03</a:t>
            </a:r>
          </a:p>
        </p:txBody>
      </p:sp>
      <p:grpSp>
        <p:nvGrpSpPr>
          <p:cNvPr id="34" name="Group 989"/>
          <p:cNvGrpSpPr>
            <a:grpSpLocks noChangeAspect="1"/>
          </p:cNvGrpSpPr>
          <p:nvPr/>
        </p:nvGrpSpPr>
        <p:grpSpPr bwMode="auto">
          <a:xfrm>
            <a:off x="979470" y="3018177"/>
            <a:ext cx="418502" cy="298473"/>
            <a:chOff x="639" y="2817"/>
            <a:chExt cx="1440" cy="1027"/>
          </a:xfrm>
          <a:solidFill>
            <a:schemeClr val="bg1"/>
          </a:solidFill>
        </p:grpSpPr>
        <p:sp>
          <p:nvSpPr>
            <p:cNvPr id="35" name="Freeform 991"/>
            <p:cNvSpPr>
              <a:spLocks/>
            </p:cNvSpPr>
            <p:nvPr/>
          </p:nvSpPr>
          <p:spPr bwMode="auto">
            <a:xfrm>
              <a:off x="1441" y="2824"/>
              <a:ext cx="251" cy="251"/>
            </a:xfrm>
            <a:custGeom>
              <a:avLst/>
              <a:gdLst>
                <a:gd name="T0" fmla="*/ 377 w 754"/>
                <a:gd name="T1" fmla="*/ 0 h 752"/>
                <a:gd name="T2" fmla="*/ 432 w 754"/>
                <a:gd name="T3" fmla="*/ 3 h 752"/>
                <a:gd name="T4" fmla="*/ 486 w 754"/>
                <a:gd name="T5" fmla="*/ 15 h 752"/>
                <a:gd name="T6" fmla="*/ 536 w 754"/>
                <a:gd name="T7" fmla="*/ 35 h 752"/>
                <a:gd name="T8" fmla="*/ 581 w 754"/>
                <a:gd name="T9" fmla="*/ 60 h 752"/>
                <a:gd name="T10" fmla="*/ 623 w 754"/>
                <a:gd name="T11" fmla="*/ 92 h 752"/>
                <a:gd name="T12" fmla="*/ 661 w 754"/>
                <a:gd name="T13" fmla="*/ 129 h 752"/>
                <a:gd name="T14" fmla="*/ 693 w 754"/>
                <a:gd name="T15" fmla="*/ 171 h 752"/>
                <a:gd name="T16" fmla="*/ 719 w 754"/>
                <a:gd name="T17" fmla="*/ 218 h 752"/>
                <a:gd name="T18" fmla="*/ 737 w 754"/>
                <a:gd name="T19" fmla="*/ 268 h 752"/>
                <a:gd name="T20" fmla="*/ 749 w 754"/>
                <a:gd name="T21" fmla="*/ 320 h 752"/>
                <a:gd name="T22" fmla="*/ 754 w 754"/>
                <a:gd name="T23" fmla="*/ 377 h 752"/>
                <a:gd name="T24" fmla="*/ 749 w 754"/>
                <a:gd name="T25" fmla="*/ 432 h 752"/>
                <a:gd name="T26" fmla="*/ 737 w 754"/>
                <a:gd name="T27" fmla="*/ 485 h 752"/>
                <a:gd name="T28" fmla="*/ 719 w 754"/>
                <a:gd name="T29" fmla="*/ 535 h 752"/>
                <a:gd name="T30" fmla="*/ 693 w 754"/>
                <a:gd name="T31" fmla="*/ 581 h 752"/>
                <a:gd name="T32" fmla="*/ 661 w 754"/>
                <a:gd name="T33" fmla="*/ 623 h 752"/>
                <a:gd name="T34" fmla="*/ 623 w 754"/>
                <a:gd name="T35" fmla="*/ 661 h 752"/>
                <a:gd name="T36" fmla="*/ 581 w 754"/>
                <a:gd name="T37" fmla="*/ 692 h 752"/>
                <a:gd name="T38" fmla="*/ 536 w 754"/>
                <a:gd name="T39" fmla="*/ 718 h 752"/>
                <a:gd name="T40" fmla="*/ 486 w 754"/>
                <a:gd name="T41" fmla="*/ 736 h 752"/>
                <a:gd name="T42" fmla="*/ 432 w 754"/>
                <a:gd name="T43" fmla="*/ 748 h 752"/>
                <a:gd name="T44" fmla="*/ 377 w 754"/>
                <a:gd name="T45" fmla="*/ 752 h 752"/>
                <a:gd name="T46" fmla="*/ 321 w 754"/>
                <a:gd name="T47" fmla="*/ 748 h 752"/>
                <a:gd name="T48" fmla="*/ 268 w 754"/>
                <a:gd name="T49" fmla="*/ 736 h 752"/>
                <a:gd name="T50" fmla="*/ 219 w 754"/>
                <a:gd name="T51" fmla="*/ 718 h 752"/>
                <a:gd name="T52" fmla="*/ 172 w 754"/>
                <a:gd name="T53" fmla="*/ 692 h 752"/>
                <a:gd name="T54" fmla="*/ 130 w 754"/>
                <a:gd name="T55" fmla="*/ 661 h 752"/>
                <a:gd name="T56" fmla="*/ 93 w 754"/>
                <a:gd name="T57" fmla="*/ 623 h 752"/>
                <a:gd name="T58" fmla="*/ 62 w 754"/>
                <a:gd name="T59" fmla="*/ 581 h 752"/>
                <a:gd name="T60" fmla="*/ 35 w 754"/>
                <a:gd name="T61" fmla="*/ 535 h 752"/>
                <a:gd name="T62" fmla="*/ 16 w 754"/>
                <a:gd name="T63" fmla="*/ 485 h 752"/>
                <a:gd name="T64" fmla="*/ 4 w 754"/>
                <a:gd name="T65" fmla="*/ 432 h 752"/>
                <a:gd name="T66" fmla="*/ 0 w 754"/>
                <a:gd name="T67" fmla="*/ 377 h 752"/>
                <a:gd name="T68" fmla="*/ 4 w 754"/>
                <a:gd name="T69" fmla="*/ 320 h 752"/>
                <a:gd name="T70" fmla="*/ 16 w 754"/>
                <a:gd name="T71" fmla="*/ 268 h 752"/>
                <a:gd name="T72" fmla="*/ 35 w 754"/>
                <a:gd name="T73" fmla="*/ 218 h 752"/>
                <a:gd name="T74" fmla="*/ 62 w 754"/>
                <a:gd name="T75" fmla="*/ 171 h 752"/>
                <a:gd name="T76" fmla="*/ 93 w 754"/>
                <a:gd name="T77" fmla="*/ 129 h 752"/>
                <a:gd name="T78" fmla="*/ 130 w 754"/>
                <a:gd name="T79" fmla="*/ 92 h 752"/>
                <a:gd name="T80" fmla="*/ 172 w 754"/>
                <a:gd name="T81" fmla="*/ 60 h 752"/>
                <a:gd name="T82" fmla="*/ 219 w 754"/>
                <a:gd name="T83" fmla="*/ 35 h 752"/>
                <a:gd name="T84" fmla="*/ 268 w 754"/>
                <a:gd name="T85" fmla="*/ 15 h 752"/>
                <a:gd name="T86" fmla="*/ 321 w 754"/>
                <a:gd name="T87" fmla="*/ 3 h 752"/>
                <a:gd name="T88" fmla="*/ 377 w 754"/>
                <a:gd name="T8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4" h="752">
                  <a:moveTo>
                    <a:pt x="377" y="0"/>
                  </a:moveTo>
                  <a:lnTo>
                    <a:pt x="432" y="3"/>
                  </a:lnTo>
                  <a:lnTo>
                    <a:pt x="486" y="15"/>
                  </a:lnTo>
                  <a:lnTo>
                    <a:pt x="536" y="35"/>
                  </a:lnTo>
                  <a:lnTo>
                    <a:pt x="581" y="60"/>
                  </a:lnTo>
                  <a:lnTo>
                    <a:pt x="623" y="92"/>
                  </a:lnTo>
                  <a:lnTo>
                    <a:pt x="661" y="129"/>
                  </a:lnTo>
                  <a:lnTo>
                    <a:pt x="693" y="171"/>
                  </a:lnTo>
                  <a:lnTo>
                    <a:pt x="719" y="218"/>
                  </a:lnTo>
                  <a:lnTo>
                    <a:pt x="737" y="268"/>
                  </a:lnTo>
                  <a:lnTo>
                    <a:pt x="749" y="320"/>
                  </a:lnTo>
                  <a:lnTo>
                    <a:pt x="754" y="377"/>
                  </a:lnTo>
                  <a:lnTo>
                    <a:pt x="749" y="432"/>
                  </a:lnTo>
                  <a:lnTo>
                    <a:pt x="737" y="485"/>
                  </a:lnTo>
                  <a:lnTo>
                    <a:pt x="719" y="535"/>
                  </a:lnTo>
                  <a:lnTo>
                    <a:pt x="693" y="581"/>
                  </a:lnTo>
                  <a:lnTo>
                    <a:pt x="661" y="623"/>
                  </a:lnTo>
                  <a:lnTo>
                    <a:pt x="623" y="661"/>
                  </a:lnTo>
                  <a:lnTo>
                    <a:pt x="581" y="692"/>
                  </a:lnTo>
                  <a:lnTo>
                    <a:pt x="536" y="718"/>
                  </a:lnTo>
                  <a:lnTo>
                    <a:pt x="486" y="736"/>
                  </a:lnTo>
                  <a:lnTo>
                    <a:pt x="432" y="748"/>
                  </a:lnTo>
                  <a:lnTo>
                    <a:pt x="377" y="752"/>
                  </a:lnTo>
                  <a:lnTo>
                    <a:pt x="321" y="748"/>
                  </a:lnTo>
                  <a:lnTo>
                    <a:pt x="268" y="736"/>
                  </a:lnTo>
                  <a:lnTo>
                    <a:pt x="219" y="718"/>
                  </a:lnTo>
                  <a:lnTo>
                    <a:pt x="172" y="692"/>
                  </a:lnTo>
                  <a:lnTo>
                    <a:pt x="130" y="661"/>
                  </a:lnTo>
                  <a:lnTo>
                    <a:pt x="93" y="623"/>
                  </a:lnTo>
                  <a:lnTo>
                    <a:pt x="62" y="581"/>
                  </a:lnTo>
                  <a:lnTo>
                    <a:pt x="35" y="535"/>
                  </a:lnTo>
                  <a:lnTo>
                    <a:pt x="16" y="485"/>
                  </a:lnTo>
                  <a:lnTo>
                    <a:pt x="4" y="432"/>
                  </a:lnTo>
                  <a:lnTo>
                    <a:pt x="0" y="377"/>
                  </a:lnTo>
                  <a:lnTo>
                    <a:pt x="4" y="320"/>
                  </a:lnTo>
                  <a:lnTo>
                    <a:pt x="16" y="268"/>
                  </a:lnTo>
                  <a:lnTo>
                    <a:pt x="35" y="218"/>
                  </a:lnTo>
                  <a:lnTo>
                    <a:pt x="62" y="171"/>
                  </a:lnTo>
                  <a:lnTo>
                    <a:pt x="93" y="129"/>
                  </a:lnTo>
                  <a:lnTo>
                    <a:pt x="130" y="92"/>
                  </a:lnTo>
                  <a:lnTo>
                    <a:pt x="172" y="60"/>
                  </a:lnTo>
                  <a:lnTo>
                    <a:pt x="219" y="35"/>
                  </a:lnTo>
                  <a:lnTo>
                    <a:pt x="268" y="15"/>
                  </a:lnTo>
                  <a:lnTo>
                    <a:pt x="321" y="3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92"/>
            <p:cNvSpPr>
              <a:spLocks noEditPoints="1"/>
            </p:cNvSpPr>
            <p:nvPr/>
          </p:nvSpPr>
          <p:spPr bwMode="auto">
            <a:xfrm>
              <a:off x="1305" y="3096"/>
              <a:ext cx="774" cy="748"/>
            </a:xfrm>
            <a:custGeom>
              <a:avLst/>
              <a:gdLst>
                <a:gd name="T0" fmla="*/ 1690 w 2322"/>
                <a:gd name="T1" fmla="*/ 795 h 2243"/>
                <a:gd name="T2" fmla="*/ 1598 w 2322"/>
                <a:gd name="T3" fmla="*/ 864 h 2243"/>
                <a:gd name="T4" fmla="*/ 1597 w 2322"/>
                <a:gd name="T5" fmla="*/ 907 h 2243"/>
                <a:gd name="T6" fmla="*/ 1751 w 2322"/>
                <a:gd name="T7" fmla="*/ 742 h 2243"/>
                <a:gd name="T8" fmla="*/ 1052 w 2322"/>
                <a:gd name="T9" fmla="*/ 0 h 2243"/>
                <a:gd name="T10" fmla="*/ 1140 w 2322"/>
                <a:gd name="T11" fmla="*/ 32 h 2243"/>
                <a:gd name="T12" fmla="*/ 1474 w 2322"/>
                <a:gd name="T13" fmla="*/ 347 h 2243"/>
                <a:gd name="T14" fmla="*/ 1682 w 2322"/>
                <a:gd name="T15" fmla="*/ 617 h 2243"/>
                <a:gd name="T16" fmla="*/ 1797 w 2322"/>
                <a:gd name="T17" fmla="*/ 653 h 2243"/>
                <a:gd name="T18" fmla="*/ 1927 w 2322"/>
                <a:gd name="T19" fmla="*/ 592 h 2243"/>
                <a:gd name="T20" fmla="*/ 2009 w 2322"/>
                <a:gd name="T21" fmla="*/ 592 h 2243"/>
                <a:gd name="T22" fmla="*/ 2318 w 2322"/>
                <a:gd name="T23" fmla="*/ 913 h 2243"/>
                <a:gd name="T24" fmla="*/ 2297 w 2322"/>
                <a:gd name="T25" fmla="*/ 993 h 2243"/>
                <a:gd name="T26" fmla="*/ 1784 w 2322"/>
                <a:gd name="T27" fmla="*/ 1473 h 2243"/>
                <a:gd name="T28" fmla="*/ 1454 w 2322"/>
                <a:gd name="T29" fmla="*/ 1177 h 2243"/>
                <a:gd name="T30" fmla="*/ 1432 w 2322"/>
                <a:gd name="T31" fmla="*/ 1097 h 2243"/>
                <a:gd name="T32" fmla="*/ 1522 w 2322"/>
                <a:gd name="T33" fmla="*/ 972 h 2243"/>
                <a:gd name="T34" fmla="*/ 1466 w 2322"/>
                <a:gd name="T35" fmla="*/ 845 h 2243"/>
                <a:gd name="T36" fmla="*/ 1283 w 2322"/>
                <a:gd name="T37" fmla="*/ 613 h 2243"/>
                <a:gd name="T38" fmla="*/ 1427 w 2322"/>
                <a:gd name="T39" fmla="*/ 1402 h 2243"/>
                <a:gd name="T40" fmla="*/ 1466 w 2322"/>
                <a:gd name="T41" fmla="*/ 1512 h 2243"/>
                <a:gd name="T42" fmla="*/ 1671 w 2322"/>
                <a:gd name="T43" fmla="*/ 2054 h 2243"/>
                <a:gd name="T44" fmla="*/ 1602 w 2322"/>
                <a:gd name="T45" fmla="*/ 2163 h 2243"/>
                <a:gd name="T46" fmla="*/ 1505 w 2322"/>
                <a:gd name="T47" fmla="*/ 2193 h 2243"/>
                <a:gd name="T48" fmla="*/ 1389 w 2322"/>
                <a:gd name="T49" fmla="*/ 2146 h 2243"/>
                <a:gd name="T50" fmla="*/ 1143 w 2322"/>
                <a:gd name="T51" fmla="*/ 1612 h 2243"/>
                <a:gd name="T52" fmla="*/ 1093 w 2322"/>
                <a:gd name="T53" fmla="*/ 1455 h 2243"/>
                <a:gd name="T54" fmla="*/ 906 w 2322"/>
                <a:gd name="T55" fmla="*/ 1434 h 2243"/>
                <a:gd name="T56" fmla="*/ 903 w 2322"/>
                <a:gd name="T57" fmla="*/ 1558 h 2243"/>
                <a:gd name="T58" fmla="*/ 896 w 2322"/>
                <a:gd name="T59" fmla="*/ 2164 h 2243"/>
                <a:gd name="T60" fmla="*/ 793 w 2322"/>
                <a:gd name="T61" fmla="*/ 2239 h 2243"/>
                <a:gd name="T62" fmla="*/ 690 w 2322"/>
                <a:gd name="T63" fmla="*/ 2231 h 2243"/>
                <a:gd name="T64" fmla="*/ 601 w 2322"/>
                <a:gd name="T65" fmla="*/ 2144 h 2243"/>
                <a:gd name="T66" fmla="*/ 567 w 2322"/>
                <a:gd name="T67" fmla="*/ 1534 h 2243"/>
                <a:gd name="T68" fmla="*/ 573 w 2322"/>
                <a:gd name="T69" fmla="*/ 1376 h 2243"/>
                <a:gd name="T70" fmla="*/ 616 w 2322"/>
                <a:gd name="T71" fmla="*/ 864 h 2243"/>
                <a:gd name="T72" fmla="*/ 601 w 2322"/>
                <a:gd name="T73" fmla="*/ 762 h 2243"/>
                <a:gd name="T74" fmla="*/ 580 w 2322"/>
                <a:gd name="T75" fmla="*/ 640 h 2243"/>
                <a:gd name="T76" fmla="*/ 565 w 2322"/>
                <a:gd name="T77" fmla="*/ 564 h 2243"/>
                <a:gd name="T78" fmla="*/ 501 w 2322"/>
                <a:gd name="T79" fmla="*/ 680 h 2243"/>
                <a:gd name="T80" fmla="*/ 412 w 2322"/>
                <a:gd name="T81" fmla="*/ 796 h 2243"/>
                <a:gd name="T82" fmla="*/ 191 w 2322"/>
                <a:gd name="T83" fmla="*/ 989 h 2243"/>
                <a:gd name="T84" fmla="*/ 73 w 2322"/>
                <a:gd name="T85" fmla="*/ 968 h 2243"/>
                <a:gd name="T86" fmla="*/ 4 w 2322"/>
                <a:gd name="T87" fmla="*/ 869 h 2243"/>
                <a:gd name="T88" fmla="*/ 23 w 2322"/>
                <a:gd name="T89" fmla="*/ 749 h 2243"/>
                <a:gd name="T90" fmla="*/ 210 w 2322"/>
                <a:gd name="T91" fmla="*/ 541 h 2243"/>
                <a:gd name="T92" fmla="*/ 445 w 2322"/>
                <a:gd name="T93" fmla="*/ 88 h 2243"/>
                <a:gd name="T94" fmla="*/ 530 w 2322"/>
                <a:gd name="T95" fmla="*/ 11 h 2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22" h="2243">
                  <a:moveTo>
                    <a:pt x="1713" y="719"/>
                  </a:moveTo>
                  <a:lnTo>
                    <a:pt x="1711" y="736"/>
                  </a:lnTo>
                  <a:lnTo>
                    <a:pt x="1703" y="766"/>
                  </a:lnTo>
                  <a:lnTo>
                    <a:pt x="1690" y="795"/>
                  </a:lnTo>
                  <a:lnTo>
                    <a:pt x="1671" y="818"/>
                  </a:lnTo>
                  <a:lnTo>
                    <a:pt x="1648" y="841"/>
                  </a:lnTo>
                  <a:lnTo>
                    <a:pt x="1624" y="855"/>
                  </a:lnTo>
                  <a:lnTo>
                    <a:pt x="1598" y="864"/>
                  </a:lnTo>
                  <a:lnTo>
                    <a:pt x="1571" y="869"/>
                  </a:lnTo>
                  <a:lnTo>
                    <a:pt x="1578" y="886"/>
                  </a:lnTo>
                  <a:lnTo>
                    <a:pt x="1592" y="902"/>
                  </a:lnTo>
                  <a:lnTo>
                    <a:pt x="1597" y="907"/>
                  </a:lnTo>
                  <a:lnTo>
                    <a:pt x="1602" y="911"/>
                  </a:lnTo>
                  <a:lnTo>
                    <a:pt x="1760" y="754"/>
                  </a:lnTo>
                  <a:lnTo>
                    <a:pt x="1756" y="748"/>
                  </a:lnTo>
                  <a:lnTo>
                    <a:pt x="1751" y="742"/>
                  </a:lnTo>
                  <a:lnTo>
                    <a:pt x="1733" y="728"/>
                  </a:lnTo>
                  <a:lnTo>
                    <a:pt x="1713" y="719"/>
                  </a:lnTo>
                  <a:close/>
                  <a:moveTo>
                    <a:pt x="587" y="0"/>
                  </a:moveTo>
                  <a:lnTo>
                    <a:pt x="1052" y="0"/>
                  </a:lnTo>
                  <a:lnTo>
                    <a:pt x="1078" y="3"/>
                  </a:lnTo>
                  <a:lnTo>
                    <a:pt x="1101" y="9"/>
                  </a:lnTo>
                  <a:lnTo>
                    <a:pt x="1122" y="20"/>
                  </a:lnTo>
                  <a:lnTo>
                    <a:pt x="1140" y="32"/>
                  </a:lnTo>
                  <a:lnTo>
                    <a:pt x="1153" y="42"/>
                  </a:lnTo>
                  <a:lnTo>
                    <a:pt x="1419" y="290"/>
                  </a:lnTo>
                  <a:lnTo>
                    <a:pt x="1445" y="316"/>
                  </a:lnTo>
                  <a:lnTo>
                    <a:pt x="1474" y="347"/>
                  </a:lnTo>
                  <a:lnTo>
                    <a:pt x="1503" y="379"/>
                  </a:lnTo>
                  <a:lnTo>
                    <a:pt x="1530" y="411"/>
                  </a:lnTo>
                  <a:lnTo>
                    <a:pt x="1552" y="441"/>
                  </a:lnTo>
                  <a:lnTo>
                    <a:pt x="1682" y="617"/>
                  </a:lnTo>
                  <a:lnTo>
                    <a:pt x="1713" y="619"/>
                  </a:lnTo>
                  <a:lnTo>
                    <a:pt x="1742" y="626"/>
                  </a:lnTo>
                  <a:lnTo>
                    <a:pt x="1771" y="638"/>
                  </a:lnTo>
                  <a:lnTo>
                    <a:pt x="1797" y="653"/>
                  </a:lnTo>
                  <a:lnTo>
                    <a:pt x="1819" y="673"/>
                  </a:lnTo>
                  <a:lnTo>
                    <a:pt x="1830" y="684"/>
                  </a:lnTo>
                  <a:lnTo>
                    <a:pt x="1910" y="605"/>
                  </a:lnTo>
                  <a:lnTo>
                    <a:pt x="1927" y="592"/>
                  </a:lnTo>
                  <a:lnTo>
                    <a:pt x="1946" y="583"/>
                  </a:lnTo>
                  <a:lnTo>
                    <a:pt x="1967" y="580"/>
                  </a:lnTo>
                  <a:lnTo>
                    <a:pt x="1989" y="583"/>
                  </a:lnTo>
                  <a:lnTo>
                    <a:pt x="2009" y="592"/>
                  </a:lnTo>
                  <a:lnTo>
                    <a:pt x="2026" y="605"/>
                  </a:lnTo>
                  <a:lnTo>
                    <a:pt x="2297" y="876"/>
                  </a:lnTo>
                  <a:lnTo>
                    <a:pt x="2310" y="893"/>
                  </a:lnTo>
                  <a:lnTo>
                    <a:pt x="2318" y="913"/>
                  </a:lnTo>
                  <a:lnTo>
                    <a:pt x="2322" y="935"/>
                  </a:lnTo>
                  <a:lnTo>
                    <a:pt x="2318" y="956"/>
                  </a:lnTo>
                  <a:lnTo>
                    <a:pt x="2310" y="975"/>
                  </a:lnTo>
                  <a:lnTo>
                    <a:pt x="2297" y="993"/>
                  </a:lnTo>
                  <a:lnTo>
                    <a:pt x="1842" y="1448"/>
                  </a:lnTo>
                  <a:lnTo>
                    <a:pt x="1825" y="1461"/>
                  </a:lnTo>
                  <a:lnTo>
                    <a:pt x="1805" y="1470"/>
                  </a:lnTo>
                  <a:lnTo>
                    <a:pt x="1784" y="1473"/>
                  </a:lnTo>
                  <a:lnTo>
                    <a:pt x="1762" y="1470"/>
                  </a:lnTo>
                  <a:lnTo>
                    <a:pt x="1742" y="1461"/>
                  </a:lnTo>
                  <a:lnTo>
                    <a:pt x="1725" y="1448"/>
                  </a:lnTo>
                  <a:lnTo>
                    <a:pt x="1454" y="1177"/>
                  </a:lnTo>
                  <a:lnTo>
                    <a:pt x="1441" y="1160"/>
                  </a:lnTo>
                  <a:lnTo>
                    <a:pt x="1432" y="1140"/>
                  </a:lnTo>
                  <a:lnTo>
                    <a:pt x="1429" y="1118"/>
                  </a:lnTo>
                  <a:lnTo>
                    <a:pt x="1432" y="1097"/>
                  </a:lnTo>
                  <a:lnTo>
                    <a:pt x="1441" y="1078"/>
                  </a:lnTo>
                  <a:lnTo>
                    <a:pt x="1454" y="1061"/>
                  </a:lnTo>
                  <a:lnTo>
                    <a:pt x="1533" y="981"/>
                  </a:lnTo>
                  <a:lnTo>
                    <a:pt x="1522" y="972"/>
                  </a:lnTo>
                  <a:lnTo>
                    <a:pt x="1499" y="944"/>
                  </a:lnTo>
                  <a:lnTo>
                    <a:pt x="1482" y="913"/>
                  </a:lnTo>
                  <a:lnTo>
                    <a:pt x="1471" y="880"/>
                  </a:lnTo>
                  <a:lnTo>
                    <a:pt x="1466" y="845"/>
                  </a:lnTo>
                  <a:lnTo>
                    <a:pt x="1444" y="828"/>
                  </a:lnTo>
                  <a:lnTo>
                    <a:pt x="1425" y="805"/>
                  </a:lnTo>
                  <a:lnTo>
                    <a:pt x="1296" y="630"/>
                  </a:lnTo>
                  <a:lnTo>
                    <a:pt x="1283" y="613"/>
                  </a:lnTo>
                  <a:lnTo>
                    <a:pt x="1268" y="595"/>
                  </a:lnTo>
                  <a:lnTo>
                    <a:pt x="1251" y="575"/>
                  </a:lnTo>
                  <a:lnTo>
                    <a:pt x="1420" y="1376"/>
                  </a:lnTo>
                  <a:lnTo>
                    <a:pt x="1427" y="1402"/>
                  </a:lnTo>
                  <a:lnTo>
                    <a:pt x="1436" y="1430"/>
                  </a:lnTo>
                  <a:lnTo>
                    <a:pt x="1445" y="1460"/>
                  </a:lnTo>
                  <a:lnTo>
                    <a:pt x="1455" y="1489"/>
                  </a:lnTo>
                  <a:lnTo>
                    <a:pt x="1466" y="1512"/>
                  </a:lnTo>
                  <a:lnTo>
                    <a:pt x="1660" y="1957"/>
                  </a:lnTo>
                  <a:lnTo>
                    <a:pt x="1670" y="1990"/>
                  </a:lnTo>
                  <a:lnTo>
                    <a:pt x="1674" y="2021"/>
                  </a:lnTo>
                  <a:lnTo>
                    <a:pt x="1671" y="2054"/>
                  </a:lnTo>
                  <a:lnTo>
                    <a:pt x="1662" y="2087"/>
                  </a:lnTo>
                  <a:lnTo>
                    <a:pt x="1647" y="2116"/>
                  </a:lnTo>
                  <a:lnTo>
                    <a:pt x="1627" y="2142"/>
                  </a:lnTo>
                  <a:lnTo>
                    <a:pt x="1602" y="2163"/>
                  </a:lnTo>
                  <a:lnTo>
                    <a:pt x="1573" y="2178"/>
                  </a:lnTo>
                  <a:lnTo>
                    <a:pt x="1542" y="2189"/>
                  </a:lnTo>
                  <a:lnTo>
                    <a:pt x="1510" y="2193"/>
                  </a:lnTo>
                  <a:lnTo>
                    <a:pt x="1505" y="2193"/>
                  </a:lnTo>
                  <a:lnTo>
                    <a:pt x="1472" y="2190"/>
                  </a:lnTo>
                  <a:lnTo>
                    <a:pt x="1442" y="2181"/>
                  </a:lnTo>
                  <a:lnTo>
                    <a:pt x="1413" y="2165"/>
                  </a:lnTo>
                  <a:lnTo>
                    <a:pt x="1389" y="2146"/>
                  </a:lnTo>
                  <a:lnTo>
                    <a:pt x="1368" y="2121"/>
                  </a:lnTo>
                  <a:lnTo>
                    <a:pt x="1352" y="2092"/>
                  </a:lnTo>
                  <a:lnTo>
                    <a:pt x="1157" y="1647"/>
                  </a:lnTo>
                  <a:lnTo>
                    <a:pt x="1143" y="1612"/>
                  </a:lnTo>
                  <a:lnTo>
                    <a:pt x="1128" y="1572"/>
                  </a:lnTo>
                  <a:lnTo>
                    <a:pt x="1115" y="1532"/>
                  </a:lnTo>
                  <a:lnTo>
                    <a:pt x="1103" y="1491"/>
                  </a:lnTo>
                  <a:lnTo>
                    <a:pt x="1093" y="1455"/>
                  </a:lnTo>
                  <a:lnTo>
                    <a:pt x="1001" y="1070"/>
                  </a:lnTo>
                  <a:lnTo>
                    <a:pt x="937" y="1070"/>
                  </a:lnTo>
                  <a:lnTo>
                    <a:pt x="908" y="1406"/>
                  </a:lnTo>
                  <a:lnTo>
                    <a:pt x="906" y="1434"/>
                  </a:lnTo>
                  <a:lnTo>
                    <a:pt x="904" y="1465"/>
                  </a:lnTo>
                  <a:lnTo>
                    <a:pt x="903" y="1498"/>
                  </a:lnTo>
                  <a:lnTo>
                    <a:pt x="903" y="1530"/>
                  </a:lnTo>
                  <a:lnTo>
                    <a:pt x="903" y="1558"/>
                  </a:lnTo>
                  <a:lnTo>
                    <a:pt x="921" y="2070"/>
                  </a:lnTo>
                  <a:lnTo>
                    <a:pt x="919" y="2104"/>
                  </a:lnTo>
                  <a:lnTo>
                    <a:pt x="911" y="2135"/>
                  </a:lnTo>
                  <a:lnTo>
                    <a:pt x="896" y="2164"/>
                  </a:lnTo>
                  <a:lnTo>
                    <a:pt x="877" y="2190"/>
                  </a:lnTo>
                  <a:lnTo>
                    <a:pt x="852" y="2211"/>
                  </a:lnTo>
                  <a:lnTo>
                    <a:pt x="824" y="2228"/>
                  </a:lnTo>
                  <a:lnTo>
                    <a:pt x="793" y="2239"/>
                  </a:lnTo>
                  <a:lnTo>
                    <a:pt x="759" y="2243"/>
                  </a:lnTo>
                  <a:lnTo>
                    <a:pt x="754" y="2243"/>
                  </a:lnTo>
                  <a:lnTo>
                    <a:pt x="720" y="2240"/>
                  </a:lnTo>
                  <a:lnTo>
                    <a:pt x="690" y="2231"/>
                  </a:lnTo>
                  <a:lnTo>
                    <a:pt x="661" y="2216"/>
                  </a:lnTo>
                  <a:lnTo>
                    <a:pt x="636" y="2197"/>
                  </a:lnTo>
                  <a:lnTo>
                    <a:pt x="616" y="2172"/>
                  </a:lnTo>
                  <a:lnTo>
                    <a:pt x="601" y="2144"/>
                  </a:lnTo>
                  <a:lnTo>
                    <a:pt x="590" y="2114"/>
                  </a:lnTo>
                  <a:lnTo>
                    <a:pt x="586" y="2082"/>
                  </a:lnTo>
                  <a:lnTo>
                    <a:pt x="568" y="1570"/>
                  </a:lnTo>
                  <a:lnTo>
                    <a:pt x="567" y="1534"/>
                  </a:lnTo>
                  <a:lnTo>
                    <a:pt x="568" y="1494"/>
                  </a:lnTo>
                  <a:lnTo>
                    <a:pt x="568" y="1452"/>
                  </a:lnTo>
                  <a:lnTo>
                    <a:pt x="570" y="1411"/>
                  </a:lnTo>
                  <a:lnTo>
                    <a:pt x="573" y="1376"/>
                  </a:lnTo>
                  <a:lnTo>
                    <a:pt x="618" y="875"/>
                  </a:lnTo>
                  <a:lnTo>
                    <a:pt x="618" y="872"/>
                  </a:lnTo>
                  <a:lnTo>
                    <a:pt x="618" y="868"/>
                  </a:lnTo>
                  <a:lnTo>
                    <a:pt x="616" y="864"/>
                  </a:lnTo>
                  <a:lnTo>
                    <a:pt x="614" y="845"/>
                  </a:lnTo>
                  <a:lnTo>
                    <a:pt x="610" y="820"/>
                  </a:lnTo>
                  <a:lnTo>
                    <a:pt x="606" y="792"/>
                  </a:lnTo>
                  <a:lnTo>
                    <a:pt x="601" y="762"/>
                  </a:lnTo>
                  <a:lnTo>
                    <a:pt x="595" y="731"/>
                  </a:lnTo>
                  <a:lnTo>
                    <a:pt x="589" y="699"/>
                  </a:lnTo>
                  <a:lnTo>
                    <a:pt x="584" y="669"/>
                  </a:lnTo>
                  <a:lnTo>
                    <a:pt x="580" y="640"/>
                  </a:lnTo>
                  <a:lnTo>
                    <a:pt x="574" y="614"/>
                  </a:lnTo>
                  <a:lnTo>
                    <a:pt x="570" y="592"/>
                  </a:lnTo>
                  <a:lnTo>
                    <a:pt x="568" y="575"/>
                  </a:lnTo>
                  <a:lnTo>
                    <a:pt x="565" y="564"/>
                  </a:lnTo>
                  <a:lnTo>
                    <a:pt x="565" y="561"/>
                  </a:lnTo>
                  <a:lnTo>
                    <a:pt x="536" y="618"/>
                  </a:lnTo>
                  <a:lnTo>
                    <a:pt x="521" y="648"/>
                  </a:lnTo>
                  <a:lnTo>
                    <a:pt x="501" y="680"/>
                  </a:lnTo>
                  <a:lnTo>
                    <a:pt x="480" y="711"/>
                  </a:lnTo>
                  <a:lnTo>
                    <a:pt x="457" y="742"/>
                  </a:lnTo>
                  <a:lnTo>
                    <a:pt x="434" y="771"/>
                  </a:lnTo>
                  <a:lnTo>
                    <a:pt x="412" y="796"/>
                  </a:lnTo>
                  <a:lnTo>
                    <a:pt x="275" y="943"/>
                  </a:lnTo>
                  <a:lnTo>
                    <a:pt x="250" y="964"/>
                  </a:lnTo>
                  <a:lnTo>
                    <a:pt x="222" y="979"/>
                  </a:lnTo>
                  <a:lnTo>
                    <a:pt x="191" y="989"/>
                  </a:lnTo>
                  <a:lnTo>
                    <a:pt x="158" y="993"/>
                  </a:lnTo>
                  <a:lnTo>
                    <a:pt x="128" y="990"/>
                  </a:lnTo>
                  <a:lnTo>
                    <a:pt x="99" y="981"/>
                  </a:lnTo>
                  <a:lnTo>
                    <a:pt x="73" y="968"/>
                  </a:lnTo>
                  <a:lnTo>
                    <a:pt x="49" y="949"/>
                  </a:lnTo>
                  <a:lnTo>
                    <a:pt x="28" y="926"/>
                  </a:lnTo>
                  <a:lnTo>
                    <a:pt x="13" y="898"/>
                  </a:lnTo>
                  <a:lnTo>
                    <a:pt x="4" y="869"/>
                  </a:lnTo>
                  <a:lnTo>
                    <a:pt x="0" y="838"/>
                  </a:lnTo>
                  <a:lnTo>
                    <a:pt x="1" y="807"/>
                  </a:lnTo>
                  <a:lnTo>
                    <a:pt x="9" y="777"/>
                  </a:lnTo>
                  <a:lnTo>
                    <a:pt x="23" y="749"/>
                  </a:lnTo>
                  <a:lnTo>
                    <a:pt x="43" y="724"/>
                  </a:lnTo>
                  <a:lnTo>
                    <a:pt x="179" y="579"/>
                  </a:lnTo>
                  <a:lnTo>
                    <a:pt x="193" y="562"/>
                  </a:lnTo>
                  <a:lnTo>
                    <a:pt x="210" y="541"/>
                  </a:lnTo>
                  <a:lnTo>
                    <a:pt x="226" y="517"/>
                  </a:lnTo>
                  <a:lnTo>
                    <a:pt x="241" y="495"/>
                  </a:lnTo>
                  <a:lnTo>
                    <a:pt x="251" y="475"/>
                  </a:lnTo>
                  <a:lnTo>
                    <a:pt x="445" y="88"/>
                  </a:lnTo>
                  <a:lnTo>
                    <a:pt x="460" y="63"/>
                  </a:lnTo>
                  <a:lnTo>
                    <a:pt x="480" y="41"/>
                  </a:lnTo>
                  <a:lnTo>
                    <a:pt x="504" y="24"/>
                  </a:lnTo>
                  <a:lnTo>
                    <a:pt x="530" y="11"/>
                  </a:lnTo>
                  <a:lnTo>
                    <a:pt x="557" y="3"/>
                  </a:lnTo>
                  <a:lnTo>
                    <a:pt x="5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93"/>
            <p:cNvSpPr>
              <a:spLocks noEditPoints="1"/>
            </p:cNvSpPr>
            <p:nvPr/>
          </p:nvSpPr>
          <p:spPr bwMode="auto">
            <a:xfrm>
              <a:off x="639" y="2817"/>
              <a:ext cx="668" cy="838"/>
            </a:xfrm>
            <a:custGeom>
              <a:avLst/>
              <a:gdLst>
                <a:gd name="T0" fmla="*/ 1314 w 2003"/>
                <a:gd name="T1" fmla="*/ 1458 h 2513"/>
                <a:gd name="T2" fmla="*/ 1337 w 2003"/>
                <a:gd name="T3" fmla="*/ 1776 h 2513"/>
                <a:gd name="T4" fmla="*/ 1656 w 2003"/>
                <a:gd name="T5" fmla="*/ 1754 h 2513"/>
                <a:gd name="T6" fmla="*/ 1632 w 2003"/>
                <a:gd name="T7" fmla="*/ 1434 h 2513"/>
                <a:gd name="T8" fmla="*/ 834 w 2003"/>
                <a:gd name="T9" fmla="*/ 1446 h 2513"/>
                <a:gd name="T10" fmla="*/ 842 w 2003"/>
                <a:gd name="T11" fmla="*/ 2172 h 2513"/>
                <a:gd name="T12" fmla="*/ 1169 w 2003"/>
                <a:gd name="T13" fmla="*/ 2165 h 2513"/>
                <a:gd name="T14" fmla="*/ 1161 w 2003"/>
                <a:gd name="T15" fmla="*/ 1438 h 2513"/>
                <a:gd name="T16" fmla="*/ 360 w 2003"/>
                <a:gd name="T17" fmla="*/ 1438 h 2513"/>
                <a:gd name="T18" fmla="*/ 352 w 2003"/>
                <a:gd name="T19" fmla="*/ 1765 h 2513"/>
                <a:gd name="T20" fmla="*/ 679 w 2003"/>
                <a:gd name="T21" fmla="*/ 1773 h 2513"/>
                <a:gd name="T22" fmla="*/ 687 w 2003"/>
                <a:gd name="T23" fmla="*/ 1446 h 2513"/>
                <a:gd name="T24" fmla="*/ 1337 w 2003"/>
                <a:gd name="T25" fmla="*/ 962 h 2513"/>
                <a:gd name="T26" fmla="*/ 1314 w 2003"/>
                <a:gd name="T27" fmla="*/ 1281 h 2513"/>
                <a:gd name="T28" fmla="*/ 1632 w 2003"/>
                <a:gd name="T29" fmla="*/ 1303 h 2513"/>
                <a:gd name="T30" fmla="*/ 1656 w 2003"/>
                <a:gd name="T31" fmla="*/ 985 h 2513"/>
                <a:gd name="T32" fmla="*/ 1337 w 2003"/>
                <a:gd name="T33" fmla="*/ 962 h 2513"/>
                <a:gd name="T34" fmla="*/ 831 w 2003"/>
                <a:gd name="T35" fmla="*/ 985 h 2513"/>
                <a:gd name="T36" fmla="*/ 854 w 2003"/>
                <a:gd name="T37" fmla="*/ 1303 h 2513"/>
                <a:gd name="T38" fmla="*/ 1173 w 2003"/>
                <a:gd name="T39" fmla="*/ 1281 h 2513"/>
                <a:gd name="T40" fmla="*/ 1149 w 2003"/>
                <a:gd name="T41" fmla="*/ 962 h 2513"/>
                <a:gd name="T42" fmla="*/ 352 w 2003"/>
                <a:gd name="T43" fmla="*/ 973 h 2513"/>
                <a:gd name="T44" fmla="*/ 360 w 2003"/>
                <a:gd name="T45" fmla="*/ 1301 h 2513"/>
                <a:gd name="T46" fmla="*/ 687 w 2003"/>
                <a:gd name="T47" fmla="*/ 1293 h 2513"/>
                <a:gd name="T48" fmla="*/ 679 w 2003"/>
                <a:gd name="T49" fmla="*/ 966 h 2513"/>
                <a:gd name="T50" fmla="*/ 1325 w 2003"/>
                <a:gd name="T51" fmla="*/ 488 h 2513"/>
                <a:gd name="T52" fmla="*/ 1317 w 2003"/>
                <a:gd name="T53" fmla="*/ 814 h 2513"/>
                <a:gd name="T54" fmla="*/ 1644 w 2003"/>
                <a:gd name="T55" fmla="*/ 823 h 2513"/>
                <a:gd name="T56" fmla="*/ 1652 w 2003"/>
                <a:gd name="T57" fmla="*/ 496 h 2513"/>
                <a:gd name="T58" fmla="*/ 854 w 2003"/>
                <a:gd name="T59" fmla="*/ 484 h 2513"/>
                <a:gd name="T60" fmla="*/ 831 w 2003"/>
                <a:gd name="T61" fmla="*/ 803 h 2513"/>
                <a:gd name="T62" fmla="*/ 1149 w 2003"/>
                <a:gd name="T63" fmla="*/ 826 h 2513"/>
                <a:gd name="T64" fmla="*/ 1173 w 2003"/>
                <a:gd name="T65" fmla="*/ 506 h 2513"/>
                <a:gd name="T66" fmla="*/ 854 w 2003"/>
                <a:gd name="T67" fmla="*/ 484 h 2513"/>
                <a:gd name="T68" fmla="*/ 350 w 2003"/>
                <a:gd name="T69" fmla="*/ 506 h 2513"/>
                <a:gd name="T70" fmla="*/ 372 w 2003"/>
                <a:gd name="T71" fmla="*/ 826 h 2513"/>
                <a:gd name="T72" fmla="*/ 691 w 2003"/>
                <a:gd name="T73" fmla="*/ 803 h 2513"/>
                <a:gd name="T74" fmla="*/ 668 w 2003"/>
                <a:gd name="T75" fmla="*/ 484 h 2513"/>
                <a:gd name="T76" fmla="*/ 1478 w 2003"/>
                <a:gd name="T77" fmla="*/ 2 h 2513"/>
                <a:gd name="T78" fmla="*/ 1536 w 2003"/>
                <a:gd name="T79" fmla="*/ 60 h 2513"/>
                <a:gd name="T80" fmla="*/ 1780 w 2003"/>
                <a:gd name="T81" fmla="*/ 227 h 2513"/>
                <a:gd name="T82" fmla="*/ 1838 w 2003"/>
                <a:gd name="T83" fmla="*/ 284 h 2513"/>
                <a:gd name="T84" fmla="*/ 1951 w 2003"/>
                <a:gd name="T85" fmla="*/ 2094 h 2513"/>
                <a:gd name="T86" fmla="*/ 2003 w 2003"/>
                <a:gd name="T87" fmla="*/ 2167 h 2513"/>
                <a:gd name="T88" fmla="*/ 1971 w 2003"/>
                <a:gd name="T89" fmla="*/ 2498 h 2513"/>
                <a:gd name="T90" fmla="*/ 54 w 2003"/>
                <a:gd name="T91" fmla="*/ 2509 h 2513"/>
                <a:gd name="T92" fmla="*/ 0 w 2003"/>
                <a:gd name="T93" fmla="*/ 2436 h 2513"/>
                <a:gd name="T94" fmla="*/ 31 w 2003"/>
                <a:gd name="T95" fmla="*/ 2104 h 2513"/>
                <a:gd name="T96" fmla="*/ 162 w 2003"/>
                <a:gd name="T97" fmla="*/ 306 h 2513"/>
                <a:gd name="T98" fmla="*/ 203 w 2003"/>
                <a:gd name="T99" fmla="*/ 235 h 2513"/>
                <a:gd name="T100" fmla="*/ 466 w 2003"/>
                <a:gd name="T101" fmla="*/ 81 h 2513"/>
                <a:gd name="T102" fmla="*/ 507 w 2003"/>
                <a:gd name="T103" fmla="*/ 10 h 2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13">
                  <a:moveTo>
                    <a:pt x="1337" y="1434"/>
                  </a:moveTo>
                  <a:lnTo>
                    <a:pt x="1325" y="1438"/>
                  </a:lnTo>
                  <a:lnTo>
                    <a:pt x="1317" y="1446"/>
                  </a:lnTo>
                  <a:lnTo>
                    <a:pt x="1314" y="1458"/>
                  </a:lnTo>
                  <a:lnTo>
                    <a:pt x="1314" y="1754"/>
                  </a:lnTo>
                  <a:lnTo>
                    <a:pt x="1317" y="1765"/>
                  </a:lnTo>
                  <a:lnTo>
                    <a:pt x="1325" y="1773"/>
                  </a:lnTo>
                  <a:lnTo>
                    <a:pt x="1337" y="1776"/>
                  </a:lnTo>
                  <a:lnTo>
                    <a:pt x="1632" y="1776"/>
                  </a:lnTo>
                  <a:lnTo>
                    <a:pt x="1644" y="1773"/>
                  </a:lnTo>
                  <a:lnTo>
                    <a:pt x="1652" y="1765"/>
                  </a:lnTo>
                  <a:lnTo>
                    <a:pt x="1656" y="1754"/>
                  </a:lnTo>
                  <a:lnTo>
                    <a:pt x="1656" y="1458"/>
                  </a:lnTo>
                  <a:lnTo>
                    <a:pt x="1652" y="1446"/>
                  </a:lnTo>
                  <a:lnTo>
                    <a:pt x="1644" y="1438"/>
                  </a:lnTo>
                  <a:lnTo>
                    <a:pt x="1632" y="1434"/>
                  </a:lnTo>
                  <a:lnTo>
                    <a:pt x="1337" y="1434"/>
                  </a:lnTo>
                  <a:close/>
                  <a:moveTo>
                    <a:pt x="854" y="1434"/>
                  </a:moveTo>
                  <a:lnTo>
                    <a:pt x="842" y="1438"/>
                  </a:lnTo>
                  <a:lnTo>
                    <a:pt x="834" y="1446"/>
                  </a:lnTo>
                  <a:lnTo>
                    <a:pt x="831" y="1458"/>
                  </a:lnTo>
                  <a:lnTo>
                    <a:pt x="831" y="2154"/>
                  </a:lnTo>
                  <a:lnTo>
                    <a:pt x="834" y="2165"/>
                  </a:lnTo>
                  <a:lnTo>
                    <a:pt x="842" y="2172"/>
                  </a:lnTo>
                  <a:lnTo>
                    <a:pt x="854" y="2176"/>
                  </a:lnTo>
                  <a:lnTo>
                    <a:pt x="1149" y="2176"/>
                  </a:lnTo>
                  <a:lnTo>
                    <a:pt x="1161" y="2172"/>
                  </a:lnTo>
                  <a:lnTo>
                    <a:pt x="1169" y="2165"/>
                  </a:lnTo>
                  <a:lnTo>
                    <a:pt x="1173" y="2154"/>
                  </a:lnTo>
                  <a:lnTo>
                    <a:pt x="1173" y="1458"/>
                  </a:lnTo>
                  <a:lnTo>
                    <a:pt x="1169" y="1446"/>
                  </a:lnTo>
                  <a:lnTo>
                    <a:pt x="1161" y="1438"/>
                  </a:lnTo>
                  <a:lnTo>
                    <a:pt x="1149" y="1434"/>
                  </a:lnTo>
                  <a:lnTo>
                    <a:pt x="854" y="1434"/>
                  </a:lnTo>
                  <a:close/>
                  <a:moveTo>
                    <a:pt x="372" y="1434"/>
                  </a:moveTo>
                  <a:lnTo>
                    <a:pt x="360" y="1438"/>
                  </a:lnTo>
                  <a:lnTo>
                    <a:pt x="352" y="1446"/>
                  </a:lnTo>
                  <a:lnTo>
                    <a:pt x="350" y="1458"/>
                  </a:lnTo>
                  <a:lnTo>
                    <a:pt x="350" y="1754"/>
                  </a:lnTo>
                  <a:lnTo>
                    <a:pt x="352" y="1765"/>
                  </a:lnTo>
                  <a:lnTo>
                    <a:pt x="360" y="1773"/>
                  </a:lnTo>
                  <a:lnTo>
                    <a:pt x="372" y="1776"/>
                  </a:lnTo>
                  <a:lnTo>
                    <a:pt x="668" y="1776"/>
                  </a:lnTo>
                  <a:lnTo>
                    <a:pt x="679" y="1773"/>
                  </a:lnTo>
                  <a:lnTo>
                    <a:pt x="687" y="1765"/>
                  </a:lnTo>
                  <a:lnTo>
                    <a:pt x="691" y="1754"/>
                  </a:lnTo>
                  <a:lnTo>
                    <a:pt x="691" y="1458"/>
                  </a:lnTo>
                  <a:lnTo>
                    <a:pt x="687" y="1446"/>
                  </a:lnTo>
                  <a:lnTo>
                    <a:pt x="679" y="1438"/>
                  </a:lnTo>
                  <a:lnTo>
                    <a:pt x="668" y="1434"/>
                  </a:lnTo>
                  <a:lnTo>
                    <a:pt x="372" y="1434"/>
                  </a:lnTo>
                  <a:close/>
                  <a:moveTo>
                    <a:pt x="1337" y="962"/>
                  </a:moveTo>
                  <a:lnTo>
                    <a:pt x="1325" y="966"/>
                  </a:lnTo>
                  <a:lnTo>
                    <a:pt x="1317" y="973"/>
                  </a:lnTo>
                  <a:lnTo>
                    <a:pt x="1314" y="985"/>
                  </a:lnTo>
                  <a:lnTo>
                    <a:pt x="1314" y="1281"/>
                  </a:lnTo>
                  <a:lnTo>
                    <a:pt x="1317" y="1293"/>
                  </a:lnTo>
                  <a:lnTo>
                    <a:pt x="1325" y="1301"/>
                  </a:lnTo>
                  <a:lnTo>
                    <a:pt x="1337" y="1303"/>
                  </a:lnTo>
                  <a:lnTo>
                    <a:pt x="1632" y="1303"/>
                  </a:lnTo>
                  <a:lnTo>
                    <a:pt x="1644" y="1301"/>
                  </a:lnTo>
                  <a:lnTo>
                    <a:pt x="1652" y="1293"/>
                  </a:lnTo>
                  <a:lnTo>
                    <a:pt x="1656" y="1281"/>
                  </a:lnTo>
                  <a:lnTo>
                    <a:pt x="1656" y="985"/>
                  </a:lnTo>
                  <a:lnTo>
                    <a:pt x="1652" y="973"/>
                  </a:lnTo>
                  <a:lnTo>
                    <a:pt x="1644" y="966"/>
                  </a:lnTo>
                  <a:lnTo>
                    <a:pt x="1632" y="962"/>
                  </a:lnTo>
                  <a:lnTo>
                    <a:pt x="1337" y="962"/>
                  </a:lnTo>
                  <a:close/>
                  <a:moveTo>
                    <a:pt x="854" y="962"/>
                  </a:moveTo>
                  <a:lnTo>
                    <a:pt x="842" y="966"/>
                  </a:lnTo>
                  <a:lnTo>
                    <a:pt x="834" y="973"/>
                  </a:lnTo>
                  <a:lnTo>
                    <a:pt x="831" y="985"/>
                  </a:lnTo>
                  <a:lnTo>
                    <a:pt x="831" y="1281"/>
                  </a:lnTo>
                  <a:lnTo>
                    <a:pt x="834" y="1293"/>
                  </a:lnTo>
                  <a:lnTo>
                    <a:pt x="842" y="1301"/>
                  </a:lnTo>
                  <a:lnTo>
                    <a:pt x="854" y="1303"/>
                  </a:lnTo>
                  <a:lnTo>
                    <a:pt x="1149" y="1303"/>
                  </a:lnTo>
                  <a:lnTo>
                    <a:pt x="1161" y="1301"/>
                  </a:lnTo>
                  <a:lnTo>
                    <a:pt x="1169" y="1293"/>
                  </a:lnTo>
                  <a:lnTo>
                    <a:pt x="1173" y="1281"/>
                  </a:lnTo>
                  <a:lnTo>
                    <a:pt x="1173" y="985"/>
                  </a:lnTo>
                  <a:lnTo>
                    <a:pt x="1169" y="973"/>
                  </a:lnTo>
                  <a:lnTo>
                    <a:pt x="1161" y="966"/>
                  </a:lnTo>
                  <a:lnTo>
                    <a:pt x="1149" y="962"/>
                  </a:lnTo>
                  <a:lnTo>
                    <a:pt x="854" y="962"/>
                  </a:lnTo>
                  <a:close/>
                  <a:moveTo>
                    <a:pt x="372" y="962"/>
                  </a:moveTo>
                  <a:lnTo>
                    <a:pt x="360" y="966"/>
                  </a:lnTo>
                  <a:lnTo>
                    <a:pt x="352" y="973"/>
                  </a:lnTo>
                  <a:lnTo>
                    <a:pt x="350" y="985"/>
                  </a:lnTo>
                  <a:lnTo>
                    <a:pt x="350" y="1281"/>
                  </a:lnTo>
                  <a:lnTo>
                    <a:pt x="352" y="1293"/>
                  </a:lnTo>
                  <a:lnTo>
                    <a:pt x="360" y="1301"/>
                  </a:lnTo>
                  <a:lnTo>
                    <a:pt x="372" y="1303"/>
                  </a:lnTo>
                  <a:lnTo>
                    <a:pt x="668" y="1303"/>
                  </a:lnTo>
                  <a:lnTo>
                    <a:pt x="679" y="1301"/>
                  </a:lnTo>
                  <a:lnTo>
                    <a:pt x="687" y="1293"/>
                  </a:lnTo>
                  <a:lnTo>
                    <a:pt x="691" y="1281"/>
                  </a:lnTo>
                  <a:lnTo>
                    <a:pt x="691" y="985"/>
                  </a:lnTo>
                  <a:lnTo>
                    <a:pt x="687" y="973"/>
                  </a:lnTo>
                  <a:lnTo>
                    <a:pt x="679" y="966"/>
                  </a:lnTo>
                  <a:lnTo>
                    <a:pt x="668" y="962"/>
                  </a:lnTo>
                  <a:lnTo>
                    <a:pt x="372" y="962"/>
                  </a:lnTo>
                  <a:close/>
                  <a:moveTo>
                    <a:pt x="1337" y="484"/>
                  </a:moveTo>
                  <a:lnTo>
                    <a:pt x="1325" y="488"/>
                  </a:lnTo>
                  <a:lnTo>
                    <a:pt x="1317" y="496"/>
                  </a:lnTo>
                  <a:lnTo>
                    <a:pt x="1314" y="506"/>
                  </a:lnTo>
                  <a:lnTo>
                    <a:pt x="1314" y="803"/>
                  </a:lnTo>
                  <a:lnTo>
                    <a:pt x="1317" y="814"/>
                  </a:lnTo>
                  <a:lnTo>
                    <a:pt x="1325" y="823"/>
                  </a:lnTo>
                  <a:lnTo>
                    <a:pt x="1337" y="826"/>
                  </a:lnTo>
                  <a:lnTo>
                    <a:pt x="1632" y="826"/>
                  </a:lnTo>
                  <a:lnTo>
                    <a:pt x="1644" y="823"/>
                  </a:lnTo>
                  <a:lnTo>
                    <a:pt x="1652" y="814"/>
                  </a:lnTo>
                  <a:lnTo>
                    <a:pt x="1656" y="803"/>
                  </a:lnTo>
                  <a:lnTo>
                    <a:pt x="1656" y="506"/>
                  </a:lnTo>
                  <a:lnTo>
                    <a:pt x="1652" y="496"/>
                  </a:lnTo>
                  <a:lnTo>
                    <a:pt x="1644" y="488"/>
                  </a:lnTo>
                  <a:lnTo>
                    <a:pt x="1632" y="484"/>
                  </a:lnTo>
                  <a:lnTo>
                    <a:pt x="1337" y="484"/>
                  </a:lnTo>
                  <a:close/>
                  <a:moveTo>
                    <a:pt x="854" y="484"/>
                  </a:moveTo>
                  <a:lnTo>
                    <a:pt x="842" y="488"/>
                  </a:lnTo>
                  <a:lnTo>
                    <a:pt x="834" y="496"/>
                  </a:lnTo>
                  <a:lnTo>
                    <a:pt x="831" y="506"/>
                  </a:lnTo>
                  <a:lnTo>
                    <a:pt x="831" y="803"/>
                  </a:lnTo>
                  <a:lnTo>
                    <a:pt x="834" y="814"/>
                  </a:lnTo>
                  <a:lnTo>
                    <a:pt x="842" y="823"/>
                  </a:lnTo>
                  <a:lnTo>
                    <a:pt x="854" y="826"/>
                  </a:lnTo>
                  <a:lnTo>
                    <a:pt x="1149" y="826"/>
                  </a:lnTo>
                  <a:lnTo>
                    <a:pt x="1161" y="823"/>
                  </a:lnTo>
                  <a:lnTo>
                    <a:pt x="1169" y="814"/>
                  </a:lnTo>
                  <a:lnTo>
                    <a:pt x="1173" y="803"/>
                  </a:lnTo>
                  <a:lnTo>
                    <a:pt x="1173" y="506"/>
                  </a:lnTo>
                  <a:lnTo>
                    <a:pt x="1169" y="496"/>
                  </a:lnTo>
                  <a:lnTo>
                    <a:pt x="1161" y="488"/>
                  </a:lnTo>
                  <a:lnTo>
                    <a:pt x="1149" y="484"/>
                  </a:lnTo>
                  <a:lnTo>
                    <a:pt x="854" y="484"/>
                  </a:lnTo>
                  <a:close/>
                  <a:moveTo>
                    <a:pt x="372" y="484"/>
                  </a:moveTo>
                  <a:lnTo>
                    <a:pt x="360" y="488"/>
                  </a:lnTo>
                  <a:lnTo>
                    <a:pt x="352" y="496"/>
                  </a:lnTo>
                  <a:lnTo>
                    <a:pt x="350" y="506"/>
                  </a:lnTo>
                  <a:lnTo>
                    <a:pt x="350" y="803"/>
                  </a:lnTo>
                  <a:lnTo>
                    <a:pt x="352" y="814"/>
                  </a:lnTo>
                  <a:lnTo>
                    <a:pt x="360" y="823"/>
                  </a:lnTo>
                  <a:lnTo>
                    <a:pt x="372" y="826"/>
                  </a:lnTo>
                  <a:lnTo>
                    <a:pt x="668" y="826"/>
                  </a:lnTo>
                  <a:lnTo>
                    <a:pt x="679" y="823"/>
                  </a:lnTo>
                  <a:lnTo>
                    <a:pt x="687" y="814"/>
                  </a:lnTo>
                  <a:lnTo>
                    <a:pt x="691" y="803"/>
                  </a:lnTo>
                  <a:lnTo>
                    <a:pt x="691" y="506"/>
                  </a:lnTo>
                  <a:lnTo>
                    <a:pt x="687" y="496"/>
                  </a:lnTo>
                  <a:lnTo>
                    <a:pt x="679" y="488"/>
                  </a:lnTo>
                  <a:lnTo>
                    <a:pt x="668" y="484"/>
                  </a:lnTo>
                  <a:lnTo>
                    <a:pt x="372" y="484"/>
                  </a:lnTo>
                  <a:close/>
                  <a:moveTo>
                    <a:pt x="547" y="0"/>
                  </a:moveTo>
                  <a:lnTo>
                    <a:pt x="1456" y="0"/>
                  </a:lnTo>
                  <a:lnTo>
                    <a:pt x="1478" y="2"/>
                  </a:lnTo>
                  <a:lnTo>
                    <a:pt x="1498" y="10"/>
                  </a:lnTo>
                  <a:lnTo>
                    <a:pt x="1513" y="23"/>
                  </a:lnTo>
                  <a:lnTo>
                    <a:pt x="1526" y="40"/>
                  </a:lnTo>
                  <a:lnTo>
                    <a:pt x="1536" y="60"/>
                  </a:lnTo>
                  <a:lnTo>
                    <a:pt x="1538" y="81"/>
                  </a:lnTo>
                  <a:lnTo>
                    <a:pt x="1538" y="225"/>
                  </a:lnTo>
                  <a:lnTo>
                    <a:pt x="1759" y="225"/>
                  </a:lnTo>
                  <a:lnTo>
                    <a:pt x="1780" y="227"/>
                  </a:lnTo>
                  <a:lnTo>
                    <a:pt x="1800" y="235"/>
                  </a:lnTo>
                  <a:lnTo>
                    <a:pt x="1817" y="248"/>
                  </a:lnTo>
                  <a:lnTo>
                    <a:pt x="1830" y="265"/>
                  </a:lnTo>
                  <a:lnTo>
                    <a:pt x="1838" y="284"/>
                  </a:lnTo>
                  <a:lnTo>
                    <a:pt x="1841" y="306"/>
                  </a:lnTo>
                  <a:lnTo>
                    <a:pt x="1841" y="2090"/>
                  </a:lnTo>
                  <a:lnTo>
                    <a:pt x="1926" y="2090"/>
                  </a:lnTo>
                  <a:lnTo>
                    <a:pt x="1951" y="2094"/>
                  </a:lnTo>
                  <a:lnTo>
                    <a:pt x="1971" y="2104"/>
                  </a:lnTo>
                  <a:lnTo>
                    <a:pt x="1989" y="2121"/>
                  </a:lnTo>
                  <a:lnTo>
                    <a:pt x="1999" y="2142"/>
                  </a:lnTo>
                  <a:lnTo>
                    <a:pt x="2003" y="2167"/>
                  </a:lnTo>
                  <a:lnTo>
                    <a:pt x="2003" y="2436"/>
                  </a:lnTo>
                  <a:lnTo>
                    <a:pt x="1999" y="2459"/>
                  </a:lnTo>
                  <a:lnTo>
                    <a:pt x="1989" y="2481"/>
                  </a:lnTo>
                  <a:lnTo>
                    <a:pt x="1971" y="2498"/>
                  </a:lnTo>
                  <a:lnTo>
                    <a:pt x="1951" y="2509"/>
                  </a:lnTo>
                  <a:lnTo>
                    <a:pt x="1926" y="2513"/>
                  </a:lnTo>
                  <a:lnTo>
                    <a:pt x="79" y="2513"/>
                  </a:lnTo>
                  <a:lnTo>
                    <a:pt x="54" y="2509"/>
                  </a:lnTo>
                  <a:lnTo>
                    <a:pt x="31" y="2498"/>
                  </a:lnTo>
                  <a:lnTo>
                    <a:pt x="16" y="2481"/>
                  </a:lnTo>
                  <a:lnTo>
                    <a:pt x="4" y="2459"/>
                  </a:lnTo>
                  <a:lnTo>
                    <a:pt x="0" y="2436"/>
                  </a:lnTo>
                  <a:lnTo>
                    <a:pt x="0" y="2167"/>
                  </a:lnTo>
                  <a:lnTo>
                    <a:pt x="4" y="2142"/>
                  </a:lnTo>
                  <a:lnTo>
                    <a:pt x="16" y="2121"/>
                  </a:lnTo>
                  <a:lnTo>
                    <a:pt x="31" y="2104"/>
                  </a:lnTo>
                  <a:lnTo>
                    <a:pt x="54" y="2094"/>
                  </a:lnTo>
                  <a:lnTo>
                    <a:pt x="79" y="2090"/>
                  </a:lnTo>
                  <a:lnTo>
                    <a:pt x="162" y="2090"/>
                  </a:lnTo>
                  <a:lnTo>
                    <a:pt x="162" y="306"/>
                  </a:lnTo>
                  <a:lnTo>
                    <a:pt x="165" y="284"/>
                  </a:lnTo>
                  <a:lnTo>
                    <a:pt x="174" y="265"/>
                  </a:lnTo>
                  <a:lnTo>
                    <a:pt x="186" y="248"/>
                  </a:lnTo>
                  <a:lnTo>
                    <a:pt x="203" y="235"/>
                  </a:lnTo>
                  <a:lnTo>
                    <a:pt x="223" y="227"/>
                  </a:lnTo>
                  <a:lnTo>
                    <a:pt x="243" y="225"/>
                  </a:lnTo>
                  <a:lnTo>
                    <a:pt x="466" y="225"/>
                  </a:lnTo>
                  <a:lnTo>
                    <a:pt x="466" y="81"/>
                  </a:lnTo>
                  <a:lnTo>
                    <a:pt x="469" y="60"/>
                  </a:lnTo>
                  <a:lnTo>
                    <a:pt x="477" y="40"/>
                  </a:lnTo>
                  <a:lnTo>
                    <a:pt x="490" y="23"/>
                  </a:lnTo>
                  <a:lnTo>
                    <a:pt x="507" y="10"/>
                  </a:lnTo>
                  <a:lnTo>
                    <a:pt x="525" y="2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366BB1-4BD7-49A0-A8A9-F9EE92AE89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BFFFF2-014A-4564-97DB-58E6F79476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7BC59A8-1D61-4C16-ADCD-1EE004F091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5768706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485900" y="-1"/>
            <a:ext cx="1143000" cy="121134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05171" y="1148861"/>
            <a:ext cx="5120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Our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24049" y="171338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800099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911224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57400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6182572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6293697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39873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565233" y="2594948"/>
            <a:ext cx="1563717" cy="727320"/>
            <a:chOff x="1884114" y="1667077"/>
            <a:chExt cx="1563717" cy="72732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614065" y="353752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F0DF7B5-9741-416F-BAF4-70D32EB29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487221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2C334A4-FFE7-4BFD-8C19-3FA7804A64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4642299" y="1562100"/>
            <a:ext cx="6104440" cy="373380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4949638" y="1750085"/>
            <a:ext cx="5489762" cy="3357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5189444" y="1896763"/>
            <a:ext cx="5010150" cy="3064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5574665" y="2545844"/>
            <a:ext cx="5537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</a:t>
            </a:r>
            <a:endParaRPr lang="en-US" sz="36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5593543" y="311037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5637255" y="3592042"/>
            <a:ext cx="4535445" cy="7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empoweredDynamic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administrate empowered </a:t>
            </a:r>
          </a:p>
        </p:txBody>
      </p:sp>
    </p:spTree>
    <p:extLst>
      <p:ext uri="{BB962C8B-B14F-4D97-AF65-F5344CB8AC3E}">
        <p14:creationId xmlns:p14="http://schemas.microsoft.com/office/powerpoint/2010/main" val="223884230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14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002060"/>
      </a:accent1>
      <a:accent2>
        <a:srgbClr val="0070C0"/>
      </a:accent2>
      <a:accent3>
        <a:srgbClr val="0037A4"/>
      </a:accent3>
      <a:accent4>
        <a:srgbClr val="0037A4"/>
      </a:accent4>
      <a:accent5>
        <a:srgbClr val="0070C0"/>
      </a:accent5>
      <a:accent6>
        <a:srgbClr val="0070C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2006</Words>
  <Application>Microsoft Office PowerPoint</Application>
  <PresentationFormat>Widescreen</PresentationFormat>
  <Paragraphs>299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Poppins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3</cp:revision>
  <dcterms:created xsi:type="dcterms:W3CDTF">2020-01-23T07:09:10Z</dcterms:created>
  <dcterms:modified xsi:type="dcterms:W3CDTF">2020-01-27T10:50:48Z</dcterms:modified>
</cp:coreProperties>
</file>