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2"/>
  </p:handoutMasterIdLst>
  <p:sldIdLst>
    <p:sldId id="259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0" r:id="rId21"/>
    <p:sldId id="256" r:id="rId22"/>
    <p:sldId id="281" r:id="rId23"/>
    <p:sldId id="283" r:id="rId24"/>
    <p:sldId id="284" r:id="rId25"/>
    <p:sldId id="285" r:id="rId26"/>
    <p:sldId id="286" r:id="rId27"/>
    <p:sldId id="287" r:id="rId28"/>
    <p:sldId id="288" r:id="rId29"/>
    <p:sldId id="289" r:id="rId30"/>
    <p:sldId id="257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84" userDrawn="1">
          <p15:clr>
            <a:srgbClr val="A4A3A4"/>
          </p15:clr>
        </p15:guide>
        <p15:guide id="2" pos="665" userDrawn="1">
          <p15:clr>
            <a:srgbClr val="A4A3A4"/>
          </p15:clr>
        </p15:guide>
        <p15:guide id="3" pos="6992" userDrawn="1">
          <p15:clr>
            <a:srgbClr val="A4A3A4"/>
          </p15:clr>
        </p15:guide>
        <p15:guide id="4" orient="horz" pos="45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7FFF7"/>
    <a:srgbClr val="7C8FFB"/>
    <a:srgbClr val="F4FCB6"/>
    <a:srgbClr val="FEC2E1"/>
    <a:srgbClr val="BBBC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814" autoAdjust="0"/>
    <p:restoredTop sz="94660" autoAdjust="0"/>
  </p:normalViewPr>
  <p:slideViewPr>
    <p:cSldViewPr snapToGrid="0">
      <p:cViewPr>
        <p:scale>
          <a:sx n="166" d="100"/>
          <a:sy n="166" d="100"/>
        </p:scale>
        <p:origin x="3184" y="952"/>
      </p:cViewPr>
      <p:guideLst>
        <p:guide orient="horz" pos="3884"/>
        <p:guide pos="665"/>
        <p:guide pos="6992"/>
        <p:guide orient="horz" pos="45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4" d="100"/>
          <a:sy n="84" d="100"/>
        </p:scale>
        <p:origin x="2976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5B84738-9FEE-49F3-9EBF-C0CC88DCA4C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C08482E-8EA5-4085-8D14-5834FFE6976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7E3C9E-EAA6-42A5-9E0B-AFC1736C4982}" type="datetimeFigureOut">
              <a:rPr lang="en-US" smtClean="0"/>
              <a:t>12/10/20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3299CD5-3F86-4E22-BF19-0BEA8B8C914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3190B0-4EC6-4106-B4DF-C204C475429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08AA73-89CD-4A4C-8906-3743AF1760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5602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481A7DE-9B60-4847-B92E-758BF9E235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05333-A67B-4C10-972C-DCF7689061D9}" type="datetimeFigureOut">
              <a:rPr lang="en-US" smtClean="0"/>
              <a:t>12/10/20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CA8A897-F37A-40A4-A754-483B4C36B1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198B48-9840-45BC-B4DF-77595A5324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6AF39-71E9-4439-B124-7027EAEA39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0828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7B56B80A-9B07-41F0-BA78-74D727EC1A2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569326" y="692150"/>
            <a:ext cx="2530475" cy="2736846"/>
          </a:xfrm>
          <a:custGeom>
            <a:avLst/>
            <a:gdLst>
              <a:gd name="connsiteX0" fmla="*/ 55999 w 2530475"/>
              <a:gd name="connsiteY0" fmla="*/ 0 h 2736846"/>
              <a:gd name="connsiteX1" fmla="*/ 2474476 w 2530475"/>
              <a:gd name="connsiteY1" fmla="*/ 0 h 2736846"/>
              <a:gd name="connsiteX2" fmla="*/ 2530475 w 2530475"/>
              <a:gd name="connsiteY2" fmla="*/ 55999 h 2736846"/>
              <a:gd name="connsiteX3" fmla="*/ 2530475 w 2530475"/>
              <a:gd name="connsiteY3" fmla="*/ 2680847 h 2736846"/>
              <a:gd name="connsiteX4" fmla="*/ 2474476 w 2530475"/>
              <a:gd name="connsiteY4" fmla="*/ 2736846 h 2736846"/>
              <a:gd name="connsiteX5" fmla="*/ 55999 w 2530475"/>
              <a:gd name="connsiteY5" fmla="*/ 2736846 h 2736846"/>
              <a:gd name="connsiteX6" fmla="*/ 0 w 2530475"/>
              <a:gd name="connsiteY6" fmla="*/ 2680847 h 2736846"/>
              <a:gd name="connsiteX7" fmla="*/ 0 w 2530475"/>
              <a:gd name="connsiteY7" fmla="*/ 55999 h 2736846"/>
              <a:gd name="connsiteX8" fmla="*/ 55999 w 2530475"/>
              <a:gd name="connsiteY8" fmla="*/ 0 h 2736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30475" h="2736846">
                <a:moveTo>
                  <a:pt x="55999" y="0"/>
                </a:moveTo>
                <a:lnTo>
                  <a:pt x="2474476" y="0"/>
                </a:lnTo>
                <a:cubicBezTo>
                  <a:pt x="2505403" y="0"/>
                  <a:pt x="2530475" y="25072"/>
                  <a:pt x="2530475" y="55999"/>
                </a:cubicBezTo>
                <a:lnTo>
                  <a:pt x="2530475" y="2680847"/>
                </a:lnTo>
                <a:cubicBezTo>
                  <a:pt x="2530475" y="2711774"/>
                  <a:pt x="2505403" y="2736846"/>
                  <a:pt x="2474476" y="2736846"/>
                </a:cubicBezTo>
                <a:lnTo>
                  <a:pt x="55999" y="2736846"/>
                </a:lnTo>
                <a:cubicBezTo>
                  <a:pt x="25072" y="2736846"/>
                  <a:pt x="0" y="2711774"/>
                  <a:pt x="0" y="2680847"/>
                </a:cubicBezTo>
                <a:lnTo>
                  <a:pt x="0" y="55999"/>
                </a:lnTo>
                <a:cubicBezTo>
                  <a:pt x="0" y="25072"/>
                  <a:pt x="25072" y="0"/>
                  <a:pt x="55999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4A59E6B-D027-4A78-9B5E-430B85A8196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519738" y="692150"/>
            <a:ext cx="2530475" cy="2736846"/>
          </a:xfrm>
          <a:custGeom>
            <a:avLst/>
            <a:gdLst>
              <a:gd name="connsiteX0" fmla="*/ 55999 w 2530475"/>
              <a:gd name="connsiteY0" fmla="*/ 0 h 2736846"/>
              <a:gd name="connsiteX1" fmla="*/ 2474476 w 2530475"/>
              <a:gd name="connsiteY1" fmla="*/ 0 h 2736846"/>
              <a:gd name="connsiteX2" fmla="*/ 2530475 w 2530475"/>
              <a:gd name="connsiteY2" fmla="*/ 55999 h 2736846"/>
              <a:gd name="connsiteX3" fmla="*/ 2530475 w 2530475"/>
              <a:gd name="connsiteY3" fmla="*/ 2680847 h 2736846"/>
              <a:gd name="connsiteX4" fmla="*/ 2474476 w 2530475"/>
              <a:gd name="connsiteY4" fmla="*/ 2736846 h 2736846"/>
              <a:gd name="connsiteX5" fmla="*/ 55999 w 2530475"/>
              <a:gd name="connsiteY5" fmla="*/ 2736846 h 2736846"/>
              <a:gd name="connsiteX6" fmla="*/ 0 w 2530475"/>
              <a:gd name="connsiteY6" fmla="*/ 2680847 h 2736846"/>
              <a:gd name="connsiteX7" fmla="*/ 0 w 2530475"/>
              <a:gd name="connsiteY7" fmla="*/ 55999 h 2736846"/>
              <a:gd name="connsiteX8" fmla="*/ 55999 w 2530475"/>
              <a:gd name="connsiteY8" fmla="*/ 0 h 2736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30475" h="2736846">
                <a:moveTo>
                  <a:pt x="55999" y="0"/>
                </a:moveTo>
                <a:lnTo>
                  <a:pt x="2474476" y="0"/>
                </a:lnTo>
                <a:cubicBezTo>
                  <a:pt x="2505403" y="0"/>
                  <a:pt x="2530475" y="25072"/>
                  <a:pt x="2530475" y="55999"/>
                </a:cubicBezTo>
                <a:lnTo>
                  <a:pt x="2530475" y="2680847"/>
                </a:lnTo>
                <a:cubicBezTo>
                  <a:pt x="2530475" y="2711774"/>
                  <a:pt x="2505403" y="2736846"/>
                  <a:pt x="2474476" y="2736846"/>
                </a:cubicBezTo>
                <a:lnTo>
                  <a:pt x="55999" y="2736846"/>
                </a:lnTo>
                <a:cubicBezTo>
                  <a:pt x="25072" y="2736846"/>
                  <a:pt x="0" y="2711774"/>
                  <a:pt x="0" y="2680847"/>
                </a:cubicBezTo>
                <a:lnTo>
                  <a:pt x="0" y="55999"/>
                </a:lnTo>
                <a:cubicBezTo>
                  <a:pt x="0" y="25072"/>
                  <a:pt x="25072" y="0"/>
                  <a:pt x="55999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31B326F-8140-402D-AE62-5BAE63C5FAB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733557" y="3428997"/>
            <a:ext cx="3092445" cy="3439695"/>
          </a:xfrm>
          <a:custGeom>
            <a:avLst/>
            <a:gdLst>
              <a:gd name="connsiteX0" fmla="*/ 84919 w 3092445"/>
              <a:gd name="connsiteY0" fmla="*/ 0 h 3439695"/>
              <a:gd name="connsiteX1" fmla="*/ 3007526 w 3092445"/>
              <a:gd name="connsiteY1" fmla="*/ 0 h 3439695"/>
              <a:gd name="connsiteX2" fmla="*/ 3092445 w 3092445"/>
              <a:gd name="connsiteY2" fmla="*/ 84919 h 3439695"/>
              <a:gd name="connsiteX3" fmla="*/ 3092445 w 3092445"/>
              <a:gd name="connsiteY3" fmla="*/ 3439695 h 3439695"/>
              <a:gd name="connsiteX4" fmla="*/ 0 w 3092445"/>
              <a:gd name="connsiteY4" fmla="*/ 3439695 h 3439695"/>
              <a:gd name="connsiteX5" fmla="*/ 0 w 3092445"/>
              <a:gd name="connsiteY5" fmla="*/ 84919 h 3439695"/>
              <a:gd name="connsiteX6" fmla="*/ 84919 w 3092445"/>
              <a:gd name="connsiteY6" fmla="*/ 0 h 34396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92445" h="3439695">
                <a:moveTo>
                  <a:pt x="84919" y="0"/>
                </a:moveTo>
                <a:lnTo>
                  <a:pt x="3007526" y="0"/>
                </a:lnTo>
                <a:cubicBezTo>
                  <a:pt x="3054425" y="0"/>
                  <a:pt x="3092445" y="38020"/>
                  <a:pt x="3092445" y="84919"/>
                </a:cubicBezTo>
                <a:lnTo>
                  <a:pt x="3092445" y="3439695"/>
                </a:lnTo>
                <a:lnTo>
                  <a:pt x="0" y="3439695"/>
                </a:lnTo>
                <a:lnTo>
                  <a:pt x="0" y="84919"/>
                </a:lnTo>
                <a:cubicBezTo>
                  <a:pt x="0" y="38020"/>
                  <a:pt x="38020" y="0"/>
                  <a:pt x="84919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7985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E8E15A7F-35D4-4BDC-B04A-2418181E755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356682" y="3499641"/>
            <a:ext cx="2292237" cy="2052716"/>
          </a:xfrm>
          <a:custGeom>
            <a:avLst/>
            <a:gdLst>
              <a:gd name="connsiteX0" fmla="*/ 67883 w 2292237"/>
              <a:gd name="connsiteY0" fmla="*/ 0 h 2052716"/>
              <a:gd name="connsiteX1" fmla="*/ 2224354 w 2292237"/>
              <a:gd name="connsiteY1" fmla="*/ 0 h 2052716"/>
              <a:gd name="connsiteX2" fmla="*/ 2292237 w 2292237"/>
              <a:gd name="connsiteY2" fmla="*/ 67883 h 2052716"/>
              <a:gd name="connsiteX3" fmla="*/ 2292237 w 2292237"/>
              <a:gd name="connsiteY3" fmla="*/ 1984833 h 2052716"/>
              <a:gd name="connsiteX4" fmla="*/ 2224354 w 2292237"/>
              <a:gd name="connsiteY4" fmla="*/ 2052716 h 2052716"/>
              <a:gd name="connsiteX5" fmla="*/ 67883 w 2292237"/>
              <a:gd name="connsiteY5" fmla="*/ 2052716 h 2052716"/>
              <a:gd name="connsiteX6" fmla="*/ 0 w 2292237"/>
              <a:gd name="connsiteY6" fmla="*/ 1984833 h 2052716"/>
              <a:gd name="connsiteX7" fmla="*/ 0 w 2292237"/>
              <a:gd name="connsiteY7" fmla="*/ 67883 h 2052716"/>
              <a:gd name="connsiteX8" fmla="*/ 67883 w 2292237"/>
              <a:gd name="connsiteY8" fmla="*/ 0 h 2052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92237" h="2052716">
                <a:moveTo>
                  <a:pt x="67883" y="0"/>
                </a:moveTo>
                <a:lnTo>
                  <a:pt x="2224354" y="0"/>
                </a:lnTo>
                <a:cubicBezTo>
                  <a:pt x="2261845" y="0"/>
                  <a:pt x="2292237" y="30392"/>
                  <a:pt x="2292237" y="67883"/>
                </a:cubicBezTo>
                <a:lnTo>
                  <a:pt x="2292237" y="1984833"/>
                </a:lnTo>
                <a:cubicBezTo>
                  <a:pt x="2292237" y="2022324"/>
                  <a:pt x="2261845" y="2052716"/>
                  <a:pt x="2224354" y="2052716"/>
                </a:cubicBezTo>
                <a:lnTo>
                  <a:pt x="67883" y="2052716"/>
                </a:lnTo>
                <a:cubicBezTo>
                  <a:pt x="30392" y="2052716"/>
                  <a:pt x="0" y="2022324"/>
                  <a:pt x="0" y="1984833"/>
                </a:cubicBezTo>
                <a:lnTo>
                  <a:pt x="0" y="67883"/>
                </a:lnTo>
                <a:cubicBezTo>
                  <a:pt x="0" y="30392"/>
                  <a:pt x="30392" y="0"/>
                  <a:pt x="67883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232665B-1802-4A75-833A-69E602F4549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807563" y="3499641"/>
            <a:ext cx="2292237" cy="2052716"/>
          </a:xfrm>
          <a:custGeom>
            <a:avLst/>
            <a:gdLst>
              <a:gd name="connsiteX0" fmla="*/ 67883 w 2292237"/>
              <a:gd name="connsiteY0" fmla="*/ 0 h 2052716"/>
              <a:gd name="connsiteX1" fmla="*/ 2224354 w 2292237"/>
              <a:gd name="connsiteY1" fmla="*/ 0 h 2052716"/>
              <a:gd name="connsiteX2" fmla="*/ 2292237 w 2292237"/>
              <a:gd name="connsiteY2" fmla="*/ 67883 h 2052716"/>
              <a:gd name="connsiteX3" fmla="*/ 2292237 w 2292237"/>
              <a:gd name="connsiteY3" fmla="*/ 1984833 h 2052716"/>
              <a:gd name="connsiteX4" fmla="*/ 2224354 w 2292237"/>
              <a:gd name="connsiteY4" fmla="*/ 2052716 h 2052716"/>
              <a:gd name="connsiteX5" fmla="*/ 67883 w 2292237"/>
              <a:gd name="connsiteY5" fmla="*/ 2052716 h 2052716"/>
              <a:gd name="connsiteX6" fmla="*/ 0 w 2292237"/>
              <a:gd name="connsiteY6" fmla="*/ 1984833 h 2052716"/>
              <a:gd name="connsiteX7" fmla="*/ 0 w 2292237"/>
              <a:gd name="connsiteY7" fmla="*/ 67883 h 2052716"/>
              <a:gd name="connsiteX8" fmla="*/ 67883 w 2292237"/>
              <a:gd name="connsiteY8" fmla="*/ 0 h 2052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92237" h="2052716">
                <a:moveTo>
                  <a:pt x="67883" y="0"/>
                </a:moveTo>
                <a:lnTo>
                  <a:pt x="2224354" y="0"/>
                </a:lnTo>
                <a:cubicBezTo>
                  <a:pt x="2261845" y="0"/>
                  <a:pt x="2292237" y="30392"/>
                  <a:pt x="2292237" y="67883"/>
                </a:cubicBezTo>
                <a:lnTo>
                  <a:pt x="2292237" y="1984833"/>
                </a:lnTo>
                <a:cubicBezTo>
                  <a:pt x="2292237" y="2022324"/>
                  <a:pt x="2261845" y="2052716"/>
                  <a:pt x="2224354" y="2052716"/>
                </a:cubicBezTo>
                <a:lnTo>
                  <a:pt x="67883" y="2052716"/>
                </a:lnTo>
                <a:cubicBezTo>
                  <a:pt x="30392" y="2052716"/>
                  <a:pt x="0" y="2022324"/>
                  <a:pt x="0" y="1984833"/>
                </a:cubicBezTo>
                <a:lnTo>
                  <a:pt x="0" y="67883"/>
                </a:lnTo>
                <a:cubicBezTo>
                  <a:pt x="0" y="30392"/>
                  <a:pt x="30392" y="0"/>
                  <a:pt x="67883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95C82A2A-7C42-41FD-BF17-E258471A442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905801" y="3499641"/>
            <a:ext cx="2292237" cy="2052716"/>
          </a:xfrm>
          <a:custGeom>
            <a:avLst/>
            <a:gdLst>
              <a:gd name="connsiteX0" fmla="*/ 67883 w 2292237"/>
              <a:gd name="connsiteY0" fmla="*/ 0 h 2052716"/>
              <a:gd name="connsiteX1" fmla="*/ 2224354 w 2292237"/>
              <a:gd name="connsiteY1" fmla="*/ 0 h 2052716"/>
              <a:gd name="connsiteX2" fmla="*/ 2292237 w 2292237"/>
              <a:gd name="connsiteY2" fmla="*/ 67883 h 2052716"/>
              <a:gd name="connsiteX3" fmla="*/ 2292237 w 2292237"/>
              <a:gd name="connsiteY3" fmla="*/ 1984833 h 2052716"/>
              <a:gd name="connsiteX4" fmla="*/ 2224354 w 2292237"/>
              <a:gd name="connsiteY4" fmla="*/ 2052716 h 2052716"/>
              <a:gd name="connsiteX5" fmla="*/ 67883 w 2292237"/>
              <a:gd name="connsiteY5" fmla="*/ 2052716 h 2052716"/>
              <a:gd name="connsiteX6" fmla="*/ 0 w 2292237"/>
              <a:gd name="connsiteY6" fmla="*/ 1984833 h 2052716"/>
              <a:gd name="connsiteX7" fmla="*/ 0 w 2292237"/>
              <a:gd name="connsiteY7" fmla="*/ 67883 h 2052716"/>
              <a:gd name="connsiteX8" fmla="*/ 67883 w 2292237"/>
              <a:gd name="connsiteY8" fmla="*/ 0 h 2052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92237" h="2052716">
                <a:moveTo>
                  <a:pt x="67883" y="0"/>
                </a:moveTo>
                <a:lnTo>
                  <a:pt x="2224354" y="0"/>
                </a:lnTo>
                <a:cubicBezTo>
                  <a:pt x="2261845" y="0"/>
                  <a:pt x="2292237" y="30392"/>
                  <a:pt x="2292237" y="67883"/>
                </a:cubicBezTo>
                <a:lnTo>
                  <a:pt x="2292237" y="1984833"/>
                </a:lnTo>
                <a:cubicBezTo>
                  <a:pt x="2292237" y="2022324"/>
                  <a:pt x="2261845" y="2052716"/>
                  <a:pt x="2224354" y="2052716"/>
                </a:cubicBezTo>
                <a:lnTo>
                  <a:pt x="67883" y="2052716"/>
                </a:lnTo>
                <a:cubicBezTo>
                  <a:pt x="30392" y="2052716"/>
                  <a:pt x="0" y="2022324"/>
                  <a:pt x="0" y="1984833"/>
                </a:cubicBezTo>
                <a:lnTo>
                  <a:pt x="0" y="67883"/>
                </a:lnTo>
                <a:cubicBezTo>
                  <a:pt x="0" y="30392"/>
                  <a:pt x="30392" y="0"/>
                  <a:pt x="67883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993F97D-BF44-49CB-AFD7-A05BD5D61B1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356682" y="1305644"/>
            <a:ext cx="2292237" cy="2052716"/>
          </a:xfrm>
          <a:custGeom>
            <a:avLst/>
            <a:gdLst>
              <a:gd name="connsiteX0" fmla="*/ 67883 w 2292237"/>
              <a:gd name="connsiteY0" fmla="*/ 0 h 2052716"/>
              <a:gd name="connsiteX1" fmla="*/ 2224354 w 2292237"/>
              <a:gd name="connsiteY1" fmla="*/ 0 h 2052716"/>
              <a:gd name="connsiteX2" fmla="*/ 2292237 w 2292237"/>
              <a:gd name="connsiteY2" fmla="*/ 67883 h 2052716"/>
              <a:gd name="connsiteX3" fmla="*/ 2292237 w 2292237"/>
              <a:gd name="connsiteY3" fmla="*/ 1984833 h 2052716"/>
              <a:gd name="connsiteX4" fmla="*/ 2224354 w 2292237"/>
              <a:gd name="connsiteY4" fmla="*/ 2052716 h 2052716"/>
              <a:gd name="connsiteX5" fmla="*/ 67883 w 2292237"/>
              <a:gd name="connsiteY5" fmla="*/ 2052716 h 2052716"/>
              <a:gd name="connsiteX6" fmla="*/ 0 w 2292237"/>
              <a:gd name="connsiteY6" fmla="*/ 1984833 h 2052716"/>
              <a:gd name="connsiteX7" fmla="*/ 0 w 2292237"/>
              <a:gd name="connsiteY7" fmla="*/ 67883 h 2052716"/>
              <a:gd name="connsiteX8" fmla="*/ 67883 w 2292237"/>
              <a:gd name="connsiteY8" fmla="*/ 0 h 2052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92237" h="2052716">
                <a:moveTo>
                  <a:pt x="67883" y="0"/>
                </a:moveTo>
                <a:lnTo>
                  <a:pt x="2224354" y="0"/>
                </a:lnTo>
                <a:cubicBezTo>
                  <a:pt x="2261845" y="0"/>
                  <a:pt x="2292237" y="30392"/>
                  <a:pt x="2292237" y="67883"/>
                </a:cubicBezTo>
                <a:lnTo>
                  <a:pt x="2292237" y="1984833"/>
                </a:lnTo>
                <a:cubicBezTo>
                  <a:pt x="2292237" y="2022324"/>
                  <a:pt x="2261845" y="2052716"/>
                  <a:pt x="2224354" y="2052716"/>
                </a:cubicBezTo>
                <a:lnTo>
                  <a:pt x="67883" y="2052716"/>
                </a:lnTo>
                <a:cubicBezTo>
                  <a:pt x="30392" y="2052716"/>
                  <a:pt x="0" y="2022324"/>
                  <a:pt x="0" y="1984833"/>
                </a:cubicBezTo>
                <a:lnTo>
                  <a:pt x="0" y="67883"/>
                </a:lnTo>
                <a:cubicBezTo>
                  <a:pt x="0" y="30392"/>
                  <a:pt x="30392" y="0"/>
                  <a:pt x="67883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A1FF28B6-EC30-4ABF-A358-E560A507D02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807563" y="1305644"/>
            <a:ext cx="2292237" cy="2052716"/>
          </a:xfrm>
          <a:custGeom>
            <a:avLst/>
            <a:gdLst>
              <a:gd name="connsiteX0" fmla="*/ 67883 w 2292237"/>
              <a:gd name="connsiteY0" fmla="*/ 0 h 2052716"/>
              <a:gd name="connsiteX1" fmla="*/ 2224354 w 2292237"/>
              <a:gd name="connsiteY1" fmla="*/ 0 h 2052716"/>
              <a:gd name="connsiteX2" fmla="*/ 2292237 w 2292237"/>
              <a:gd name="connsiteY2" fmla="*/ 67883 h 2052716"/>
              <a:gd name="connsiteX3" fmla="*/ 2292237 w 2292237"/>
              <a:gd name="connsiteY3" fmla="*/ 1984833 h 2052716"/>
              <a:gd name="connsiteX4" fmla="*/ 2224354 w 2292237"/>
              <a:gd name="connsiteY4" fmla="*/ 2052716 h 2052716"/>
              <a:gd name="connsiteX5" fmla="*/ 67883 w 2292237"/>
              <a:gd name="connsiteY5" fmla="*/ 2052716 h 2052716"/>
              <a:gd name="connsiteX6" fmla="*/ 0 w 2292237"/>
              <a:gd name="connsiteY6" fmla="*/ 1984833 h 2052716"/>
              <a:gd name="connsiteX7" fmla="*/ 0 w 2292237"/>
              <a:gd name="connsiteY7" fmla="*/ 67883 h 2052716"/>
              <a:gd name="connsiteX8" fmla="*/ 67883 w 2292237"/>
              <a:gd name="connsiteY8" fmla="*/ 0 h 2052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92237" h="2052716">
                <a:moveTo>
                  <a:pt x="67883" y="0"/>
                </a:moveTo>
                <a:lnTo>
                  <a:pt x="2224354" y="0"/>
                </a:lnTo>
                <a:cubicBezTo>
                  <a:pt x="2261845" y="0"/>
                  <a:pt x="2292237" y="30392"/>
                  <a:pt x="2292237" y="67883"/>
                </a:cubicBezTo>
                <a:lnTo>
                  <a:pt x="2292237" y="1984833"/>
                </a:lnTo>
                <a:cubicBezTo>
                  <a:pt x="2292237" y="2022324"/>
                  <a:pt x="2261845" y="2052716"/>
                  <a:pt x="2224354" y="2052716"/>
                </a:cubicBezTo>
                <a:lnTo>
                  <a:pt x="67883" y="2052716"/>
                </a:lnTo>
                <a:cubicBezTo>
                  <a:pt x="30392" y="2052716"/>
                  <a:pt x="0" y="2022324"/>
                  <a:pt x="0" y="1984833"/>
                </a:cubicBezTo>
                <a:lnTo>
                  <a:pt x="0" y="67883"/>
                </a:lnTo>
                <a:cubicBezTo>
                  <a:pt x="0" y="30392"/>
                  <a:pt x="30392" y="0"/>
                  <a:pt x="67883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8911C23-E63E-476E-8FF8-6EF3F525EF4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905801" y="1305644"/>
            <a:ext cx="2292237" cy="2052716"/>
          </a:xfrm>
          <a:custGeom>
            <a:avLst/>
            <a:gdLst>
              <a:gd name="connsiteX0" fmla="*/ 67883 w 2292237"/>
              <a:gd name="connsiteY0" fmla="*/ 0 h 2052716"/>
              <a:gd name="connsiteX1" fmla="*/ 2224354 w 2292237"/>
              <a:gd name="connsiteY1" fmla="*/ 0 h 2052716"/>
              <a:gd name="connsiteX2" fmla="*/ 2292237 w 2292237"/>
              <a:gd name="connsiteY2" fmla="*/ 67883 h 2052716"/>
              <a:gd name="connsiteX3" fmla="*/ 2292237 w 2292237"/>
              <a:gd name="connsiteY3" fmla="*/ 1984833 h 2052716"/>
              <a:gd name="connsiteX4" fmla="*/ 2224354 w 2292237"/>
              <a:gd name="connsiteY4" fmla="*/ 2052716 h 2052716"/>
              <a:gd name="connsiteX5" fmla="*/ 67883 w 2292237"/>
              <a:gd name="connsiteY5" fmla="*/ 2052716 h 2052716"/>
              <a:gd name="connsiteX6" fmla="*/ 0 w 2292237"/>
              <a:gd name="connsiteY6" fmla="*/ 1984833 h 2052716"/>
              <a:gd name="connsiteX7" fmla="*/ 0 w 2292237"/>
              <a:gd name="connsiteY7" fmla="*/ 67883 h 2052716"/>
              <a:gd name="connsiteX8" fmla="*/ 67883 w 2292237"/>
              <a:gd name="connsiteY8" fmla="*/ 0 h 2052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92237" h="2052716">
                <a:moveTo>
                  <a:pt x="67883" y="0"/>
                </a:moveTo>
                <a:lnTo>
                  <a:pt x="2224354" y="0"/>
                </a:lnTo>
                <a:cubicBezTo>
                  <a:pt x="2261845" y="0"/>
                  <a:pt x="2292237" y="30392"/>
                  <a:pt x="2292237" y="67883"/>
                </a:cubicBezTo>
                <a:lnTo>
                  <a:pt x="2292237" y="1984833"/>
                </a:lnTo>
                <a:cubicBezTo>
                  <a:pt x="2292237" y="2022324"/>
                  <a:pt x="2261845" y="2052716"/>
                  <a:pt x="2224354" y="2052716"/>
                </a:cubicBezTo>
                <a:lnTo>
                  <a:pt x="67883" y="2052716"/>
                </a:lnTo>
                <a:cubicBezTo>
                  <a:pt x="30392" y="2052716"/>
                  <a:pt x="0" y="2022324"/>
                  <a:pt x="0" y="1984833"/>
                </a:cubicBezTo>
                <a:lnTo>
                  <a:pt x="0" y="67883"/>
                </a:lnTo>
                <a:cubicBezTo>
                  <a:pt x="0" y="30392"/>
                  <a:pt x="30392" y="0"/>
                  <a:pt x="67883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3183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48A42A9-C4EA-46CA-9CD4-495CAA1A48C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993038" y="1269999"/>
            <a:ext cx="4981032" cy="4895850"/>
          </a:xfrm>
          <a:custGeom>
            <a:avLst/>
            <a:gdLst>
              <a:gd name="connsiteX0" fmla="*/ 0 w 4495800"/>
              <a:gd name="connsiteY0" fmla="*/ 0 h 4895850"/>
              <a:gd name="connsiteX1" fmla="*/ 4495800 w 4495800"/>
              <a:gd name="connsiteY1" fmla="*/ 0 h 4895850"/>
              <a:gd name="connsiteX2" fmla="*/ 4495800 w 4495800"/>
              <a:gd name="connsiteY2" fmla="*/ 4895850 h 4895850"/>
              <a:gd name="connsiteX3" fmla="*/ 0 w 4495800"/>
              <a:gd name="connsiteY3" fmla="*/ 4895850 h 4895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95800" h="4895850">
                <a:moveTo>
                  <a:pt x="0" y="0"/>
                </a:moveTo>
                <a:lnTo>
                  <a:pt x="4495800" y="0"/>
                </a:lnTo>
                <a:lnTo>
                  <a:pt x="4495800" y="4895850"/>
                </a:lnTo>
                <a:lnTo>
                  <a:pt x="0" y="489585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9110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650C2FA-5F9C-4DBB-92E4-B4FE7D829F3A}"/>
              </a:ext>
            </a:extLst>
          </p:cNvPr>
          <p:cNvSpPr/>
          <p:nvPr userDrawn="1"/>
        </p:nvSpPr>
        <p:spPr>
          <a:xfrm>
            <a:off x="8175058" y="2330059"/>
            <a:ext cx="2438400" cy="2035337"/>
          </a:xfrm>
          <a:prstGeom prst="roundRect">
            <a:avLst>
              <a:gd name="adj" fmla="val 5198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0273DBD-CF89-46FD-BEF6-F54E19B33C7F}"/>
              </a:ext>
            </a:extLst>
          </p:cNvPr>
          <p:cNvSpPr/>
          <p:nvPr userDrawn="1"/>
        </p:nvSpPr>
        <p:spPr>
          <a:xfrm>
            <a:off x="4876800" y="2330059"/>
            <a:ext cx="2438400" cy="2035337"/>
          </a:xfrm>
          <a:prstGeom prst="roundRect">
            <a:avLst>
              <a:gd name="adj" fmla="val 551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92E49211-BE07-4A2A-967D-954E38B76DD8}"/>
              </a:ext>
            </a:extLst>
          </p:cNvPr>
          <p:cNvSpPr/>
          <p:nvPr userDrawn="1"/>
        </p:nvSpPr>
        <p:spPr>
          <a:xfrm>
            <a:off x="1578541" y="2330059"/>
            <a:ext cx="2438400" cy="2035337"/>
          </a:xfrm>
          <a:prstGeom prst="roundRect">
            <a:avLst>
              <a:gd name="adj" fmla="val 5354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FE02740-67D1-45A8-8A01-2355000E92C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876800" y="2330059"/>
            <a:ext cx="2438400" cy="1487236"/>
          </a:xfrm>
          <a:custGeom>
            <a:avLst/>
            <a:gdLst>
              <a:gd name="connsiteX0" fmla="*/ 119068 w 2438400"/>
              <a:gd name="connsiteY0" fmla="*/ 0 h 1487236"/>
              <a:gd name="connsiteX1" fmla="*/ 2319332 w 2438400"/>
              <a:gd name="connsiteY1" fmla="*/ 0 h 1487236"/>
              <a:gd name="connsiteX2" fmla="*/ 2438400 w 2438400"/>
              <a:gd name="connsiteY2" fmla="*/ 119068 h 1487236"/>
              <a:gd name="connsiteX3" fmla="*/ 2438400 w 2438400"/>
              <a:gd name="connsiteY3" fmla="*/ 1368168 h 1487236"/>
              <a:gd name="connsiteX4" fmla="*/ 2319332 w 2438400"/>
              <a:gd name="connsiteY4" fmla="*/ 1487236 h 1487236"/>
              <a:gd name="connsiteX5" fmla="*/ 119068 w 2438400"/>
              <a:gd name="connsiteY5" fmla="*/ 1487236 h 1487236"/>
              <a:gd name="connsiteX6" fmla="*/ 0 w 2438400"/>
              <a:gd name="connsiteY6" fmla="*/ 1368168 h 1487236"/>
              <a:gd name="connsiteX7" fmla="*/ 0 w 2438400"/>
              <a:gd name="connsiteY7" fmla="*/ 119068 h 1487236"/>
              <a:gd name="connsiteX8" fmla="*/ 119068 w 2438400"/>
              <a:gd name="connsiteY8" fmla="*/ 0 h 1487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38400" h="1487236">
                <a:moveTo>
                  <a:pt x="119068" y="0"/>
                </a:moveTo>
                <a:lnTo>
                  <a:pt x="2319332" y="0"/>
                </a:lnTo>
                <a:cubicBezTo>
                  <a:pt x="2385091" y="0"/>
                  <a:pt x="2438400" y="53309"/>
                  <a:pt x="2438400" y="119068"/>
                </a:cubicBezTo>
                <a:lnTo>
                  <a:pt x="2438400" y="1368168"/>
                </a:lnTo>
                <a:cubicBezTo>
                  <a:pt x="2438400" y="1433927"/>
                  <a:pt x="2385091" y="1487236"/>
                  <a:pt x="2319332" y="1487236"/>
                </a:cubicBezTo>
                <a:lnTo>
                  <a:pt x="119068" y="1487236"/>
                </a:lnTo>
                <a:cubicBezTo>
                  <a:pt x="53309" y="1487236"/>
                  <a:pt x="0" y="1433927"/>
                  <a:pt x="0" y="1368168"/>
                </a:cubicBezTo>
                <a:lnTo>
                  <a:pt x="0" y="119068"/>
                </a:lnTo>
                <a:cubicBezTo>
                  <a:pt x="0" y="53309"/>
                  <a:pt x="53309" y="0"/>
                  <a:pt x="119068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C70B340A-BED7-4A58-9A93-D8000E3CFE9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175058" y="2330059"/>
            <a:ext cx="2438400" cy="1487236"/>
          </a:xfrm>
          <a:custGeom>
            <a:avLst/>
            <a:gdLst>
              <a:gd name="connsiteX0" fmla="*/ 119068 w 2438400"/>
              <a:gd name="connsiteY0" fmla="*/ 0 h 1487236"/>
              <a:gd name="connsiteX1" fmla="*/ 2319332 w 2438400"/>
              <a:gd name="connsiteY1" fmla="*/ 0 h 1487236"/>
              <a:gd name="connsiteX2" fmla="*/ 2438400 w 2438400"/>
              <a:gd name="connsiteY2" fmla="*/ 119068 h 1487236"/>
              <a:gd name="connsiteX3" fmla="*/ 2438400 w 2438400"/>
              <a:gd name="connsiteY3" fmla="*/ 1368168 h 1487236"/>
              <a:gd name="connsiteX4" fmla="*/ 2319332 w 2438400"/>
              <a:gd name="connsiteY4" fmla="*/ 1487236 h 1487236"/>
              <a:gd name="connsiteX5" fmla="*/ 119068 w 2438400"/>
              <a:gd name="connsiteY5" fmla="*/ 1487236 h 1487236"/>
              <a:gd name="connsiteX6" fmla="*/ 0 w 2438400"/>
              <a:gd name="connsiteY6" fmla="*/ 1368168 h 1487236"/>
              <a:gd name="connsiteX7" fmla="*/ 0 w 2438400"/>
              <a:gd name="connsiteY7" fmla="*/ 119068 h 1487236"/>
              <a:gd name="connsiteX8" fmla="*/ 119068 w 2438400"/>
              <a:gd name="connsiteY8" fmla="*/ 0 h 1487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38400" h="1487236">
                <a:moveTo>
                  <a:pt x="119068" y="0"/>
                </a:moveTo>
                <a:lnTo>
                  <a:pt x="2319332" y="0"/>
                </a:lnTo>
                <a:cubicBezTo>
                  <a:pt x="2385091" y="0"/>
                  <a:pt x="2438400" y="53309"/>
                  <a:pt x="2438400" y="119068"/>
                </a:cubicBezTo>
                <a:lnTo>
                  <a:pt x="2438400" y="1368168"/>
                </a:lnTo>
                <a:cubicBezTo>
                  <a:pt x="2438400" y="1433927"/>
                  <a:pt x="2385091" y="1487236"/>
                  <a:pt x="2319332" y="1487236"/>
                </a:cubicBezTo>
                <a:lnTo>
                  <a:pt x="119068" y="1487236"/>
                </a:lnTo>
                <a:cubicBezTo>
                  <a:pt x="53309" y="1487236"/>
                  <a:pt x="0" y="1433927"/>
                  <a:pt x="0" y="1368168"/>
                </a:cubicBezTo>
                <a:lnTo>
                  <a:pt x="0" y="119068"/>
                </a:lnTo>
                <a:cubicBezTo>
                  <a:pt x="0" y="53309"/>
                  <a:pt x="53309" y="0"/>
                  <a:pt x="119068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F2A7FA8-9E9D-4A93-88DD-D726146CA5D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578541" y="2330059"/>
            <a:ext cx="2438400" cy="1487236"/>
          </a:xfrm>
          <a:custGeom>
            <a:avLst/>
            <a:gdLst>
              <a:gd name="connsiteX0" fmla="*/ 119068 w 2438400"/>
              <a:gd name="connsiteY0" fmla="*/ 0 h 1487236"/>
              <a:gd name="connsiteX1" fmla="*/ 2319332 w 2438400"/>
              <a:gd name="connsiteY1" fmla="*/ 0 h 1487236"/>
              <a:gd name="connsiteX2" fmla="*/ 2438400 w 2438400"/>
              <a:gd name="connsiteY2" fmla="*/ 119068 h 1487236"/>
              <a:gd name="connsiteX3" fmla="*/ 2438400 w 2438400"/>
              <a:gd name="connsiteY3" fmla="*/ 1368168 h 1487236"/>
              <a:gd name="connsiteX4" fmla="*/ 2319332 w 2438400"/>
              <a:gd name="connsiteY4" fmla="*/ 1487236 h 1487236"/>
              <a:gd name="connsiteX5" fmla="*/ 119068 w 2438400"/>
              <a:gd name="connsiteY5" fmla="*/ 1487236 h 1487236"/>
              <a:gd name="connsiteX6" fmla="*/ 0 w 2438400"/>
              <a:gd name="connsiteY6" fmla="*/ 1368168 h 1487236"/>
              <a:gd name="connsiteX7" fmla="*/ 0 w 2438400"/>
              <a:gd name="connsiteY7" fmla="*/ 119068 h 1487236"/>
              <a:gd name="connsiteX8" fmla="*/ 119068 w 2438400"/>
              <a:gd name="connsiteY8" fmla="*/ 0 h 1487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38400" h="1487236">
                <a:moveTo>
                  <a:pt x="119068" y="0"/>
                </a:moveTo>
                <a:lnTo>
                  <a:pt x="2319332" y="0"/>
                </a:lnTo>
                <a:cubicBezTo>
                  <a:pt x="2385091" y="0"/>
                  <a:pt x="2438400" y="53309"/>
                  <a:pt x="2438400" y="119068"/>
                </a:cubicBezTo>
                <a:lnTo>
                  <a:pt x="2438400" y="1368168"/>
                </a:lnTo>
                <a:cubicBezTo>
                  <a:pt x="2438400" y="1433927"/>
                  <a:pt x="2385091" y="1487236"/>
                  <a:pt x="2319332" y="1487236"/>
                </a:cubicBezTo>
                <a:lnTo>
                  <a:pt x="119068" y="1487236"/>
                </a:lnTo>
                <a:cubicBezTo>
                  <a:pt x="53309" y="1487236"/>
                  <a:pt x="0" y="1433927"/>
                  <a:pt x="0" y="1368168"/>
                </a:cubicBezTo>
                <a:lnTo>
                  <a:pt x="0" y="119068"/>
                </a:lnTo>
                <a:cubicBezTo>
                  <a:pt x="0" y="53309"/>
                  <a:pt x="53309" y="0"/>
                  <a:pt x="119068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8547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E4F9FB48-E842-4A47-A068-E0D82EA15DDC}"/>
              </a:ext>
            </a:extLst>
          </p:cNvPr>
          <p:cNvGrpSpPr/>
          <p:nvPr userDrawn="1"/>
        </p:nvGrpSpPr>
        <p:grpSpPr>
          <a:xfrm flipV="1">
            <a:off x="0" y="-918936"/>
            <a:ext cx="12192000" cy="8701976"/>
            <a:chOff x="0" y="-918936"/>
            <a:chExt cx="12192000" cy="8701976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5C06217D-3FAD-4F2A-A3D8-C075F485CBA0}"/>
                </a:ext>
              </a:extLst>
            </p:cNvPr>
            <p:cNvGrpSpPr/>
            <p:nvPr/>
          </p:nvGrpSpPr>
          <p:grpSpPr>
            <a:xfrm>
              <a:off x="0" y="-918936"/>
              <a:ext cx="9357667" cy="3204640"/>
              <a:chOff x="0" y="-918936"/>
              <a:chExt cx="9357667" cy="3204640"/>
            </a:xfrm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0C7E999B-290E-405E-A4D9-705676784F8A}"/>
                  </a:ext>
                </a:extLst>
              </p:cNvPr>
              <p:cNvSpPr/>
              <p:nvPr/>
            </p:nvSpPr>
            <p:spPr>
              <a:xfrm rot="661300" flipH="1">
                <a:off x="29452" y="-918936"/>
                <a:ext cx="9328215" cy="2954913"/>
              </a:xfrm>
              <a:custGeom>
                <a:avLst/>
                <a:gdLst>
                  <a:gd name="connsiteX0" fmla="*/ 9328215 w 9328215"/>
                  <a:gd name="connsiteY0" fmla="*/ 1816883 h 2954913"/>
                  <a:gd name="connsiteX1" fmla="*/ 0 w 9328215"/>
                  <a:gd name="connsiteY1" fmla="*/ 0 h 2954913"/>
                  <a:gd name="connsiteX2" fmla="*/ 124960 w 9328215"/>
                  <a:gd name="connsiteY2" fmla="*/ 150941 h 2954913"/>
                  <a:gd name="connsiteX3" fmla="*/ 3396704 w 9328215"/>
                  <a:gd name="connsiteY3" fmla="*/ 2465499 h 2954913"/>
                  <a:gd name="connsiteX4" fmla="*/ 9271399 w 9328215"/>
                  <a:gd name="connsiteY4" fmla="*/ 1859645 h 2954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28215" h="2954913">
                    <a:moveTo>
                      <a:pt x="9328215" y="1816883"/>
                    </a:moveTo>
                    <a:lnTo>
                      <a:pt x="0" y="0"/>
                    </a:lnTo>
                    <a:lnTo>
                      <a:pt x="124960" y="150941"/>
                    </a:lnTo>
                    <a:cubicBezTo>
                      <a:pt x="913888" y="1064327"/>
                      <a:pt x="1973800" y="1863911"/>
                      <a:pt x="3396704" y="2465499"/>
                    </a:cubicBezTo>
                    <a:cubicBezTo>
                      <a:pt x="5466385" y="3340536"/>
                      <a:pt x="7675698" y="2983695"/>
                      <a:pt x="9271399" y="1859645"/>
                    </a:cubicBez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92344F6D-5506-409C-B51E-66D42711FBF5}"/>
                  </a:ext>
                </a:extLst>
              </p:cNvPr>
              <p:cNvSpPr/>
              <p:nvPr/>
            </p:nvSpPr>
            <p:spPr>
              <a:xfrm>
                <a:off x="0" y="1"/>
                <a:ext cx="4657196" cy="2285703"/>
              </a:xfrm>
              <a:custGeom>
                <a:avLst/>
                <a:gdLst>
                  <a:gd name="connsiteX0" fmla="*/ 0 w 4657196"/>
                  <a:gd name="connsiteY0" fmla="*/ 0 h 2285703"/>
                  <a:gd name="connsiteX1" fmla="*/ 4657196 w 4657196"/>
                  <a:gd name="connsiteY1" fmla="*/ 0 h 2285703"/>
                  <a:gd name="connsiteX2" fmla="*/ 4656605 w 4657196"/>
                  <a:gd name="connsiteY2" fmla="*/ 52031 h 2285703"/>
                  <a:gd name="connsiteX3" fmla="*/ 1093046 w 4657196"/>
                  <a:gd name="connsiteY3" fmla="*/ 2071576 h 2285703"/>
                  <a:gd name="connsiteX4" fmla="*/ 209555 w 4657196"/>
                  <a:gd name="connsiteY4" fmla="*/ 1569535 h 2285703"/>
                  <a:gd name="connsiteX5" fmla="*/ 0 w 4657196"/>
                  <a:gd name="connsiteY5" fmla="*/ 1397585 h 2285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657196" h="2285703">
                    <a:moveTo>
                      <a:pt x="0" y="0"/>
                    </a:moveTo>
                    <a:lnTo>
                      <a:pt x="4657196" y="0"/>
                    </a:lnTo>
                    <a:lnTo>
                      <a:pt x="4656605" y="52031"/>
                    </a:lnTo>
                    <a:cubicBezTo>
                      <a:pt x="4576256" y="1688790"/>
                      <a:pt x="2734303" y="2765480"/>
                      <a:pt x="1093046" y="2071576"/>
                    </a:cubicBezTo>
                    <a:cubicBezTo>
                      <a:pt x="753476" y="1928009"/>
                      <a:pt x="461156" y="1758670"/>
                      <a:pt x="209555" y="1569535"/>
                    </a:cubicBezTo>
                    <a:lnTo>
                      <a:pt x="0" y="1397585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0A75BBAB-F055-4072-8EBA-1BBC4AF9673D}"/>
                </a:ext>
              </a:extLst>
            </p:cNvPr>
            <p:cNvGrpSpPr/>
            <p:nvPr/>
          </p:nvGrpSpPr>
          <p:grpSpPr>
            <a:xfrm rot="10800000">
              <a:off x="2834333" y="4828127"/>
              <a:ext cx="9357667" cy="2954913"/>
              <a:chOff x="0" y="-918936"/>
              <a:chExt cx="9357667" cy="2954913"/>
            </a:xfrm>
          </p:grpSpPr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7FD12EA2-FEA7-43A3-A985-97644F3A47C4}"/>
                  </a:ext>
                </a:extLst>
              </p:cNvPr>
              <p:cNvSpPr/>
              <p:nvPr/>
            </p:nvSpPr>
            <p:spPr>
              <a:xfrm rot="661300" flipH="1">
                <a:off x="29452" y="-918936"/>
                <a:ext cx="9328215" cy="2954913"/>
              </a:xfrm>
              <a:custGeom>
                <a:avLst/>
                <a:gdLst>
                  <a:gd name="connsiteX0" fmla="*/ 9328215 w 9328215"/>
                  <a:gd name="connsiteY0" fmla="*/ 1816883 h 2954913"/>
                  <a:gd name="connsiteX1" fmla="*/ 0 w 9328215"/>
                  <a:gd name="connsiteY1" fmla="*/ 0 h 2954913"/>
                  <a:gd name="connsiteX2" fmla="*/ 124960 w 9328215"/>
                  <a:gd name="connsiteY2" fmla="*/ 150941 h 2954913"/>
                  <a:gd name="connsiteX3" fmla="*/ 3396704 w 9328215"/>
                  <a:gd name="connsiteY3" fmla="*/ 2465499 h 2954913"/>
                  <a:gd name="connsiteX4" fmla="*/ 9271399 w 9328215"/>
                  <a:gd name="connsiteY4" fmla="*/ 1859645 h 2954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28215" h="2954913">
                    <a:moveTo>
                      <a:pt x="9328215" y="1816883"/>
                    </a:moveTo>
                    <a:lnTo>
                      <a:pt x="0" y="0"/>
                    </a:lnTo>
                    <a:lnTo>
                      <a:pt x="124960" y="150941"/>
                    </a:lnTo>
                    <a:cubicBezTo>
                      <a:pt x="913888" y="1064327"/>
                      <a:pt x="1973800" y="1863911"/>
                      <a:pt x="3396704" y="2465499"/>
                    </a:cubicBezTo>
                    <a:cubicBezTo>
                      <a:pt x="5466385" y="3340536"/>
                      <a:pt x="7675698" y="2983695"/>
                      <a:pt x="9271399" y="1859645"/>
                    </a:cubicBez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9BA2DA4F-DAFC-44A5-BA62-AF016F449D96}"/>
                  </a:ext>
                </a:extLst>
              </p:cNvPr>
              <p:cNvSpPr/>
              <p:nvPr/>
            </p:nvSpPr>
            <p:spPr>
              <a:xfrm>
                <a:off x="0" y="1"/>
                <a:ext cx="3771900" cy="1851209"/>
              </a:xfrm>
              <a:custGeom>
                <a:avLst/>
                <a:gdLst>
                  <a:gd name="connsiteX0" fmla="*/ 0 w 4657196"/>
                  <a:gd name="connsiteY0" fmla="*/ 0 h 2285703"/>
                  <a:gd name="connsiteX1" fmla="*/ 4657196 w 4657196"/>
                  <a:gd name="connsiteY1" fmla="*/ 0 h 2285703"/>
                  <a:gd name="connsiteX2" fmla="*/ 4656605 w 4657196"/>
                  <a:gd name="connsiteY2" fmla="*/ 52031 h 2285703"/>
                  <a:gd name="connsiteX3" fmla="*/ 1093046 w 4657196"/>
                  <a:gd name="connsiteY3" fmla="*/ 2071576 h 2285703"/>
                  <a:gd name="connsiteX4" fmla="*/ 209555 w 4657196"/>
                  <a:gd name="connsiteY4" fmla="*/ 1569535 h 2285703"/>
                  <a:gd name="connsiteX5" fmla="*/ 0 w 4657196"/>
                  <a:gd name="connsiteY5" fmla="*/ 1397585 h 2285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657196" h="2285703">
                    <a:moveTo>
                      <a:pt x="0" y="0"/>
                    </a:moveTo>
                    <a:lnTo>
                      <a:pt x="4657196" y="0"/>
                    </a:lnTo>
                    <a:lnTo>
                      <a:pt x="4656605" y="52031"/>
                    </a:lnTo>
                    <a:cubicBezTo>
                      <a:pt x="4576256" y="1688790"/>
                      <a:pt x="2734303" y="2765480"/>
                      <a:pt x="1093046" y="2071576"/>
                    </a:cubicBezTo>
                    <a:cubicBezTo>
                      <a:pt x="753476" y="1928009"/>
                      <a:pt x="461156" y="1758670"/>
                      <a:pt x="209555" y="1569535"/>
                    </a:cubicBezTo>
                    <a:lnTo>
                      <a:pt x="0" y="1397585"/>
                    </a:lnTo>
                    <a:close/>
                  </a:path>
                </a:pathLst>
              </a:custGeom>
              <a:solidFill>
                <a:schemeClr val="accent3">
                  <a:lumMod val="9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2EE90EEB-C2BF-4B51-85F7-5809559C02F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055688" y="2136776"/>
            <a:ext cx="3910012" cy="4029075"/>
          </a:xfrm>
          <a:custGeom>
            <a:avLst/>
            <a:gdLst>
              <a:gd name="connsiteX0" fmla="*/ 49618 w 3910012"/>
              <a:gd name="connsiteY0" fmla="*/ 0 h 4029075"/>
              <a:gd name="connsiteX1" fmla="*/ 3860394 w 3910012"/>
              <a:gd name="connsiteY1" fmla="*/ 0 h 4029075"/>
              <a:gd name="connsiteX2" fmla="*/ 3910012 w 3910012"/>
              <a:gd name="connsiteY2" fmla="*/ 49618 h 4029075"/>
              <a:gd name="connsiteX3" fmla="*/ 3910012 w 3910012"/>
              <a:gd name="connsiteY3" fmla="*/ 3979457 h 4029075"/>
              <a:gd name="connsiteX4" fmla="*/ 3860394 w 3910012"/>
              <a:gd name="connsiteY4" fmla="*/ 4029075 h 4029075"/>
              <a:gd name="connsiteX5" fmla="*/ 49618 w 3910012"/>
              <a:gd name="connsiteY5" fmla="*/ 4029075 h 4029075"/>
              <a:gd name="connsiteX6" fmla="*/ 0 w 3910012"/>
              <a:gd name="connsiteY6" fmla="*/ 3979457 h 4029075"/>
              <a:gd name="connsiteX7" fmla="*/ 0 w 3910012"/>
              <a:gd name="connsiteY7" fmla="*/ 49618 h 4029075"/>
              <a:gd name="connsiteX8" fmla="*/ 49618 w 3910012"/>
              <a:gd name="connsiteY8" fmla="*/ 0 h 4029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10012" h="4029075">
                <a:moveTo>
                  <a:pt x="49618" y="0"/>
                </a:moveTo>
                <a:lnTo>
                  <a:pt x="3860394" y="0"/>
                </a:lnTo>
                <a:cubicBezTo>
                  <a:pt x="3887797" y="0"/>
                  <a:pt x="3910012" y="22215"/>
                  <a:pt x="3910012" y="49618"/>
                </a:cubicBezTo>
                <a:lnTo>
                  <a:pt x="3910012" y="3979457"/>
                </a:lnTo>
                <a:cubicBezTo>
                  <a:pt x="3910012" y="4006860"/>
                  <a:pt x="3887797" y="4029075"/>
                  <a:pt x="3860394" y="4029075"/>
                </a:cubicBezTo>
                <a:lnTo>
                  <a:pt x="49618" y="4029075"/>
                </a:lnTo>
                <a:cubicBezTo>
                  <a:pt x="22215" y="4029075"/>
                  <a:pt x="0" y="4006860"/>
                  <a:pt x="0" y="3979457"/>
                </a:cubicBezTo>
                <a:lnTo>
                  <a:pt x="0" y="49618"/>
                </a:lnTo>
                <a:cubicBezTo>
                  <a:pt x="0" y="22215"/>
                  <a:pt x="22215" y="0"/>
                  <a:pt x="49618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  <a:ln w="76200">
            <a:noFill/>
          </a:ln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637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CAB485C-4E1C-462C-9A19-5BC6A7467A5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050360" y="0"/>
            <a:ext cx="4141641" cy="6858000"/>
          </a:xfrm>
          <a:custGeom>
            <a:avLst/>
            <a:gdLst>
              <a:gd name="connsiteX0" fmla="*/ 1940803 w 4141641"/>
              <a:gd name="connsiteY0" fmla="*/ 0 h 6858000"/>
              <a:gd name="connsiteX1" fmla="*/ 4141641 w 4141641"/>
              <a:gd name="connsiteY1" fmla="*/ 0 h 6858000"/>
              <a:gd name="connsiteX2" fmla="*/ 4141641 w 4141641"/>
              <a:gd name="connsiteY2" fmla="*/ 6858000 h 6858000"/>
              <a:gd name="connsiteX3" fmla="*/ 1940800 w 4141641"/>
              <a:gd name="connsiteY3" fmla="*/ 6858000 h 6858000"/>
              <a:gd name="connsiteX4" fmla="*/ 1925436 w 4141641"/>
              <a:gd name="connsiteY4" fmla="*/ 6849166 h 6858000"/>
              <a:gd name="connsiteX5" fmla="*/ 0 w 4141641"/>
              <a:gd name="connsiteY5" fmla="*/ 3429001 h 6858000"/>
              <a:gd name="connsiteX6" fmla="*/ 1925436 w 4141641"/>
              <a:gd name="connsiteY6" fmla="*/ 883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41641" h="6858000">
                <a:moveTo>
                  <a:pt x="1940803" y="0"/>
                </a:moveTo>
                <a:lnTo>
                  <a:pt x="4141641" y="0"/>
                </a:lnTo>
                <a:lnTo>
                  <a:pt x="4141641" y="6858000"/>
                </a:lnTo>
                <a:lnTo>
                  <a:pt x="1940800" y="6858000"/>
                </a:lnTo>
                <a:lnTo>
                  <a:pt x="1925436" y="6849166"/>
                </a:lnTo>
                <a:cubicBezTo>
                  <a:pt x="771092" y="6147769"/>
                  <a:pt x="0" y="4878434"/>
                  <a:pt x="0" y="3429001"/>
                </a:cubicBezTo>
                <a:cubicBezTo>
                  <a:pt x="0" y="1979568"/>
                  <a:pt x="771092" y="710233"/>
                  <a:pt x="1925436" y="8836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0520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FC20FB9-4563-42D5-B9AE-9D5503B6173B}"/>
              </a:ext>
            </a:extLst>
          </p:cNvPr>
          <p:cNvSpPr/>
          <p:nvPr userDrawn="1"/>
        </p:nvSpPr>
        <p:spPr>
          <a:xfrm>
            <a:off x="6766380" y="1580761"/>
            <a:ext cx="2360636" cy="45727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4443E8E-905E-44B3-852B-96002D68D506}"/>
              </a:ext>
            </a:extLst>
          </p:cNvPr>
          <p:cNvSpPr/>
          <p:nvPr userDrawn="1"/>
        </p:nvSpPr>
        <p:spPr>
          <a:xfrm>
            <a:off x="4272895" y="704461"/>
            <a:ext cx="2360636" cy="45727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DF08919-8E33-4DE0-80F5-E329AA6DB608}"/>
              </a:ext>
            </a:extLst>
          </p:cNvPr>
          <p:cNvSpPr/>
          <p:nvPr userDrawn="1"/>
        </p:nvSpPr>
        <p:spPr>
          <a:xfrm>
            <a:off x="9259864" y="704461"/>
            <a:ext cx="2360636" cy="45727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D6A027A-AB1A-48BD-99BB-3C72C8F2BE2F}"/>
              </a:ext>
            </a:extLst>
          </p:cNvPr>
          <p:cNvSpPr/>
          <p:nvPr userDrawn="1"/>
        </p:nvSpPr>
        <p:spPr>
          <a:xfrm>
            <a:off x="571500" y="704461"/>
            <a:ext cx="3568546" cy="54490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5BF77A7-7E2F-4B04-BC17-2137389D32C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272895" y="704461"/>
            <a:ext cx="2360636" cy="2360636"/>
          </a:xfrm>
          <a:custGeom>
            <a:avLst/>
            <a:gdLst>
              <a:gd name="connsiteX0" fmla="*/ 0 w 2360636"/>
              <a:gd name="connsiteY0" fmla="*/ 0 h 2360636"/>
              <a:gd name="connsiteX1" fmla="*/ 2360636 w 2360636"/>
              <a:gd name="connsiteY1" fmla="*/ 0 h 2360636"/>
              <a:gd name="connsiteX2" fmla="*/ 2360636 w 2360636"/>
              <a:gd name="connsiteY2" fmla="*/ 2360636 h 2360636"/>
              <a:gd name="connsiteX3" fmla="*/ 0 w 2360636"/>
              <a:gd name="connsiteY3" fmla="*/ 2360636 h 2360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0636" h="2360636">
                <a:moveTo>
                  <a:pt x="0" y="0"/>
                </a:moveTo>
                <a:lnTo>
                  <a:pt x="2360636" y="0"/>
                </a:lnTo>
                <a:lnTo>
                  <a:pt x="2360636" y="2360636"/>
                </a:lnTo>
                <a:lnTo>
                  <a:pt x="0" y="2360636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AB4C889C-6BDF-430F-BD09-75BA3F4D1B9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766380" y="1580761"/>
            <a:ext cx="2360636" cy="2360636"/>
          </a:xfrm>
          <a:custGeom>
            <a:avLst/>
            <a:gdLst>
              <a:gd name="connsiteX0" fmla="*/ 0 w 2360636"/>
              <a:gd name="connsiteY0" fmla="*/ 0 h 2360636"/>
              <a:gd name="connsiteX1" fmla="*/ 2360636 w 2360636"/>
              <a:gd name="connsiteY1" fmla="*/ 0 h 2360636"/>
              <a:gd name="connsiteX2" fmla="*/ 2360636 w 2360636"/>
              <a:gd name="connsiteY2" fmla="*/ 2360636 h 2360636"/>
              <a:gd name="connsiteX3" fmla="*/ 0 w 2360636"/>
              <a:gd name="connsiteY3" fmla="*/ 2360636 h 2360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0636" h="2360636">
                <a:moveTo>
                  <a:pt x="0" y="0"/>
                </a:moveTo>
                <a:lnTo>
                  <a:pt x="2360636" y="0"/>
                </a:lnTo>
                <a:lnTo>
                  <a:pt x="2360636" y="2360636"/>
                </a:lnTo>
                <a:lnTo>
                  <a:pt x="0" y="2360636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0C6E42E-A399-4B0F-8D37-64F7AF619A3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259864" y="704461"/>
            <a:ext cx="2360636" cy="2360636"/>
          </a:xfrm>
          <a:custGeom>
            <a:avLst/>
            <a:gdLst>
              <a:gd name="connsiteX0" fmla="*/ 0 w 2360636"/>
              <a:gd name="connsiteY0" fmla="*/ 0 h 2360636"/>
              <a:gd name="connsiteX1" fmla="*/ 2360636 w 2360636"/>
              <a:gd name="connsiteY1" fmla="*/ 0 h 2360636"/>
              <a:gd name="connsiteX2" fmla="*/ 2360636 w 2360636"/>
              <a:gd name="connsiteY2" fmla="*/ 2360636 h 2360636"/>
              <a:gd name="connsiteX3" fmla="*/ 0 w 2360636"/>
              <a:gd name="connsiteY3" fmla="*/ 2360636 h 2360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0636" h="2360636">
                <a:moveTo>
                  <a:pt x="0" y="0"/>
                </a:moveTo>
                <a:lnTo>
                  <a:pt x="2360636" y="0"/>
                </a:lnTo>
                <a:lnTo>
                  <a:pt x="2360636" y="2360636"/>
                </a:lnTo>
                <a:lnTo>
                  <a:pt x="0" y="2360636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9507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E3F086D2-A851-45DC-9D0F-97F39E22FFA1}"/>
              </a:ext>
            </a:extLst>
          </p:cNvPr>
          <p:cNvSpPr/>
          <p:nvPr userDrawn="1"/>
        </p:nvSpPr>
        <p:spPr>
          <a:xfrm>
            <a:off x="1055688" y="999930"/>
            <a:ext cx="2360636" cy="48581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94FAFC4-971B-4E79-9A95-8EAB042C20CD}"/>
              </a:ext>
            </a:extLst>
          </p:cNvPr>
          <p:cNvSpPr/>
          <p:nvPr userDrawn="1"/>
        </p:nvSpPr>
        <p:spPr>
          <a:xfrm>
            <a:off x="3616847" y="999930"/>
            <a:ext cx="2360636" cy="48581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3753816-D7E6-4215-AAEE-B988A54CAF20}"/>
              </a:ext>
            </a:extLst>
          </p:cNvPr>
          <p:cNvSpPr/>
          <p:nvPr userDrawn="1"/>
        </p:nvSpPr>
        <p:spPr>
          <a:xfrm>
            <a:off x="6178006" y="999930"/>
            <a:ext cx="2360636" cy="48581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53620C8-5806-4B6E-8DBF-F76999991729}"/>
              </a:ext>
            </a:extLst>
          </p:cNvPr>
          <p:cNvSpPr/>
          <p:nvPr userDrawn="1"/>
        </p:nvSpPr>
        <p:spPr>
          <a:xfrm>
            <a:off x="8739164" y="999930"/>
            <a:ext cx="2360636" cy="48581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B14718B-CBD7-4322-8090-8A05FAB515A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55688" y="973063"/>
            <a:ext cx="2360636" cy="2459420"/>
          </a:xfrm>
          <a:custGeom>
            <a:avLst/>
            <a:gdLst>
              <a:gd name="connsiteX0" fmla="*/ 0 w 2360636"/>
              <a:gd name="connsiteY0" fmla="*/ 0 h 2360636"/>
              <a:gd name="connsiteX1" fmla="*/ 2360636 w 2360636"/>
              <a:gd name="connsiteY1" fmla="*/ 0 h 2360636"/>
              <a:gd name="connsiteX2" fmla="*/ 2360636 w 2360636"/>
              <a:gd name="connsiteY2" fmla="*/ 2360636 h 2360636"/>
              <a:gd name="connsiteX3" fmla="*/ 0 w 2360636"/>
              <a:gd name="connsiteY3" fmla="*/ 2360636 h 2360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0636" h="2360636">
                <a:moveTo>
                  <a:pt x="0" y="0"/>
                </a:moveTo>
                <a:lnTo>
                  <a:pt x="2360636" y="0"/>
                </a:lnTo>
                <a:lnTo>
                  <a:pt x="2360636" y="2360636"/>
                </a:lnTo>
                <a:lnTo>
                  <a:pt x="0" y="2360636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883E19F-7A92-45F9-A645-4E9677B8868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616847" y="973063"/>
            <a:ext cx="2360636" cy="2459420"/>
          </a:xfrm>
          <a:custGeom>
            <a:avLst/>
            <a:gdLst>
              <a:gd name="connsiteX0" fmla="*/ 0 w 2360636"/>
              <a:gd name="connsiteY0" fmla="*/ 0 h 2360636"/>
              <a:gd name="connsiteX1" fmla="*/ 2360636 w 2360636"/>
              <a:gd name="connsiteY1" fmla="*/ 0 h 2360636"/>
              <a:gd name="connsiteX2" fmla="*/ 2360636 w 2360636"/>
              <a:gd name="connsiteY2" fmla="*/ 2360636 h 2360636"/>
              <a:gd name="connsiteX3" fmla="*/ 0 w 2360636"/>
              <a:gd name="connsiteY3" fmla="*/ 2360636 h 2360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0636" h="2360636">
                <a:moveTo>
                  <a:pt x="0" y="0"/>
                </a:moveTo>
                <a:lnTo>
                  <a:pt x="2360636" y="0"/>
                </a:lnTo>
                <a:lnTo>
                  <a:pt x="2360636" y="2360636"/>
                </a:lnTo>
                <a:lnTo>
                  <a:pt x="0" y="2360636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A86F49EB-48EB-4390-82E7-52D7566FF16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178006" y="973063"/>
            <a:ext cx="2360636" cy="2459420"/>
          </a:xfrm>
          <a:custGeom>
            <a:avLst/>
            <a:gdLst>
              <a:gd name="connsiteX0" fmla="*/ 0 w 2360636"/>
              <a:gd name="connsiteY0" fmla="*/ 0 h 2360636"/>
              <a:gd name="connsiteX1" fmla="*/ 2360636 w 2360636"/>
              <a:gd name="connsiteY1" fmla="*/ 0 h 2360636"/>
              <a:gd name="connsiteX2" fmla="*/ 2360636 w 2360636"/>
              <a:gd name="connsiteY2" fmla="*/ 2360636 h 2360636"/>
              <a:gd name="connsiteX3" fmla="*/ 0 w 2360636"/>
              <a:gd name="connsiteY3" fmla="*/ 2360636 h 2360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0636" h="2360636">
                <a:moveTo>
                  <a:pt x="0" y="0"/>
                </a:moveTo>
                <a:lnTo>
                  <a:pt x="2360636" y="0"/>
                </a:lnTo>
                <a:lnTo>
                  <a:pt x="2360636" y="2360636"/>
                </a:lnTo>
                <a:lnTo>
                  <a:pt x="0" y="2360636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612F62FC-BC3C-414E-99F1-AA3DCEC5371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739164" y="973063"/>
            <a:ext cx="2360636" cy="2459420"/>
          </a:xfrm>
          <a:custGeom>
            <a:avLst/>
            <a:gdLst>
              <a:gd name="connsiteX0" fmla="*/ 0 w 2360636"/>
              <a:gd name="connsiteY0" fmla="*/ 0 h 2360636"/>
              <a:gd name="connsiteX1" fmla="*/ 2360636 w 2360636"/>
              <a:gd name="connsiteY1" fmla="*/ 0 h 2360636"/>
              <a:gd name="connsiteX2" fmla="*/ 2360636 w 2360636"/>
              <a:gd name="connsiteY2" fmla="*/ 2360636 h 2360636"/>
              <a:gd name="connsiteX3" fmla="*/ 0 w 2360636"/>
              <a:gd name="connsiteY3" fmla="*/ 2360636 h 2360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0636" h="2360636">
                <a:moveTo>
                  <a:pt x="0" y="0"/>
                </a:moveTo>
                <a:lnTo>
                  <a:pt x="2360636" y="0"/>
                </a:lnTo>
                <a:lnTo>
                  <a:pt x="2360636" y="2360636"/>
                </a:lnTo>
                <a:lnTo>
                  <a:pt x="0" y="2360636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9274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4D4B3CB-6F96-46EE-823E-9E93B3A7168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1"/>
            <a:ext cx="6897312" cy="6857995"/>
          </a:xfrm>
          <a:custGeom>
            <a:avLst/>
            <a:gdLst>
              <a:gd name="connsiteX0" fmla="*/ 0 w 6897312"/>
              <a:gd name="connsiteY0" fmla="*/ 0 h 6857995"/>
              <a:gd name="connsiteX1" fmla="*/ 4065234 w 6897312"/>
              <a:gd name="connsiteY1" fmla="*/ 0 h 6857995"/>
              <a:gd name="connsiteX2" fmla="*/ 6897312 w 6897312"/>
              <a:gd name="connsiteY2" fmla="*/ 6857995 h 6857995"/>
              <a:gd name="connsiteX3" fmla="*/ 0 w 6897312"/>
              <a:gd name="connsiteY3" fmla="*/ 6857995 h 6857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97312" h="6857995">
                <a:moveTo>
                  <a:pt x="0" y="0"/>
                </a:moveTo>
                <a:lnTo>
                  <a:pt x="4065234" y="0"/>
                </a:lnTo>
                <a:lnTo>
                  <a:pt x="6897312" y="6857995"/>
                </a:lnTo>
                <a:lnTo>
                  <a:pt x="0" y="6857995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15426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6901D5F2-74CB-43B2-AF0C-4FC2AA2F630C}"/>
              </a:ext>
            </a:extLst>
          </p:cNvPr>
          <p:cNvSpPr/>
          <p:nvPr/>
        </p:nvSpPr>
        <p:spPr>
          <a:xfrm>
            <a:off x="0" y="4152488"/>
            <a:ext cx="1809004" cy="2705512"/>
          </a:xfrm>
          <a:custGeom>
            <a:avLst/>
            <a:gdLst>
              <a:gd name="connsiteX0" fmla="*/ 1809005 w 1809004"/>
              <a:gd name="connsiteY0" fmla="*/ 2705512 h 2705512"/>
              <a:gd name="connsiteX1" fmla="*/ 0 w 1809004"/>
              <a:gd name="connsiteY1" fmla="*/ 2705512 h 2705512"/>
              <a:gd name="connsiteX2" fmla="*/ 0 w 1809004"/>
              <a:gd name="connsiteY2" fmla="*/ 0 h 2705512"/>
              <a:gd name="connsiteX3" fmla="*/ 1809005 w 1809004"/>
              <a:gd name="connsiteY3" fmla="*/ 2705512 h 2705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09004" h="2705512">
                <a:moveTo>
                  <a:pt x="1809005" y="2705512"/>
                </a:moveTo>
                <a:lnTo>
                  <a:pt x="0" y="2705512"/>
                </a:lnTo>
                <a:lnTo>
                  <a:pt x="0" y="0"/>
                </a:lnTo>
                <a:cubicBezTo>
                  <a:pt x="975309" y="264384"/>
                  <a:pt x="1723351" y="1359608"/>
                  <a:pt x="1809005" y="2705512"/>
                </a:cubicBezTo>
                <a:close/>
              </a:path>
            </a:pathLst>
          </a:custGeom>
          <a:solidFill>
            <a:schemeClr val="accent4"/>
          </a:solidFill>
          <a:ln w="5705" cap="rnd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C1A6B0E8-08A5-43EC-8230-703A9A083758}"/>
              </a:ext>
            </a:extLst>
          </p:cNvPr>
          <p:cNvSpPr/>
          <p:nvPr/>
        </p:nvSpPr>
        <p:spPr>
          <a:xfrm>
            <a:off x="10038668" y="2855"/>
            <a:ext cx="2153332" cy="1958041"/>
          </a:xfrm>
          <a:custGeom>
            <a:avLst/>
            <a:gdLst>
              <a:gd name="connsiteX0" fmla="*/ 2153332 w 2153332"/>
              <a:gd name="connsiteY0" fmla="*/ 0 h 1958041"/>
              <a:gd name="connsiteX1" fmla="*/ 2153332 w 2153332"/>
              <a:gd name="connsiteY1" fmla="*/ 1958042 h 1958041"/>
              <a:gd name="connsiteX2" fmla="*/ 216989 w 2153332"/>
              <a:gd name="connsiteY2" fmla="*/ 401430 h 1958041"/>
              <a:gd name="connsiteX3" fmla="*/ 0 w 2153332"/>
              <a:gd name="connsiteY3" fmla="*/ 571 h 1958041"/>
              <a:gd name="connsiteX4" fmla="*/ 2153332 w 2153332"/>
              <a:gd name="connsiteY4" fmla="*/ 571 h 1958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53332" h="1958041">
                <a:moveTo>
                  <a:pt x="2153332" y="0"/>
                </a:moveTo>
                <a:lnTo>
                  <a:pt x="2153332" y="1958042"/>
                </a:lnTo>
                <a:cubicBezTo>
                  <a:pt x="1429273" y="1751902"/>
                  <a:pt x="711496" y="1204290"/>
                  <a:pt x="216989" y="401430"/>
                </a:cubicBezTo>
                <a:cubicBezTo>
                  <a:pt x="135903" y="269523"/>
                  <a:pt x="63954" y="135904"/>
                  <a:pt x="0" y="571"/>
                </a:cubicBezTo>
                <a:lnTo>
                  <a:pt x="2153332" y="571"/>
                </a:lnTo>
                <a:close/>
              </a:path>
            </a:pathLst>
          </a:custGeom>
          <a:solidFill>
            <a:schemeClr val="accent3">
              <a:lumMod val="90000"/>
            </a:schemeClr>
          </a:solidFill>
          <a:ln w="5705" cap="rnd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948BD98-9C99-47A3-8AD7-59BCB4429D16}"/>
              </a:ext>
            </a:extLst>
          </p:cNvPr>
          <p:cNvGrpSpPr/>
          <p:nvPr/>
        </p:nvGrpSpPr>
        <p:grpSpPr>
          <a:xfrm>
            <a:off x="6829425" y="5939459"/>
            <a:ext cx="3495334" cy="918542"/>
            <a:chOff x="6875343" y="5776687"/>
            <a:chExt cx="4114732" cy="1081314"/>
          </a:xfrm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AE882F7-B705-4941-BF70-A21EFECDC6E3}"/>
                </a:ext>
              </a:extLst>
            </p:cNvPr>
            <p:cNvSpPr/>
            <p:nvPr/>
          </p:nvSpPr>
          <p:spPr>
            <a:xfrm>
              <a:off x="7831324" y="5776687"/>
              <a:ext cx="3158751" cy="1081314"/>
            </a:xfrm>
            <a:custGeom>
              <a:avLst/>
              <a:gdLst>
                <a:gd name="connsiteX0" fmla="*/ 2201869 w 2201869"/>
                <a:gd name="connsiteY0" fmla="*/ 753752 h 753751"/>
                <a:gd name="connsiteX1" fmla="*/ 0 w 2201869"/>
                <a:gd name="connsiteY1" fmla="*/ 753752 h 753751"/>
                <a:gd name="connsiteX2" fmla="*/ 1100935 w 2201869"/>
                <a:gd name="connsiteY2" fmla="*/ 0 h 753751"/>
                <a:gd name="connsiteX3" fmla="*/ 2201869 w 2201869"/>
                <a:gd name="connsiteY3" fmla="*/ 753752 h 753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01869" h="753751">
                  <a:moveTo>
                    <a:pt x="2201869" y="753752"/>
                  </a:moveTo>
                  <a:lnTo>
                    <a:pt x="0" y="753752"/>
                  </a:lnTo>
                  <a:cubicBezTo>
                    <a:pt x="170736" y="312350"/>
                    <a:pt x="599575" y="0"/>
                    <a:pt x="1100935" y="0"/>
                  </a:cubicBezTo>
                  <a:cubicBezTo>
                    <a:pt x="1602865" y="0"/>
                    <a:pt x="2031133" y="312350"/>
                    <a:pt x="2201869" y="753752"/>
                  </a:cubicBezTo>
                  <a:close/>
                </a:path>
              </a:pathLst>
            </a:custGeom>
            <a:solidFill>
              <a:schemeClr val="accent4"/>
            </a:solidFill>
            <a:ln w="5705" cap="rnd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B2C0BA2-FED2-42AF-9D18-A3D4923256FC}"/>
                </a:ext>
              </a:extLst>
            </p:cNvPr>
            <p:cNvSpPr/>
            <p:nvPr/>
          </p:nvSpPr>
          <p:spPr>
            <a:xfrm>
              <a:off x="6875343" y="5833208"/>
              <a:ext cx="601276" cy="601276"/>
            </a:xfrm>
            <a:custGeom>
              <a:avLst/>
              <a:gdLst>
                <a:gd name="connsiteX0" fmla="*/ 419132 w 419131"/>
                <a:gd name="connsiteY0" fmla="*/ 209566 h 419131"/>
                <a:gd name="connsiteX1" fmla="*/ 209566 w 419131"/>
                <a:gd name="connsiteY1" fmla="*/ 419131 h 419131"/>
                <a:gd name="connsiteX2" fmla="*/ 0 w 419131"/>
                <a:gd name="connsiteY2" fmla="*/ 209566 h 419131"/>
                <a:gd name="connsiteX3" fmla="*/ 209566 w 419131"/>
                <a:gd name="connsiteY3" fmla="*/ 0 h 419131"/>
                <a:gd name="connsiteX4" fmla="*/ 419132 w 419131"/>
                <a:gd name="connsiteY4" fmla="*/ 209566 h 419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9131" h="419131">
                  <a:moveTo>
                    <a:pt x="419132" y="209566"/>
                  </a:moveTo>
                  <a:cubicBezTo>
                    <a:pt x="419132" y="325305"/>
                    <a:pt x="325306" y="419131"/>
                    <a:pt x="209566" y="419131"/>
                  </a:cubicBezTo>
                  <a:cubicBezTo>
                    <a:pt x="93827" y="419131"/>
                    <a:pt x="0" y="325305"/>
                    <a:pt x="0" y="209566"/>
                  </a:cubicBezTo>
                  <a:cubicBezTo>
                    <a:pt x="0" y="93826"/>
                    <a:pt x="93826" y="0"/>
                    <a:pt x="209566" y="0"/>
                  </a:cubicBezTo>
                  <a:cubicBezTo>
                    <a:pt x="325306" y="0"/>
                    <a:pt x="419132" y="93826"/>
                    <a:pt x="419132" y="209566"/>
                  </a:cubicBezTo>
                  <a:close/>
                </a:path>
              </a:pathLst>
            </a:custGeom>
            <a:solidFill>
              <a:schemeClr val="accent3">
                <a:lumMod val="90000"/>
              </a:schemeClr>
            </a:solidFill>
            <a:ln w="5705" cap="rnd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3535552F-C1DE-4037-8D16-10256F9B060E}"/>
              </a:ext>
            </a:extLst>
          </p:cNvPr>
          <p:cNvSpPr/>
          <p:nvPr/>
        </p:nvSpPr>
        <p:spPr>
          <a:xfrm>
            <a:off x="1055688" y="692150"/>
            <a:ext cx="465924" cy="465924"/>
          </a:xfrm>
          <a:custGeom>
            <a:avLst/>
            <a:gdLst>
              <a:gd name="connsiteX0" fmla="*/ 419132 w 419131"/>
              <a:gd name="connsiteY0" fmla="*/ 209566 h 419131"/>
              <a:gd name="connsiteX1" fmla="*/ 209566 w 419131"/>
              <a:gd name="connsiteY1" fmla="*/ 419131 h 419131"/>
              <a:gd name="connsiteX2" fmla="*/ 0 w 419131"/>
              <a:gd name="connsiteY2" fmla="*/ 209566 h 419131"/>
              <a:gd name="connsiteX3" fmla="*/ 209566 w 419131"/>
              <a:gd name="connsiteY3" fmla="*/ 0 h 419131"/>
              <a:gd name="connsiteX4" fmla="*/ 419132 w 419131"/>
              <a:gd name="connsiteY4" fmla="*/ 209566 h 419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9131" h="419131">
                <a:moveTo>
                  <a:pt x="419132" y="209566"/>
                </a:moveTo>
                <a:cubicBezTo>
                  <a:pt x="419132" y="325305"/>
                  <a:pt x="325306" y="419131"/>
                  <a:pt x="209566" y="419131"/>
                </a:cubicBezTo>
                <a:cubicBezTo>
                  <a:pt x="93827" y="419131"/>
                  <a:pt x="0" y="325305"/>
                  <a:pt x="0" y="209566"/>
                </a:cubicBezTo>
                <a:cubicBezTo>
                  <a:pt x="0" y="93826"/>
                  <a:pt x="93826" y="0"/>
                  <a:pt x="209566" y="0"/>
                </a:cubicBezTo>
                <a:cubicBezTo>
                  <a:pt x="325306" y="0"/>
                  <a:pt x="419132" y="93826"/>
                  <a:pt x="419132" y="209566"/>
                </a:cubicBezTo>
                <a:close/>
              </a:path>
            </a:pathLst>
          </a:custGeom>
          <a:solidFill>
            <a:schemeClr val="accent3">
              <a:lumMod val="90000"/>
            </a:schemeClr>
          </a:solidFill>
          <a:ln w="5705" cap="rnd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001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FDA5A3BA-3CAE-4905-A3BE-944ACE612A19}"/>
              </a:ext>
            </a:extLst>
          </p:cNvPr>
          <p:cNvGrpSpPr/>
          <p:nvPr userDrawn="1"/>
        </p:nvGrpSpPr>
        <p:grpSpPr>
          <a:xfrm flipH="1">
            <a:off x="0" y="-918936"/>
            <a:ext cx="12192000" cy="8701976"/>
            <a:chOff x="0" y="-918936"/>
            <a:chExt cx="12192000" cy="8701976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58575CD8-7256-412D-8BDC-90D35951D0A3}"/>
                </a:ext>
              </a:extLst>
            </p:cNvPr>
            <p:cNvGrpSpPr/>
            <p:nvPr/>
          </p:nvGrpSpPr>
          <p:grpSpPr>
            <a:xfrm>
              <a:off x="0" y="-918936"/>
              <a:ext cx="9357667" cy="3204640"/>
              <a:chOff x="0" y="-918936"/>
              <a:chExt cx="9357667" cy="3204640"/>
            </a:xfrm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8D4E2F92-CA02-4C55-8AF4-5DC09463F2AC}"/>
                  </a:ext>
                </a:extLst>
              </p:cNvPr>
              <p:cNvSpPr/>
              <p:nvPr/>
            </p:nvSpPr>
            <p:spPr>
              <a:xfrm rot="661300" flipH="1">
                <a:off x="29452" y="-918936"/>
                <a:ext cx="9328215" cy="2954913"/>
              </a:xfrm>
              <a:custGeom>
                <a:avLst/>
                <a:gdLst>
                  <a:gd name="connsiteX0" fmla="*/ 9328215 w 9328215"/>
                  <a:gd name="connsiteY0" fmla="*/ 1816883 h 2954913"/>
                  <a:gd name="connsiteX1" fmla="*/ 0 w 9328215"/>
                  <a:gd name="connsiteY1" fmla="*/ 0 h 2954913"/>
                  <a:gd name="connsiteX2" fmla="*/ 124960 w 9328215"/>
                  <a:gd name="connsiteY2" fmla="*/ 150941 h 2954913"/>
                  <a:gd name="connsiteX3" fmla="*/ 3396704 w 9328215"/>
                  <a:gd name="connsiteY3" fmla="*/ 2465499 h 2954913"/>
                  <a:gd name="connsiteX4" fmla="*/ 9271399 w 9328215"/>
                  <a:gd name="connsiteY4" fmla="*/ 1859645 h 2954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28215" h="2954913">
                    <a:moveTo>
                      <a:pt x="9328215" y="1816883"/>
                    </a:moveTo>
                    <a:lnTo>
                      <a:pt x="0" y="0"/>
                    </a:lnTo>
                    <a:lnTo>
                      <a:pt x="124960" y="150941"/>
                    </a:lnTo>
                    <a:cubicBezTo>
                      <a:pt x="913888" y="1064327"/>
                      <a:pt x="1973800" y="1863911"/>
                      <a:pt x="3396704" y="2465499"/>
                    </a:cubicBezTo>
                    <a:cubicBezTo>
                      <a:pt x="5466385" y="3340536"/>
                      <a:pt x="7675698" y="2983695"/>
                      <a:pt x="9271399" y="1859645"/>
                    </a:cubicBez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E8F37066-AE58-4B1B-8EBB-0783AB76C856}"/>
                  </a:ext>
                </a:extLst>
              </p:cNvPr>
              <p:cNvSpPr/>
              <p:nvPr/>
            </p:nvSpPr>
            <p:spPr>
              <a:xfrm>
                <a:off x="0" y="1"/>
                <a:ext cx="4657196" cy="2285703"/>
              </a:xfrm>
              <a:custGeom>
                <a:avLst/>
                <a:gdLst>
                  <a:gd name="connsiteX0" fmla="*/ 0 w 4657196"/>
                  <a:gd name="connsiteY0" fmla="*/ 0 h 2285703"/>
                  <a:gd name="connsiteX1" fmla="*/ 4657196 w 4657196"/>
                  <a:gd name="connsiteY1" fmla="*/ 0 h 2285703"/>
                  <a:gd name="connsiteX2" fmla="*/ 4656605 w 4657196"/>
                  <a:gd name="connsiteY2" fmla="*/ 52031 h 2285703"/>
                  <a:gd name="connsiteX3" fmla="*/ 1093046 w 4657196"/>
                  <a:gd name="connsiteY3" fmla="*/ 2071576 h 2285703"/>
                  <a:gd name="connsiteX4" fmla="*/ 209555 w 4657196"/>
                  <a:gd name="connsiteY4" fmla="*/ 1569535 h 2285703"/>
                  <a:gd name="connsiteX5" fmla="*/ 0 w 4657196"/>
                  <a:gd name="connsiteY5" fmla="*/ 1397585 h 2285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657196" h="2285703">
                    <a:moveTo>
                      <a:pt x="0" y="0"/>
                    </a:moveTo>
                    <a:lnTo>
                      <a:pt x="4657196" y="0"/>
                    </a:lnTo>
                    <a:lnTo>
                      <a:pt x="4656605" y="52031"/>
                    </a:lnTo>
                    <a:cubicBezTo>
                      <a:pt x="4576256" y="1688790"/>
                      <a:pt x="2734303" y="2765480"/>
                      <a:pt x="1093046" y="2071576"/>
                    </a:cubicBezTo>
                    <a:cubicBezTo>
                      <a:pt x="753476" y="1928009"/>
                      <a:pt x="461156" y="1758670"/>
                      <a:pt x="209555" y="1569535"/>
                    </a:cubicBezTo>
                    <a:lnTo>
                      <a:pt x="0" y="1397585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E97BFB4C-F655-4CD6-867C-C012ACE84E59}"/>
                </a:ext>
              </a:extLst>
            </p:cNvPr>
            <p:cNvGrpSpPr/>
            <p:nvPr/>
          </p:nvGrpSpPr>
          <p:grpSpPr>
            <a:xfrm rot="10800000">
              <a:off x="2834333" y="4578400"/>
              <a:ext cx="9357667" cy="3204640"/>
              <a:chOff x="0" y="-918936"/>
              <a:chExt cx="9357667" cy="3204640"/>
            </a:xfrm>
          </p:grpSpPr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0265CE2F-6367-4B8F-A5F2-C1408D157D44}"/>
                  </a:ext>
                </a:extLst>
              </p:cNvPr>
              <p:cNvSpPr/>
              <p:nvPr/>
            </p:nvSpPr>
            <p:spPr>
              <a:xfrm rot="661300" flipH="1">
                <a:off x="29452" y="-918936"/>
                <a:ext cx="9328215" cy="2954913"/>
              </a:xfrm>
              <a:custGeom>
                <a:avLst/>
                <a:gdLst>
                  <a:gd name="connsiteX0" fmla="*/ 9328215 w 9328215"/>
                  <a:gd name="connsiteY0" fmla="*/ 1816883 h 2954913"/>
                  <a:gd name="connsiteX1" fmla="*/ 0 w 9328215"/>
                  <a:gd name="connsiteY1" fmla="*/ 0 h 2954913"/>
                  <a:gd name="connsiteX2" fmla="*/ 124960 w 9328215"/>
                  <a:gd name="connsiteY2" fmla="*/ 150941 h 2954913"/>
                  <a:gd name="connsiteX3" fmla="*/ 3396704 w 9328215"/>
                  <a:gd name="connsiteY3" fmla="*/ 2465499 h 2954913"/>
                  <a:gd name="connsiteX4" fmla="*/ 9271399 w 9328215"/>
                  <a:gd name="connsiteY4" fmla="*/ 1859645 h 2954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28215" h="2954913">
                    <a:moveTo>
                      <a:pt x="9328215" y="1816883"/>
                    </a:moveTo>
                    <a:lnTo>
                      <a:pt x="0" y="0"/>
                    </a:lnTo>
                    <a:lnTo>
                      <a:pt x="124960" y="150941"/>
                    </a:lnTo>
                    <a:cubicBezTo>
                      <a:pt x="913888" y="1064327"/>
                      <a:pt x="1973800" y="1863911"/>
                      <a:pt x="3396704" y="2465499"/>
                    </a:cubicBezTo>
                    <a:cubicBezTo>
                      <a:pt x="5466385" y="3340536"/>
                      <a:pt x="7675698" y="2983695"/>
                      <a:pt x="9271399" y="1859645"/>
                    </a:cubicBez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CE5F0B8E-52AE-4380-8BF8-F4162C0676F1}"/>
                  </a:ext>
                </a:extLst>
              </p:cNvPr>
              <p:cNvSpPr/>
              <p:nvPr/>
            </p:nvSpPr>
            <p:spPr>
              <a:xfrm>
                <a:off x="0" y="1"/>
                <a:ext cx="4657196" cy="2285703"/>
              </a:xfrm>
              <a:custGeom>
                <a:avLst/>
                <a:gdLst>
                  <a:gd name="connsiteX0" fmla="*/ 0 w 4657196"/>
                  <a:gd name="connsiteY0" fmla="*/ 0 h 2285703"/>
                  <a:gd name="connsiteX1" fmla="*/ 4657196 w 4657196"/>
                  <a:gd name="connsiteY1" fmla="*/ 0 h 2285703"/>
                  <a:gd name="connsiteX2" fmla="*/ 4656605 w 4657196"/>
                  <a:gd name="connsiteY2" fmla="*/ 52031 h 2285703"/>
                  <a:gd name="connsiteX3" fmla="*/ 1093046 w 4657196"/>
                  <a:gd name="connsiteY3" fmla="*/ 2071576 h 2285703"/>
                  <a:gd name="connsiteX4" fmla="*/ 209555 w 4657196"/>
                  <a:gd name="connsiteY4" fmla="*/ 1569535 h 2285703"/>
                  <a:gd name="connsiteX5" fmla="*/ 0 w 4657196"/>
                  <a:gd name="connsiteY5" fmla="*/ 1397585 h 2285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657196" h="2285703">
                    <a:moveTo>
                      <a:pt x="0" y="0"/>
                    </a:moveTo>
                    <a:lnTo>
                      <a:pt x="4657196" y="0"/>
                    </a:lnTo>
                    <a:lnTo>
                      <a:pt x="4656605" y="52031"/>
                    </a:lnTo>
                    <a:cubicBezTo>
                      <a:pt x="4576256" y="1688790"/>
                      <a:pt x="2734303" y="2765480"/>
                      <a:pt x="1093046" y="2071576"/>
                    </a:cubicBezTo>
                    <a:cubicBezTo>
                      <a:pt x="753476" y="1928009"/>
                      <a:pt x="461156" y="1758670"/>
                      <a:pt x="209555" y="1569535"/>
                    </a:cubicBezTo>
                    <a:lnTo>
                      <a:pt x="0" y="1397585"/>
                    </a:lnTo>
                    <a:close/>
                  </a:path>
                </a:pathLst>
              </a:custGeom>
              <a:solidFill>
                <a:schemeClr val="accent3">
                  <a:lumMod val="9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131471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4F1ACAA1-5A29-427D-AE96-69B25E919AF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294828" y="1839411"/>
            <a:ext cx="1390650" cy="1390650"/>
          </a:xfrm>
          <a:custGeom>
            <a:avLst/>
            <a:gdLst>
              <a:gd name="connsiteX0" fmla="*/ 695325 w 1390650"/>
              <a:gd name="connsiteY0" fmla="*/ 0 h 1390650"/>
              <a:gd name="connsiteX1" fmla="*/ 1390650 w 1390650"/>
              <a:gd name="connsiteY1" fmla="*/ 695325 h 1390650"/>
              <a:gd name="connsiteX2" fmla="*/ 695325 w 1390650"/>
              <a:gd name="connsiteY2" fmla="*/ 1390650 h 1390650"/>
              <a:gd name="connsiteX3" fmla="*/ 0 w 1390650"/>
              <a:gd name="connsiteY3" fmla="*/ 695325 h 1390650"/>
              <a:gd name="connsiteX4" fmla="*/ 695325 w 1390650"/>
              <a:gd name="connsiteY4" fmla="*/ 0 h 1390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0650" h="1390650">
                <a:moveTo>
                  <a:pt x="695325" y="0"/>
                </a:moveTo>
                <a:cubicBezTo>
                  <a:pt x="1079342" y="0"/>
                  <a:pt x="1390650" y="311308"/>
                  <a:pt x="1390650" y="695325"/>
                </a:cubicBezTo>
                <a:cubicBezTo>
                  <a:pt x="1390650" y="1079342"/>
                  <a:pt x="1079342" y="1390650"/>
                  <a:pt x="695325" y="1390650"/>
                </a:cubicBezTo>
                <a:cubicBezTo>
                  <a:pt x="311308" y="1390650"/>
                  <a:pt x="0" y="1079342"/>
                  <a:pt x="0" y="695325"/>
                </a:cubicBezTo>
                <a:cubicBezTo>
                  <a:pt x="0" y="311308"/>
                  <a:pt x="311308" y="0"/>
                  <a:pt x="695325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BFBEDE63-3846-4FC7-AC3F-E95157C8901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602666" y="1839411"/>
            <a:ext cx="1390650" cy="1390650"/>
          </a:xfrm>
          <a:custGeom>
            <a:avLst/>
            <a:gdLst>
              <a:gd name="connsiteX0" fmla="*/ 695325 w 1390650"/>
              <a:gd name="connsiteY0" fmla="*/ 0 h 1390650"/>
              <a:gd name="connsiteX1" fmla="*/ 1390650 w 1390650"/>
              <a:gd name="connsiteY1" fmla="*/ 695325 h 1390650"/>
              <a:gd name="connsiteX2" fmla="*/ 695325 w 1390650"/>
              <a:gd name="connsiteY2" fmla="*/ 1390650 h 1390650"/>
              <a:gd name="connsiteX3" fmla="*/ 0 w 1390650"/>
              <a:gd name="connsiteY3" fmla="*/ 695325 h 1390650"/>
              <a:gd name="connsiteX4" fmla="*/ 695325 w 1390650"/>
              <a:gd name="connsiteY4" fmla="*/ 0 h 1390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0650" h="1390650">
                <a:moveTo>
                  <a:pt x="695325" y="0"/>
                </a:moveTo>
                <a:cubicBezTo>
                  <a:pt x="1079342" y="0"/>
                  <a:pt x="1390650" y="311308"/>
                  <a:pt x="1390650" y="695325"/>
                </a:cubicBezTo>
                <a:cubicBezTo>
                  <a:pt x="1390650" y="1079342"/>
                  <a:pt x="1079342" y="1390650"/>
                  <a:pt x="695325" y="1390650"/>
                </a:cubicBezTo>
                <a:cubicBezTo>
                  <a:pt x="311308" y="1390650"/>
                  <a:pt x="0" y="1079342"/>
                  <a:pt x="0" y="695325"/>
                </a:cubicBezTo>
                <a:cubicBezTo>
                  <a:pt x="0" y="311308"/>
                  <a:pt x="311308" y="0"/>
                  <a:pt x="695325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0BC7E09D-DE43-44BF-969B-D0E3FEE58CF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986990" y="1839411"/>
            <a:ext cx="1390650" cy="1390650"/>
          </a:xfrm>
          <a:custGeom>
            <a:avLst/>
            <a:gdLst>
              <a:gd name="connsiteX0" fmla="*/ 695325 w 1390650"/>
              <a:gd name="connsiteY0" fmla="*/ 0 h 1390650"/>
              <a:gd name="connsiteX1" fmla="*/ 1390650 w 1390650"/>
              <a:gd name="connsiteY1" fmla="*/ 695325 h 1390650"/>
              <a:gd name="connsiteX2" fmla="*/ 695325 w 1390650"/>
              <a:gd name="connsiteY2" fmla="*/ 1390650 h 1390650"/>
              <a:gd name="connsiteX3" fmla="*/ 0 w 1390650"/>
              <a:gd name="connsiteY3" fmla="*/ 695325 h 1390650"/>
              <a:gd name="connsiteX4" fmla="*/ 695325 w 1390650"/>
              <a:gd name="connsiteY4" fmla="*/ 0 h 1390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0650" h="1390650">
                <a:moveTo>
                  <a:pt x="695325" y="0"/>
                </a:moveTo>
                <a:cubicBezTo>
                  <a:pt x="1079342" y="0"/>
                  <a:pt x="1390650" y="311308"/>
                  <a:pt x="1390650" y="695325"/>
                </a:cubicBezTo>
                <a:cubicBezTo>
                  <a:pt x="1390650" y="1079342"/>
                  <a:pt x="1079342" y="1390650"/>
                  <a:pt x="695325" y="1390650"/>
                </a:cubicBezTo>
                <a:cubicBezTo>
                  <a:pt x="311308" y="1390650"/>
                  <a:pt x="0" y="1079342"/>
                  <a:pt x="0" y="695325"/>
                </a:cubicBezTo>
                <a:cubicBezTo>
                  <a:pt x="0" y="311308"/>
                  <a:pt x="311308" y="0"/>
                  <a:pt x="695325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1367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78B479B2-B8D8-43A8-AD3F-B35CA9C3F19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162514" y="3287536"/>
            <a:ext cx="3029486" cy="3570460"/>
          </a:xfrm>
          <a:custGeom>
            <a:avLst/>
            <a:gdLst>
              <a:gd name="connsiteX0" fmla="*/ 0 w 3029486"/>
              <a:gd name="connsiteY0" fmla="*/ 0 h 3570460"/>
              <a:gd name="connsiteX1" fmla="*/ 3029486 w 3029486"/>
              <a:gd name="connsiteY1" fmla="*/ 0 h 3570460"/>
              <a:gd name="connsiteX2" fmla="*/ 3029486 w 3029486"/>
              <a:gd name="connsiteY2" fmla="*/ 3570460 h 3570460"/>
              <a:gd name="connsiteX3" fmla="*/ 0 w 3029486"/>
              <a:gd name="connsiteY3" fmla="*/ 3570460 h 3570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29486" h="3570460">
                <a:moveTo>
                  <a:pt x="0" y="0"/>
                </a:moveTo>
                <a:lnTo>
                  <a:pt x="3029486" y="0"/>
                </a:lnTo>
                <a:lnTo>
                  <a:pt x="3029486" y="3570460"/>
                </a:lnTo>
                <a:lnTo>
                  <a:pt x="0" y="357046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8E03FE7-85B4-476A-9043-0F850751E95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86467" y="1"/>
            <a:ext cx="2272115" cy="3488000"/>
          </a:xfrm>
          <a:custGeom>
            <a:avLst/>
            <a:gdLst>
              <a:gd name="connsiteX0" fmla="*/ 0 w 2272115"/>
              <a:gd name="connsiteY0" fmla="*/ 0 h 3488000"/>
              <a:gd name="connsiteX1" fmla="*/ 2272115 w 2272115"/>
              <a:gd name="connsiteY1" fmla="*/ 0 h 3488000"/>
              <a:gd name="connsiteX2" fmla="*/ 2272115 w 2272115"/>
              <a:gd name="connsiteY2" fmla="*/ 3488000 h 3488000"/>
              <a:gd name="connsiteX3" fmla="*/ 0 w 2272115"/>
              <a:gd name="connsiteY3" fmla="*/ 3488000 h 348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72115" h="3488000">
                <a:moveTo>
                  <a:pt x="0" y="0"/>
                </a:moveTo>
                <a:lnTo>
                  <a:pt x="2272115" y="0"/>
                </a:lnTo>
                <a:lnTo>
                  <a:pt x="2272115" y="3488000"/>
                </a:lnTo>
                <a:lnTo>
                  <a:pt x="0" y="348800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61221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9256E2A-40BF-434C-87F5-B6BFF78CBEF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055688" y="713153"/>
            <a:ext cx="2715847" cy="2715847"/>
          </a:xfrm>
          <a:custGeom>
            <a:avLst/>
            <a:gdLst>
              <a:gd name="connsiteX0" fmla="*/ 71644 w 2715847"/>
              <a:gd name="connsiteY0" fmla="*/ 0 h 2715847"/>
              <a:gd name="connsiteX1" fmla="*/ 2644203 w 2715847"/>
              <a:gd name="connsiteY1" fmla="*/ 0 h 2715847"/>
              <a:gd name="connsiteX2" fmla="*/ 2715847 w 2715847"/>
              <a:gd name="connsiteY2" fmla="*/ 71644 h 2715847"/>
              <a:gd name="connsiteX3" fmla="*/ 2715847 w 2715847"/>
              <a:gd name="connsiteY3" fmla="*/ 2644203 h 2715847"/>
              <a:gd name="connsiteX4" fmla="*/ 2644203 w 2715847"/>
              <a:gd name="connsiteY4" fmla="*/ 2715847 h 2715847"/>
              <a:gd name="connsiteX5" fmla="*/ 71644 w 2715847"/>
              <a:gd name="connsiteY5" fmla="*/ 2715847 h 2715847"/>
              <a:gd name="connsiteX6" fmla="*/ 0 w 2715847"/>
              <a:gd name="connsiteY6" fmla="*/ 2644203 h 2715847"/>
              <a:gd name="connsiteX7" fmla="*/ 0 w 2715847"/>
              <a:gd name="connsiteY7" fmla="*/ 71644 h 2715847"/>
              <a:gd name="connsiteX8" fmla="*/ 71644 w 2715847"/>
              <a:gd name="connsiteY8" fmla="*/ 0 h 2715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15847" h="2715847">
                <a:moveTo>
                  <a:pt x="71644" y="0"/>
                </a:moveTo>
                <a:lnTo>
                  <a:pt x="2644203" y="0"/>
                </a:lnTo>
                <a:cubicBezTo>
                  <a:pt x="2683771" y="0"/>
                  <a:pt x="2715847" y="32076"/>
                  <a:pt x="2715847" y="71644"/>
                </a:cubicBezTo>
                <a:lnTo>
                  <a:pt x="2715847" y="2644203"/>
                </a:lnTo>
                <a:cubicBezTo>
                  <a:pt x="2715847" y="2683771"/>
                  <a:pt x="2683771" y="2715847"/>
                  <a:pt x="2644203" y="2715847"/>
                </a:cubicBezTo>
                <a:lnTo>
                  <a:pt x="71644" y="2715847"/>
                </a:lnTo>
                <a:cubicBezTo>
                  <a:pt x="32076" y="2715847"/>
                  <a:pt x="0" y="2683771"/>
                  <a:pt x="0" y="2644203"/>
                </a:cubicBezTo>
                <a:lnTo>
                  <a:pt x="0" y="71644"/>
                </a:lnTo>
                <a:cubicBezTo>
                  <a:pt x="0" y="32076"/>
                  <a:pt x="32076" y="0"/>
                  <a:pt x="71644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A867984D-644C-437C-A86B-5EA9D2C87E3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846940" y="713153"/>
            <a:ext cx="2715847" cy="2715847"/>
          </a:xfrm>
          <a:custGeom>
            <a:avLst/>
            <a:gdLst>
              <a:gd name="connsiteX0" fmla="*/ 71644 w 2715847"/>
              <a:gd name="connsiteY0" fmla="*/ 0 h 2715847"/>
              <a:gd name="connsiteX1" fmla="*/ 2644203 w 2715847"/>
              <a:gd name="connsiteY1" fmla="*/ 0 h 2715847"/>
              <a:gd name="connsiteX2" fmla="*/ 2715847 w 2715847"/>
              <a:gd name="connsiteY2" fmla="*/ 71644 h 2715847"/>
              <a:gd name="connsiteX3" fmla="*/ 2715847 w 2715847"/>
              <a:gd name="connsiteY3" fmla="*/ 2644203 h 2715847"/>
              <a:gd name="connsiteX4" fmla="*/ 2644203 w 2715847"/>
              <a:gd name="connsiteY4" fmla="*/ 2715847 h 2715847"/>
              <a:gd name="connsiteX5" fmla="*/ 71644 w 2715847"/>
              <a:gd name="connsiteY5" fmla="*/ 2715847 h 2715847"/>
              <a:gd name="connsiteX6" fmla="*/ 0 w 2715847"/>
              <a:gd name="connsiteY6" fmla="*/ 2644203 h 2715847"/>
              <a:gd name="connsiteX7" fmla="*/ 0 w 2715847"/>
              <a:gd name="connsiteY7" fmla="*/ 71644 h 2715847"/>
              <a:gd name="connsiteX8" fmla="*/ 71644 w 2715847"/>
              <a:gd name="connsiteY8" fmla="*/ 0 h 2715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15847" h="2715847">
                <a:moveTo>
                  <a:pt x="71644" y="0"/>
                </a:moveTo>
                <a:lnTo>
                  <a:pt x="2644203" y="0"/>
                </a:lnTo>
                <a:cubicBezTo>
                  <a:pt x="2683771" y="0"/>
                  <a:pt x="2715847" y="32076"/>
                  <a:pt x="2715847" y="71644"/>
                </a:cubicBezTo>
                <a:lnTo>
                  <a:pt x="2715847" y="2644203"/>
                </a:lnTo>
                <a:cubicBezTo>
                  <a:pt x="2715847" y="2683771"/>
                  <a:pt x="2683771" y="2715847"/>
                  <a:pt x="2644203" y="2715847"/>
                </a:cubicBezTo>
                <a:lnTo>
                  <a:pt x="71644" y="2715847"/>
                </a:lnTo>
                <a:cubicBezTo>
                  <a:pt x="32076" y="2715847"/>
                  <a:pt x="0" y="2683771"/>
                  <a:pt x="0" y="2644203"/>
                </a:cubicBezTo>
                <a:lnTo>
                  <a:pt x="0" y="71644"/>
                </a:lnTo>
                <a:cubicBezTo>
                  <a:pt x="0" y="32076"/>
                  <a:pt x="32076" y="0"/>
                  <a:pt x="71644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59440F7-9CEC-4B3C-9C17-8AD3E731A27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638192" y="3429001"/>
            <a:ext cx="4461608" cy="2715847"/>
          </a:xfrm>
          <a:custGeom>
            <a:avLst/>
            <a:gdLst>
              <a:gd name="connsiteX0" fmla="*/ 71644 w 4461608"/>
              <a:gd name="connsiteY0" fmla="*/ 0 h 2715847"/>
              <a:gd name="connsiteX1" fmla="*/ 4389964 w 4461608"/>
              <a:gd name="connsiteY1" fmla="*/ 0 h 2715847"/>
              <a:gd name="connsiteX2" fmla="*/ 4461608 w 4461608"/>
              <a:gd name="connsiteY2" fmla="*/ 71644 h 2715847"/>
              <a:gd name="connsiteX3" fmla="*/ 4461608 w 4461608"/>
              <a:gd name="connsiteY3" fmla="*/ 2644203 h 2715847"/>
              <a:gd name="connsiteX4" fmla="*/ 4389964 w 4461608"/>
              <a:gd name="connsiteY4" fmla="*/ 2715847 h 2715847"/>
              <a:gd name="connsiteX5" fmla="*/ 71644 w 4461608"/>
              <a:gd name="connsiteY5" fmla="*/ 2715847 h 2715847"/>
              <a:gd name="connsiteX6" fmla="*/ 0 w 4461608"/>
              <a:gd name="connsiteY6" fmla="*/ 2644203 h 2715847"/>
              <a:gd name="connsiteX7" fmla="*/ 0 w 4461608"/>
              <a:gd name="connsiteY7" fmla="*/ 71644 h 2715847"/>
              <a:gd name="connsiteX8" fmla="*/ 71644 w 4461608"/>
              <a:gd name="connsiteY8" fmla="*/ 0 h 2715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461608" h="2715847">
                <a:moveTo>
                  <a:pt x="71644" y="0"/>
                </a:moveTo>
                <a:lnTo>
                  <a:pt x="4389964" y="0"/>
                </a:lnTo>
                <a:cubicBezTo>
                  <a:pt x="4429532" y="0"/>
                  <a:pt x="4461608" y="32076"/>
                  <a:pt x="4461608" y="71644"/>
                </a:cubicBezTo>
                <a:lnTo>
                  <a:pt x="4461608" y="2644203"/>
                </a:lnTo>
                <a:cubicBezTo>
                  <a:pt x="4461608" y="2683771"/>
                  <a:pt x="4429532" y="2715847"/>
                  <a:pt x="4389964" y="2715847"/>
                </a:cubicBezTo>
                <a:lnTo>
                  <a:pt x="71644" y="2715847"/>
                </a:lnTo>
                <a:cubicBezTo>
                  <a:pt x="32076" y="2715847"/>
                  <a:pt x="0" y="2683771"/>
                  <a:pt x="0" y="2644203"/>
                </a:cubicBezTo>
                <a:lnTo>
                  <a:pt x="0" y="71644"/>
                </a:lnTo>
                <a:cubicBezTo>
                  <a:pt x="0" y="32076"/>
                  <a:pt x="32076" y="0"/>
                  <a:pt x="71644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009BD8D-D181-4E00-8628-ADF7FEE1CF85}"/>
              </a:ext>
            </a:extLst>
          </p:cNvPr>
          <p:cNvGrpSpPr/>
          <p:nvPr userDrawn="1"/>
        </p:nvGrpSpPr>
        <p:grpSpPr>
          <a:xfrm>
            <a:off x="1" y="2855"/>
            <a:ext cx="12191998" cy="6855144"/>
            <a:chOff x="1" y="2855"/>
            <a:chExt cx="12191998" cy="6855144"/>
          </a:xfrm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6F7F6624-4403-49D0-906B-723B7DDB48C1}"/>
                </a:ext>
              </a:extLst>
            </p:cNvPr>
            <p:cNvSpPr/>
            <p:nvPr/>
          </p:nvSpPr>
          <p:spPr>
            <a:xfrm>
              <a:off x="9855200" y="2855"/>
              <a:ext cx="2336799" cy="2124869"/>
            </a:xfrm>
            <a:custGeom>
              <a:avLst/>
              <a:gdLst>
                <a:gd name="connsiteX0" fmla="*/ 2153332 w 2153332"/>
                <a:gd name="connsiteY0" fmla="*/ 0 h 1958041"/>
                <a:gd name="connsiteX1" fmla="*/ 2153332 w 2153332"/>
                <a:gd name="connsiteY1" fmla="*/ 1958042 h 1958041"/>
                <a:gd name="connsiteX2" fmla="*/ 216989 w 2153332"/>
                <a:gd name="connsiteY2" fmla="*/ 401430 h 1958041"/>
                <a:gd name="connsiteX3" fmla="*/ 0 w 2153332"/>
                <a:gd name="connsiteY3" fmla="*/ 571 h 1958041"/>
                <a:gd name="connsiteX4" fmla="*/ 2153332 w 2153332"/>
                <a:gd name="connsiteY4" fmla="*/ 571 h 1958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53332" h="1958041">
                  <a:moveTo>
                    <a:pt x="2153332" y="0"/>
                  </a:moveTo>
                  <a:lnTo>
                    <a:pt x="2153332" y="1958042"/>
                  </a:lnTo>
                  <a:cubicBezTo>
                    <a:pt x="1429273" y="1751902"/>
                    <a:pt x="711496" y="1204290"/>
                    <a:pt x="216989" y="401430"/>
                  </a:cubicBezTo>
                  <a:cubicBezTo>
                    <a:pt x="135903" y="269523"/>
                    <a:pt x="63954" y="135904"/>
                    <a:pt x="0" y="571"/>
                  </a:cubicBezTo>
                  <a:lnTo>
                    <a:pt x="2153332" y="571"/>
                  </a:lnTo>
                  <a:close/>
                </a:path>
              </a:pathLst>
            </a:custGeom>
            <a:solidFill>
              <a:schemeClr val="accent3">
                <a:lumMod val="90000"/>
              </a:schemeClr>
            </a:solidFill>
            <a:ln w="5705" cap="rnd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E3E09C5E-6464-4ED4-A4AA-29CFF7C7A2FE}"/>
                </a:ext>
              </a:extLst>
            </p:cNvPr>
            <p:cNvSpPr/>
            <p:nvPr/>
          </p:nvSpPr>
          <p:spPr>
            <a:xfrm>
              <a:off x="1" y="5065486"/>
              <a:ext cx="1198540" cy="1792513"/>
            </a:xfrm>
            <a:custGeom>
              <a:avLst/>
              <a:gdLst>
                <a:gd name="connsiteX0" fmla="*/ 1809005 w 1809004"/>
                <a:gd name="connsiteY0" fmla="*/ 2705512 h 2705512"/>
                <a:gd name="connsiteX1" fmla="*/ 0 w 1809004"/>
                <a:gd name="connsiteY1" fmla="*/ 2705512 h 2705512"/>
                <a:gd name="connsiteX2" fmla="*/ 0 w 1809004"/>
                <a:gd name="connsiteY2" fmla="*/ 0 h 2705512"/>
                <a:gd name="connsiteX3" fmla="*/ 1809005 w 1809004"/>
                <a:gd name="connsiteY3" fmla="*/ 2705512 h 2705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09004" h="2705512">
                  <a:moveTo>
                    <a:pt x="1809005" y="2705512"/>
                  </a:moveTo>
                  <a:lnTo>
                    <a:pt x="0" y="2705512"/>
                  </a:lnTo>
                  <a:lnTo>
                    <a:pt x="0" y="0"/>
                  </a:lnTo>
                  <a:cubicBezTo>
                    <a:pt x="975309" y="264384"/>
                    <a:pt x="1723351" y="1359608"/>
                    <a:pt x="1809005" y="2705512"/>
                  </a:cubicBezTo>
                  <a:close/>
                </a:path>
              </a:pathLst>
            </a:custGeom>
            <a:solidFill>
              <a:schemeClr val="accent4"/>
            </a:solidFill>
            <a:ln w="5705" cap="rnd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9938020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B32B2D4-104A-4EA1-A737-FD144C64E97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448051" y="2532063"/>
            <a:ext cx="3076575" cy="1793875"/>
          </a:xfrm>
          <a:custGeom>
            <a:avLst/>
            <a:gdLst>
              <a:gd name="connsiteX0" fmla="*/ 58462 w 3076575"/>
              <a:gd name="connsiteY0" fmla="*/ 0 h 1793875"/>
              <a:gd name="connsiteX1" fmla="*/ 3018113 w 3076575"/>
              <a:gd name="connsiteY1" fmla="*/ 0 h 1793875"/>
              <a:gd name="connsiteX2" fmla="*/ 3076575 w 3076575"/>
              <a:gd name="connsiteY2" fmla="*/ 58462 h 1793875"/>
              <a:gd name="connsiteX3" fmla="*/ 3076575 w 3076575"/>
              <a:gd name="connsiteY3" fmla="*/ 1735413 h 1793875"/>
              <a:gd name="connsiteX4" fmla="*/ 3018113 w 3076575"/>
              <a:gd name="connsiteY4" fmla="*/ 1793875 h 1793875"/>
              <a:gd name="connsiteX5" fmla="*/ 58462 w 3076575"/>
              <a:gd name="connsiteY5" fmla="*/ 1793875 h 1793875"/>
              <a:gd name="connsiteX6" fmla="*/ 0 w 3076575"/>
              <a:gd name="connsiteY6" fmla="*/ 1735413 h 1793875"/>
              <a:gd name="connsiteX7" fmla="*/ 0 w 3076575"/>
              <a:gd name="connsiteY7" fmla="*/ 58462 h 1793875"/>
              <a:gd name="connsiteX8" fmla="*/ 58462 w 3076575"/>
              <a:gd name="connsiteY8" fmla="*/ 0 h 1793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76575" h="1793875">
                <a:moveTo>
                  <a:pt x="58462" y="0"/>
                </a:moveTo>
                <a:lnTo>
                  <a:pt x="3018113" y="0"/>
                </a:lnTo>
                <a:cubicBezTo>
                  <a:pt x="3050401" y="0"/>
                  <a:pt x="3076575" y="26174"/>
                  <a:pt x="3076575" y="58462"/>
                </a:cubicBezTo>
                <a:lnTo>
                  <a:pt x="3076575" y="1735413"/>
                </a:lnTo>
                <a:cubicBezTo>
                  <a:pt x="3076575" y="1767701"/>
                  <a:pt x="3050401" y="1793875"/>
                  <a:pt x="3018113" y="1793875"/>
                </a:cubicBezTo>
                <a:lnTo>
                  <a:pt x="58462" y="1793875"/>
                </a:lnTo>
                <a:cubicBezTo>
                  <a:pt x="26174" y="1793875"/>
                  <a:pt x="0" y="1767701"/>
                  <a:pt x="0" y="1735413"/>
                </a:cubicBezTo>
                <a:lnTo>
                  <a:pt x="0" y="58462"/>
                </a:lnTo>
                <a:cubicBezTo>
                  <a:pt x="0" y="26174"/>
                  <a:pt x="26174" y="0"/>
                  <a:pt x="58462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537D8655-0F43-41C7-8ED2-3606AE92BB3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448051" y="4375229"/>
            <a:ext cx="3076575" cy="1793875"/>
          </a:xfrm>
          <a:custGeom>
            <a:avLst/>
            <a:gdLst>
              <a:gd name="connsiteX0" fmla="*/ 58462 w 3076575"/>
              <a:gd name="connsiteY0" fmla="*/ 0 h 1793875"/>
              <a:gd name="connsiteX1" fmla="*/ 3018113 w 3076575"/>
              <a:gd name="connsiteY1" fmla="*/ 0 h 1793875"/>
              <a:gd name="connsiteX2" fmla="*/ 3076575 w 3076575"/>
              <a:gd name="connsiteY2" fmla="*/ 58462 h 1793875"/>
              <a:gd name="connsiteX3" fmla="*/ 3076575 w 3076575"/>
              <a:gd name="connsiteY3" fmla="*/ 1735413 h 1793875"/>
              <a:gd name="connsiteX4" fmla="*/ 3018113 w 3076575"/>
              <a:gd name="connsiteY4" fmla="*/ 1793875 h 1793875"/>
              <a:gd name="connsiteX5" fmla="*/ 58462 w 3076575"/>
              <a:gd name="connsiteY5" fmla="*/ 1793875 h 1793875"/>
              <a:gd name="connsiteX6" fmla="*/ 0 w 3076575"/>
              <a:gd name="connsiteY6" fmla="*/ 1735413 h 1793875"/>
              <a:gd name="connsiteX7" fmla="*/ 0 w 3076575"/>
              <a:gd name="connsiteY7" fmla="*/ 58462 h 1793875"/>
              <a:gd name="connsiteX8" fmla="*/ 58462 w 3076575"/>
              <a:gd name="connsiteY8" fmla="*/ 0 h 1793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76575" h="1793875">
                <a:moveTo>
                  <a:pt x="58462" y="0"/>
                </a:moveTo>
                <a:lnTo>
                  <a:pt x="3018113" y="0"/>
                </a:lnTo>
                <a:cubicBezTo>
                  <a:pt x="3050401" y="0"/>
                  <a:pt x="3076575" y="26174"/>
                  <a:pt x="3076575" y="58462"/>
                </a:cubicBezTo>
                <a:lnTo>
                  <a:pt x="3076575" y="1735413"/>
                </a:lnTo>
                <a:cubicBezTo>
                  <a:pt x="3076575" y="1767701"/>
                  <a:pt x="3050401" y="1793875"/>
                  <a:pt x="3018113" y="1793875"/>
                </a:cubicBezTo>
                <a:lnTo>
                  <a:pt x="58462" y="1793875"/>
                </a:lnTo>
                <a:cubicBezTo>
                  <a:pt x="26174" y="1793875"/>
                  <a:pt x="0" y="1767701"/>
                  <a:pt x="0" y="1735413"/>
                </a:cubicBezTo>
                <a:lnTo>
                  <a:pt x="0" y="58462"/>
                </a:lnTo>
                <a:cubicBezTo>
                  <a:pt x="0" y="26174"/>
                  <a:pt x="26174" y="0"/>
                  <a:pt x="58462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4334AB1F-62E6-4908-AE3E-77F50ECC88E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448051" y="688897"/>
            <a:ext cx="3076575" cy="1793875"/>
          </a:xfrm>
          <a:custGeom>
            <a:avLst/>
            <a:gdLst>
              <a:gd name="connsiteX0" fmla="*/ 58462 w 3076575"/>
              <a:gd name="connsiteY0" fmla="*/ 0 h 1793875"/>
              <a:gd name="connsiteX1" fmla="*/ 3018113 w 3076575"/>
              <a:gd name="connsiteY1" fmla="*/ 0 h 1793875"/>
              <a:gd name="connsiteX2" fmla="*/ 3076575 w 3076575"/>
              <a:gd name="connsiteY2" fmla="*/ 58462 h 1793875"/>
              <a:gd name="connsiteX3" fmla="*/ 3076575 w 3076575"/>
              <a:gd name="connsiteY3" fmla="*/ 1735413 h 1793875"/>
              <a:gd name="connsiteX4" fmla="*/ 3018113 w 3076575"/>
              <a:gd name="connsiteY4" fmla="*/ 1793875 h 1793875"/>
              <a:gd name="connsiteX5" fmla="*/ 58462 w 3076575"/>
              <a:gd name="connsiteY5" fmla="*/ 1793875 h 1793875"/>
              <a:gd name="connsiteX6" fmla="*/ 0 w 3076575"/>
              <a:gd name="connsiteY6" fmla="*/ 1735413 h 1793875"/>
              <a:gd name="connsiteX7" fmla="*/ 0 w 3076575"/>
              <a:gd name="connsiteY7" fmla="*/ 58462 h 1793875"/>
              <a:gd name="connsiteX8" fmla="*/ 58462 w 3076575"/>
              <a:gd name="connsiteY8" fmla="*/ 0 h 1793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76575" h="1793875">
                <a:moveTo>
                  <a:pt x="58462" y="0"/>
                </a:moveTo>
                <a:lnTo>
                  <a:pt x="3018113" y="0"/>
                </a:lnTo>
                <a:cubicBezTo>
                  <a:pt x="3050401" y="0"/>
                  <a:pt x="3076575" y="26174"/>
                  <a:pt x="3076575" y="58462"/>
                </a:cubicBezTo>
                <a:lnTo>
                  <a:pt x="3076575" y="1735413"/>
                </a:lnTo>
                <a:cubicBezTo>
                  <a:pt x="3076575" y="1767701"/>
                  <a:pt x="3050401" y="1793875"/>
                  <a:pt x="3018113" y="1793875"/>
                </a:cubicBezTo>
                <a:lnTo>
                  <a:pt x="58462" y="1793875"/>
                </a:lnTo>
                <a:cubicBezTo>
                  <a:pt x="26174" y="1793875"/>
                  <a:pt x="0" y="1767701"/>
                  <a:pt x="0" y="1735413"/>
                </a:cubicBezTo>
                <a:lnTo>
                  <a:pt x="0" y="58462"/>
                </a:lnTo>
                <a:cubicBezTo>
                  <a:pt x="0" y="26174"/>
                  <a:pt x="26174" y="0"/>
                  <a:pt x="58462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AECA8C7-662E-4911-8A1C-B4194F5261B0}"/>
              </a:ext>
            </a:extLst>
          </p:cNvPr>
          <p:cNvSpPr/>
          <p:nvPr userDrawn="1"/>
        </p:nvSpPr>
        <p:spPr>
          <a:xfrm>
            <a:off x="0" y="0"/>
            <a:ext cx="24257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71676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BE4831A4-73FF-4483-8AC0-3089874638FB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9188450" y="0"/>
            <a:ext cx="3003550" cy="4191000"/>
          </a:xfrm>
          <a:custGeom>
            <a:avLst/>
            <a:gdLst>
              <a:gd name="connsiteX0" fmla="*/ 0 w 3003550"/>
              <a:gd name="connsiteY0" fmla="*/ 0 h 4191000"/>
              <a:gd name="connsiteX1" fmla="*/ 3003550 w 3003550"/>
              <a:gd name="connsiteY1" fmla="*/ 0 h 4191000"/>
              <a:gd name="connsiteX2" fmla="*/ 3003550 w 3003550"/>
              <a:gd name="connsiteY2" fmla="*/ 4191000 h 4191000"/>
              <a:gd name="connsiteX3" fmla="*/ 0 w 3003550"/>
              <a:gd name="connsiteY3" fmla="*/ 4191000 h 419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03550" h="4191000">
                <a:moveTo>
                  <a:pt x="0" y="0"/>
                </a:moveTo>
                <a:lnTo>
                  <a:pt x="3003550" y="0"/>
                </a:lnTo>
                <a:lnTo>
                  <a:pt x="3003550" y="4191000"/>
                </a:lnTo>
                <a:lnTo>
                  <a:pt x="0" y="419100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95AE3061-070A-46D0-8D5B-7C37353114A2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125634" y="1"/>
            <a:ext cx="3003550" cy="3962400"/>
          </a:xfrm>
          <a:custGeom>
            <a:avLst/>
            <a:gdLst>
              <a:gd name="connsiteX0" fmla="*/ 0 w 3003550"/>
              <a:gd name="connsiteY0" fmla="*/ 0 h 3962400"/>
              <a:gd name="connsiteX1" fmla="*/ 3003550 w 3003550"/>
              <a:gd name="connsiteY1" fmla="*/ 0 h 3962400"/>
              <a:gd name="connsiteX2" fmla="*/ 3003550 w 3003550"/>
              <a:gd name="connsiteY2" fmla="*/ 3962400 h 3962400"/>
              <a:gd name="connsiteX3" fmla="*/ 0 w 3003550"/>
              <a:gd name="connsiteY3" fmla="*/ 3962400 h 396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03550" h="3962400">
                <a:moveTo>
                  <a:pt x="0" y="0"/>
                </a:moveTo>
                <a:lnTo>
                  <a:pt x="3003550" y="0"/>
                </a:lnTo>
                <a:lnTo>
                  <a:pt x="3003550" y="3962400"/>
                </a:lnTo>
                <a:lnTo>
                  <a:pt x="0" y="396240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7E395E2-BBB6-4771-9DF3-46F896C0C111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062817" y="1"/>
            <a:ext cx="3003550" cy="4381500"/>
          </a:xfrm>
          <a:custGeom>
            <a:avLst/>
            <a:gdLst>
              <a:gd name="connsiteX0" fmla="*/ 0 w 3003550"/>
              <a:gd name="connsiteY0" fmla="*/ 0 h 4381500"/>
              <a:gd name="connsiteX1" fmla="*/ 3003550 w 3003550"/>
              <a:gd name="connsiteY1" fmla="*/ 0 h 4381500"/>
              <a:gd name="connsiteX2" fmla="*/ 3003550 w 3003550"/>
              <a:gd name="connsiteY2" fmla="*/ 4381500 h 4381500"/>
              <a:gd name="connsiteX3" fmla="*/ 0 w 3003550"/>
              <a:gd name="connsiteY3" fmla="*/ 4381500 h 4381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03550" h="4381500">
                <a:moveTo>
                  <a:pt x="0" y="0"/>
                </a:moveTo>
                <a:lnTo>
                  <a:pt x="3003550" y="0"/>
                </a:lnTo>
                <a:lnTo>
                  <a:pt x="3003550" y="4381500"/>
                </a:lnTo>
                <a:lnTo>
                  <a:pt x="0" y="438150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0125A1F-5B79-4090-A728-A94BC9F34A1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0" y="0"/>
            <a:ext cx="3003550" cy="3898900"/>
          </a:xfrm>
          <a:custGeom>
            <a:avLst/>
            <a:gdLst>
              <a:gd name="connsiteX0" fmla="*/ 0 w 3003550"/>
              <a:gd name="connsiteY0" fmla="*/ 0 h 3898900"/>
              <a:gd name="connsiteX1" fmla="*/ 3003550 w 3003550"/>
              <a:gd name="connsiteY1" fmla="*/ 0 h 3898900"/>
              <a:gd name="connsiteX2" fmla="*/ 3003550 w 3003550"/>
              <a:gd name="connsiteY2" fmla="*/ 3898900 h 3898900"/>
              <a:gd name="connsiteX3" fmla="*/ 0 w 3003550"/>
              <a:gd name="connsiteY3" fmla="*/ 3898900 h 3898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03550" h="3898900">
                <a:moveTo>
                  <a:pt x="0" y="0"/>
                </a:moveTo>
                <a:lnTo>
                  <a:pt x="3003550" y="0"/>
                </a:lnTo>
                <a:lnTo>
                  <a:pt x="3003550" y="3898900"/>
                </a:lnTo>
                <a:lnTo>
                  <a:pt x="0" y="389890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37936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6075EA6-DDF3-4D93-B49C-8356F0748BC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029680" y="692150"/>
            <a:ext cx="2039816" cy="1732085"/>
          </a:xfrm>
          <a:custGeom>
            <a:avLst/>
            <a:gdLst>
              <a:gd name="connsiteX0" fmla="*/ 44844 w 2039816"/>
              <a:gd name="connsiteY0" fmla="*/ 0 h 1732085"/>
              <a:gd name="connsiteX1" fmla="*/ 1994972 w 2039816"/>
              <a:gd name="connsiteY1" fmla="*/ 0 h 1732085"/>
              <a:gd name="connsiteX2" fmla="*/ 2039816 w 2039816"/>
              <a:gd name="connsiteY2" fmla="*/ 44844 h 1732085"/>
              <a:gd name="connsiteX3" fmla="*/ 2039816 w 2039816"/>
              <a:gd name="connsiteY3" fmla="*/ 1687241 h 1732085"/>
              <a:gd name="connsiteX4" fmla="*/ 1994972 w 2039816"/>
              <a:gd name="connsiteY4" fmla="*/ 1732085 h 1732085"/>
              <a:gd name="connsiteX5" fmla="*/ 44844 w 2039816"/>
              <a:gd name="connsiteY5" fmla="*/ 1732085 h 1732085"/>
              <a:gd name="connsiteX6" fmla="*/ 0 w 2039816"/>
              <a:gd name="connsiteY6" fmla="*/ 1687241 h 1732085"/>
              <a:gd name="connsiteX7" fmla="*/ 0 w 2039816"/>
              <a:gd name="connsiteY7" fmla="*/ 44844 h 1732085"/>
              <a:gd name="connsiteX8" fmla="*/ 44844 w 2039816"/>
              <a:gd name="connsiteY8" fmla="*/ 0 h 1732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39816" h="1732085">
                <a:moveTo>
                  <a:pt x="44844" y="0"/>
                </a:moveTo>
                <a:lnTo>
                  <a:pt x="1994972" y="0"/>
                </a:lnTo>
                <a:cubicBezTo>
                  <a:pt x="2019739" y="0"/>
                  <a:pt x="2039816" y="20077"/>
                  <a:pt x="2039816" y="44844"/>
                </a:cubicBezTo>
                <a:lnTo>
                  <a:pt x="2039816" y="1687241"/>
                </a:lnTo>
                <a:cubicBezTo>
                  <a:pt x="2039816" y="1712008"/>
                  <a:pt x="2019739" y="1732085"/>
                  <a:pt x="1994972" y="1732085"/>
                </a:cubicBezTo>
                <a:lnTo>
                  <a:pt x="44844" y="1732085"/>
                </a:lnTo>
                <a:cubicBezTo>
                  <a:pt x="20077" y="1732085"/>
                  <a:pt x="0" y="1712008"/>
                  <a:pt x="0" y="1687241"/>
                </a:cubicBezTo>
                <a:lnTo>
                  <a:pt x="0" y="44844"/>
                </a:lnTo>
                <a:cubicBezTo>
                  <a:pt x="0" y="20077"/>
                  <a:pt x="20077" y="0"/>
                  <a:pt x="44844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D0F9E71-9919-40CB-AE48-9AF9556AC779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14276" y="692150"/>
            <a:ext cx="2039816" cy="1732085"/>
          </a:xfrm>
          <a:custGeom>
            <a:avLst/>
            <a:gdLst>
              <a:gd name="connsiteX0" fmla="*/ 44844 w 2039816"/>
              <a:gd name="connsiteY0" fmla="*/ 0 h 1732085"/>
              <a:gd name="connsiteX1" fmla="*/ 1994972 w 2039816"/>
              <a:gd name="connsiteY1" fmla="*/ 0 h 1732085"/>
              <a:gd name="connsiteX2" fmla="*/ 2039816 w 2039816"/>
              <a:gd name="connsiteY2" fmla="*/ 44844 h 1732085"/>
              <a:gd name="connsiteX3" fmla="*/ 2039816 w 2039816"/>
              <a:gd name="connsiteY3" fmla="*/ 1687241 h 1732085"/>
              <a:gd name="connsiteX4" fmla="*/ 1994972 w 2039816"/>
              <a:gd name="connsiteY4" fmla="*/ 1732085 h 1732085"/>
              <a:gd name="connsiteX5" fmla="*/ 44844 w 2039816"/>
              <a:gd name="connsiteY5" fmla="*/ 1732085 h 1732085"/>
              <a:gd name="connsiteX6" fmla="*/ 0 w 2039816"/>
              <a:gd name="connsiteY6" fmla="*/ 1687241 h 1732085"/>
              <a:gd name="connsiteX7" fmla="*/ 0 w 2039816"/>
              <a:gd name="connsiteY7" fmla="*/ 44844 h 1732085"/>
              <a:gd name="connsiteX8" fmla="*/ 44844 w 2039816"/>
              <a:gd name="connsiteY8" fmla="*/ 0 h 1732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39816" h="1732085">
                <a:moveTo>
                  <a:pt x="44844" y="0"/>
                </a:moveTo>
                <a:lnTo>
                  <a:pt x="1994972" y="0"/>
                </a:lnTo>
                <a:cubicBezTo>
                  <a:pt x="2019739" y="0"/>
                  <a:pt x="2039816" y="20077"/>
                  <a:pt x="2039816" y="44844"/>
                </a:cubicBezTo>
                <a:lnTo>
                  <a:pt x="2039816" y="1687241"/>
                </a:lnTo>
                <a:cubicBezTo>
                  <a:pt x="2039816" y="1712008"/>
                  <a:pt x="2019739" y="1732085"/>
                  <a:pt x="1994972" y="1732085"/>
                </a:cubicBezTo>
                <a:lnTo>
                  <a:pt x="44844" y="1732085"/>
                </a:lnTo>
                <a:cubicBezTo>
                  <a:pt x="20077" y="1732085"/>
                  <a:pt x="0" y="1712008"/>
                  <a:pt x="0" y="1687241"/>
                </a:cubicBezTo>
                <a:lnTo>
                  <a:pt x="0" y="44844"/>
                </a:lnTo>
                <a:cubicBezTo>
                  <a:pt x="0" y="20077"/>
                  <a:pt x="20077" y="0"/>
                  <a:pt x="44844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B4333F5F-71BA-44EC-87C6-4B1FA51C06F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969919" y="692150"/>
            <a:ext cx="2039816" cy="1732085"/>
          </a:xfrm>
          <a:custGeom>
            <a:avLst/>
            <a:gdLst>
              <a:gd name="connsiteX0" fmla="*/ 44844 w 2039816"/>
              <a:gd name="connsiteY0" fmla="*/ 0 h 1732085"/>
              <a:gd name="connsiteX1" fmla="*/ 1994972 w 2039816"/>
              <a:gd name="connsiteY1" fmla="*/ 0 h 1732085"/>
              <a:gd name="connsiteX2" fmla="*/ 2039816 w 2039816"/>
              <a:gd name="connsiteY2" fmla="*/ 44844 h 1732085"/>
              <a:gd name="connsiteX3" fmla="*/ 2039816 w 2039816"/>
              <a:gd name="connsiteY3" fmla="*/ 1687241 h 1732085"/>
              <a:gd name="connsiteX4" fmla="*/ 1994972 w 2039816"/>
              <a:gd name="connsiteY4" fmla="*/ 1732085 h 1732085"/>
              <a:gd name="connsiteX5" fmla="*/ 44844 w 2039816"/>
              <a:gd name="connsiteY5" fmla="*/ 1732085 h 1732085"/>
              <a:gd name="connsiteX6" fmla="*/ 0 w 2039816"/>
              <a:gd name="connsiteY6" fmla="*/ 1687241 h 1732085"/>
              <a:gd name="connsiteX7" fmla="*/ 0 w 2039816"/>
              <a:gd name="connsiteY7" fmla="*/ 44844 h 1732085"/>
              <a:gd name="connsiteX8" fmla="*/ 44844 w 2039816"/>
              <a:gd name="connsiteY8" fmla="*/ 0 h 1732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39816" h="1732085">
                <a:moveTo>
                  <a:pt x="44844" y="0"/>
                </a:moveTo>
                <a:lnTo>
                  <a:pt x="1994972" y="0"/>
                </a:lnTo>
                <a:cubicBezTo>
                  <a:pt x="2019739" y="0"/>
                  <a:pt x="2039816" y="20077"/>
                  <a:pt x="2039816" y="44844"/>
                </a:cubicBezTo>
                <a:lnTo>
                  <a:pt x="2039816" y="1687241"/>
                </a:lnTo>
                <a:cubicBezTo>
                  <a:pt x="2039816" y="1712008"/>
                  <a:pt x="2019739" y="1732085"/>
                  <a:pt x="1994972" y="1732085"/>
                </a:cubicBezTo>
                <a:lnTo>
                  <a:pt x="44844" y="1732085"/>
                </a:lnTo>
                <a:cubicBezTo>
                  <a:pt x="20077" y="1732085"/>
                  <a:pt x="0" y="1712008"/>
                  <a:pt x="0" y="1687241"/>
                </a:cubicBezTo>
                <a:lnTo>
                  <a:pt x="0" y="44844"/>
                </a:lnTo>
                <a:cubicBezTo>
                  <a:pt x="0" y="20077"/>
                  <a:pt x="20077" y="0"/>
                  <a:pt x="44844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45706B8-056E-4327-9A9E-39A23CAE7B8A}"/>
              </a:ext>
            </a:extLst>
          </p:cNvPr>
          <p:cNvGrpSpPr/>
          <p:nvPr userDrawn="1"/>
        </p:nvGrpSpPr>
        <p:grpSpPr>
          <a:xfrm>
            <a:off x="0" y="2855"/>
            <a:ext cx="12192000" cy="6855145"/>
            <a:chOff x="0" y="2855"/>
            <a:chExt cx="12192000" cy="6855145"/>
          </a:xfrm>
        </p:grpSpPr>
        <p:sp>
          <p:nvSpPr>
            <p:cNvPr id="6" name="Rectangle: Top Corners Rounded 5">
              <a:extLst>
                <a:ext uri="{FF2B5EF4-FFF2-40B4-BE49-F238E27FC236}">
                  <a16:creationId xmlns:a16="http://schemas.microsoft.com/office/drawing/2014/main" id="{0E091608-12B2-41AD-AB10-8DD7164DC1BB}"/>
                </a:ext>
              </a:extLst>
            </p:cNvPr>
            <p:cNvSpPr/>
            <p:nvPr/>
          </p:nvSpPr>
          <p:spPr>
            <a:xfrm>
              <a:off x="0" y="5003814"/>
              <a:ext cx="12192000" cy="1854186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B7CE40AD-47EB-4E21-A736-D8E21AEE9112}"/>
                </a:ext>
              </a:extLst>
            </p:cNvPr>
            <p:cNvGrpSpPr/>
            <p:nvPr/>
          </p:nvGrpSpPr>
          <p:grpSpPr>
            <a:xfrm>
              <a:off x="0" y="2855"/>
              <a:ext cx="12192000" cy="6855145"/>
              <a:chOff x="0" y="2855"/>
              <a:chExt cx="12192000" cy="6855145"/>
            </a:xfrm>
          </p:grpSpPr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3A3A6A9E-D3EB-4CB4-87C1-A9FD0E5A50D8}"/>
                  </a:ext>
                </a:extLst>
              </p:cNvPr>
              <p:cNvSpPr/>
              <p:nvPr/>
            </p:nvSpPr>
            <p:spPr>
              <a:xfrm>
                <a:off x="0" y="4152488"/>
                <a:ext cx="1809004" cy="2705512"/>
              </a:xfrm>
              <a:custGeom>
                <a:avLst/>
                <a:gdLst>
                  <a:gd name="connsiteX0" fmla="*/ 1809005 w 1809004"/>
                  <a:gd name="connsiteY0" fmla="*/ 2705512 h 2705512"/>
                  <a:gd name="connsiteX1" fmla="*/ 0 w 1809004"/>
                  <a:gd name="connsiteY1" fmla="*/ 2705512 h 2705512"/>
                  <a:gd name="connsiteX2" fmla="*/ 0 w 1809004"/>
                  <a:gd name="connsiteY2" fmla="*/ 0 h 2705512"/>
                  <a:gd name="connsiteX3" fmla="*/ 1809005 w 1809004"/>
                  <a:gd name="connsiteY3" fmla="*/ 2705512 h 2705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09004" h="2705512">
                    <a:moveTo>
                      <a:pt x="1809005" y="2705512"/>
                    </a:moveTo>
                    <a:lnTo>
                      <a:pt x="0" y="2705512"/>
                    </a:lnTo>
                    <a:lnTo>
                      <a:pt x="0" y="0"/>
                    </a:lnTo>
                    <a:cubicBezTo>
                      <a:pt x="975309" y="264384"/>
                      <a:pt x="1723351" y="1359608"/>
                      <a:pt x="1809005" y="2705512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5705" cap="rnd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C4D396AC-A2BC-48BC-969D-36070BEAFC61}"/>
                  </a:ext>
                </a:extLst>
              </p:cNvPr>
              <p:cNvSpPr/>
              <p:nvPr/>
            </p:nvSpPr>
            <p:spPr>
              <a:xfrm>
                <a:off x="10038668" y="2855"/>
                <a:ext cx="2153332" cy="1958041"/>
              </a:xfrm>
              <a:custGeom>
                <a:avLst/>
                <a:gdLst>
                  <a:gd name="connsiteX0" fmla="*/ 2153332 w 2153332"/>
                  <a:gd name="connsiteY0" fmla="*/ 0 h 1958041"/>
                  <a:gd name="connsiteX1" fmla="*/ 2153332 w 2153332"/>
                  <a:gd name="connsiteY1" fmla="*/ 1958042 h 1958041"/>
                  <a:gd name="connsiteX2" fmla="*/ 216989 w 2153332"/>
                  <a:gd name="connsiteY2" fmla="*/ 401430 h 1958041"/>
                  <a:gd name="connsiteX3" fmla="*/ 0 w 2153332"/>
                  <a:gd name="connsiteY3" fmla="*/ 571 h 1958041"/>
                  <a:gd name="connsiteX4" fmla="*/ 2153332 w 2153332"/>
                  <a:gd name="connsiteY4" fmla="*/ 571 h 1958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53332" h="1958041">
                    <a:moveTo>
                      <a:pt x="2153332" y="0"/>
                    </a:moveTo>
                    <a:lnTo>
                      <a:pt x="2153332" y="1958042"/>
                    </a:lnTo>
                    <a:cubicBezTo>
                      <a:pt x="1429273" y="1751902"/>
                      <a:pt x="711496" y="1204290"/>
                      <a:pt x="216989" y="401430"/>
                    </a:cubicBezTo>
                    <a:cubicBezTo>
                      <a:pt x="135903" y="269523"/>
                      <a:pt x="63954" y="135904"/>
                      <a:pt x="0" y="571"/>
                    </a:cubicBezTo>
                    <a:lnTo>
                      <a:pt x="2153332" y="571"/>
                    </a:lnTo>
                    <a:close/>
                  </a:path>
                </a:pathLst>
              </a:custGeom>
              <a:solidFill>
                <a:schemeClr val="accent3">
                  <a:lumMod val="90000"/>
                </a:schemeClr>
              </a:solidFill>
              <a:ln w="5705" cap="rnd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BB3989F2-CA66-4BF2-9900-CA1C2B2ACEE9}"/>
                  </a:ext>
                </a:extLst>
              </p:cNvPr>
              <p:cNvSpPr/>
              <p:nvPr/>
            </p:nvSpPr>
            <p:spPr>
              <a:xfrm>
                <a:off x="1055688" y="692150"/>
                <a:ext cx="465924" cy="465924"/>
              </a:xfrm>
              <a:custGeom>
                <a:avLst/>
                <a:gdLst>
                  <a:gd name="connsiteX0" fmla="*/ 419132 w 419131"/>
                  <a:gd name="connsiteY0" fmla="*/ 209566 h 419131"/>
                  <a:gd name="connsiteX1" fmla="*/ 209566 w 419131"/>
                  <a:gd name="connsiteY1" fmla="*/ 419131 h 419131"/>
                  <a:gd name="connsiteX2" fmla="*/ 0 w 419131"/>
                  <a:gd name="connsiteY2" fmla="*/ 209566 h 419131"/>
                  <a:gd name="connsiteX3" fmla="*/ 209566 w 419131"/>
                  <a:gd name="connsiteY3" fmla="*/ 0 h 419131"/>
                  <a:gd name="connsiteX4" fmla="*/ 419132 w 419131"/>
                  <a:gd name="connsiteY4" fmla="*/ 209566 h 419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9131" h="419131">
                    <a:moveTo>
                      <a:pt x="419132" y="209566"/>
                    </a:moveTo>
                    <a:cubicBezTo>
                      <a:pt x="419132" y="325305"/>
                      <a:pt x="325306" y="419131"/>
                      <a:pt x="209566" y="419131"/>
                    </a:cubicBezTo>
                    <a:cubicBezTo>
                      <a:pt x="93827" y="419131"/>
                      <a:pt x="0" y="325305"/>
                      <a:pt x="0" y="209566"/>
                    </a:cubicBezTo>
                    <a:cubicBezTo>
                      <a:pt x="0" y="93826"/>
                      <a:pt x="93826" y="0"/>
                      <a:pt x="209566" y="0"/>
                    </a:cubicBezTo>
                    <a:cubicBezTo>
                      <a:pt x="325306" y="0"/>
                      <a:pt x="419132" y="93826"/>
                      <a:pt x="419132" y="209566"/>
                    </a:cubicBezTo>
                    <a:close/>
                  </a:path>
                </a:pathLst>
              </a:custGeom>
              <a:solidFill>
                <a:schemeClr val="accent3">
                  <a:lumMod val="90000"/>
                </a:schemeClr>
              </a:solidFill>
              <a:ln w="5705" cap="rnd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9520199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04FEAFA-57E7-49E3-A241-B1E2D09B1C9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199981" y="2062132"/>
            <a:ext cx="1550692" cy="1550692"/>
          </a:xfrm>
          <a:custGeom>
            <a:avLst/>
            <a:gdLst>
              <a:gd name="connsiteX0" fmla="*/ 775346 w 1550692"/>
              <a:gd name="connsiteY0" fmla="*/ 0 h 1550692"/>
              <a:gd name="connsiteX1" fmla="*/ 1550692 w 1550692"/>
              <a:gd name="connsiteY1" fmla="*/ 775346 h 1550692"/>
              <a:gd name="connsiteX2" fmla="*/ 775346 w 1550692"/>
              <a:gd name="connsiteY2" fmla="*/ 1550692 h 1550692"/>
              <a:gd name="connsiteX3" fmla="*/ 0 w 1550692"/>
              <a:gd name="connsiteY3" fmla="*/ 775346 h 1550692"/>
              <a:gd name="connsiteX4" fmla="*/ 775346 w 1550692"/>
              <a:gd name="connsiteY4" fmla="*/ 0 h 1550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0692" h="1550692">
                <a:moveTo>
                  <a:pt x="775346" y="0"/>
                </a:moveTo>
                <a:cubicBezTo>
                  <a:pt x="1203558" y="0"/>
                  <a:pt x="1550692" y="347134"/>
                  <a:pt x="1550692" y="775346"/>
                </a:cubicBezTo>
                <a:cubicBezTo>
                  <a:pt x="1550692" y="1203558"/>
                  <a:pt x="1203558" y="1550692"/>
                  <a:pt x="775346" y="1550692"/>
                </a:cubicBezTo>
                <a:cubicBezTo>
                  <a:pt x="347134" y="1550692"/>
                  <a:pt x="0" y="1203558"/>
                  <a:pt x="0" y="775346"/>
                </a:cubicBezTo>
                <a:cubicBezTo>
                  <a:pt x="0" y="347134"/>
                  <a:pt x="347134" y="0"/>
                  <a:pt x="775346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DBE7E7F-6343-43C4-B79D-07FA538C0AA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429374" y="2062132"/>
            <a:ext cx="1550692" cy="1550692"/>
          </a:xfrm>
          <a:custGeom>
            <a:avLst/>
            <a:gdLst>
              <a:gd name="connsiteX0" fmla="*/ 775346 w 1550692"/>
              <a:gd name="connsiteY0" fmla="*/ 0 h 1550692"/>
              <a:gd name="connsiteX1" fmla="*/ 1550692 w 1550692"/>
              <a:gd name="connsiteY1" fmla="*/ 775346 h 1550692"/>
              <a:gd name="connsiteX2" fmla="*/ 775346 w 1550692"/>
              <a:gd name="connsiteY2" fmla="*/ 1550692 h 1550692"/>
              <a:gd name="connsiteX3" fmla="*/ 0 w 1550692"/>
              <a:gd name="connsiteY3" fmla="*/ 775346 h 1550692"/>
              <a:gd name="connsiteX4" fmla="*/ 775346 w 1550692"/>
              <a:gd name="connsiteY4" fmla="*/ 0 h 1550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0692" h="1550692">
                <a:moveTo>
                  <a:pt x="775346" y="0"/>
                </a:moveTo>
                <a:cubicBezTo>
                  <a:pt x="1203558" y="0"/>
                  <a:pt x="1550692" y="347134"/>
                  <a:pt x="1550692" y="775346"/>
                </a:cubicBezTo>
                <a:cubicBezTo>
                  <a:pt x="1550692" y="1203558"/>
                  <a:pt x="1203558" y="1550692"/>
                  <a:pt x="775346" y="1550692"/>
                </a:cubicBezTo>
                <a:cubicBezTo>
                  <a:pt x="347134" y="1550692"/>
                  <a:pt x="0" y="1203558"/>
                  <a:pt x="0" y="775346"/>
                </a:cubicBezTo>
                <a:cubicBezTo>
                  <a:pt x="0" y="347134"/>
                  <a:pt x="347134" y="0"/>
                  <a:pt x="775346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23EF123-80FE-4998-95B3-E49A38D87569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199981" y="4307592"/>
            <a:ext cx="1550692" cy="1550692"/>
          </a:xfrm>
          <a:custGeom>
            <a:avLst/>
            <a:gdLst>
              <a:gd name="connsiteX0" fmla="*/ 775346 w 1550692"/>
              <a:gd name="connsiteY0" fmla="*/ 0 h 1550692"/>
              <a:gd name="connsiteX1" fmla="*/ 1550692 w 1550692"/>
              <a:gd name="connsiteY1" fmla="*/ 775346 h 1550692"/>
              <a:gd name="connsiteX2" fmla="*/ 775346 w 1550692"/>
              <a:gd name="connsiteY2" fmla="*/ 1550692 h 1550692"/>
              <a:gd name="connsiteX3" fmla="*/ 0 w 1550692"/>
              <a:gd name="connsiteY3" fmla="*/ 775346 h 1550692"/>
              <a:gd name="connsiteX4" fmla="*/ 775346 w 1550692"/>
              <a:gd name="connsiteY4" fmla="*/ 0 h 1550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0692" h="1550692">
                <a:moveTo>
                  <a:pt x="775346" y="0"/>
                </a:moveTo>
                <a:cubicBezTo>
                  <a:pt x="1203558" y="0"/>
                  <a:pt x="1550692" y="347134"/>
                  <a:pt x="1550692" y="775346"/>
                </a:cubicBezTo>
                <a:cubicBezTo>
                  <a:pt x="1550692" y="1203558"/>
                  <a:pt x="1203558" y="1550692"/>
                  <a:pt x="775346" y="1550692"/>
                </a:cubicBezTo>
                <a:cubicBezTo>
                  <a:pt x="347134" y="1550692"/>
                  <a:pt x="0" y="1203558"/>
                  <a:pt x="0" y="775346"/>
                </a:cubicBezTo>
                <a:cubicBezTo>
                  <a:pt x="0" y="347134"/>
                  <a:pt x="347134" y="0"/>
                  <a:pt x="775346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2FB191F-A811-4136-AF49-5357973CFF24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429374" y="4307592"/>
            <a:ext cx="1550692" cy="1550692"/>
          </a:xfrm>
          <a:custGeom>
            <a:avLst/>
            <a:gdLst>
              <a:gd name="connsiteX0" fmla="*/ 775346 w 1550692"/>
              <a:gd name="connsiteY0" fmla="*/ 0 h 1550692"/>
              <a:gd name="connsiteX1" fmla="*/ 1550692 w 1550692"/>
              <a:gd name="connsiteY1" fmla="*/ 775346 h 1550692"/>
              <a:gd name="connsiteX2" fmla="*/ 775346 w 1550692"/>
              <a:gd name="connsiteY2" fmla="*/ 1550692 h 1550692"/>
              <a:gd name="connsiteX3" fmla="*/ 0 w 1550692"/>
              <a:gd name="connsiteY3" fmla="*/ 775346 h 1550692"/>
              <a:gd name="connsiteX4" fmla="*/ 775346 w 1550692"/>
              <a:gd name="connsiteY4" fmla="*/ 0 h 1550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0692" h="1550692">
                <a:moveTo>
                  <a:pt x="775346" y="0"/>
                </a:moveTo>
                <a:cubicBezTo>
                  <a:pt x="1203558" y="0"/>
                  <a:pt x="1550692" y="347134"/>
                  <a:pt x="1550692" y="775346"/>
                </a:cubicBezTo>
                <a:cubicBezTo>
                  <a:pt x="1550692" y="1203558"/>
                  <a:pt x="1203558" y="1550692"/>
                  <a:pt x="775346" y="1550692"/>
                </a:cubicBezTo>
                <a:cubicBezTo>
                  <a:pt x="347134" y="1550692"/>
                  <a:pt x="0" y="1203558"/>
                  <a:pt x="0" y="775346"/>
                </a:cubicBezTo>
                <a:cubicBezTo>
                  <a:pt x="0" y="347134"/>
                  <a:pt x="347134" y="0"/>
                  <a:pt x="775346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76229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raphic 56">
            <a:extLst>
              <a:ext uri="{FF2B5EF4-FFF2-40B4-BE49-F238E27FC236}">
                <a16:creationId xmlns:a16="http://schemas.microsoft.com/office/drawing/2014/main" id="{96AC2252-FF34-4C83-9258-E8101EBFB3E7}"/>
              </a:ext>
            </a:extLst>
          </p:cNvPr>
          <p:cNvSpPr/>
          <p:nvPr userDrawn="1"/>
        </p:nvSpPr>
        <p:spPr>
          <a:xfrm rot="7200000" flipH="1" flipV="1">
            <a:off x="5078205" y="727547"/>
            <a:ext cx="5899396" cy="5723855"/>
          </a:xfrm>
          <a:custGeom>
            <a:avLst/>
            <a:gdLst>
              <a:gd name="connsiteX0" fmla="*/ 326637 w 2093953"/>
              <a:gd name="connsiteY0" fmla="*/ 120110 h 2031646"/>
              <a:gd name="connsiteX1" fmla="*/ 916235 w 2093953"/>
              <a:gd name="connsiteY1" fmla="*/ 725900 h 2031646"/>
              <a:gd name="connsiteX2" fmla="*/ 2081142 w 2093953"/>
              <a:gd name="connsiteY2" fmla="*/ 1064038 h 2031646"/>
              <a:gd name="connsiteX3" fmla="*/ 842892 w 2093953"/>
              <a:gd name="connsiteY3" fmla="*/ 1956530 h 2031646"/>
              <a:gd name="connsiteX4" fmla="*/ 3740 w 2093953"/>
              <a:gd name="connsiteY4" fmla="*/ 697325 h 2031646"/>
              <a:gd name="connsiteX5" fmla="*/ 326637 w 2093953"/>
              <a:gd name="connsiteY5" fmla="*/ 120110 h 2031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93953" h="2031646">
                <a:moveTo>
                  <a:pt x="326637" y="120110"/>
                </a:moveTo>
                <a:cubicBezTo>
                  <a:pt x="356165" y="186785"/>
                  <a:pt x="458082" y="825913"/>
                  <a:pt x="916235" y="725900"/>
                </a:cubicBezTo>
                <a:cubicBezTo>
                  <a:pt x="1239133" y="656368"/>
                  <a:pt x="1972558" y="441103"/>
                  <a:pt x="2081142" y="1064038"/>
                </a:cubicBezTo>
                <a:cubicBezTo>
                  <a:pt x="2199252" y="1737455"/>
                  <a:pt x="1478210" y="2225135"/>
                  <a:pt x="842892" y="1956530"/>
                </a:cubicBezTo>
                <a:cubicBezTo>
                  <a:pt x="207575" y="1687925"/>
                  <a:pt x="43745" y="1162145"/>
                  <a:pt x="3740" y="697325"/>
                </a:cubicBezTo>
                <a:cubicBezTo>
                  <a:pt x="-29598" y="310610"/>
                  <a:pt x="166617" y="-247555"/>
                  <a:pt x="326637" y="120110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E6D6148-EF20-49EE-8929-277168EB3D0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306497" y="1040942"/>
            <a:ext cx="2262187" cy="4724627"/>
          </a:xfrm>
          <a:custGeom>
            <a:avLst/>
            <a:gdLst>
              <a:gd name="connsiteX0" fmla="*/ 249564 w 2262187"/>
              <a:gd name="connsiteY0" fmla="*/ 0 h 4724627"/>
              <a:gd name="connsiteX1" fmla="*/ 2012623 w 2262187"/>
              <a:gd name="connsiteY1" fmla="*/ 0 h 4724627"/>
              <a:gd name="connsiteX2" fmla="*/ 2262187 w 2262187"/>
              <a:gd name="connsiteY2" fmla="*/ 249564 h 4724627"/>
              <a:gd name="connsiteX3" fmla="*/ 2262187 w 2262187"/>
              <a:gd name="connsiteY3" fmla="*/ 4475063 h 4724627"/>
              <a:gd name="connsiteX4" fmla="*/ 2012623 w 2262187"/>
              <a:gd name="connsiteY4" fmla="*/ 4724627 h 4724627"/>
              <a:gd name="connsiteX5" fmla="*/ 249564 w 2262187"/>
              <a:gd name="connsiteY5" fmla="*/ 4724627 h 4724627"/>
              <a:gd name="connsiteX6" fmla="*/ 0 w 2262187"/>
              <a:gd name="connsiteY6" fmla="*/ 4475063 h 4724627"/>
              <a:gd name="connsiteX7" fmla="*/ 0 w 2262187"/>
              <a:gd name="connsiteY7" fmla="*/ 249564 h 4724627"/>
              <a:gd name="connsiteX8" fmla="*/ 249564 w 2262187"/>
              <a:gd name="connsiteY8" fmla="*/ 0 h 4724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62187" h="4724627">
                <a:moveTo>
                  <a:pt x="249564" y="0"/>
                </a:moveTo>
                <a:lnTo>
                  <a:pt x="2012623" y="0"/>
                </a:lnTo>
                <a:cubicBezTo>
                  <a:pt x="2150453" y="0"/>
                  <a:pt x="2262187" y="111734"/>
                  <a:pt x="2262187" y="249564"/>
                </a:cubicBezTo>
                <a:lnTo>
                  <a:pt x="2262187" y="4475063"/>
                </a:lnTo>
                <a:cubicBezTo>
                  <a:pt x="2262187" y="4612893"/>
                  <a:pt x="2150453" y="4724627"/>
                  <a:pt x="2012623" y="4724627"/>
                </a:cubicBezTo>
                <a:lnTo>
                  <a:pt x="249564" y="4724627"/>
                </a:lnTo>
                <a:cubicBezTo>
                  <a:pt x="111734" y="4724627"/>
                  <a:pt x="0" y="4612893"/>
                  <a:pt x="0" y="4475063"/>
                </a:cubicBezTo>
                <a:lnTo>
                  <a:pt x="0" y="249564"/>
                </a:lnTo>
                <a:cubicBezTo>
                  <a:pt x="0" y="111734"/>
                  <a:pt x="111734" y="0"/>
                  <a:pt x="249564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84337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8CD813F-AF4F-42D9-A9CA-A5DD1E0E4F3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914900" y="1765940"/>
            <a:ext cx="5435600" cy="3415660"/>
          </a:xfrm>
          <a:custGeom>
            <a:avLst/>
            <a:gdLst>
              <a:gd name="connsiteX0" fmla="*/ 0 w 5435600"/>
              <a:gd name="connsiteY0" fmla="*/ 0 h 3415660"/>
              <a:gd name="connsiteX1" fmla="*/ 5435600 w 5435600"/>
              <a:gd name="connsiteY1" fmla="*/ 0 h 3415660"/>
              <a:gd name="connsiteX2" fmla="*/ 5435600 w 5435600"/>
              <a:gd name="connsiteY2" fmla="*/ 3415660 h 3415660"/>
              <a:gd name="connsiteX3" fmla="*/ 0 w 5435600"/>
              <a:gd name="connsiteY3" fmla="*/ 3415660 h 3415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35600" h="3415660">
                <a:moveTo>
                  <a:pt x="0" y="0"/>
                </a:moveTo>
                <a:lnTo>
                  <a:pt x="5435600" y="0"/>
                </a:lnTo>
                <a:lnTo>
                  <a:pt x="5435600" y="3415660"/>
                </a:lnTo>
                <a:lnTo>
                  <a:pt x="0" y="341566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09978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C8F8703F-ABF9-4E84-ADB4-F5D2F76F795A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438900" y="1409700"/>
            <a:ext cx="4787900" cy="2797948"/>
          </a:xfrm>
          <a:custGeom>
            <a:avLst/>
            <a:gdLst>
              <a:gd name="connsiteX0" fmla="*/ 0 w 4787900"/>
              <a:gd name="connsiteY0" fmla="*/ 0 h 2797948"/>
              <a:gd name="connsiteX1" fmla="*/ 4787900 w 4787900"/>
              <a:gd name="connsiteY1" fmla="*/ 0 h 2797948"/>
              <a:gd name="connsiteX2" fmla="*/ 4787900 w 4787900"/>
              <a:gd name="connsiteY2" fmla="*/ 2797948 h 2797948"/>
              <a:gd name="connsiteX3" fmla="*/ 0 w 4787900"/>
              <a:gd name="connsiteY3" fmla="*/ 2797948 h 2797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87900" h="2797948">
                <a:moveTo>
                  <a:pt x="0" y="0"/>
                </a:moveTo>
                <a:lnTo>
                  <a:pt x="4787900" y="0"/>
                </a:lnTo>
                <a:lnTo>
                  <a:pt x="4787900" y="2797948"/>
                </a:lnTo>
                <a:lnTo>
                  <a:pt x="0" y="2797948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663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AA2EABA-9D87-4053-9184-8A486C80376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785088" y="772460"/>
            <a:ext cx="5154987" cy="5313080"/>
          </a:xfrm>
          <a:custGeom>
            <a:avLst/>
            <a:gdLst>
              <a:gd name="connsiteX0" fmla="*/ 3014334 w 5154987"/>
              <a:gd name="connsiteY0" fmla="*/ 693 h 5313080"/>
              <a:gd name="connsiteX1" fmla="*/ 4964391 w 5154987"/>
              <a:gd name="connsiteY1" fmla="*/ 3174372 h 5313080"/>
              <a:gd name="connsiteX2" fmla="*/ 1769355 w 5154987"/>
              <a:gd name="connsiteY2" fmla="*/ 5303591 h 5313080"/>
              <a:gd name="connsiteX3" fmla="*/ 304762 w 5154987"/>
              <a:gd name="connsiteY3" fmla="*/ 4484289 h 5313080"/>
              <a:gd name="connsiteX4" fmla="*/ 1841859 w 5154987"/>
              <a:gd name="connsiteY4" fmla="*/ 2988276 h 5313080"/>
              <a:gd name="connsiteX5" fmla="*/ 2699831 w 5154987"/>
              <a:gd name="connsiteY5" fmla="*/ 32505 h 5313080"/>
              <a:gd name="connsiteX6" fmla="*/ 3014334 w 5154987"/>
              <a:gd name="connsiteY6" fmla="*/ 693 h 5313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154987" h="5313080">
                <a:moveTo>
                  <a:pt x="3014334" y="693"/>
                </a:moveTo>
                <a:cubicBezTo>
                  <a:pt x="4555703" y="-39339"/>
                  <a:pt x="5603338" y="1663103"/>
                  <a:pt x="4964391" y="3174372"/>
                </a:cubicBezTo>
                <a:cubicBezTo>
                  <a:pt x="4282847" y="4786391"/>
                  <a:pt x="2948763" y="5202084"/>
                  <a:pt x="1769355" y="5303591"/>
                </a:cubicBezTo>
                <a:cubicBezTo>
                  <a:pt x="788126" y="5388181"/>
                  <a:pt x="-628131" y="4890315"/>
                  <a:pt x="304762" y="4484289"/>
                </a:cubicBezTo>
                <a:cubicBezTo>
                  <a:pt x="473939" y="4409367"/>
                  <a:pt x="2095627" y="4150768"/>
                  <a:pt x="1841859" y="2988276"/>
                </a:cubicBezTo>
                <a:cubicBezTo>
                  <a:pt x="1665433" y="2168972"/>
                  <a:pt x="1119232" y="308020"/>
                  <a:pt x="2699831" y="32505"/>
                </a:cubicBezTo>
                <a:cubicBezTo>
                  <a:pt x="2806624" y="13775"/>
                  <a:pt x="2911576" y="3362"/>
                  <a:pt x="3014334" y="693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E85DFCE8-1F4D-4180-9BC4-C680D25C17DE}"/>
              </a:ext>
            </a:extLst>
          </p:cNvPr>
          <p:cNvGrpSpPr/>
          <p:nvPr userDrawn="1"/>
        </p:nvGrpSpPr>
        <p:grpSpPr>
          <a:xfrm>
            <a:off x="0" y="2855"/>
            <a:ext cx="12191999" cy="6855144"/>
            <a:chOff x="0" y="2855"/>
            <a:chExt cx="12191999" cy="6855144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CD2FD0FB-6B19-4403-B689-0CBB2D1945C4}"/>
                </a:ext>
              </a:extLst>
            </p:cNvPr>
            <p:cNvSpPr/>
            <p:nvPr/>
          </p:nvSpPr>
          <p:spPr>
            <a:xfrm>
              <a:off x="10276114" y="2855"/>
              <a:ext cx="1915885" cy="1742129"/>
            </a:xfrm>
            <a:custGeom>
              <a:avLst/>
              <a:gdLst>
                <a:gd name="connsiteX0" fmla="*/ 2153332 w 2153332"/>
                <a:gd name="connsiteY0" fmla="*/ 0 h 1958041"/>
                <a:gd name="connsiteX1" fmla="*/ 2153332 w 2153332"/>
                <a:gd name="connsiteY1" fmla="*/ 1958042 h 1958041"/>
                <a:gd name="connsiteX2" fmla="*/ 216989 w 2153332"/>
                <a:gd name="connsiteY2" fmla="*/ 401430 h 1958041"/>
                <a:gd name="connsiteX3" fmla="*/ 0 w 2153332"/>
                <a:gd name="connsiteY3" fmla="*/ 571 h 1958041"/>
                <a:gd name="connsiteX4" fmla="*/ 2153332 w 2153332"/>
                <a:gd name="connsiteY4" fmla="*/ 571 h 1958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53332" h="1958041">
                  <a:moveTo>
                    <a:pt x="2153332" y="0"/>
                  </a:moveTo>
                  <a:lnTo>
                    <a:pt x="2153332" y="1958042"/>
                  </a:lnTo>
                  <a:cubicBezTo>
                    <a:pt x="1429273" y="1751902"/>
                    <a:pt x="711496" y="1204290"/>
                    <a:pt x="216989" y="401430"/>
                  </a:cubicBezTo>
                  <a:cubicBezTo>
                    <a:pt x="135903" y="269523"/>
                    <a:pt x="63954" y="135904"/>
                    <a:pt x="0" y="571"/>
                  </a:cubicBezTo>
                  <a:lnTo>
                    <a:pt x="2153332" y="571"/>
                  </a:lnTo>
                  <a:close/>
                </a:path>
              </a:pathLst>
            </a:custGeom>
            <a:solidFill>
              <a:schemeClr val="accent3">
                <a:lumMod val="90000"/>
              </a:schemeClr>
            </a:solidFill>
            <a:ln w="5705" cap="rnd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D246D137-16EA-4150-8BEF-781B9612417E}"/>
                </a:ext>
              </a:extLst>
            </p:cNvPr>
            <p:cNvGrpSpPr/>
            <p:nvPr/>
          </p:nvGrpSpPr>
          <p:grpSpPr>
            <a:xfrm>
              <a:off x="1161012" y="1004002"/>
              <a:ext cx="1018859" cy="138851"/>
              <a:chOff x="1252537" y="1016055"/>
              <a:chExt cx="1018859" cy="138851"/>
            </a:xfrm>
          </p:grpSpPr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453EC832-D496-42CB-9518-B63AF5EB3274}"/>
                  </a:ext>
                </a:extLst>
              </p:cNvPr>
              <p:cNvSpPr/>
              <p:nvPr/>
            </p:nvSpPr>
            <p:spPr>
              <a:xfrm>
                <a:off x="1252537" y="1016055"/>
                <a:ext cx="138851" cy="138851"/>
              </a:xfrm>
              <a:custGeom>
                <a:avLst/>
                <a:gdLst>
                  <a:gd name="connsiteX0" fmla="*/ 419132 w 419131"/>
                  <a:gd name="connsiteY0" fmla="*/ 209566 h 419131"/>
                  <a:gd name="connsiteX1" fmla="*/ 209566 w 419131"/>
                  <a:gd name="connsiteY1" fmla="*/ 419131 h 419131"/>
                  <a:gd name="connsiteX2" fmla="*/ 0 w 419131"/>
                  <a:gd name="connsiteY2" fmla="*/ 209566 h 419131"/>
                  <a:gd name="connsiteX3" fmla="*/ 209566 w 419131"/>
                  <a:gd name="connsiteY3" fmla="*/ 0 h 419131"/>
                  <a:gd name="connsiteX4" fmla="*/ 419132 w 419131"/>
                  <a:gd name="connsiteY4" fmla="*/ 209566 h 419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9131" h="419131">
                    <a:moveTo>
                      <a:pt x="419132" y="209566"/>
                    </a:moveTo>
                    <a:cubicBezTo>
                      <a:pt x="419132" y="325305"/>
                      <a:pt x="325306" y="419131"/>
                      <a:pt x="209566" y="419131"/>
                    </a:cubicBezTo>
                    <a:cubicBezTo>
                      <a:pt x="93827" y="419131"/>
                      <a:pt x="0" y="325305"/>
                      <a:pt x="0" y="209566"/>
                    </a:cubicBezTo>
                    <a:cubicBezTo>
                      <a:pt x="0" y="93826"/>
                      <a:pt x="93826" y="0"/>
                      <a:pt x="209566" y="0"/>
                    </a:cubicBezTo>
                    <a:cubicBezTo>
                      <a:pt x="325306" y="0"/>
                      <a:pt x="419132" y="93826"/>
                      <a:pt x="419132" y="209566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5705" cap="rnd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91D28045-38AA-4839-9D44-3332B8ACADB8}"/>
                  </a:ext>
                </a:extLst>
              </p:cNvPr>
              <p:cNvSpPr/>
              <p:nvPr/>
            </p:nvSpPr>
            <p:spPr>
              <a:xfrm>
                <a:off x="1545873" y="1016055"/>
                <a:ext cx="138851" cy="138851"/>
              </a:xfrm>
              <a:custGeom>
                <a:avLst/>
                <a:gdLst>
                  <a:gd name="connsiteX0" fmla="*/ 419132 w 419131"/>
                  <a:gd name="connsiteY0" fmla="*/ 209566 h 419131"/>
                  <a:gd name="connsiteX1" fmla="*/ 209566 w 419131"/>
                  <a:gd name="connsiteY1" fmla="*/ 419131 h 419131"/>
                  <a:gd name="connsiteX2" fmla="*/ 0 w 419131"/>
                  <a:gd name="connsiteY2" fmla="*/ 209566 h 419131"/>
                  <a:gd name="connsiteX3" fmla="*/ 209566 w 419131"/>
                  <a:gd name="connsiteY3" fmla="*/ 0 h 419131"/>
                  <a:gd name="connsiteX4" fmla="*/ 419132 w 419131"/>
                  <a:gd name="connsiteY4" fmla="*/ 209566 h 419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9131" h="419131">
                    <a:moveTo>
                      <a:pt x="419132" y="209566"/>
                    </a:moveTo>
                    <a:cubicBezTo>
                      <a:pt x="419132" y="325305"/>
                      <a:pt x="325306" y="419131"/>
                      <a:pt x="209566" y="419131"/>
                    </a:cubicBezTo>
                    <a:cubicBezTo>
                      <a:pt x="93827" y="419131"/>
                      <a:pt x="0" y="325305"/>
                      <a:pt x="0" y="209566"/>
                    </a:cubicBezTo>
                    <a:cubicBezTo>
                      <a:pt x="0" y="93826"/>
                      <a:pt x="93826" y="0"/>
                      <a:pt x="209566" y="0"/>
                    </a:cubicBezTo>
                    <a:cubicBezTo>
                      <a:pt x="325306" y="0"/>
                      <a:pt x="419132" y="93826"/>
                      <a:pt x="419132" y="20956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5705" cap="rnd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0DC891E5-AF68-4ACB-81FB-1C3E37B48D0D}"/>
                  </a:ext>
                </a:extLst>
              </p:cNvPr>
              <p:cNvSpPr/>
              <p:nvPr/>
            </p:nvSpPr>
            <p:spPr>
              <a:xfrm>
                <a:off x="1839209" y="1016055"/>
                <a:ext cx="138851" cy="138851"/>
              </a:xfrm>
              <a:custGeom>
                <a:avLst/>
                <a:gdLst>
                  <a:gd name="connsiteX0" fmla="*/ 419132 w 419131"/>
                  <a:gd name="connsiteY0" fmla="*/ 209566 h 419131"/>
                  <a:gd name="connsiteX1" fmla="*/ 209566 w 419131"/>
                  <a:gd name="connsiteY1" fmla="*/ 419131 h 419131"/>
                  <a:gd name="connsiteX2" fmla="*/ 0 w 419131"/>
                  <a:gd name="connsiteY2" fmla="*/ 209566 h 419131"/>
                  <a:gd name="connsiteX3" fmla="*/ 209566 w 419131"/>
                  <a:gd name="connsiteY3" fmla="*/ 0 h 419131"/>
                  <a:gd name="connsiteX4" fmla="*/ 419132 w 419131"/>
                  <a:gd name="connsiteY4" fmla="*/ 209566 h 419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9131" h="419131">
                    <a:moveTo>
                      <a:pt x="419132" y="209566"/>
                    </a:moveTo>
                    <a:cubicBezTo>
                      <a:pt x="419132" y="325305"/>
                      <a:pt x="325306" y="419131"/>
                      <a:pt x="209566" y="419131"/>
                    </a:cubicBezTo>
                    <a:cubicBezTo>
                      <a:pt x="93827" y="419131"/>
                      <a:pt x="0" y="325305"/>
                      <a:pt x="0" y="209566"/>
                    </a:cubicBezTo>
                    <a:cubicBezTo>
                      <a:pt x="0" y="93826"/>
                      <a:pt x="93826" y="0"/>
                      <a:pt x="209566" y="0"/>
                    </a:cubicBezTo>
                    <a:cubicBezTo>
                      <a:pt x="325306" y="0"/>
                      <a:pt x="419132" y="93826"/>
                      <a:pt x="419132" y="20956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5705" cap="rnd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B2AE9F9D-5650-4DAB-BCA0-99844687B3BE}"/>
                  </a:ext>
                </a:extLst>
              </p:cNvPr>
              <p:cNvSpPr/>
              <p:nvPr/>
            </p:nvSpPr>
            <p:spPr>
              <a:xfrm>
                <a:off x="2132545" y="1016055"/>
                <a:ext cx="138851" cy="138851"/>
              </a:xfrm>
              <a:custGeom>
                <a:avLst/>
                <a:gdLst>
                  <a:gd name="connsiteX0" fmla="*/ 419132 w 419131"/>
                  <a:gd name="connsiteY0" fmla="*/ 209566 h 419131"/>
                  <a:gd name="connsiteX1" fmla="*/ 209566 w 419131"/>
                  <a:gd name="connsiteY1" fmla="*/ 419131 h 419131"/>
                  <a:gd name="connsiteX2" fmla="*/ 0 w 419131"/>
                  <a:gd name="connsiteY2" fmla="*/ 209566 h 419131"/>
                  <a:gd name="connsiteX3" fmla="*/ 209566 w 419131"/>
                  <a:gd name="connsiteY3" fmla="*/ 0 h 419131"/>
                  <a:gd name="connsiteX4" fmla="*/ 419132 w 419131"/>
                  <a:gd name="connsiteY4" fmla="*/ 209566 h 419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9131" h="419131">
                    <a:moveTo>
                      <a:pt x="419132" y="209566"/>
                    </a:moveTo>
                    <a:cubicBezTo>
                      <a:pt x="419132" y="325305"/>
                      <a:pt x="325306" y="419131"/>
                      <a:pt x="209566" y="419131"/>
                    </a:cubicBezTo>
                    <a:cubicBezTo>
                      <a:pt x="93827" y="419131"/>
                      <a:pt x="0" y="325305"/>
                      <a:pt x="0" y="209566"/>
                    </a:cubicBezTo>
                    <a:cubicBezTo>
                      <a:pt x="0" y="93826"/>
                      <a:pt x="93826" y="0"/>
                      <a:pt x="209566" y="0"/>
                    </a:cubicBezTo>
                    <a:cubicBezTo>
                      <a:pt x="325306" y="0"/>
                      <a:pt x="419132" y="93826"/>
                      <a:pt x="419132" y="209566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5705" cap="rnd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AC9F1BC6-E6E2-4564-9C4D-7F23C8345005}"/>
                </a:ext>
              </a:extLst>
            </p:cNvPr>
            <p:cNvSpPr/>
            <p:nvPr/>
          </p:nvSpPr>
          <p:spPr>
            <a:xfrm>
              <a:off x="0" y="4717142"/>
              <a:ext cx="1431455" cy="2140857"/>
            </a:xfrm>
            <a:custGeom>
              <a:avLst/>
              <a:gdLst>
                <a:gd name="connsiteX0" fmla="*/ 1809005 w 1809004"/>
                <a:gd name="connsiteY0" fmla="*/ 2705512 h 2705512"/>
                <a:gd name="connsiteX1" fmla="*/ 0 w 1809004"/>
                <a:gd name="connsiteY1" fmla="*/ 2705512 h 2705512"/>
                <a:gd name="connsiteX2" fmla="*/ 0 w 1809004"/>
                <a:gd name="connsiteY2" fmla="*/ 0 h 2705512"/>
                <a:gd name="connsiteX3" fmla="*/ 1809005 w 1809004"/>
                <a:gd name="connsiteY3" fmla="*/ 2705512 h 2705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09004" h="2705512">
                  <a:moveTo>
                    <a:pt x="1809005" y="2705512"/>
                  </a:moveTo>
                  <a:lnTo>
                    <a:pt x="0" y="2705512"/>
                  </a:lnTo>
                  <a:lnTo>
                    <a:pt x="0" y="0"/>
                  </a:lnTo>
                  <a:cubicBezTo>
                    <a:pt x="975309" y="264384"/>
                    <a:pt x="1723351" y="1359608"/>
                    <a:pt x="1809005" y="2705512"/>
                  </a:cubicBezTo>
                  <a:close/>
                </a:path>
              </a:pathLst>
            </a:custGeom>
            <a:solidFill>
              <a:schemeClr val="accent4"/>
            </a:solidFill>
            <a:ln w="5705" cap="rnd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7" name="Graphic 1">
              <a:extLst>
                <a:ext uri="{FF2B5EF4-FFF2-40B4-BE49-F238E27FC236}">
                  <a16:creationId xmlns:a16="http://schemas.microsoft.com/office/drawing/2014/main" id="{884AB6CB-2884-470B-BB32-4ACA4B1E0D3F}"/>
                </a:ext>
              </a:extLst>
            </p:cNvPr>
            <p:cNvGrpSpPr/>
            <p:nvPr/>
          </p:nvGrpSpPr>
          <p:grpSpPr>
            <a:xfrm>
              <a:off x="9936712" y="5495228"/>
              <a:ext cx="1726663" cy="590312"/>
              <a:chOff x="5538787" y="3238500"/>
              <a:chExt cx="1114425" cy="381000"/>
            </a:xfrm>
            <a:solidFill>
              <a:schemeClr val="accent5"/>
            </a:solidFill>
          </p:grpSpPr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8711AC6A-D23D-402B-8848-C50D6AFC1C46}"/>
                  </a:ext>
                </a:extLst>
              </p:cNvPr>
              <p:cNvSpPr/>
              <p:nvPr/>
            </p:nvSpPr>
            <p:spPr>
              <a:xfrm>
                <a:off x="5648324" y="3339465"/>
                <a:ext cx="72390" cy="72389"/>
              </a:xfrm>
              <a:custGeom>
                <a:avLst/>
                <a:gdLst>
                  <a:gd name="connsiteX0" fmla="*/ 72390 w 72390"/>
                  <a:gd name="connsiteY0" fmla="*/ 36195 h 72389"/>
                  <a:gd name="connsiteX1" fmla="*/ 36195 w 72390"/>
                  <a:gd name="connsiteY1" fmla="*/ 72390 h 72389"/>
                  <a:gd name="connsiteX2" fmla="*/ 0 w 72390"/>
                  <a:gd name="connsiteY2" fmla="*/ 36195 h 72389"/>
                  <a:gd name="connsiteX3" fmla="*/ 36195 w 72390"/>
                  <a:gd name="connsiteY3" fmla="*/ 0 h 72389"/>
                  <a:gd name="connsiteX4" fmla="*/ 72390 w 72390"/>
                  <a:gd name="connsiteY4" fmla="*/ 36195 h 72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2390" h="72389">
                    <a:moveTo>
                      <a:pt x="72390" y="36195"/>
                    </a:moveTo>
                    <a:cubicBezTo>
                      <a:pt x="72390" y="56185"/>
                      <a:pt x="56185" y="72390"/>
                      <a:pt x="36195" y="72390"/>
                    </a:cubicBezTo>
                    <a:cubicBezTo>
                      <a:pt x="16205" y="72390"/>
                      <a:pt x="0" y="56185"/>
                      <a:pt x="0" y="36195"/>
                    </a:cubicBezTo>
                    <a:cubicBezTo>
                      <a:pt x="0" y="16205"/>
                      <a:pt x="16205" y="0"/>
                      <a:pt x="36195" y="0"/>
                    </a:cubicBezTo>
                    <a:cubicBezTo>
                      <a:pt x="56185" y="0"/>
                      <a:pt x="72390" y="16205"/>
                      <a:pt x="72390" y="3619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F28CEBBB-41C9-4950-BE35-98562DB8E5C8}"/>
                  </a:ext>
                </a:extLst>
              </p:cNvPr>
              <p:cNvSpPr/>
              <p:nvPr/>
            </p:nvSpPr>
            <p:spPr>
              <a:xfrm>
                <a:off x="5941694" y="3339465"/>
                <a:ext cx="72389" cy="72389"/>
              </a:xfrm>
              <a:custGeom>
                <a:avLst/>
                <a:gdLst>
                  <a:gd name="connsiteX0" fmla="*/ 72390 w 72389"/>
                  <a:gd name="connsiteY0" fmla="*/ 36195 h 72389"/>
                  <a:gd name="connsiteX1" fmla="*/ 36195 w 72389"/>
                  <a:gd name="connsiteY1" fmla="*/ 72390 h 72389"/>
                  <a:gd name="connsiteX2" fmla="*/ 0 w 72389"/>
                  <a:gd name="connsiteY2" fmla="*/ 36195 h 72389"/>
                  <a:gd name="connsiteX3" fmla="*/ 36195 w 72389"/>
                  <a:gd name="connsiteY3" fmla="*/ 0 h 72389"/>
                  <a:gd name="connsiteX4" fmla="*/ 72390 w 72389"/>
                  <a:gd name="connsiteY4" fmla="*/ 36195 h 72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2389" h="72389">
                    <a:moveTo>
                      <a:pt x="72390" y="36195"/>
                    </a:moveTo>
                    <a:cubicBezTo>
                      <a:pt x="72390" y="56185"/>
                      <a:pt x="56185" y="72390"/>
                      <a:pt x="36195" y="72390"/>
                    </a:cubicBezTo>
                    <a:cubicBezTo>
                      <a:pt x="16205" y="72390"/>
                      <a:pt x="0" y="56185"/>
                      <a:pt x="0" y="36195"/>
                    </a:cubicBezTo>
                    <a:cubicBezTo>
                      <a:pt x="0" y="16205"/>
                      <a:pt x="16205" y="0"/>
                      <a:pt x="36195" y="0"/>
                    </a:cubicBezTo>
                    <a:cubicBezTo>
                      <a:pt x="56185" y="0"/>
                      <a:pt x="72390" y="16205"/>
                      <a:pt x="72390" y="3619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8CC9AE5B-4253-4969-B832-52112199ACBF}"/>
                  </a:ext>
                </a:extLst>
              </p:cNvPr>
              <p:cNvSpPr/>
              <p:nvPr/>
            </p:nvSpPr>
            <p:spPr>
              <a:xfrm>
                <a:off x="6162674" y="3339465"/>
                <a:ext cx="72389" cy="72389"/>
              </a:xfrm>
              <a:custGeom>
                <a:avLst/>
                <a:gdLst>
                  <a:gd name="connsiteX0" fmla="*/ 72390 w 72389"/>
                  <a:gd name="connsiteY0" fmla="*/ 36195 h 72389"/>
                  <a:gd name="connsiteX1" fmla="*/ 36195 w 72389"/>
                  <a:gd name="connsiteY1" fmla="*/ 72390 h 72389"/>
                  <a:gd name="connsiteX2" fmla="*/ 0 w 72389"/>
                  <a:gd name="connsiteY2" fmla="*/ 36195 h 72389"/>
                  <a:gd name="connsiteX3" fmla="*/ 36195 w 72389"/>
                  <a:gd name="connsiteY3" fmla="*/ 0 h 72389"/>
                  <a:gd name="connsiteX4" fmla="*/ 72390 w 72389"/>
                  <a:gd name="connsiteY4" fmla="*/ 36195 h 72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2389" h="72389">
                    <a:moveTo>
                      <a:pt x="72390" y="36195"/>
                    </a:moveTo>
                    <a:cubicBezTo>
                      <a:pt x="72390" y="56185"/>
                      <a:pt x="56185" y="72390"/>
                      <a:pt x="36195" y="72390"/>
                    </a:cubicBezTo>
                    <a:cubicBezTo>
                      <a:pt x="16205" y="72390"/>
                      <a:pt x="0" y="56185"/>
                      <a:pt x="0" y="36195"/>
                    </a:cubicBezTo>
                    <a:cubicBezTo>
                      <a:pt x="0" y="16205"/>
                      <a:pt x="16205" y="0"/>
                      <a:pt x="36195" y="0"/>
                    </a:cubicBezTo>
                    <a:cubicBezTo>
                      <a:pt x="56185" y="0"/>
                      <a:pt x="72390" y="16205"/>
                      <a:pt x="72390" y="3619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FBF1EFC4-A71F-4CBB-81AC-8E61AFC46ADF}"/>
                  </a:ext>
                </a:extLst>
              </p:cNvPr>
              <p:cNvSpPr/>
              <p:nvPr/>
            </p:nvSpPr>
            <p:spPr>
              <a:xfrm>
                <a:off x="6162674" y="3446145"/>
                <a:ext cx="72389" cy="72390"/>
              </a:xfrm>
              <a:custGeom>
                <a:avLst/>
                <a:gdLst>
                  <a:gd name="connsiteX0" fmla="*/ 72390 w 72389"/>
                  <a:gd name="connsiteY0" fmla="*/ 36195 h 72390"/>
                  <a:gd name="connsiteX1" fmla="*/ 36195 w 72389"/>
                  <a:gd name="connsiteY1" fmla="*/ 72390 h 72390"/>
                  <a:gd name="connsiteX2" fmla="*/ 0 w 72389"/>
                  <a:gd name="connsiteY2" fmla="*/ 36195 h 72390"/>
                  <a:gd name="connsiteX3" fmla="*/ 36195 w 72389"/>
                  <a:gd name="connsiteY3" fmla="*/ 0 h 72390"/>
                  <a:gd name="connsiteX4" fmla="*/ 72390 w 72389"/>
                  <a:gd name="connsiteY4" fmla="*/ 36195 h 723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2389" h="72390">
                    <a:moveTo>
                      <a:pt x="72390" y="36195"/>
                    </a:moveTo>
                    <a:cubicBezTo>
                      <a:pt x="72390" y="56185"/>
                      <a:pt x="56185" y="72390"/>
                      <a:pt x="36195" y="72390"/>
                    </a:cubicBezTo>
                    <a:cubicBezTo>
                      <a:pt x="16205" y="72390"/>
                      <a:pt x="0" y="56185"/>
                      <a:pt x="0" y="36195"/>
                    </a:cubicBezTo>
                    <a:cubicBezTo>
                      <a:pt x="0" y="16205"/>
                      <a:pt x="16205" y="0"/>
                      <a:pt x="36195" y="0"/>
                    </a:cubicBezTo>
                    <a:cubicBezTo>
                      <a:pt x="56185" y="0"/>
                      <a:pt x="72390" y="16205"/>
                      <a:pt x="72390" y="3619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4C3EC29B-86EC-480E-B358-8A0968D6FDD9}"/>
                  </a:ext>
                </a:extLst>
              </p:cNvPr>
              <p:cNvSpPr/>
              <p:nvPr/>
            </p:nvSpPr>
            <p:spPr>
              <a:xfrm>
                <a:off x="6053137" y="3446145"/>
                <a:ext cx="72389" cy="72390"/>
              </a:xfrm>
              <a:custGeom>
                <a:avLst/>
                <a:gdLst>
                  <a:gd name="connsiteX0" fmla="*/ 72390 w 72389"/>
                  <a:gd name="connsiteY0" fmla="*/ 36195 h 72390"/>
                  <a:gd name="connsiteX1" fmla="*/ 36195 w 72389"/>
                  <a:gd name="connsiteY1" fmla="*/ 72390 h 72390"/>
                  <a:gd name="connsiteX2" fmla="*/ 0 w 72389"/>
                  <a:gd name="connsiteY2" fmla="*/ 36195 h 72390"/>
                  <a:gd name="connsiteX3" fmla="*/ 36195 w 72389"/>
                  <a:gd name="connsiteY3" fmla="*/ 0 h 72390"/>
                  <a:gd name="connsiteX4" fmla="*/ 72390 w 72389"/>
                  <a:gd name="connsiteY4" fmla="*/ 36195 h 723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2389" h="72390">
                    <a:moveTo>
                      <a:pt x="72390" y="36195"/>
                    </a:moveTo>
                    <a:cubicBezTo>
                      <a:pt x="72390" y="56185"/>
                      <a:pt x="56185" y="72390"/>
                      <a:pt x="36195" y="72390"/>
                    </a:cubicBezTo>
                    <a:cubicBezTo>
                      <a:pt x="16205" y="72390"/>
                      <a:pt x="0" y="56185"/>
                      <a:pt x="0" y="36195"/>
                    </a:cubicBezTo>
                    <a:cubicBezTo>
                      <a:pt x="0" y="16205"/>
                      <a:pt x="16205" y="0"/>
                      <a:pt x="36195" y="0"/>
                    </a:cubicBezTo>
                    <a:cubicBezTo>
                      <a:pt x="56185" y="0"/>
                      <a:pt x="72390" y="16205"/>
                      <a:pt x="72390" y="3619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2B372DDB-48B8-490C-A749-5F1715C5B32D}"/>
                  </a:ext>
                </a:extLst>
              </p:cNvPr>
              <p:cNvSpPr/>
              <p:nvPr/>
            </p:nvSpPr>
            <p:spPr>
              <a:xfrm>
                <a:off x="5941694" y="3550920"/>
                <a:ext cx="72389" cy="72389"/>
              </a:xfrm>
              <a:custGeom>
                <a:avLst/>
                <a:gdLst>
                  <a:gd name="connsiteX0" fmla="*/ 72390 w 72389"/>
                  <a:gd name="connsiteY0" fmla="*/ 36195 h 72389"/>
                  <a:gd name="connsiteX1" fmla="*/ 36195 w 72389"/>
                  <a:gd name="connsiteY1" fmla="*/ 72390 h 72389"/>
                  <a:gd name="connsiteX2" fmla="*/ 0 w 72389"/>
                  <a:gd name="connsiteY2" fmla="*/ 36195 h 72389"/>
                  <a:gd name="connsiteX3" fmla="*/ 36195 w 72389"/>
                  <a:gd name="connsiteY3" fmla="*/ 0 h 72389"/>
                  <a:gd name="connsiteX4" fmla="*/ 72390 w 72389"/>
                  <a:gd name="connsiteY4" fmla="*/ 36195 h 72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2389" h="72389">
                    <a:moveTo>
                      <a:pt x="72390" y="36195"/>
                    </a:moveTo>
                    <a:cubicBezTo>
                      <a:pt x="72390" y="56185"/>
                      <a:pt x="56185" y="72390"/>
                      <a:pt x="36195" y="72390"/>
                    </a:cubicBezTo>
                    <a:cubicBezTo>
                      <a:pt x="16205" y="72390"/>
                      <a:pt x="0" y="56185"/>
                      <a:pt x="0" y="36195"/>
                    </a:cubicBezTo>
                    <a:cubicBezTo>
                      <a:pt x="0" y="16205"/>
                      <a:pt x="16205" y="0"/>
                      <a:pt x="36195" y="0"/>
                    </a:cubicBezTo>
                    <a:cubicBezTo>
                      <a:pt x="56185" y="0"/>
                      <a:pt x="72390" y="16205"/>
                      <a:pt x="72390" y="3619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482E5F7F-498C-4E8A-80C7-0AA4D76433AC}"/>
                  </a:ext>
                </a:extLst>
              </p:cNvPr>
              <p:cNvSpPr/>
              <p:nvPr/>
            </p:nvSpPr>
            <p:spPr>
              <a:xfrm>
                <a:off x="6162674" y="3550920"/>
                <a:ext cx="72389" cy="72389"/>
              </a:xfrm>
              <a:custGeom>
                <a:avLst/>
                <a:gdLst>
                  <a:gd name="connsiteX0" fmla="*/ 72390 w 72389"/>
                  <a:gd name="connsiteY0" fmla="*/ 36195 h 72389"/>
                  <a:gd name="connsiteX1" fmla="*/ 36195 w 72389"/>
                  <a:gd name="connsiteY1" fmla="*/ 72390 h 72389"/>
                  <a:gd name="connsiteX2" fmla="*/ 0 w 72389"/>
                  <a:gd name="connsiteY2" fmla="*/ 36195 h 72389"/>
                  <a:gd name="connsiteX3" fmla="*/ 36195 w 72389"/>
                  <a:gd name="connsiteY3" fmla="*/ 0 h 72389"/>
                  <a:gd name="connsiteX4" fmla="*/ 72390 w 72389"/>
                  <a:gd name="connsiteY4" fmla="*/ 36195 h 72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2389" h="72389">
                    <a:moveTo>
                      <a:pt x="72390" y="36195"/>
                    </a:moveTo>
                    <a:cubicBezTo>
                      <a:pt x="72390" y="56185"/>
                      <a:pt x="56185" y="72390"/>
                      <a:pt x="36195" y="72390"/>
                    </a:cubicBezTo>
                    <a:cubicBezTo>
                      <a:pt x="16205" y="72390"/>
                      <a:pt x="0" y="56185"/>
                      <a:pt x="0" y="36195"/>
                    </a:cubicBezTo>
                    <a:cubicBezTo>
                      <a:pt x="0" y="16205"/>
                      <a:pt x="16205" y="0"/>
                      <a:pt x="36195" y="0"/>
                    </a:cubicBezTo>
                    <a:cubicBezTo>
                      <a:pt x="56185" y="0"/>
                      <a:pt x="72390" y="16205"/>
                      <a:pt x="72390" y="3619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8DA17251-5671-4715-BC81-245097220FDE}"/>
                  </a:ext>
                </a:extLst>
              </p:cNvPr>
              <p:cNvSpPr/>
              <p:nvPr/>
            </p:nvSpPr>
            <p:spPr>
              <a:xfrm>
                <a:off x="6268402" y="3339465"/>
                <a:ext cx="72389" cy="72389"/>
              </a:xfrm>
              <a:custGeom>
                <a:avLst/>
                <a:gdLst>
                  <a:gd name="connsiteX0" fmla="*/ 72390 w 72389"/>
                  <a:gd name="connsiteY0" fmla="*/ 36195 h 72389"/>
                  <a:gd name="connsiteX1" fmla="*/ 36195 w 72389"/>
                  <a:gd name="connsiteY1" fmla="*/ 72390 h 72389"/>
                  <a:gd name="connsiteX2" fmla="*/ 0 w 72389"/>
                  <a:gd name="connsiteY2" fmla="*/ 36195 h 72389"/>
                  <a:gd name="connsiteX3" fmla="*/ 36195 w 72389"/>
                  <a:gd name="connsiteY3" fmla="*/ 0 h 72389"/>
                  <a:gd name="connsiteX4" fmla="*/ 72390 w 72389"/>
                  <a:gd name="connsiteY4" fmla="*/ 36195 h 72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2389" h="72389">
                    <a:moveTo>
                      <a:pt x="72390" y="36195"/>
                    </a:moveTo>
                    <a:cubicBezTo>
                      <a:pt x="72390" y="56185"/>
                      <a:pt x="56185" y="72390"/>
                      <a:pt x="36195" y="72390"/>
                    </a:cubicBezTo>
                    <a:cubicBezTo>
                      <a:pt x="16205" y="72390"/>
                      <a:pt x="0" y="56185"/>
                      <a:pt x="0" y="36195"/>
                    </a:cubicBezTo>
                    <a:cubicBezTo>
                      <a:pt x="0" y="16205"/>
                      <a:pt x="16205" y="0"/>
                      <a:pt x="36195" y="0"/>
                    </a:cubicBezTo>
                    <a:cubicBezTo>
                      <a:pt x="56185" y="0"/>
                      <a:pt x="72390" y="16205"/>
                      <a:pt x="72390" y="3619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4D7DB35C-C7D4-4DDC-BB8B-81CB01FA29DB}"/>
                  </a:ext>
                </a:extLst>
              </p:cNvPr>
              <p:cNvSpPr/>
              <p:nvPr/>
            </p:nvSpPr>
            <p:spPr>
              <a:xfrm>
                <a:off x="6371272" y="3339465"/>
                <a:ext cx="72389" cy="72389"/>
              </a:xfrm>
              <a:custGeom>
                <a:avLst/>
                <a:gdLst>
                  <a:gd name="connsiteX0" fmla="*/ 72390 w 72389"/>
                  <a:gd name="connsiteY0" fmla="*/ 36195 h 72389"/>
                  <a:gd name="connsiteX1" fmla="*/ 36195 w 72389"/>
                  <a:gd name="connsiteY1" fmla="*/ 72390 h 72389"/>
                  <a:gd name="connsiteX2" fmla="*/ 0 w 72389"/>
                  <a:gd name="connsiteY2" fmla="*/ 36195 h 72389"/>
                  <a:gd name="connsiteX3" fmla="*/ 36195 w 72389"/>
                  <a:gd name="connsiteY3" fmla="*/ 0 h 72389"/>
                  <a:gd name="connsiteX4" fmla="*/ 72390 w 72389"/>
                  <a:gd name="connsiteY4" fmla="*/ 36195 h 72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2389" h="72389">
                    <a:moveTo>
                      <a:pt x="72390" y="36195"/>
                    </a:moveTo>
                    <a:cubicBezTo>
                      <a:pt x="72390" y="56185"/>
                      <a:pt x="56185" y="72390"/>
                      <a:pt x="36195" y="72390"/>
                    </a:cubicBezTo>
                    <a:cubicBezTo>
                      <a:pt x="16205" y="72390"/>
                      <a:pt x="0" y="56185"/>
                      <a:pt x="0" y="36195"/>
                    </a:cubicBezTo>
                    <a:cubicBezTo>
                      <a:pt x="0" y="16205"/>
                      <a:pt x="16205" y="0"/>
                      <a:pt x="36195" y="0"/>
                    </a:cubicBezTo>
                    <a:cubicBezTo>
                      <a:pt x="56185" y="0"/>
                      <a:pt x="72390" y="16205"/>
                      <a:pt x="72390" y="3619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4E283B09-BDFF-4C66-AFD3-56F8CA557C43}"/>
                  </a:ext>
                </a:extLst>
              </p:cNvPr>
              <p:cNvSpPr/>
              <p:nvPr/>
            </p:nvSpPr>
            <p:spPr>
              <a:xfrm>
                <a:off x="6371272" y="3238500"/>
                <a:ext cx="72389" cy="72390"/>
              </a:xfrm>
              <a:custGeom>
                <a:avLst/>
                <a:gdLst>
                  <a:gd name="connsiteX0" fmla="*/ 72390 w 72389"/>
                  <a:gd name="connsiteY0" fmla="*/ 36195 h 72390"/>
                  <a:gd name="connsiteX1" fmla="*/ 36195 w 72389"/>
                  <a:gd name="connsiteY1" fmla="*/ 72390 h 72390"/>
                  <a:gd name="connsiteX2" fmla="*/ 0 w 72389"/>
                  <a:gd name="connsiteY2" fmla="*/ 36195 h 72390"/>
                  <a:gd name="connsiteX3" fmla="*/ 36195 w 72389"/>
                  <a:gd name="connsiteY3" fmla="*/ 0 h 72390"/>
                  <a:gd name="connsiteX4" fmla="*/ 72390 w 72389"/>
                  <a:gd name="connsiteY4" fmla="*/ 36195 h 723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2389" h="72390">
                    <a:moveTo>
                      <a:pt x="72390" y="36195"/>
                    </a:moveTo>
                    <a:cubicBezTo>
                      <a:pt x="72390" y="56185"/>
                      <a:pt x="56185" y="72390"/>
                      <a:pt x="36195" y="72390"/>
                    </a:cubicBezTo>
                    <a:cubicBezTo>
                      <a:pt x="16205" y="72390"/>
                      <a:pt x="0" y="56185"/>
                      <a:pt x="0" y="36195"/>
                    </a:cubicBezTo>
                    <a:cubicBezTo>
                      <a:pt x="0" y="16205"/>
                      <a:pt x="16205" y="0"/>
                      <a:pt x="36195" y="0"/>
                    </a:cubicBezTo>
                    <a:cubicBezTo>
                      <a:pt x="56185" y="0"/>
                      <a:pt x="72390" y="16205"/>
                      <a:pt x="72390" y="3619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E4F00174-D964-4347-8DD3-FE8ED4D42528}"/>
                  </a:ext>
                </a:extLst>
              </p:cNvPr>
              <p:cNvSpPr/>
              <p:nvPr/>
            </p:nvSpPr>
            <p:spPr>
              <a:xfrm>
                <a:off x="6268402" y="3446145"/>
                <a:ext cx="72389" cy="72390"/>
              </a:xfrm>
              <a:custGeom>
                <a:avLst/>
                <a:gdLst>
                  <a:gd name="connsiteX0" fmla="*/ 72390 w 72389"/>
                  <a:gd name="connsiteY0" fmla="*/ 36195 h 72390"/>
                  <a:gd name="connsiteX1" fmla="*/ 36195 w 72389"/>
                  <a:gd name="connsiteY1" fmla="*/ 72390 h 72390"/>
                  <a:gd name="connsiteX2" fmla="*/ 0 w 72389"/>
                  <a:gd name="connsiteY2" fmla="*/ 36195 h 72390"/>
                  <a:gd name="connsiteX3" fmla="*/ 36195 w 72389"/>
                  <a:gd name="connsiteY3" fmla="*/ 0 h 72390"/>
                  <a:gd name="connsiteX4" fmla="*/ 72390 w 72389"/>
                  <a:gd name="connsiteY4" fmla="*/ 36195 h 723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2389" h="72390">
                    <a:moveTo>
                      <a:pt x="72390" y="36195"/>
                    </a:moveTo>
                    <a:cubicBezTo>
                      <a:pt x="72390" y="56185"/>
                      <a:pt x="56185" y="72390"/>
                      <a:pt x="36195" y="72390"/>
                    </a:cubicBezTo>
                    <a:cubicBezTo>
                      <a:pt x="16205" y="72390"/>
                      <a:pt x="0" y="56185"/>
                      <a:pt x="0" y="36195"/>
                    </a:cubicBezTo>
                    <a:cubicBezTo>
                      <a:pt x="0" y="16205"/>
                      <a:pt x="16205" y="0"/>
                      <a:pt x="36195" y="0"/>
                    </a:cubicBezTo>
                    <a:cubicBezTo>
                      <a:pt x="56185" y="0"/>
                      <a:pt x="72390" y="16205"/>
                      <a:pt x="72390" y="3619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941EFFD2-960C-422B-BD46-A09F867BF170}"/>
                  </a:ext>
                </a:extLst>
              </p:cNvPr>
              <p:cNvSpPr/>
              <p:nvPr/>
            </p:nvSpPr>
            <p:spPr>
              <a:xfrm>
                <a:off x="6268402" y="3550920"/>
                <a:ext cx="72389" cy="72389"/>
              </a:xfrm>
              <a:custGeom>
                <a:avLst/>
                <a:gdLst>
                  <a:gd name="connsiteX0" fmla="*/ 72390 w 72389"/>
                  <a:gd name="connsiteY0" fmla="*/ 36195 h 72389"/>
                  <a:gd name="connsiteX1" fmla="*/ 36195 w 72389"/>
                  <a:gd name="connsiteY1" fmla="*/ 72390 h 72389"/>
                  <a:gd name="connsiteX2" fmla="*/ 0 w 72389"/>
                  <a:gd name="connsiteY2" fmla="*/ 36195 h 72389"/>
                  <a:gd name="connsiteX3" fmla="*/ 36195 w 72389"/>
                  <a:gd name="connsiteY3" fmla="*/ 0 h 72389"/>
                  <a:gd name="connsiteX4" fmla="*/ 72390 w 72389"/>
                  <a:gd name="connsiteY4" fmla="*/ 36195 h 72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2389" h="72389">
                    <a:moveTo>
                      <a:pt x="72390" y="36195"/>
                    </a:moveTo>
                    <a:cubicBezTo>
                      <a:pt x="72390" y="56185"/>
                      <a:pt x="56185" y="72390"/>
                      <a:pt x="36195" y="72390"/>
                    </a:cubicBezTo>
                    <a:cubicBezTo>
                      <a:pt x="16205" y="72390"/>
                      <a:pt x="0" y="56185"/>
                      <a:pt x="0" y="36195"/>
                    </a:cubicBezTo>
                    <a:cubicBezTo>
                      <a:pt x="0" y="16205"/>
                      <a:pt x="16205" y="0"/>
                      <a:pt x="36195" y="0"/>
                    </a:cubicBezTo>
                    <a:cubicBezTo>
                      <a:pt x="56185" y="0"/>
                      <a:pt x="72390" y="16205"/>
                      <a:pt x="72390" y="3619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31B8D345-19E3-4253-ADE9-E06127F96695}"/>
                  </a:ext>
                </a:extLst>
              </p:cNvPr>
              <p:cNvSpPr/>
              <p:nvPr/>
            </p:nvSpPr>
            <p:spPr>
              <a:xfrm>
                <a:off x="6371272" y="3550920"/>
                <a:ext cx="72389" cy="72389"/>
              </a:xfrm>
              <a:custGeom>
                <a:avLst/>
                <a:gdLst>
                  <a:gd name="connsiteX0" fmla="*/ 72390 w 72389"/>
                  <a:gd name="connsiteY0" fmla="*/ 36195 h 72389"/>
                  <a:gd name="connsiteX1" fmla="*/ 36195 w 72389"/>
                  <a:gd name="connsiteY1" fmla="*/ 72390 h 72389"/>
                  <a:gd name="connsiteX2" fmla="*/ 0 w 72389"/>
                  <a:gd name="connsiteY2" fmla="*/ 36195 h 72389"/>
                  <a:gd name="connsiteX3" fmla="*/ 36195 w 72389"/>
                  <a:gd name="connsiteY3" fmla="*/ 0 h 72389"/>
                  <a:gd name="connsiteX4" fmla="*/ 72390 w 72389"/>
                  <a:gd name="connsiteY4" fmla="*/ 36195 h 72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2389" h="72389">
                    <a:moveTo>
                      <a:pt x="72390" y="36195"/>
                    </a:moveTo>
                    <a:cubicBezTo>
                      <a:pt x="72390" y="56185"/>
                      <a:pt x="56185" y="72390"/>
                      <a:pt x="36195" y="72390"/>
                    </a:cubicBezTo>
                    <a:cubicBezTo>
                      <a:pt x="16205" y="72390"/>
                      <a:pt x="0" y="56185"/>
                      <a:pt x="0" y="36195"/>
                    </a:cubicBezTo>
                    <a:cubicBezTo>
                      <a:pt x="0" y="16205"/>
                      <a:pt x="16205" y="0"/>
                      <a:pt x="36195" y="0"/>
                    </a:cubicBezTo>
                    <a:cubicBezTo>
                      <a:pt x="56185" y="0"/>
                      <a:pt x="72390" y="16205"/>
                      <a:pt x="72390" y="3619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F4AD05FD-3987-4AE2-86CD-F18B6065537C}"/>
                  </a:ext>
                </a:extLst>
              </p:cNvPr>
              <p:cNvSpPr/>
              <p:nvPr/>
            </p:nvSpPr>
            <p:spPr>
              <a:xfrm>
                <a:off x="6476999" y="3446145"/>
                <a:ext cx="72389" cy="72390"/>
              </a:xfrm>
              <a:custGeom>
                <a:avLst/>
                <a:gdLst>
                  <a:gd name="connsiteX0" fmla="*/ 72390 w 72389"/>
                  <a:gd name="connsiteY0" fmla="*/ 36195 h 72390"/>
                  <a:gd name="connsiteX1" fmla="*/ 36195 w 72389"/>
                  <a:gd name="connsiteY1" fmla="*/ 72390 h 72390"/>
                  <a:gd name="connsiteX2" fmla="*/ 0 w 72389"/>
                  <a:gd name="connsiteY2" fmla="*/ 36195 h 72390"/>
                  <a:gd name="connsiteX3" fmla="*/ 36195 w 72389"/>
                  <a:gd name="connsiteY3" fmla="*/ 0 h 72390"/>
                  <a:gd name="connsiteX4" fmla="*/ 72390 w 72389"/>
                  <a:gd name="connsiteY4" fmla="*/ 36195 h 723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2389" h="72390">
                    <a:moveTo>
                      <a:pt x="72390" y="36195"/>
                    </a:moveTo>
                    <a:cubicBezTo>
                      <a:pt x="72390" y="56185"/>
                      <a:pt x="56185" y="72390"/>
                      <a:pt x="36195" y="72390"/>
                    </a:cubicBezTo>
                    <a:cubicBezTo>
                      <a:pt x="16205" y="72390"/>
                      <a:pt x="0" y="56185"/>
                      <a:pt x="0" y="36195"/>
                    </a:cubicBezTo>
                    <a:cubicBezTo>
                      <a:pt x="0" y="16205"/>
                      <a:pt x="16205" y="0"/>
                      <a:pt x="36195" y="0"/>
                    </a:cubicBezTo>
                    <a:cubicBezTo>
                      <a:pt x="56185" y="0"/>
                      <a:pt x="72390" y="16205"/>
                      <a:pt x="72390" y="3619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F6DF36CC-C329-4BBC-BA6A-C7964964C2F7}"/>
                  </a:ext>
                </a:extLst>
              </p:cNvPr>
              <p:cNvSpPr/>
              <p:nvPr/>
            </p:nvSpPr>
            <p:spPr>
              <a:xfrm>
                <a:off x="6579869" y="3550920"/>
                <a:ext cx="72389" cy="72389"/>
              </a:xfrm>
              <a:custGeom>
                <a:avLst/>
                <a:gdLst>
                  <a:gd name="connsiteX0" fmla="*/ 72390 w 72389"/>
                  <a:gd name="connsiteY0" fmla="*/ 36195 h 72389"/>
                  <a:gd name="connsiteX1" fmla="*/ 36195 w 72389"/>
                  <a:gd name="connsiteY1" fmla="*/ 72390 h 72389"/>
                  <a:gd name="connsiteX2" fmla="*/ 0 w 72389"/>
                  <a:gd name="connsiteY2" fmla="*/ 36195 h 72389"/>
                  <a:gd name="connsiteX3" fmla="*/ 36195 w 72389"/>
                  <a:gd name="connsiteY3" fmla="*/ 0 h 72389"/>
                  <a:gd name="connsiteX4" fmla="*/ 72390 w 72389"/>
                  <a:gd name="connsiteY4" fmla="*/ 36195 h 72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2389" h="72389">
                    <a:moveTo>
                      <a:pt x="72390" y="36195"/>
                    </a:moveTo>
                    <a:cubicBezTo>
                      <a:pt x="72390" y="56185"/>
                      <a:pt x="56185" y="72390"/>
                      <a:pt x="36195" y="72390"/>
                    </a:cubicBezTo>
                    <a:cubicBezTo>
                      <a:pt x="16205" y="72390"/>
                      <a:pt x="0" y="56185"/>
                      <a:pt x="0" y="36195"/>
                    </a:cubicBezTo>
                    <a:cubicBezTo>
                      <a:pt x="0" y="16205"/>
                      <a:pt x="16205" y="0"/>
                      <a:pt x="36195" y="0"/>
                    </a:cubicBezTo>
                    <a:cubicBezTo>
                      <a:pt x="56185" y="0"/>
                      <a:pt x="72390" y="16205"/>
                      <a:pt x="72390" y="3619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1C2B577E-0604-4740-9192-30FBAD7D617A}"/>
                  </a:ext>
                </a:extLst>
              </p:cNvPr>
              <p:cNvSpPr/>
              <p:nvPr/>
            </p:nvSpPr>
            <p:spPr>
              <a:xfrm>
                <a:off x="5648324" y="3446145"/>
                <a:ext cx="72390" cy="72390"/>
              </a:xfrm>
              <a:custGeom>
                <a:avLst/>
                <a:gdLst>
                  <a:gd name="connsiteX0" fmla="*/ 72390 w 72390"/>
                  <a:gd name="connsiteY0" fmla="*/ 36195 h 72390"/>
                  <a:gd name="connsiteX1" fmla="*/ 36195 w 72390"/>
                  <a:gd name="connsiteY1" fmla="*/ 72390 h 72390"/>
                  <a:gd name="connsiteX2" fmla="*/ 0 w 72390"/>
                  <a:gd name="connsiteY2" fmla="*/ 36195 h 72390"/>
                  <a:gd name="connsiteX3" fmla="*/ 36195 w 72390"/>
                  <a:gd name="connsiteY3" fmla="*/ 0 h 72390"/>
                  <a:gd name="connsiteX4" fmla="*/ 72390 w 72390"/>
                  <a:gd name="connsiteY4" fmla="*/ 36195 h 723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2390" h="72390">
                    <a:moveTo>
                      <a:pt x="72390" y="36195"/>
                    </a:moveTo>
                    <a:cubicBezTo>
                      <a:pt x="72390" y="56185"/>
                      <a:pt x="56185" y="72390"/>
                      <a:pt x="36195" y="72390"/>
                    </a:cubicBezTo>
                    <a:cubicBezTo>
                      <a:pt x="16205" y="72390"/>
                      <a:pt x="0" y="56185"/>
                      <a:pt x="0" y="36195"/>
                    </a:cubicBezTo>
                    <a:cubicBezTo>
                      <a:pt x="0" y="16205"/>
                      <a:pt x="16205" y="0"/>
                      <a:pt x="36195" y="0"/>
                    </a:cubicBezTo>
                    <a:cubicBezTo>
                      <a:pt x="56185" y="0"/>
                      <a:pt x="72390" y="16205"/>
                      <a:pt x="72390" y="3619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7E0F18C8-B27F-4143-85D3-691B1F9FE7AD}"/>
                  </a:ext>
                </a:extLst>
              </p:cNvPr>
              <p:cNvSpPr/>
              <p:nvPr/>
            </p:nvSpPr>
            <p:spPr>
              <a:xfrm>
                <a:off x="5538787" y="3550920"/>
                <a:ext cx="72390" cy="72389"/>
              </a:xfrm>
              <a:custGeom>
                <a:avLst/>
                <a:gdLst>
                  <a:gd name="connsiteX0" fmla="*/ 72390 w 72390"/>
                  <a:gd name="connsiteY0" fmla="*/ 36195 h 72389"/>
                  <a:gd name="connsiteX1" fmla="*/ 36195 w 72390"/>
                  <a:gd name="connsiteY1" fmla="*/ 72390 h 72389"/>
                  <a:gd name="connsiteX2" fmla="*/ 0 w 72390"/>
                  <a:gd name="connsiteY2" fmla="*/ 36195 h 72389"/>
                  <a:gd name="connsiteX3" fmla="*/ 36195 w 72390"/>
                  <a:gd name="connsiteY3" fmla="*/ 0 h 72389"/>
                  <a:gd name="connsiteX4" fmla="*/ 72390 w 72390"/>
                  <a:gd name="connsiteY4" fmla="*/ 36195 h 72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2390" h="72389">
                    <a:moveTo>
                      <a:pt x="72390" y="36195"/>
                    </a:moveTo>
                    <a:cubicBezTo>
                      <a:pt x="72390" y="56185"/>
                      <a:pt x="56185" y="72390"/>
                      <a:pt x="36195" y="72390"/>
                    </a:cubicBezTo>
                    <a:cubicBezTo>
                      <a:pt x="16205" y="72390"/>
                      <a:pt x="0" y="56185"/>
                      <a:pt x="0" y="36195"/>
                    </a:cubicBezTo>
                    <a:cubicBezTo>
                      <a:pt x="0" y="16205"/>
                      <a:pt x="16205" y="0"/>
                      <a:pt x="36195" y="0"/>
                    </a:cubicBezTo>
                    <a:cubicBezTo>
                      <a:pt x="56185" y="0"/>
                      <a:pt x="72390" y="16205"/>
                      <a:pt x="72390" y="3619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3222815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2B14A629-B9E2-4948-A3C2-72312F0A00A9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6095999" y="728663"/>
            <a:ext cx="6096000" cy="1611554"/>
          </a:xfrm>
          <a:custGeom>
            <a:avLst/>
            <a:gdLst>
              <a:gd name="connsiteX0" fmla="*/ 0 w 4755350"/>
              <a:gd name="connsiteY0" fmla="*/ 0 h 1806811"/>
              <a:gd name="connsiteX1" fmla="*/ 4755350 w 4755350"/>
              <a:gd name="connsiteY1" fmla="*/ 0 h 1806811"/>
              <a:gd name="connsiteX2" fmla="*/ 4755350 w 4755350"/>
              <a:gd name="connsiteY2" fmla="*/ 1806811 h 1806811"/>
              <a:gd name="connsiteX3" fmla="*/ 0 w 4755350"/>
              <a:gd name="connsiteY3" fmla="*/ 1806811 h 1806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55350" h="1806811">
                <a:moveTo>
                  <a:pt x="0" y="0"/>
                </a:moveTo>
                <a:lnTo>
                  <a:pt x="4755350" y="0"/>
                </a:lnTo>
                <a:lnTo>
                  <a:pt x="4755350" y="1806811"/>
                </a:lnTo>
                <a:lnTo>
                  <a:pt x="0" y="1806811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E1A3FB1-3150-4136-8C9B-2097E8F4BCB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088484" y="4359040"/>
            <a:ext cx="4755350" cy="1806811"/>
          </a:xfrm>
          <a:custGeom>
            <a:avLst/>
            <a:gdLst>
              <a:gd name="connsiteX0" fmla="*/ 0 w 4755350"/>
              <a:gd name="connsiteY0" fmla="*/ 0 h 1806811"/>
              <a:gd name="connsiteX1" fmla="*/ 4755350 w 4755350"/>
              <a:gd name="connsiteY1" fmla="*/ 0 h 1806811"/>
              <a:gd name="connsiteX2" fmla="*/ 4755350 w 4755350"/>
              <a:gd name="connsiteY2" fmla="*/ 1806811 h 1806811"/>
              <a:gd name="connsiteX3" fmla="*/ 0 w 4755350"/>
              <a:gd name="connsiteY3" fmla="*/ 1806811 h 1806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55350" h="1806811">
                <a:moveTo>
                  <a:pt x="0" y="0"/>
                </a:moveTo>
                <a:lnTo>
                  <a:pt x="4755350" y="0"/>
                </a:lnTo>
                <a:lnTo>
                  <a:pt x="4755350" y="1806811"/>
                </a:lnTo>
                <a:lnTo>
                  <a:pt x="0" y="1806811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13BE1371-88A8-4F1B-ADF2-BC554C12601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7934323" y="4359040"/>
            <a:ext cx="4257675" cy="1806811"/>
          </a:xfrm>
          <a:custGeom>
            <a:avLst/>
            <a:gdLst>
              <a:gd name="connsiteX0" fmla="*/ 0 w 4755350"/>
              <a:gd name="connsiteY0" fmla="*/ 0 h 1806811"/>
              <a:gd name="connsiteX1" fmla="*/ 4755350 w 4755350"/>
              <a:gd name="connsiteY1" fmla="*/ 0 h 1806811"/>
              <a:gd name="connsiteX2" fmla="*/ 4755350 w 4755350"/>
              <a:gd name="connsiteY2" fmla="*/ 1806811 h 1806811"/>
              <a:gd name="connsiteX3" fmla="*/ 0 w 4755350"/>
              <a:gd name="connsiteY3" fmla="*/ 1806811 h 1806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55350" h="1806811">
                <a:moveTo>
                  <a:pt x="0" y="0"/>
                </a:moveTo>
                <a:lnTo>
                  <a:pt x="4755350" y="0"/>
                </a:lnTo>
                <a:lnTo>
                  <a:pt x="4755350" y="1806811"/>
                </a:lnTo>
                <a:lnTo>
                  <a:pt x="0" y="1806811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99983A5B-91A0-4CFD-9B97-2782189CF535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7010399" y="2442799"/>
            <a:ext cx="5181600" cy="1806811"/>
          </a:xfrm>
          <a:custGeom>
            <a:avLst/>
            <a:gdLst>
              <a:gd name="connsiteX0" fmla="*/ 0 w 4755350"/>
              <a:gd name="connsiteY0" fmla="*/ 0 h 1806811"/>
              <a:gd name="connsiteX1" fmla="*/ 4755350 w 4755350"/>
              <a:gd name="connsiteY1" fmla="*/ 0 h 1806811"/>
              <a:gd name="connsiteX2" fmla="*/ 4755350 w 4755350"/>
              <a:gd name="connsiteY2" fmla="*/ 1806811 h 1806811"/>
              <a:gd name="connsiteX3" fmla="*/ 0 w 4755350"/>
              <a:gd name="connsiteY3" fmla="*/ 1806811 h 1806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55350" h="1806811">
                <a:moveTo>
                  <a:pt x="0" y="0"/>
                </a:moveTo>
                <a:lnTo>
                  <a:pt x="4755350" y="0"/>
                </a:lnTo>
                <a:lnTo>
                  <a:pt x="4755350" y="1806811"/>
                </a:lnTo>
                <a:lnTo>
                  <a:pt x="0" y="1806811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77231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C1A9CD2-4690-49EF-8076-5D1EE7F8D1C4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298180" y="563880"/>
            <a:ext cx="3345180" cy="1851660"/>
          </a:xfrm>
          <a:custGeom>
            <a:avLst/>
            <a:gdLst>
              <a:gd name="connsiteX0" fmla="*/ 0 w 3345180"/>
              <a:gd name="connsiteY0" fmla="*/ 0 h 1851660"/>
              <a:gd name="connsiteX1" fmla="*/ 3345180 w 3345180"/>
              <a:gd name="connsiteY1" fmla="*/ 0 h 1851660"/>
              <a:gd name="connsiteX2" fmla="*/ 3345180 w 3345180"/>
              <a:gd name="connsiteY2" fmla="*/ 1851660 h 1851660"/>
              <a:gd name="connsiteX3" fmla="*/ 0 w 3345180"/>
              <a:gd name="connsiteY3" fmla="*/ 1851660 h 1851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5180" h="1851660">
                <a:moveTo>
                  <a:pt x="0" y="0"/>
                </a:moveTo>
                <a:lnTo>
                  <a:pt x="3345180" y="0"/>
                </a:lnTo>
                <a:lnTo>
                  <a:pt x="3345180" y="1851660"/>
                </a:lnTo>
                <a:lnTo>
                  <a:pt x="0" y="185166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6E6FF1AD-3A33-49B3-A395-39408C96FBA8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8298180" y="4442460"/>
            <a:ext cx="3345180" cy="1851660"/>
          </a:xfrm>
          <a:custGeom>
            <a:avLst/>
            <a:gdLst>
              <a:gd name="connsiteX0" fmla="*/ 0 w 3345180"/>
              <a:gd name="connsiteY0" fmla="*/ 0 h 1851660"/>
              <a:gd name="connsiteX1" fmla="*/ 3345180 w 3345180"/>
              <a:gd name="connsiteY1" fmla="*/ 0 h 1851660"/>
              <a:gd name="connsiteX2" fmla="*/ 3345180 w 3345180"/>
              <a:gd name="connsiteY2" fmla="*/ 1851660 h 1851660"/>
              <a:gd name="connsiteX3" fmla="*/ 0 w 3345180"/>
              <a:gd name="connsiteY3" fmla="*/ 1851660 h 1851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5180" h="1851660">
                <a:moveTo>
                  <a:pt x="0" y="0"/>
                </a:moveTo>
                <a:lnTo>
                  <a:pt x="3345180" y="0"/>
                </a:lnTo>
                <a:lnTo>
                  <a:pt x="3345180" y="1851660"/>
                </a:lnTo>
                <a:lnTo>
                  <a:pt x="0" y="185166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A3679EA-5942-4D6B-A355-3DB2B86DA6AB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298180" y="2503170"/>
            <a:ext cx="3345180" cy="1851660"/>
          </a:xfrm>
          <a:custGeom>
            <a:avLst/>
            <a:gdLst>
              <a:gd name="connsiteX0" fmla="*/ 0 w 3345180"/>
              <a:gd name="connsiteY0" fmla="*/ 0 h 1851660"/>
              <a:gd name="connsiteX1" fmla="*/ 3345180 w 3345180"/>
              <a:gd name="connsiteY1" fmla="*/ 0 h 1851660"/>
              <a:gd name="connsiteX2" fmla="*/ 3345180 w 3345180"/>
              <a:gd name="connsiteY2" fmla="*/ 1851660 h 1851660"/>
              <a:gd name="connsiteX3" fmla="*/ 0 w 3345180"/>
              <a:gd name="connsiteY3" fmla="*/ 1851660 h 1851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5180" h="1851660">
                <a:moveTo>
                  <a:pt x="0" y="0"/>
                </a:moveTo>
                <a:lnTo>
                  <a:pt x="3345180" y="0"/>
                </a:lnTo>
                <a:lnTo>
                  <a:pt x="3345180" y="1851660"/>
                </a:lnTo>
                <a:lnTo>
                  <a:pt x="0" y="185166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7D75680-F906-4FEB-A015-66A28C3AAAF1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48640" y="563880"/>
            <a:ext cx="4211320" cy="5730240"/>
          </a:xfrm>
          <a:custGeom>
            <a:avLst/>
            <a:gdLst>
              <a:gd name="connsiteX0" fmla="*/ 0 w 4211320"/>
              <a:gd name="connsiteY0" fmla="*/ 0 h 5730240"/>
              <a:gd name="connsiteX1" fmla="*/ 4211320 w 4211320"/>
              <a:gd name="connsiteY1" fmla="*/ 0 h 5730240"/>
              <a:gd name="connsiteX2" fmla="*/ 4211320 w 4211320"/>
              <a:gd name="connsiteY2" fmla="*/ 5730240 h 5730240"/>
              <a:gd name="connsiteX3" fmla="*/ 0 w 4211320"/>
              <a:gd name="connsiteY3" fmla="*/ 5730240 h 5730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1320" h="5730240">
                <a:moveTo>
                  <a:pt x="0" y="0"/>
                </a:moveTo>
                <a:lnTo>
                  <a:pt x="4211320" y="0"/>
                </a:lnTo>
                <a:lnTo>
                  <a:pt x="4211320" y="5730240"/>
                </a:lnTo>
                <a:lnTo>
                  <a:pt x="0" y="573024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A6950A8-CC4A-4D57-A9B4-DB118E95A119}"/>
              </a:ext>
            </a:extLst>
          </p:cNvPr>
          <p:cNvSpPr/>
          <p:nvPr userDrawn="1"/>
        </p:nvSpPr>
        <p:spPr>
          <a:xfrm flipH="1">
            <a:off x="4856480" y="563880"/>
            <a:ext cx="3345180" cy="573024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99697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E9C57D6E-C09F-40EC-85F0-2427D594D11C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0" y="3666210"/>
            <a:ext cx="2253812" cy="2383752"/>
          </a:xfrm>
          <a:custGeom>
            <a:avLst/>
            <a:gdLst>
              <a:gd name="connsiteX0" fmla="*/ 0 w 2253812"/>
              <a:gd name="connsiteY0" fmla="*/ 0 h 2383752"/>
              <a:gd name="connsiteX1" fmla="*/ 2253812 w 2253812"/>
              <a:gd name="connsiteY1" fmla="*/ 0 h 2383752"/>
              <a:gd name="connsiteX2" fmla="*/ 2253812 w 2253812"/>
              <a:gd name="connsiteY2" fmla="*/ 2383752 h 2383752"/>
              <a:gd name="connsiteX3" fmla="*/ 0 w 2253812"/>
              <a:gd name="connsiteY3" fmla="*/ 2383752 h 2383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3812" h="2383752">
                <a:moveTo>
                  <a:pt x="0" y="0"/>
                </a:moveTo>
                <a:lnTo>
                  <a:pt x="2253812" y="0"/>
                </a:lnTo>
                <a:lnTo>
                  <a:pt x="2253812" y="2383752"/>
                </a:lnTo>
                <a:lnTo>
                  <a:pt x="0" y="2383752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15530CB9-A791-4C72-8776-27D9395A3487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741521" y="3550784"/>
            <a:ext cx="2253812" cy="2499179"/>
          </a:xfrm>
          <a:custGeom>
            <a:avLst/>
            <a:gdLst>
              <a:gd name="connsiteX0" fmla="*/ 0 w 2253812"/>
              <a:gd name="connsiteY0" fmla="*/ 0 h 2499179"/>
              <a:gd name="connsiteX1" fmla="*/ 2253812 w 2253812"/>
              <a:gd name="connsiteY1" fmla="*/ 0 h 2499179"/>
              <a:gd name="connsiteX2" fmla="*/ 2253812 w 2253812"/>
              <a:gd name="connsiteY2" fmla="*/ 2499179 h 2499179"/>
              <a:gd name="connsiteX3" fmla="*/ 0 w 2253812"/>
              <a:gd name="connsiteY3" fmla="*/ 2499179 h 2499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3812" h="2499179">
                <a:moveTo>
                  <a:pt x="0" y="0"/>
                </a:moveTo>
                <a:lnTo>
                  <a:pt x="2253812" y="0"/>
                </a:lnTo>
                <a:lnTo>
                  <a:pt x="2253812" y="2499179"/>
                </a:lnTo>
                <a:lnTo>
                  <a:pt x="0" y="2499179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3934D04D-A779-49DB-A6BE-3CBC82D1FF38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2370761" y="4166046"/>
            <a:ext cx="2253812" cy="1883916"/>
          </a:xfrm>
          <a:custGeom>
            <a:avLst/>
            <a:gdLst>
              <a:gd name="connsiteX0" fmla="*/ 0 w 2253812"/>
              <a:gd name="connsiteY0" fmla="*/ 0 h 1883916"/>
              <a:gd name="connsiteX1" fmla="*/ 2253812 w 2253812"/>
              <a:gd name="connsiteY1" fmla="*/ 0 h 1883916"/>
              <a:gd name="connsiteX2" fmla="*/ 2253812 w 2253812"/>
              <a:gd name="connsiteY2" fmla="*/ 1883916 h 1883916"/>
              <a:gd name="connsiteX3" fmla="*/ 0 w 2253812"/>
              <a:gd name="connsiteY3" fmla="*/ 1883916 h 1883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3812" h="1883916">
                <a:moveTo>
                  <a:pt x="0" y="0"/>
                </a:moveTo>
                <a:lnTo>
                  <a:pt x="2253812" y="0"/>
                </a:lnTo>
                <a:lnTo>
                  <a:pt x="2253812" y="1883916"/>
                </a:lnTo>
                <a:lnTo>
                  <a:pt x="0" y="1883916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0050DF13-5B6F-4422-8EB9-D5A353A793A4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4741521" y="808038"/>
            <a:ext cx="2253812" cy="2620962"/>
          </a:xfrm>
          <a:custGeom>
            <a:avLst/>
            <a:gdLst>
              <a:gd name="connsiteX0" fmla="*/ 0 w 2253812"/>
              <a:gd name="connsiteY0" fmla="*/ 0 h 2620962"/>
              <a:gd name="connsiteX1" fmla="*/ 2253812 w 2253812"/>
              <a:gd name="connsiteY1" fmla="*/ 0 h 2620962"/>
              <a:gd name="connsiteX2" fmla="*/ 2253812 w 2253812"/>
              <a:gd name="connsiteY2" fmla="*/ 2620962 h 2620962"/>
              <a:gd name="connsiteX3" fmla="*/ 0 w 2253812"/>
              <a:gd name="connsiteY3" fmla="*/ 2620962 h 262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3812" h="2620962">
                <a:moveTo>
                  <a:pt x="0" y="0"/>
                </a:moveTo>
                <a:lnTo>
                  <a:pt x="2253812" y="0"/>
                </a:lnTo>
                <a:lnTo>
                  <a:pt x="2253812" y="2620962"/>
                </a:lnTo>
                <a:lnTo>
                  <a:pt x="0" y="2620962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CA0BE081-3AAB-45C3-B9F9-AD10D97A4C9F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2370761" y="808039"/>
            <a:ext cx="2253812" cy="3247875"/>
          </a:xfrm>
          <a:custGeom>
            <a:avLst/>
            <a:gdLst>
              <a:gd name="connsiteX0" fmla="*/ 0 w 2253812"/>
              <a:gd name="connsiteY0" fmla="*/ 0 h 3247875"/>
              <a:gd name="connsiteX1" fmla="*/ 2253812 w 2253812"/>
              <a:gd name="connsiteY1" fmla="*/ 0 h 3247875"/>
              <a:gd name="connsiteX2" fmla="*/ 2253812 w 2253812"/>
              <a:gd name="connsiteY2" fmla="*/ 3247875 h 3247875"/>
              <a:gd name="connsiteX3" fmla="*/ 0 w 2253812"/>
              <a:gd name="connsiteY3" fmla="*/ 3247875 h 3247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3812" h="3247875">
                <a:moveTo>
                  <a:pt x="0" y="0"/>
                </a:moveTo>
                <a:lnTo>
                  <a:pt x="2253812" y="0"/>
                </a:lnTo>
                <a:lnTo>
                  <a:pt x="2253812" y="3247875"/>
                </a:lnTo>
                <a:lnTo>
                  <a:pt x="0" y="3247875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3DC66FC-5AB9-4D3B-89F9-352F45F14DD6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0" y="808039"/>
            <a:ext cx="2253812" cy="2742745"/>
          </a:xfrm>
          <a:custGeom>
            <a:avLst/>
            <a:gdLst>
              <a:gd name="connsiteX0" fmla="*/ 0 w 2253812"/>
              <a:gd name="connsiteY0" fmla="*/ 0 h 2742745"/>
              <a:gd name="connsiteX1" fmla="*/ 2253812 w 2253812"/>
              <a:gd name="connsiteY1" fmla="*/ 0 h 2742745"/>
              <a:gd name="connsiteX2" fmla="*/ 2253812 w 2253812"/>
              <a:gd name="connsiteY2" fmla="*/ 2742745 h 2742745"/>
              <a:gd name="connsiteX3" fmla="*/ 0 w 2253812"/>
              <a:gd name="connsiteY3" fmla="*/ 2742745 h 2742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3812" h="2742745">
                <a:moveTo>
                  <a:pt x="0" y="0"/>
                </a:moveTo>
                <a:lnTo>
                  <a:pt x="2253812" y="0"/>
                </a:lnTo>
                <a:lnTo>
                  <a:pt x="2253812" y="2742745"/>
                </a:lnTo>
                <a:lnTo>
                  <a:pt x="0" y="2742745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97698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BD5E9E5F-2EF5-43A8-AE8A-4E4B4445C7A0}"/>
              </a:ext>
            </a:extLst>
          </p:cNvPr>
          <p:cNvSpPr/>
          <p:nvPr userDrawn="1"/>
        </p:nvSpPr>
        <p:spPr>
          <a:xfrm>
            <a:off x="6129602" y="0"/>
            <a:ext cx="6062398" cy="6858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74136BA9-97CC-4C27-9F67-B55EB75AC5F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035845" y="3429000"/>
            <a:ext cx="2546879" cy="2736850"/>
          </a:xfrm>
          <a:custGeom>
            <a:avLst/>
            <a:gdLst>
              <a:gd name="connsiteX0" fmla="*/ 0 w 2546879"/>
              <a:gd name="connsiteY0" fmla="*/ 0 h 2736850"/>
              <a:gd name="connsiteX1" fmla="*/ 2546879 w 2546879"/>
              <a:gd name="connsiteY1" fmla="*/ 0 h 2736850"/>
              <a:gd name="connsiteX2" fmla="*/ 2546879 w 2546879"/>
              <a:gd name="connsiteY2" fmla="*/ 2736850 h 2736850"/>
              <a:gd name="connsiteX3" fmla="*/ 0 w 2546879"/>
              <a:gd name="connsiteY3" fmla="*/ 2736850 h 2736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6879" h="2736850">
                <a:moveTo>
                  <a:pt x="0" y="0"/>
                </a:moveTo>
                <a:lnTo>
                  <a:pt x="2546879" y="0"/>
                </a:lnTo>
                <a:lnTo>
                  <a:pt x="2546879" y="2736850"/>
                </a:lnTo>
                <a:lnTo>
                  <a:pt x="0" y="273685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E11A7499-795D-448F-91D2-01811AA629E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582723" y="3429000"/>
            <a:ext cx="2546879" cy="2736850"/>
          </a:xfrm>
          <a:custGeom>
            <a:avLst/>
            <a:gdLst>
              <a:gd name="connsiteX0" fmla="*/ 0 w 2546879"/>
              <a:gd name="connsiteY0" fmla="*/ 0 h 2736850"/>
              <a:gd name="connsiteX1" fmla="*/ 2546879 w 2546879"/>
              <a:gd name="connsiteY1" fmla="*/ 0 h 2736850"/>
              <a:gd name="connsiteX2" fmla="*/ 2546879 w 2546879"/>
              <a:gd name="connsiteY2" fmla="*/ 2736850 h 2736850"/>
              <a:gd name="connsiteX3" fmla="*/ 0 w 2546879"/>
              <a:gd name="connsiteY3" fmla="*/ 2736850 h 2736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6879" h="2736850">
                <a:moveTo>
                  <a:pt x="0" y="0"/>
                </a:moveTo>
                <a:lnTo>
                  <a:pt x="2546879" y="0"/>
                </a:lnTo>
                <a:lnTo>
                  <a:pt x="2546879" y="2736850"/>
                </a:lnTo>
                <a:lnTo>
                  <a:pt x="0" y="273685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C8FF6757-5998-4B77-B2AB-121DC91E78E2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129602" y="3429000"/>
            <a:ext cx="2546879" cy="2736850"/>
          </a:xfrm>
          <a:custGeom>
            <a:avLst/>
            <a:gdLst>
              <a:gd name="connsiteX0" fmla="*/ 0 w 2546879"/>
              <a:gd name="connsiteY0" fmla="*/ 0 h 2736850"/>
              <a:gd name="connsiteX1" fmla="*/ 2546879 w 2546879"/>
              <a:gd name="connsiteY1" fmla="*/ 0 h 2736850"/>
              <a:gd name="connsiteX2" fmla="*/ 2546879 w 2546879"/>
              <a:gd name="connsiteY2" fmla="*/ 2736850 h 2736850"/>
              <a:gd name="connsiteX3" fmla="*/ 0 w 2546879"/>
              <a:gd name="connsiteY3" fmla="*/ 2736850 h 2736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6879" h="2736850">
                <a:moveTo>
                  <a:pt x="0" y="0"/>
                </a:moveTo>
                <a:lnTo>
                  <a:pt x="2546879" y="0"/>
                </a:lnTo>
                <a:lnTo>
                  <a:pt x="2546879" y="2736850"/>
                </a:lnTo>
                <a:lnTo>
                  <a:pt x="0" y="273685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BA061CFD-9F9D-4F04-AC97-5733ED061C8D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5150870" y="728663"/>
            <a:ext cx="5955724" cy="2700337"/>
          </a:xfrm>
          <a:custGeom>
            <a:avLst/>
            <a:gdLst>
              <a:gd name="connsiteX0" fmla="*/ 0 w 2546879"/>
              <a:gd name="connsiteY0" fmla="*/ 0 h 2736850"/>
              <a:gd name="connsiteX1" fmla="*/ 2546879 w 2546879"/>
              <a:gd name="connsiteY1" fmla="*/ 0 h 2736850"/>
              <a:gd name="connsiteX2" fmla="*/ 2546879 w 2546879"/>
              <a:gd name="connsiteY2" fmla="*/ 2736850 h 2736850"/>
              <a:gd name="connsiteX3" fmla="*/ 0 w 2546879"/>
              <a:gd name="connsiteY3" fmla="*/ 2736850 h 2736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6879" h="2736850">
                <a:moveTo>
                  <a:pt x="0" y="0"/>
                </a:moveTo>
                <a:lnTo>
                  <a:pt x="2546879" y="0"/>
                </a:lnTo>
                <a:lnTo>
                  <a:pt x="2546879" y="2736850"/>
                </a:lnTo>
                <a:lnTo>
                  <a:pt x="0" y="273685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94132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C7F6A2F-8F8C-42DE-BBD4-2B645BD52A9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574974" y="692150"/>
            <a:ext cx="4524826" cy="5473700"/>
          </a:xfrm>
          <a:custGeom>
            <a:avLst/>
            <a:gdLst>
              <a:gd name="connsiteX0" fmla="*/ 0 w 4524826"/>
              <a:gd name="connsiteY0" fmla="*/ 0 h 5473700"/>
              <a:gd name="connsiteX1" fmla="*/ 4524826 w 4524826"/>
              <a:gd name="connsiteY1" fmla="*/ 0 h 5473700"/>
              <a:gd name="connsiteX2" fmla="*/ 4524826 w 4524826"/>
              <a:gd name="connsiteY2" fmla="*/ 5473700 h 5473700"/>
              <a:gd name="connsiteX3" fmla="*/ 0 w 4524826"/>
              <a:gd name="connsiteY3" fmla="*/ 5473700 h 5473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24826" h="5473700">
                <a:moveTo>
                  <a:pt x="0" y="0"/>
                </a:moveTo>
                <a:lnTo>
                  <a:pt x="4524826" y="0"/>
                </a:lnTo>
                <a:lnTo>
                  <a:pt x="4524826" y="5473700"/>
                </a:lnTo>
                <a:lnTo>
                  <a:pt x="0" y="547370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09F26CD-8FFF-4869-B28E-32D78272D0CE}"/>
              </a:ext>
            </a:extLst>
          </p:cNvPr>
          <p:cNvSpPr/>
          <p:nvPr userDrawn="1"/>
        </p:nvSpPr>
        <p:spPr>
          <a:xfrm>
            <a:off x="11099800" y="692150"/>
            <a:ext cx="1092200" cy="54737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976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5C529FE-1FFE-4CD1-A733-0E8D94CB088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1180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63C72B76-3AF2-47A2-9233-0A53ACBE6483}"/>
              </a:ext>
            </a:extLst>
          </p:cNvPr>
          <p:cNvGrpSpPr/>
          <p:nvPr userDrawn="1"/>
        </p:nvGrpSpPr>
        <p:grpSpPr>
          <a:xfrm>
            <a:off x="0" y="-918936"/>
            <a:ext cx="12192000" cy="8701976"/>
            <a:chOff x="0" y="-918936"/>
            <a:chExt cx="12192000" cy="8701976"/>
          </a:xfrm>
        </p:grpSpPr>
        <p:grpSp>
          <p:nvGrpSpPr>
            <p:cNvPr id="7" name="Graphic 1">
              <a:extLst>
                <a:ext uri="{FF2B5EF4-FFF2-40B4-BE49-F238E27FC236}">
                  <a16:creationId xmlns:a16="http://schemas.microsoft.com/office/drawing/2014/main" id="{6C94C50A-EFD5-4E00-A071-547F43FBB1DF}"/>
                </a:ext>
              </a:extLst>
            </p:cNvPr>
            <p:cNvGrpSpPr/>
            <p:nvPr/>
          </p:nvGrpSpPr>
          <p:grpSpPr>
            <a:xfrm rot="16200000" flipH="1">
              <a:off x="10548906" y="5147096"/>
              <a:ext cx="1726663" cy="590312"/>
              <a:chOff x="5538787" y="3238500"/>
              <a:chExt cx="1114425" cy="381000"/>
            </a:xfrm>
            <a:solidFill>
              <a:schemeClr val="accent5">
                <a:lumMod val="40000"/>
                <a:lumOff val="60000"/>
              </a:schemeClr>
            </a:solidFill>
          </p:grpSpPr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81BC346E-1EAA-4D8E-8771-1B683F5C2949}"/>
                  </a:ext>
                </a:extLst>
              </p:cNvPr>
              <p:cNvSpPr/>
              <p:nvPr/>
            </p:nvSpPr>
            <p:spPr>
              <a:xfrm>
                <a:off x="5648324" y="3339465"/>
                <a:ext cx="72390" cy="72389"/>
              </a:xfrm>
              <a:custGeom>
                <a:avLst/>
                <a:gdLst>
                  <a:gd name="connsiteX0" fmla="*/ 72390 w 72390"/>
                  <a:gd name="connsiteY0" fmla="*/ 36195 h 72389"/>
                  <a:gd name="connsiteX1" fmla="*/ 36195 w 72390"/>
                  <a:gd name="connsiteY1" fmla="*/ 72390 h 72389"/>
                  <a:gd name="connsiteX2" fmla="*/ 0 w 72390"/>
                  <a:gd name="connsiteY2" fmla="*/ 36195 h 72389"/>
                  <a:gd name="connsiteX3" fmla="*/ 36195 w 72390"/>
                  <a:gd name="connsiteY3" fmla="*/ 0 h 72389"/>
                  <a:gd name="connsiteX4" fmla="*/ 72390 w 72390"/>
                  <a:gd name="connsiteY4" fmla="*/ 36195 h 72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2390" h="72389">
                    <a:moveTo>
                      <a:pt x="72390" y="36195"/>
                    </a:moveTo>
                    <a:cubicBezTo>
                      <a:pt x="72390" y="56185"/>
                      <a:pt x="56185" y="72390"/>
                      <a:pt x="36195" y="72390"/>
                    </a:cubicBezTo>
                    <a:cubicBezTo>
                      <a:pt x="16205" y="72390"/>
                      <a:pt x="0" y="56185"/>
                      <a:pt x="0" y="36195"/>
                    </a:cubicBezTo>
                    <a:cubicBezTo>
                      <a:pt x="0" y="16205"/>
                      <a:pt x="16205" y="0"/>
                      <a:pt x="36195" y="0"/>
                    </a:cubicBezTo>
                    <a:cubicBezTo>
                      <a:pt x="56185" y="0"/>
                      <a:pt x="72390" y="16205"/>
                      <a:pt x="72390" y="3619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D0A84E0C-1435-4D70-A829-822F27A8B5B7}"/>
                  </a:ext>
                </a:extLst>
              </p:cNvPr>
              <p:cNvSpPr/>
              <p:nvPr/>
            </p:nvSpPr>
            <p:spPr>
              <a:xfrm>
                <a:off x="5941694" y="3339465"/>
                <a:ext cx="72389" cy="72389"/>
              </a:xfrm>
              <a:custGeom>
                <a:avLst/>
                <a:gdLst>
                  <a:gd name="connsiteX0" fmla="*/ 72390 w 72389"/>
                  <a:gd name="connsiteY0" fmla="*/ 36195 h 72389"/>
                  <a:gd name="connsiteX1" fmla="*/ 36195 w 72389"/>
                  <a:gd name="connsiteY1" fmla="*/ 72390 h 72389"/>
                  <a:gd name="connsiteX2" fmla="*/ 0 w 72389"/>
                  <a:gd name="connsiteY2" fmla="*/ 36195 h 72389"/>
                  <a:gd name="connsiteX3" fmla="*/ 36195 w 72389"/>
                  <a:gd name="connsiteY3" fmla="*/ 0 h 72389"/>
                  <a:gd name="connsiteX4" fmla="*/ 72390 w 72389"/>
                  <a:gd name="connsiteY4" fmla="*/ 36195 h 72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2389" h="72389">
                    <a:moveTo>
                      <a:pt x="72390" y="36195"/>
                    </a:moveTo>
                    <a:cubicBezTo>
                      <a:pt x="72390" y="56185"/>
                      <a:pt x="56185" y="72390"/>
                      <a:pt x="36195" y="72390"/>
                    </a:cubicBezTo>
                    <a:cubicBezTo>
                      <a:pt x="16205" y="72390"/>
                      <a:pt x="0" y="56185"/>
                      <a:pt x="0" y="36195"/>
                    </a:cubicBezTo>
                    <a:cubicBezTo>
                      <a:pt x="0" y="16205"/>
                      <a:pt x="16205" y="0"/>
                      <a:pt x="36195" y="0"/>
                    </a:cubicBezTo>
                    <a:cubicBezTo>
                      <a:pt x="56185" y="0"/>
                      <a:pt x="72390" y="16205"/>
                      <a:pt x="72390" y="3619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118F9C1A-02A4-4246-A332-D45ABB0BEAE4}"/>
                  </a:ext>
                </a:extLst>
              </p:cNvPr>
              <p:cNvSpPr/>
              <p:nvPr/>
            </p:nvSpPr>
            <p:spPr>
              <a:xfrm>
                <a:off x="6162674" y="3339465"/>
                <a:ext cx="72389" cy="72389"/>
              </a:xfrm>
              <a:custGeom>
                <a:avLst/>
                <a:gdLst>
                  <a:gd name="connsiteX0" fmla="*/ 72390 w 72389"/>
                  <a:gd name="connsiteY0" fmla="*/ 36195 h 72389"/>
                  <a:gd name="connsiteX1" fmla="*/ 36195 w 72389"/>
                  <a:gd name="connsiteY1" fmla="*/ 72390 h 72389"/>
                  <a:gd name="connsiteX2" fmla="*/ 0 w 72389"/>
                  <a:gd name="connsiteY2" fmla="*/ 36195 h 72389"/>
                  <a:gd name="connsiteX3" fmla="*/ 36195 w 72389"/>
                  <a:gd name="connsiteY3" fmla="*/ 0 h 72389"/>
                  <a:gd name="connsiteX4" fmla="*/ 72390 w 72389"/>
                  <a:gd name="connsiteY4" fmla="*/ 36195 h 72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2389" h="72389">
                    <a:moveTo>
                      <a:pt x="72390" y="36195"/>
                    </a:moveTo>
                    <a:cubicBezTo>
                      <a:pt x="72390" y="56185"/>
                      <a:pt x="56185" y="72390"/>
                      <a:pt x="36195" y="72390"/>
                    </a:cubicBezTo>
                    <a:cubicBezTo>
                      <a:pt x="16205" y="72390"/>
                      <a:pt x="0" y="56185"/>
                      <a:pt x="0" y="36195"/>
                    </a:cubicBezTo>
                    <a:cubicBezTo>
                      <a:pt x="0" y="16205"/>
                      <a:pt x="16205" y="0"/>
                      <a:pt x="36195" y="0"/>
                    </a:cubicBezTo>
                    <a:cubicBezTo>
                      <a:pt x="56185" y="0"/>
                      <a:pt x="72390" y="16205"/>
                      <a:pt x="72390" y="3619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2D187CEB-D0E0-4783-AFAA-472C43306992}"/>
                  </a:ext>
                </a:extLst>
              </p:cNvPr>
              <p:cNvSpPr/>
              <p:nvPr/>
            </p:nvSpPr>
            <p:spPr>
              <a:xfrm>
                <a:off x="6162674" y="3446145"/>
                <a:ext cx="72389" cy="72390"/>
              </a:xfrm>
              <a:custGeom>
                <a:avLst/>
                <a:gdLst>
                  <a:gd name="connsiteX0" fmla="*/ 72390 w 72389"/>
                  <a:gd name="connsiteY0" fmla="*/ 36195 h 72390"/>
                  <a:gd name="connsiteX1" fmla="*/ 36195 w 72389"/>
                  <a:gd name="connsiteY1" fmla="*/ 72390 h 72390"/>
                  <a:gd name="connsiteX2" fmla="*/ 0 w 72389"/>
                  <a:gd name="connsiteY2" fmla="*/ 36195 h 72390"/>
                  <a:gd name="connsiteX3" fmla="*/ 36195 w 72389"/>
                  <a:gd name="connsiteY3" fmla="*/ 0 h 72390"/>
                  <a:gd name="connsiteX4" fmla="*/ 72390 w 72389"/>
                  <a:gd name="connsiteY4" fmla="*/ 36195 h 723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2389" h="72390">
                    <a:moveTo>
                      <a:pt x="72390" y="36195"/>
                    </a:moveTo>
                    <a:cubicBezTo>
                      <a:pt x="72390" y="56185"/>
                      <a:pt x="56185" y="72390"/>
                      <a:pt x="36195" y="72390"/>
                    </a:cubicBezTo>
                    <a:cubicBezTo>
                      <a:pt x="16205" y="72390"/>
                      <a:pt x="0" y="56185"/>
                      <a:pt x="0" y="36195"/>
                    </a:cubicBezTo>
                    <a:cubicBezTo>
                      <a:pt x="0" y="16205"/>
                      <a:pt x="16205" y="0"/>
                      <a:pt x="36195" y="0"/>
                    </a:cubicBezTo>
                    <a:cubicBezTo>
                      <a:pt x="56185" y="0"/>
                      <a:pt x="72390" y="16205"/>
                      <a:pt x="72390" y="3619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B70DCDB6-F5DA-4188-9FE0-A497334BD107}"/>
                  </a:ext>
                </a:extLst>
              </p:cNvPr>
              <p:cNvSpPr/>
              <p:nvPr/>
            </p:nvSpPr>
            <p:spPr>
              <a:xfrm>
                <a:off x="6053137" y="3446145"/>
                <a:ext cx="72389" cy="72390"/>
              </a:xfrm>
              <a:custGeom>
                <a:avLst/>
                <a:gdLst>
                  <a:gd name="connsiteX0" fmla="*/ 72390 w 72389"/>
                  <a:gd name="connsiteY0" fmla="*/ 36195 h 72390"/>
                  <a:gd name="connsiteX1" fmla="*/ 36195 w 72389"/>
                  <a:gd name="connsiteY1" fmla="*/ 72390 h 72390"/>
                  <a:gd name="connsiteX2" fmla="*/ 0 w 72389"/>
                  <a:gd name="connsiteY2" fmla="*/ 36195 h 72390"/>
                  <a:gd name="connsiteX3" fmla="*/ 36195 w 72389"/>
                  <a:gd name="connsiteY3" fmla="*/ 0 h 72390"/>
                  <a:gd name="connsiteX4" fmla="*/ 72390 w 72389"/>
                  <a:gd name="connsiteY4" fmla="*/ 36195 h 723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2389" h="72390">
                    <a:moveTo>
                      <a:pt x="72390" y="36195"/>
                    </a:moveTo>
                    <a:cubicBezTo>
                      <a:pt x="72390" y="56185"/>
                      <a:pt x="56185" y="72390"/>
                      <a:pt x="36195" y="72390"/>
                    </a:cubicBezTo>
                    <a:cubicBezTo>
                      <a:pt x="16205" y="72390"/>
                      <a:pt x="0" y="56185"/>
                      <a:pt x="0" y="36195"/>
                    </a:cubicBezTo>
                    <a:cubicBezTo>
                      <a:pt x="0" y="16205"/>
                      <a:pt x="16205" y="0"/>
                      <a:pt x="36195" y="0"/>
                    </a:cubicBezTo>
                    <a:cubicBezTo>
                      <a:pt x="56185" y="0"/>
                      <a:pt x="72390" y="16205"/>
                      <a:pt x="72390" y="3619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0FBE5BF3-FD65-4CE9-8C99-441B80713E37}"/>
                  </a:ext>
                </a:extLst>
              </p:cNvPr>
              <p:cNvSpPr/>
              <p:nvPr/>
            </p:nvSpPr>
            <p:spPr>
              <a:xfrm>
                <a:off x="5941694" y="3550920"/>
                <a:ext cx="72389" cy="72389"/>
              </a:xfrm>
              <a:custGeom>
                <a:avLst/>
                <a:gdLst>
                  <a:gd name="connsiteX0" fmla="*/ 72390 w 72389"/>
                  <a:gd name="connsiteY0" fmla="*/ 36195 h 72389"/>
                  <a:gd name="connsiteX1" fmla="*/ 36195 w 72389"/>
                  <a:gd name="connsiteY1" fmla="*/ 72390 h 72389"/>
                  <a:gd name="connsiteX2" fmla="*/ 0 w 72389"/>
                  <a:gd name="connsiteY2" fmla="*/ 36195 h 72389"/>
                  <a:gd name="connsiteX3" fmla="*/ 36195 w 72389"/>
                  <a:gd name="connsiteY3" fmla="*/ 0 h 72389"/>
                  <a:gd name="connsiteX4" fmla="*/ 72390 w 72389"/>
                  <a:gd name="connsiteY4" fmla="*/ 36195 h 72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2389" h="72389">
                    <a:moveTo>
                      <a:pt x="72390" y="36195"/>
                    </a:moveTo>
                    <a:cubicBezTo>
                      <a:pt x="72390" y="56185"/>
                      <a:pt x="56185" y="72390"/>
                      <a:pt x="36195" y="72390"/>
                    </a:cubicBezTo>
                    <a:cubicBezTo>
                      <a:pt x="16205" y="72390"/>
                      <a:pt x="0" y="56185"/>
                      <a:pt x="0" y="36195"/>
                    </a:cubicBezTo>
                    <a:cubicBezTo>
                      <a:pt x="0" y="16205"/>
                      <a:pt x="16205" y="0"/>
                      <a:pt x="36195" y="0"/>
                    </a:cubicBezTo>
                    <a:cubicBezTo>
                      <a:pt x="56185" y="0"/>
                      <a:pt x="72390" y="16205"/>
                      <a:pt x="72390" y="3619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0FA47D9B-3D1D-45A9-8258-2CA0563057B9}"/>
                  </a:ext>
                </a:extLst>
              </p:cNvPr>
              <p:cNvSpPr/>
              <p:nvPr/>
            </p:nvSpPr>
            <p:spPr>
              <a:xfrm>
                <a:off x="6162674" y="3550920"/>
                <a:ext cx="72389" cy="72389"/>
              </a:xfrm>
              <a:custGeom>
                <a:avLst/>
                <a:gdLst>
                  <a:gd name="connsiteX0" fmla="*/ 72390 w 72389"/>
                  <a:gd name="connsiteY0" fmla="*/ 36195 h 72389"/>
                  <a:gd name="connsiteX1" fmla="*/ 36195 w 72389"/>
                  <a:gd name="connsiteY1" fmla="*/ 72390 h 72389"/>
                  <a:gd name="connsiteX2" fmla="*/ 0 w 72389"/>
                  <a:gd name="connsiteY2" fmla="*/ 36195 h 72389"/>
                  <a:gd name="connsiteX3" fmla="*/ 36195 w 72389"/>
                  <a:gd name="connsiteY3" fmla="*/ 0 h 72389"/>
                  <a:gd name="connsiteX4" fmla="*/ 72390 w 72389"/>
                  <a:gd name="connsiteY4" fmla="*/ 36195 h 72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2389" h="72389">
                    <a:moveTo>
                      <a:pt x="72390" y="36195"/>
                    </a:moveTo>
                    <a:cubicBezTo>
                      <a:pt x="72390" y="56185"/>
                      <a:pt x="56185" y="72390"/>
                      <a:pt x="36195" y="72390"/>
                    </a:cubicBezTo>
                    <a:cubicBezTo>
                      <a:pt x="16205" y="72390"/>
                      <a:pt x="0" y="56185"/>
                      <a:pt x="0" y="36195"/>
                    </a:cubicBezTo>
                    <a:cubicBezTo>
                      <a:pt x="0" y="16205"/>
                      <a:pt x="16205" y="0"/>
                      <a:pt x="36195" y="0"/>
                    </a:cubicBezTo>
                    <a:cubicBezTo>
                      <a:pt x="56185" y="0"/>
                      <a:pt x="72390" y="16205"/>
                      <a:pt x="72390" y="3619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A569BE52-1474-4D8D-B224-A9517C028A31}"/>
                  </a:ext>
                </a:extLst>
              </p:cNvPr>
              <p:cNvSpPr/>
              <p:nvPr/>
            </p:nvSpPr>
            <p:spPr>
              <a:xfrm>
                <a:off x="6268402" y="3339465"/>
                <a:ext cx="72389" cy="72389"/>
              </a:xfrm>
              <a:custGeom>
                <a:avLst/>
                <a:gdLst>
                  <a:gd name="connsiteX0" fmla="*/ 72390 w 72389"/>
                  <a:gd name="connsiteY0" fmla="*/ 36195 h 72389"/>
                  <a:gd name="connsiteX1" fmla="*/ 36195 w 72389"/>
                  <a:gd name="connsiteY1" fmla="*/ 72390 h 72389"/>
                  <a:gd name="connsiteX2" fmla="*/ 0 w 72389"/>
                  <a:gd name="connsiteY2" fmla="*/ 36195 h 72389"/>
                  <a:gd name="connsiteX3" fmla="*/ 36195 w 72389"/>
                  <a:gd name="connsiteY3" fmla="*/ 0 h 72389"/>
                  <a:gd name="connsiteX4" fmla="*/ 72390 w 72389"/>
                  <a:gd name="connsiteY4" fmla="*/ 36195 h 72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2389" h="72389">
                    <a:moveTo>
                      <a:pt x="72390" y="36195"/>
                    </a:moveTo>
                    <a:cubicBezTo>
                      <a:pt x="72390" y="56185"/>
                      <a:pt x="56185" y="72390"/>
                      <a:pt x="36195" y="72390"/>
                    </a:cubicBezTo>
                    <a:cubicBezTo>
                      <a:pt x="16205" y="72390"/>
                      <a:pt x="0" y="56185"/>
                      <a:pt x="0" y="36195"/>
                    </a:cubicBezTo>
                    <a:cubicBezTo>
                      <a:pt x="0" y="16205"/>
                      <a:pt x="16205" y="0"/>
                      <a:pt x="36195" y="0"/>
                    </a:cubicBezTo>
                    <a:cubicBezTo>
                      <a:pt x="56185" y="0"/>
                      <a:pt x="72390" y="16205"/>
                      <a:pt x="72390" y="3619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7F5837DE-0DEC-49A0-A502-5CAF7CB4B483}"/>
                  </a:ext>
                </a:extLst>
              </p:cNvPr>
              <p:cNvSpPr/>
              <p:nvPr/>
            </p:nvSpPr>
            <p:spPr>
              <a:xfrm>
                <a:off x="6371272" y="3339465"/>
                <a:ext cx="72389" cy="72389"/>
              </a:xfrm>
              <a:custGeom>
                <a:avLst/>
                <a:gdLst>
                  <a:gd name="connsiteX0" fmla="*/ 72390 w 72389"/>
                  <a:gd name="connsiteY0" fmla="*/ 36195 h 72389"/>
                  <a:gd name="connsiteX1" fmla="*/ 36195 w 72389"/>
                  <a:gd name="connsiteY1" fmla="*/ 72390 h 72389"/>
                  <a:gd name="connsiteX2" fmla="*/ 0 w 72389"/>
                  <a:gd name="connsiteY2" fmla="*/ 36195 h 72389"/>
                  <a:gd name="connsiteX3" fmla="*/ 36195 w 72389"/>
                  <a:gd name="connsiteY3" fmla="*/ 0 h 72389"/>
                  <a:gd name="connsiteX4" fmla="*/ 72390 w 72389"/>
                  <a:gd name="connsiteY4" fmla="*/ 36195 h 72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2389" h="72389">
                    <a:moveTo>
                      <a:pt x="72390" y="36195"/>
                    </a:moveTo>
                    <a:cubicBezTo>
                      <a:pt x="72390" y="56185"/>
                      <a:pt x="56185" y="72390"/>
                      <a:pt x="36195" y="72390"/>
                    </a:cubicBezTo>
                    <a:cubicBezTo>
                      <a:pt x="16205" y="72390"/>
                      <a:pt x="0" y="56185"/>
                      <a:pt x="0" y="36195"/>
                    </a:cubicBezTo>
                    <a:cubicBezTo>
                      <a:pt x="0" y="16205"/>
                      <a:pt x="16205" y="0"/>
                      <a:pt x="36195" y="0"/>
                    </a:cubicBezTo>
                    <a:cubicBezTo>
                      <a:pt x="56185" y="0"/>
                      <a:pt x="72390" y="16205"/>
                      <a:pt x="72390" y="3619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0B272AB7-7711-4B69-A57C-C04692A9CB87}"/>
                  </a:ext>
                </a:extLst>
              </p:cNvPr>
              <p:cNvSpPr/>
              <p:nvPr/>
            </p:nvSpPr>
            <p:spPr>
              <a:xfrm>
                <a:off x="6371272" y="3238500"/>
                <a:ext cx="72389" cy="72390"/>
              </a:xfrm>
              <a:custGeom>
                <a:avLst/>
                <a:gdLst>
                  <a:gd name="connsiteX0" fmla="*/ 72390 w 72389"/>
                  <a:gd name="connsiteY0" fmla="*/ 36195 h 72390"/>
                  <a:gd name="connsiteX1" fmla="*/ 36195 w 72389"/>
                  <a:gd name="connsiteY1" fmla="*/ 72390 h 72390"/>
                  <a:gd name="connsiteX2" fmla="*/ 0 w 72389"/>
                  <a:gd name="connsiteY2" fmla="*/ 36195 h 72390"/>
                  <a:gd name="connsiteX3" fmla="*/ 36195 w 72389"/>
                  <a:gd name="connsiteY3" fmla="*/ 0 h 72390"/>
                  <a:gd name="connsiteX4" fmla="*/ 72390 w 72389"/>
                  <a:gd name="connsiteY4" fmla="*/ 36195 h 723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2389" h="72390">
                    <a:moveTo>
                      <a:pt x="72390" y="36195"/>
                    </a:moveTo>
                    <a:cubicBezTo>
                      <a:pt x="72390" y="56185"/>
                      <a:pt x="56185" y="72390"/>
                      <a:pt x="36195" y="72390"/>
                    </a:cubicBezTo>
                    <a:cubicBezTo>
                      <a:pt x="16205" y="72390"/>
                      <a:pt x="0" y="56185"/>
                      <a:pt x="0" y="36195"/>
                    </a:cubicBezTo>
                    <a:cubicBezTo>
                      <a:pt x="0" y="16205"/>
                      <a:pt x="16205" y="0"/>
                      <a:pt x="36195" y="0"/>
                    </a:cubicBezTo>
                    <a:cubicBezTo>
                      <a:pt x="56185" y="0"/>
                      <a:pt x="72390" y="16205"/>
                      <a:pt x="72390" y="3619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6EDE67D4-873B-4143-B345-F543BE856BDA}"/>
                  </a:ext>
                </a:extLst>
              </p:cNvPr>
              <p:cNvSpPr/>
              <p:nvPr/>
            </p:nvSpPr>
            <p:spPr>
              <a:xfrm>
                <a:off x="6268402" y="3446145"/>
                <a:ext cx="72389" cy="72390"/>
              </a:xfrm>
              <a:custGeom>
                <a:avLst/>
                <a:gdLst>
                  <a:gd name="connsiteX0" fmla="*/ 72390 w 72389"/>
                  <a:gd name="connsiteY0" fmla="*/ 36195 h 72390"/>
                  <a:gd name="connsiteX1" fmla="*/ 36195 w 72389"/>
                  <a:gd name="connsiteY1" fmla="*/ 72390 h 72390"/>
                  <a:gd name="connsiteX2" fmla="*/ 0 w 72389"/>
                  <a:gd name="connsiteY2" fmla="*/ 36195 h 72390"/>
                  <a:gd name="connsiteX3" fmla="*/ 36195 w 72389"/>
                  <a:gd name="connsiteY3" fmla="*/ 0 h 72390"/>
                  <a:gd name="connsiteX4" fmla="*/ 72390 w 72389"/>
                  <a:gd name="connsiteY4" fmla="*/ 36195 h 723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2389" h="72390">
                    <a:moveTo>
                      <a:pt x="72390" y="36195"/>
                    </a:moveTo>
                    <a:cubicBezTo>
                      <a:pt x="72390" y="56185"/>
                      <a:pt x="56185" y="72390"/>
                      <a:pt x="36195" y="72390"/>
                    </a:cubicBezTo>
                    <a:cubicBezTo>
                      <a:pt x="16205" y="72390"/>
                      <a:pt x="0" y="56185"/>
                      <a:pt x="0" y="36195"/>
                    </a:cubicBezTo>
                    <a:cubicBezTo>
                      <a:pt x="0" y="16205"/>
                      <a:pt x="16205" y="0"/>
                      <a:pt x="36195" y="0"/>
                    </a:cubicBezTo>
                    <a:cubicBezTo>
                      <a:pt x="56185" y="0"/>
                      <a:pt x="72390" y="16205"/>
                      <a:pt x="72390" y="3619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750E67D4-D9BF-4513-92BB-FFF68C8BEEFE}"/>
                  </a:ext>
                </a:extLst>
              </p:cNvPr>
              <p:cNvSpPr/>
              <p:nvPr/>
            </p:nvSpPr>
            <p:spPr>
              <a:xfrm>
                <a:off x="6268402" y="3550920"/>
                <a:ext cx="72389" cy="72389"/>
              </a:xfrm>
              <a:custGeom>
                <a:avLst/>
                <a:gdLst>
                  <a:gd name="connsiteX0" fmla="*/ 72390 w 72389"/>
                  <a:gd name="connsiteY0" fmla="*/ 36195 h 72389"/>
                  <a:gd name="connsiteX1" fmla="*/ 36195 w 72389"/>
                  <a:gd name="connsiteY1" fmla="*/ 72390 h 72389"/>
                  <a:gd name="connsiteX2" fmla="*/ 0 w 72389"/>
                  <a:gd name="connsiteY2" fmla="*/ 36195 h 72389"/>
                  <a:gd name="connsiteX3" fmla="*/ 36195 w 72389"/>
                  <a:gd name="connsiteY3" fmla="*/ 0 h 72389"/>
                  <a:gd name="connsiteX4" fmla="*/ 72390 w 72389"/>
                  <a:gd name="connsiteY4" fmla="*/ 36195 h 72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2389" h="72389">
                    <a:moveTo>
                      <a:pt x="72390" y="36195"/>
                    </a:moveTo>
                    <a:cubicBezTo>
                      <a:pt x="72390" y="56185"/>
                      <a:pt x="56185" y="72390"/>
                      <a:pt x="36195" y="72390"/>
                    </a:cubicBezTo>
                    <a:cubicBezTo>
                      <a:pt x="16205" y="72390"/>
                      <a:pt x="0" y="56185"/>
                      <a:pt x="0" y="36195"/>
                    </a:cubicBezTo>
                    <a:cubicBezTo>
                      <a:pt x="0" y="16205"/>
                      <a:pt x="16205" y="0"/>
                      <a:pt x="36195" y="0"/>
                    </a:cubicBezTo>
                    <a:cubicBezTo>
                      <a:pt x="56185" y="0"/>
                      <a:pt x="72390" y="16205"/>
                      <a:pt x="72390" y="3619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3022E26E-2260-423D-9AF9-E1F413F023B7}"/>
                  </a:ext>
                </a:extLst>
              </p:cNvPr>
              <p:cNvSpPr/>
              <p:nvPr/>
            </p:nvSpPr>
            <p:spPr>
              <a:xfrm>
                <a:off x="6371272" y="3550920"/>
                <a:ext cx="72389" cy="72389"/>
              </a:xfrm>
              <a:custGeom>
                <a:avLst/>
                <a:gdLst>
                  <a:gd name="connsiteX0" fmla="*/ 72390 w 72389"/>
                  <a:gd name="connsiteY0" fmla="*/ 36195 h 72389"/>
                  <a:gd name="connsiteX1" fmla="*/ 36195 w 72389"/>
                  <a:gd name="connsiteY1" fmla="*/ 72390 h 72389"/>
                  <a:gd name="connsiteX2" fmla="*/ 0 w 72389"/>
                  <a:gd name="connsiteY2" fmla="*/ 36195 h 72389"/>
                  <a:gd name="connsiteX3" fmla="*/ 36195 w 72389"/>
                  <a:gd name="connsiteY3" fmla="*/ 0 h 72389"/>
                  <a:gd name="connsiteX4" fmla="*/ 72390 w 72389"/>
                  <a:gd name="connsiteY4" fmla="*/ 36195 h 72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2389" h="72389">
                    <a:moveTo>
                      <a:pt x="72390" y="36195"/>
                    </a:moveTo>
                    <a:cubicBezTo>
                      <a:pt x="72390" y="56185"/>
                      <a:pt x="56185" y="72390"/>
                      <a:pt x="36195" y="72390"/>
                    </a:cubicBezTo>
                    <a:cubicBezTo>
                      <a:pt x="16205" y="72390"/>
                      <a:pt x="0" y="56185"/>
                      <a:pt x="0" y="36195"/>
                    </a:cubicBezTo>
                    <a:cubicBezTo>
                      <a:pt x="0" y="16205"/>
                      <a:pt x="16205" y="0"/>
                      <a:pt x="36195" y="0"/>
                    </a:cubicBezTo>
                    <a:cubicBezTo>
                      <a:pt x="56185" y="0"/>
                      <a:pt x="72390" y="16205"/>
                      <a:pt x="72390" y="3619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586B9362-87AD-4EB4-BB8F-1A13C2DDA65E}"/>
                  </a:ext>
                </a:extLst>
              </p:cNvPr>
              <p:cNvSpPr/>
              <p:nvPr/>
            </p:nvSpPr>
            <p:spPr>
              <a:xfrm>
                <a:off x="6476999" y="3446145"/>
                <a:ext cx="72389" cy="72390"/>
              </a:xfrm>
              <a:custGeom>
                <a:avLst/>
                <a:gdLst>
                  <a:gd name="connsiteX0" fmla="*/ 72390 w 72389"/>
                  <a:gd name="connsiteY0" fmla="*/ 36195 h 72390"/>
                  <a:gd name="connsiteX1" fmla="*/ 36195 w 72389"/>
                  <a:gd name="connsiteY1" fmla="*/ 72390 h 72390"/>
                  <a:gd name="connsiteX2" fmla="*/ 0 w 72389"/>
                  <a:gd name="connsiteY2" fmla="*/ 36195 h 72390"/>
                  <a:gd name="connsiteX3" fmla="*/ 36195 w 72389"/>
                  <a:gd name="connsiteY3" fmla="*/ 0 h 72390"/>
                  <a:gd name="connsiteX4" fmla="*/ 72390 w 72389"/>
                  <a:gd name="connsiteY4" fmla="*/ 36195 h 723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2389" h="72390">
                    <a:moveTo>
                      <a:pt x="72390" y="36195"/>
                    </a:moveTo>
                    <a:cubicBezTo>
                      <a:pt x="72390" y="56185"/>
                      <a:pt x="56185" y="72390"/>
                      <a:pt x="36195" y="72390"/>
                    </a:cubicBezTo>
                    <a:cubicBezTo>
                      <a:pt x="16205" y="72390"/>
                      <a:pt x="0" y="56185"/>
                      <a:pt x="0" y="36195"/>
                    </a:cubicBezTo>
                    <a:cubicBezTo>
                      <a:pt x="0" y="16205"/>
                      <a:pt x="16205" y="0"/>
                      <a:pt x="36195" y="0"/>
                    </a:cubicBezTo>
                    <a:cubicBezTo>
                      <a:pt x="56185" y="0"/>
                      <a:pt x="72390" y="16205"/>
                      <a:pt x="72390" y="3619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id="{05E9E267-DCBA-4350-AA35-5EF0475F28E1}"/>
                  </a:ext>
                </a:extLst>
              </p:cNvPr>
              <p:cNvSpPr/>
              <p:nvPr/>
            </p:nvSpPr>
            <p:spPr>
              <a:xfrm>
                <a:off x="6579869" y="3550920"/>
                <a:ext cx="72389" cy="72389"/>
              </a:xfrm>
              <a:custGeom>
                <a:avLst/>
                <a:gdLst>
                  <a:gd name="connsiteX0" fmla="*/ 72390 w 72389"/>
                  <a:gd name="connsiteY0" fmla="*/ 36195 h 72389"/>
                  <a:gd name="connsiteX1" fmla="*/ 36195 w 72389"/>
                  <a:gd name="connsiteY1" fmla="*/ 72390 h 72389"/>
                  <a:gd name="connsiteX2" fmla="*/ 0 w 72389"/>
                  <a:gd name="connsiteY2" fmla="*/ 36195 h 72389"/>
                  <a:gd name="connsiteX3" fmla="*/ 36195 w 72389"/>
                  <a:gd name="connsiteY3" fmla="*/ 0 h 72389"/>
                  <a:gd name="connsiteX4" fmla="*/ 72390 w 72389"/>
                  <a:gd name="connsiteY4" fmla="*/ 36195 h 72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2389" h="72389">
                    <a:moveTo>
                      <a:pt x="72390" y="36195"/>
                    </a:moveTo>
                    <a:cubicBezTo>
                      <a:pt x="72390" y="56185"/>
                      <a:pt x="56185" y="72390"/>
                      <a:pt x="36195" y="72390"/>
                    </a:cubicBezTo>
                    <a:cubicBezTo>
                      <a:pt x="16205" y="72390"/>
                      <a:pt x="0" y="56185"/>
                      <a:pt x="0" y="36195"/>
                    </a:cubicBezTo>
                    <a:cubicBezTo>
                      <a:pt x="0" y="16205"/>
                      <a:pt x="16205" y="0"/>
                      <a:pt x="36195" y="0"/>
                    </a:cubicBezTo>
                    <a:cubicBezTo>
                      <a:pt x="56185" y="0"/>
                      <a:pt x="72390" y="16205"/>
                      <a:pt x="72390" y="3619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" name="Freeform: Shape 34">
                <a:extLst>
                  <a:ext uri="{FF2B5EF4-FFF2-40B4-BE49-F238E27FC236}">
                    <a16:creationId xmlns:a16="http://schemas.microsoft.com/office/drawing/2014/main" id="{009C025A-5C1D-455C-BCC8-F4BD0DBDE08E}"/>
                  </a:ext>
                </a:extLst>
              </p:cNvPr>
              <p:cNvSpPr/>
              <p:nvPr/>
            </p:nvSpPr>
            <p:spPr>
              <a:xfrm>
                <a:off x="5648324" y="3446145"/>
                <a:ext cx="72390" cy="72390"/>
              </a:xfrm>
              <a:custGeom>
                <a:avLst/>
                <a:gdLst>
                  <a:gd name="connsiteX0" fmla="*/ 72390 w 72390"/>
                  <a:gd name="connsiteY0" fmla="*/ 36195 h 72390"/>
                  <a:gd name="connsiteX1" fmla="*/ 36195 w 72390"/>
                  <a:gd name="connsiteY1" fmla="*/ 72390 h 72390"/>
                  <a:gd name="connsiteX2" fmla="*/ 0 w 72390"/>
                  <a:gd name="connsiteY2" fmla="*/ 36195 h 72390"/>
                  <a:gd name="connsiteX3" fmla="*/ 36195 w 72390"/>
                  <a:gd name="connsiteY3" fmla="*/ 0 h 72390"/>
                  <a:gd name="connsiteX4" fmla="*/ 72390 w 72390"/>
                  <a:gd name="connsiteY4" fmla="*/ 36195 h 723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2390" h="72390">
                    <a:moveTo>
                      <a:pt x="72390" y="36195"/>
                    </a:moveTo>
                    <a:cubicBezTo>
                      <a:pt x="72390" y="56185"/>
                      <a:pt x="56185" y="72390"/>
                      <a:pt x="36195" y="72390"/>
                    </a:cubicBezTo>
                    <a:cubicBezTo>
                      <a:pt x="16205" y="72390"/>
                      <a:pt x="0" y="56185"/>
                      <a:pt x="0" y="36195"/>
                    </a:cubicBezTo>
                    <a:cubicBezTo>
                      <a:pt x="0" y="16205"/>
                      <a:pt x="16205" y="0"/>
                      <a:pt x="36195" y="0"/>
                    </a:cubicBezTo>
                    <a:cubicBezTo>
                      <a:pt x="56185" y="0"/>
                      <a:pt x="72390" y="16205"/>
                      <a:pt x="72390" y="3619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6" name="Freeform: Shape 35">
                <a:extLst>
                  <a:ext uri="{FF2B5EF4-FFF2-40B4-BE49-F238E27FC236}">
                    <a16:creationId xmlns:a16="http://schemas.microsoft.com/office/drawing/2014/main" id="{834486A2-3265-443A-8904-1A111FD03D8A}"/>
                  </a:ext>
                </a:extLst>
              </p:cNvPr>
              <p:cNvSpPr/>
              <p:nvPr/>
            </p:nvSpPr>
            <p:spPr>
              <a:xfrm>
                <a:off x="5538787" y="3550920"/>
                <a:ext cx="72390" cy="72389"/>
              </a:xfrm>
              <a:custGeom>
                <a:avLst/>
                <a:gdLst>
                  <a:gd name="connsiteX0" fmla="*/ 72390 w 72390"/>
                  <a:gd name="connsiteY0" fmla="*/ 36195 h 72389"/>
                  <a:gd name="connsiteX1" fmla="*/ 36195 w 72390"/>
                  <a:gd name="connsiteY1" fmla="*/ 72390 h 72389"/>
                  <a:gd name="connsiteX2" fmla="*/ 0 w 72390"/>
                  <a:gd name="connsiteY2" fmla="*/ 36195 h 72389"/>
                  <a:gd name="connsiteX3" fmla="*/ 36195 w 72390"/>
                  <a:gd name="connsiteY3" fmla="*/ 0 h 72389"/>
                  <a:gd name="connsiteX4" fmla="*/ 72390 w 72390"/>
                  <a:gd name="connsiteY4" fmla="*/ 36195 h 72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2390" h="72389">
                    <a:moveTo>
                      <a:pt x="72390" y="36195"/>
                    </a:moveTo>
                    <a:cubicBezTo>
                      <a:pt x="72390" y="56185"/>
                      <a:pt x="56185" y="72390"/>
                      <a:pt x="36195" y="72390"/>
                    </a:cubicBezTo>
                    <a:cubicBezTo>
                      <a:pt x="16205" y="72390"/>
                      <a:pt x="0" y="56185"/>
                      <a:pt x="0" y="36195"/>
                    </a:cubicBezTo>
                    <a:cubicBezTo>
                      <a:pt x="0" y="16205"/>
                      <a:pt x="16205" y="0"/>
                      <a:pt x="36195" y="0"/>
                    </a:cubicBezTo>
                    <a:cubicBezTo>
                      <a:pt x="56185" y="0"/>
                      <a:pt x="72390" y="16205"/>
                      <a:pt x="72390" y="3619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E1A7C92A-8572-4584-B10A-95B723D05B66}"/>
                </a:ext>
              </a:extLst>
            </p:cNvPr>
            <p:cNvGrpSpPr/>
            <p:nvPr/>
          </p:nvGrpSpPr>
          <p:grpSpPr>
            <a:xfrm flipV="1">
              <a:off x="0" y="-918936"/>
              <a:ext cx="12192000" cy="8701976"/>
              <a:chOff x="0" y="-918936"/>
              <a:chExt cx="12192000" cy="8701976"/>
            </a:xfrm>
          </p:grpSpPr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CDE78490-3CFA-4642-91C3-110FBE36DBB5}"/>
                  </a:ext>
                </a:extLst>
              </p:cNvPr>
              <p:cNvGrpSpPr/>
              <p:nvPr/>
            </p:nvGrpSpPr>
            <p:grpSpPr>
              <a:xfrm>
                <a:off x="0" y="-918936"/>
                <a:ext cx="9357667" cy="3204640"/>
                <a:chOff x="0" y="-918936"/>
                <a:chExt cx="9357667" cy="3204640"/>
              </a:xfrm>
            </p:grpSpPr>
            <p:sp>
              <p:nvSpPr>
                <p:cNvPr id="18" name="Freeform: Shape 17">
                  <a:extLst>
                    <a:ext uri="{FF2B5EF4-FFF2-40B4-BE49-F238E27FC236}">
                      <a16:creationId xmlns:a16="http://schemas.microsoft.com/office/drawing/2014/main" id="{59A724BB-AF22-47B9-8D59-FA0EF9E8F61C}"/>
                    </a:ext>
                  </a:extLst>
                </p:cNvPr>
                <p:cNvSpPr/>
                <p:nvPr/>
              </p:nvSpPr>
              <p:spPr>
                <a:xfrm rot="661300" flipH="1">
                  <a:off x="29452" y="-918936"/>
                  <a:ext cx="9328215" cy="2954913"/>
                </a:xfrm>
                <a:custGeom>
                  <a:avLst/>
                  <a:gdLst>
                    <a:gd name="connsiteX0" fmla="*/ 9328215 w 9328215"/>
                    <a:gd name="connsiteY0" fmla="*/ 1816883 h 2954913"/>
                    <a:gd name="connsiteX1" fmla="*/ 0 w 9328215"/>
                    <a:gd name="connsiteY1" fmla="*/ 0 h 2954913"/>
                    <a:gd name="connsiteX2" fmla="*/ 124960 w 9328215"/>
                    <a:gd name="connsiteY2" fmla="*/ 150941 h 2954913"/>
                    <a:gd name="connsiteX3" fmla="*/ 3396704 w 9328215"/>
                    <a:gd name="connsiteY3" fmla="*/ 2465499 h 2954913"/>
                    <a:gd name="connsiteX4" fmla="*/ 9271399 w 9328215"/>
                    <a:gd name="connsiteY4" fmla="*/ 1859645 h 29549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28215" h="2954913">
                      <a:moveTo>
                        <a:pt x="9328215" y="1816883"/>
                      </a:moveTo>
                      <a:lnTo>
                        <a:pt x="0" y="0"/>
                      </a:lnTo>
                      <a:lnTo>
                        <a:pt x="124960" y="150941"/>
                      </a:lnTo>
                      <a:cubicBezTo>
                        <a:pt x="913888" y="1064327"/>
                        <a:pt x="1973800" y="1863911"/>
                        <a:pt x="3396704" y="2465499"/>
                      </a:cubicBezTo>
                      <a:cubicBezTo>
                        <a:pt x="5466385" y="3340536"/>
                        <a:pt x="7675698" y="2983695"/>
                        <a:pt x="9271399" y="1859645"/>
                      </a:cubicBezTo>
                      <a:close/>
                    </a:path>
                  </a:pathLst>
                </a:custGeom>
                <a:solidFill>
                  <a:schemeClr val="accent5">
                    <a:lumMod val="20000"/>
                    <a:lumOff val="80000"/>
                  </a:scheme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9" name="Freeform: Shape 18">
                  <a:extLst>
                    <a:ext uri="{FF2B5EF4-FFF2-40B4-BE49-F238E27FC236}">
                      <a16:creationId xmlns:a16="http://schemas.microsoft.com/office/drawing/2014/main" id="{78737F68-1961-4F1B-94BA-F49269C7B3C9}"/>
                    </a:ext>
                  </a:extLst>
                </p:cNvPr>
                <p:cNvSpPr/>
                <p:nvPr/>
              </p:nvSpPr>
              <p:spPr>
                <a:xfrm>
                  <a:off x="0" y="1"/>
                  <a:ext cx="4657196" cy="2285703"/>
                </a:xfrm>
                <a:custGeom>
                  <a:avLst/>
                  <a:gdLst>
                    <a:gd name="connsiteX0" fmla="*/ 0 w 4657196"/>
                    <a:gd name="connsiteY0" fmla="*/ 0 h 2285703"/>
                    <a:gd name="connsiteX1" fmla="*/ 4657196 w 4657196"/>
                    <a:gd name="connsiteY1" fmla="*/ 0 h 2285703"/>
                    <a:gd name="connsiteX2" fmla="*/ 4656605 w 4657196"/>
                    <a:gd name="connsiteY2" fmla="*/ 52031 h 2285703"/>
                    <a:gd name="connsiteX3" fmla="*/ 1093046 w 4657196"/>
                    <a:gd name="connsiteY3" fmla="*/ 2071576 h 2285703"/>
                    <a:gd name="connsiteX4" fmla="*/ 209555 w 4657196"/>
                    <a:gd name="connsiteY4" fmla="*/ 1569535 h 2285703"/>
                    <a:gd name="connsiteX5" fmla="*/ 0 w 4657196"/>
                    <a:gd name="connsiteY5" fmla="*/ 1397585 h 22857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57196" h="2285703">
                      <a:moveTo>
                        <a:pt x="0" y="0"/>
                      </a:moveTo>
                      <a:lnTo>
                        <a:pt x="4657196" y="0"/>
                      </a:lnTo>
                      <a:lnTo>
                        <a:pt x="4656605" y="52031"/>
                      </a:lnTo>
                      <a:cubicBezTo>
                        <a:pt x="4576256" y="1688790"/>
                        <a:pt x="2734303" y="2765480"/>
                        <a:pt x="1093046" y="2071576"/>
                      </a:cubicBezTo>
                      <a:cubicBezTo>
                        <a:pt x="753476" y="1928009"/>
                        <a:pt x="461156" y="1758670"/>
                        <a:pt x="209555" y="1569535"/>
                      </a:cubicBezTo>
                      <a:lnTo>
                        <a:pt x="0" y="1397585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E7A3559F-B3A4-47C7-879D-B5BFF4C468A6}"/>
                  </a:ext>
                </a:extLst>
              </p:cNvPr>
              <p:cNvGrpSpPr/>
              <p:nvPr/>
            </p:nvGrpSpPr>
            <p:grpSpPr>
              <a:xfrm rot="10800000">
                <a:off x="2834333" y="4578400"/>
                <a:ext cx="9357667" cy="3204640"/>
                <a:chOff x="0" y="-918936"/>
                <a:chExt cx="9357667" cy="3204640"/>
              </a:xfrm>
            </p:grpSpPr>
            <p:sp>
              <p:nvSpPr>
                <p:cNvPr id="16" name="Freeform: Shape 15">
                  <a:extLst>
                    <a:ext uri="{FF2B5EF4-FFF2-40B4-BE49-F238E27FC236}">
                      <a16:creationId xmlns:a16="http://schemas.microsoft.com/office/drawing/2014/main" id="{693240E2-1683-474B-9D55-2E87A21050CA}"/>
                    </a:ext>
                  </a:extLst>
                </p:cNvPr>
                <p:cNvSpPr/>
                <p:nvPr/>
              </p:nvSpPr>
              <p:spPr>
                <a:xfrm rot="661300" flipH="1">
                  <a:off x="29452" y="-918936"/>
                  <a:ext cx="9328215" cy="2954913"/>
                </a:xfrm>
                <a:custGeom>
                  <a:avLst/>
                  <a:gdLst>
                    <a:gd name="connsiteX0" fmla="*/ 9328215 w 9328215"/>
                    <a:gd name="connsiteY0" fmla="*/ 1816883 h 2954913"/>
                    <a:gd name="connsiteX1" fmla="*/ 0 w 9328215"/>
                    <a:gd name="connsiteY1" fmla="*/ 0 h 2954913"/>
                    <a:gd name="connsiteX2" fmla="*/ 124960 w 9328215"/>
                    <a:gd name="connsiteY2" fmla="*/ 150941 h 2954913"/>
                    <a:gd name="connsiteX3" fmla="*/ 3396704 w 9328215"/>
                    <a:gd name="connsiteY3" fmla="*/ 2465499 h 2954913"/>
                    <a:gd name="connsiteX4" fmla="*/ 9271399 w 9328215"/>
                    <a:gd name="connsiteY4" fmla="*/ 1859645 h 29549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328215" h="2954913">
                      <a:moveTo>
                        <a:pt x="9328215" y="1816883"/>
                      </a:moveTo>
                      <a:lnTo>
                        <a:pt x="0" y="0"/>
                      </a:lnTo>
                      <a:lnTo>
                        <a:pt x="124960" y="150941"/>
                      </a:lnTo>
                      <a:cubicBezTo>
                        <a:pt x="913888" y="1064327"/>
                        <a:pt x="1973800" y="1863911"/>
                        <a:pt x="3396704" y="2465499"/>
                      </a:cubicBezTo>
                      <a:cubicBezTo>
                        <a:pt x="5466385" y="3340536"/>
                        <a:pt x="7675698" y="2983695"/>
                        <a:pt x="9271399" y="1859645"/>
                      </a:cubicBezTo>
                      <a:close/>
                    </a:path>
                  </a:pathLst>
                </a:custGeom>
                <a:solidFill>
                  <a:schemeClr val="accent5">
                    <a:lumMod val="20000"/>
                    <a:lumOff val="80000"/>
                  </a:scheme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7" name="Freeform: Shape 16">
                  <a:extLst>
                    <a:ext uri="{FF2B5EF4-FFF2-40B4-BE49-F238E27FC236}">
                      <a16:creationId xmlns:a16="http://schemas.microsoft.com/office/drawing/2014/main" id="{39463A7E-96EF-44E0-87AD-77565709C088}"/>
                    </a:ext>
                  </a:extLst>
                </p:cNvPr>
                <p:cNvSpPr/>
                <p:nvPr/>
              </p:nvSpPr>
              <p:spPr>
                <a:xfrm>
                  <a:off x="0" y="1"/>
                  <a:ext cx="4657196" cy="2285703"/>
                </a:xfrm>
                <a:custGeom>
                  <a:avLst/>
                  <a:gdLst>
                    <a:gd name="connsiteX0" fmla="*/ 0 w 4657196"/>
                    <a:gd name="connsiteY0" fmla="*/ 0 h 2285703"/>
                    <a:gd name="connsiteX1" fmla="*/ 4657196 w 4657196"/>
                    <a:gd name="connsiteY1" fmla="*/ 0 h 2285703"/>
                    <a:gd name="connsiteX2" fmla="*/ 4656605 w 4657196"/>
                    <a:gd name="connsiteY2" fmla="*/ 52031 h 2285703"/>
                    <a:gd name="connsiteX3" fmla="*/ 1093046 w 4657196"/>
                    <a:gd name="connsiteY3" fmla="*/ 2071576 h 2285703"/>
                    <a:gd name="connsiteX4" fmla="*/ 209555 w 4657196"/>
                    <a:gd name="connsiteY4" fmla="*/ 1569535 h 2285703"/>
                    <a:gd name="connsiteX5" fmla="*/ 0 w 4657196"/>
                    <a:gd name="connsiteY5" fmla="*/ 1397585 h 22857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57196" h="2285703">
                      <a:moveTo>
                        <a:pt x="0" y="0"/>
                      </a:moveTo>
                      <a:lnTo>
                        <a:pt x="4657196" y="0"/>
                      </a:lnTo>
                      <a:lnTo>
                        <a:pt x="4656605" y="52031"/>
                      </a:lnTo>
                      <a:cubicBezTo>
                        <a:pt x="4576256" y="1688790"/>
                        <a:pt x="2734303" y="2765480"/>
                        <a:pt x="1093046" y="2071576"/>
                      </a:cubicBezTo>
                      <a:cubicBezTo>
                        <a:pt x="753476" y="1928009"/>
                        <a:pt x="461156" y="1758670"/>
                        <a:pt x="209555" y="1569535"/>
                      </a:cubicBezTo>
                      <a:lnTo>
                        <a:pt x="0" y="1397585"/>
                      </a:lnTo>
                      <a:close/>
                    </a:path>
                  </a:pathLst>
                </a:custGeom>
                <a:solidFill>
                  <a:schemeClr val="accent3">
                    <a:lumMod val="90000"/>
                  </a:schemeClr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D89FDB2C-67F2-49A0-8651-2AF6A8DE5CE4}"/>
                </a:ext>
              </a:extLst>
            </p:cNvPr>
            <p:cNvGrpSpPr/>
            <p:nvPr/>
          </p:nvGrpSpPr>
          <p:grpSpPr>
            <a:xfrm>
              <a:off x="1055688" y="692150"/>
              <a:ext cx="1018859" cy="138851"/>
              <a:chOff x="1252537" y="1016055"/>
              <a:chExt cx="1018859" cy="138851"/>
            </a:xfrm>
          </p:grpSpPr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4E869C05-9BA7-49DE-B142-4329F8F61DE5}"/>
                  </a:ext>
                </a:extLst>
              </p:cNvPr>
              <p:cNvSpPr/>
              <p:nvPr/>
            </p:nvSpPr>
            <p:spPr>
              <a:xfrm>
                <a:off x="1252537" y="1016055"/>
                <a:ext cx="138851" cy="138851"/>
              </a:xfrm>
              <a:custGeom>
                <a:avLst/>
                <a:gdLst>
                  <a:gd name="connsiteX0" fmla="*/ 419132 w 419131"/>
                  <a:gd name="connsiteY0" fmla="*/ 209566 h 419131"/>
                  <a:gd name="connsiteX1" fmla="*/ 209566 w 419131"/>
                  <a:gd name="connsiteY1" fmla="*/ 419131 h 419131"/>
                  <a:gd name="connsiteX2" fmla="*/ 0 w 419131"/>
                  <a:gd name="connsiteY2" fmla="*/ 209566 h 419131"/>
                  <a:gd name="connsiteX3" fmla="*/ 209566 w 419131"/>
                  <a:gd name="connsiteY3" fmla="*/ 0 h 419131"/>
                  <a:gd name="connsiteX4" fmla="*/ 419132 w 419131"/>
                  <a:gd name="connsiteY4" fmla="*/ 209566 h 419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9131" h="419131">
                    <a:moveTo>
                      <a:pt x="419132" y="209566"/>
                    </a:moveTo>
                    <a:cubicBezTo>
                      <a:pt x="419132" y="325305"/>
                      <a:pt x="325306" y="419131"/>
                      <a:pt x="209566" y="419131"/>
                    </a:cubicBezTo>
                    <a:cubicBezTo>
                      <a:pt x="93827" y="419131"/>
                      <a:pt x="0" y="325305"/>
                      <a:pt x="0" y="209566"/>
                    </a:cubicBezTo>
                    <a:cubicBezTo>
                      <a:pt x="0" y="93826"/>
                      <a:pt x="93826" y="0"/>
                      <a:pt x="209566" y="0"/>
                    </a:cubicBezTo>
                    <a:cubicBezTo>
                      <a:pt x="325306" y="0"/>
                      <a:pt x="419132" y="93826"/>
                      <a:pt x="419132" y="209566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5705" cap="rnd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D1786E55-FCF4-4BF3-8974-13B88E53F89D}"/>
                  </a:ext>
                </a:extLst>
              </p:cNvPr>
              <p:cNvSpPr/>
              <p:nvPr/>
            </p:nvSpPr>
            <p:spPr>
              <a:xfrm>
                <a:off x="1545873" y="1016055"/>
                <a:ext cx="138851" cy="138851"/>
              </a:xfrm>
              <a:custGeom>
                <a:avLst/>
                <a:gdLst>
                  <a:gd name="connsiteX0" fmla="*/ 419132 w 419131"/>
                  <a:gd name="connsiteY0" fmla="*/ 209566 h 419131"/>
                  <a:gd name="connsiteX1" fmla="*/ 209566 w 419131"/>
                  <a:gd name="connsiteY1" fmla="*/ 419131 h 419131"/>
                  <a:gd name="connsiteX2" fmla="*/ 0 w 419131"/>
                  <a:gd name="connsiteY2" fmla="*/ 209566 h 419131"/>
                  <a:gd name="connsiteX3" fmla="*/ 209566 w 419131"/>
                  <a:gd name="connsiteY3" fmla="*/ 0 h 419131"/>
                  <a:gd name="connsiteX4" fmla="*/ 419132 w 419131"/>
                  <a:gd name="connsiteY4" fmla="*/ 209566 h 419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9131" h="419131">
                    <a:moveTo>
                      <a:pt x="419132" y="209566"/>
                    </a:moveTo>
                    <a:cubicBezTo>
                      <a:pt x="419132" y="325305"/>
                      <a:pt x="325306" y="419131"/>
                      <a:pt x="209566" y="419131"/>
                    </a:cubicBezTo>
                    <a:cubicBezTo>
                      <a:pt x="93827" y="419131"/>
                      <a:pt x="0" y="325305"/>
                      <a:pt x="0" y="209566"/>
                    </a:cubicBezTo>
                    <a:cubicBezTo>
                      <a:pt x="0" y="93826"/>
                      <a:pt x="93826" y="0"/>
                      <a:pt x="209566" y="0"/>
                    </a:cubicBezTo>
                    <a:cubicBezTo>
                      <a:pt x="325306" y="0"/>
                      <a:pt x="419132" y="93826"/>
                      <a:pt x="419132" y="20956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5705" cap="rnd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FFFAE114-8A62-4DDC-B480-BA5103CA37E5}"/>
                  </a:ext>
                </a:extLst>
              </p:cNvPr>
              <p:cNvSpPr/>
              <p:nvPr/>
            </p:nvSpPr>
            <p:spPr>
              <a:xfrm>
                <a:off x="1839209" y="1016055"/>
                <a:ext cx="138851" cy="138851"/>
              </a:xfrm>
              <a:custGeom>
                <a:avLst/>
                <a:gdLst>
                  <a:gd name="connsiteX0" fmla="*/ 419132 w 419131"/>
                  <a:gd name="connsiteY0" fmla="*/ 209566 h 419131"/>
                  <a:gd name="connsiteX1" fmla="*/ 209566 w 419131"/>
                  <a:gd name="connsiteY1" fmla="*/ 419131 h 419131"/>
                  <a:gd name="connsiteX2" fmla="*/ 0 w 419131"/>
                  <a:gd name="connsiteY2" fmla="*/ 209566 h 419131"/>
                  <a:gd name="connsiteX3" fmla="*/ 209566 w 419131"/>
                  <a:gd name="connsiteY3" fmla="*/ 0 h 419131"/>
                  <a:gd name="connsiteX4" fmla="*/ 419132 w 419131"/>
                  <a:gd name="connsiteY4" fmla="*/ 209566 h 419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9131" h="419131">
                    <a:moveTo>
                      <a:pt x="419132" y="209566"/>
                    </a:moveTo>
                    <a:cubicBezTo>
                      <a:pt x="419132" y="325305"/>
                      <a:pt x="325306" y="419131"/>
                      <a:pt x="209566" y="419131"/>
                    </a:cubicBezTo>
                    <a:cubicBezTo>
                      <a:pt x="93827" y="419131"/>
                      <a:pt x="0" y="325305"/>
                      <a:pt x="0" y="209566"/>
                    </a:cubicBezTo>
                    <a:cubicBezTo>
                      <a:pt x="0" y="93826"/>
                      <a:pt x="93826" y="0"/>
                      <a:pt x="209566" y="0"/>
                    </a:cubicBezTo>
                    <a:cubicBezTo>
                      <a:pt x="325306" y="0"/>
                      <a:pt x="419132" y="93826"/>
                      <a:pt x="419132" y="20956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5705" cap="rnd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9EE7CDCE-5B66-461A-B0C7-7EF29B7CB9D3}"/>
                  </a:ext>
                </a:extLst>
              </p:cNvPr>
              <p:cNvSpPr/>
              <p:nvPr/>
            </p:nvSpPr>
            <p:spPr>
              <a:xfrm>
                <a:off x="2132545" y="1016055"/>
                <a:ext cx="138851" cy="138851"/>
              </a:xfrm>
              <a:custGeom>
                <a:avLst/>
                <a:gdLst>
                  <a:gd name="connsiteX0" fmla="*/ 419132 w 419131"/>
                  <a:gd name="connsiteY0" fmla="*/ 209566 h 419131"/>
                  <a:gd name="connsiteX1" fmla="*/ 209566 w 419131"/>
                  <a:gd name="connsiteY1" fmla="*/ 419131 h 419131"/>
                  <a:gd name="connsiteX2" fmla="*/ 0 w 419131"/>
                  <a:gd name="connsiteY2" fmla="*/ 209566 h 419131"/>
                  <a:gd name="connsiteX3" fmla="*/ 209566 w 419131"/>
                  <a:gd name="connsiteY3" fmla="*/ 0 h 419131"/>
                  <a:gd name="connsiteX4" fmla="*/ 419132 w 419131"/>
                  <a:gd name="connsiteY4" fmla="*/ 209566 h 419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9131" h="419131">
                    <a:moveTo>
                      <a:pt x="419132" y="209566"/>
                    </a:moveTo>
                    <a:cubicBezTo>
                      <a:pt x="419132" y="325305"/>
                      <a:pt x="325306" y="419131"/>
                      <a:pt x="209566" y="419131"/>
                    </a:cubicBezTo>
                    <a:cubicBezTo>
                      <a:pt x="93827" y="419131"/>
                      <a:pt x="0" y="325305"/>
                      <a:pt x="0" y="209566"/>
                    </a:cubicBezTo>
                    <a:cubicBezTo>
                      <a:pt x="0" y="93826"/>
                      <a:pt x="93826" y="0"/>
                      <a:pt x="209566" y="0"/>
                    </a:cubicBezTo>
                    <a:cubicBezTo>
                      <a:pt x="325306" y="0"/>
                      <a:pt x="419132" y="93826"/>
                      <a:pt x="419132" y="209566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5705" cap="rnd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CC47A19F-FF12-450A-AAD9-07EA5B08661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952435" y="600798"/>
            <a:ext cx="3944165" cy="6257202"/>
          </a:xfrm>
          <a:custGeom>
            <a:avLst/>
            <a:gdLst>
              <a:gd name="connsiteX0" fmla="*/ 0 w 3944165"/>
              <a:gd name="connsiteY0" fmla="*/ 0 h 6257202"/>
              <a:gd name="connsiteX1" fmla="*/ 3944165 w 3944165"/>
              <a:gd name="connsiteY1" fmla="*/ 0 h 6257202"/>
              <a:gd name="connsiteX2" fmla="*/ 3944165 w 3944165"/>
              <a:gd name="connsiteY2" fmla="*/ 6257202 h 6257202"/>
              <a:gd name="connsiteX3" fmla="*/ 0 w 3944165"/>
              <a:gd name="connsiteY3" fmla="*/ 6257202 h 62572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44165" h="6257202">
                <a:moveTo>
                  <a:pt x="0" y="0"/>
                </a:moveTo>
                <a:lnTo>
                  <a:pt x="3944165" y="0"/>
                </a:lnTo>
                <a:lnTo>
                  <a:pt x="3944165" y="6257202"/>
                </a:lnTo>
                <a:lnTo>
                  <a:pt x="0" y="6257202"/>
                </a:ln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530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EDDEA5BF-A71B-46E1-807F-F8B36F8A710E}"/>
              </a:ext>
            </a:extLst>
          </p:cNvPr>
          <p:cNvGrpSpPr/>
          <p:nvPr userDrawn="1"/>
        </p:nvGrpSpPr>
        <p:grpSpPr>
          <a:xfrm>
            <a:off x="1" y="119802"/>
            <a:ext cx="12192005" cy="4797488"/>
            <a:chOff x="1" y="119802"/>
            <a:chExt cx="12192005" cy="4797488"/>
          </a:xfrm>
        </p:grpSpPr>
        <p:grpSp>
          <p:nvGrpSpPr>
            <p:cNvPr id="7" name="Graphic 1">
              <a:extLst>
                <a:ext uri="{FF2B5EF4-FFF2-40B4-BE49-F238E27FC236}">
                  <a16:creationId xmlns:a16="http://schemas.microsoft.com/office/drawing/2014/main" id="{DC008426-068E-4341-B643-137618867354}"/>
                </a:ext>
              </a:extLst>
            </p:cNvPr>
            <p:cNvGrpSpPr/>
            <p:nvPr/>
          </p:nvGrpSpPr>
          <p:grpSpPr>
            <a:xfrm rot="5400000">
              <a:off x="6509872" y="856216"/>
              <a:ext cx="1251527" cy="427872"/>
              <a:chOff x="5538787" y="3238500"/>
              <a:chExt cx="1114425" cy="381000"/>
            </a:xfrm>
            <a:solidFill>
              <a:schemeClr val="accent5">
                <a:lumMod val="40000"/>
                <a:lumOff val="60000"/>
              </a:schemeClr>
            </a:solidFill>
          </p:grpSpPr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7306D92D-27BD-4F89-87C6-5D16B50114CC}"/>
                  </a:ext>
                </a:extLst>
              </p:cNvPr>
              <p:cNvSpPr/>
              <p:nvPr/>
            </p:nvSpPr>
            <p:spPr>
              <a:xfrm>
                <a:off x="5648324" y="3339465"/>
                <a:ext cx="72390" cy="72389"/>
              </a:xfrm>
              <a:custGeom>
                <a:avLst/>
                <a:gdLst>
                  <a:gd name="connsiteX0" fmla="*/ 72390 w 72390"/>
                  <a:gd name="connsiteY0" fmla="*/ 36195 h 72389"/>
                  <a:gd name="connsiteX1" fmla="*/ 36195 w 72390"/>
                  <a:gd name="connsiteY1" fmla="*/ 72390 h 72389"/>
                  <a:gd name="connsiteX2" fmla="*/ 0 w 72390"/>
                  <a:gd name="connsiteY2" fmla="*/ 36195 h 72389"/>
                  <a:gd name="connsiteX3" fmla="*/ 36195 w 72390"/>
                  <a:gd name="connsiteY3" fmla="*/ 0 h 72389"/>
                  <a:gd name="connsiteX4" fmla="*/ 72390 w 72390"/>
                  <a:gd name="connsiteY4" fmla="*/ 36195 h 72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2390" h="72389">
                    <a:moveTo>
                      <a:pt x="72390" y="36195"/>
                    </a:moveTo>
                    <a:cubicBezTo>
                      <a:pt x="72390" y="56185"/>
                      <a:pt x="56185" y="72390"/>
                      <a:pt x="36195" y="72390"/>
                    </a:cubicBezTo>
                    <a:cubicBezTo>
                      <a:pt x="16205" y="72390"/>
                      <a:pt x="0" y="56185"/>
                      <a:pt x="0" y="36195"/>
                    </a:cubicBezTo>
                    <a:cubicBezTo>
                      <a:pt x="0" y="16205"/>
                      <a:pt x="16205" y="0"/>
                      <a:pt x="36195" y="0"/>
                    </a:cubicBezTo>
                    <a:cubicBezTo>
                      <a:pt x="56185" y="0"/>
                      <a:pt x="72390" y="16205"/>
                      <a:pt x="72390" y="3619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D0403DB6-E596-4980-9A90-8323590A7569}"/>
                  </a:ext>
                </a:extLst>
              </p:cNvPr>
              <p:cNvSpPr/>
              <p:nvPr/>
            </p:nvSpPr>
            <p:spPr>
              <a:xfrm>
                <a:off x="5941694" y="3339465"/>
                <a:ext cx="72389" cy="72389"/>
              </a:xfrm>
              <a:custGeom>
                <a:avLst/>
                <a:gdLst>
                  <a:gd name="connsiteX0" fmla="*/ 72390 w 72389"/>
                  <a:gd name="connsiteY0" fmla="*/ 36195 h 72389"/>
                  <a:gd name="connsiteX1" fmla="*/ 36195 w 72389"/>
                  <a:gd name="connsiteY1" fmla="*/ 72390 h 72389"/>
                  <a:gd name="connsiteX2" fmla="*/ 0 w 72389"/>
                  <a:gd name="connsiteY2" fmla="*/ 36195 h 72389"/>
                  <a:gd name="connsiteX3" fmla="*/ 36195 w 72389"/>
                  <a:gd name="connsiteY3" fmla="*/ 0 h 72389"/>
                  <a:gd name="connsiteX4" fmla="*/ 72390 w 72389"/>
                  <a:gd name="connsiteY4" fmla="*/ 36195 h 72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2389" h="72389">
                    <a:moveTo>
                      <a:pt x="72390" y="36195"/>
                    </a:moveTo>
                    <a:cubicBezTo>
                      <a:pt x="72390" y="56185"/>
                      <a:pt x="56185" y="72390"/>
                      <a:pt x="36195" y="72390"/>
                    </a:cubicBezTo>
                    <a:cubicBezTo>
                      <a:pt x="16205" y="72390"/>
                      <a:pt x="0" y="56185"/>
                      <a:pt x="0" y="36195"/>
                    </a:cubicBezTo>
                    <a:cubicBezTo>
                      <a:pt x="0" y="16205"/>
                      <a:pt x="16205" y="0"/>
                      <a:pt x="36195" y="0"/>
                    </a:cubicBezTo>
                    <a:cubicBezTo>
                      <a:pt x="56185" y="0"/>
                      <a:pt x="72390" y="16205"/>
                      <a:pt x="72390" y="3619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163642F0-9F14-4808-9034-6056D3037375}"/>
                  </a:ext>
                </a:extLst>
              </p:cNvPr>
              <p:cNvSpPr/>
              <p:nvPr/>
            </p:nvSpPr>
            <p:spPr>
              <a:xfrm>
                <a:off x="6162674" y="3339465"/>
                <a:ext cx="72389" cy="72389"/>
              </a:xfrm>
              <a:custGeom>
                <a:avLst/>
                <a:gdLst>
                  <a:gd name="connsiteX0" fmla="*/ 72390 w 72389"/>
                  <a:gd name="connsiteY0" fmla="*/ 36195 h 72389"/>
                  <a:gd name="connsiteX1" fmla="*/ 36195 w 72389"/>
                  <a:gd name="connsiteY1" fmla="*/ 72390 h 72389"/>
                  <a:gd name="connsiteX2" fmla="*/ 0 w 72389"/>
                  <a:gd name="connsiteY2" fmla="*/ 36195 h 72389"/>
                  <a:gd name="connsiteX3" fmla="*/ 36195 w 72389"/>
                  <a:gd name="connsiteY3" fmla="*/ 0 h 72389"/>
                  <a:gd name="connsiteX4" fmla="*/ 72390 w 72389"/>
                  <a:gd name="connsiteY4" fmla="*/ 36195 h 72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2389" h="72389">
                    <a:moveTo>
                      <a:pt x="72390" y="36195"/>
                    </a:moveTo>
                    <a:cubicBezTo>
                      <a:pt x="72390" y="56185"/>
                      <a:pt x="56185" y="72390"/>
                      <a:pt x="36195" y="72390"/>
                    </a:cubicBezTo>
                    <a:cubicBezTo>
                      <a:pt x="16205" y="72390"/>
                      <a:pt x="0" y="56185"/>
                      <a:pt x="0" y="36195"/>
                    </a:cubicBezTo>
                    <a:cubicBezTo>
                      <a:pt x="0" y="16205"/>
                      <a:pt x="16205" y="0"/>
                      <a:pt x="36195" y="0"/>
                    </a:cubicBezTo>
                    <a:cubicBezTo>
                      <a:pt x="56185" y="0"/>
                      <a:pt x="72390" y="16205"/>
                      <a:pt x="72390" y="3619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E6D6CF2E-B441-40D8-BB77-86AA29E38216}"/>
                  </a:ext>
                </a:extLst>
              </p:cNvPr>
              <p:cNvSpPr/>
              <p:nvPr/>
            </p:nvSpPr>
            <p:spPr>
              <a:xfrm>
                <a:off x="6162674" y="3446145"/>
                <a:ext cx="72389" cy="72390"/>
              </a:xfrm>
              <a:custGeom>
                <a:avLst/>
                <a:gdLst>
                  <a:gd name="connsiteX0" fmla="*/ 72390 w 72389"/>
                  <a:gd name="connsiteY0" fmla="*/ 36195 h 72390"/>
                  <a:gd name="connsiteX1" fmla="*/ 36195 w 72389"/>
                  <a:gd name="connsiteY1" fmla="*/ 72390 h 72390"/>
                  <a:gd name="connsiteX2" fmla="*/ 0 w 72389"/>
                  <a:gd name="connsiteY2" fmla="*/ 36195 h 72390"/>
                  <a:gd name="connsiteX3" fmla="*/ 36195 w 72389"/>
                  <a:gd name="connsiteY3" fmla="*/ 0 h 72390"/>
                  <a:gd name="connsiteX4" fmla="*/ 72390 w 72389"/>
                  <a:gd name="connsiteY4" fmla="*/ 36195 h 723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2389" h="72390">
                    <a:moveTo>
                      <a:pt x="72390" y="36195"/>
                    </a:moveTo>
                    <a:cubicBezTo>
                      <a:pt x="72390" y="56185"/>
                      <a:pt x="56185" y="72390"/>
                      <a:pt x="36195" y="72390"/>
                    </a:cubicBezTo>
                    <a:cubicBezTo>
                      <a:pt x="16205" y="72390"/>
                      <a:pt x="0" y="56185"/>
                      <a:pt x="0" y="36195"/>
                    </a:cubicBezTo>
                    <a:cubicBezTo>
                      <a:pt x="0" y="16205"/>
                      <a:pt x="16205" y="0"/>
                      <a:pt x="36195" y="0"/>
                    </a:cubicBezTo>
                    <a:cubicBezTo>
                      <a:pt x="56185" y="0"/>
                      <a:pt x="72390" y="16205"/>
                      <a:pt x="72390" y="3619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2C4DB6FA-8B16-47B7-A3BE-EA0E4A19C0D2}"/>
                  </a:ext>
                </a:extLst>
              </p:cNvPr>
              <p:cNvSpPr/>
              <p:nvPr/>
            </p:nvSpPr>
            <p:spPr>
              <a:xfrm>
                <a:off x="6053137" y="3446145"/>
                <a:ext cx="72389" cy="72390"/>
              </a:xfrm>
              <a:custGeom>
                <a:avLst/>
                <a:gdLst>
                  <a:gd name="connsiteX0" fmla="*/ 72390 w 72389"/>
                  <a:gd name="connsiteY0" fmla="*/ 36195 h 72390"/>
                  <a:gd name="connsiteX1" fmla="*/ 36195 w 72389"/>
                  <a:gd name="connsiteY1" fmla="*/ 72390 h 72390"/>
                  <a:gd name="connsiteX2" fmla="*/ 0 w 72389"/>
                  <a:gd name="connsiteY2" fmla="*/ 36195 h 72390"/>
                  <a:gd name="connsiteX3" fmla="*/ 36195 w 72389"/>
                  <a:gd name="connsiteY3" fmla="*/ 0 h 72390"/>
                  <a:gd name="connsiteX4" fmla="*/ 72390 w 72389"/>
                  <a:gd name="connsiteY4" fmla="*/ 36195 h 723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2389" h="72390">
                    <a:moveTo>
                      <a:pt x="72390" y="36195"/>
                    </a:moveTo>
                    <a:cubicBezTo>
                      <a:pt x="72390" y="56185"/>
                      <a:pt x="56185" y="72390"/>
                      <a:pt x="36195" y="72390"/>
                    </a:cubicBezTo>
                    <a:cubicBezTo>
                      <a:pt x="16205" y="72390"/>
                      <a:pt x="0" y="56185"/>
                      <a:pt x="0" y="36195"/>
                    </a:cubicBezTo>
                    <a:cubicBezTo>
                      <a:pt x="0" y="16205"/>
                      <a:pt x="16205" y="0"/>
                      <a:pt x="36195" y="0"/>
                    </a:cubicBezTo>
                    <a:cubicBezTo>
                      <a:pt x="56185" y="0"/>
                      <a:pt x="72390" y="16205"/>
                      <a:pt x="72390" y="3619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6338709E-55F1-4431-8BB7-9C37CAF0962E}"/>
                  </a:ext>
                </a:extLst>
              </p:cNvPr>
              <p:cNvSpPr/>
              <p:nvPr/>
            </p:nvSpPr>
            <p:spPr>
              <a:xfrm>
                <a:off x="5941694" y="3550920"/>
                <a:ext cx="72389" cy="72389"/>
              </a:xfrm>
              <a:custGeom>
                <a:avLst/>
                <a:gdLst>
                  <a:gd name="connsiteX0" fmla="*/ 72390 w 72389"/>
                  <a:gd name="connsiteY0" fmla="*/ 36195 h 72389"/>
                  <a:gd name="connsiteX1" fmla="*/ 36195 w 72389"/>
                  <a:gd name="connsiteY1" fmla="*/ 72390 h 72389"/>
                  <a:gd name="connsiteX2" fmla="*/ 0 w 72389"/>
                  <a:gd name="connsiteY2" fmla="*/ 36195 h 72389"/>
                  <a:gd name="connsiteX3" fmla="*/ 36195 w 72389"/>
                  <a:gd name="connsiteY3" fmla="*/ 0 h 72389"/>
                  <a:gd name="connsiteX4" fmla="*/ 72390 w 72389"/>
                  <a:gd name="connsiteY4" fmla="*/ 36195 h 72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2389" h="72389">
                    <a:moveTo>
                      <a:pt x="72390" y="36195"/>
                    </a:moveTo>
                    <a:cubicBezTo>
                      <a:pt x="72390" y="56185"/>
                      <a:pt x="56185" y="72390"/>
                      <a:pt x="36195" y="72390"/>
                    </a:cubicBezTo>
                    <a:cubicBezTo>
                      <a:pt x="16205" y="72390"/>
                      <a:pt x="0" y="56185"/>
                      <a:pt x="0" y="36195"/>
                    </a:cubicBezTo>
                    <a:cubicBezTo>
                      <a:pt x="0" y="16205"/>
                      <a:pt x="16205" y="0"/>
                      <a:pt x="36195" y="0"/>
                    </a:cubicBezTo>
                    <a:cubicBezTo>
                      <a:pt x="56185" y="0"/>
                      <a:pt x="72390" y="16205"/>
                      <a:pt x="72390" y="3619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A73858B0-BF9C-494E-981F-9581B0F61CF3}"/>
                  </a:ext>
                </a:extLst>
              </p:cNvPr>
              <p:cNvSpPr/>
              <p:nvPr/>
            </p:nvSpPr>
            <p:spPr>
              <a:xfrm>
                <a:off x="6162674" y="3550920"/>
                <a:ext cx="72389" cy="72389"/>
              </a:xfrm>
              <a:custGeom>
                <a:avLst/>
                <a:gdLst>
                  <a:gd name="connsiteX0" fmla="*/ 72390 w 72389"/>
                  <a:gd name="connsiteY0" fmla="*/ 36195 h 72389"/>
                  <a:gd name="connsiteX1" fmla="*/ 36195 w 72389"/>
                  <a:gd name="connsiteY1" fmla="*/ 72390 h 72389"/>
                  <a:gd name="connsiteX2" fmla="*/ 0 w 72389"/>
                  <a:gd name="connsiteY2" fmla="*/ 36195 h 72389"/>
                  <a:gd name="connsiteX3" fmla="*/ 36195 w 72389"/>
                  <a:gd name="connsiteY3" fmla="*/ 0 h 72389"/>
                  <a:gd name="connsiteX4" fmla="*/ 72390 w 72389"/>
                  <a:gd name="connsiteY4" fmla="*/ 36195 h 72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2389" h="72389">
                    <a:moveTo>
                      <a:pt x="72390" y="36195"/>
                    </a:moveTo>
                    <a:cubicBezTo>
                      <a:pt x="72390" y="56185"/>
                      <a:pt x="56185" y="72390"/>
                      <a:pt x="36195" y="72390"/>
                    </a:cubicBezTo>
                    <a:cubicBezTo>
                      <a:pt x="16205" y="72390"/>
                      <a:pt x="0" y="56185"/>
                      <a:pt x="0" y="36195"/>
                    </a:cubicBezTo>
                    <a:cubicBezTo>
                      <a:pt x="0" y="16205"/>
                      <a:pt x="16205" y="0"/>
                      <a:pt x="36195" y="0"/>
                    </a:cubicBezTo>
                    <a:cubicBezTo>
                      <a:pt x="56185" y="0"/>
                      <a:pt x="72390" y="16205"/>
                      <a:pt x="72390" y="3619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580AACA8-24F5-4437-9656-70A6F0E17803}"/>
                  </a:ext>
                </a:extLst>
              </p:cNvPr>
              <p:cNvSpPr/>
              <p:nvPr/>
            </p:nvSpPr>
            <p:spPr>
              <a:xfrm>
                <a:off x="6268402" y="3339465"/>
                <a:ext cx="72389" cy="72389"/>
              </a:xfrm>
              <a:custGeom>
                <a:avLst/>
                <a:gdLst>
                  <a:gd name="connsiteX0" fmla="*/ 72390 w 72389"/>
                  <a:gd name="connsiteY0" fmla="*/ 36195 h 72389"/>
                  <a:gd name="connsiteX1" fmla="*/ 36195 w 72389"/>
                  <a:gd name="connsiteY1" fmla="*/ 72390 h 72389"/>
                  <a:gd name="connsiteX2" fmla="*/ 0 w 72389"/>
                  <a:gd name="connsiteY2" fmla="*/ 36195 h 72389"/>
                  <a:gd name="connsiteX3" fmla="*/ 36195 w 72389"/>
                  <a:gd name="connsiteY3" fmla="*/ 0 h 72389"/>
                  <a:gd name="connsiteX4" fmla="*/ 72390 w 72389"/>
                  <a:gd name="connsiteY4" fmla="*/ 36195 h 72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2389" h="72389">
                    <a:moveTo>
                      <a:pt x="72390" y="36195"/>
                    </a:moveTo>
                    <a:cubicBezTo>
                      <a:pt x="72390" y="56185"/>
                      <a:pt x="56185" y="72390"/>
                      <a:pt x="36195" y="72390"/>
                    </a:cubicBezTo>
                    <a:cubicBezTo>
                      <a:pt x="16205" y="72390"/>
                      <a:pt x="0" y="56185"/>
                      <a:pt x="0" y="36195"/>
                    </a:cubicBezTo>
                    <a:cubicBezTo>
                      <a:pt x="0" y="16205"/>
                      <a:pt x="16205" y="0"/>
                      <a:pt x="36195" y="0"/>
                    </a:cubicBezTo>
                    <a:cubicBezTo>
                      <a:pt x="56185" y="0"/>
                      <a:pt x="72390" y="16205"/>
                      <a:pt x="72390" y="3619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9FEA022D-C064-4D1D-B874-80E392CB1434}"/>
                  </a:ext>
                </a:extLst>
              </p:cNvPr>
              <p:cNvSpPr/>
              <p:nvPr/>
            </p:nvSpPr>
            <p:spPr>
              <a:xfrm>
                <a:off x="6371272" y="3339465"/>
                <a:ext cx="72389" cy="72389"/>
              </a:xfrm>
              <a:custGeom>
                <a:avLst/>
                <a:gdLst>
                  <a:gd name="connsiteX0" fmla="*/ 72390 w 72389"/>
                  <a:gd name="connsiteY0" fmla="*/ 36195 h 72389"/>
                  <a:gd name="connsiteX1" fmla="*/ 36195 w 72389"/>
                  <a:gd name="connsiteY1" fmla="*/ 72390 h 72389"/>
                  <a:gd name="connsiteX2" fmla="*/ 0 w 72389"/>
                  <a:gd name="connsiteY2" fmla="*/ 36195 h 72389"/>
                  <a:gd name="connsiteX3" fmla="*/ 36195 w 72389"/>
                  <a:gd name="connsiteY3" fmla="*/ 0 h 72389"/>
                  <a:gd name="connsiteX4" fmla="*/ 72390 w 72389"/>
                  <a:gd name="connsiteY4" fmla="*/ 36195 h 72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2389" h="72389">
                    <a:moveTo>
                      <a:pt x="72390" y="36195"/>
                    </a:moveTo>
                    <a:cubicBezTo>
                      <a:pt x="72390" y="56185"/>
                      <a:pt x="56185" y="72390"/>
                      <a:pt x="36195" y="72390"/>
                    </a:cubicBezTo>
                    <a:cubicBezTo>
                      <a:pt x="16205" y="72390"/>
                      <a:pt x="0" y="56185"/>
                      <a:pt x="0" y="36195"/>
                    </a:cubicBezTo>
                    <a:cubicBezTo>
                      <a:pt x="0" y="16205"/>
                      <a:pt x="16205" y="0"/>
                      <a:pt x="36195" y="0"/>
                    </a:cubicBezTo>
                    <a:cubicBezTo>
                      <a:pt x="56185" y="0"/>
                      <a:pt x="72390" y="16205"/>
                      <a:pt x="72390" y="3619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275DB2AD-47F6-4260-AA81-4EC9A763FDE5}"/>
                  </a:ext>
                </a:extLst>
              </p:cNvPr>
              <p:cNvSpPr/>
              <p:nvPr/>
            </p:nvSpPr>
            <p:spPr>
              <a:xfrm>
                <a:off x="6371272" y="3238500"/>
                <a:ext cx="72389" cy="72390"/>
              </a:xfrm>
              <a:custGeom>
                <a:avLst/>
                <a:gdLst>
                  <a:gd name="connsiteX0" fmla="*/ 72390 w 72389"/>
                  <a:gd name="connsiteY0" fmla="*/ 36195 h 72390"/>
                  <a:gd name="connsiteX1" fmla="*/ 36195 w 72389"/>
                  <a:gd name="connsiteY1" fmla="*/ 72390 h 72390"/>
                  <a:gd name="connsiteX2" fmla="*/ 0 w 72389"/>
                  <a:gd name="connsiteY2" fmla="*/ 36195 h 72390"/>
                  <a:gd name="connsiteX3" fmla="*/ 36195 w 72389"/>
                  <a:gd name="connsiteY3" fmla="*/ 0 h 72390"/>
                  <a:gd name="connsiteX4" fmla="*/ 72390 w 72389"/>
                  <a:gd name="connsiteY4" fmla="*/ 36195 h 723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2389" h="72390">
                    <a:moveTo>
                      <a:pt x="72390" y="36195"/>
                    </a:moveTo>
                    <a:cubicBezTo>
                      <a:pt x="72390" y="56185"/>
                      <a:pt x="56185" y="72390"/>
                      <a:pt x="36195" y="72390"/>
                    </a:cubicBezTo>
                    <a:cubicBezTo>
                      <a:pt x="16205" y="72390"/>
                      <a:pt x="0" y="56185"/>
                      <a:pt x="0" y="36195"/>
                    </a:cubicBezTo>
                    <a:cubicBezTo>
                      <a:pt x="0" y="16205"/>
                      <a:pt x="16205" y="0"/>
                      <a:pt x="36195" y="0"/>
                    </a:cubicBezTo>
                    <a:cubicBezTo>
                      <a:pt x="56185" y="0"/>
                      <a:pt x="72390" y="16205"/>
                      <a:pt x="72390" y="3619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0EF25C92-A475-476B-B3B2-8BFEDE304209}"/>
                  </a:ext>
                </a:extLst>
              </p:cNvPr>
              <p:cNvSpPr/>
              <p:nvPr/>
            </p:nvSpPr>
            <p:spPr>
              <a:xfrm>
                <a:off x="6268402" y="3446145"/>
                <a:ext cx="72389" cy="72390"/>
              </a:xfrm>
              <a:custGeom>
                <a:avLst/>
                <a:gdLst>
                  <a:gd name="connsiteX0" fmla="*/ 72390 w 72389"/>
                  <a:gd name="connsiteY0" fmla="*/ 36195 h 72390"/>
                  <a:gd name="connsiteX1" fmla="*/ 36195 w 72389"/>
                  <a:gd name="connsiteY1" fmla="*/ 72390 h 72390"/>
                  <a:gd name="connsiteX2" fmla="*/ 0 w 72389"/>
                  <a:gd name="connsiteY2" fmla="*/ 36195 h 72390"/>
                  <a:gd name="connsiteX3" fmla="*/ 36195 w 72389"/>
                  <a:gd name="connsiteY3" fmla="*/ 0 h 72390"/>
                  <a:gd name="connsiteX4" fmla="*/ 72390 w 72389"/>
                  <a:gd name="connsiteY4" fmla="*/ 36195 h 723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2389" h="72390">
                    <a:moveTo>
                      <a:pt x="72390" y="36195"/>
                    </a:moveTo>
                    <a:cubicBezTo>
                      <a:pt x="72390" y="56185"/>
                      <a:pt x="56185" y="72390"/>
                      <a:pt x="36195" y="72390"/>
                    </a:cubicBezTo>
                    <a:cubicBezTo>
                      <a:pt x="16205" y="72390"/>
                      <a:pt x="0" y="56185"/>
                      <a:pt x="0" y="36195"/>
                    </a:cubicBezTo>
                    <a:cubicBezTo>
                      <a:pt x="0" y="16205"/>
                      <a:pt x="16205" y="0"/>
                      <a:pt x="36195" y="0"/>
                    </a:cubicBezTo>
                    <a:cubicBezTo>
                      <a:pt x="56185" y="0"/>
                      <a:pt x="72390" y="16205"/>
                      <a:pt x="72390" y="3619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3408155B-CF97-4F22-8108-C900E9090A79}"/>
                  </a:ext>
                </a:extLst>
              </p:cNvPr>
              <p:cNvSpPr/>
              <p:nvPr/>
            </p:nvSpPr>
            <p:spPr>
              <a:xfrm>
                <a:off x="6268402" y="3550920"/>
                <a:ext cx="72389" cy="72389"/>
              </a:xfrm>
              <a:custGeom>
                <a:avLst/>
                <a:gdLst>
                  <a:gd name="connsiteX0" fmla="*/ 72390 w 72389"/>
                  <a:gd name="connsiteY0" fmla="*/ 36195 h 72389"/>
                  <a:gd name="connsiteX1" fmla="*/ 36195 w 72389"/>
                  <a:gd name="connsiteY1" fmla="*/ 72390 h 72389"/>
                  <a:gd name="connsiteX2" fmla="*/ 0 w 72389"/>
                  <a:gd name="connsiteY2" fmla="*/ 36195 h 72389"/>
                  <a:gd name="connsiteX3" fmla="*/ 36195 w 72389"/>
                  <a:gd name="connsiteY3" fmla="*/ 0 h 72389"/>
                  <a:gd name="connsiteX4" fmla="*/ 72390 w 72389"/>
                  <a:gd name="connsiteY4" fmla="*/ 36195 h 72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2389" h="72389">
                    <a:moveTo>
                      <a:pt x="72390" y="36195"/>
                    </a:moveTo>
                    <a:cubicBezTo>
                      <a:pt x="72390" y="56185"/>
                      <a:pt x="56185" y="72390"/>
                      <a:pt x="36195" y="72390"/>
                    </a:cubicBezTo>
                    <a:cubicBezTo>
                      <a:pt x="16205" y="72390"/>
                      <a:pt x="0" y="56185"/>
                      <a:pt x="0" y="36195"/>
                    </a:cubicBezTo>
                    <a:cubicBezTo>
                      <a:pt x="0" y="16205"/>
                      <a:pt x="16205" y="0"/>
                      <a:pt x="36195" y="0"/>
                    </a:cubicBezTo>
                    <a:cubicBezTo>
                      <a:pt x="56185" y="0"/>
                      <a:pt x="72390" y="16205"/>
                      <a:pt x="72390" y="3619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41314012-D1EA-46BD-A6FF-896E0AE4A78F}"/>
                  </a:ext>
                </a:extLst>
              </p:cNvPr>
              <p:cNvSpPr/>
              <p:nvPr/>
            </p:nvSpPr>
            <p:spPr>
              <a:xfrm>
                <a:off x="6371272" y="3550920"/>
                <a:ext cx="72389" cy="72389"/>
              </a:xfrm>
              <a:custGeom>
                <a:avLst/>
                <a:gdLst>
                  <a:gd name="connsiteX0" fmla="*/ 72390 w 72389"/>
                  <a:gd name="connsiteY0" fmla="*/ 36195 h 72389"/>
                  <a:gd name="connsiteX1" fmla="*/ 36195 w 72389"/>
                  <a:gd name="connsiteY1" fmla="*/ 72390 h 72389"/>
                  <a:gd name="connsiteX2" fmla="*/ 0 w 72389"/>
                  <a:gd name="connsiteY2" fmla="*/ 36195 h 72389"/>
                  <a:gd name="connsiteX3" fmla="*/ 36195 w 72389"/>
                  <a:gd name="connsiteY3" fmla="*/ 0 h 72389"/>
                  <a:gd name="connsiteX4" fmla="*/ 72390 w 72389"/>
                  <a:gd name="connsiteY4" fmla="*/ 36195 h 72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2389" h="72389">
                    <a:moveTo>
                      <a:pt x="72390" y="36195"/>
                    </a:moveTo>
                    <a:cubicBezTo>
                      <a:pt x="72390" y="56185"/>
                      <a:pt x="56185" y="72390"/>
                      <a:pt x="36195" y="72390"/>
                    </a:cubicBezTo>
                    <a:cubicBezTo>
                      <a:pt x="16205" y="72390"/>
                      <a:pt x="0" y="56185"/>
                      <a:pt x="0" y="36195"/>
                    </a:cubicBezTo>
                    <a:cubicBezTo>
                      <a:pt x="0" y="16205"/>
                      <a:pt x="16205" y="0"/>
                      <a:pt x="36195" y="0"/>
                    </a:cubicBezTo>
                    <a:cubicBezTo>
                      <a:pt x="56185" y="0"/>
                      <a:pt x="72390" y="16205"/>
                      <a:pt x="72390" y="3619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601CEFD5-A4B5-4DA1-88FD-A2D6106076CF}"/>
                  </a:ext>
                </a:extLst>
              </p:cNvPr>
              <p:cNvSpPr/>
              <p:nvPr/>
            </p:nvSpPr>
            <p:spPr>
              <a:xfrm>
                <a:off x="6476999" y="3446145"/>
                <a:ext cx="72389" cy="72390"/>
              </a:xfrm>
              <a:custGeom>
                <a:avLst/>
                <a:gdLst>
                  <a:gd name="connsiteX0" fmla="*/ 72390 w 72389"/>
                  <a:gd name="connsiteY0" fmla="*/ 36195 h 72390"/>
                  <a:gd name="connsiteX1" fmla="*/ 36195 w 72389"/>
                  <a:gd name="connsiteY1" fmla="*/ 72390 h 72390"/>
                  <a:gd name="connsiteX2" fmla="*/ 0 w 72389"/>
                  <a:gd name="connsiteY2" fmla="*/ 36195 h 72390"/>
                  <a:gd name="connsiteX3" fmla="*/ 36195 w 72389"/>
                  <a:gd name="connsiteY3" fmla="*/ 0 h 72390"/>
                  <a:gd name="connsiteX4" fmla="*/ 72390 w 72389"/>
                  <a:gd name="connsiteY4" fmla="*/ 36195 h 723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2389" h="72390">
                    <a:moveTo>
                      <a:pt x="72390" y="36195"/>
                    </a:moveTo>
                    <a:cubicBezTo>
                      <a:pt x="72390" y="56185"/>
                      <a:pt x="56185" y="72390"/>
                      <a:pt x="36195" y="72390"/>
                    </a:cubicBezTo>
                    <a:cubicBezTo>
                      <a:pt x="16205" y="72390"/>
                      <a:pt x="0" y="56185"/>
                      <a:pt x="0" y="36195"/>
                    </a:cubicBezTo>
                    <a:cubicBezTo>
                      <a:pt x="0" y="16205"/>
                      <a:pt x="16205" y="0"/>
                      <a:pt x="36195" y="0"/>
                    </a:cubicBezTo>
                    <a:cubicBezTo>
                      <a:pt x="56185" y="0"/>
                      <a:pt x="72390" y="16205"/>
                      <a:pt x="72390" y="3619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E9B9AAB9-B9C9-4867-87E3-19B2B03FDFBF}"/>
                  </a:ext>
                </a:extLst>
              </p:cNvPr>
              <p:cNvSpPr/>
              <p:nvPr/>
            </p:nvSpPr>
            <p:spPr>
              <a:xfrm>
                <a:off x="6579869" y="3550920"/>
                <a:ext cx="72389" cy="72389"/>
              </a:xfrm>
              <a:custGeom>
                <a:avLst/>
                <a:gdLst>
                  <a:gd name="connsiteX0" fmla="*/ 72390 w 72389"/>
                  <a:gd name="connsiteY0" fmla="*/ 36195 h 72389"/>
                  <a:gd name="connsiteX1" fmla="*/ 36195 w 72389"/>
                  <a:gd name="connsiteY1" fmla="*/ 72390 h 72389"/>
                  <a:gd name="connsiteX2" fmla="*/ 0 w 72389"/>
                  <a:gd name="connsiteY2" fmla="*/ 36195 h 72389"/>
                  <a:gd name="connsiteX3" fmla="*/ 36195 w 72389"/>
                  <a:gd name="connsiteY3" fmla="*/ 0 h 72389"/>
                  <a:gd name="connsiteX4" fmla="*/ 72390 w 72389"/>
                  <a:gd name="connsiteY4" fmla="*/ 36195 h 72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2389" h="72389">
                    <a:moveTo>
                      <a:pt x="72390" y="36195"/>
                    </a:moveTo>
                    <a:cubicBezTo>
                      <a:pt x="72390" y="56185"/>
                      <a:pt x="56185" y="72390"/>
                      <a:pt x="36195" y="72390"/>
                    </a:cubicBezTo>
                    <a:cubicBezTo>
                      <a:pt x="16205" y="72390"/>
                      <a:pt x="0" y="56185"/>
                      <a:pt x="0" y="36195"/>
                    </a:cubicBezTo>
                    <a:cubicBezTo>
                      <a:pt x="0" y="16205"/>
                      <a:pt x="16205" y="0"/>
                      <a:pt x="36195" y="0"/>
                    </a:cubicBezTo>
                    <a:cubicBezTo>
                      <a:pt x="56185" y="0"/>
                      <a:pt x="72390" y="16205"/>
                      <a:pt x="72390" y="3619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B9343BA7-90E3-4BE1-99B2-F1ECB6C657F1}"/>
                  </a:ext>
                </a:extLst>
              </p:cNvPr>
              <p:cNvSpPr/>
              <p:nvPr/>
            </p:nvSpPr>
            <p:spPr>
              <a:xfrm>
                <a:off x="5648324" y="3446145"/>
                <a:ext cx="72390" cy="72390"/>
              </a:xfrm>
              <a:custGeom>
                <a:avLst/>
                <a:gdLst>
                  <a:gd name="connsiteX0" fmla="*/ 72390 w 72390"/>
                  <a:gd name="connsiteY0" fmla="*/ 36195 h 72390"/>
                  <a:gd name="connsiteX1" fmla="*/ 36195 w 72390"/>
                  <a:gd name="connsiteY1" fmla="*/ 72390 h 72390"/>
                  <a:gd name="connsiteX2" fmla="*/ 0 w 72390"/>
                  <a:gd name="connsiteY2" fmla="*/ 36195 h 72390"/>
                  <a:gd name="connsiteX3" fmla="*/ 36195 w 72390"/>
                  <a:gd name="connsiteY3" fmla="*/ 0 h 72390"/>
                  <a:gd name="connsiteX4" fmla="*/ 72390 w 72390"/>
                  <a:gd name="connsiteY4" fmla="*/ 36195 h 723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2390" h="72390">
                    <a:moveTo>
                      <a:pt x="72390" y="36195"/>
                    </a:moveTo>
                    <a:cubicBezTo>
                      <a:pt x="72390" y="56185"/>
                      <a:pt x="56185" y="72390"/>
                      <a:pt x="36195" y="72390"/>
                    </a:cubicBezTo>
                    <a:cubicBezTo>
                      <a:pt x="16205" y="72390"/>
                      <a:pt x="0" y="56185"/>
                      <a:pt x="0" y="36195"/>
                    </a:cubicBezTo>
                    <a:cubicBezTo>
                      <a:pt x="0" y="16205"/>
                      <a:pt x="16205" y="0"/>
                      <a:pt x="36195" y="0"/>
                    </a:cubicBezTo>
                    <a:cubicBezTo>
                      <a:pt x="56185" y="0"/>
                      <a:pt x="72390" y="16205"/>
                      <a:pt x="72390" y="3619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6216540A-11C7-4A39-8C45-57CF60492609}"/>
                  </a:ext>
                </a:extLst>
              </p:cNvPr>
              <p:cNvSpPr/>
              <p:nvPr/>
            </p:nvSpPr>
            <p:spPr>
              <a:xfrm>
                <a:off x="5538787" y="3550920"/>
                <a:ext cx="72390" cy="72389"/>
              </a:xfrm>
              <a:custGeom>
                <a:avLst/>
                <a:gdLst>
                  <a:gd name="connsiteX0" fmla="*/ 72390 w 72390"/>
                  <a:gd name="connsiteY0" fmla="*/ 36195 h 72389"/>
                  <a:gd name="connsiteX1" fmla="*/ 36195 w 72390"/>
                  <a:gd name="connsiteY1" fmla="*/ 72390 h 72389"/>
                  <a:gd name="connsiteX2" fmla="*/ 0 w 72390"/>
                  <a:gd name="connsiteY2" fmla="*/ 36195 h 72389"/>
                  <a:gd name="connsiteX3" fmla="*/ 36195 w 72390"/>
                  <a:gd name="connsiteY3" fmla="*/ 0 h 72389"/>
                  <a:gd name="connsiteX4" fmla="*/ 72390 w 72390"/>
                  <a:gd name="connsiteY4" fmla="*/ 36195 h 72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2390" h="72389">
                    <a:moveTo>
                      <a:pt x="72390" y="36195"/>
                    </a:moveTo>
                    <a:cubicBezTo>
                      <a:pt x="72390" y="56185"/>
                      <a:pt x="56185" y="72390"/>
                      <a:pt x="36195" y="72390"/>
                    </a:cubicBezTo>
                    <a:cubicBezTo>
                      <a:pt x="16205" y="72390"/>
                      <a:pt x="0" y="56185"/>
                      <a:pt x="0" y="36195"/>
                    </a:cubicBezTo>
                    <a:cubicBezTo>
                      <a:pt x="0" y="16205"/>
                      <a:pt x="16205" y="0"/>
                      <a:pt x="36195" y="0"/>
                    </a:cubicBezTo>
                    <a:cubicBezTo>
                      <a:pt x="56185" y="0"/>
                      <a:pt x="72390" y="16205"/>
                      <a:pt x="72390" y="3619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17C7DA94-978C-4B7C-A9BE-EC9110537080}"/>
                </a:ext>
              </a:extLst>
            </p:cNvPr>
            <p:cNvGrpSpPr/>
            <p:nvPr/>
          </p:nvGrpSpPr>
          <p:grpSpPr>
            <a:xfrm rot="16200000">
              <a:off x="9066249" y="1791533"/>
              <a:ext cx="4797488" cy="1454026"/>
              <a:chOff x="6949594" y="5647436"/>
              <a:chExt cx="3994206" cy="1210567"/>
            </a:xfrm>
          </p:grpSpPr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3914A452-38C7-41B8-965C-B1D4DCD1A2D4}"/>
                  </a:ext>
                </a:extLst>
              </p:cNvPr>
              <p:cNvSpPr/>
              <p:nvPr/>
            </p:nvSpPr>
            <p:spPr>
              <a:xfrm>
                <a:off x="7407473" y="5647436"/>
                <a:ext cx="3536327" cy="1210567"/>
              </a:xfrm>
              <a:custGeom>
                <a:avLst/>
                <a:gdLst>
                  <a:gd name="connsiteX0" fmla="*/ 2201869 w 2201869"/>
                  <a:gd name="connsiteY0" fmla="*/ 753752 h 753751"/>
                  <a:gd name="connsiteX1" fmla="*/ 0 w 2201869"/>
                  <a:gd name="connsiteY1" fmla="*/ 753752 h 753751"/>
                  <a:gd name="connsiteX2" fmla="*/ 1100935 w 2201869"/>
                  <a:gd name="connsiteY2" fmla="*/ 0 h 753751"/>
                  <a:gd name="connsiteX3" fmla="*/ 2201869 w 2201869"/>
                  <a:gd name="connsiteY3" fmla="*/ 753752 h 753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01869" h="753751">
                    <a:moveTo>
                      <a:pt x="2201869" y="753752"/>
                    </a:moveTo>
                    <a:lnTo>
                      <a:pt x="0" y="753752"/>
                    </a:lnTo>
                    <a:cubicBezTo>
                      <a:pt x="170736" y="312350"/>
                      <a:pt x="599575" y="0"/>
                      <a:pt x="1100935" y="0"/>
                    </a:cubicBezTo>
                    <a:cubicBezTo>
                      <a:pt x="1602865" y="0"/>
                      <a:pt x="2031133" y="312350"/>
                      <a:pt x="2201869" y="753752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5705" cap="rnd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CD34955A-BD45-4A92-8AB0-AB01677D3E15}"/>
                  </a:ext>
                </a:extLst>
              </p:cNvPr>
              <p:cNvSpPr/>
              <p:nvPr/>
            </p:nvSpPr>
            <p:spPr>
              <a:xfrm>
                <a:off x="6949594" y="5660849"/>
                <a:ext cx="601276" cy="601276"/>
              </a:xfrm>
              <a:custGeom>
                <a:avLst/>
                <a:gdLst>
                  <a:gd name="connsiteX0" fmla="*/ 419132 w 419131"/>
                  <a:gd name="connsiteY0" fmla="*/ 209566 h 419131"/>
                  <a:gd name="connsiteX1" fmla="*/ 209566 w 419131"/>
                  <a:gd name="connsiteY1" fmla="*/ 419131 h 419131"/>
                  <a:gd name="connsiteX2" fmla="*/ 0 w 419131"/>
                  <a:gd name="connsiteY2" fmla="*/ 209566 h 419131"/>
                  <a:gd name="connsiteX3" fmla="*/ 209566 w 419131"/>
                  <a:gd name="connsiteY3" fmla="*/ 0 h 419131"/>
                  <a:gd name="connsiteX4" fmla="*/ 419132 w 419131"/>
                  <a:gd name="connsiteY4" fmla="*/ 209566 h 419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9131" h="419131">
                    <a:moveTo>
                      <a:pt x="419132" y="209566"/>
                    </a:moveTo>
                    <a:cubicBezTo>
                      <a:pt x="419132" y="325305"/>
                      <a:pt x="325306" y="419131"/>
                      <a:pt x="209566" y="419131"/>
                    </a:cubicBezTo>
                    <a:cubicBezTo>
                      <a:pt x="93827" y="419131"/>
                      <a:pt x="0" y="325305"/>
                      <a:pt x="0" y="209566"/>
                    </a:cubicBezTo>
                    <a:cubicBezTo>
                      <a:pt x="0" y="93826"/>
                      <a:pt x="93826" y="0"/>
                      <a:pt x="209566" y="0"/>
                    </a:cubicBezTo>
                    <a:cubicBezTo>
                      <a:pt x="325306" y="0"/>
                      <a:pt x="419132" y="93826"/>
                      <a:pt x="419132" y="209566"/>
                    </a:cubicBezTo>
                    <a:close/>
                  </a:path>
                </a:pathLst>
              </a:custGeom>
              <a:solidFill>
                <a:schemeClr val="accent3">
                  <a:lumMod val="90000"/>
                </a:schemeClr>
              </a:solidFill>
              <a:ln w="5705" cap="rnd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CB2EBC3F-BD8C-40B9-A188-58E6C29B32EC}"/>
                </a:ext>
              </a:extLst>
            </p:cNvPr>
            <p:cNvGrpSpPr/>
            <p:nvPr/>
          </p:nvGrpSpPr>
          <p:grpSpPr>
            <a:xfrm rot="5400000">
              <a:off x="-646490" y="1349145"/>
              <a:ext cx="2878340" cy="1585358"/>
              <a:chOff x="7473244" y="4472295"/>
              <a:chExt cx="4331438" cy="2385710"/>
            </a:xfrm>
          </p:grpSpPr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F4FFFA20-CF22-4625-B573-E72E02205E36}"/>
                  </a:ext>
                </a:extLst>
              </p:cNvPr>
              <p:cNvSpPr/>
              <p:nvPr/>
            </p:nvSpPr>
            <p:spPr>
              <a:xfrm>
                <a:off x="7666385" y="5441370"/>
                <a:ext cx="4138297" cy="1416635"/>
              </a:xfrm>
              <a:custGeom>
                <a:avLst/>
                <a:gdLst>
                  <a:gd name="connsiteX0" fmla="*/ 2201869 w 2201869"/>
                  <a:gd name="connsiteY0" fmla="*/ 753752 h 753751"/>
                  <a:gd name="connsiteX1" fmla="*/ 0 w 2201869"/>
                  <a:gd name="connsiteY1" fmla="*/ 753752 h 753751"/>
                  <a:gd name="connsiteX2" fmla="*/ 1100935 w 2201869"/>
                  <a:gd name="connsiteY2" fmla="*/ 0 h 753751"/>
                  <a:gd name="connsiteX3" fmla="*/ 2201869 w 2201869"/>
                  <a:gd name="connsiteY3" fmla="*/ 753752 h 753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01869" h="753751">
                    <a:moveTo>
                      <a:pt x="2201869" y="753752"/>
                    </a:moveTo>
                    <a:lnTo>
                      <a:pt x="0" y="753752"/>
                    </a:lnTo>
                    <a:cubicBezTo>
                      <a:pt x="170736" y="312350"/>
                      <a:pt x="599575" y="0"/>
                      <a:pt x="1100935" y="0"/>
                    </a:cubicBezTo>
                    <a:cubicBezTo>
                      <a:pt x="1602865" y="0"/>
                      <a:pt x="2031133" y="312350"/>
                      <a:pt x="2201869" y="753752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5705" cap="rnd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FC1B9EA2-AF58-4377-BC95-C21D147A340E}"/>
                  </a:ext>
                </a:extLst>
              </p:cNvPr>
              <p:cNvSpPr/>
              <p:nvPr/>
            </p:nvSpPr>
            <p:spPr>
              <a:xfrm>
                <a:off x="7473244" y="4472295"/>
                <a:ext cx="796430" cy="796430"/>
              </a:xfrm>
              <a:custGeom>
                <a:avLst/>
                <a:gdLst>
                  <a:gd name="connsiteX0" fmla="*/ 419132 w 419131"/>
                  <a:gd name="connsiteY0" fmla="*/ 209566 h 419131"/>
                  <a:gd name="connsiteX1" fmla="*/ 209566 w 419131"/>
                  <a:gd name="connsiteY1" fmla="*/ 419131 h 419131"/>
                  <a:gd name="connsiteX2" fmla="*/ 0 w 419131"/>
                  <a:gd name="connsiteY2" fmla="*/ 209566 h 419131"/>
                  <a:gd name="connsiteX3" fmla="*/ 209566 w 419131"/>
                  <a:gd name="connsiteY3" fmla="*/ 0 h 419131"/>
                  <a:gd name="connsiteX4" fmla="*/ 419132 w 419131"/>
                  <a:gd name="connsiteY4" fmla="*/ 209566 h 419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9131" h="419131">
                    <a:moveTo>
                      <a:pt x="419132" y="209566"/>
                    </a:moveTo>
                    <a:cubicBezTo>
                      <a:pt x="419132" y="325305"/>
                      <a:pt x="325306" y="419131"/>
                      <a:pt x="209566" y="419131"/>
                    </a:cubicBezTo>
                    <a:cubicBezTo>
                      <a:pt x="93827" y="419131"/>
                      <a:pt x="0" y="325305"/>
                      <a:pt x="0" y="209566"/>
                    </a:cubicBezTo>
                    <a:cubicBezTo>
                      <a:pt x="0" y="93826"/>
                      <a:pt x="93826" y="0"/>
                      <a:pt x="209566" y="0"/>
                    </a:cubicBezTo>
                    <a:cubicBezTo>
                      <a:pt x="325306" y="0"/>
                      <a:pt x="419132" y="93826"/>
                      <a:pt x="419132" y="209566"/>
                    </a:cubicBezTo>
                    <a:close/>
                  </a:path>
                </a:pathLst>
              </a:custGeom>
              <a:solidFill>
                <a:schemeClr val="accent3">
                  <a:lumMod val="90000"/>
                </a:schemeClr>
              </a:solidFill>
              <a:ln w="5705" cap="rnd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E0B84042-CC42-46C3-B6AC-F5D7087C4FF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6000" y="558800"/>
            <a:ext cx="5131936" cy="6299200"/>
          </a:xfrm>
          <a:custGeom>
            <a:avLst/>
            <a:gdLst>
              <a:gd name="connsiteX0" fmla="*/ 0 w 5131936"/>
              <a:gd name="connsiteY0" fmla="*/ 0 h 6299200"/>
              <a:gd name="connsiteX1" fmla="*/ 5131936 w 5131936"/>
              <a:gd name="connsiteY1" fmla="*/ 0 h 6299200"/>
              <a:gd name="connsiteX2" fmla="*/ 5131936 w 5131936"/>
              <a:gd name="connsiteY2" fmla="*/ 6299200 h 6299200"/>
              <a:gd name="connsiteX3" fmla="*/ 0 w 5131936"/>
              <a:gd name="connsiteY3" fmla="*/ 6299200 h 629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31936" h="6299200">
                <a:moveTo>
                  <a:pt x="0" y="0"/>
                </a:moveTo>
                <a:lnTo>
                  <a:pt x="5131936" y="0"/>
                </a:lnTo>
                <a:lnTo>
                  <a:pt x="5131936" y="6299200"/>
                </a:lnTo>
                <a:lnTo>
                  <a:pt x="0" y="6299200"/>
                </a:ln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2840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FE70FE9D-B7BC-4FA4-A9D4-38473C98A5A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055690" y="1765301"/>
            <a:ext cx="3567110" cy="4400550"/>
          </a:xfrm>
          <a:prstGeom prst="roundRect">
            <a:avLst>
              <a:gd name="adj" fmla="val 1513"/>
            </a:avLst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6226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62FD74B-394F-4543-8980-4696B749F58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250222" y="0"/>
            <a:ext cx="3884826" cy="5873024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6A2CE15-8348-4782-A31A-088A28185D0C}"/>
              </a:ext>
            </a:extLst>
          </p:cNvPr>
          <p:cNvSpPr/>
          <p:nvPr userDrawn="1"/>
        </p:nvSpPr>
        <p:spPr>
          <a:xfrm>
            <a:off x="1055687" y="3429000"/>
            <a:ext cx="6111467" cy="244475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127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58F669C7-5ABE-4A3E-A743-981CD661148F}"/>
              </a:ext>
            </a:extLst>
          </p:cNvPr>
          <p:cNvSpPr/>
          <p:nvPr userDrawn="1"/>
        </p:nvSpPr>
        <p:spPr>
          <a:xfrm>
            <a:off x="0" y="2752725"/>
            <a:ext cx="3763917" cy="41052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DE937285-80E9-4506-B4F9-5D1B3FCF02F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428084" y="2475206"/>
            <a:ext cx="2671717" cy="3674291"/>
          </a:xfrm>
          <a:custGeom>
            <a:avLst/>
            <a:gdLst>
              <a:gd name="connsiteX0" fmla="*/ 65698 w 2671717"/>
              <a:gd name="connsiteY0" fmla="*/ 0 h 3674291"/>
              <a:gd name="connsiteX1" fmla="*/ 2606019 w 2671717"/>
              <a:gd name="connsiteY1" fmla="*/ 0 h 3674291"/>
              <a:gd name="connsiteX2" fmla="*/ 2671717 w 2671717"/>
              <a:gd name="connsiteY2" fmla="*/ 65698 h 3674291"/>
              <a:gd name="connsiteX3" fmla="*/ 2671717 w 2671717"/>
              <a:gd name="connsiteY3" fmla="*/ 3608593 h 3674291"/>
              <a:gd name="connsiteX4" fmla="*/ 2606019 w 2671717"/>
              <a:gd name="connsiteY4" fmla="*/ 3674291 h 3674291"/>
              <a:gd name="connsiteX5" fmla="*/ 65698 w 2671717"/>
              <a:gd name="connsiteY5" fmla="*/ 3674291 h 3674291"/>
              <a:gd name="connsiteX6" fmla="*/ 0 w 2671717"/>
              <a:gd name="connsiteY6" fmla="*/ 3608593 h 3674291"/>
              <a:gd name="connsiteX7" fmla="*/ 0 w 2671717"/>
              <a:gd name="connsiteY7" fmla="*/ 65698 h 3674291"/>
              <a:gd name="connsiteX8" fmla="*/ 65698 w 2671717"/>
              <a:gd name="connsiteY8" fmla="*/ 0 h 3674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71717" h="3674291">
                <a:moveTo>
                  <a:pt x="65698" y="0"/>
                </a:moveTo>
                <a:lnTo>
                  <a:pt x="2606019" y="0"/>
                </a:lnTo>
                <a:cubicBezTo>
                  <a:pt x="2642303" y="0"/>
                  <a:pt x="2671717" y="29414"/>
                  <a:pt x="2671717" y="65698"/>
                </a:cubicBezTo>
                <a:lnTo>
                  <a:pt x="2671717" y="3608593"/>
                </a:lnTo>
                <a:cubicBezTo>
                  <a:pt x="2671717" y="3644877"/>
                  <a:pt x="2642303" y="3674291"/>
                  <a:pt x="2606019" y="3674291"/>
                </a:cubicBezTo>
                <a:lnTo>
                  <a:pt x="65698" y="3674291"/>
                </a:lnTo>
                <a:cubicBezTo>
                  <a:pt x="29414" y="3674291"/>
                  <a:pt x="0" y="3644877"/>
                  <a:pt x="0" y="3608593"/>
                </a:cubicBezTo>
                <a:lnTo>
                  <a:pt x="0" y="65698"/>
                </a:lnTo>
                <a:cubicBezTo>
                  <a:pt x="0" y="29414"/>
                  <a:pt x="29414" y="0"/>
                  <a:pt x="65698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2D313D77-118B-48C0-AB5D-0FDCE432EF0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408274" y="692151"/>
            <a:ext cx="2671717" cy="3002609"/>
          </a:xfrm>
          <a:custGeom>
            <a:avLst/>
            <a:gdLst>
              <a:gd name="connsiteX0" fmla="*/ 65698 w 2671717"/>
              <a:gd name="connsiteY0" fmla="*/ 0 h 3002609"/>
              <a:gd name="connsiteX1" fmla="*/ 2606019 w 2671717"/>
              <a:gd name="connsiteY1" fmla="*/ 0 h 3002609"/>
              <a:gd name="connsiteX2" fmla="*/ 2671717 w 2671717"/>
              <a:gd name="connsiteY2" fmla="*/ 65698 h 3002609"/>
              <a:gd name="connsiteX3" fmla="*/ 2671717 w 2671717"/>
              <a:gd name="connsiteY3" fmla="*/ 2936911 h 3002609"/>
              <a:gd name="connsiteX4" fmla="*/ 2606019 w 2671717"/>
              <a:gd name="connsiteY4" fmla="*/ 3002609 h 3002609"/>
              <a:gd name="connsiteX5" fmla="*/ 65698 w 2671717"/>
              <a:gd name="connsiteY5" fmla="*/ 3002609 h 3002609"/>
              <a:gd name="connsiteX6" fmla="*/ 0 w 2671717"/>
              <a:gd name="connsiteY6" fmla="*/ 2936911 h 3002609"/>
              <a:gd name="connsiteX7" fmla="*/ 0 w 2671717"/>
              <a:gd name="connsiteY7" fmla="*/ 65698 h 3002609"/>
              <a:gd name="connsiteX8" fmla="*/ 65698 w 2671717"/>
              <a:gd name="connsiteY8" fmla="*/ 0 h 3002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71717" h="3002609">
                <a:moveTo>
                  <a:pt x="65698" y="0"/>
                </a:moveTo>
                <a:lnTo>
                  <a:pt x="2606019" y="0"/>
                </a:lnTo>
                <a:cubicBezTo>
                  <a:pt x="2642303" y="0"/>
                  <a:pt x="2671717" y="29414"/>
                  <a:pt x="2671717" y="65698"/>
                </a:cubicBezTo>
                <a:lnTo>
                  <a:pt x="2671717" y="2936911"/>
                </a:lnTo>
                <a:cubicBezTo>
                  <a:pt x="2671717" y="2973195"/>
                  <a:pt x="2642303" y="3002609"/>
                  <a:pt x="2606019" y="3002609"/>
                </a:cubicBezTo>
                <a:lnTo>
                  <a:pt x="65698" y="3002609"/>
                </a:lnTo>
                <a:cubicBezTo>
                  <a:pt x="29414" y="3002609"/>
                  <a:pt x="0" y="2973195"/>
                  <a:pt x="0" y="2936911"/>
                </a:cubicBezTo>
                <a:lnTo>
                  <a:pt x="0" y="65698"/>
                </a:lnTo>
                <a:cubicBezTo>
                  <a:pt x="0" y="29414"/>
                  <a:pt x="29414" y="0"/>
                  <a:pt x="65698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94638767-99BA-4C2C-BA70-73E90B5C2E7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388464" y="1311563"/>
            <a:ext cx="2671717" cy="2870200"/>
          </a:xfrm>
          <a:custGeom>
            <a:avLst/>
            <a:gdLst>
              <a:gd name="connsiteX0" fmla="*/ 65698 w 2671717"/>
              <a:gd name="connsiteY0" fmla="*/ 0 h 2870200"/>
              <a:gd name="connsiteX1" fmla="*/ 2606019 w 2671717"/>
              <a:gd name="connsiteY1" fmla="*/ 0 h 2870200"/>
              <a:gd name="connsiteX2" fmla="*/ 2671717 w 2671717"/>
              <a:gd name="connsiteY2" fmla="*/ 65698 h 2870200"/>
              <a:gd name="connsiteX3" fmla="*/ 2671717 w 2671717"/>
              <a:gd name="connsiteY3" fmla="*/ 2804502 h 2870200"/>
              <a:gd name="connsiteX4" fmla="*/ 2606019 w 2671717"/>
              <a:gd name="connsiteY4" fmla="*/ 2870200 h 2870200"/>
              <a:gd name="connsiteX5" fmla="*/ 65698 w 2671717"/>
              <a:gd name="connsiteY5" fmla="*/ 2870200 h 2870200"/>
              <a:gd name="connsiteX6" fmla="*/ 0 w 2671717"/>
              <a:gd name="connsiteY6" fmla="*/ 2804502 h 2870200"/>
              <a:gd name="connsiteX7" fmla="*/ 0 w 2671717"/>
              <a:gd name="connsiteY7" fmla="*/ 65698 h 2870200"/>
              <a:gd name="connsiteX8" fmla="*/ 65698 w 2671717"/>
              <a:gd name="connsiteY8" fmla="*/ 0 h 287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71717" h="2870200">
                <a:moveTo>
                  <a:pt x="65698" y="0"/>
                </a:moveTo>
                <a:lnTo>
                  <a:pt x="2606019" y="0"/>
                </a:lnTo>
                <a:cubicBezTo>
                  <a:pt x="2642303" y="0"/>
                  <a:pt x="2671717" y="29414"/>
                  <a:pt x="2671717" y="65698"/>
                </a:cubicBezTo>
                <a:lnTo>
                  <a:pt x="2671717" y="2804502"/>
                </a:lnTo>
                <a:cubicBezTo>
                  <a:pt x="2671717" y="2840786"/>
                  <a:pt x="2642303" y="2870200"/>
                  <a:pt x="2606019" y="2870200"/>
                </a:cubicBezTo>
                <a:lnTo>
                  <a:pt x="65698" y="2870200"/>
                </a:lnTo>
                <a:cubicBezTo>
                  <a:pt x="29414" y="2870200"/>
                  <a:pt x="0" y="2840786"/>
                  <a:pt x="0" y="2804502"/>
                </a:cubicBezTo>
                <a:lnTo>
                  <a:pt x="0" y="65698"/>
                </a:lnTo>
                <a:cubicBezTo>
                  <a:pt x="0" y="29414"/>
                  <a:pt x="29414" y="0"/>
                  <a:pt x="65698" y="0"/>
                </a:cubicBez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7915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5DD02DD-4094-4950-AFF5-836520792F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C064DA-5C65-4E31-BEA1-70691CC90B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0B141B-F07B-4647-BD1B-16038FCF3F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2CD05333-A67B-4C10-972C-DCF7689061D9}" type="datetimeFigureOut">
              <a:rPr lang="en-US" smtClean="0"/>
              <a:pPr/>
              <a:t>12/10/20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A8B22E-6000-40FD-B401-6909F541C4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AF0C47-A245-424F-88B0-1D695A670F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7D6AF39-71E9-4439-B124-7027EAEA39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079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86" r:id="rId2"/>
    <p:sldLayoutId id="2147483656" r:id="rId3"/>
    <p:sldLayoutId id="2147483657" r:id="rId4"/>
    <p:sldLayoutId id="2147483687" r:id="rId5"/>
    <p:sldLayoutId id="2147483688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  <p:sldLayoutId id="2147483664" r:id="rId13"/>
    <p:sldLayoutId id="2147483665" r:id="rId14"/>
    <p:sldLayoutId id="2147483666" r:id="rId15"/>
    <p:sldLayoutId id="2147483667" r:id="rId16"/>
    <p:sldLayoutId id="2147483668" r:id="rId17"/>
    <p:sldLayoutId id="2147483669" r:id="rId18"/>
    <p:sldLayoutId id="2147483670" r:id="rId19"/>
    <p:sldLayoutId id="2147483671" r:id="rId20"/>
    <p:sldLayoutId id="2147483672" r:id="rId21"/>
    <p:sldLayoutId id="2147483673" r:id="rId22"/>
    <p:sldLayoutId id="2147483674" r:id="rId23"/>
    <p:sldLayoutId id="2147483675" r:id="rId24"/>
    <p:sldLayoutId id="2147483676" r:id="rId25"/>
    <p:sldLayoutId id="2147483677" r:id="rId26"/>
    <p:sldLayoutId id="2147483678" r:id="rId27"/>
    <p:sldLayoutId id="2147483679" r:id="rId28"/>
    <p:sldLayoutId id="2147483680" r:id="rId29"/>
    <p:sldLayoutId id="2147483682" r:id="rId30"/>
    <p:sldLayoutId id="2147483683" r:id="rId31"/>
    <p:sldLayoutId id="2147483684" r:id="rId32"/>
    <p:sldLayoutId id="2147483685" r:id="rId33"/>
    <p:sldLayoutId id="2147483681" r:id="rId3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D4B4F9F-CF43-4C80-B13B-09070918D335}"/>
              </a:ext>
            </a:extLst>
          </p:cNvPr>
          <p:cNvSpPr txBox="1"/>
          <p:nvPr/>
        </p:nvSpPr>
        <p:spPr>
          <a:xfrm>
            <a:off x="944480" y="5593964"/>
            <a:ext cx="23541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Online Education Presentation Template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9CE0C76-18BB-4ECB-ADF5-62FD9B93EF8B}"/>
              </a:ext>
            </a:extLst>
          </p:cNvPr>
          <p:cNvSpPr txBox="1"/>
          <p:nvPr/>
        </p:nvSpPr>
        <p:spPr>
          <a:xfrm>
            <a:off x="944480" y="2510186"/>
            <a:ext cx="5335523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200" b="1">
                <a:latin typeface="Roboto Slab" pitchFamily="2" charset="0"/>
                <a:ea typeface="Roboto Slab" pitchFamily="2" charset="0"/>
                <a:cs typeface="Baloo 2" panose="03080502040302020200" pitchFamily="66" charset="0"/>
              </a:rPr>
              <a:t>Educationaly </a:t>
            </a:r>
          </a:p>
        </p:txBody>
      </p:sp>
      <p:sp>
        <p:nvSpPr>
          <p:cNvPr id="6" name="Graphic 1031">
            <a:extLst>
              <a:ext uri="{FF2B5EF4-FFF2-40B4-BE49-F238E27FC236}">
                <a16:creationId xmlns:a16="http://schemas.microsoft.com/office/drawing/2014/main" id="{11E3CCF7-8C9C-498B-AA3F-B00AB288EDD9}"/>
              </a:ext>
            </a:extLst>
          </p:cNvPr>
          <p:cNvSpPr/>
          <p:nvPr/>
        </p:nvSpPr>
        <p:spPr>
          <a:xfrm>
            <a:off x="1027128" y="3580690"/>
            <a:ext cx="1455673" cy="253778"/>
          </a:xfrm>
          <a:custGeom>
            <a:avLst/>
            <a:gdLst>
              <a:gd name="connsiteX0" fmla="*/ 0 w 760911"/>
              <a:gd name="connsiteY0" fmla="*/ 132656 h 132655"/>
              <a:gd name="connsiteX1" fmla="*/ 174308 w 760911"/>
              <a:gd name="connsiteY1" fmla="*/ 50741 h 132655"/>
              <a:gd name="connsiteX2" fmla="*/ 361950 w 760911"/>
              <a:gd name="connsiteY2" fmla="*/ 6926 h 132655"/>
              <a:gd name="connsiteX3" fmla="*/ 747713 w 760911"/>
              <a:gd name="connsiteY3" fmla="*/ 42168 h 132655"/>
              <a:gd name="connsiteX4" fmla="*/ 760095 w 760911"/>
              <a:gd name="connsiteY4" fmla="*/ 65981 h 132655"/>
              <a:gd name="connsiteX5" fmla="*/ 736283 w 760911"/>
              <a:gd name="connsiteY5" fmla="*/ 78363 h 132655"/>
              <a:gd name="connsiteX6" fmla="*/ 735330 w 760911"/>
              <a:gd name="connsiteY6" fmla="*/ 78363 h 132655"/>
              <a:gd name="connsiteX7" fmla="*/ 363855 w 760911"/>
              <a:gd name="connsiteY7" fmla="*/ 26928 h 132655"/>
              <a:gd name="connsiteX8" fmla="*/ 177165 w 760911"/>
              <a:gd name="connsiteY8" fmla="*/ 60266 h 132655"/>
              <a:gd name="connsiteX9" fmla="*/ 0 w 760911"/>
              <a:gd name="connsiteY9" fmla="*/ 132656 h 1326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60911" h="132655">
                <a:moveTo>
                  <a:pt x="0" y="132656"/>
                </a:moveTo>
                <a:cubicBezTo>
                  <a:pt x="55245" y="99318"/>
                  <a:pt x="113348" y="71696"/>
                  <a:pt x="174308" y="50741"/>
                </a:cubicBezTo>
                <a:cubicBezTo>
                  <a:pt x="235268" y="29786"/>
                  <a:pt x="298133" y="14546"/>
                  <a:pt x="361950" y="6926"/>
                </a:cubicBezTo>
                <a:cubicBezTo>
                  <a:pt x="490538" y="-9267"/>
                  <a:pt x="622935" y="3116"/>
                  <a:pt x="747713" y="42168"/>
                </a:cubicBezTo>
                <a:cubicBezTo>
                  <a:pt x="758190" y="45026"/>
                  <a:pt x="762953" y="55503"/>
                  <a:pt x="760095" y="65981"/>
                </a:cubicBezTo>
                <a:cubicBezTo>
                  <a:pt x="757238" y="76458"/>
                  <a:pt x="746760" y="81221"/>
                  <a:pt x="736283" y="78363"/>
                </a:cubicBezTo>
                <a:cubicBezTo>
                  <a:pt x="736283" y="78363"/>
                  <a:pt x="735330" y="78363"/>
                  <a:pt x="735330" y="78363"/>
                </a:cubicBezTo>
                <a:cubicBezTo>
                  <a:pt x="617220" y="35501"/>
                  <a:pt x="490538" y="16451"/>
                  <a:pt x="363855" y="26928"/>
                </a:cubicBezTo>
                <a:cubicBezTo>
                  <a:pt x="300990" y="30738"/>
                  <a:pt x="238125" y="42168"/>
                  <a:pt x="177165" y="60266"/>
                </a:cubicBezTo>
                <a:cubicBezTo>
                  <a:pt x="115253" y="78363"/>
                  <a:pt x="56198" y="103128"/>
                  <a:pt x="0" y="132656"/>
                </a:cubicBezTo>
                <a:close/>
              </a:path>
            </a:pathLst>
          </a:custGeom>
          <a:gradFill flip="none" rotWithShape="1">
            <a:gsLst>
              <a:gs pos="0">
                <a:schemeClr val="accent4">
                  <a:tint val="66000"/>
                  <a:satMod val="160000"/>
                </a:schemeClr>
              </a:gs>
              <a:gs pos="50000">
                <a:schemeClr val="accent4">
                  <a:tint val="44500"/>
                  <a:satMod val="160000"/>
                </a:schemeClr>
              </a:gs>
              <a:gs pos="100000">
                <a:schemeClr val="accent4">
                  <a:tint val="23500"/>
                  <a:satMod val="16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4EA64ECC-2EB7-3A4B-9BA2-7D2F513C22E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0824836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DE7CE734-133F-4E43-8124-F9490058B8A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CF2B205-DF47-43C5-BBE8-8432FE691B10}"/>
              </a:ext>
            </a:extLst>
          </p:cNvPr>
          <p:cNvSpPr txBox="1"/>
          <p:nvPr/>
        </p:nvSpPr>
        <p:spPr>
          <a:xfrm>
            <a:off x="949817" y="790384"/>
            <a:ext cx="396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>
                <a:latin typeface="Roboto Slab" pitchFamily="2" charset="0"/>
                <a:ea typeface="Roboto Slab" pitchFamily="2" charset="0"/>
                <a:cs typeface="Baloo 2" panose="03080502040302020200" pitchFamily="66" charset="0"/>
              </a:rPr>
              <a:t>Pricing </a:t>
            </a:r>
            <a:r>
              <a:rPr lang="en-US" sz="3600">
                <a:latin typeface="Roboto Slab Medium" pitchFamily="2" charset="0"/>
                <a:ea typeface="Roboto Slab Medium" pitchFamily="2" charset="0"/>
                <a:cs typeface="Baloo 2" panose="03080502040302020200" pitchFamily="66" charset="0"/>
              </a:rPr>
              <a:t>Plans</a:t>
            </a: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24B890DB-2C01-4E33-8B6D-9418BC01EC7C}"/>
              </a:ext>
            </a:extLst>
          </p:cNvPr>
          <p:cNvSpPr/>
          <p:nvPr/>
        </p:nvSpPr>
        <p:spPr>
          <a:xfrm>
            <a:off x="7259206" y="2324292"/>
            <a:ext cx="2453408" cy="3694288"/>
          </a:xfrm>
          <a:prstGeom prst="roundRect">
            <a:avLst>
              <a:gd name="adj" fmla="val 1606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d-ID"/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E1AE2531-DBA2-43F6-B70F-FD59B8366E72}"/>
              </a:ext>
            </a:extLst>
          </p:cNvPr>
          <p:cNvSpPr/>
          <p:nvPr/>
        </p:nvSpPr>
        <p:spPr>
          <a:xfrm>
            <a:off x="7106806" y="2206310"/>
            <a:ext cx="2238014" cy="3504758"/>
          </a:xfrm>
          <a:prstGeom prst="roundRect">
            <a:avLst>
              <a:gd name="adj" fmla="val 1606"/>
            </a:avLst>
          </a:prstGeom>
          <a:solidFill>
            <a:schemeClr val="bg1"/>
          </a:solidFill>
          <a:ln>
            <a:noFill/>
          </a:ln>
          <a:effectLst>
            <a:outerShdw blurRad="1270000" dist="266700" dir="5400000" sx="93000" sy="93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d-ID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8CE06253-05E4-48B1-A360-011FF4D683EB}"/>
              </a:ext>
            </a:extLst>
          </p:cNvPr>
          <p:cNvSpPr/>
          <p:nvPr/>
        </p:nvSpPr>
        <p:spPr>
          <a:xfrm>
            <a:off x="4237711" y="2324292"/>
            <a:ext cx="2453408" cy="3694288"/>
          </a:xfrm>
          <a:prstGeom prst="roundRect">
            <a:avLst>
              <a:gd name="adj" fmla="val 1606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d-ID"/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5E670C6B-E987-48B3-9311-690910471125}"/>
              </a:ext>
            </a:extLst>
          </p:cNvPr>
          <p:cNvSpPr/>
          <p:nvPr/>
        </p:nvSpPr>
        <p:spPr>
          <a:xfrm>
            <a:off x="4085311" y="2206310"/>
            <a:ext cx="2238014" cy="3504758"/>
          </a:xfrm>
          <a:prstGeom prst="roundRect">
            <a:avLst>
              <a:gd name="adj" fmla="val 1606"/>
            </a:avLst>
          </a:prstGeom>
          <a:solidFill>
            <a:schemeClr val="bg1"/>
          </a:solidFill>
          <a:ln>
            <a:noFill/>
          </a:ln>
          <a:effectLst>
            <a:outerShdw blurRad="1270000" dist="266700" dir="5400000" sx="93000" sy="93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d-ID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1D7B65C1-CDE7-469F-B9B6-69F1623D5057}"/>
              </a:ext>
            </a:extLst>
          </p:cNvPr>
          <p:cNvSpPr/>
          <p:nvPr/>
        </p:nvSpPr>
        <p:spPr>
          <a:xfrm>
            <a:off x="1216217" y="2324292"/>
            <a:ext cx="2453408" cy="3694288"/>
          </a:xfrm>
          <a:prstGeom prst="roundRect">
            <a:avLst>
              <a:gd name="adj" fmla="val 1606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d-ID"/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64222216-5576-4C96-8108-508BD3980DF9}"/>
              </a:ext>
            </a:extLst>
          </p:cNvPr>
          <p:cNvSpPr/>
          <p:nvPr/>
        </p:nvSpPr>
        <p:spPr>
          <a:xfrm>
            <a:off x="1063817" y="2206310"/>
            <a:ext cx="2238014" cy="3504758"/>
          </a:xfrm>
          <a:prstGeom prst="roundRect">
            <a:avLst>
              <a:gd name="adj" fmla="val 1606"/>
            </a:avLst>
          </a:prstGeom>
          <a:solidFill>
            <a:schemeClr val="bg1"/>
          </a:solidFill>
          <a:ln>
            <a:noFill/>
          </a:ln>
          <a:effectLst>
            <a:outerShdw blurRad="1270000" dist="266700" dir="5400000" sx="93000" sy="93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d-ID"/>
          </a:p>
        </p:txBody>
      </p:sp>
      <p:sp>
        <p:nvSpPr>
          <p:cNvPr id="17" name="Persegi Panjang 24">
            <a:extLst>
              <a:ext uri="{FF2B5EF4-FFF2-40B4-BE49-F238E27FC236}">
                <a16:creationId xmlns:a16="http://schemas.microsoft.com/office/drawing/2014/main" id="{62FFBE33-8FC3-4E6A-B011-00D53F6D85C8}"/>
              </a:ext>
            </a:extLst>
          </p:cNvPr>
          <p:cNvSpPr/>
          <p:nvPr/>
        </p:nvSpPr>
        <p:spPr>
          <a:xfrm>
            <a:off x="7534696" y="2544681"/>
            <a:ext cx="17066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>
                <a:latin typeface="Roboto" panose="02000000000000000000" pitchFamily="2" charset="0"/>
                <a:ea typeface="Roboto" panose="02000000000000000000" pitchFamily="2" charset="0"/>
                <a:cs typeface="Poppins SemiBold" panose="00000700000000000000" pitchFamily="2" charset="0"/>
              </a:rPr>
              <a:t>Advanced Plan </a:t>
            </a:r>
          </a:p>
        </p:txBody>
      </p:sp>
      <p:sp>
        <p:nvSpPr>
          <p:cNvPr id="18" name="Persegi Panjang 24">
            <a:extLst>
              <a:ext uri="{FF2B5EF4-FFF2-40B4-BE49-F238E27FC236}">
                <a16:creationId xmlns:a16="http://schemas.microsoft.com/office/drawing/2014/main" id="{91B111D2-B0BD-4660-B3E2-5020424DA973}"/>
              </a:ext>
            </a:extLst>
          </p:cNvPr>
          <p:cNvSpPr/>
          <p:nvPr/>
        </p:nvSpPr>
        <p:spPr>
          <a:xfrm>
            <a:off x="7534696" y="2866486"/>
            <a:ext cx="16103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baseline="30000">
                <a:latin typeface="Roboto Slab" pitchFamily="2" charset="0"/>
                <a:ea typeface="Roboto Slab" pitchFamily="2" charset="0"/>
                <a:cs typeface="Krub SemiBold" panose="00000700000000000000" pitchFamily="2" charset="-34"/>
              </a:rPr>
              <a:t>$</a:t>
            </a:r>
            <a:r>
              <a:rPr lang="en-US" sz="3600" b="1">
                <a:latin typeface="Roboto Slab" pitchFamily="2" charset="0"/>
                <a:ea typeface="Roboto Slab" pitchFamily="2" charset="0"/>
                <a:cs typeface="Krub SemiBold" panose="00000700000000000000" pitchFamily="2" charset="-34"/>
              </a:rPr>
              <a:t>700</a:t>
            </a:r>
          </a:p>
        </p:txBody>
      </p:sp>
      <p:sp>
        <p:nvSpPr>
          <p:cNvPr id="19" name="Persegi Panjang 24">
            <a:extLst>
              <a:ext uri="{FF2B5EF4-FFF2-40B4-BE49-F238E27FC236}">
                <a16:creationId xmlns:a16="http://schemas.microsoft.com/office/drawing/2014/main" id="{95323EAF-DD2D-465E-8693-12E8D2199D9B}"/>
              </a:ext>
            </a:extLst>
          </p:cNvPr>
          <p:cNvSpPr/>
          <p:nvPr/>
        </p:nvSpPr>
        <p:spPr>
          <a:xfrm>
            <a:off x="7534696" y="3433208"/>
            <a:ext cx="103132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Roboto Slab" pitchFamily="2" charset="0"/>
                <a:ea typeface="Roboto Slab" pitchFamily="2" charset="0"/>
                <a:cs typeface="Krub" panose="00000500000000000000" pitchFamily="2" charset="-34"/>
              </a:rPr>
              <a:t>/ month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BB90E7E-A91E-499A-9D60-15CF84B1679E}"/>
              </a:ext>
            </a:extLst>
          </p:cNvPr>
          <p:cNvGrpSpPr/>
          <p:nvPr/>
        </p:nvGrpSpPr>
        <p:grpSpPr>
          <a:xfrm>
            <a:off x="7534696" y="4012675"/>
            <a:ext cx="1610330" cy="1360023"/>
            <a:chOff x="8294385" y="3695685"/>
            <a:chExt cx="1610330" cy="1360023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184CB482-ABEC-497A-A008-0B69118E7476}"/>
                </a:ext>
              </a:extLst>
            </p:cNvPr>
            <p:cNvSpPr txBox="1"/>
            <p:nvPr/>
          </p:nvSpPr>
          <p:spPr>
            <a:xfrm>
              <a:off x="8294385" y="3695685"/>
              <a:ext cx="161033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buClr>
                  <a:schemeClr val="tx1">
                    <a:lumMod val="50000"/>
                    <a:lumOff val="50000"/>
                  </a:schemeClr>
                </a:buClr>
                <a:buFont typeface="Wingdings" panose="05000000000000000000" pitchFamily="2" charset="2"/>
                <a:buChar char="ü"/>
              </a:pPr>
              <a:r>
                <a:rPr lang="en-US" sz="110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rPr>
                <a:t>Service 1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EFE9051C-1765-4115-8BE7-9D53C418AEC7}"/>
                </a:ext>
              </a:extLst>
            </p:cNvPr>
            <p:cNvSpPr txBox="1"/>
            <p:nvPr/>
          </p:nvSpPr>
          <p:spPr>
            <a:xfrm>
              <a:off x="8294385" y="3970288"/>
              <a:ext cx="161033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buClr>
                  <a:schemeClr val="tx1">
                    <a:lumMod val="50000"/>
                    <a:lumOff val="50000"/>
                  </a:schemeClr>
                </a:buClr>
                <a:buFont typeface="Wingdings" panose="05000000000000000000" pitchFamily="2" charset="2"/>
                <a:buChar char="ü"/>
              </a:pPr>
              <a:r>
                <a:rPr lang="en-US" sz="110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rPr>
                <a:t>Service 2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87935A5B-57E8-47F2-AD32-36AA89BAA80A}"/>
                </a:ext>
              </a:extLst>
            </p:cNvPr>
            <p:cNvSpPr txBox="1"/>
            <p:nvPr/>
          </p:nvSpPr>
          <p:spPr>
            <a:xfrm>
              <a:off x="8294385" y="4244891"/>
              <a:ext cx="161033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buClr>
                  <a:schemeClr val="tx1">
                    <a:lumMod val="50000"/>
                    <a:lumOff val="50000"/>
                  </a:schemeClr>
                </a:buClr>
                <a:buFont typeface="Wingdings" panose="05000000000000000000" pitchFamily="2" charset="2"/>
                <a:buChar char="ü"/>
              </a:pPr>
              <a:r>
                <a:rPr lang="en-US" sz="110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rPr>
                <a:t>Service 3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FF39240B-D352-4231-AD73-A57D8C0CCAE3}"/>
                </a:ext>
              </a:extLst>
            </p:cNvPr>
            <p:cNvSpPr txBox="1"/>
            <p:nvPr/>
          </p:nvSpPr>
          <p:spPr>
            <a:xfrm>
              <a:off x="8294385" y="4519494"/>
              <a:ext cx="161033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buClr>
                  <a:schemeClr val="tx1">
                    <a:lumMod val="50000"/>
                    <a:lumOff val="50000"/>
                  </a:schemeClr>
                </a:buClr>
                <a:buFont typeface="Wingdings" panose="05000000000000000000" pitchFamily="2" charset="2"/>
                <a:buChar char="ü"/>
              </a:pPr>
              <a:r>
                <a:rPr lang="en-US" sz="110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rPr>
                <a:t>Service 4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E4C6F961-1C1E-44B3-AEF5-8989E27FC69C}"/>
                </a:ext>
              </a:extLst>
            </p:cNvPr>
            <p:cNvSpPr txBox="1"/>
            <p:nvPr/>
          </p:nvSpPr>
          <p:spPr>
            <a:xfrm>
              <a:off x="8294385" y="4794098"/>
              <a:ext cx="161033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buClr>
                  <a:schemeClr val="tx1">
                    <a:lumMod val="50000"/>
                    <a:lumOff val="50000"/>
                  </a:schemeClr>
                </a:buClr>
                <a:buFont typeface="Wingdings" panose="05000000000000000000" pitchFamily="2" charset="2"/>
                <a:buChar char="ü"/>
              </a:pPr>
              <a:r>
                <a:rPr lang="en-US" sz="110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rPr>
                <a:t>Service 5</a:t>
              </a:r>
            </a:p>
          </p:txBody>
        </p:sp>
      </p:grp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EB8B1094-6165-45ED-8D9B-5A940C497EC9}"/>
              </a:ext>
            </a:extLst>
          </p:cNvPr>
          <p:cNvCxnSpPr>
            <a:cxnSpLocks/>
          </p:cNvCxnSpPr>
          <p:nvPr/>
        </p:nvCxnSpPr>
        <p:spPr>
          <a:xfrm>
            <a:off x="7608094" y="3862233"/>
            <a:ext cx="1376810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Persegi Panjang 24">
            <a:extLst>
              <a:ext uri="{FF2B5EF4-FFF2-40B4-BE49-F238E27FC236}">
                <a16:creationId xmlns:a16="http://schemas.microsoft.com/office/drawing/2014/main" id="{C911A7C4-C705-4177-86DD-5DDC18321F8D}"/>
              </a:ext>
            </a:extLst>
          </p:cNvPr>
          <p:cNvSpPr/>
          <p:nvPr/>
        </p:nvSpPr>
        <p:spPr>
          <a:xfrm>
            <a:off x="4513201" y="2544681"/>
            <a:ext cx="17066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>
                <a:latin typeface="Roboto" panose="02000000000000000000" pitchFamily="2" charset="0"/>
                <a:ea typeface="Roboto" panose="02000000000000000000" pitchFamily="2" charset="0"/>
                <a:cs typeface="Poppins SemiBold" panose="00000700000000000000" pitchFamily="2" charset="0"/>
              </a:rPr>
              <a:t>Standard Plan </a:t>
            </a:r>
          </a:p>
        </p:txBody>
      </p:sp>
      <p:sp>
        <p:nvSpPr>
          <p:cNvPr id="27" name="Persegi Panjang 24">
            <a:extLst>
              <a:ext uri="{FF2B5EF4-FFF2-40B4-BE49-F238E27FC236}">
                <a16:creationId xmlns:a16="http://schemas.microsoft.com/office/drawing/2014/main" id="{48D3CE66-F350-4D8B-8697-625404D68A59}"/>
              </a:ext>
            </a:extLst>
          </p:cNvPr>
          <p:cNvSpPr/>
          <p:nvPr/>
        </p:nvSpPr>
        <p:spPr>
          <a:xfrm>
            <a:off x="4513201" y="2866486"/>
            <a:ext cx="16103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baseline="30000">
                <a:latin typeface="Roboto Slab" pitchFamily="2" charset="0"/>
                <a:ea typeface="Roboto Slab" pitchFamily="2" charset="0"/>
                <a:cs typeface="Krub SemiBold" panose="00000700000000000000" pitchFamily="2" charset="-34"/>
              </a:rPr>
              <a:t>$</a:t>
            </a:r>
            <a:r>
              <a:rPr lang="en-US" sz="3600" b="1">
                <a:latin typeface="Roboto Slab" pitchFamily="2" charset="0"/>
                <a:ea typeface="Roboto Slab" pitchFamily="2" charset="0"/>
                <a:cs typeface="Krub SemiBold" panose="00000700000000000000" pitchFamily="2" charset="-34"/>
              </a:rPr>
              <a:t>500</a:t>
            </a:r>
          </a:p>
        </p:txBody>
      </p:sp>
      <p:sp>
        <p:nvSpPr>
          <p:cNvPr id="28" name="Persegi Panjang 24">
            <a:extLst>
              <a:ext uri="{FF2B5EF4-FFF2-40B4-BE49-F238E27FC236}">
                <a16:creationId xmlns:a16="http://schemas.microsoft.com/office/drawing/2014/main" id="{9F2CEEED-E01C-4C86-AF94-534C376A88A0}"/>
              </a:ext>
            </a:extLst>
          </p:cNvPr>
          <p:cNvSpPr/>
          <p:nvPr/>
        </p:nvSpPr>
        <p:spPr>
          <a:xfrm>
            <a:off x="4513201" y="3433208"/>
            <a:ext cx="103132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Roboto Slab" pitchFamily="2" charset="0"/>
                <a:ea typeface="Roboto Slab" pitchFamily="2" charset="0"/>
                <a:cs typeface="Krub" panose="00000500000000000000" pitchFamily="2" charset="-34"/>
              </a:rPr>
              <a:t>/ month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F332024F-87D6-4AAC-A90B-52152944D2C2}"/>
              </a:ext>
            </a:extLst>
          </p:cNvPr>
          <p:cNvGrpSpPr/>
          <p:nvPr/>
        </p:nvGrpSpPr>
        <p:grpSpPr>
          <a:xfrm>
            <a:off x="4513201" y="4012675"/>
            <a:ext cx="1610330" cy="1085419"/>
            <a:chOff x="5290835" y="3695685"/>
            <a:chExt cx="1610330" cy="1085419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D4EA6683-E60A-4B9F-ABC5-9F072894C78F}"/>
                </a:ext>
              </a:extLst>
            </p:cNvPr>
            <p:cNvSpPr txBox="1"/>
            <p:nvPr/>
          </p:nvSpPr>
          <p:spPr>
            <a:xfrm>
              <a:off x="5290835" y="3695685"/>
              <a:ext cx="161033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buClr>
                  <a:schemeClr val="tx1">
                    <a:lumMod val="50000"/>
                    <a:lumOff val="50000"/>
                  </a:schemeClr>
                </a:buClr>
                <a:buFont typeface="Wingdings" panose="05000000000000000000" pitchFamily="2" charset="2"/>
                <a:buChar char="ü"/>
              </a:pPr>
              <a:r>
                <a:rPr lang="en-US" sz="110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rPr>
                <a:t>Service 1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BF79993E-AF6B-451E-AA2B-FCA3EFA8E24E}"/>
                </a:ext>
              </a:extLst>
            </p:cNvPr>
            <p:cNvSpPr txBox="1"/>
            <p:nvPr/>
          </p:nvSpPr>
          <p:spPr>
            <a:xfrm>
              <a:off x="5290835" y="3970288"/>
              <a:ext cx="161033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buClr>
                  <a:schemeClr val="tx1">
                    <a:lumMod val="50000"/>
                    <a:lumOff val="50000"/>
                  </a:schemeClr>
                </a:buClr>
                <a:buFont typeface="Wingdings" panose="05000000000000000000" pitchFamily="2" charset="2"/>
                <a:buChar char="ü"/>
              </a:pPr>
              <a:r>
                <a:rPr lang="en-US" sz="110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rPr>
                <a:t>Service 2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4CED5861-740D-40B0-9988-23ED2998440A}"/>
                </a:ext>
              </a:extLst>
            </p:cNvPr>
            <p:cNvSpPr txBox="1"/>
            <p:nvPr/>
          </p:nvSpPr>
          <p:spPr>
            <a:xfrm>
              <a:off x="5290835" y="4244891"/>
              <a:ext cx="161033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buClr>
                  <a:schemeClr val="tx1">
                    <a:lumMod val="50000"/>
                    <a:lumOff val="50000"/>
                  </a:schemeClr>
                </a:buClr>
                <a:buFont typeface="Wingdings" panose="05000000000000000000" pitchFamily="2" charset="2"/>
                <a:buChar char="ü"/>
              </a:pPr>
              <a:r>
                <a:rPr lang="en-US" sz="110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rPr>
                <a:t>Service 3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535D331F-C487-496D-91D3-1CCB3B35DF79}"/>
                </a:ext>
              </a:extLst>
            </p:cNvPr>
            <p:cNvSpPr txBox="1"/>
            <p:nvPr/>
          </p:nvSpPr>
          <p:spPr>
            <a:xfrm>
              <a:off x="5290835" y="4519494"/>
              <a:ext cx="161033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buClr>
                  <a:schemeClr val="tx1">
                    <a:lumMod val="50000"/>
                    <a:lumOff val="50000"/>
                  </a:schemeClr>
                </a:buClr>
                <a:buFont typeface="Wingdings" panose="05000000000000000000" pitchFamily="2" charset="2"/>
                <a:buChar char="ü"/>
              </a:pPr>
              <a:r>
                <a:rPr lang="en-US" sz="110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rPr>
                <a:t>Service 4</a:t>
              </a:r>
            </a:p>
          </p:txBody>
        </p:sp>
      </p:grp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33591E61-631E-481F-9117-7AFE87D9FA48}"/>
              </a:ext>
            </a:extLst>
          </p:cNvPr>
          <p:cNvCxnSpPr>
            <a:cxnSpLocks/>
          </p:cNvCxnSpPr>
          <p:nvPr/>
        </p:nvCxnSpPr>
        <p:spPr>
          <a:xfrm>
            <a:off x="4598194" y="3862233"/>
            <a:ext cx="1339815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Persegi Panjang 24">
            <a:extLst>
              <a:ext uri="{FF2B5EF4-FFF2-40B4-BE49-F238E27FC236}">
                <a16:creationId xmlns:a16="http://schemas.microsoft.com/office/drawing/2014/main" id="{75A94368-A747-4E5B-ABA1-31A758CC4EE2}"/>
              </a:ext>
            </a:extLst>
          </p:cNvPr>
          <p:cNvSpPr/>
          <p:nvPr/>
        </p:nvSpPr>
        <p:spPr>
          <a:xfrm>
            <a:off x="1491707" y="2544681"/>
            <a:ext cx="17066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>
                <a:latin typeface="Roboto" panose="02000000000000000000" pitchFamily="2" charset="0"/>
                <a:ea typeface="Roboto" panose="02000000000000000000" pitchFamily="2" charset="0"/>
                <a:cs typeface="Poppins SemiBold" panose="00000700000000000000" pitchFamily="2" charset="0"/>
              </a:rPr>
              <a:t>Basic Plan </a:t>
            </a:r>
          </a:p>
        </p:txBody>
      </p:sp>
      <p:sp>
        <p:nvSpPr>
          <p:cNvPr id="38" name="Persegi Panjang 24">
            <a:extLst>
              <a:ext uri="{FF2B5EF4-FFF2-40B4-BE49-F238E27FC236}">
                <a16:creationId xmlns:a16="http://schemas.microsoft.com/office/drawing/2014/main" id="{F69B1B05-7296-497A-9FC7-A7753D897C0D}"/>
              </a:ext>
            </a:extLst>
          </p:cNvPr>
          <p:cNvSpPr/>
          <p:nvPr/>
        </p:nvSpPr>
        <p:spPr>
          <a:xfrm>
            <a:off x="1491707" y="2866486"/>
            <a:ext cx="16103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baseline="30000">
                <a:latin typeface="Roboto Slab" pitchFamily="2" charset="0"/>
                <a:ea typeface="Roboto Slab" pitchFamily="2" charset="0"/>
                <a:cs typeface="Krub SemiBold" panose="00000700000000000000" pitchFamily="2" charset="-34"/>
              </a:rPr>
              <a:t>$</a:t>
            </a:r>
            <a:r>
              <a:rPr lang="en-US" sz="3600" b="1">
                <a:latin typeface="Roboto Slab" pitchFamily="2" charset="0"/>
                <a:ea typeface="Roboto Slab" pitchFamily="2" charset="0"/>
                <a:cs typeface="Krub SemiBold" panose="00000700000000000000" pitchFamily="2" charset="-34"/>
              </a:rPr>
              <a:t>300</a:t>
            </a:r>
          </a:p>
        </p:txBody>
      </p:sp>
      <p:sp>
        <p:nvSpPr>
          <p:cNvPr id="39" name="Persegi Panjang 24">
            <a:extLst>
              <a:ext uri="{FF2B5EF4-FFF2-40B4-BE49-F238E27FC236}">
                <a16:creationId xmlns:a16="http://schemas.microsoft.com/office/drawing/2014/main" id="{2F9E86B1-78F0-4F6B-A227-DF96F919FFED}"/>
              </a:ext>
            </a:extLst>
          </p:cNvPr>
          <p:cNvSpPr/>
          <p:nvPr/>
        </p:nvSpPr>
        <p:spPr>
          <a:xfrm>
            <a:off x="1491707" y="3433208"/>
            <a:ext cx="103132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Roboto Slab" pitchFamily="2" charset="0"/>
                <a:ea typeface="Roboto Slab" pitchFamily="2" charset="0"/>
                <a:cs typeface="Krub" panose="00000500000000000000" pitchFamily="2" charset="-34"/>
              </a:rPr>
              <a:t>/ month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A6720C24-4075-41B0-81C9-0E3AF6B0361C}"/>
              </a:ext>
            </a:extLst>
          </p:cNvPr>
          <p:cNvGrpSpPr/>
          <p:nvPr/>
        </p:nvGrpSpPr>
        <p:grpSpPr>
          <a:xfrm>
            <a:off x="1491707" y="4012675"/>
            <a:ext cx="1610330" cy="810816"/>
            <a:chOff x="2287285" y="3695685"/>
            <a:chExt cx="1610330" cy="810816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E0B7ADBE-6929-4432-895E-7B174F7AE44A}"/>
                </a:ext>
              </a:extLst>
            </p:cNvPr>
            <p:cNvSpPr txBox="1"/>
            <p:nvPr/>
          </p:nvSpPr>
          <p:spPr>
            <a:xfrm>
              <a:off x="2287285" y="3695685"/>
              <a:ext cx="161033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buClr>
                  <a:schemeClr val="tx1">
                    <a:lumMod val="50000"/>
                    <a:lumOff val="50000"/>
                  </a:schemeClr>
                </a:buClr>
                <a:buFont typeface="Wingdings" panose="05000000000000000000" pitchFamily="2" charset="2"/>
                <a:buChar char="ü"/>
              </a:pPr>
              <a:r>
                <a:rPr lang="en-US" sz="110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rPr>
                <a:t>Service 1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7AA4146F-1B91-4C07-8ADF-DD6C50099F1C}"/>
                </a:ext>
              </a:extLst>
            </p:cNvPr>
            <p:cNvSpPr txBox="1"/>
            <p:nvPr/>
          </p:nvSpPr>
          <p:spPr>
            <a:xfrm>
              <a:off x="2287285" y="3970288"/>
              <a:ext cx="161033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buClr>
                  <a:schemeClr val="tx1">
                    <a:lumMod val="50000"/>
                    <a:lumOff val="50000"/>
                  </a:schemeClr>
                </a:buClr>
                <a:buFont typeface="Wingdings" panose="05000000000000000000" pitchFamily="2" charset="2"/>
                <a:buChar char="ü"/>
              </a:pPr>
              <a:r>
                <a:rPr lang="en-US" sz="110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rPr>
                <a:t>Service 2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784169A2-4DEA-4385-96B4-83D4BAC1C77F}"/>
                </a:ext>
              </a:extLst>
            </p:cNvPr>
            <p:cNvSpPr txBox="1"/>
            <p:nvPr/>
          </p:nvSpPr>
          <p:spPr>
            <a:xfrm>
              <a:off x="2287285" y="4244891"/>
              <a:ext cx="161033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buClr>
                  <a:schemeClr val="tx1">
                    <a:lumMod val="50000"/>
                    <a:lumOff val="50000"/>
                  </a:schemeClr>
                </a:buClr>
                <a:buFont typeface="Wingdings" panose="05000000000000000000" pitchFamily="2" charset="2"/>
                <a:buChar char="ü"/>
              </a:pPr>
              <a:r>
                <a:rPr lang="en-US" sz="110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rPr>
                <a:t>Service 3</a:t>
              </a:r>
            </a:p>
          </p:txBody>
        </p:sp>
      </p:grp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2D593F1D-C402-43A6-BFCC-7B80DE9CAA2E}"/>
              </a:ext>
            </a:extLst>
          </p:cNvPr>
          <p:cNvCxnSpPr>
            <a:cxnSpLocks/>
          </p:cNvCxnSpPr>
          <p:nvPr/>
        </p:nvCxnSpPr>
        <p:spPr>
          <a:xfrm>
            <a:off x="1581150" y="3862233"/>
            <a:ext cx="1278215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8C790B31-46A7-45D1-A789-C2D7F2A8D67C}"/>
              </a:ext>
            </a:extLst>
          </p:cNvPr>
          <p:cNvSpPr txBox="1"/>
          <p:nvPr/>
        </p:nvSpPr>
        <p:spPr>
          <a:xfrm>
            <a:off x="4494205" y="839420"/>
            <a:ext cx="3731608" cy="825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, sed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et dolore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aliqua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. </a:t>
            </a:r>
            <a:endParaRPr lang="en-US" sz="1100" b="0" i="0" dirty="0">
              <a:solidFill>
                <a:schemeClr val="tx1">
                  <a:lumMod val="50000"/>
                  <a:lumOff val="50000"/>
                </a:schemeClr>
              </a:solidFill>
              <a:effectLst/>
              <a:latin typeface="Roboto Light" panose="02000000000000000000" pitchFamily="2" charset="0"/>
              <a:ea typeface="Roboto Light" panose="02000000000000000000" pitchFamily="2" charset="0"/>
              <a:cs typeface="Krub" panose="00000500000000000000" pitchFamily="2" charset="-34"/>
            </a:endParaRPr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6A6CBD06-E307-43FB-84C4-B3D90F56C53D}"/>
              </a:ext>
            </a:extLst>
          </p:cNvPr>
          <p:cNvCxnSpPr>
            <a:cxnSpLocks/>
          </p:cNvCxnSpPr>
          <p:nvPr/>
        </p:nvCxnSpPr>
        <p:spPr>
          <a:xfrm>
            <a:off x="1053473" y="1583299"/>
            <a:ext cx="488846" cy="0"/>
          </a:xfrm>
          <a:prstGeom prst="line">
            <a:avLst/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10133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8322BC1-2542-E347-8A8A-3BCE8CE8ABE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F6839CA-AD4C-0B49-AB04-EAFD536912A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D5D19AD-F999-0B47-AAF0-097441A2849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1E6D400-3925-436B-9838-87D655545519}"/>
              </a:ext>
            </a:extLst>
          </p:cNvPr>
          <p:cNvSpPr txBox="1"/>
          <p:nvPr/>
        </p:nvSpPr>
        <p:spPr>
          <a:xfrm>
            <a:off x="4485908" y="3408288"/>
            <a:ext cx="8518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chemeClr val="accent4"/>
                </a:solidFill>
                <a:latin typeface="Roboto Slab" pitchFamily="2" charset="0"/>
                <a:ea typeface="Roboto Slab" pitchFamily="2" charset="0"/>
                <a:cs typeface="Baloo 2" panose="03080502040302020200" pitchFamily="66" charset="0"/>
              </a:rPr>
              <a:t>#01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5A2A800-B94C-4CDF-93DC-E90F627F6ACA}"/>
              </a:ext>
            </a:extLst>
          </p:cNvPr>
          <p:cNvSpPr txBox="1"/>
          <p:nvPr/>
        </p:nvSpPr>
        <p:spPr>
          <a:xfrm>
            <a:off x="4485908" y="3804518"/>
            <a:ext cx="1326825" cy="330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>
                <a:latin typeface="Roboto Slab Medium" pitchFamily="2" charset="0"/>
                <a:ea typeface="Roboto Slab Medium" pitchFamily="2" charset="0"/>
              </a:rPr>
              <a:t>Subtitle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6A117C3-50AE-4284-A0B1-0D4F05354F35}"/>
              </a:ext>
            </a:extLst>
          </p:cNvPr>
          <p:cNvSpPr txBox="1"/>
          <p:nvPr/>
        </p:nvSpPr>
        <p:spPr>
          <a:xfrm>
            <a:off x="4485908" y="4193390"/>
            <a:ext cx="1999381" cy="825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, sed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tempor</a:t>
            </a:r>
            <a:endParaRPr lang="en-US" sz="1100" b="0" i="0" dirty="0">
              <a:solidFill>
                <a:schemeClr val="tx1">
                  <a:lumMod val="50000"/>
                  <a:lumOff val="50000"/>
                </a:schemeClr>
              </a:solidFill>
              <a:effectLst/>
              <a:latin typeface="Roboto Light" panose="02000000000000000000" pitchFamily="2" charset="0"/>
              <a:ea typeface="Roboto Light" panose="02000000000000000000" pitchFamily="2" charset="0"/>
              <a:cs typeface="Krub" panose="00000500000000000000" pitchFamily="2" charset="-34"/>
            </a:endParaRP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5078AEF2-DEC9-4BF2-B9E8-CE94E0D64B2B}"/>
              </a:ext>
            </a:extLst>
          </p:cNvPr>
          <p:cNvGrpSpPr/>
          <p:nvPr/>
        </p:nvGrpSpPr>
        <p:grpSpPr>
          <a:xfrm>
            <a:off x="5815747" y="2792725"/>
            <a:ext cx="510276" cy="510276"/>
            <a:chOff x="5799136" y="3372009"/>
            <a:chExt cx="728089" cy="728089"/>
          </a:xfrm>
        </p:grpSpPr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04EE7DE0-E7AF-4F08-AAB1-82E4672B1DD5}"/>
                </a:ext>
              </a:extLst>
            </p:cNvPr>
            <p:cNvSpPr/>
            <p:nvPr/>
          </p:nvSpPr>
          <p:spPr>
            <a:xfrm>
              <a:off x="5799136" y="3372009"/>
              <a:ext cx="728089" cy="728089"/>
            </a:xfrm>
            <a:prstGeom prst="ellipse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5" name="Graphic 32" descr="Cube">
              <a:extLst>
                <a:ext uri="{FF2B5EF4-FFF2-40B4-BE49-F238E27FC236}">
                  <a16:creationId xmlns:a16="http://schemas.microsoft.com/office/drawing/2014/main" id="{36CC40DE-4766-420B-902D-3F4033D43378}"/>
                </a:ext>
              </a:extLst>
            </p:cNvPr>
            <p:cNvGrpSpPr/>
            <p:nvPr/>
          </p:nvGrpSpPr>
          <p:grpSpPr>
            <a:xfrm>
              <a:off x="6010552" y="3582832"/>
              <a:ext cx="305099" cy="306443"/>
              <a:chOff x="5734050" y="3065621"/>
              <a:chExt cx="723900" cy="727090"/>
            </a:xfrm>
            <a:solidFill>
              <a:schemeClr val="bg1"/>
            </a:solidFill>
          </p:grpSpPr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0DEA632F-7B1C-4C8C-91A6-CF35B20C8B18}"/>
                  </a:ext>
                </a:extLst>
              </p:cNvPr>
              <p:cNvSpPr/>
              <p:nvPr/>
            </p:nvSpPr>
            <p:spPr>
              <a:xfrm>
                <a:off x="5734050" y="3065621"/>
                <a:ext cx="723900" cy="727090"/>
              </a:xfrm>
              <a:custGeom>
                <a:avLst/>
                <a:gdLst>
                  <a:gd name="connsiteX0" fmla="*/ 292732 w 723900"/>
                  <a:gd name="connsiteY0" fmla="*/ 727091 h 727090"/>
                  <a:gd name="connsiteX1" fmla="*/ 723900 w 723900"/>
                  <a:gd name="connsiteY1" fmla="*/ 623021 h 727090"/>
                  <a:gd name="connsiteX2" fmla="*/ 723900 w 723900"/>
                  <a:gd name="connsiteY2" fmla="*/ 149438 h 727090"/>
                  <a:gd name="connsiteX3" fmla="*/ 410089 w 723900"/>
                  <a:gd name="connsiteY3" fmla="*/ 0 h 727090"/>
                  <a:gd name="connsiteX4" fmla="*/ 0 w 723900"/>
                  <a:gd name="connsiteY4" fmla="*/ 89478 h 727090"/>
                  <a:gd name="connsiteX5" fmla="*/ 0 w 723900"/>
                  <a:gd name="connsiteY5" fmla="*/ 569471 h 727090"/>
                  <a:gd name="connsiteX6" fmla="*/ 403165 w 723900"/>
                  <a:gd name="connsiteY6" fmla="*/ 60007 h 727090"/>
                  <a:gd name="connsiteX7" fmla="*/ 608314 w 723900"/>
                  <a:gd name="connsiteY7" fmla="*/ 157696 h 727090"/>
                  <a:gd name="connsiteX8" fmla="*/ 442236 w 723900"/>
                  <a:gd name="connsiteY8" fmla="*/ 194920 h 727090"/>
                  <a:gd name="connsiteX9" fmla="*/ 300809 w 723900"/>
                  <a:gd name="connsiteY9" fmla="*/ 226619 h 727090"/>
                  <a:gd name="connsiteX10" fmla="*/ 110128 w 723900"/>
                  <a:gd name="connsiteY10" fmla="*/ 123939 h 727090"/>
                  <a:gd name="connsiteX11" fmla="*/ 57150 w 723900"/>
                  <a:gd name="connsiteY11" fmla="*/ 535334 h 727090"/>
                  <a:gd name="connsiteX12" fmla="*/ 57150 w 723900"/>
                  <a:gd name="connsiteY12" fmla="*/ 160325 h 727090"/>
                  <a:gd name="connsiteX13" fmla="*/ 268081 w 723900"/>
                  <a:gd name="connsiteY13" fmla="*/ 273910 h 727090"/>
                  <a:gd name="connsiteX14" fmla="*/ 268081 w 723900"/>
                  <a:gd name="connsiteY14" fmla="*/ 648919 h 727090"/>
                  <a:gd name="connsiteX15" fmla="*/ 666750 w 723900"/>
                  <a:gd name="connsiteY15" fmla="*/ 578025 h 727090"/>
                  <a:gd name="connsiteX16" fmla="*/ 325231 w 723900"/>
                  <a:gd name="connsiteY16" fmla="*/ 660464 h 727090"/>
                  <a:gd name="connsiteX17" fmla="*/ 325231 w 723900"/>
                  <a:gd name="connsiteY17" fmla="*/ 279721 h 727090"/>
                  <a:gd name="connsiteX18" fmla="*/ 473669 w 723900"/>
                  <a:gd name="connsiteY18" fmla="*/ 246440 h 727090"/>
                  <a:gd name="connsiteX19" fmla="*/ 666750 w 723900"/>
                  <a:gd name="connsiteY19" fmla="*/ 203168 h 727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3900" h="727090">
                    <a:moveTo>
                      <a:pt x="292732" y="727091"/>
                    </a:moveTo>
                    <a:lnTo>
                      <a:pt x="723900" y="623021"/>
                    </a:lnTo>
                    <a:lnTo>
                      <a:pt x="723900" y="149438"/>
                    </a:lnTo>
                    <a:lnTo>
                      <a:pt x="410089" y="0"/>
                    </a:lnTo>
                    <a:lnTo>
                      <a:pt x="0" y="89478"/>
                    </a:lnTo>
                    <a:lnTo>
                      <a:pt x="0" y="569471"/>
                    </a:lnTo>
                    <a:close/>
                    <a:moveTo>
                      <a:pt x="403165" y="60007"/>
                    </a:moveTo>
                    <a:lnTo>
                      <a:pt x="608314" y="157696"/>
                    </a:lnTo>
                    <a:lnTo>
                      <a:pt x="442236" y="194920"/>
                    </a:lnTo>
                    <a:lnTo>
                      <a:pt x="300809" y="226619"/>
                    </a:lnTo>
                    <a:lnTo>
                      <a:pt x="110128" y="123939"/>
                    </a:lnTo>
                    <a:close/>
                    <a:moveTo>
                      <a:pt x="57150" y="535334"/>
                    </a:moveTo>
                    <a:lnTo>
                      <a:pt x="57150" y="160325"/>
                    </a:lnTo>
                    <a:lnTo>
                      <a:pt x="268081" y="273910"/>
                    </a:lnTo>
                    <a:lnTo>
                      <a:pt x="268081" y="648919"/>
                    </a:lnTo>
                    <a:close/>
                    <a:moveTo>
                      <a:pt x="666750" y="578025"/>
                    </a:moveTo>
                    <a:lnTo>
                      <a:pt x="325231" y="660464"/>
                    </a:lnTo>
                    <a:lnTo>
                      <a:pt x="325231" y="279721"/>
                    </a:lnTo>
                    <a:lnTo>
                      <a:pt x="473669" y="246440"/>
                    </a:lnTo>
                    <a:lnTo>
                      <a:pt x="666750" y="20316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8CAF2CA2-A522-42BE-AC8E-83C499ED1A37}"/>
                  </a:ext>
                </a:extLst>
              </p:cNvPr>
              <p:cNvSpPr/>
              <p:nvPr/>
            </p:nvSpPr>
            <p:spPr>
              <a:xfrm>
                <a:off x="6131147" y="3145021"/>
                <a:ext cx="19050" cy="38100"/>
              </a:xfrm>
              <a:custGeom>
                <a:avLst/>
                <a:gdLst>
                  <a:gd name="connsiteX0" fmla="*/ 0 w 19050"/>
                  <a:gd name="connsiteY0" fmla="*/ 0 h 38100"/>
                  <a:gd name="connsiteX1" fmla="*/ 19050 w 19050"/>
                  <a:gd name="connsiteY1" fmla="*/ 0 h 38100"/>
                  <a:gd name="connsiteX2" fmla="*/ 19050 w 19050"/>
                  <a:gd name="connsiteY2" fmla="*/ 38100 h 38100"/>
                  <a:gd name="connsiteX3" fmla="*/ 0 w 19050"/>
                  <a:gd name="connsiteY3" fmla="*/ 3810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38100">
                    <a:moveTo>
                      <a:pt x="0" y="0"/>
                    </a:moveTo>
                    <a:lnTo>
                      <a:pt x="19050" y="0"/>
                    </a:lnTo>
                    <a:lnTo>
                      <a:pt x="19050" y="38100"/>
                    </a:lnTo>
                    <a:lnTo>
                      <a:pt x="0" y="3810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90B3146B-09A0-438E-BF78-35EC559C315A}"/>
                  </a:ext>
                </a:extLst>
              </p:cNvPr>
              <p:cNvSpPr/>
              <p:nvPr/>
            </p:nvSpPr>
            <p:spPr>
              <a:xfrm>
                <a:off x="6131147" y="3345046"/>
                <a:ext cx="19050" cy="38100"/>
              </a:xfrm>
              <a:custGeom>
                <a:avLst/>
                <a:gdLst>
                  <a:gd name="connsiteX0" fmla="*/ 0 w 19050"/>
                  <a:gd name="connsiteY0" fmla="*/ 0 h 38100"/>
                  <a:gd name="connsiteX1" fmla="*/ 19050 w 19050"/>
                  <a:gd name="connsiteY1" fmla="*/ 0 h 38100"/>
                  <a:gd name="connsiteX2" fmla="*/ 19050 w 19050"/>
                  <a:gd name="connsiteY2" fmla="*/ 38100 h 38100"/>
                  <a:gd name="connsiteX3" fmla="*/ 0 w 19050"/>
                  <a:gd name="connsiteY3" fmla="*/ 3810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38100">
                    <a:moveTo>
                      <a:pt x="0" y="0"/>
                    </a:moveTo>
                    <a:lnTo>
                      <a:pt x="19050" y="0"/>
                    </a:lnTo>
                    <a:lnTo>
                      <a:pt x="19050" y="38100"/>
                    </a:lnTo>
                    <a:lnTo>
                      <a:pt x="0" y="3810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A1C97BA5-1758-4196-AF52-2F1089F1B7D9}"/>
                  </a:ext>
                </a:extLst>
              </p:cNvPr>
              <p:cNvSpPr/>
              <p:nvPr/>
            </p:nvSpPr>
            <p:spPr>
              <a:xfrm>
                <a:off x="6131147" y="3411721"/>
                <a:ext cx="19050" cy="38100"/>
              </a:xfrm>
              <a:custGeom>
                <a:avLst/>
                <a:gdLst>
                  <a:gd name="connsiteX0" fmla="*/ 0 w 19050"/>
                  <a:gd name="connsiteY0" fmla="*/ 0 h 38100"/>
                  <a:gd name="connsiteX1" fmla="*/ 19050 w 19050"/>
                  <a:gd name="connsiteY1" fmla="*/ 0 h 38100"/>
                  <a:gd name="connsiteX2" fmla="*/ 19050 w 19050"/>
                  <a:gd name="connsiteY2" fmla="*/ 38100 h 38100"/>
                  <a:gd name="connsiteX3" fmla="*/ 0 w 19050"/>
                  <a:gd name="connsiteY3" fmla="*/ 3810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38100">
                    <a:moveTo>
                      <a:pt x="0" y="0"/>
                    </a:moveTo>
                    <a:lnTo>
                      <a:pt x="19050" y="0"/>
                    </a:lnTo>
                    <a:lnTo>
                      <a:pt x="19050" y="38100"/>
                    </a:lnTo>
                    <a:lnTo>
                      <a:pt x="0" y="3810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0" name="Freeform: Shape 49">
                <a:extLst>
                  <a:ext uri="{FF2B5EF4-FFF2-40B4-BE49-F238E27FC236}">
                    <a16:creationId xmlns:a16="http://schemas.microsoft.com/office/drawing/2014/main" id="{3D0DA0BB-34E8-4B06-A4E3-5B2CCBB387FC}"/>
                  </a:ext>
                </a:extLst>
              </p:cNvPr>
              <p:cNvSpPr/>
              <p:nvPr/>
            </p:nvSpPr>
            <p:spPr>
              <a:xfrm>
                <a:off x="6131147" y="3211696"/>
                <a:ext cx="19050" cy="38100"/>
              </a:xfrm>
              <a:custGeom>
                <a:avLst/>
                <a:gdLst>
                  <a:gd name="connsiteX0" fmla="*/ 0 w 19050"/>
                  <a:gd name="connsiteY0" fmla="*/ 0 h 38100"/>
                  <a:gd name="connsiteX1" fmla="*/ 19050 w 19050"/>
                  <a:gd name="connsiteY1" fmla="*/ 0 h 38100"/>
                  <a:gd name="connsiteX2" fmla="*/ 19050 w 19050"/>
                  <a:gd name="connsiteY2" fmla="*/ 38100 h 38100"/>
                  <a:gd name="connsiteX3" fmla="*/ 0 w 19050"/>
                  <a:gd name="connsiteY3" fmla="*/ 3810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38100">
                    <a:moveTo>
                      <a:pt x="0" y="0"/>
                    </a:moveTo>
                    <a:lnTo>
                      <a:pt x="19050" y="0"/>
                    </a:lnTo>
                    <a:lnTo>
                      <a:pt x="19050" y="38100"/>
                    </a:lnTo>
                    <a:lnTo>
                      <a:pt x="0" y="3810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1" name="Freeform: Shape 50">
                <a:extLst>
                  <a:ext uri="{FF2B5EF4-FFF2-40B4-BE49-F238E27FC236}">
                    <a16:creationId xmlns:a16="http://schemas.microsoft.com/office/drawing/2014/main" id="{5547A8C6-141F-4D97-A4DB-F26904B27750}"/>
                  </a:ext>
                </a:extLst>
              </p:cNvPr>
              <p:cNvSpPr/>
              <p:nvPr/>
            </p:nvSpPr>
            <p:spPr>
              <a:xfrm>
                <a:off x="6131147" y="3478396"/>
                <a:ext cx="19050" cy="38100"/>
              </a:xfrm>
              <a:custGeom>
                <a:avLst/>
                <a:gdLst>
                  <a:gd name="connsiteX0" fmla="*/ 0 w 19050"/>
                  <a:gd name="connsiteY0" fmla="*/ 0 h 38100"/>
                  <a:gd name="connsiteX1" fmla="*/ 19050 w 19050"/>
                  <a:gd name="connsiteY1" fmla="*/ 0 h 38100"/>
                  <a:gd name="connsiteX2" fmla="*/ 19050 w 19050"/>
                  <a:gd name="connsiteY2" fmla="*/ 38100 h 38100"/>
                  <a:gd name="connsiteX3" fmla="*/ 0 w 19050"/>
                  <a:gd name="connsiteY3" fmla="*/ 3810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38100">
                    <a:moveTo>
                      <a:pt x="0" y="0"/>
                    </a:moveTo>
                    <a:lnTo>
                      <a:pt x="19050" y="0"/>
                    </a:lnTo>
                    <a:lnTo>
                      <a:pt x="19050" y="38100"/>
                    </a:lnTo>
                    <a:lnTo>
                      <a:pt x="0" y="3810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2" name="Freeform: Shape 51">
                <a:extLst>
                  <a:ext uri="{FF2B5EF4-FFF2-40B4-BE49-F238E27FC236}">
                    <a16:creationId xmlns:a16="http://schemas.microsoft.com/office/drawing/2014/main" id="{1159FE54-E9AB-4CC4-9FE5-BABB8B6EF41F}"/>
                  </a:ext>
                </a:extLst>
              </p:cNvPr>
              <p:cNvSpPr/>
              <p:nvPr/>
            </p:nvSpPr>
            <p:spPr>
              <a:xfrm rot="-3939360">
                <a:off x="6281896" y="3584680"/>
                <a:ext cx="19049" cy="38099"/>
              </a:xfrm>
              <a:custGeom>
                <a:avLst/>
                <a:gdLst>
                  <a:gd name="connsiteX0" fmla="*/ 0 w 19049"/>
                  <a:gd name="connsiteY0" fmla="*/ 0 h 38099"/>
                  <a:gd name="connsiteX1" fmla="*/ 19050 w 19049"/>
                  <a:gd name="connsiteY1" fmla="*/ 0 h 38099"/>
                  <a:gd name="connsiteX2" fmla="*/ 19050 w 19049"/>
                  <a:gd name="connsiteY2" fmla="*/ 38100 h 38099"/>
                  <a:gd name="connsiteX3" fmla="*/ 0 w 19049"/>
                  <a:gd name="connsiteY3" fmla="*/ 38100 h 38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49" h="38099">
                    <a:moveTo>
                      <a:pt x="0" y="0"/>
                    </a:moveTo>
                    <a:lnTo>
                      <a:pt x="19050" y="0"/>
                    </a:lnTo>
                    <a:lnTo>
                      <a:pt x="19050" y="38100"/>
                    </a:lnTo>
                    <a:lnTo>
                      <a:pt x="0" y="3810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0D90729D-0F0E-46CE-850D-A7E2E1430280}"/>
                  </a:ext>
                </a:extLst>
              </p:cNvPr>
              <p:cNvSpPr/>
              <p:nvPr/>
            </p:nvSpPr>
            <p:spPr>
              <a:xfrm rot="-737520">
                <a:off x="6087849" y="3533384"/>
                <a:ext cx="38099" cy="19049"/>
              </a:xfrm>
              <a:custGeom>
                <a:avLst/>
                <a:gdLst>
                  <a:gd name="connsiteX0" fmla="*/ 0 w 38099"/>
                  <a:gd name="connsiteY0" fmla="*/ 0 h 19049"/>
                  <a:gd name="connsiteX1" fmla="*/ 38100 w 38099"/>
                  <a:gd name="connsiteY1" fmla="*/ 0 h 19049"/>
                  <a:gd name="connsiteX2" fmla="*/ 38100 w 38099"/>
                  <a:gd name="connsiteY2" fmla="*/ 19050 h 19049"/>
                  <a:gd name="connsiteX3" fmla="*/ 0 w 38099"/>
                  <a:gd name="connsiteY3" fmla="*/ 19050 h 19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099" h="19049">
                    <a:moveTo>
                      <a:pt x="0" y="0"/>
                    </a:moveTo>
                    <a:lnTo>
                      <a:pt x="38100" y="0"/>
                    </a:lnTo>
                    <a:lnTo>
                      <a:pt x="38100" y="19050"/>
                    </a:lnTo>
                    <a:lnTo>
                      <a:pt x="0" y="190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020BD441-7EDE-447D-BE81-864F0E5E0627}"/>
                  </a:ext>
                </a:extLst>
              </p:cNvPr>
              <p:cNvSpPr/>
              <p:nvPr/>
            </p:nvSpPr>
            <p:spPr>
              <a:xfrm rot="-737520">
                <a:off x="5827282" y="3590239"/>
                <a:ext cx="38099" cy="19049"/>
              </a:xfrm>
              <a:custGeom>
                <a:avLst/>
                <a:gdLst>
                  <a:gd name="connsiteX0" fmla="*/ 0 w 38099"/>
                  <a:gd name="connsiteY0" fmla="*/ 0 h 19049"/>
                  <a:gd name="connsiteX1" fmla="*/ 38100 w 38099"/>
                  <a:gd name="connsiteY1" fmla="*/ 0 h 19049"/>
                  <a:gd name="connsiteX2" fmla="*/ 38100 w 38099"/>
                  <a:gd name="connsiteY2" fmla="*/ 19050 h 19049"/>
                  <a:gd name="connsiteX3" fmla="*/ 0 w 38099"/>
                  <a:gd name="connsiteY3" fmla="*/ 19050 h 19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099" h="19049">
                    <a:moveTo>
                      <a:pt x="0" y="0"/>
                    </a:moveTo>
                    <a:lnTo>
                      <a:pt x="38100" y="0"/>
                    </a:lnTo>
                    <a:lnTo>
                      <a:pt x="38100" y="19050"/>
                    </a:lnTo>
                    <a:lnTo>
                      <a:pt x="0" y="190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ABF06EF5-FA71-44F5-95B5-CA96B5BFD793}"/>
                  </a:ext>
                </a:extLst>
              </p:cNvPr>
              <p:cNvSpPr/>
              <p:nvPr/>
            </p:nvSpPr>
            <p:spPr>
              <a:xfrm rot="-3939779">
                <a:off x="6221139" y="3557208"/>
                <a:ext cx="19049" cy="38090"/>
              </a:xfrm>
              <a:custGeom>
                <a:avLst/>
                <a:gdLst>
                  <a:gd name="connsiteX0" fmla="*/ 0 w 19049"/>
                  <a:gd name="connsiteY0" fmla="*/ 0 h 38090"/>
                  <a:gd name="connsiteX1" fmla="*/ 19050 w 19049"/>
                  <a:gd name="connsiteY1" fmla="*/ 0 h 38090"/>
                  <a:gd name="connsiteX2" fmla="*/ 19050 w 19049"/>
                  <a:gd name="connsiteY2" fmla="*/ 38090 h 38090"/>
                  <a:gd name="connsiteX3" fmla="*/ 0 w 19049"/>
                  <a:gd name="connsiteY3" fmla="*/ 38090 h 38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49" h="38090">
                    <a:moveTo>
                      <a:pt x="0" y="0"/>
                    </a:moveTo>
                    <a:lnTo>
                      <a:pt x="19050" y="0"/>
                    </a:lnTo>
                    <a:lnTo>
                      <a:pt x="19050" y="38090"/>
                    </a:lnTo>
                    <a:lnTo>
                      <a:pt x="0" y="3809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8830448B-2A9D-422B-A44C-C6103EE18A98}"/>
                  </a:ext>
                </a:extLst>
              </p:cNvPr>
              <p:cNvSpPr/>
              <p:nvPr/>
            </p:nvSpPr>
            <p:spPr>
              <a:xfrm rot="-3939360">
                <a:off x="6342643" y="3612163"/>
                <a:ext cx="19049" cy="38099"/>
              </a:xfrm>
              <a:custGeom>
                <a:avLst/>
                <a:gdLst>
                  <a:gd name="connsiteX0" fmla="*/ 0 w 19049"/>
                  <a:gd name="connsiteY0" fmla="*/ 0 h 38099"/>
                  <a:gd name="connsiteX1" fmla="*/ 19050 w 19049"/>
                  <a:gd name="connsiteY1" fmla="*/ 0 h 38099"/>
                  <a:gd name="connsiteX2" fmla="*/ 19050 w 19049"/>
                  <a:gd name="connsiteY2" fmla="*/ 38100 h 38099"/>
                  <a:gd name="connsiteX3" fmla="*/ 0 w 19049"/>
                  <a:gd name="connsiteY3" fmla="*/ 38100 h 38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49" h="38099">
                    <a:moveTo>
                      <a:pt x="0" y="0"/>
                    </a:moveTo>
                    <a:lnTo>
                      <a:pt x="19050" y="0"/>
                    </a:lnTo>
                    <a:lnTo>
                      <a:pt x="19050" y="38100"/>
                    </a:lnTo>
                    <a:lnTo>
                      <a:pt x="0" y="3810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id="{41E16440-7353-48CD-B7F1-0198CBA7B4BA}"/>
                  </a:ext>
                </a:extLst>
              </p:cNvPr>
              <p:cNvSpPr/>
              <p:nvPr/>
            </p:nvSpPr>
            <p:spPr>
              <a:xfrm rot="-3939779">
                <a:off x="6160406" y="3529720"/>
                <a:ext cx="19049" cy="38099"/>
              </a:xfrm>
              <a:custGeom>
                <a:avLst/>
                <a:gdLst>
                  <a:gd name="connsiteX0" fmla="*/ 0 w 19049"/>
                  <a:gd name="connsiteY0" fmla="*/ 0 h 38099"/>
                  <a:gd name="connsiteX1" fmla="*/ 19050 w 19049"/>
                  <a:gd name="connsiteY1" fmla="*/ 0 h 38099"/>
                  <a:gd name="connsiteX2" fmla="*/ 19050 w 19049"/>
                  <a:gd name="connsiteY2" fmla="*/ 38100 h 38099"/>
                  <a:gd name="connsiteX3" fmla="*/ 0 w 19049"/>
                  <a:gd name="connsiteY3" fmla="*/ 38100 h 38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49" h="38099">
                    <a:moveTo>
                      <a:pt x="0" y="0"/>
                    </a:moveTo>
                    <a:lnTo>
                      <a:pt x="19050" y="0"/>
                    </a:lnTo>
                    <a:lnTo>
                      <a:pt x="19050" y="38100"/>
                    </a:lnTo>
                    <a:lnTo>
                      <a:pt x="0" y="3810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909554E8-A3B3-4F0C-BAE0-E4E2FE2061F3}"/>
                  </a:ext>
                </a:extLst>
              </p:cNvPr>
              <p:cNvSpPr/>
              <p:nvPr/>
            </p:nvSpPr>
            <p:spPr>
              <a:xfrm rot="-737520">
                <a:off x="5892419" y="3576030"/>
                <a:ext cx="38099" cy="19049"/>
              </a:xfrm>
              <a:custGeom>
                <a:avLst/>
                <a:gdLst>
                  <a:gd name="connsiteX0" fmla="*/ 0 w 38099"/>
                  <a:gd name="connsiteY0" fmla="*/ 0 h 19049"/>
                  <a:gd name="connsiteX1" fmla="*/ 38100 w 38099"/>
                  <a:gd name="connsiteY1" fmla="*/ 0 h 19049"/>
                  <a:gd name="connsiteX2" fmla="*/ 38100 w 38099"/>
                  <a:gd name="connsiteY2" fmla="*/ 19050 h 19049"/>
                  <a:gd name="connsiteX3" fmla="*/ 0 w 38099"/>
                  <a:gd name="connsiteY3" fmla="*/ 19050 h 19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099" h="19049">
                    <a:moveTo>
                      <a:pt x="0" y="0"/>
                    </a:moveTo>
                    <a:lnTo>
                      <a:pt x="38100" y="0"/>
                    </a:lnTo>
                    <a:lnTo>
                      <a:pt x="38100" y="19050"/>
                    </a:lnTo>
                    <a:lnTo>
                      <a:pt x="0" y="190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E009045F-650E-4B44-AE8A-5DDB03B839E3}"/>
                  </a:ext>
                </a:extLst>
              </p:cNvPr>
              <p:cNvSpPr/>
              <p:nvPr/>
            </p:nvSpPr>
            <p:spPr>
              <a:xfrm rot="-737520">
                <a:off x="5957566" y="3561821"/>
                <a:ext cx="38099" cy="19049"/>
              </a:xfrm>
              <a:custGeom>
                <a:avLst/>
                <a:gdLst>
                  <a:gd name="connsiteX0" fmla="*/ 0 w 38099"/>
                  <a:gd name="connsiteY0" fmla="*/ 0 h 19049"/>
                  <a:gd name="connsiteX1" fmla="*/ 38100 w 38099"/>
                  <a:gd name="connsiteY1" fmla="*/ 0 h 19049"/>
                  <a:gd name="connsiteX2" fmla="*/ 38100 w 38099"/>
                  <a:gd name="connsiteY2" fmla="*/ 19050 h 19049"/>
                  <a:gd name="connsiteX3" fmla="*/ 0 w 38099"/>
                  <a:gd name="connsiteY3" fmla="*/ 19050 h 19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099" h="19049">
                    <a:moveTo>
                      <a:pt x="0" y="0"/>
                    </a:moveTo>
                    <a:lnTo>
                      <a:pt x="38100" y="0"/>
                    </a:lnTo>
                    <a:lnTo>
                      <a:pt x="38100" y="19050"/>
                    </a:lnTo>
                    <a:lnTo>
                      <a:pt x="0" y="190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F1A773FB-3F64-4BD6-85C9-29FBB28B84B1}"/>
              </a:ext>
            </a:extLst>
          </p:cNvPr>
          <p:cNvSpPr txBox="1"/>
          <p:nvPr/>
        </p:nvSpPr>
        <p:spPr>
          <a:xfrm>
            <a:off x="6979393" y="4284588"/>
            <a:ext cx="8518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chemeClr val="accent4"/>
                </a:solidFill>
                <a:latin typeface="Roboto Slab" pitchFamily="2" charset="0"/>
                <a:ea typeface="Roboto Slab" pitchFamily="2" charset="0"/>
                <a:cs typeface="Baloo 2" panose="03080502040302020200" pitchFamily="66" charset="0"/>
              </a:rPr>
              <a:t>#02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0D1AED3-5FB5-49C7-A12E-E97D2D4020C9}"/>
              </a:ext>
            </a:extLst>
          </p:cNvPr>
          <p:cNvSpPr txBox="1"/>
          <p:nvPr/>
        </p:nvSpPr>
        <p:spPr>
          <a:xfrm>
            <a:off x="6979393" y="4680818"/>
            <a:ext cx="1326825" cy="330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>
                <a:latin typeface="Roboto Slab Medium" pitchFamily="2" charset="0"/>
                <a:ea typeface="Roboto Slab Medium" pitchFamily="2" charset="0"/>
              </a:rPr>
              <a:t>Subtitle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AD1848E-58D0-4743-834F-96EEF37710EF}"/>
              </a:ext>
            </a:extLst>
          </p:cNvPr>
          <p:cNvSpPr txBox="1"/>
          <p:nvPr/>
        </p:nvSpPr>
        <p:spPr>
          <a:xfrm>
            <a:off x="6979393" y="5069690"/>
            <a:ext cx="1999381" cy="825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, sed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tempor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Roboto Light" panose="02000000000000000000" pitchFamily="2" charset="0"/>
              <a:ea typeface="Roboto Light" panose="02000000000000000000" pitchFamily="2" charset="0"/>
              <a:cs typeface="Krub" panose="00000500000000000000" pitchFamily="2" charset="-34"/>
            </a:endParaRPr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F7F9952F-098C-46F7-A036-31D915EB22C5}"/>
              </a:ext>
            </a:extLst>
          </p:cNvPr>
          <p:cNvGrpSpPr/>
          <p:nvPr/>
        </p:nvGrpSpPr>
        <p:grpSpPr>
          <a:xfrm>
            <a:off x="8283358" y="3666091"/>
            <a:ext cx="516146" cy="516144"/>
            <a:chOff x="7092471" y="3829182"/>
            <a:chExt cx="815290" cy="815290"/>
          </a:xfrm>
        </p:grpSpPr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7BFA67A7-86AB-4FF7-A019-A018B75E2069}"/>
                </a:ext>
              </a:extLst>
            </p:cNvPr>
            <p:cNvSpPr/>
            <p:nvPr/>
          </p:nvSpPr>
          <p:spPr>
            <a:xfrm>
              <a:off x="7092471" y="3829182"/>
              <a:ext cx="815290" cy="815290"/>
            </a:xfrm>
            <a:prstGeom prst="ellipse">
              <a:avLst/>
            </a:prstGeom>
            <a:solidFill>
              <a:schemeClr val="accent3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Graphic 82" descr="Test tubes">
              <a:extLst>
                <a:ext uri="{FF2B5EF4-FFF2-40B4-BE49-F238E27FC236}">
                  <a16:creationId xmlns:a16="http://schemas.microsoft.com/office/drawing/2014/main" id="{7FC4EB72-59C8-469F-A626-4943C37E3093}"/>
                </a:ext>
              </a:extLst>
            </p:cNvPr>
            <p:cNvSpPr/>
            <p:nvPr/>
          </p:nvSpPr>
          <p:spPr>
            <a:xfrm>
              <a:off x="7291873" y="4061696"/>
              <a:ext cx="416486" cy="350263"/>
            </a:xfrm>
            <a:custGeom>
              <a:avLst/>
              <a:gdLst>
                <a:gd name="connsiteX0" fmla="*/ 800100 w 838200"/>
                <a:gd name="connsiteY0" fmla="*/ 647772 h 704922"/>
                <a:gd name="connsiteX1" fmla="*/ 800100 w 838200"/>
                <a:gd name="connsiteY1" fmla="*/ 114372 h 704922"/>
                <a:gd name="connsiteX2" fmla="*/ 762000 w 838200"/>
                <a:gd name="connsiteY2" fmla="*/ 114372 h 704922"/>
                <a:gd name="connsiteX3" fmla="*/ 762000 w 838200"/>
                <a:gd name="connsiteY3" fmla="*/ 200097 h 704922"/>
                <a:gd name="connsiteX4" fmla="*/ 704850 w 838200"/>
                <a:gd name="connsiteY4" fmla="*/ 200097 h 704922"/>
                <a:gd name="connsiteX5" fmla="*/ 704850 w 838200"/>
                <a:gd name="connsiteY5" fmla="*/ 66747 h 704922"/>
                <a:gd name="connsiteX6" fmla="*/ 709613 w 838200"/>
                <a:gd name="connsiteY6" fmla="*/ 37220 h 704922"/>
                <a:gd name="connsiteX7" fmla="*/ 723900 w 838200"/>
                <a:gd name="connsiteY7" fmla="*/ 18170 h 704922"/>
                <a:gd name="connsiteX8" fmla="*/ 704850 w 838200"/>
                <a:gd name="connsiteY8" fmla="*/ 72 h 704922"/>
                <a:gd name="connsiteX9" fmla="*/ 704850 w 838200"/>
                <a:gd name="connsiteY9" fmla="*/ 72 h 704922"/>
                <a:gd name="connsiteX10" fmla="*/ 553403 w 838200"/>
                <a:gd name="connsiteY10" fmla="*/ 72 h 704922"/>
                <a:gd name="connsiteX11" fmla="*/ 533400 w 838200"/>
                <a:gd name="connsiteY11" fmla="*/ 18170 h 704922"/>
                <a:gd name="connsiteX12" fmla="*/ 547688 w 838200"/>
                <a:gd name="connsiteY12" fmla="*/ 37220 h 704922"/>
                <a:gd name="connsiteX13" fmla="*/ 552450 w 838200"/>
                <a:gd name="connsiteY13" fmla="*/ 66747 h 704922"/>
                <a:gd name="connsiteX14" fmla="*/ 552450 w 838200"/>
                <a:gd name="connsiteY14" fmla="*/ 200097 h 704922"/>
                <a:gd name="connsiteX15" fmla="*/ 495300 w 838200"/>
                <a:gd name="connsiteY15" fmla="*/ 200097 h 704922"/>
                <a:gd name="connsiteX16" fmla="*/ 495300 w 838200"/>
                <a:gd name="connsiteY16" fmla="*/ 66747 h 704922"/>
                <a:gd name="connsiteX17" fmla="*/ 500063 w 838200"/>
                <a:gd name="connsiteY17" fmla="*/ 37220 h 704922"/>
                <a:gd name="connsiteX18" fmla="*/ 514350 w 838200"/>
                <a:gd name="connsiteY18" fmla="*/ 18170 h 704922"/>
                <a:gd name="connsiteX19" fmla="*/ 495300 w 838200"/>
                <a:gd name="connsiteY19" fmla="*/ 72 h 704922"/>
                <a:gd name="connsiteX20" fmla="*/ 495300 w 838200"/>
                <a:gd name="connsiteY20" fmla="*/ 72 h 704922"/>
                <a:gd name="connsiteX21" fmla="*/ 343853 w 838200"/>
                <a:gd name="connsiteY21" fmla="*/ 72 h 704922"/>
                <a:gd name="connsiteX22" fmla="*/ 323850 w 838200"/>
                <a:gd name="connsiteY22" fmla="*/ 18170 h 704922"/>
                <a:gd name="connsiteX23" fmla="*/ 338138 w 838200"/>
                <a:gd name="connsiteY23" fmla="*/ 37220 h 704922"/>
                <a:gd name="connsiteX24" fmla="*/ 342900 w 838200"/>
                <a:gd name="connsiteY24" fmla="*/ 66747 h 704922"/>
                <a:gd name="connsiteX25" fmla="*/ 342900 w 838200"/>
                <a:gd name="connsiteY25" fmla="*/ 200097 h 704922"/>
                <a:gd name="connsiteX26" fmla="*/ 285750 w 838200"/>
                <a:gd name="connsiteY26" fmla="*/ 200097 h 704922"/>
                <a:gd name="connsiteX27" fmla="*/ 285750 w 838200"/>
                <a:gd name="connsiteY27" fmla="*/ 66747 h 704922"/>
                <a:gd name="connsiteX28" fmla="*/ 290513 w 838200"/>
                <a:gd name="connsiteY28" fmla="*/ 37220 h 704922"/>
                <a:gd name="connsiteX29" fmla="*/ 304800 w 838200"/>
                <a:gd name="connsiteY29" fmla="*/ 18170 h 704922"/>
                <a:gd name="connsiteX30" fmla="*/ 285750 w 838200"/>
                <a:gd name="connsiteY30" fmla="*/ 72 h 704922"/>
                <a:gd name="connsiteX31" fmla="*/ 285750 w 838200"/>
                <a:gd name="connsiteY31" fmla="*/ 72 h 704922"/>
                <a:gd name="connsiteX32" fmla="*/ 134303 w 838200"/>
                <a:gd name="connsiteY32" fmla="*/ 72 h 704922"/>
                <a:gd name="connsiteX33" fmla="*/ 114300 w 838200"/>
                <a:gd name="connsiteY33" fmla="*/ 18170 h 704922"/>
                <a:gd name="connsiteX34" fmla="*/ 128588 w 838200"/>
                <a:gd name="connsiteY34" fmla="*/ 37220 h 704922"/>
                <a:gd name="connsiteX35" fmla="*/ 133350 w 838200"/>
                <a:gd name="connsiteY35" fmla="*/ 66747 h 704922"/>
                <a:gd name="connsiteX36" fmla="*/ 133350 w 838200"/>
                <a:gd name="connsiteY36" fmla="*/ 200097 h 704922"/>
                <a:gd name="connsiteX37" fmla="*/ 76200 w 838200"/>
                <a:gd name="connsiteY37" fmla="*/ 200097 h 704922"/>
                <a:gd name="connsiteX38" fmla="*/ 76200 w 838200"/>
                <a:gd name="connsiteY38" fmla="*/ 114372 h 704922"/>
                <a:gd name="connsiteX39" fmla="*/ 38100 w 838200"/>
                <a:gd name="connsiteY39" fmla="*/ 114372 h 704922"/>
                <a:gd name="connsiteX40" fmla="*/ 38100 w 838200"/>
                <a:gd name="connsiteY40" fmla="*/ 647772 h 704922"/>
                <a:gd name="connsiteX41" fmla="*/ 0 w 838200"/>
                <a:gd name="connsiteY41" fmla="*/ 647772 h 704922"/>
                <a:gd name="connsiteX42" fmla="*/ 0 w 838200"/>
                <a:gd name="connsiteY42" fmla="*/ 704922 h 704922"/>
                <a:gd name="connsiteX43" fmla="*/ 838200 w 838200"/>
                <a:gd name="connsiteY43" fmla="*/ 704922 h 704922"/>
                <a:gd name="connsiteX44" fmla="*/ 838200 w 838200"/>
                <a:gd name="connsiteY44" fmla="*/ 647772 h 704922"/>
                <a:gd name="connsiteX45" fmla="*/ 800100 w 838200"/>
                <a:gd name="connsiteY45" fmla="*/ 647772 h 704922"/>
                <a:gd name="connsiteX46" fmla="*/ 669608 w 838200"/>
                <a:gd name="connsiteY46" fmla="*/ 38172 h 704922"/>
                <a:gd name="connsiteX47" fmla="*/ 666750 w 838200"/>
                <a:gd name="connsiteY47" fmla="*/ 66747 h 704922"/>
                <a:gd name="connsiteX48" fmla="*/ 666750 w 838200"/>
                <a:gd name="connsiteY48" fmla="*/ 152472 h 704922"/>
                <a:gd name="connsiteX49" fmla="*/ 628650 w 838200"/>
                <a:gd name="connsiteY49" fmla="*/ 142947 h 704922"/>
                <a:gd name="connsiteX50" fmla="*/ 590550 w 838200"/>
                <a:gd name="connsiteY50" fmla="*/ 152472 h 704922"/>
                <a:gd name="connsiteX51" fmla="*/ 590550 w 838200"/>
                <a:gd name="connsiteY51" fmla="*/ 66747 h 704922"/>
                <a:gd name="connsiteX52" fmla="*/ 587693 w 838200"/>
                <a:gd name="connsiteY52" fmla="*/ 38172 h 704922"/>
                <a:gd name="connsiteX53" fmla="*/ 669608 w 838200"/>
                <a:gd name="connsiteY53" fmla="*/ 38172 h 704922"/>
                <a:gd name="connsiteX54" fmla="*/ 460058 w 838200"/>
                <a:gd name="connsiteY54" fmla="*/ 38172 h 704922"/>
                <a:gd name="connsiteX55" fmla="*/ 457200 w 838200"/>
                <a:gd name="connsiteY55" fmla="*/ 66747 h 704922"/>
                <a:gd name="connsiteX56" fmla="*/ 457200 w 838200"/>
                <a:gd name="connsiteY56" fmla="*/ 152472 h 704922"/>
                <a:gd name="connsiteX57" fmla="*/ 419100 w 838200"/>
                <a:gd name="connsiteY57" fmla="*/ 142947 h 704922"/>
                <a:gd name="connsiteX58" fmla="*/ 381000 w 838200"/>
                <a:gd name="connsiteY58" fmla="*/ 152472 h 704922"/>
                <a:gd name="connsiteX59" fmla="*/ 381000 w 838200"/>
                <a:gd name="connsiteY59" fmla="*/ 66747 h 704922"/>
                <a:gd name="connsiteX60" fmla="*/ 378143 w 838200"/>
                <a:gd name="connsiteY60" fmla="*/ 38172 h 704922"/>
                <a:gd name="connsiteX61" fmla="*/ 460058 w 838200"/>
                <a:gd name="connsiteY61" fmla="*/ 38172 h 704922"/>
                <a:gd name="connsiteX62" fmla="*/ 250508 w 838200"/>
                <a:gd name="connsiteY62" fmla="*/ 38172 h 704922"/>
                <a:gd name="connsiteX63" fmla="*/ 247650 w 838200"/>
                <a:gd name="connsiteY63" fmla="*/ 66747 h 704922"/>
                <a:gd name="connsiteX64" fmla="*/ 247650 w 838200"/>
                <a:gd name="connsiteY64" fmla="*/ 152472 h 704922"/>
                <a:gd name="connsiteX65" fmla="*/ 209550 w 838200"/>
                <a:gd name="connsiteY65" fmla="*/ 142947 h 704922"/>
                <a:gd name="connsiteX66" fmla="*/ 171450 w 838200"/>
                <a:gd name="connsiteY66" fmla="*/ 152472 h 704922"/>
                <a:gd name="connsiteX67" fmla="*/ 171450 w 838200"/>
                <a:gd name="connsiteY67" fmla="*/ 66747 h 704922"/>
                <a:gd name="connsiteX68" fmla="*/ 168593 w 838200"/>
                <a:gd name="connsiteY68" fmla="*/ 38172 h 704922"/>
                <a:gd name="connsiteX69" fmla="*/ 250508 w 838200"/>
                <a:gd name="connsiteY69" fmla="*/ 38172 h 704922"/>
                <a:gd name="connsiteX70" fmla="*/ 762000 w 838200"/>
                <a:gd name="connsiteY70" fmla="*/ 647772 h 704922"/>
                <a:gd name="connsiteX71" fmla="*/ 76200 w 838200"/>
                <a:gd name="connsiteY71" fmla="*/ 647772 h 704922"/>
                <a:gd name="connsiteX72" fmla="*/ 76200 w 838200"/>
                <a:gd name="connsiteY72" fmla="*/ 238197 h 704922"/>
                <a:gd name="connsiteX73" fmla="*/ 133350 w 838200"/>
                <a:gd name="connsiteY73" fmla="*/ 238197 h 704922"/>
                <a:gd name="connsiteX74" fmla="*/ 133350 w 838200"/>
                <a:gd name="connsiteY74" fmla="*/ 533472 h 704922"/>
                <a:gd name="connsiteX75" fmla="*/ 209550 w 838200"/>
                <a:gd name="connsiteY75" fmla="*/ 609672 h 704922"/>
                <a:gd name="connsiteX76" fmla="*/ 285750 w 838200"/>
                <a:gd name="connsiteY76" fmla="*/ 533472 h 704922"/>
                <a:gd name="connsiteX77" fmla="*/ 285750 w 838200"/>
                <a:gd name="connsiteY77" fmla="*/ 238197 h 704922"/>
                <a:gd name="connsiteX78" fmla="*/ 342900 w 838200"/>
                <a:gd name="connsiteY78" fmla="*/ 238197 h 704922"/>
                <a:gd name="connsiteX79" fmla="*/ 342900 w 838200"/>
                <a:gd name="connsiteY79" fmla="*/ 533472 h 704922"/>
                <a:gd name="connsiteX80" fmla="*/ 419100 w 838200"/>
                <a:gd name="connsiteY80" fmla="*/ 609672 h 704922"/>
                <a:gd name="connsiteX81" fmla="*/ 495300 w 838200"/>
                <a:gd name="connsiteY81" fmla="*/ 533472 h 704922"/>
                <a:gd name="connsiteX82" fmla="*/ 495300 w 838200"/>
                <a:gd name="connsiteY82" fmla="*/ 238197 h 704922"/>
                <a:gd name="connsiteX83" fmla="*/ 552450 w 838200"/>
                <a:gd name="connsiteY83" fmla="*/ 238197 h 704922"/>
                <a:gd name="connsiteX84" fmla="*/ 552450 w 838200"/>
                <a:gd name="connsiteY84" fmla="*/ 533472 h 704922"/>
                <a:gd name="connsiteX85" fmla="*/ 628650 w 838200"/>
                <a:gd name="connsiteY85" fmla="*/ 609672 h 704922"/>
                <a:gd name="connsiteX86" fmla="*/ 704850 w 838200"/>
                <a:gd name="connsiteY86" fmla="*/ 533472 h 704922"/>
                <a:gd name="connsiteX87" fmla="*/ 704850 w 838200"/>
                <a:gd name="connsiteY87" fmla="*/ 238197 h 704922"/>
                <a:gd name="connsiteX88" fmla="*/ 762000 w 838200"/>
                <a:gd name="connsiteY88" fmla="*/ 238197 h 704922"/>
                <a:gd name="connsiteX89" fmla="*/ 762000 w 838200"/>
                <a:gd name="connsiteY89" fmla="*/ 647772 h 704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838200" h="704922">
                  <a:moveTo>
                    <a:pt x="800100" y="647772"/>
                  </a:moveTo>
                  <a:lnTo>
                    <a:pt x="800100" y="114372"/>
                  </a:lnTo>
                  <a:lnTo>
                    <a:pt x="762000" y="114372"/>
                  </a:lnTo>
                  <a:lnTo>
                    <a:pt x="762000" y="200097"/>
                  </a:lnTo>
                  <a:lnTo>
                    <a:pt x="704850" y="200097"/>
                  </a:lnTo>
                  <a:lnTo>
                    <a:pt x="704850" y="66747"/>
                  </a:lnTo>
                  <a:cubicBezTo>
                    <a:pt x="704850" y="46745"/>
                    <a:pt x="708660" y="39125"/>
                    <a:pt x="709613" y="37220"/>
                  </a:cubicBezTo>
                  <a:cubicBezTo>
                    <a:pt x="718185" y="35315"/>
                    <a:pt x="723900" y="27695"/>
                    <a:pt x="723900" y="18170"/>
                  </a:cubicBezTo>
                  <a:cubicBezTo>
                    <a:pt x="723900" y="7692"/>
                    <a:pt x="715328" y="-880"/>
                    <a:pt x="704850" y="72"/>
                  </a:cubicBezTo>
                  <a:lnTo>
                    <a:pt x="704850" y="72"/>
                  </a:lnTo>
                  <a:lnTo>
                    <a:pt x="553403" y="72"/>
                  </a:lnTo>
                  <a:cubicBezTo>
                    <a:pt x="542925" y="-880"/>
                    <a:pt x="534353" y="7692"/>
                    <a:pt x="533400" y="18170"/>
                  </a:cubicBezTo>
                  <a:cubicBezTo>
                    <a:pt x="533400" y="26742"/>
                    <a:pt x="539115" y="34362"/>
                    <a:pt x="547688" y="37220"/>
                  </a:cubicBezTo>
                  <a:cubicBezTo>
                    <a:pt x="548640" y="39125"/>
                    <a:pt x="552450" y="46745"/>
                    <a:pt x="552450" y="66747"/>
                  </a:cubicBezTo>
                  <a:lnTo>
                    <a:pt x="552450" y="200097"/>
                  </a:lnTo>
                  <a:lnTo>
                    <a:pt x="495300" y="200097"/>
                  </a:lnTo>
                  <a:lnTo>
                    <a:pt x="495300" y="66747"/>
                  </a:lnTo>
                  <a:cubicBezTo>
                    <a:pt x="495300" y="46745"/>
                    <a:pt x="499110" y="39125"/>
                    <a:pt x="500063" y="37220"/>
                  </a:cubicBezTo>
                  <a:cubicBezTo>
                    <a:pt x="508635" y="35315"/>
                    <a:pt x="514350" y="27695"/>
                    <a:pt x="514350" y="18170"/>
                  </a:cubicBezTo>
                  <a:cubicBezTo>
                    <a:pt x="514350" y="7692"/>
                    <a:pt x="505778" y="-880"/>
                    <a:pt x="495300" y="72"/>
                  </a:cubicBezTo>
                  <a:lnTo>
                    <a:pt x="495300" y="72"/>
                  </a:lnTo>
                  <a:lnTo>
                    <a:pt x="343853" y="72"/>
                  </a:lnTo>
                  <a:cubicBezTo>
                    <a:pt x="333375" y="-880"/>
                    <a:pt x="324803" y="7692"/>
                    <a:pt x="323850" y="18170"/>
                  </a:cubicBezTo>
                  <a:cubicBezTo>
                    <a:pt x="323850" y="26742"/>
                    <a:pt x="329565" y="34362"/>
                    <a:pt x="338138" y="37220"/>
                  </a:cubicBezTo>
                  <a:cubicBezTo>
                    <a:pt x="339090" y="39125"/>
                    <a:pt x="342900" y="46745"/>
                    <a:pt x="342900" y="66747"/>
                  </a:cubicBezTo>
                  <a:lnTo>
                    <a:pt x="342900" y="200097"/>
                  </a:lnTo>
                  <a:lnTo>
                    <a:pt x="285750" y="200097"/>
                  </a:lnTo>
                  <a:lnTo>
                    <a:pt x="285750" y="66747"/>
                  </a:lnTo>
                  <a:cubicBezTo>
                    <a:pt x="285750" y="46745"/>
                    <a:pt x="289560" y="39125"/>
                    <a:pt x="290513" y="37220"/>
                  </a:cubicBezTo>
                  <a:cubicBezTo>
                    <a:pt x="299085" y="35315"/>
                    <a:pt x="304800" y="27695"/>
                    <a:pt x="304800" y="18170"/>
                  </a:cubicBezTo>
                  <a:cubicBezTo>
                    <a:pt x="304800" y="7692"/>
                    <a:pt x="296228" y="-880"/>
                    <a:pt x="285750" y="72"/>
                  </a:cubicBezTo>
                  <a:lnTo>
                    <a:pt x="285750" y="72"/>
                  </a:lnTo>
                  <a:lnTo>
                    <a:pt x="134303" y="72"/>
                  </a:lnTo>
                  <a:cubicBezTo>
                    <a:pt x="123825" y="-880"/>
                    <a:pt x="115253" y="7692"/>
                    <a:pt x="114300" y="18170"/>
                  </a:cubicBezTo>
                  <a:cubicBezTo>
                    <a:pt x="114300" y="26742"/>
                    <a:pt x="120015" y="34362"/>
                    <a:pt x="128588" y="37220"/>
                  </a:cubicBezTo>
                  <a:cubicBezTo>
                    <a:pt x="129540" y="39125"/>
                    <a:pt x="133350" y="46745"/>
                    <a:pt x="133350" y="66747"/>
                  </a:cubicBezTo>
                  <a:lnTo>
                    <a:pt x="133350" y="200097"/>
                  </a:lnTo>
                  <a:lnTo>
                    <a:pt x="76200" y="200097"/>
                  </a:lnTo>
                  <a:lnTo>
                    <a:pt x="76200" y="114372"/>
                  </a:lnTo>
                  <a:lnTo>
                    <a:pt x="38100" y="114372"/>
                  </a:lnTo>
                  <a:lnTo>
                    <a:pt x="38100" y="647772"/>
                  </a:lnTo>
                  <a:lnTo>
                    <a:pt x="0" y="647772"/>
                  </a:lnTo>
                  <a:lnTo>
                    <a:pt x="0" y="704922"/>
                  </a:lnTo>
                  <a:lnTo>
                    <a:pt x="838200" y="704922"/>
                  </a:lnTo>
                  <a:lnTo>
                    <a:pt x="838200" y="647772"/>
                  </a:lnTo>
                  <a:lnTo>
                    <a:pt x="800100" y="647772"/>
                  </a:lnTo>
                  <a:close/>
                  <a:moveTo>
                    <a:pt x="669608" y="38172"/>
                  </a:moveTo>
                  <a:cubicBezTo>
                    <a:pt x="667703" y="45792"/>
                    <a:pt x="666750" y="55317"/>
                    <a:pt x="666750" y="66747"/>
                  </a:cubicBezTo>
                  <a:lnTo>
                    <a:pt x="666750" y="152472"/>
                  </a:lnTo>
                  <a:cubicBezTo>
                    <a:pt x="666750" y="152472"/>
                    <a:pt x="647700" y="142947"/>
                    <a:pt x="628650" y="142947"/>
                  </a:cubicBezTo>
                  <a:cubicBezTo>
                    <a:pt x="609600" y="142947"/>
                    <a:pt x="590550" y="152472"/>
                    <a:pt x="590550" y="152472"/>
                  </a:cubicBezTo>
                  <a:lnTo>
                    <a:pt x="590550" y="66747"/>
                  </a:lnTo>
                  <a:cubicBezTo>
                    <a:pt x="590550" y="55317"/>
                    <a:pt x="589598" y="45792"/>
                    <a:pt x="587693" y="38172"/>
                  </a:cubicBezTo>
                  <a:lnTo>
                    <a:pt x="669608" y="38172"/>
                  </a:lnTo>
                  <a:close/>
                  <a:moveTo>
                    <a:pt x="460058" y="38172"/>
                  </a:moveTo>
                  <a:cubicBezTo>
                    <a:pt x="458153" y="45792"/>
                    <a:pt x="457200" y="55317"/>
                    <a:pt x="457200" y="66747"/>
                  </a:cubicBezTo>
                  <a:lnTo>
                    <a:pt x="457200" y="152472"/>
                  </a:lnTo>
                  <a:cubicBezTo>
                    <a:pt x="457200" y="152472"/>
                    <a:pt x="438150" y="142947"/>
                    <a:pt x="419100" y="142947"/>
                  </a:cubicBezTo>
                  <a:cubicBezTo>
                    <a:pt x="400050" y="142947"/>
                    <a:pt x="381000" y="152472"/>
                    <a:pt x="381000" y="152472"/>
                  </a:cubicBezTo>
                  <a:lnTo>
                    <a:pt x="381000" y="66747"/>
                  </a:lnTo>
                  <a:cubicBezTo>
                    <a:pt x="381000" y="55317"/>
                    <a:pt x="380048" y="45792"/>
                    <a:pt x="378143" y="38172"/>
                  </a:cubicBezTo>
                  <a:lnTo>
                    <a:pt x="460058" y="38172"/>
                  </a:lnTo>
                  <a:close/>
                  <a:moveTo>
                    <a:pt x="250508" y="38172"/>
                  </a:moveTo>
                  <a:cubicBezTo>
                    <a:pt x="248603" y="45792"/>
                    <a:pt x="247650" y="55317"/>
                    <a:pt x="247650" y="66747"/>
                  </a:cubicBezTo>
                  <a:lnTo>
                    <a:pt x="247650" y="152472"/>
                  </a:lnTo>
                  <a:cubicBezTo>
                    <a:pt x="247650" y="152472"/>
                    <a:pt x="228600" y="142947"/>
                    <a:pt x="209550" y="142947"/>
                  </a:cubicBezTo>
                  <a:cubicBezTo>
                    <a:pt x="190500" y="142947"/>
                    <a:pt x="171450" y="152472"/>
                    <a:pt x="171450" y="152472"/>
                  </a:cubicBezTo>
                  <a:lnTo>
                    <a:pt x="171450" y="66747"/>
                  </a:lnTo>
                  <a:cubicBezTo>
                    <a:pt x="171450" y="55317"/>
                    <a:pt x="170498" y="45792"/>
                    <a:pt x="168593" y="38172"/>
                  </a:cubicBezTo>
                  <a:lnTo>
                    <a:pt x="250508" y="38172"/>
                  </a:lnTo>
                  <a:close/>
                  <a:moveTo>
                    <a:pt x="762000" y="647772"/>
                  </a:moveTo>
                  <a:lnTo>
                    <a:pt x="76200" y="647772"/>
                  </a:lnTo>
                  <a:lnTo>
                    <a:pt x="76200" y="238197"/>
                  </a:lnTo>
                  <a:lnTo>
                    <a:pt x="133350" y="238197"/>
                  </a:lnTo>
                  <a:lnTo>
                    <a:pt x="133350" y="533472"/>
                  </a:lnTo>
                  <a:cubicBezTo>
                    <a:pt x="133350" y="575382"/>
                    <a:pt x="167640" y="609672"/>
                    <a:pt x="209550" y="609672"/>
                  </a:cubicBezTo>
                  <a:cubicBezTo>
                    <a:pt x="251460" y="609672"/>
                    <a:pt x="285750" y="575382"/>
                    <a:pt x="285750" y="533472"/>
                  </a:cubicBezTo>
                  <a:lnTo>
                    <a:pt x="285750" y="238197"/>
                  </a:lnTo>
                  <a:lnTo>
                    <a:pt x="342900" y="238197"/>
                  </a:lnTo>
                  <a:lnTo>
                    <a:pt x="342900" y="533472"/>
                  </a:lnTo>
                  <a:cubicBezTo>
                    <a:pt x="342900" y="575382"/>
                    <a:pt x="377190" y="609672"/>
                    <a:pt x="419100" y="609672"/>
                  </a:cubicBezTo>
                  <a:cubicBezTo>
                    <a:pt x="461010" y="609672"/>
                    <a:pt x="495300" y="575382"/>
                    <a:pt x="495300" y="533472"/>
                  </a:cubicBezTo>
                  <a:lnTo>
                    <a:pt x="495300" y="238197"/>
                  </a:lnTo>
                  <a:lnTo>
                    <a:pt x="552450" y="238197"/>
                  </a:lnTo>
                  <a:lnTo>
                    <a:pt x="552450" y="533472"/>
                  </a:lnTo>
                  <a:cubicBezTo>
                    <a:pt x="552450" y="575382"/>
                    <a:pt x="586740" y="609672"/>
                    <a:pt x="628650" y="609672"/>
                  </a:cubicBezTo>
                  <a:cubicBezTo>
                    <a:pt x="670560" y="609672"/>
                    <a:pt x="704850" y="575382"/>
                    <a:pt x="704850" y="533472"/>
                  </a:cubicBezTo>
                  <a:lnTo>
                    <a:pt x="704850" y="238197"/>
                  </a:lnTo>
                  <a:lnTo>
                    <a:pt x="762000" y="238197"/>
                  </a:lnTo>
                  <a:lnTo>
                    <a:pt x="762000" y="647772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1B70129A-4580-47CE-8A49-D1BCBD4C3AE1}"/>
              </a:ext>
            </a:extLst>
          </p:cNvPr>
          <p:cNvSpPr txBox="1"/>
          <p:nvPr/>
        </p:nvSpPr>
        <p:spPr>
          <a:xfrm>
            <a:off x="9472877" y="3408288"/>
            <a:ext cx="8518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chemeClr val="accent4"/>
                </a:solidFill>
                <a:latin typeface="Roboto Slab" pitchFamily="2" charset="0"/>
                <a:ea typeface="Roboto Slab" pitchFamily="2" charset="0"/>
                <a:cs typeface="Baloo 2" panose="03080502040302020200" pitchFamily="66" charset="0"/>
              </a:rPr>
              <a:t>#03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B86461E-1FE8-4FAC-982F-FAF6449E39F2}"/>
              </a:ext>
            </a:extLst>
          </p:cNvPr>
          <p:cNvSpPr txBox="1"/>
          <p:nvPr/>
        </p:nvSpPr>
        <p:spPr>
          <a:xfrm>
            <a:off x="9472877" y="3804518"/>
            <a:ext cx="1326825" cy="330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>
                <a:latin typeface="Roboto Slab Medium" pitchFamily="2" charset="0"/>
                <a:ea typeface="Roboto Slab Medium" pitchFamily="2" charset="0"/>
              </a:rPr>
              <a:t>Subtitle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C73FB0A-BD20-48B0-A32D-D7915FCAAFD8}"/>
              </a:ext>
            </a:extLst>
          </p:cNvPr>
          <p:cNvSpPr txBox="1"/>
          <p:nvPr/>
        </p:nvSpPr>
        <p:spPr>
          <a:xfrm>
            <a:off x="9472877" y="4193390"/>
            <a:ext cx="1999381" cy="825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, sed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tempor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Roboto Light" panose="02000000000000000000" pitchFamily="2" charset="0"/>
              <a:ea typeface="Roboto Light" panose="02000000000000000000" pitchFamily="2" charset="0"/>
              <a:cs typeface="Krub" panose="00000500000000000000" pitchFamily="2" charset="-34"/>
            </a:endParaRP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80EB1C03-937A-4D8F-B7C6-2CCC9D713959}"/>
              </a:ext>
            </a:extLst>
          </p:cNvPr>
          <p:cNvGrpSpPr/>
          <p:nvPr/>
        </p:nvGrpSpPr>
        <p:grpSpPr>
          <a:xfrm>
            <a:off x="10802995" y="2789791"/>
            <a:ext cx="516146" cy="516144"/>
            <a:chOff x="7092471" y="5071596"/>
            <a:chExt cx="815290" cy="815290"/>
          </a:xfrm>
        </p:grpSpPr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F1E90A81-502C-4810-B1CA-A3C632F186A4}"/>
                </a:ext>
              </a:extLst>
            </p:cNvPr>
            <p:cNvSpPr/>
            <p:nvPr/>
          </p:nvSpPr>
          <p:spPr>
            <a:xfrm>
              <a:off x="7092471" y="5071596"/>
              <a:ext cx="815290" cy="815290"/>
            </a:xfrm>
            <a:prstGeom prst="ellipse">
              <a:avLst/>
            </a:prstGeom>
            <a:solidFill>
              <a:schemeClr val="accent3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Graphic 84" descr="Eraser">
              <a:extLst>
                <a:ext uri="{FF2B5EF4-FFF2-40B4-BE49-F238E27FC236}">
                  <a16:creationId xmlns:a16="http://schemas.microsoft.com/office/drawing/2014/main" id="{E97C24C3-A7ED-4C40-B1AF-C1087298983F}"/>
                </a:ext>
              </a:extLst>
            </p:cNvPr>
            <p:cNvSpPr/>
            <p:nvPr/>
          </p:nvSpPr>
          <p:spPr>
            <a:xfrm>
              <a:off x="7313881" y="5305547"/>
              <a:ext cx="372471" cy="347388"/>
            </a:xfrm>
            <a:custGeom>
              <a:avLst/>
              <a:gdLst>
                <a:gd name="connsiteX0" fmla="*/ 337185 w 749617"/>
                <a:gd name="connsiteY0" fmla="*/ 641985 h 699135"/>
                <a:gd name="connsiteX1" fmla="*/ 278130 w 749617"/>
                <a:gd name="connsiteY1" fmla="*/ 641985 h 699135"/>
                <a:gd name="connsiteX2" fmla="*/ 78105 w 749617"/>
                <a:gd name="connsiteY2" fmla="*/ 441960 h 699135"/>
                <a:gd name="connsiteX3" fmla="*/ 260032 w 749617"/>
                <a:gd name="connsiteY3" fmla="*/ 260032 h 699135"/>
                <a:gd name="connsiteX4" fmla="*/ 488633 w 749617"/>
                <a:gd name="connsiteY4" fmla="*/ 488633 h 699135"/>
                <a:gd name="connsiteX5" fmla="*/ 337185 w 749617"/>
                <a:gd name="connsiteY5" fmla="*/ 641985 h 699135"/>
                <a:gd name="connsiteX6" fmla="*/ 738188 w 749617"/>
                <a:gd name="connsiteY6" fmla="*/ 280988 h 699135"/>
                <a:gd name="connsiteX7" fmla="*/ 469583 w 749617"/>
                <a:gd name="connsiteY7" fmla="*/ 11430 h 699135"/>
                <a:gd name="connsiteX8" fmla="*/ 415290 w 749617"/>
                <a:gd name="connsiteY8" fmla="*/ 11430 h 699135"/>
                <a:gd name="connsiteX9" fmla="*/ 11430 w 749617"/>
                <a:gd name="connsiteY9" fmla="*/ 415290 h 699135"/>
                <a:gd name="connsiteX10" fmla="*/ 11430 w 749617"/>
                <a:gd name="connsiteY10" fmla="*/ 469583 h 699135"/>
                <a:gd name="connsiteX11" fmla="*/ 240982 w 749617"/>
                <a:gd name="connsiteY11" fmla="*/ 699135 h 699135"/>
                <a:gd name="connsiteX12" fmla="*/ 644842 w 749617"/>
                <a:gd name="connsiteY12" fmla="*/ 699135 h 699135"/>
                <a:gd name="connsiteX13" fmla="*/ 644842 w 749617"/>
                <a:gd name="connsiteY13" fmla="*/ 641985 h 699135"/>
                <a:gd name="connsiteX14" fmla="*/ 431483 w 749617"/>
                <a:gd name="connsiteY14" fmla="*/ 641985 h 699135"/>
                <a:gd name="connsiteX15" fmla="*/ 738188 w 749617"/>
                <a:gd name="connsiteY15" fmla="*/ 335280 h 699135"/>
                <a:gd name="connsiteX16" fmla="*/ 738188 w 749617"/>
                <a:gd name="connsiteY16" fmla="*/ 280988 h 699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49617" h="699135">
                  <a:moveTo>
                    <a:pt x="337185" y="641985"/>
                  </a:moveTo>
                  <a:lnTo>
                    <a:pt x="278130" y="641985"/>
                  </a:lnTo>
                  <a:lnTo>
                    <a:pt x="78105" y="441960"/>
                  </a:lnTo>
                  <a:lnTo>
                    <a:pt x="260032" y="260032"/>
                  </a:lnTo>
                  <a:lnTo>
                    <a:pt x="488633" y="488633"/>
                  </a:lnTo>
                  <a:lnTo>
                    <a:pt x="337185" y="641985"/>
                  </a:lnTo>
                  <a:close/>
                  <a:moveTo>
                    <a:pt x="738188" y="280988"/>
                  </a:moveTo>
                  <a:lnTo>
                    <a:pt x="469583" y="11430"/>
                  </a:lnTo>
                  <a:cubicBezTo>
                    <a:pt x="454343" y="-3810"/>
                    <a:pt x="430530" y="-3810"/>
                    <a:pt x="415290" y="11430"/>
                  </a:cubicBezTo>
                  <a:lnTo>
                    <a:pt x="11430" y="415290"/>
                  </a:lnTo>
                  <a:cubicBezTo>
                    <a:pt x="-3810" y="430530"/>
                    <a:pt x="-3810" y="454343"/>
                    <a:pt x="11430" y="469583"/>
                  </a:cubicBezTo>
                  <a:lnTo>
                    <a:pt x="240982" y="699135"/>
                  </a:lnTo>
                  <a:lnTo>
                    <a:pt x="644842" y="699135"/>
                  </a:lnTo>
                  <a:lnTo>
                    <a:pt x="644842" y="641985"/>
                  </a:lnTo>
                  <a:lnTo>
                    <a:pt x="431483" y="641985"/>
                  </a:lnTo>
                  <a:lnTo>
                    <a:pt x="738188" y="335280"/>
                  </a:lnTo>
                  <a:cubicBezTo>
                    <a:pt x="753428" y="320040"/>
                    <a:pt x="753428" y="295275"/>
                    <a:pt x="738188" y="280988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1270244C-CF69-4AEA-8E49-7320691DA8AC}"/>
              </a:ext>
            </a:extLst>
          </p:cNvPr>
          <p:cNvSpPr txBox="1"/>
          <p:nvPr/>
        </p:nvSpPr>
        <p:spPr>
          <a:xfrm>
            <a:off x="1016167" y="1098253"/>
            <a:ext cx="24119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>
                <a:latin typeface="Roboto Slab" pitchFamily="2" charset="0"/>
                <a:ea typeface="Roboto Slab" pitchFamily="2" charset="0"/>
                <a:cs typeface="Baloo 2" panose="03080502040302020200" pitchFamily="66" charset="0"/>
              </a:rPr>
              <a:t>Our </a:t>
            </a:r>
            <a:r>
              <a:rPr lang="en-US" sz="3600">
                <a:latin typeface="Roboto Slab Medium" pitchFamily="2" charset="0"/>
                <a:ea typeface="Roboto Slab Medium" pitchFamily="2" charset="0"/>
                <a:cs typeface="Baloo 2" panose="03080502040302020200" pitchFamily="66" charset="0"/>
              </a:rPr>
              <a:t>History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0018624-27E8-4050-BDE7-24FE88982559}"/>
              </a:ext>
            </a:extLst>
          </p:cNvPr>
          <p:cNvSpPr txBox="1"/>
          <p:nvPr/>
        </p:nvSpPr>
        <p:spPr>
          <a:xfrm>
            <a:off x="1016167" y="3320804"/>
            <a:ext cx="2679213" cy="15876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et dolore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aliqua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. Ut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ad minim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veniam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quis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nostrud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exercitation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ullamco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laboris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nisi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aliquip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ex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ea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commodo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consequat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59BF8417-8B30-454C-83D3-3599CF02C997}"/>
              </a:ext>
            </a:extLst>
          </p:cNvPr>
          <p:cNvSpPr txBox="1"/>
          <p:nvPr/>
        </p:nvSpPr>
        <p:spPr>
          <a:xfrm>
            <a:off x="1040377" y="5418961"/>
            <a:ext cx="2560859" cy="296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latin typeface="Roboto Slab Medium" pitchFamily="2" charset="0"/>
                <a:ea typeface="Roboto Slab Medium" pitchFamily="2" charset="0"/>
              </a:rPr>
              <a:t>Lorem ipsum dolor sit</a:t>
            </a:r>
          </a:p>
        </p:txBody>
      </p:sp>
      <p:cxnSp>
        <p:nvCxnSpPr>
          <p:cNvPr id="142" name="Straight Connector 141">
            <a:extLst>
              <a:ext uri="{FF2B5EF4-FFF2-40B4-BE49-F238E27FC236}">
                <a16:creationId xmlns:a16="http://schemas.microsoft.com/office/drawing/2014/main" id="{A57B5CDF-AFD2-4666-A884-E1E22889EF31}"/>
              </a:ext>
            </a:extLst>
          </p:cNvPr>
          <p:cNvCxnSpPr>
            <a:cxnSpLocks/>
          </p:cNvCxnSpPr>
          <p:nvPr/>
        </p:nvCxnSpPr>
        <p:spPr>
          <a:xfrm>
            <a:off x="1133475" y="5277239"/>
            <a:ext cx="2398619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4" name="Graphic 34" descr="Globe">
            <a:extLst>
              <a:ext uri="{FF2B5EF4-FFF2-40B4-BE49-F238E27FC236}">
                <a16:creationId xmlns:a16="http://schemas.microsoft.com/office/drawing/2014/main" id="{430CE568-7D60-4BA8-A7D2-6F06B8CA585B}"/>
              </a:ext>
            </a:extLst>
          </p:cNvPr>
          <p:cNvGrpSpPr/>
          <p:nvPr/>
        </p:nvGrpSpPr>
        <p:grpSpPr>
          <a:xfrm>
            <a:off x="1111250" y="2740559"/>
            <a:ext cx="366825" cy="442315"/>
            <a:chOff x="5898337" y="3159900"/>
            <a:chExt cx="693565" cy="836295"/>
          </a:xfrm>
          <a:solidFill>
            <a:schemeClr val="accent4"/>
          </a:solidFill>
        </p:grpSpPr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B1FDAAC4-56E9-4C40-AA25-1DB9C8C82F44}"/>
                </a:ext>
              </a:extLst>
            </p:cNvPr>
            <p:cNvSpPr/>
            <p:nvPr/>
          </p:nvSpPr>
          <p:spPr>
            <a:xfrm>
              <a:off x="5982157" y="3159900"/>
              <a:ext cx="609745" cy="836295"/>
            </a:xfrm>
            <a:custGeom>
              <a:avLst/>
              <a:gdLst>
                <a:gd name="connsiteX0" fmla="*/ 578168 w 609745"/>
                <a:gd name="connsiteY0" fmla="*/ 205740 h 836295"/>
                <a:gd name="connsiteX1" fmla="*/ 366713 w 609745"/>
                <a:gd name="connsiteY1" fmla="*/ 0 h 836295"/>
                <a:gd name="connsiteX2" fmla="*/ 352425 w 609745"/>
                <a:gd name="connsiteY2" fmla="*/ 35243 h 836295"/>
                <a:gd name="connsiteX3" fmla="*/ 542925 w 609745"/>
                <a:gd name="connsiteY3" fmla="*/ 220980 h 836295"/>
                <a:gd name="connsiteX4" fmla="*/ 546735 w 609745"/>
                <a:gd name="connsiteY4" fmla="*/ 486728 h 836295"/>
                <a:gd name="connsiteX5" fmla="*/ 360998 w 609745"/>
                <a:gd name="connsiteY5" fmla="*/ 677228 h 836295"/>
                <a:gd name="connsiteX6" fmla="*/ 95250 w 609745"/>
                <a:gd name="connsiteY6" fmla="*/ 681038 h 836295"/>
                <a:gd name="connsiteX7" fmla="*/ 80963 w 609745"/>
                <a:gd name="connsiteY7" fmla="*/ 716280 h 836295"/>
                <a:gd name="connsiteX8" fmla="*/ 190500 w 609745"/>
                <a:gd name="connsiteY8" fmla="*/ 741998 h 836295"/>
                <a:gd name="connsiteX9" fmla="*/ 190500 w 609745"/>
                <a:gd name="connsiteY9" fmla="*/ 779145 h 836295"/>
                <a:gd name="connsiteX10" fmla="*/ 0 w 609745"/>
                <a:gd name="connsiteY10" fmla="*/ 779145 h 836295"/>
                <a:gd name="connsiteX11" fmla="*/ 0 w 609745"/>
                <a:gd name="connsiteY11" fmla="*/ 836295 h 836295"/>
                <a:gd name="connsiteX12" fmla="*/ 457200 w 609745"/>
                <a:gd name="connsiteY12" fmla="*/ 836295 h 836295"/>
                <a:gd name="connsiteX13" fmla="*/ 457200 w 609745"/>
                <a:gd name="connsiteY13" fmla="*/ 779145 h 836295"/>
                <a:gd name="connsiteX14" fmla="*/ 266700 w 609745"/>
                <a:gd name="connsiteY14" fmla="*/ 779145 h 836295"/>
                <a:gd name="connsiteX15" fmla="*/ 266700 w 609745"/>
                <a:gd name="connsiteY15" fmla="*/ 741045 h 836295"/>
                <a:gd name="connsiteX16" fmla="*/ 376238 w 609745"/>
                <a:gd name="connsiteY16" fmla="*/ 712470 h 836295"/>
                <a:gd name="connsiteX17" fmla="*/ 581978 w 609745"/>
                <a:gd name="connsiteY17" fmla="*/ 501015 h 836295"/>
                <a:gd name="connsiteX18" fmla="*/ 578168 w 609745"/>
                <a:gd name="connsiteY18" fmla="*/ 205740 h 8362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09745" h="836295">
                  <a:moveTo>
                    <a:pt x="578168" y="205740"/>
                  </a:moveTo>
                  <a:cubicBezTo>
                    <a:pt x="537210" y="111443"/>
                    <a:pt x="462915" y="38100"/>
                    <a:pt x="366713" y="0"/>
                  </a:cubicBezTo>
                  <a:lnTo>
                    <a:pt x="352425" y="35243"/>
                  </a:lnTo>
                  <a:cubicBezTo>
                    <a:pt x="438150" y="69533"/>
                    <a:pt x="505778" y="135255"/>
                    <a:pt x="542925" y="220980"/>
                  </a:cubicBezTo>
                  <a:cubicBezTo>
                    <a:pt x="579120" y="306705"/>
                    <a:pt x="581025" y="401003"/>
                    <a:pt x="546735" y="486728"/>
                  </a:cubicBezTo>
                  <a:cubicBezTo>
                    <a:pt x="512445" y="572453"/>
                    <a:pt x="446722" y="640080"/>
                    <a:pt x="360998" y="677228"/>
                  </a:cubicBezTo>
                  <a:cubicBezTo>
                    <a:pt x="275273" y="713423"/>
                    <a:pt x="180975" y="715328"/>
                    <a:pt x="95250" y="681038"/>
                  </a:cubicBezTo>
                  <a:lnTo>
                    <a:pt x="80963" y="716280"/>
                  </a:lnTo>
                  <a:cubicBezTo>
                    <a:pt x="116205" y="730568"/>
                    <a:pt x="153353" y="739140"/>
                    <a:pt x="190500" y="741998"/>
                  </a:cubicBezTo>
                  <a:lnTo>
                    <a:pt x="190500" y="779145"/>
                  </a:lnTo>
                  <a:lnTo>
                    <a:pt x="0" y="779145"/>
                  </a:lnTo>
                  <a:lnTo>
                    <a:pt x="0" y="836295"/>
                  </a:lnTo>
                  <a:lnTo>
                    <a:pt x="457200" y="836295"/>
                  </a:lnTo>
                  <a:lnTo>
                    <a:pt x="457200" y="779145"/>
                  </a:lnTo>
                  <a:lnTo>
                    <a:pt x="266700" y="779145"/>
                  </a:lnTo>
                  <a:lnTo>
                    <a:pt x="266700" y="741045"/>
                  </a:lnTo>
                  <a:cubicBezTo>
                    <a:pt x="303848" y="737235"/>
                    <a:pt x="340043" y="726758"/>
                    <a:pt x="376238" y="712470"/>
                  </a:cubicBezTo>
                  <a:cubicBezTo>
                    <a:pt x="471488" y="671513"/>
                    <a:pt x="543878" y="597218"/>
                    <a:pt x="581978" y="501015"/>
                  </a:cubicBezTo>
                  <a:cubicBezTo>
                    <a:pt x="620078" y="404813"/>
                    <a:pt x="619125" y="300990"/>
                    <a:pt x="578168" y="2057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8460EB14-0417-407F-92D3-850AE28FF0D9}"/>
                </a:ext>
              </a:extLst>
            </p:cNvPr>
            <p:cNvSpPr/>
            <p:nvPr/>
          </p:nvSpPr>
          <p:spPr>
            <a:xfrm>
              <a:off x="5898337" y="3208476"/>
              <a:ext cx="619125" cy="619125"/>
            </a:xfrm>
            <a:custGeom>
              <a:avLst/>
              <a:gdLst>
                <a:gd name="connsiteX0" fmla="*/ 619125 w 619125"/>
                <a:gd name="connsiteY0" fmla="*/ 309563 h 619125"/>
                <a:gd name="connsiteX1" fmla="*/ 309563 w 619125"/>
                <a:gd name="connsiteY1" fmla="*/ 619125 h 619125"/>
                <a:gd name="connsiteX2" fmla="*/ 0 w 619125"/>
                <a:gd name="connsiteY2" fmla="*/ 309563 h 619125"/>
                <a:gd name="connsiteX3" fmla="*/ 309563 w 619125"/>
                <a:gd name="connsiteY3" fmla="*/ 0 h 619125"/>
                <a:gd name="connsiteX4" fmla="*/ 619125 w 619125"/>
                <a:gd name="connsiteY4" fmla="*/ 309563 h 619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9125" h="619125">
                  <a:moveTo>
                    <a:pt x="619125" y="309563"/>
                  </a:moveTo>
                  <a:cubicBezTo>
                    <a:pt x="619125" y="480529"/>
                    <a:pt x="480529" y="619125"/>
                    <a:pt x="309563" y="619125"/>
                  </a:cubicBezTo>
                  <a:cubicBezTo>
                    <a:pt x="138596" y="619125"/>
                    <a:pt x="0" y="480529"/>
                    <a:pt x="0" y="309563"/>
                  </a:cubicBezTo>
                  <a:cubicBezTo>
                    <a:pt x="0" y="138596"/>
                    <a:pt x="138596" y="0"/>
                    <a:pt x="309563" y="0"/>
                  </a:cubicBezTo>
                  <a:cubicBezTo>
                    <a:pt x="480529" y="0"/>
                    <a:pt x="619125" y="138596"/>
                    <a:pt x="619125" y="3095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3582934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1005830-80F4-0B41-A5E9-E991C11E86B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135B569-C046-8A41-9DD3-33C3DDA3B27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4DAE925-15D9-5448-BF01-8008E9DF45F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BB2A5CBC-D2F4-F244-A966-1852CA51588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65A4D79-AA17-4C52-BAFA-58E5825A8EAF}"/>
              </a:ext>
            </a:extLst>
          </p:cNvPr>
          <p:cNvSpPr txBox="1"/>
          <p:nvPr/>
        </p:nvSpPr>
        <p:spPr>
          <a:xfrm>
            <a:off x="1268701" y="4771453"/>
            <a:ext cx="1999381" cy="10797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, sed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tempor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Roboto Light" panose="02000000000000000000" pitchFamily="2" charset="0"/>
              <a:ea typeface="Roboto Light" panose="02000000000000000000" pitchFamily="2" charset="0"/>
              <a:cs typeface="Krub" panose="00000500000000000000" pitchFamily="2" charset="-34"/>
            </a:endParaRPr>
          </a:p>
          <a:p>
            <a:pPr>
              <a:lnSpc>
                <a:spcPct val="150000"/>
              </a:lnSpc>
            </a:pP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Roboto Light" panose="02000000000000000000" pitchFamily="2" charset="0"/>
              <a:ea typeface="Roboto Light" panose="02000000000000000000" pitchFamily="2" charset="0"/>
              <a:cs typeface="Krub" panose="00000500000000000000" pitchFamily="2" charset="-34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553178F-7929-4A38-9A73-1B65A921607A}"/>
              </a:ext>
            </a:extLst>
          </p:cNvPr>
          <p:cNvSpPr txBox="1"/>
          <p:nvPr/>
        </p:nvSpPr>
        <p:spPr>
          <a:xfrm>
            <a:off x="3829860" y="4771453"/>
            <a:ext cx="1999381" cy="10797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, sed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tempor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Roboto Light" panose="02000000000000000000" pitchFamily="2" charset="0"/>
              <a:ea typeface="Roboto Light" panose="02000000000000000000" pitchFamily="2" charset="0"/>
              <a:cs typeface="Krub" panose="00000500000000000000" pitchFamily="2" charset="-34"/>
            </a:endParaRPr>
          </a:p>
          <a:p>
            <a:pPr>
              <a:lnSpc>
                <a:spcPct val="150000"/>
              </a:lnSpc>
            </a:pP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Roboto Light" panose="02000000000000000000" pitchFamily="2" charset="0"/>
              <a:ea typeface="Roboto Light" panose="02000000000000000000" pitchFamily="2" charset="0"/>
              <a:cs typeface="Krub" panose="00000500000000000000" pitchFamily="2" charset="-34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D44C5EA-7864-48DC-B17B-25D6233024A9}"/>
              </a:ext>
            </a:extLst>
          </p:cNvPr>
          <p:cNvSpPr txBox="1"/>
          <p:nvPr/>
        </p:nvSpPr>
        <p:spPr>
          <a:xfrm>
            <a:off x="6391019" y="4771453"/>
            <a:ext cx="1999381" cy="10797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, sed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tempor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Roboto Light" panose="02000000000000000000" pitchFamily="2" charset="0"/>
              <a:ea typeface="Roboto Light" panose="02000000000000000000" pitchFamily="2" charset="0"/>
              <a:cs typeface="Krub" panose="00000500000000000000" pitchFamily="2" charset="-34"/>
            </a:endParaRPr>
          </a:p>
          <a:p>
            <a:pPr>
              <a:lnSpc>
                <a:spcPct val="150000"/>
              </a:lnSpc>
            </a:pP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Roboto Light" panose="02000000000000000000" pitchFamily="2" charset="0"/>
              <a:ea typeface="Roboto Light" panose="02000000000000000000" pitchFamily="2" charset="0"/>
              <a:cs typeface="Krub" panose="00000500000000000000" pitchFamily="2" charset="-34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5CDC380-DBBA-46F7-87C2-762A763A0E83}"/>
              </a:ext>
            </a:extLst>
          </p:cNvPr>
          <p:cNvSpPr txBox="1"/>
          <p:nvPr/>
        </p:nvSpPr>
        <p:spPr>
          <a:xfrm>
            <a:off x="1268701" y="3911872"/>
            <a:ext cx="8518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chemeClr val="accent4"/>
                </a:solidFill>
                <a:latin typeface="Roboto Slab Medium" pitchFamily="2" charset="0"/>
                <a:ea typeface="Roboto Slab Medium" pitchFamily="2" charset="0"/>
                <a:cs typeface="Baloo 2" panose="03080502040302020200" pitchFamily="66" charset="0"/>
              </a:rPr>
              <a:t>#04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05F7C50-8444-4D22-A25E-A53292620FE9}"/>
              </a:ext>
            </a:extLst>
          </p:cNvPr>
          <p:cNvSpPr txBox="1"/>
          <p:nvPr/>
        </p:nvSpPr>
        <p:spPr>
          <a:xfrm>
            <a:off x="1268701" y="4320802"/>
            <a:ext cx="1012407" cy="330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>
                <a:latin typeface="Roboto Slab Medium" pitchFamily="2" charset="0"/>
                <a:ea typeface="Roboto Slab Medium" pitchFamily="2" charset="0"/>
              </a:rPr>
              <a:t>Subtitle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42F1BCB-24C5-41E4-9643-F65D6FECB189}"/>
              </a:ext>
            </a:extLst>
          </p:cNvPr>
          <p:cNvSpPr txBox="1"/>
          <p:nvPr/>
        </p:nvSpPr>
        <p:spPr>
          <a:xfrm>
            <a:off x="3829860" y="3911872"/>
            <a:ext cx="8518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chemeClr val="accent4"/>
                </a:solidFill>
                <a:latin typeface="Roboto Slab Medium" pitchFamily="2" charset="0"/>
                <a:ea typeface="Roboto Slab Medium" pitchFamily="2" charset="0"/>
                <a:cs typeface="Baloo 2" panose="03080502040302020200" pitchFamily="66" charset="0"/>
              </a:rPr>
              <a:t>#05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CCDA0C7-D83A-4853-91ED-2A8095C53718}"/>
              </a:ext>
            </a:extLst>
          </p:cNvPr>
          <p:cNvSpPr txBox="1"/>
          <p:nvPr/>
        </p:nvSpPr>
        <p:spPr>
          <a:xfrm>
            <a:off x="3829860" y="4320802"/>
            <a:ext cx="1012407" cy="330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>
                <a:latin typeface="Roboto Slab Medium" pitchFamily="2" charset="0"/>
                <a:ea typeface="Roboto Slab Medium" pitchFamily="2" charset="0"/>
              </a:rPr>
              <a:t>Subtitle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818F25B-FAD2-4806-AD3E-635EB267A485}"/>
              </a:ext>
            </a:extLst>
          </p:cNvPr>
          <p:cNvSpPr txBox="1"/>
          <p:nvPr/>
        </p:nvSpPr>
        <p:spPr>
          <a:xfrm>
            <a:off x="6391019" y="3911872"/>
            <a:ext cx="8518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chemeClr val="accent4"/>
                </a:solidFill>
                <a:latin typeface="Roboto Slab Medium" pitchFamily="2" charset="0"/>
                <a:ea typeface="Roboto Slab Medium" pitchFamily="2" charset="0"/>
                <a:cs typeface="Baloo 2" panose="03080502040302020200" pitchFamily="66" charset="0"/>
              </a:rPr>
              <a:t>#06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68F0A80-87D0-489D-AFEF-964E69B7186A}"/>
              </a:ext>
            </a:extLst>
          </p:cNvPr>
          <p:cNvSpPr txBox="1"/>
          <p:nvPr/>
        </p:nvSpPr>
        <p:spPr>
          <a:xfrm>
            <a:off x="6391019" y="4320802"/>
            <a:ext cx="1012407" cy="330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>
                <a:latin typeface="Roboto Slab Medium" pitchFamily="2" charset="0"/>
                <a:ea typeface="Roboto Slab Medium" pitchFamily="2" charset="0"/>
              </a:rPr>
              <a:t>Subtitle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4455FBB-2B9E-461D-8FB7-1A510BEA8D4E}"/>
              </a:ext>
            </a:extLst>
          </p:cNvPr>
          <p:cNvSpPr txBox="1"/>
          <p:nvPr/>
        </p:nvSpPr>
        <p:spPr>
          <a:xfrm>
            <a:off x="8952177" y="3911872"/>
            <a:ext cx="8518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chemeClr val="accent4"/>
                </a:solidFill>
                <a:latin typeface="Roboto Slab Medium" pitchFamily="2" charset="0"/>
                <a:ea typeface="Roboto Slab Medium" pitchFamily="2" charset="0"/>
                <a:cs typeface="Baloo 2" panose="03080502040302020200" pitchFamily="66" charset="0"/>
              </a:rPr>
              <a:t>#07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325FBFA-AAB3-4381-A558-A20A9C98B4F9}"/>
              </a:ext>
            </a:extLst>
          </p:cNvPr>
          <p:cNvSpPr txBox="1"/>
          <p:nvPr/>
        </p:nvSpPr>
        <p:spPr>
          <a:xfrm>
            <a:off x="8952177" y="4320802"/>
            <a:ext cx="1012407" cy="330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>
                <a:latin typeface="Roboto Slab Medium" pitchFamily="2" charset="0"/>
                <a:ea typeface="Roboto Slab Medium" pitchFamily="2" charset="0"/>
              </a:rPr>
              <a:t>Subtitle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02489C6-EAAA-463E-BFAB-041A8ADB163C}"/>
              </a:ext>
            </a:extLst>
          </p:cNvPr>
          <p:cNvSpPr txBox="1"/>
          <p:nvPr/>
        </p:nvSpPr>
        <p:spPr>
          <a:xfrm>
            <a:off x="8952177" y="4771453"/>
            <a:ext cx="1999381" cy="10797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, sed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tempor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Roboto Light" panose="02000000000000000000" pitchFamily="2" charset="0"/>
              <a:ea typeface="Roboto Light" panose="02000000000000000000" pitchFamily="2" charset="0"/>
              <a:cs typeface="Krub" panose="00000500000000000000" pitchFamily="2" charset="-34"/>
            </a:endParaRPr>
          </a:p>
          <a:p>
            <a:pPr>
              <a:lnSpc>
                <a:spcPct val="150000"/>
              </a:lnSpc>
            </a:pP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Roboto Light" panose="02000000000000000000" pitchFamily="2" charset="0"/>
              <a:ea typeface="Roboto Light" panose="02000000000000000000" pitchFamily="2" charset="0"/>
              <a:cs typeface="Krub" panose="00000500000000000000" pitchFamily="2" charset="-34"/>
            </a:endParaRPr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B3EA9C98-2CE4-4EEE-BC04-0C130486367E}"/>
              </a:ext>
            </a:extLst>
          </p:cNvPr>
          <p:cNvGrpSpPr/>
          <p:nvPr/>
        </p:nvGrpSpPr>
        <p:grpSpPr>
          <a:xfrm>
            <a:off x="2632974" y="4026469"/>
            <a:ext cx="510276" cy="510276"/>
            <a:chOff x="5799136" y="3372009"/>
            <a:chExt cx="728089" cy="728089"/>
          </a:xfrm>
        </p:grpSpPr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69D2FBD2-96C2-4BAE-9511-340314CCCEC4}"/>
                </a:ext>
              </a:extLst>
            </p:cNvPr>
            <p:cNvSpPr/>
            <p:nvPr/>
          </p:nvSpPr>
          <p:spPr>
            <a:xfrm>
              <a:off x="5799136" y="3372009"/>
              <a:ext cx="728089" cy="728089"/>
            </a:xfrm>
            <a:prstGeom prst="ellipse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9" name="Graphic 32" descr="Cube">
              <a:extLst>
                <a:ext uri="{FF2B5EF4-FFF2-40B4-BE49-F238E27FC236}">
                  <a16:creationId xmlns:a16="http://schemas.microsoft.com/office/drawing/2014/main" id="{AA43016B-8A98-4D09-AE98-BF68F8CD15BA}"/>
                </a:ext>
              </a:extLst>
            </p:cNvPr>
            <p:cNvGrpSpPr/>
            <p:nvPr/>
          </p:nvGrpSpPr>
          <p:grpSpPr>
            <a:xfrm>
              <a:off x="6010552" y="3582832"/>
              <a:ext cx="305099" cy="306443"/>
              <a:chOff x="5734050" y="3065621"/>
              <a:chExt cx="723900" cy="727090"/>
            </a:xfrm>
            <a:solidFill>
              <a:schemeClr val="bg1"/>
            </a:solidFill>
          </p:grpSpPr>
          <p:sp>
            <p:nvSpPr>
              <p:cNvPr id="90" name="Freeform: Shape 89">
                <a:extLst>
                  <a:ext uri="{FF2B5EF4-FFF2-40B4-BE49-F238E27FC236}">
                    <a16:creationId xmlns:a16="http://schemas.microsoft.com/office/drawing/2014/main" id="{7F1367E5-DFA1-4008-BC27-45D385B79391}"/>
                  </a:ext>
                </a:extLst>
              </p:cNvPr>
              <p:cNvSpPr/>
              <p:nvPr/>
            </p:nvSpPr>
            <p:spPr>
              <a:xfrm>
                <a:off x="5734050" y="3065621"/>
                <a:ext cx="723900" cy="727090"/>
              </a:xfrm>
              <a:custGeom>
                <a:avLst/>
                <a:gdLst>
                  <a:gd name="connsiteX0" fmla="*/ 292732 w 723900"/>
                  <a:gd name="connsiteY0" fmla="*/ 727091 h 727090"/>
                  <a:gd name="connsiteX1" fmla="*/ 723900 w 723900"/>
                  <a:gd name="connsiteY1" fmla="*/ 623021 h 727090"/>
                  <a:gd name="connsiteX2" fmla="*/ 723900 w 723900"/>
                  <a:gd name="connsiteY2" fmla="*/ 149438 h 727090"/>
                  <a:gd name="connsiteX3" fmla="*/ 410089 w 723900"/>
                  <a:gd name="connsiteY3" fmla="*/ 0 h 727090"/>
                  <a:gd name="connsiteX4" fmla="*/ 0 w 723900"/>
                  <a:gd name="connsiteY4" fmla="*/ 89478 h 727090"/>
                  <a:gd name="connsiteX5" fmla="*/ 0 w 723900"/>
                  <a:gd name="connsiteY5" fmla="*/ 569471 h 727090"/>
                  <a:gd name="connsiteX6" fmla="*/ 403165 w 723900"/>
                  <a:gd name="connsiteY6" fmla="*/ 60007 h 727090"/>
                  <a:gd name="connsiteX7" fmla="*/ 608314 w 723900"/>
                  <a:gd name="connsiteY7" fmla="*/ 157696 h 727090"/>
                  <a:gd name="connsiteX8" fmla="*/ 442236 w 723900"/>
                  <a:gd name="connsiteY8" fmla="*/ 194920 h 727090"/>
                  <a:gd name="connsiteX9" fmla="*/ 300809 w 723900"/>
                  <a:gd name="connsiteY9" fmla="*/ 226619 h 727090"/>
                  <a:gd name="connsiteX10" fmla="*/ 110128 w 723900"/>
                  <a:gd name="connsiteY10" fmla="*/ 123939 h 727090"/>
                  <a:gd name="connsiteX11" fmla="*/ 57150 w 723900"/>
                  <a:gd name="connsiteY11" fmla="*/ 535334 h 727090"/>
                  <a:gd name="connsiteX12" fmla="*/ 57150 w 723900"/>
                  <a:gd name="connsiteY12" fmla="*/ 160325 h 727090"/>
                  <a:gd name="connsiteX13" fmla="*/ 268081 w 723900"/>
                  <a:gd name="connsiteY13" fmla="*/ 273910 h 727090"/>
                  <a:gd name="connsiteX14" fmla="*/ 268081 w 723900"/>
                  <a:gd name="connsiteY14" fmla="*/ 648919 h 727090"/>
                  <a:gd name="connsiteX15" fmla="*/ 666750 w 723900"/>
                  <a:gd name="connsiteY15" fmla="*/ 578025 h 727090"/>
                  <a:gd name="connsiteX16" fmla="*/ 325231 w 723900"/>
                  <a:gd name="connsiteY16" fmla="*/ 660464 h 727090"/>
                  <a:gd name="connsiteX17" fmla="*/ 325231 w 723900"/>
                  <a:gd name="connsiteY17" fmla="*/ 279721 h 727090"/>
                  <a:gd name="connsiteX18" fmla="*/ 473669 w 723900"/>
                  <a:gd name="connsiteY18" fmla="*/ 246440 h 727090"/>
                  <a:gd name="connsiteX19" fmla="*/ 666750 w 723900"/>
                  <a:gd name="connsiteY19" fmla="*/ 203168 h 727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3900" h="727090">
                    <a:moveTo>
                      <a:pt x="292732" y="727091"/>
                    </a:moveTo>
                    <a:lnTo>
                      <a:pt x="723900" y="623021"/>
                    </a:lnTo>
                    <a:lnTo>
                      <a:pt x="723900" y="149438"/>
                    </a:lnTo>
                    <a:lnTo>
                      <a:pt x="410089" y="0"/>
                    </a:lnTo>
                    <a:lnTo>
                      <a:pt x="0" y="89478"/>
                    </a:lnTo>
                    <a:lnTo>
                      <a:pt x="0" y="569471"/>
                    </a:lnTo>
                    <a:close/>
                    <a:moveTo>
                      <a:pt x="403165" y="60007"/>
                    </a:moveTo>
                    <a:lnTo>
                      <a:pt x="608314" y="157696"/>
                    </a:lnTo>
                    <a:lnTo>
                      <a:pt x="442236" y="194920"/>
                    </a:lnTo>
                    <a:lnTo>
                      <a:pt x="300809" y="226619"/>
                    </a:lnTo>
                    <a:lnTo>
                      <a:pt x="110128" y="123939"/>
                    </a:lnTo>
                    <a:close/>
                    <a:moveTo>
                      <a:pt x="57150" y="535334"/>
                    </a:moveTo>
                    <a:lnTo>
                      <a:pt x="57150" y="160325"/>
                    </a:lnTo>
                    <a:lnTo>
                      <a:pt x="268081" y="273910"/>
                    </a:lnTo>
                    <a:lnTo>
                      <a:pt x="268081" y="648919"/>
                    </a:lnTo>
                    <a:close/>
                    <a:moveTo>
                      <a:pt x="666750" y="578025"/>
                    </a:moveTo>
                    <a:lnTo>
                      <a:pt x="325231" y="660464"/>
                    </a:lnTo>
                    <a:lnTo>
                      <a:pt x="325231" y="279721"/>
                    </a:lnTo>
                    <a:lnTo>
                      <a:pt x="473669" y="246440"/>
                    </a:lnTo>
                    <a:lnTo>
                      <a:pt x="666750" y="20316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1" name="Freeform: Shape 90">
                <a:extLst>
                  <a:ext uri="{FF2B5EF4-FFF2-40B4-BE49-F238E27FC236}">
                    <a16:creationId xmlns:a16="http://schemas.microsoft.com/office/drawing/2014/main" id="{3DC8BEFC-423B-4305-830E-49D0E9240F42}"/>
                  </a:ext>
                </a:extLst>
              </p:cNvPr>
              <p:cNvSpPr/>
              <p:nvPr/>
            </p:nvSpPr>
            <p:spPr>
              <a:xfrm>
                <a:off x="6131147" y="3145021"/>
                <a:ext cx="19050" cy="38100"/>
              </a:xfrm>
              <a:custGeom>
                <a:avLst/>
                <a:gdLst>
                  <a:gd name="connsiteX0" fmla="*/ 0 w 19050"/>
                  <a:gd name="connsiteY0" fmla="*/ 0 h 38100"/>
                  <a:gd name="connsiteX1" fmla="*/ 19050 w 19050"/>
                  <a:gd name="connsiteY1" fmla="*/ 0 h 38100"/>
                  <a:gd name="connsiteX2" fmla="*/ 19050 w 19050"/>
                  <a:gd name="connsiteY2" fmla="*/ 38100 h 38100"/>
                  <a:gd name="connsiteX3" fmla="*/ 0 w 19050"/>
                  <a:gd name="connsiteY3" fmla="*/ 3810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38100">
                    <a:moveTo>
                      <a:pt x="0" y="0"/>
                    </a:moveTo>
                    <a:lnTo>
                      <a:pt x="19050" y="0"/>
                    </a:lnTo>
                    <a:lnTo>
                      <a:pt x="19050" y="38100"/>
                    </a:lnTo>
                    <a:lnTo>
                      <a:pt x="0" y="3810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2" name="Freeform: Shape 91">
                <a:extLst>
                  <a:ext uri="{FF2B5EF4-FFF2-40B4-BE49-F238E27FC236}">
                    <a16:creationId xmlns:a16="http://schemas.microsoft.com/office/drawing/2014/main" id="{51A1EBC3-9278-47B3-A940-3AFAA6D38407}"/>
                  </a:ext>
                </a:extLst>
              </p:cNvPr>
              <p:cNvSpPr/>
              <p:nvPr/>
            </p:nvSpPr>
            <p:spPr>
              <a:xfrm>
                <a:off x="6131147" y="3345046"/>
                <a:ext cx="19050" cy="38100"/>
              </a:xfrm>
              <a:custGeom>
                <a:avLst/>
                <a:gdLst>
                  <a:gd name="connsiteX0" fmla="*/ 0 w 19050"/>
                  <a:gd name="connsiteY0" fmla="*/ 0 h 38100"/>
                  <a:gd name="connsiteX1" fmla="*/ 19050 w 19050"/>
                  <a:gd name="connsiteY1" fmla="*/ 0 h 38100"/>
                  <a:gd name="connsiteX2" fmla="*/ 19050 w 19050"/>
                  <a:gd name="connsiteY2" fmla="*/ 38100 h 38100"/>
                  <a:gd name="connsiteX3" fmla="*/ 0 w 19050"/>
                  <a:gd name="connsiteY3" fmla="*/ 3810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38100">
                    <a:moveTo>
                      <a:pt x="0" y="0"/>
                    </a:moveTo>
                    <a:lnTo>
                      <a:pt x="19050" y="0"/>
                    </a:lnTo>
                    <a:lnTo>
                      <a:pt x="19050" y="38100"/>
                    </a:lnTo>
                    <a:lnTo>
                      <a:pt x="0" y="3810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3" name="Freeform: Shape 92">
                <a:extLst>
                  <a:ext uri="{FF2B5EF4-FFF2-40B4-BE49-F238E27FC236}">
                    <a16:creationId xmlns:a16="http://schemas.microsoft.com/office/drawing/2014/main" id="{1734A4F2-9F11-4023-81A1-2C62E52B724C}"/>
                  </a:ext>
                </a:extLst>
              </p:cNvPr>
              <p:cNvSpPr/>
              <p:nvPr/>
            </p:nvSpPr>
            <p:spPr>
              <a:xfrm>
                <a:off x="6131147" y="3411721"/>
                <a:ext cx="19050" cy="38100"/>
              </a:xfrm>
              <a:custGeom>
                <a:avLst/>
                <a:gdLst>
                  <a:gd name="connsiteX0" fmla="*/ 0 w 19050"/>
                  <a:gd name="connsiteY0" fmla="*/ 0 h 38100"/>
                  <a:gd name="connsiteX1" fmla="*/ 19050 w 19050"/>
                  <a:gd name="connsiteY1" fmla="*/ 0 h 38100"/>
                  <a:gd name="connsiteX2" fmla="*/ 19050 w 19050"/>
                  <a:gd name="connsiteY2" fmla="*/ 38100 h 38100"/>
                  <a:gd name="connsiteX3" fmla="*/ 0 w 19050"/>
                  <a:gd name="connsiteY3" fmla="*/ 3810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38100">
                    <a:moveTo>
                      <a:pt x="0" y="0"/>
                    </a:moveTo>
                    <a:lnTo>
                      <a:pt x="19050" y="0"/>
                    </a:lnTo>
                    <a:lnTo>
                      <a:pt x="19050" y="38100"/>
                    </a:lnTo>
                    <a:lnTo>
                      <a:pt x="0" y="3810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4" name="Freeform: Shape 93">
                <a:extLst>
                  <a:ext uri="{FF2B5EF4-FFF2-40B4-BE49-F238E27FC236}">
                    <a16:creationId xmlns:a16="http://schemas.microsoft.com/office/drawing/2014/main" id="{03150DF1-9F26-4A11-8B4D-6E9B55A3E999}"/>
                  </a:ext>
                </a:extLst>
              </p:cNvPr>
              <p:cNvSpPr/>
              <p:nvPr/>
            </p:nvSpPr>
            <p:spPr>
              <a:xfrm>
                <a:off x="6131147" y="3211696"/>
                <a:ext cx="19050" cy="38100"/>
              </a:xfrm>
              <a:custGeom>
                <a:avLst/>
                <a:gdLst>
                  <a:gd name="connsiteX0" fmla="*/ 0 w 19050"/>
                  <a:gd name="connsiteY0" fmla="*/ 0 h 38100"/>
                  <a:gd name="connsiteX1" fmla="*/ 19050 w 19050"/>
                  <a:gd name="connsiteY1" fmla="*/ 0 h 38100"/>
                  <a:gd name="connsiteX2" fmla="*/ 19050 w 19050"/>
                  <a:gd name="connsiteY2" fmla="*/ 38100 h 38100"/>
                  <a:gd name="connsiteX3" fmla="*/ 0 w 19050"/>
                  <a:gd name="connsiteY3" fmla="*/ 3810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38100">
                    <a:moveTo>
                      <a:pt x="0" y="0"/>
                    </a:moveTo>
                    <a:lnTo>
                      <a:pt x="19050" y="0"/>
                    </a:lnTo>
                    <a:lnTo>
                      <a:pt x="19050" y="38100"/>
                    </a:lnTo>
                    <a:lnTo>
                      <a:pt x="0" y="3810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5" name="Freeform: Shape 94">
                <a:extLst>
                  <a:ext uri="{FF2B5EF4-FFF2-40B4-BE49-F238E27FC236}">
                    <a16:creationId xmlns:a16="http://schemas.microsoft.com/office/drawing/2014/main" id="{7A85BB10-1DD0-44E6-BC02-0DBBFE8069BB}"/>
                  </a:ext>
                </a:extLst>
              </p:cNvPr>
              <p:cNvSpPr/>
              <p:nvPr/>
            </p:nvSpPr>
            <p:spPr>
              <a:xfrm>
                <a:off x="6131147" y="3478396"/>
                <a:ext cx="19050" cy="38100"/>
              </a:xfrm>
              <a:custGeom>
                <a:avLst/>
                <a:gdLst>
                  <a:gd name="connsiteX0" fmla="*/ 0 w 19050"/>
                  <a:gd name="connsiteY0" fmla="*/ 0 h 38100"/>
                  <a:gd name="connsiteX1" fmla="*/ 19050 w 19050"/>
                  <a:gd name="connsiteY1" fmla="*/ 0 h 38100"/>
                  <a:gd name="connsiteX2" fmla="*/ 19050 w 19050"/>
                  <a:gd name="connsiteY2" fmla="*/ 38100 h 38100"/>
                  <a:gd name="connsiteX3" fmla="*/ 0 w 19050"/>
                  <a:gd name="connsiteY3" fmla="*/ 3810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38100">
                    <a:moveTo>
                      <a:pt x="0" y="0"/>
                    </a:moveTo>
                    <a:lnTo>
                      <a:pt x="19050" y="0"/>
                    </a:lnTo>
                    <a:lnTo>
                      <a:pt x="19050" y="38100"/>
                    </a:lnTo>
                    <a:lnTo>
                      <a:pt x="0" y="3810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6" name="Freeform: Shape 95">
                <a:extLst>
                  <a:ext uri="{FF2B5EF4-FFF2-40B4-BE49-F238E27FC236}">
                    <a16:creationId xmlns:a16="http://schemas.microsoft.com/office/drawing/2014/main" id="{17AE7A40-9DD3-4829-82B4-36A7443C07EA}"/>
                  </a:ext>
                </a:extLst>
              </p:cNvPr>
              <p:cNvSpPr/>
              <p:nvPr/>
            </p:nvSpPr>
            <p:spPr>
              <a:xfrm rot="-3939360">
                <a:off x="6281896" y="3584680"/>
                <a:ext cx="19049" cy="38099"/>
              </a:xfrm>
              <a:custGeom>
                <a:avLst/>
                <a:gdLst>
                  <a:gd name="connsiteX0" fmla="*/ 0 w 19049"/>
                  <a:gd name="connsiteY0" fmla="*/ 0 h 38099"/>
                  <a:gd name="connsiteX1" fmla="*/ 19050 w 19049"/>
                  <a:gd name="connsiteY1" fmla="*/ 0 h 38099"/>
                  <a:gd name="connsiteX2" fmla="*/ 19050 w 19049"/>
                  <a:gd name="connsiteY2" fmla="*/ 38100 h 38099"/>
                  <a:gd name="connsiteX3" fmla="*/ 0 w 19049"/>
                  <a:gd name="connsiteY3" fmla="*/ 38100 h 38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49" h="38099">
                    <a:moveTo>
                      <a:pt x="0" y="0"/>
                    </a:moveTo>
                    <a:lnTo>
                      <a:pt x="19050" y="0"/>
                    </a:lnTo>
                    <a:lnTo>
                      <a:pt x="19050" y="38100"/>
                    </a:lnTo>
                    <a:lnTo>
                      <a:pt x="0" y="3810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7" name="Freeform: Shape 96">
                <a:extLst>
                  <a:ext uri="{FF2B5EF4-FFF2-40B4-BE49-F238E27FC236}">
                    <a16:creationId xmlns:a16="http://schemas.microsoft.com/office/drawing/2014/main" id="{DDD13E44-F094-484A-AD92-201E5C3E5902}"/>
                  </a:ext>
                </a:extLst>
              </p:cNvPr>
              <p:cNvSpPr/>
              <p:nvPr/>
            </p:nvSpPr>
            <p:spPr>
              <a:xfrm rot="-737520">
                <a:off x="6087849" y="3533384"/>
                <a:ext cx="38099" cy="19049"/>
              </a:xfrm>
              <a:custGeom>
                <a:avLst/>
                <a:gdLst>
                  <a:gd name="connsiteX0" fmla="*/ 0 w 38099"/>
                  <a:gd name="connsiteY0" fmla="*/ 0 h 19049"/>
                  <a:gd name="connsiteX1" fmla="*/ 38100 w 38099"/>
                  <a:gd name="connsiteY1" fmla="*/ 0 h 19049"/>
                  <a:gd name="connsiteX2" fmla="*/ 38100 w 38099"/>
                  <a:gd name="connsiteY2" fmla="*/ 19050 h 19049"/>
                  <a:gd name="connsiteX3" fmla="*/ 0 w 38099"/>
                  <a:gd name="connsiteY3" fmla="*/ 19050 h 19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099" h="19049">
                    <a:moveTo>
                      <a:pt x="0" y="0"/>
                    </a:moveTo>
                    <a:lnTo>
                      <a:pt x="38100" y="0"/>
                    </a:lnTo>
                    <a:lnTo>
                      <a:pt x="38100" y="19050"/>
                    </a:lnTo>
                    <a:lnTo>
                      <a:pt x="0" y="190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8" name="Freeform: Shape 97">
                <a:extLst>
                  <a:ext uri="{FF2B5EF4-FFF2-40B4-BE49-F238E27FC236}">
                    <a16:creationId xmlns:a16="http://schemas.microsoft.com/office/drawing/2014/main" id="{E6821FD8-855F-49E2-8221-D6339A262A09}"/>
                  </a:ext>
                </a:extLst>
              </p:cNvPr>
              <p:cNvSpPr/>
              <p:nvPr/>
            </p:nvSpPr>
            <p:spPr>
              <a:xfrm rot="-737520">
                <a:off x="5827282" y="3590239"/>
                <a:ext cx="38099" cy="19049"/>
              </a:xfrm>
              <a:custGeom>
                <a:avLst/>
                <a:gdLst>
                  <a:gd name="connsiteX0" fmla="*/ 0 w 38099"/>
                  <a:gd name="connsiteY0" fmla="*/ 0 h 19049"/>
                  <a:gd name="connsiteX1" fmla="*/ 38100 w 38099"/>
                  <a:gd name="connsiteY1" fmla="*/ 0 h 19049"/>
                  <a:gd name="connsiteX2" fmla="*/ 38100 w 38099"/>
                  <a:gd name="connsiteY2" fmla="*/ 19050 h 19049"/>
                  <a:gd name="connsiteX3" fmla="*/ 0 w 38099"/>
                  <a:gd name="connsiteY3" fmla="*/ 19050 h 19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099" h="19049">
                    <a:moveTo>
                      <a:pt x="0" y="0"/>
                    </a:moveTo>
                    <a:lnTo>
                      <a:pt x="38100" y="0"/>
                    </a:lnTo>
                    <a:lnTo>
                      <a:pt x="38100" y="19050"/>
                    </a:lnTo>
                    <a:lnTo>
                      <a:pt x="0" y="190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9" name="Freeform: Shape 98">
                <a:extLst>
                  <a:ext uri="{FF2B5EF4-FFF2-40B4-BE49-F238E27FC236}">
                    <a16:creationId xmlns:a16="http://schemas.microsoft.com/office/drawing/2014/main" id="{E5C4110E-0713-4A25-8788-38B54BD6CA7E}"/>
                  </a:ext>
                </a:extLst>
              </p:cNvPr>
              <p:cNvSpPr/>
              <p:nvPr/>
            </p:nvSpPr>
            <p:spPr>
              <a:xfrm rot="-3939779">
                <a:off x="6221139" y="3557208"/>
                <a:ext cx="19049" cy="38090"/>
              </a:xfrm>
              <a:custGeom>
                <a:avLst/>
                <a:gdLst>
                  <a:gd name="connsiteX0" fmla="*/ 0 w 19049"/>
                  <a:gd name="connsiteY0" fmla="*/ 0 h 38090"/>
                  <a:gd name="connsiteX1" fmla="*/ 19050 w 19049"/>
                  <a:gd name="connsiteY1" fmla="*/ 0 h 38090"/>
                  <a:gd name="connsiteX2" fmla="*/ 19050 w 19049"/>
                  <a:gd name="connsiteY2" fmla="*/ 38090 h 38090"/>
                  <a:gd name="connsiteX3" fmla="*/ 0 w 19049"/>
                  <a:gd name="connsiteY3" fmla="*/ 38090 h 38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49" h="38090">
                    <a:moveTo>
                      <a:pt x="0" y="0"/>
                    </a:moveTo>
                    <a:lnTo>
                      <a:pt x="19050" y="0"/>
                    </a:lnTo>
                    <a:lnTo>
                      <a:pt x="19050" y="38090"/>
                    </a:lnTo>
                    <a:lnTo>
                      <a:pt x="0" y="3809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0" name="Freeform: Shape 99">
                <a:extLst>
                  <a:ext uri="{FF2B5EF4-FFF2-40B4-BE49-F238E27FC236}">
                    <a16:creationId xmlns:a16="http://schemas.microsoft.com/office/drawing/2014/main" id="{719BF777-4510-414B-AEE7-773963673357}"/>
                  </a:ext>
                </a:extLst>
              </p:cNvPr>
              <p:cNvSpPr/>
              <p:nvPr/>
            </p:nvSpPr>
            <p:spPr>
              <a:xfrm rot="-3939360">
                <a:off x="6342643" y="3612163"/>
                <a:ext cx="19049" cy="38099"/>
              </a:xfrm>
              <a:custGeom>
                <a:avLst/>
                <a:gdLst>
                  <a:gd name="connsiteX0" fmla="*/ 0 w 19049"/>
                  <a:gd name="connsiteY0" fmla="*/ 0 h 38099"/>
                  <a:gd name="connsiteX1" fmla="*/ 19050 w 19049"/>
                  <a:gd name="connsiteY1" fmla="*/ 0 h 38099"/>
                  <a:gd name="connsiteX2" fmla="*/ 19050 w 19049"/>
                  <a:gd name="connsiteY2" fmla="*/ 38100 h 38099"/>
                  <a:gd name="connsiteX3" fmla="*/ 0 w 19049"/>
                  <a:gd name="connsiteY3" fmla="*/ 38100 h 38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49" h="38099">
                    <a:moveTo>
                      <a:pt x="0" y="0"/>
                    </a:moveTo>
                    <a:lnTo>
                      <a:pt x="19050" y="0"/>
                    </a:lnTo>
                    <a:lnTo>
                      <a:pt x="19050" y="38100"/>
                    </a:lnTo>
                    <a:lnTo>
                      <a:pt x="0" y="3810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1" name="Freeform: Shape 100">
                <a:extLst>
                  <a:ext uri="{FF2B5EF4-FFF2-40B4-BE49-F238E27FC236}">
                    <a16:creationId xmlns:a16="http://schemas.microsoft.com/office/drawing/2014/main" id="{DE1A5836-8B27-4992-846F-8F8265EF3BC9}"/>
                  </a:ext>
                </a:extLst>
              </p:cNvPr>
              <p:cNvSpPr/>
              <p:nvPr/>
            </p:nvSpPr>
            <p:spPr>
              <a:xfrm rot="-3939779">
                <a:off x="6160406" y="3529720"/>
                <a:ext cx="19049" cy="38099"/>
              </a:xfrm>
              <a:custGeom>
                <a:avLst/>
                <a:gdLst>
                  <a:gd name="connsiteX0" fmla="*/ 0 w 19049"/>
                  <a:gd name="connsiteY0" fmla="*/ 0 h 38099"/>
                  <a:gd name="connsiteX1" fmla="*/ 19050 w 19049"/>
                  <a:gd name="connsiteY1" fmla="*/ 0 h 38099"/>
                  <a:gd name="connsiteX2" fmla="*/ 19050 w 19049"/>
                  <a:gd name="connsiteY2" fmla="*/ 38100 h 38099"/>
                  <a:gd name="connsiteX3" fmla="*/ 0 w 19049"/>
                  <a:gd name="connsiteY3" fmla="*/ 38100 h 38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49" h="38099">
                    <a:moveTo>
                      <a:pt x="0" y="0"/>
                    </a:moveTo>
                    <a:lnTo>
                      <a:pt x="19050" y="0"/>
                    </a:lnTo>
                    <a:lnTo>
                      <a:pt x="19050" y="38100"/>
                    </a:lnTo>
                    <a:lnTo>
                      <a:pt x="0" y="3810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2" name="Freeform: Shape 101">
                <a:extLst>
                  <a:ext uri="{FF2B5EF4-FFF2-40B4-BE49-F238E27FC236}">
                    <a16:creationId xmlns:a16="http://schemas.microsoft.com/office/drawing/2014/main" id="{99B99D89-03E7-41A1-A9D7-92C0DBA78B5F}"/>
                  </a:ext>
                </a:extLst>
              </p:cNvPr>
              <p:cNvSpPr/>
              <p:nvPr/>
            </p:nvSpPr>
            <p:spPr>
              <a:xfrm rot="-737520">
                <a:off x="5892419" y="3576030"/>
                <a:ext cx="38099" cy="19049"/>
              </a:xfrm>
              <a:custGeom>
                <a:avLst/>
                <a:gdLst>
                  <a:gd name="connsiteX0" fmla="*/ 0 w 38099"/>
                  <a:gd name="connsiteY0" fmla="*/ 0 h 19049"/>
                  <a:gd name="connsiteX1" fmla="*/ 38100 w 38099"/>
                  <a:gd name="connsiteY1" fmla="*/ 0 h 19049"/>
                  <a:gd name="connsiteX2" fmla="*/ 38100 w 38099"/>
                  <a:gd name="connsiteY2" fmla="*/ 19050 h 19049"/>
                  <a:gd name="connsiteX3" fmla="*/ 0 w 38099"/>
                  <a:gd name="connsiteY3" fmla="*/ 19050 h 19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099" h="19049">
                    <a:moveTo>
                      <a:pt x="0" y="0"/>
                    </a:moveTo>
                    <a:lnTo>
                      <a:pt x="38100" y="0"/>
                    </a:lnTo>
                    <a:lnTo>
                      <a:pt x="38100" y="19050"/>
                    </a:lnTo>
                    <a:lnTo>
                      <a:pt x="0" y="190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3" name="Freeform: Shape 102">
                <a:extLst>
                  <a:ext uri="{FF2B5EF4-FFF2-40B4-BE49-F238E27FC236}">
                    <a16:creationId xmlns:a16="http://schemas.microsoft.com/office/drawing/2014/main" id="{ADA0D77F-A708-4A35-8A6C-404AA5A7DB33}"/>
                  </a:ext>
                </a:extLst>
              </p:cNvPr>
              <p:cNvSpPr/>
              <p:nvPr/>
            </p:nvSpPr>
            <p:spPr>
              <a:xfrm rot="-737520">
                <a:off x="5957566" y="3561821"/>
                <a:ext cx="38099" cy="19049"/>
              </a:xfrm>
              <a:custGeom>
                <a:avLst/>
                <a:gdLst>
                  <a:gd name="connsiteX0" fmla="*/ 0 w 38099"/>
                  <a:gd name="connsiteY0" fmla="*/ 0 h 19049"/>
                  <a:gd name="connsiteX1" fmla="*/ 38100 w 38099"/>
                  <a:gd name="connsiteY1" fmla="*/ 0 h 19049"/>
                  <a:gd name="connsiteX2" fmla="*/ 38100 w 38099"/>
                  <a:gd name="connsiteY2" fmla="*/ 19050 h 19049"/>
                  <a:gd name="connsiteX3" fmla="*/ 0 w 38099"/>
                  <a:gd name="connsiteY3" fmla="*/ 19050 h 19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099" h="19049">
                    <a:moveTo>
                      <a:pt x="0" y="0"/>
                    </a:moveTo>
                    <a:lnTo>
                      <a:pt x="38100" y="0"/>
                    </a:lnTo>
                    <a:lnTo>
                      <a:pt x="38100" y="19050"/>
                    </a:lnTo>
                    <a:lnTo>
                      <a:pt x="0" y="190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F6998917-510E-4E85-BAE6-27C4C98FA4C4}"/>
              </a:ext>
            </a:extLst>
          </p:cNvPr>
          <p:cNvGrpSpPr/>
          <p:nvPr/>
        </p:nvGrpSpPr>
        <p:grpSpPr>
          <a:xfrm>
            <a:off x="5189329" y="4023535"/>
            <a:ext cx="516146" cy="516144"/>
            <a:chOff x="7092471" y="3829182"/>
            <a:chExt cx="815290" cy="815290"/>
          </a:xfrm>
        </p:grpSpPr>
        <p:sp>
          <p:nvSpPr>
            <p:cNvPr id="105" name="Oval 104">
              <a:extLst>
                <a:ext uri="{FF2B5EF4-FFF2-40B4-BE49-F238E27FC236}">
                  <a16:creationId xmlns:a16="http://schemas.microsoft.com/office/drawing/2014/main" id="{15BBE8FA-E113-43FF-B2EA-07C36123D6A8}"/>
                </a:ext>
              </a:extLst>
            </p:cNvPr>
            <p:cNvSpPr/>
            <p:nvPr/>
          </p:nvSpPr>
          <p:spPr>
            <a:xfrm>
              <a:off x="7092471" y="3829182"/>
              <a:ext cx="815290" cy="815290"/>
            </a:xfrm>
            <a:prstGeom prst="ellipse">
              <a:avLst/>
            </a:prstGeom>
            <a:solidFill>
              <a:schemeClr val="accent3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Graphic 82" descr="Test tubes">
              <a:extLst>
                <a:ext uri="{FF2B5EF4-FFF2-40B4-BE49-F238E27FC236}">
                  <a16:creationId xmlns:a16="http://schemas.microsoft.com/office/drawing/2014/main" id="{0CAE9248-27B5-4452-B1F7-A2E6193F1041}"/>
                </a:ext>
              </a:extLst>
            </p:cNvPr>
            <p:cNvSpPr/>
            <p:nvPr/>
          </p:nvSpPr>
          <p:spPr>
            <a:xfrm>
              <a:off x="7291873" y="4061696"/>
              <a:ext cx="416486" cy="350263"/>
            </a:xfrm>
            <a:custGeom>
              <a:avLst/>
              <a:gdLst>
                <a:gd name="connsiteX0" fmla="*/ 800100 w 838200"/>
                <a:gd name="connsiteY0" fmla="*/ 647772 h 704922"/>
                <a:gd name="connsiteX1" fmla="*/ 800100 w 838200"/>
                <a:gd name="connsiteY1" fmla="*/ 114372 h 704922"/>
                <a:gd name="connsiteX2" fmla="*/ 762000 w 838200"/>
                <a:gd name="connsiteY2" fmla="*/ 114372 h 704922"/>
                <a:gd name="connsiteX3" fmla="*/ 762000 w 838200"/>
                <a:gd name="connsiteY3" fmla="*/ 200097 h 704922"/>
                <a:gd name="connsiteX4" fmla="*/ 704850 w 838200"/>
                <a:gd name="connsiteY4" fmla="*/ 200097 h 704922"/>
                <a:gd name="connsiteX5" fmla="*/ 704850 w 838200"/>
                <a:gd name="connsiteY5" fmla="*/ 66747 h 704922"/>
                <a:gd name="connsiteX6" fmla="*/ 709613 w 838200"/>
                <a:gd name="connsiteY6" fmla="*/ 37220 h 704922"/>
                <a:gd name="connsiteX7" fmla="*/ 723900 w 838200"/>
                <a:gd name="connsiteY7" fmla="*/ 18170 h 704922"/>
                <a:gd name="connsiteX8" fmla="*/ 704850 w 838200"/>
                <a:gd name="connsiteY8" fmla="*/ 72 h 704922"/>
                <a:gd name="connsiteX9" fmla="*/ 704850 w 838200"/>
                <a:gd name="connsiteY9" fmla="*/ 72 h 704922"/>
                <a:gd name="connsiteX10" fmla="*/ 553403 w 838200"/>
                <a:gd name="connsiteY10" fmla="*/ 72 h 704922"/>
                <a:gd name="connsiteX11" fmla="*/ 533400 w 838200"/>
                <a:gd name="connsiteY11" fmla="*/ 18170 h 704922"/>
                <a:gd name="connsiteX12" fmla="*/ 547688 w 838200"/>
                <a:gd name="connsiteY12" fmla="*/ 37220 h 704922"/>
                <a:gd name="connsiteX13" fmla="*/ 552450 w 838200"/>
                <a:gd name="connsiteY13" fmla="*/ 66747 h 704922"/>
                <a:gd name="connsiteX14" fmla="*/ 552450 w 838200"/>
                <a:gd name="connsiteY14" fmla="*/ 200097 h 704922"/>
                <a:gd name="connsiteX15" fmla="*/ 495300 w 838200"/>
                <a:gd name="connsiteY15" fmla="*/ 200097 h 704922"/>
                <a:gd name="connsiteX16" fmla="*/ 495300 w 838200"/>
                <a:gd name="connsiteY16" fmla="*/ 66747 h 704922"/>
                <a:gd name="connsiteX17" fmla="*/ 500063 w 838200"/>
                <a:gd name="connsiteY17" fmla="*/ 37220 h 704922"/>
                <a:gd name="connsiteX18" fmla="*/ 514350 w 838200"/>
                <a:gd name="connsiteY18" fmla="*/ 18170 h 704922"/>
                <a:gd name="connsiteX19" fmla="*/ 495300 w 838200"/>
                <a:gd name="connsiteY19" fmla="*/ 72 h 704922"/>
                <a:gd name="connsiteX20" fmla="*/ 495300 w 838200"/>
                <a:gd name="connsiteY20" fmla="*/ 72 h 704922"/>
                <a:gd name="connsiteX21" fmla="*/ 343853 w 838200"/>
                <a:gd name="connsiteY21" fmla="*/ 72 h 704922"/>
                <a:gd name="connsiteX22" fmla="*/ 323850 w 838200"/>
                <a:gd name="connsiteY22" fmla="*/ 18170 h 704922"/>
                <a:gd name="connsiteX23" fmla="*/ 338138 w 838200"/>
                <a:gd name="connsiteY23" fmla="*/ 37220 h 704922"/>
                <a:gd name="connsiteX24" fmla="*/ 342900 w 838200"/>
                <a:gd name="connsiteY24" fmla="*/ 66747 h 704922"/>
                <a:gd name="connsiteX25" fmla="*/ 342900 w 838200"/>
                <a:gd name="connsiteY25" fmla="*/ 200097 h 704922"/>
                <a:gd name="connsiteX26" fmla="*/ 285750 w 838200"/>
                <a:gd name="connsiteY26" fmla="*/ 200097 h 704922"/>
                <a:gd name="connsiteX27" fmla="*/ 285750 w 838200"/>
                <a:gd name="connsiteY27" fmla="*/ 66747 h 704922"/>
                <a:gd name="connsiteX28" fmla="*/ 290513 w 838200"/>
                <a:gd name="connsiteY28" fmla="*/ 37220 h 704922"/>
                <a:gd name="connsiteX29" fmla="*/ 304800 w 838200"/>
                <a:gd name="connsiteY29" fmla="*/ 18170 h 704922"/>
                <a:gd name="connsiteX30" fmla="*/ 285750 w 838200"/>
                <a:gd name="connsiteY30" fmla="*/ 72 h 704922"/>
                <a:gd name="connsiteX31" fmla="*/ 285750 w 838200"/>
                <a:gd name="connsiteY31" fmla="*/ 72 h 704922"/>
                <a:gd name="connsiteX32" fmla="*/ 134303 w 838200"/>
                <a:gd name="connsiteY32" fmla="*/ 72 h 704922"/>
                <a:gd name="connsiteX33" fmla="*/ 114300 w 838200"/>
                <a:gd name="connsiteY33" fmla="*/ 18170 h 704922"/>
                <a:gd name="connsiteX34" fmla="*/ 128588 w 838200"/>
                <a:gd name="connsiteY34" fmla="*/ 37220 h 704922"/>
                <a:gd name="connsiteX35" fmla="*/ 133350 w 838200"/>
                <a:gd name="connsiteY35" fmla="*/ 66747 h 704922"/>
                <a:gd name="connsiteX36" fmla="*/ 133350 w 838200"/>
                <a:gd name="connsiteY36" fmla="*/ 200097 h 704922"/>
                <a:gd name="connsiteX37" fmla="*/ 76200 w 838200"/>
                <a:gd name="connsiteY37" fmla="*/ 200097 h 704922"/>
                <a:gd name="connsiteX38" fmla="*/ 76200 w 838200"/>
                <a:gd name="connsiteY38" fmla="*/ 114372 h 704922"/>
                <a:gd name="connsiteX39" fmla="*/ 38100 w 838200"/>
                <a:gd name="connsiteY39" fmla="*/ 114372 h 704922"/>
                <a:gd name="connsiteX40" fmla="*/ 38100 w 838200"/>
                <a:gd name="connsiteY40" fmla="*/ 647772 h 704922"/>
                <a:gd name="connsiteX41" fmla="*/ 0 w 838200"/>
                <a:gd name="connsiteY41" fmla="*/ 647772 h 704922"/>
                <a:gd name="connsiteX42" fmla="*/ 0 w 838200"/>
                <a:gd name="connsiteY42" fmla="*/ 704922 h 704922"/>
                <a:gd name="connsiteX43" fmla="*/ 838200 w 838200"/>
                <a:gd name="connsiteY43" fmla="*/ 704922 h 704922"/>
                <a:gd name="connsiteX44" fmla="*/ 838200 w 838200"/>
                <a:gd name="connsiteY44" fmla="*/ 647772 h 704922"/>
                <a:gd name="connsiteX45" fmla="*/ 800100 w 838200"/>
                <a:gd name="connsiteY45" fmla="*/ 647772 h 704922"/>
                <a:gd name="connsiteX46" fmla="*/ 669608 w 838200"/>
                <a:gd name="connsiteY46" fmla="*/ 38172 h 704922"/>
                <a:gd name="connsiteX47" fmla="*/ 666750 w 838200"/>
                <a:gd name="connsiteY47" fmla="*/ 66747 h 704922"/>
                <a:gd name="connsiteX48" fmla="*/ 666750 w 838200"/>
                <a:gd name="connsiteY48" fmla="*/ 152472 h 704922"/>
                <a:gd name="connsiteX49" fmla="*/ 628650 w 838200"/>
                <a:gd name="connsiteY49" fmla="*/ 142947 h 704922"/>
                <a:gd name="connsiteX50" fmla="*/ 590550 w 838200"/>
                <a:gd name="connsiteY50" fmla="*/ 152472 h 704922"/>
                <a:gd name="connsiteX51" fmla="*/ 590550 w 838200"/>
                <a:gd name="connsiteY51" fmla="*/ 66747 h 704922"/>
                <a:gd name="connsiteX52" fmla="*/ 587693 w 838200"/>
                <a:gd name="connsiteY52" fmla="*/ 38172 h 704922"/>
                <a:gd name="connsiteX53" fmla="*/ 669608 w 838200"/>
                <a:gd name="connsiteY53" fmla="*/ 38172 h 704922"/>
                <a:gd name="connsiteX54" fmla="*/ 460058 w 838200"/>
                <a:gd name="connsiteY54" fmla="*/ 38172 h 704922"/>
                <a:gd name="connsiteX55" fmla="*/ 457200 w 838200"/>
                <a:gd name="connsiteY55" fmla="*/ 66747 h 704922"/>
                <a:gd name="connsiteX56" fmla="*/ 457200 w 838200"/>
                <a:gd name="connsiteY56" fmla="*/ 152472 h 704922"/>
                <a:gd name="connsiteX57" fmla="*/ 419100 w 838200"/>
                <a:gd name="connsiteY57" fmla="*/ 142947 h 704922"/>
                <a:gd name="connsiteX58" fmla="*/ 381000 w 838200"/>
                <a:gd name="connsiteY58" fmla="*/ 152472 h 704922"/>
                <a:gd name="connsiteX59" fmla="*/ 381000 w 838200"/>
                <a:gd name="connsiteY59" fmla="*/ 66747 h 704922"/>
                <a:gd name="connsiteX60" fmla="*/ 378143 w 838200"/>
                <a:gd name="connsiteY60" fmla="*/ 38172 h 704922"/>
                <a:gd name="connsiteX61" fmla="*/ 460058 w 838200"/>
                <a:gd name="connsiteY61" fmla="*/ 38172 h 704922"/>
                <a:gd name="connsiteX62" fmla="*/ 250508 w 838200"/>
                <a:gd name="connsiteY62" fmla="*/ 38172 h 704922"/>
                <a:gd name="connsiteX63" fmla="*/ 247650 w 838200"/>
                <a:gd name="connsiteY63" fmla="*/ 66747 h 704922"/>
                <a:gd name="connsiteX64" fmla="*/ 247650 w 838200"/>
                <a:gd name="connsiteY64" fmla="*/ 152472 h 704922"/>
                <a:gd name="connsiteX65" fmla="*/ 209550 w 838200"/>
                <a:gd name="connsiteY65" fmla="*/ 142947 h 704922"/>
                <a:gd name="connsiteX66" fmla="*/ 171450 w 838200"/>
                <a:gd name="connsiteY66" fmla="*/ 152472 h 704922"/>
                <a:gd name="connsiteX67" fmla="*/ 171450 w 838200"/>
                <a:gd name="connsiteY67" fmla="*/ 66747 h 704922"/>
                <a:gd name="connsiteX68" fmla="*/ 168593 w 838200"/>
                <a:gd name="connsiteY68" fmla="*/ 38172 h 704922"/>
                <a:gd name="connsiteX69" fmla="*/ 250508 w 838200"/>
                <a:gd name="connsiteY69" fmla="*/ 38172 h 704922"/>
                <a:gd name="connsiteX70" fmla="*/ 762000 w 838200"/>
                <a:gd name="connsiteY70" fmla="*/ 647772 h 704922"/>
                <a:gd name="connsiteX71" fmla="*/ 76200 w 838200"/>
                <a:gd name="connsiteY71" fmla="*/ 647772 h 704922"/>
                <a:gd name="connsiteX72" fmla="*/ 76200 w 838200"/>
                <a:gd name="connsiteY72" fmla="*/ 238197 h 704922"/>
                <a:gd name="connsiteX73" fmla="*/ 133350 w 838200"/>
                <a:gd name="connsiteY73" fmla="*/ 238197 h 704922"/>
                <a:gd name="connsiteX74" fmla="*/ 133350 w 838200"/>
                <a:gd name="connsiteY74" fmla="*/ 533472 h 704922"/>
                <a:gd name="connsiteX75" fmla="*/ 209550 w 838200"/>
                <a:gd name="connsiteY75" fmla="*/ 609672 h 704922"/>
                <a:gd name="connsiteX76" fmla="*/ 285750 w 838200"/>
                <a:gd name="connsiteY76" fmla="*/ 533472 h 704922"/>
                <a:gd name="connsiteX77" fmla="*/ 285750 w 838200"/>
                <a:gd name="connsiteY77" fmla="*/ 238197 h 704922"/>
                <a:gd name="connsiteX78" fmla="*/ 342900 w 838200"/>
                <a:gd name="connsiteY78" fmla="*/ 238197 h 704922"/>
                <a:gd name="connsiteX79" fmla="*/ 342900 w 838200"/>
                <a:gd name="connsiteY79" fmla="*/ 533472 h 704922"/>
                <a:gd name="connsiteX80" fmla="*/ 419100 w 838200"/>
                <a:gd name="connsiteY80" fmla="*/ 609672 h 704922"/>
                <a:gd name="connsiteX81" fmla="*/ 495300 w 838200"/>
                <a:gd name="connsiteY81" fmla="*/ 533472 h 704922"/>
                <a:gd name="connsiteX82" fmla="*/ 495300 w 838200"/>
                <a:gd name="connsiteY82" fmla="*/ 238197 h 704922"/>
                <a:gd name="connsiteX83" fmla="*/ 552450 w 838200"/>
                <a:gd name="connsiteY83" fmla="*/ 238197 h 704922"/>
                <a:gd name="connsiteX84" fmla="*/ 552450 w 838200"/>
                <a:gd name="connsiteY84" fmla="*/ 533472 h 704922"/>
                <a:gd name="connsiteX85" fmla="*/ 628650 w 838200"/>
                <a:gd name="connsiteY85" fmla="*/ 609672 h 704922"/>
                <a:gd name="connsiteX86" fmla="*/ 704850 w 838200"/>
                <a:gd name="connsiteY86" fmla="*/ 533472 h 704922"/>
                <a:gd name="connsiteX87" fmla="*/ 704850 w 838200"/>
                <a:gd name="connsiteY87" fmla="*/ 238197 h 704922"/>
                <a:gd name="connsiteX88" fmla="*/ 762000 w 838200"/>
                <a:gd name="connsiteY88" fmla="*/ 238197 h 704922"/>
                <a:gd name="connsiteX89" fmla="*/ 762000 w 838200"/>
                <a:gd name="connsiteY89" fmla="*/ 647772 h 704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838200" h="704922">
                  <a:moveTo>
                    <a:pt x="800100" y="647772"/>
                  </a:moveTo>
                  <a:lnTo>
                    <a:pt x="800100" y="114372"/>
                  </a:lnTo>
                  <a:lnTo>
                    <a:pt x="762000" y="114372"/>
                  </a:lnTo>
                  <a:lnTo>
                    <a:pt x="762000" y="200097"/>
                  </a:lnTo>
                  <a:lnTo>
                    <a:pt x="704850" y="200097"/>
                  </a:lnTo>
                  <a:lnTo>
                    <a:pt x="704850" y="66747"/>
                  </a:lnTo>
                  <a:cubicBezTo>
                    <a:pt x="704850" y="46745"/>
                    <a:pt x="708660" y="39125"/>
                    <a:pt x="709613" y="37220"/>
                  </a:cubicBezTo>
                  <a:cubicBezTo>
                    <a:pt x="718185" y="35315"/>
                    <a:pt x="723900" y="27695"/>
                    <a:pt x="723900" y="18170"/>
                  </a:cubicBezTo>
                  <a:cubicBezTo>
                    <a:pt x="723900" y="7692"/>
                    <a:pt x="715328" y="-880"/>
                    <a:pt x="704850" y="72"/>
                  </a:cubicBezTo>
                  <a:lnTo>
                    <a:pt x="704850" y="72"/>
                  </a:lnTo>
                  <a:lnTo>
                    <a:pt x="553403" y="72"/>
                  </a:lnTo>
                  <a:cubicBezTo>
                    <a:pt x="542925" y="-880"/>
                    <a:pt x="534353" y="7692"/>
                    <a:pt x="533400" y="18170"/>
                  </a:cubicBezTo>
                  <a:cubicBezTo>
                    <a:pt x="533400" y="26742"/>
                    <a:pt x="539115" y="34362"/>
                    <a:pt x="547688" y="37220"/>
                  </a:cubicBezTo>
                  <a:cubicBezTo>
                    <a:pt x="548640" y="39125"/>
                    <a:pt x="552450" y="46745"/>
                    <a:pt x="552450" y="66747"/>
                  </a:cubicBezTo>
                  <a:lnTo>
                    <a:pt x="552450" y="200097"/>
                  </a:lnTo>
                  <a:lnTo>
                    <a:pt x="495300" y="200097"/>
                  </a:lnTo>
                  <a:lnTo>
                    <a:pt x="495300" y="66747"/>
                  </a:lnTo>
                  <a:cubicBezTo>
                    <a:pt x="495300" y="46745"/>
                    <a:pt x="499110" y="39125"/>
                    <a:pt x="500063" y="37220"/>
                  </a:cubicBezTo>
                  <a:cubicBezTo>
                    <a:pt x="508635" y="35315"/>
                    <a:pt x="514350" y="27695"/>
                    <a:pt x="514350" y="18170"/>
                  </a:cubicBezTo>
                  <a:cubicBezTo>
                    <a:pt x="514350" y="7692"/>
                    <a:pt x="505778" y="-880"/>
                    <a:pt x="495300" y="72"/>
                  </a:cubicBezTo>
                  <a:lnTo>
                    <a:pt x="495300" y="72"/>
                  </a:lnTo>
                  <a:lnTo>
                    <a:pt x="343853" y="72"/>
                  </a:lnTo>
                  <a:cubicBezTo>
                    <a:pt x="333375" y="-880"/>
                    <a:pt x="324803" y="7692"/>
                    <a:pt x="323850" y="18170"/>
                  </a:cubicBezTo>
                  <a:cubicBezTo>
                    <a:pt x="323850" y="26742"/>
                    <a:pt x="329565" y="34362"/>
                    <a:pt x="338138" y="37220"/>
                  </a:cubicBezTo>
                  <a:cubicBezTo>
                    <a:pt x="339090" y="39125"/>
                    <a:pt x="342900" y="46745"/>
                    <a:pt x="342900" y="66747"/>
                  </a:cubicBezTo>
                  <a:lnTo>
                    <a:pt x="342900" y="200097"/>
                  </a:lnTo>
                  <a:lnTo>
                    <a:pt x="285750" y="200097"/>
                  </a:lnTo>
                  <a:lnTo>
                    <a:pt x="285750" y="66747"/>
                  </a:lnTo>
                  <a:cubicBezTo>
                    <a:pt x="285750" y="46745"/>
                    <a:pt x="289560" y="39125"/>
                    <a:pt x="290513" y="37220"/>
                  </a:cubicBezTo>
                  <a:cubicBezTo>
                    <a:pt x="299085" y="35315"/>
                    <a:pt x="304800" y="27695"/>
                    <a:pt x="304800" y="18170"/>
                  </a:cubicBezTo>
                  <a:cubicBezTo>
                    <a:pt x="304800" y="7692"/>
                    <a:pt x="296228" y="-880"/>
                    <a:pt x="285750" y="72"/>
                  </a:cubicBezTo>
                  <a:lnTo>
                    <a:pt x="285750" y="72"/>
                  </a:lnTo>
                  <a:lnTo>
                    <a:pt x="134303" y="72"/>
                  </a:lnTo>
                  <a:cubicBezTo>
                    <a:pt x="123825" y="-880"/>
                    <a:pt x="115253" y="7692"/>
                    <a:pt x="114300" y="18170"/>
                  </a:cubicBezTo>
                  <a:cubicBezTo>
                    <a:pt x="114300" y="26742"/>
                    <a:pt x="120015" y="34362"/>
                    <a:pt x="128588" y="37220"/>
                  </a:cubicBezTo>
                  <a:cubicBezTo>
                    <a:pt x="129540" y="39125"/>
                    <a:pt x="133350" y="46745"/>
                    <a:pt x="133350" y="66747"/>
                  </a:cubicBezTo>
                  <a:lnTo>
                    <a:pt x="133350" y="200097"/>
                  </a:lnTo>
                  <a:lnTo>
                    <a:pt x="76200" y="200097"/>
                  </a:lnTo>
                  <a:lnTo>
                    <a:pt x="76200" y="114372"/>
                  </a:lnTo>
                  <a:lnTo>
                    <a:pt x="38100" y="114372"/>
                  </a:lnTo>
                  <a:lnTo>
                    <a:pt x="38100" y="647772"/>
                  </a:lnTo>
                  <a:lnTo>
                    <a:pt x="0" y="647772"/>
                  </a:lnTo>
                  <a:lnTo>
                    <a:pt x="0" y="704922"/>
                  </a:lnTo>
                  <a:lnTo>
                    <a:pt x="838200" y="704922"/>
                  </a:lnTo>
                  <a:lnTo>
                    <a:pt x="838200" y="647772"/>
                  </a:lnTo>
                  <a:lnTo>
                    <a:pt x="800100" y="647772"/>
                  </a:lnTo>
                  <a:close/>
                  <a:moveTo>
                    <a:pt x="669608" y="38172"/>
                  </a:moveTo>
                  <a:cubicBezTo>
                    <a:pt x="667703" y="45792"/>
                    <a:pt x="666750" y="55317"/>
                    <a:pt x="666750" y="66747"/>
                  </a:cubicBezTo>
                  <a:lnTo>
                    <a:pt x="666750" y="152472"/>
                  </a:lnTo>
                  <a:cubicBezTo>
                    <a:pt x="666750" y="152472"/>
                    <a:pt x="647700" y="142947"/>
                    <a:pt x="628650" y="142947"/>
                  </a:cubicBezTo>
                  <a:cubicBezTo>
                    <a:pt x="609600" y="142947"/>
                    <a:pt x="590550" y="152472"/>
                    <a:pt x="590550" y="152472"/>
                  </a:cubicBezTo>
                  <a:lnTo>
                    <a:pt x="590550" y="66747"/>
                  </a:lnTo>
                  <a:cubicBezTo>
                    <a:pt x="590550" y="55317"/>
                    <a:pt x="589598" y="45792"/>
                    <a:pt x="587693" y="38172"/>
                  </a:cubicBezTo>
                  <a:lnTo>
                    <a:pt x="669608" y="38172"/>
                  </a:lnTo>
                  <a:close/>
                  <a:moveTo>
                    <a:pt x="460058" y="38172"/>
                  </a:moveTo>
                  <a:cubicBezTo>
                    <a:pt x="458153" y="45792"/>
                    <a:pt x="457200" y="55317"/>
                    <a:pt x="457200" y="66747"/>
                  </a:cubicBezTo>
                  <a:lnTo>
                    <a:pt x="457200" y="152472"/>
                  </a:lnTo>
                  <a:cubicBezTo>
                    <a:pt x="457200" y="152472"/>
                    <a:pt x="438150" y="142947"/>
                    <a:pt x="419100" y="142947"/>
                  </a:cubicBezTo>
                  <a:cubicBezTo>
                    <a:pt x="400050" y="142947"/>
                    <a:pt x="381000" y="152472"/>
                    <a:pt x="381000" y="152472"/>
                  </a:cubicBezTo>
                  <a:lnTo>
                    <a:pt x="381000" y="66747"/>
                  </a:lnTo>
                  <a:cubicBezTo>
                    <a:pt x="381000" y="55317"/>
                    <a:pt x="380048" y="45792"/>
                    <a:pt x="378143" y="38172"/>
                  </a:cubicBezTo>
                  <a:lnTo>
                    <a:pt x="460058" y="38172"/>
                  </a:lnTo>
                  <a:close/>
                  <a:moveTo>
                    <a:pt x="250508" y="38172"/>
                  </a:moveTo>
                  <a:cubicBezTo>
                    <a:pt x="248603" y="45792"/>
                    <a:pt x="247650" y="55317"/>
                    <a:pt x="247650" y="66747"/>
                  </a:cubicBezTo>
                  <a:lnTo>
                    <a:pt x="247650" y="152472"/>
                  </a:lnTo>
                  <a:cubicBezTo>
                    <a:pt x="247650" y="152472"/>
                    <a:pt x="228600" y="142947"/>
                    <a:pt x="209550" y="142947"/>
                  </a:cubicBezTo>
                  <a:cubicBezTo>
                    <a:pt x="190500" y="142947"/>
                    <a:pt x="171450" y="152472"/>
                    <a:pt x="171450" y="152472"/>
                  </a:cubicBezTo>
                  <a:lnTo>
                    <a:pt x="171450" y="66747"/>
                  </a:lnTo>
                  <a:cubicBezTo>
                    <a:pt x="171450" y="55317"/>
                    <a:pt x="170498" y="45792"/>
                    <a:pt x="168593" y="38172"/>
                  </a:cubicBezTo>
                  <a:lnTo>
                    <a:pt x="250508" y="38172"/>
                  </a:lnTo>
                  <a:close/>
                  <a:moveTo>
                    <a:pt x="762000" y="647772"/>
                  </a:moveTo>
                  <a:lnTo>
                    <a:pt x="76200" y="647772"/>
                  </a:lnTo>
                  <a:lnTo>
                    <a:pt x="76200" y="238197"/>
                  </a:lnTo>
                  <a:lnTo>
                    <a:pt x="133350" y="238197"/>
                  </a:lnTo>
                  <a:lnTo>
                    <a:pt x="133350" y="533472"/>
                  </a:lnTo>
                  <a:cubicBezTo>
                    <a:pt x="133350" y="575382"/>
                    <a:pt x="167640" y="609672"/>
                    <a:pt x="209550" y="609672"/>
                  </a:cubicBezTo>
                  <a:cubicBezTo>
                    <a:pt x="251460" y="609672"/>
                    <a:pt x="285750" y="575382"/>
                    <a:pt x="285750" y="533472"/>
                  </a:cubicBezTo>
                  <a:lnTo>
                    <a:pt x="285750" y="238197"/>
                  </a:lnTo>
                  <a:lnTo>
                    <a:pt x="342900" y="238197"/>
                  </a:lnTo>
                  <a:lnTo>
                    <a:pt x="342900" y="533472"/>
                  </a:lnTo>
                  <a:cubicBezTo>
                    <a:pt x="342900" y="575382"/>
                    <a:pt x="377190" y="609672"/>
                    <a:pt x="419100" y="609672"/>
                  </a:cubicBezTo>
                  <a:cubicBezTo>
                    <a:pt x="461010" y="609672"/>
                    <a:pt x="495300" y="575382"/>
                    <a:pt x="495300" y="533472"/>
                  </a:cubicBezTo>
                  <a:lnTo>
                    <a:pt x="495300" y="238197"/>
                  </a:lnTo>
                  <a:lnTo>
                    <a:pt x="552450" y="238197"/>
                  </a:lnTo>
                  <a:lnTo>
                    <a:pt x="552450" y="533472"/>
                  </a:lnTo>
                  <a:cubicBezTo>
                    <a:pt x="552450" y="575382"/>
                    <a:pt x="586740" y="609672"/>
                    <a:pt x="628650" y="609672"/>
                  </a:cubicBezTo>
                  <a:cubicBezTo>
                    <a:pt x="670560" y="609672"/>
                    <a:pt x="704850" y="575382"/>
                    <a:pt x="704850" y="533472"/>
                  </a:cubicBezTo>
                  <a:lnTo>
                    <a:pt x="704850" y="238197"/>
                  </a:lnTo>
                  <a:lnTo>
                    <a:pt x="762000" y="238197"/>
                  </a:lnTo>
                  <a:lnTo>
                    <a:pt x="762000" y="647772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B8A51797-F802-470C-B033-4C369E3D3FFF}"/>
              </a:ext>
            </a:extLst>
          </p:cNvPr>
          <p:cNvGrpSpPr/>
          <p:nvPr/>
        </p:nvGrpSpPr>
        <p:grpSpPr>
          <a:xfrm>
            <a:off x="7813222" y="4023535"/>
            <a:ext cx="516146" cy="516144"/>
            <a:chOff x="7092471" y="5071596"/>
            <a:chExt cx="815290" cy="815290"/>
          </a:xfrm>
        </p:grpSpPr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2BF29CF5-CB33-4B47-8D3F-A2632851F432}"/>
                </a:ext>
              </a:extLst>
            </p:cNvPr>
            <p:cNvSpPr/>
            <p:nvPr/>
          </p:nvSpPr>
          <p:spPr>
            <a:xfrm>
              <a:off x="7092471" y="5071596"/>
              <a:ext cx="815290" cy="815290"/>
            </a:xfrm>
            <a:prstGeom prst="ellipse">
              <a:avLst/>
            </a:prstGeom>
            <a:solidFill>
              <a:schemeClr val="accent3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Graphic 84" descr="Eraser">
              <a:extLst>
                <a:ext uri="{FF2B5EF4-FFF2-40B4-BE49-F238E27FC236}">
                  <a16:creationId xmlns:a16="http://schemas.microsoft.com/office/drawing/2014/main" id="{A57B7869-D137-4B66-98E9-0464F197FF4E}"/>
                </a:ext>
              </a:extLst>
            </p:cNvPr>
            <p:cNvSpPr/>
            <p:nvPr/>
          </p:nvSpPr>
          <p:spPr>
            <a:xfrm>
              <a:off x="7313881" y="5305547"/>
              <a:ext cx="372471" cy="347388"/>
            </a:xfrm>
            <a:custGeom>
              <a:avLst/>
              <a:gdLst>
                <a:gd name="connsiteX0" fmla="*/ 337185 w 749617"/>
                <a:gd name="connsiteY0" fmla="*/ 641985 h 699135"/>
                <a:gd name="connsiteX1" fmla="*/ 278130 w 749617"/>
                <a:gd name="connsiteY1" fmla="*/ 641985 h 699135"/>
                <a:gd name="connsiteX2" fmla="*/ 78105 w 749617"/>
                <a:gd name="connsiteY2" fmla="*/ 441960 h 699135"/>
                <a:gd name="connsiteX3" fmla="*/ 260032 w 749617"/>
                <a:gd name="connsiteY3" fmla="*/ 260032 h 699135"/>
                <a:gd name="connsiteX4" fmla="*/ 488633 w 749617"/>
                <a:gd name="connsiteY4" fmla="*/ 488633 h 699135"/>
                <a:gd name="connsiteX5" fmla="*/ 337185 w 749617"/>
                <a:gd name="connsiteY5" fmla="*/ 641985 h 699135"/>
                <a:gd name="connsiteX6" fmla="*/ 738188 w 749617"/>
                <a:gd name="connsiteY6" fmla="*/ 280988 h 699135"/>
                <a:gd name="connsiteX7" fmla="*/ 469583 w 749617"/>
                <a:gd name="connsiteY7" fmla="*/ 11430 h 699135"/>
                <a:gd name="connsiteX8" fmla="*/ 415290 w 749617"/>
                <a:gd name="connsiteY8" fmla="*/ 11430 h 699135"/>
                <a:gd name="connsiteX9" fmla="*/ 11430 w 749617"/>
                <a:gd name="connsiteY9" fmla="*/ 415290 h 699135"/>
                <a:gd name="connsiteX10" fmla="*/ 11430 w 749617"/>
                <a:gd name="connsiteY10" fmla="*/ 469583 h 699135"/>
                <a:gd name="connsiteX11" fmla="*/ 240982 w 749617"/>
                <a:gd name="connsiteY11" fmla="*/ 699135 h 699135"/>
                <a:gd name="connsiteX12" fmla="*/ 644842 w 749617"/>
                <a:gd name="connsiteY12" fmla="*/ 699135 h 699135"/>
                <a:gd name="connsiteX13" fmla="*/ 644842 w 749617"/>
                <a:gd name="connsiteY13" fmla="*/ 641985 h 699135"/>
                <a:gd name="connsiteX14" fmla="*/ 431483 w 749617"/>
                <a:gd name="connsiteY14" fmla="*/ 641985 h 699135"/>
                <a:gd name="connsiteX15" fmla="*/ 738188 w 749617"/>
                <a:gd name="connsiteY15" fmla="*/ 335280 h 699135"/>
                <a:gd name="connsiteX16" fmla="*/ 738188 w 749617"/>
                <a:gd name="connsiteY16" fmla="*/ 280988 h 699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49617" h="699135">
                  <a:moveTo>
                    <a:pt x="337185" y="641985"/>
                  </a:moveTo>
                  <a:lnTo>
                    <a:pt x="278130" y="641985"/>
                  </a:lnTo>
                  <a:lnTo>
                    <a:pt x="78105" y="441960"/>
                  </a:lnTo>
                  <a:lnTo>
                    <a:pt x="260032" y="260032"/>
                  </a:lnTo>
                  <a:lnTo>
                    <a:pt x="488633" y="488633"/>
                  </a:lnTo>
                  <a:lnTo>
                    <a:pt x="337185" y="641985"/>
                  </a:lnTo>
                  <a:close/>
                  <a:moveTo>
                    <a:pt x="738188" y="280988"/>
                  </a:moveTo>
                  <a:lnTo>
                    <a:pt x="469583" y="11430"/>
                  </a:lnTo>
                  <a:cubicBezTo>
                    <a:pt x="454343" y="-3810"/>
                    <a:pt x="430530" y="-3810"/>
                    <a:pt x="415290" y="11430"/>
                  </a:cubicBezTo>
                  <a:lnTo>
                    <a:pt x="11430" y="415290"/>
                  </a:lnTo>
                  <a:cubicBezTo>
                    <a:pt x="-3810" y="430530"/>
                    <a:pt x="-3810" y="454343"/>
                    <a:pt x="11430" y="469583"/>
                  </a:cubicBezTo>
                  <a:lnTo>
                    <a:pt x="240982" y="699135"/>
                  </a:lnTo>
                  <a:lnTo>
                    <a:pt x="644842" y="699135"/>
                  </a:lnTo>
                  <a:lnTo>
                    <a:pt x="644842" y="641985"/>
                  </a:lnTo>
                  <a:lnTo>
                    <a:pt x="431483" y="641985"/>
                  </a:lnTo>
                  <a:lnTo>
                    <a:pt x="738188" y="335280"/>
                  </a:lnTo>
                  <a:cubicBezTo>
                    <a:pt x="753428" y="320040"/>
                    <a:pt x="753428" y="295275"/>
                    <a:pt x="738188" y="280988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E23901F0-D657-4218-AF78-63C653CDADCD}"/>
              </a:ext>
            </a:extLst>
          </p:cNvPr>
          <p:cNvGrpSpPr/>
          <p:nvPr/>
        </p:nvGrpSpPr>
        <p:grpSpPr>
          <a:xfrm>
            <a:off x="10332984" y="4026469"/>
            <a:ext cx="510276" cy="510276"/>
            <a:chOff x="5799136" y="3372009"/>
            <a:chExt cx="728089" cy="728089"/>
          </a:xfrm>
        </p:grpSpPr>
        <p:sp>
          <p:nvSpPr>
            <p:cNvPr id="111" name="Oval 110">
              <a:extLst>
                <a:ext uri="{FF2B5EF4-FFF2-40B4-BE49-F238E27FC236}">
                  <a16:creationId xmlns:a16="http://schemas.microsoft.com/office/drawing/2014/main" id="{D24D5140-2DA5-45B9-9011-8BE9C705D292}"/>
                </a:ext>
              </a:extLst>
            </p:cNvPr>
            <p:cNvSpPr/>
            <p:nvPr/>
          </p:nvSpPr>
          <p:spPr>
            <a:xfrm>
              <a:off x="5799136" y="3372009"/>
              <a:ext cx="728089" cy="728089"/>
            </a:xfrm>
            <a:prstGeom prst="ellipse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2" name="Graphic 32" descr="Cube">
              <a:extLst>
                <a:ext uri="{FF2B5EF4-FFF2-40B4-BE49-F238E27FC236}">
                  <a16:creationId xmlns:a16="http://schemas.microsoft.com/office/drawing/2014/main" id="{A778858C-D653-4AE0-8B44-3EDA7F59DE60}"/>
                </a:ext>
              </a:extLst>
            </p:cNvPr>
            <p:cNvGrpSpPr/>
            <p:nvPr/>
          </p:nvGrpSpPr>
          <p:grpSpPr>
            <a:xfrm>
              <a:off x="6010552" y="3582832"/>
              <a:ext cx="305099" cy="306443"/>
              <a:chOff x="5734050" y="3065621"/>
              <a:chExt cx="723900" cy="727090"/>
            </a:xfrm>
            <a:solidFill>
              <a:schemeClr val="bg1"/>
            </a:solidFill>
          </p:grpSpPr>
          <p:sp>
            <p:nvSpPr>
              <p:cNvPr id="113" name="Freeform: Shape 112">
                <a:extLst>
                  <a:ext uri="{FF2B5EF4-FFF2-40B4-BE49-F238E27FC236}">
                    <a16:creationId xmlns:a16="http://schemas.microsoft.com/office/drawing/2014/main" id="{680EC2DD-D857-4403-A1DA-73BA9585FE3E}"/>
                  </a:ext>
                </a:extLst>
              </p:cNvPr>
              <p:cNvSpPr/>
              <p:nvPr/>
            </p:nvSpPr>
            <p:spPr>
              <a:xfrm>
                <a:off x="5734050" y="3065621"/>
                <a:ext cx="723900" cy="727090"/>
              </a:xfrm>
              <a:custGeom>
                <a:avLst/>
                <a:gdLst>
                  <a:gd name="connsiteX0" fmla="*/ 292732 w 723900"/>
                  <a:gd name="connsiteY0" fmla="*/ 727091 h 727090"/>
                  <a:gd name="connsiteX1" fmla="*/ 723900 w 723900"/>
                  <a:gd name="connsiteY1" fmla="*/ 623021 h 727090"/>
                  <a:gd name="connsiteX2" fmla="*/ 723900 w 723900"/>
                  <a:gd name="connsiteY2" fmla="*/ 149438 h 727090"/>
                  <a:gd name="connsiteX3" fmla="*/ 410089 w 723900"/>
                  <a:gd name="connsiteY3" fmla="*/ 0 h 727090"/>
                  <a:gd name="connsiteX4" fmla="*/ 0 w 723900"/>
                  <a:gd name="connsiteY4" fmla="*/ 89478 h 727090"/>
                  <a:gd name="connsiteX5" fmla="*/ 0 w 723900"/>
                  <a:gd name="connsiteY5" fmla="*/ 569471 h 727090"/>
                  <a:gd name="connsiteX6" fmla="*/ 403165 w 723900"/>
                  <a:gd name="connsiteY6" fmla="*/ 60007 h 727090"/>
                  <a:gd name="connsiteX7" fmla="*/ 608314 w 723900"/>
                  <a:gd name="connsiteY7" fmla="*/ 157696 h 727090"/>
                  <a:gd name="connsiteX8" fmla="*/ 442236 w 723900"/>
                  <a:gd name="connsiteY8" fmla="*/ 194920 h 727090"/>
                  <a:gd name="connsiteX9" fmla="*/ 300809 w 723900"/>
                  <a:gd name="connsiteY9" fmla="*/ 226619 h 727090"/>
                  <a:gd name="connsiteX10" fmla="*/ 110128 w 723900"/>
                  <a:gd name="connsiteY10" fmla="*/ 123939 h 727090"/>
                  <a:gd name="connsiteX11" fmla="*/ 57150 w 723900"/>
                  <a:gd name="connsiteY11" fmla="*/ 535334 h 727090"/>
                  <a:gd name="connsiteX12" fmla="*/ 57150 w 723900"/>
                  <a:gd name="connsiteY12" fmla="*/ 160325 h 727090"/>
                  <a:gd name="connsiteX13" fmla="*/ 268081 w 723900"/>
                  <a:gd name="connsiteY13" fmla="*/ 273910 h 727090"/>
                  <a:gd name="connsiteX14" fmla="*/ 268081 w 723900"/>
                  <a:gd name="connsiteY14" fmla="*/ 648919 h 727090"/>
                  <a:gd name="connsiteX15" fmla="*/ 666750 w 723900"/>
                  <a:gd name="connsiteY15" fmla="*/ 578025 h 727090"/>
                  <a:gd name="connsiteX16" fmla="*/ 325231 w 723900"/>
                  <a:gd name="connsiteY16" fmla="*/ 660464 h 727090"/>
                  <a:gd name="connsiteX17" fmla="*/ 325231 w 723900"/>
                  <a:gd name="connsiteY17" fmla="*/ 279721 h 727090"/>
                  <a:gd name="connsiteX18" fmla="*/ 473669 w 723900"/>
                  <a:gd name="connsiteY18" fmla="*/ 246440 h 727090"/>
                  <a:gd name="connsiteX19" fmla="*/ 666750 w 723900"/>
                  <a:gd name="connsiteY19" fmla="*/ 203168 h 727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3900" h="727090">
                    <a:moveTo>
                      <a:pt x="292732" y="727091"/>
                    </a:moveTo>
                    <a:lnTo>
                      <a:pt x="723900" y="623021"/>
                    </a:lnTo>
                    <a:lnTo>
                      <a:pt x="723900" y="149438"/>
                    </a:lnTo>
                    <a:lnTo>
                      <a:pt x="410089" y="0"/>
                    </a:lnTo>
                    <a:lnTo>
                      <a:pt x="0" y="89478"/>
                    </a:lnTo>
                    <a:lnTo>
                      <a:pt x="0" y="569471"/>
                    </a:lnTo>
                    <a:close/>
                    <a:moveTo>
                      <a:pt x="403165" y="60007"/>
                    </a:moveTo>
                    <a:lnTo>
                      <a:pt x="608314" y="157696"/>
                    </a:lnTo>
                    <a:lnTo>
                      <a:pt x="442236" y="194920"/>
                    </a:lnTo>
                    <a:lnTo>
                      <a:pt x="300809" y="226619"/>
                    </a:lnTo>
                    <a:lnTo>
                      <a:pt x="110128" y="123939"/>
                    </a:lnTo>
                    <a:close/>
                    <a:moveTo>
                      <a:pt x="57150" y="535334"/>
                    </a:moveTo>
                    <a:lnTo>
                      <a:pt x="57150" y="160325"/>
                    </a:lnTo>
                    <a:lnTo>
                      <a:pt x="268081" y="273910"/>
                    </a:lnTo>
                    <a:lnTo>
                      <a:pt x="268081" y="648919"/>
                    </a:lnTo>
                    <a:close/>
                    <a:moveTo>
                      <a:pt x="666750" y="578025"/>
                    </a:moveTo>
                    <a:lnTo>
                      <a:pt x="325231" y="660464"/>
                    </a:lnTo>
                    <a:lnTo>
                      <a:pt x="325231" y="279721"/>
                    </a:lnTo>
                    <a:lnTo>
                      <a:pt x="473669" y="246440"/>
                    </a:lnTo>
                    <a:lnTo>
                      <a:pt x="666750" y="20316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4" name="Freeform: Shape 113">
                <a:extLst>
                  <a:ext uri="{FF2B5EF4-FFF2-40B4-BE49-F238E27FC236}">
                    <a16:creationId xmlns:a16="http://schemas.microsoft.com/office/drawing/2014/main" id="{70E8738A-BDA2-4D2B-B342-BF80EB0CE6A4}"/>
                  </a:ext>
                </a:extLst>
              </p:cNvPr>
              <p:cNvSpPr/>
              <p:nvPr/>
            </p:nvSpPr>
            <p:spPr>
              <a:xfrm>
                <a:off x="6131147" y="3145021"/>
                <a:ext cx="19050" cy="38100"/>
              </a:xfrm>
              <a:custGeom>
                <a:avLst/>
                <a:gdLst>
                  <a:gd name="connsiteX0" fmla="*/ 0 w 19050"/>
                  <a:gd name="connsiteY0" fmla="*/ 0 h 38100"/>
                  <a:gd name="connsiteX1" fmla="*/ 19050 w 19050"/>
                  <a:gd name="connsiteY1" fmla="*/ 0 h 38100"/>
                  <a:gd name="connsiteX2" fmla="*/ 19050 w 19050"/>
                  <a:gd name="connsiteY2" fmla="*/ 38100 h 38100"/>
                  <a:gd name="connsiteX3" fmla="*/ 0 w 19050"/>
                  <a:gd name="connsiteY3" fmla="*/ 3810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38100">
                    <a:moveTo>
                      <a:pt x="0" y="0"/>
                    </a:moveTo>
                    <a:lnTo>
                      <a:pt x="19050" y="0"/>
                    </a:lnTo>
                    <a:lnTo>
                      <a:pt x="19050" y="38100"/>
                    </a:lnTo>
                    <a:lnTo>
                      <a:pt x="0" y="3810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5" name="Freeform: Shape 114">
                <a:extLst>
                  <a:ext uri="{FF2B5EF4-FFF2-40B4-BE49-F238E27FC236}">
                    <a16:creationId xmlns:a16="http://schemas.microsoft.com/office/drawing/2014/main" id="{E8C15A27-29FC-4ADA-A689-8C6A951E8163}"/>
                  </a:ext>
                </a:extLst>
              </p:cNvPr>
              <p:cNvSpPr/>
              <p:nvPr/>
            </p:nvSpPr>
            <p:spPr>
              <a:xfrm>
                <a:off x="6131147" y="3345046"/>
                <a:ext cx="19050" cy="38100"/>
              </a:xfrm>
              <a:custGeom>
                <a:avLst/>
                <a:gdLst>
                  <a:gd name="connsiteX0" fmla="*/ 0 w 19050"/>
                  <a:gd name="connsiteY0" fmla="*/ 0 h 38100"/>
                  <a:gd name="connsiteX1" fmla="*/ 19050 w 19050"/>
                  <a:gd name="connsiteY1" fmla="*/ 0 h 38100"/>
                  <a:gd name="connsiteX2" fmla="*/ 19050 w 19050"/>
                  <a:gd name="connsiteY2" fmla="*/ 38100 h 38100"/>
                  <a:gd name="connsiteX3" fmla="*/ 0 w 19050"/>
                  <a:gd name="connsiteY3" fmla="*/ 3810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38100">
                    <a:moveTo>
                      <a:pt x="0" y="0"/>
                    </a:moveTo>
                    <a:lnTo>
                      <a:pt x="19050" y="0"/>
                    </a:lnTo>
                    <a:lnTo>
                      <a:pt x="19050" y="38100"/>
                    </a:lnTo>
                    <a:lnTo>
                      <a:pt x="0" y="3810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6" name="Freeform: Shape 115">
                <a:extLst>
                  <a:ext uri="{FF2B5EF4-FFF2-40B4-BE49-F238E27FC236}">
                    <a16:creationId xmlns:a16="http://schemas.microsoft.com/office/drawing/2014/main" id="{905DD759-E28F-4E22-9987-CE6170D0FEC9}"/>
                  </a:ext>
                </a:extLst>
              </p:cNvPr>
              <p:cNvSpPr/>
              <p:nvPr/>
            </p:nvSpPr>
            <p:spPr>
              <a:xfrm>
                <a:off x="6131147" y="3411721"/>
                <a:ext cx="19050" cy="38100"/>
              </a:xfrm>
              <a:custGeom>
                <a:avLst/>
                <a:gdLst>
                  <a:gd name="connsiteX0" fmla="*/ 0 w 19050"/>
                  <a:gd name="connsiteY0" fmla="*/ 0 h 38100"/>
                  <a:gd name="connsiteX1" fmla="*/ 19050 w 19050"/>
                  <a:gd name="connsiteY1" fmla="*/ 0 h 38100"/>
                  <a:gd name="connsiteX2" fmla="*/ 19050 w 19050"/>
                  <a:gd name="connsiteY2" fmla="*/ 38100 h 38100"/>
                  <a:gd name="connsiteX3" fmla="*/ 0 w 19050"/>
                  <a:gd name="connsiteY3" fmla="*/ 3810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38100">
                    <a:moveTo>
                      <a:pt x="0" y="0"/>
                    </a:moveTo>
                    <a:lnTo>
                      <a:pt x="19050" y="0"/>
                    </a:lnTo>
                    <a:lnTo>
                      <a:pt x="19050" y="38100"/>
                    </a:lnTo>
                    <a:lnTo>
                      <a:pt x="0" y="3810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7" name="Freeform: Shape 116">
                <a:extLst>
                  <a:ext uri="{FF2B5EF4-FFF2-40B4-BE49-F238E27FC236}">
                    <a16:creationId xmlns:a16="http://schemas.microsoft.com/office/drawing/2014/main" id="{B5991F3B-C9AB-41EF-89BC-70BDFE436A41}"/>
                  </a:ext>
                </a:extLst>
              </p:cNvPr>
              <p:cNvSpPr/>
              <p:nvPr/>
            </p:nvSpPr>
            <p:spPr>
              <a:xfrm>
                <a:off x="6131147" y="3211696"/>
                <a:ext cx="19050" cy="38100"/>
              </a:xfrm>
              <a:custGeom>
                <a:avLst/>
                <a:gdLst>
                  <a:gd name="connsiteX0" fmla="*/ 0 w 19050"/>
                  <a:gd name="connsiteY0" fmla="*/ 0 h 38100"/>
                  <a:gd name="connsiteX1" fmla="*/ 19050 w 19050"/>
                  <a:gd name="connsiteY1" fmla="*/ 0 h 38100"/>
                  <a:gd name="connsiteX2" fmla="*/ 19050 w 19050"/>
                  <a:gd name="connsiteY2" fmla="*/ 38100 h 38100"/>
                  <a:gd name="connsiteX3" fmla="*/ 0 w 19050"/>
                  <a:gd name="connsiteY3" fmla="*/ 3810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38100">
                    <a:moveTo>
                      <a:pt x="0" y="0"/>
                    </a:moveTo>
                    <a:lnTo>
                      <a:pt x="19050" y="0"/>
                    </a:lnTo>
                    <a:lnTo>
                      <a:pt x="19050" y="38100"/>
                    </a:lnTo>
                    <a:lnTo>
                      <a:pt x="0" y="3810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8" name="Freeform: Shape 117">
                <a:extLst>
                  <a:ext uri="{FF2B5EF4-FFF2-40B4-BE49-F238E27FC236}">
                    <a16:creationId xmlns:a16="http://schemas.microsoft.com/office/drawing/2014/main" id="{E1A090FB-92C4-4B26-B371-65A6F88026A0}"/>
                  </a:ext>
                </a:extLst>
              </p:cNvPr>
              <p:cNvSpPr/>
              <p:nvPr/>
            </p:nvSpPr>
            <p:spPr>
              <a:xfrm>
                <a:off x="6131147" y="3478396"/>
                <a:ext cx="19050" cy="38100"/>
              </a:xfrm>
              <a:custGeom>
                <a:avLst/>
                <a:gdLst>
                  <a:gd name="connsiteX0" fmla="*/ 0 w 19050"/>
                  <a:gd name="connsiteY0" fmla="*/ 0 h 38100"/>
                  <a:gd name="connsiteX1" fmla="*/ 19050 w 19050"/>
                  <a:gd name="connsiteY1" fmla="*/ 0 h 38100"/>
                  <a:gd name="connsiteX2" fmla="*/ 19050 w 19050"/>
                  <a:gd name="connsiteY2" fmla="*/ 38100 h 38100"/>
                  <a:gd name="connsiteX3" fmla="*/ 0 w 19050"/>
                  <a:gd name="connsiteY3" fmla="*/ 3810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38100">
                    <a:moveTo>
                      <a:pt x="0" y="0"/>
                    </a:moveTo>
                    <a:lnTo>
                      <a:pt x="19050" y="0"/>
                    </a:lnTo>
                    <a:lnTo>
                      <a:pt x="19050" y="38100"/>
                    </a:lnTo>
                    <a:lnTo>
                      <a:pt x="0" y="3810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9" name="Freeform: Shape 118">
                <a:extLst>
                  <a:ext uri="{FF2B5EF4-FFF2-40B4-BE49-F238E27FC236}">
                    <a16:creationId xmlns:a16="http://schemas.microsoft.com/office/drawing/2014/main" id="{BE9BB4FE-1E6A-4C05-B0C4-6278E707E8C3}"/>
                  </a:ext>
                </a:extLst>
              </p:cNvPr>
              <p:cNvSpPr/>
              <p:nvPr/>
            </p:nvSpPr>
            <p:spPr>
              <a:xfrm rot="-3939360">
                <a:off x="6281896" y="3584680"/>
                <a:ext cx="19049" cy="38099"/>
              </a:xfrm>
              <a:custGeom>
                <a:avLst/>
                <a:gdLst>
                  <a:gd name="connsiteX0" fmla="*/ 0 w 19049"/>
                  <a:gd name="connsiteY0" fmla="*/ 0 h 38099"/>
                  <a:gd name="connsiteX1" fmla="*/ 19050 w 19049"/>
                  <a:gd name="connsiteY1" fmla="*/ 0 h 38099"/>
                  <a:gd name="connsiteX2" fmla="*/ 19050 w 19049"/>
                  <a:gd name="connsiteY2" fmla="*/ 38100 h 38099"/>
                  <a:gd name="connsiteX3" fmla="*/ 0 w 19049"/>
                  <a:gd name="connsiteY3" fmla="*/ 38100 h 38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49" h="38099">
                    <a:moveTo>
                      <a:pt x="0" y="0"/>
                    </a:moveTo>
                    <a:lnTo>
                      <a:pt x="19050" y="0"/>
                    </a:lnTo>
                    <a:lnTo>
                      <a:pt x="19050" y="38100"/>
                    </a:lnTo>
                    <a:lnTo>
                      <a:pt x="0" y="3810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0" name="Freeform: Shape 119">
                <a:extLst>
                  <a:ext uri="{FF2B5EF4-FFF2-40B4-BE49-F238E27FC236}">
                    <a16:creationId xmlns:a16="http://schemas.microsoft.com/office/drawing/2014/main" id="{D9F49D55-DA4B-437A-9ECA-63A8E4EC58CB}"/>
                  </a:ext>
                </a:extLst>
              </p:cNvPr>
              <p:cNvSpPr/>
              <p:nvPr/>
            </p:nvSpPr>
            <p:spPr>
              <a:xfrm rot="-737520">
                <a:off x="6087849" y="3533384"/>
                <a:ext cx="38099" cy="19049"/>
              </a:xfrm>
              <a:custGeom>
                <a:avLst/>
                <a:gdLst>
                  <a:gd name="connsiteX0" fmla="*/ 0 w 38099"/>
                  <a:gd name="connsiteY0" fmla="*/ 0 h 19049"/>
                  <a:gd name="connsiteX1" fmla="*/ 38100 w 38099"/>
                  <a:gd name="connsiteY1" fmla="*/ 0 h 19049"/>
                  <a:gd name="connsiteX2" fmla="*/ 38100 w 38099"/>
                  <a:gd name="connsiteY2" fmla="*/ 19050 h 19049"/>
                  <a:gd name="connsiteX3" fmla="*/ 0 w 38099"/>
                  <a:gd name="connsiteY3" fmla="*/ 19050 h 19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099" h="19049">
                    <a:moveTo>
                      <a:pt x="0" y="0"/>
                    </a:moveTo>
                    <a:lnTo>
                      <a:pt x="38100" y="0"/>
                    </a:lnTo>
                    <a:lnTo>
                      <a:pt x="38100" y="19050"/>
                    </a:lnTo>
                    <a:lnTo>
                      <a:pt x="0" y="190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1" name="Freeform: Shape 120">
                <a:extLst>
                  <a:ext uri="{FF2B5EF4-FFF2-40B4-BE49-F238E27FC236}">
                    <a16:creationId xmlns:a16="http://schemas.microsoft.com/office/drawing/2014/main" id="{B931090C-B8D8-4F36-9303-08021B3A9375}"/>
                  </a:ext>
                </a:extLst>
              </p:cNvPr>
              <p:cNvSpPr/>
              <p:nvPr/>
            </p:nvSpPr>
            <p:spPr>
              <a:xfrm rot="-737520">
                <a:off x="5827282" y="3590239"/>
                <a:ext cx="38099" cy="19049"/>
              </a:xfrm>
              <a:custGeom>
                <a:avLst/>
                <a:gdLst>
                  <a:gd name="connsiteX0" fmla="*/ 0 w 38099"/>
                  <a:gd name="connsiteY0" fmla="*/ 0 h 19049"/>
                  <a:gd name="connsiteX1" fmla="*/ 38100 w 38099"/>
                  <a:gd name="connsiteY1" fmla="*/ 0 h 19049"/>
                  <a:gd name="connsiteX2" fmla="*/ 38100 w 38099"/>
                  <a:gd name="connsiteY2" fmla="*/ 19050 h 19049"/>
                  <a:gd name="connsiteX3" fmla="*/ 0 w 38099"/>
                  <a:gd name="connsiteY3" fmla="*/ 19050 h 19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099" h="19049">
                    <a:moveTo>
                      <a:pt x="0" y="0"/>
                    </a:moveTo>
                    <a:lnTo>
                      <a:pt x="38100" y="0"/>
                    </a:lnTo>
                    <a:lnTo>
                      <a:pt x="38100" y="19050"/>
                    </a:lnTo>
                    <a:lnTo>
                      <a:pt x="0" y="190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2" name="Freeform: Shape 121">
                <a:extLst>
                  <a:ext uri="{FF2B5EF4-FFF2-40B4-BE49-F238E27FC236}">
                    <a16:creationId xmlns:a16="http://schemas.microsoft.com/office/drawing/2014/main" id="{FB063C0A-6354-416F-AD28-1A9750C34461}"/>
                  </a:ext>
                </a:extLst>
              </p:cNvPr>
              <p:cNvSpPr/>
              <p:nvPr/>
            </p:nvSpPr>
            <p:spPr>
              <a:xfrm rot="-3939779">
                <a:off x="6221139" y="3557208"/>
                <a:ext cx="19049" cy="38090"/>
              </a:xfrm>
              <a:custGeom>
                <a:avLst/>
                <a:gdLst>
                  <a:gd name="connsiteX0" fmla="*/ 0 w 19049"/>
                  <a:gd name="connsiteY0" fmla="*/ 0 h 38090"/>
                  <a:gd name="connsiteX1" fmla="*/ 19050 w 19049"/>
                  <a:gd name="connsiteY1" fmla="*/ 0 h 38090"/>
                  <a:gd name="connsiteX2" fmla="*/ 19050 w 19049"/>
                  <a:gd name="connsiteY2" fmla="*/ 38090 h 38090"/>
                  <a:gd name="connsiteX3" fmla="*/ 0 w 19049"/>
                  <a:gd name="connsiteY3" fmla="*/ 38090 h 38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49" h="38090">
                    <a:moveTo>
                      <a:pt x="0" y="0"/>
                    </a:moveTo>
                    <a:lnTo>
                      <a:pt x="19050" y="0"/>
                    </a:lnTo>
                    <a:lnTo>
                      <a:pt x="19050" y="38090"/>
                    </a:lnTo>
                    <a:lnTo>
                      <a:pt x="0" y="3809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3" name="Freeform: Shape 122">
                <a:extLst>
                  <a:ext uri="{FF2B5EF4-FFF2-40B4-BE49-F238E27FC236}">
                    <a16:creationId xmlns:a16="http://schemas.microsoft.com/office/drawing/2014/main" id="{D03158F6-3FE3-4261-BF20-D2B8F96787CA}"/>
                  </a:ext>
                </a:extLst>
              </p:cNvPr>
              <p:cNvSpPr/>
              <p:nvPr/>
            </p:nvSpPr>
            <p:spPr>
              <a:xfrm rot="-3939360">
                <a:off x="6342643" y="3612163"/>
                <a:ext cx="19049" cy="38099"/>
              </a:xfrm>
              <a:custGeom>
                <a:avLst/>
                <a:gdLst>
                  <a:gd name="connsiteX0" fmla="*/ 0 w 19049"/>
                  <a:gd name="connsiteY0" fmla="*/ 0 h 38099"/>
                  <a:gd name="connsiteX1" fmla="*/ 19050 w 19049"/>
                  <a:gd name="connsiteY1" fmla="*/ 0 h 38099"/>
                  <a:gd name="connsiteX2" fmla="*/ 19050 w 19049"/>
                  <a:gd name="connsiteY2" fmla="*/ 38100 h 38099"/>
                  <a:gd name="connsiteX3" fmla="*/ 0 w 19049"/>
                  <a:gd name="connsiteY3" fmla="*/ 38100 h 38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49" h="38099">
                    <a:moveTo>
                      <a:pt x="0" y="0"/>
                    </a:moveTo>
                    <a:lnTo>
                      <a:pt x="19050" y="0"/>
                    </a:lnTo>
                    <a:lnTo>
                      <a:pt x="19050" y="38100"/>
                    </a:lnTo>
                    <a:lnTo>
                      <a:pt x="0" y="3810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4" name="Freeform: Shape 123">
                <a:extLst>
                  <a:ext uri="{FF2B5EF4-FFF2-40B4-BE49-F238E27FC236}">
                    <a16:creationId xmlns:a16="http://schemas.microsoft.com/office/drawing/2014/main" id="{A14B0291-4FD9-4BDE-BCD9-3C564465F6D1}"/>
                  </a:ext>
                </a:extLst>
              </p:cNvPr>
              <p:cNvSpPr/>
              <p:nvPr/>
            </p:nvSpPr>
            <p:spPr>
              <a:xfrm rot="-3939779">
                <a:off x="6160406" y="3529720"/>
                <a:ext cx="19049" cy="38099"/>
              </a:xfrm>
              <a:custGeom>
                <a:avLst/>
                <a:gdLst>
                  <a:gd name="connsiteX0" fmla="*/ 0 w 19049"/>
                  <a:gd name="connsiteY0" fmla="*/ 0 h 38099"/>
                  <a:gd name="connsiteX1" fmla="*/ 19050 w 19049"/>
                  <a:gd name="connsiteY1" fmla="*/ 0 h 38099"/>
                  <a:gd name="connsiteX2" fmla="*/ 19050 w 19049"/>
                  <a:gd name="connsiteY2" fmla="*/ 38100 h 38099"/>
                  <a:gd name="connsiteX3" fmla="*/ 0 w 19049"/>
                  <a:gd name="connsiteY3" fmla="*/ 38100 h 38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49" h="38099">
                    <a:moveTo>
                      <a:pt x="0" y="0"/>
                    </a:moveTo>
                    <a:lnTo>
                      <a:pt x="19050" y="0"/>
                    </a:lnTo>
                    <a:lnTo>
                      <a:pt x="19050" y="38100"/>
                    </a:lnTo>
                    <a:lnTo>
                      <a:pt x="0" y="3810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5" name="Freeform: Shape 124">
                <a:extLst>
                  <a:ext uri="{FF2B5EF4-FFF2-40B4-BE49-F238E27FC236}">
                    <a16:creationId xmlns:a16="http://schemas.microsoft.com/office/drawing/2014/main" id="{9D2FA9F1-52A8-4FC1-8455-F6695D443695}"/>
                  </a:ext>
                </a:extLst>
              </p:cNvPr>
              <p:cNvSpPr/>
              <p:nvPr/>
            </p:nvSpPr>
            <p:spPr>
              <a:xfrm rot="-737520">
                <a:off x="5892419" y="3576030"/>
                <a:ext cx="38099" cy="19049"/>
              </a:xfrm>
              <a:custGeom>
                <a:avLst/>
                <a:gdLst>
                  <a:gd name="connsiteX0" fmla="*/ 0 w 38099"/>
                  <a:gd name="connsiteY0" fmla="*/ 0 h 19049"/>
                  <a:gd name="connsiteX1" fmla="*/ 38100 w 38099"/>
                  <a:gd name="connsiteY1" fmla="*/ 0 h 19049"/>
                  <a:gd name="connsiteX2" fmla="*/ 38100 w 38099"/>
                  <a:gd name="connsiteY2" fmla="*/ 19050 h 19049"/>
                  <a:gd name="connsiteX3" fmla="*/ 0 w 38099"/>
                  <a:gd name="connsiteY3" fmla="*/ 19050 h 19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099" h="19049">
                    <a:moveTo>
                      <a:pt x="0" y="0"/>
                    </a:moveTo>
                    <a:lnTo>
                      <a:pt x="38100" y="0"/>
                    </a:lnTo>
                    <a:lnTo>
                      <a:pt x="38100" y="19050"/>
                    </a:lnTo>
                    <a:lnTo>
                      <a:pt x="0" y="190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6" name="Freeform: Shape 125">
                <a:extLst>
                  <a:ext uri="{FF2B5EF4-FFF2-40B4-BE49-F238E27FC236}">
                    <a16:creationId xmlns:a16="http://schemas.microsoft.com/office/drawing/2014/main" id="{E7F61AA4-D4B6-4B30-A0E0-D067FDFF6355}"/>
                  </a:ext>
                </a:extLst>
              </p:cNvPr>
              <p:cNvSpPr/>
              <p:nvPr/>
            </p:nvSpPr>
            <p:spPr>
              <a:xfrm rot="-737520">
                <a:off x="5957566" y="3561821"/>
                <a:ext cx="38099" cy="19049"/>
              </a:xfrm>
              <a:custGeom>
                <a:avLst/>
                <a:gdLst>
                  <a:gd name="connsiteX0" fmla="*/ 0 w 38099"/>
                  <a:gd name="connsiteY0" fmla="*/ 0 h 19049"/>
                  <a:gd name="connsiteX1" fmla="*/ 38100 w 38099"/>
                  <a:gd name="connsiteY1" fmla="*/ 0 h 19049"/>
                  <a:gd name="connsiteX2" fmla="*/ 38100 w 38099"/>
                  <a:gd name="connsiteY2" fmla="*/ 19050 h 19049"/>
                  <a:gd name="connsiteX3" fmla="*/ 0 w 38099"/>
                  <a:gd name="connsiteY3" fmla="*/ 19050 h 19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099" h="19049">
                    <a:moveTo>
                      <a:pt x="0" y="0"/>
                    </a:moveTo>
                    <a:lnTo>
                      <a:pt x="38100" y="0"/>
                    </a:lnTo>
                    <a:lnTo>
                      <a:pt x="38100" y="19050"/>
                    </a:lnTo>
                    <a:lnTo>
                      <a:pt x="0" y="190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cxnSp>
        <p:nvCxnSpPr>
          <p:cNvPr id="128" name="Straight Connector 127">
            <a:extLst>
              <a:ext uri="{FF2B5EF4-FFF2-40B4-BE49-F238E27FC236}">
                <a16:creationId xmlns:a16="http://schemas.microsoft.com/office/drawing/2014/main" id="{29ED4FB6-E47A-4E15-B72C-489F7E9621E4}"/>
              </a:ext>
            </a:extLst>
          </p:cNvPr>
          <p:cNvCxnSpPr>
            <a:cxnSpLocks/>
          </p:cNvCxnSpPr>
          <p:nvPr/>
        </p:nvCxnSpPr>
        <p:spPr>
          <a:xfrm>
            <a:off x="1357312" y="4725431"/>
            <a:ext cx="1785938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B0E0BD5D-45E1-4266-B282-77C3CFAE3277}"/>
              </a:ext>
            </a:extLst>
          </p:cNvPr>
          <p:cNvCxnSpPr>
            <a:cxnSpLocks/>
          </p:cNvCxnSpPr>
          <p:nvPr/>
        </p:nvCxnSpPr>
        <p:spPr>
          <a:xfrm>
            <a:off x="3919537" y="4725431"/>
            <a:ext cx="1785938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id="{CDFFF8BA-7AC9-4DDB-9E6B-E355B9F281EB}"/>
              </a:ext>
            </a:extLst>
          </p:cNvPr>
          <p:cNvCxnSpPr>
            <a:cxnSpLocks/>
          </p:cNvCxnSpPr>
          <p:nvPr/>
        </p:nvCxnSpPr>
        <p:spPr>
          <a:xfrm>
            <a:off x="6495097" y="4725431"/>
            <a:ext cx="1785938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>
            <a:extLst>
              <a:ext uri="{FF2B5EF4-FFF2-40B4-BE49-F238E27FC236}">
                <a16:creationId xmlns:a16="http://schemas.microsoft.com/office/drawing/2014/main" id="{AA03DA38-704E-4691-8134-9B2BF331803C}"/>
              </a:ext>
            </a:extLst>
          </p:cNvPr>
          <p:cNvCxnSpPr>
            <a:cxnSpLocks/>
          </p:cNvCxnSpPr>
          <p:nvPr/>
        </p:nvCxnSpPr>
        <p:spPr>
          <a:xfrm>
            <a:off x="9057322" y="4725431"/>
            <a:ext cx="1785938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87908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77550720-A6FC-494A-89E3-F002CD461AB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C91A0F0-ADDA-4DEA-825B-AAC5C20CF141}"/>
              </a:ext>
            </a:extLst>
          </p:cNvPr>
          <p:cNvSpPr txBox="1"/>
          <p:nvPr/>
        </p:nvSpPr>
        <p:spPr>
          <a:xfrm>
            <a:off x="7080445" y="1384748"/>
            <a:ext cx="41273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>
                <a:latin typeface="Roboto Slab" pitchFamily="2" charset="0"/>
                <a:ea typeface="Roboto Slab" pitchFamily="2" charset="0"/>
                <a:cs typeface="Baloo 2" panose="03080502040302020200" pitchFamily="66" charset="0"/>
              </a:rPr>
              <a:t>Course </a:t>
            </a:r>
            <a:r>
              <a:rPr lang="en-US" sz="3600">
                <a:latin typeface="Roboto Slab Medium" pitchFamily="2" charset="0"/>
                <a:ea typeface="Roboto Slab Medium" pitchFamily="2" charset="0"/>
                <a:cs typeface="Baloo 2" panose="03080502040302020200" pitchFamily="66" charset="0"/>
              </a:rPr>
              <a:t>Categories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282AA57C-48A9-4D81-92B0-CDFC1D6C1E44}"/>
              </a:ext>
            </a:extLst>
          </p:cNvPr>
          <p:cNvSpPr/>
          <p:nvPr/>
        </p:nvSpPr>
        <p:spPr>
          <a:xfrm>
            <a:off x="1055688" y="4296015"/>
            <a:ext cx="3057286" cy="1869835"/>
          </a:xfrm>
          <a:prstGeom prst="roundRect">
            <a:avLst>
              <a:gd name="adj" fmla="val 2438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6A20105-D414-4374-B462-DBACCF7A5AAB}"/>
              </a:ext>
            </a:extLst>
          </p:cNvPr>
          <p:cNvSpPr/>
          <p:nvPr/>
        </p:nvSpPr>
        <p:spPr>
          <a:xfrm>
            <a:off x="8042514" y="4296015"/>
            <a:ext cx="3057286" cy="1869835"/>
          </a:xfrm>
          <a:prstGeom prst="roundRect">
            <a:avLst>
              <a:gd name="adj" fmla="val 2438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E5D0809-C544-4928-B5B2-EB96B662C20E}"/>
              </a:ext>
            </a:extLst>
          </p:cNvPr>
          <p:cNvSpPr/>
          <p:nvPr/>
        </p:nvSpPr>
        <p:spPr>
          <a:xfrm>
            <a:off x="4549101" y="4296015"/>
            <a:ext cx="3057286" cy="1869835"/>
          </a:xfrm>
          <a:prstGeom prst="roundRect">
            <a:avLst>
              <a:gd name="adj" fmla="val 2438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58FCE03-FC4A-4675-8327-18E9DB6A1E2E}"/>
              </a:ext>
            </a:extLst>
          </p:cNvPr>
          <p:cNvSpPr txBox="1"/>
          <p:nvPr/>
        </p:nvSpPr>
        <p:spPr>
          <a:xfrm>
            <a:off x="1440151" y="4959456"/>
            <a:ext cx="1999381" cy="825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Lorem ipsum dolor sit </a:t>
            </a:r>
            <a:r>
              <a:rPr lang="en-US" sz="1100" dirty="0" err="1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amet</a:t>
            </a:r>
            <a:r>
              <a:rPr lang="en-US" sz="110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, </a:t>
            </a:r>
            <a:r>
              <a:rPr lang="en-US" sz="1100" dirty="0" err="1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consectetur</a:t>
            </a:r>
            <a:r>
              <a:rPr lang="en-US" sz="110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adipiscing</a:t>
            </a:r>
            <a:r>
              <a:rPr lang="en-US" sz="110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elit</a:t>
            </a:r>
            <a:r>
              <a:rPr lang="en-US" sz="110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, sed do </a:t>
            </a:r>
            <a:r>
              <a:rPr lang="en-US" sz="1100" dirty="0" err="1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eiusmod</a:t>
            </a:r>
            <a:r>
              <a:rPr lang="en-US" sz="110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tempor</a:t>
            </a:r>
            <a:endParaRPr lang="en-US" sz="1100" b="0" i="0" dirty="0">
              <a:solidFill>
                <a:schemeClr val="bg1"/>
              </a:solidFill>
              <a:effectLst/>
              <a:latin typeface="Roboto Light" panose="02000000000000000000" pitchFamily="2" charset="0"/>
              <a:ea typeface="Roboto Light" panose="02000000000000000000" pitchFamily="2" charset="0"/>
              <a:cs typeface="Krub" panose="00000500000000000000" pitchFamily="2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9EF3A4E-9F2E-463B-9CB8-754BB402C9A0}"/>
              </a:ext>
            </a:extLst>
          </p:cNvPr>
          <p:cNvSpPr txBox="1"/>
          <p:nvPr/>
        </p:nvSpPr>
        <p:spPr>
          <a:xfrm>
            <a:off x="1440151" y="4676541"/>
            <a:ext cx="1012407" cy="330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>
                <a:solidFill>
                  <a:schemeClr val="bg1"/>
                </a:solidFill>
                <a:latin typeface="Roboto Slab Medium" pitchFamily="2" charset="0"/>
                <a:ea typeface="Roboto Slab Medium" pitchFamily="2" charset="0"/>
              </a:rPr>
              <a:t>Subtitle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AA33FC4-5033-45B0-B98E-E67CE46CCC16}"/>
              </a:ext>
            </a:extLst>
          </p:cNvPr>
          <p:cNvSpPr txBox="1"/>
          <p:nvPr/>
        </p:nvSpPr>
        <p:spPr>
          <a:xfrm>
            <a:off x="5022766" y="4959456"/>
            <a:ext cx="1999381" cy="825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Lorem ipsum dolor sit </a:t>
            </a:r>
            <a:r>
              <a:rPr lang="en-US" sz="1100" dirty="0" err="1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amet</a:t>
            </a:r>
            <a:r>
              <a:rPr lang="en-US" sz="110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, </a:t>
            </a:r>
            <a:r>
              <a:rPr lang="en-US" sz="1100" dirty="0" err="1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consectetur</a:t>
            </a:r>
            <a:r>
              <a:rPr lang="en-US" sz="110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adipiscing</a:t>
            </a:r>
            <a:r>
              <a:rPr lang="en-US" sz="110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elit</a:t>
            </a:r>
            <a:r>
              <a:rPr lang="en-US" sz="110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, sed do </a:t>
            </a:r>
            <a:r>
              <a:rPr lang="en-US" sz="1100" dirty="0" err="1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eiusmod</a:t>
            </a:r>
            <a:r>
              <a:rPr lang="en-US" sz="110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tempor</a:t>
            </a:r>
            <a:endParaRPr lang="en-US" sz="1100" dirty="0">
              <a:solidFill>
                <a:schemeClr val="bg1"/>
              </a:solidFill>
              <a:latin typeface="Roboto Light" panose="02000000000000000000" pitchFamily="2" charset="0"/>
              <a:ea typeface="Roboto Light" panose="02000000000000000000" pitchFamily="2" charset="0"/>
              <a:cs typeface="Krub" panose="00000500000000000000" pitchFamily="2" charset="-34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6537858-C95D-4FC0-B8D3-A5B55615CABB}"/>
              </a:ext>
            </a:extLst>
          </p:cNvPr>
          <p:cNvSpPr txBox="1"/>
          <p:nvPr/>
        </p:nvSpPr>
        <p:spPr>
          <a:xfrm>
            <a:off x="5022766" y="4676541"/>
            <a:ext cx="1012407" cy="330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>
                <a:solidFill>
                  <a:schemeClr val="bg1"/>
                </a:solidFill>
                <a:latin typeface="Roboto Slab Medium" pitchFamily="2" charset="0"/>
                <a:ea typeface="Roboto Slab Medium" pitchFamily="2" charset="0"/>
              </a:rPr>
              <a:t>Subtitle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E3B32B1-7007-423E-A78D-3F6CF626E1D5}"/>
              </a:ext>
            </a:extLst>
          </p:cNvPr>
          <p:cNvSpPr txBox="1"/>
          <p:nvPr/>
        </p:nvSpPr>
        <p:spPr>
          <a:xfrm>
            <a:off x="8593519" y="4959456"/>
            <a:ext cx="1999381" cy="825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Lorem ipsum dolor sit </a:t>
            </a:r>
            <a:r>
              <a:rPr lang="en-US" sz="1100" dirty="0" err="1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amet</a:t>
            </a:r>
            <a:r>
              <a:rPr lang="en-US" sz="110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, </a:t>
            </a:r>
            <a:r>
              <a:rPr lang="en-US" sz="1100" dirty="0" err="1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consectetur</a:t>
            </a:r>
            <a:r>
              <a:rPr lang="en-US" sz="110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adipiscing</a:t>
            </a:r>
            <a:r>
              <a:rPr lang="en-US" sz="110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elit</a:t>
            </a:r>
            <a:r>
              <a:rPr lang="en-US" sz="110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, sed do </a:t>
            </a:r>
            <a:r>
              <a:rPr lang="en-US" sz="1100" dirty="0" err="1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eiusmod</a:t>
            </a:r>
            <a:r>
              <a:rPr lang="en-US" sz="110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tempor</a:t>
            </a:r>
            <a:endParaRPr lang="en-US" sz="1100" dirty="0">
              <a:solidFill>
                <a:schemeClr val="bg1"/>
              </a:solidFill>
              <a:latin typeface="Roboto Light" panose="02000000000000000000" pitchFamily="2" charset="0"/>
              <a:ea typeface="Roboto Light" panose="02000000000000000000" pitchFamily="2" charset="0"/>
              <a:cs typeface="Krub" panose="00000500000000000000" pitchFamily="2" charset="-34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4170025-3439-4CAA-BA33-8F6FF9880A9E}"/>
              </a:ext>
            </a:extLst>
          </p:cNvPr>
          <p:cNvSpPr txBox="1"/>
          <p:nvPr/>
        </p:nvSpPr>
        <p:spPr>
          <a:xfrm>
            <a:off x="8593519" y="4676541"/>
            <a:ext cx="1012407" cy="330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>
                <a:solidFill>
                  <a:schemeClr val="bg1"/>
                </a:solidFill>
                <a:latin typeface="Roboto Slab Medium" pitchFamily="2" charset="0"/>
                <a:ea typeface="Roboto Slab Medium" pitchFamily="2" charset="0"/>
              </a:rPr>
              <a:t>Subtitle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9C77FEC-D0E7-4D6A-AF0A-F652E83BC576}"/>
              </a:ext>
            </a:extLst>
          </p:cNvPr>
          <p:cNvSpPr txBox="1"/>
          <p:nvPr/>
        </p:nvSpPr>
        <p:spPr>
          <a:xfrm>
            <a:off x="6096000" y="2411606"/>
            <a:ext cx="5111778" cy="13336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et dolore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aliqua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. Ut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ad minim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veniam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quis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nostrud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exercitation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ullamco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laboris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nisi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aliquip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ex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ea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commodo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consequat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. Duis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aute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irure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dolor in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reprehenderit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in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voluptate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velit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esse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cillum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dolore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eu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fugiat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nulla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pariatur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Excepteur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sint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occaecat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cupidatat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non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proident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, sunt in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4B6F780-4521-4EB1-83FC-2098CBB6EAC6}"/>
              </a:ext>
            </a:extLst>
          </p:cNvPr>
          <p:cNvCxnSpPr>
            <a:cxnSpLocks/>
          </p:cNvCxnSpPr>
          <p:nvPr/>
        </p:nvCxnSpPr>
        <p:spPr>
          <a:xfrm>
            <a:off x="10610954" y="2145302"/>
            <a:ext cx="488846" cy="0"/>
          </a:xfrm>
          <a:prstGeom prst="line">
            <a:avLst/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aphic 32" descr="Cube">
            <a:extLst>
              <a:ext uri="{FF2B5EF4-FFF2-40B4-BE49-F238E27FC236}">
                <a16:creationId xmlns:a16="http://schemas.microsoft.com/office/drawing/2014/main" id="{9720BC67-6117-49AA-A093-13D51ECB0007}"/>
              </a:ext>
            </a:extLst>
          </p:cNvPr>
          <p:cNvGrpSpPr/>
          <p:nvPr/>
        </p:nvGrpSpPr>
        <p:grpSpPr>
          <a:xfrm>
            <a:off x="3479940" y="4540782"/>
            <a:ext cx="327824" cy="329268"/>
            <a:chOff x="5734050" y="3065621"/>
            <a:chExt cx="723900" cy="727090"/>
          </a:xfrm>
          <a:solidFill>
            <a:schemeClr val="accent4">
              <a:lumMod val="60000"/>
              <a:lumOff val="40000"/>
            </a:schemeClr>
          </a:solidFill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2B3EDE68-38FB-4EDF-A973-1F0CCAC69252}"/>
                </a:ext>
              </a:extLst>
            </p:cNvPr>
            <p:cNvSpPr/>
            <p:nvPr/>
          </p:nvSpPr>
          <p:spPr>
            <a:xfrm>
              <a:off x="5734050" y="3065621"/>
              <a:ext cx="723900" cy="727090"/>
            </a:xfrm>
            <a:custGeom>
              <a:avLst/>
              <a:gdLst>
                <a:gd name="connsiteX0" fmla="*/ 292732 w 723900"/>
                <a:gd name="connsiteY0" fmla="*/ 727091 h 727090"/>
                <a:gd name="connsiteX1" fmla="*/ 723900 w 723900"/>
                <a:gd name="connsiteY1" fmla="*/ 623021 h 727090"/>
                <a:gd name="connsiteX2" fmla="*/ 723900 w 723900"/>
                <a:gd name="connsiteY2" fmla="*/ 149438 h 727090"/>
                <a:gd name="connsiteX3" fmla="*/ 410089 w 723900"/>
                <a:gd name="connsiteY3" fmla="*/ 0 h 727090"/>
                <a:gd name="connsiteX4" fmla="*/ 0 w 723900"/>
                <a:gd name="connsiteY4" fmla="*/ 89478 h 727090"/>
                <a:gd name="connsiteX5" fmla="*/ 0 w 723900"/>
                <a:gd name="connsiteY5" fmla="*/ 569471 h 727090"/>
                <a:gd name="connsiteX6" fmla="*/ 403165 w 723900"/>
                <a:gd name="connsiteY6" fmla="*/ 60007 h 727090"/>
                <a:gd name="connsiteX7" fmla="*/ 608314 w 723900"/>
                <a:gd name="connsiteY7" fmla="*/ 157696 h 727090"/>
                <a:gd name="connsiteX8" fmla="*/ 442236 w 723900"/>
                <a:gd name="connsiteY8" fmla="*/ 194920 h 727090"/>
                <a:gd name="connsiteX9" fmla="*/ 300809 w 723900"/>
                <a:gd name="connsiteY9" fmla="*/ 226619 h 727090"/>
                <a:gd name="connsiteX10" fmla="*/ 110128 w 723900"/>
                <a:gd name="connsiteY10" fmla="*/ 123939 h 727090"/>
                <a:gd name="connsiteX11" fmla="*/ 57150 w 723900"/>
                <a:gd name="connsiteY11" fmla="*/ 535334 h 727090"/>
                <a:gd name="connsiteX12" fmla="*/ 57150 w 723900"/>
                <a:gd name="connsiteY12" fmla="*/ 160325 h 727090"/>
                <a:gd name="connsiteX13" fmla="*/ 268081 w 723900"/>
                <a:gd name="connsiteY13" fmla="*/ 273910 h 727090"/>
                <a:gd name="connsiteX14" fmla="*/ 268081 w 723900"/>
                <a:gd name="connsiteY14" fmla="*/ 648919 h 727090"/>
                <a:gd name="connsiteX15" fmla="*/ 666750 w 723900"/>
                <a:gd name="connsiteY15" fmla="*/ 578025 h 727090"/>
                <a:gd name="connsiteX16" fmla="*/ 325231 w 723900"/>
                <a:gd name="connsiteY16" fmla="*/ 660464 h 727090"/>
                <a:gd name="connsiteX17" fmla="*/ 325231 w 723900"/>
                <a:gd name="connsiteY17" fmla="*/ 279721 h 727090"/>
                <a:gd name="connsiteX18" fmla="*/ 473669 w 723900"/>
                <a:gd name="connsiteY18" fmla="*/ 246440 h 727090"/>
                <a:gd name="connsiteX19" fmla="*/ 666750 w 723900"/>
                <a:gd name="connsiteY19" fmla="*/ 203168 h 727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23900" h="727090">
                  <a:moveTo>
                    <a:pt x="292732" y="727091"/>
                  </a:moveTo>
                  <a:lnTo>
                    <a:pt x="723900" y="623021"/>
                  </a:lnTo>
                  <a:lnTo>
                    <a:pt x="723900" y="149438"/>
                  </a:lnTo>
                  <a:lnTo>
                    <a:pt x="410089" y="0"/>
                  </a:lnTo>
                  <a:lnTo>
                    <a:pt x="0" y="89478"/>
                  </a:lnTo>
                  <a:lnTo>
                    <a:pt x="0" y="569471"/>
                  </a:lnTo>
                  <a:close/>
                  <a:moveTo>
                    <a:pt x="403165" y="60007"/>
                  </a:moveTo>
                  <a:lnTo>
                    <a:pt x="608314" y="157696"/>
                  </a:lnTo>
                  <a:lnTo>
                    <a:pt x="442236" y="194920"/>
                  </a:lnTo>
                  <a:lnTo>
                    <a:pt x="300809" y="226619"/>
                  </a:lnTo>
                  <a:lnTo>
                    <a:pt x="110128" y="123939"/>
                  </a:lnTo>
                  <a:close/>
                  <a:moveTo>
                    <a:pt x="57150" y="535334"/>
                  </a:moveTo>
                  <a:lnTo>
                    <a:pt x="57150" y="160325"/>
                  </a:lnTo>
                  <a:lnTo>
                    <a:pt x="268081" y="273910"/>
                  </a:lnTo>
                  <a:lnTo>
                    <a:pt x="268081" y="648919"/>
                  </a:lnTo>
                  <a:close/>
                  <a:moveTo>
                    <a:pt x="666750" y="578025"/>
                  </a:moveTo>
                  <a:lnTo>
                    <a:pt x="325231" y="660464"/>
                  </a:lnTo>
                  <a:lnTo>
                    <a:pt x="325231" y="279721"/>
                  </a:lnTo>
                  <a:lnTo>
                    <a:pt x="473669" y="246440"/>
                  </a:lnTo>
                  <a:lnTo>
                    <a:pt x="666750" y="20316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1F739D6D-4ED9-408B-81D7-43DE7FA8701E}"/>
                </a:ext>
              </a:extLst>
            </p:cNvPr>
            <p:cNvSpPr/>
            <p:nvPr/>
          </p:nvSpPr>
          <p:spPr>
            <a:xfrm>
              <a:off x="6131147" y="3145021"/>
              <a:ext cx="19050" cy="38100"/>
            </a:xfrm>
            <a:custGeom>
              <a:avLst/>
              <a:gdLst>
                <a:gd name="connsiteX0" fmla="*/ 0 w 19050"/>
                <a:gd name="connsiteY0" fmla="*/ 0 h 38100"/>
                <a:gd name="connsiteX1" fmla="*/ 19050 w 19050"/>
                <a:gd name="connsiteY1" fmla="*/ 0 h 38100"/>
                <a:gd name="connsiteX2" fmla="*/ 19050 w 19050"/>
                <a:gd name="connsiteY2" fmla="*/ 38100 h 38100"/>
                <a:gd name="connsiteX3" fmla="*/ 0 w 19050"/>
                <a:gd name="connsiteY3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38100">
                  <a:moveTo>
                    <a:pt x="0" y="0"/>
                  </a:moveTo>
                  <a:lnTo>
                    <a:pt x="19050" y="0"/>
                  </a:lnTo>
                  <a:lnTo>
                    <a:pt x="19050" y="38100"/>
                  </a:lnTo>
                  <a:lnTo>
                    <a:pt x="0" y="381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8589B360-BC7A-41A6-83F8-41D27045D260}"/>
                </a:ext>
              </a:extLst>
            </p:cNvPr>
            <p:cNvSpPr/>
            <p:nvPr/>
          </p:nvSpPr>
          <p:spPr>
            <a:xfrm>
              <a:off x="6131147" y="3345046"/>
              <a:ext cx="19050" cy="38100"/>
            </a:xfrm>
            <a:custGeom>
              <a:avLst/>
              <a:gdLst>
                <a:gd name="connsiteX0" fmla="*/ 0 w 19050"/>
                <a:gd name="connsiteY0" fmla="*/ 0 h 38100"/>
                <a:gd name="connsiteX1" fmla="*/ 19050 w 19050"/>
                <a:gd name="connsiteY1" fmla="*/ 0 h 38100"/>
                <a:gd name="connsiteX2" fmla="*/ 19050 w 19050"/>
                <a:gd name="connsiteY2" fmla="*/ 38100 h 38100"/>
                <a:gd name="connsiteX3" fmla="*/ 0 w 19050"/>
                <a:gd name="connsiteY3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38100">
                  <a:moveTo>
                    <a:pt x="0" y="0"/>
                  </a:moveTo>
                  <a:lnTo>
                    <a:pt x="19050" y="0"/>
                  </a:lnTo>
                  <a:lnTo>
                    <a:pt x="19050" y="38100"/>
                  </a:lnTo>
                  <a:lnTo>
                    <a:pt x="0" y="381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13A18104-0C2C-4450-ADE8-69F424EADDBA}"/>
                </a:ext>
              </a:extLst>
            </p:cNvPr>
            <p:cNvSpPr/>
            <p:nvPr/>
          </p:nvSpPr>
          <p:spPr>
            <a:xfrm>
              <a:off x="6131147" y="3411721"/>
              <a:ext cx="19050" cy="38100"/>
            </a:xfrm>
            <a:custGeom>
              <a:avLst/>
              <a:gdLst>
                <a:gd name="connsiteX0" fmla="*/ 0 w 19050"/>
                <a:gd name="connsiteY0" fmla="*/ 0 h 38100"/>
                <a:gd name="connsiteX1" fmla="*/ 19050 w 19050"/>
                <a:gd name="connsiteY1" fmla="*/ 0 h 38100"/>
                <a:gd name="connsiteX2" fmla="*/ 19050 w 19050"/>
                <a:gd name="connsiteY2" fmla="*/ 38100 h 38100"/>
                <a:gd name="connsiteX3" fmla="*/ 0 w 19050"/>
                <a:gd name="connsiteY3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38100">
                  <a:moveTo>
                    <a:pt x="0" y="0"/>
                  </a:moveTo>
                  <a:lnTo>
                    <a:pt x="19050" y="0"/>
                  </a:lnTo>
                  <a:lnTo>
                    <a:pt x="19050" y="38100"/>
                  </a:lnTo>
                  <a:lnTo>
                    <a:pt x="0" y="381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A7ACEED-FDAC-4CF0-8B40-5B593D7A1C48}"/>
                </a:ext>
              </a:extLst>
            </p:cNvPr>
            <p:cNvSpPr/>
            <p:nvPr/>
          </p:nvSpPr>
          <p:spPr>
            <a:xfrm>
              <a:off x="6131147" y="3211696"/>
              <a:ext cx="19050" cy="38100"/>
            </a:xfrm>
            <a:custGeom>
              <a:avLst/>
              <a:gdLst>
                <a:gd name="connsiteX0" fmla="*/ 0 w 19050"/>
                <a:gd name="connsiteY0" fmla="*/ 0 h 38100"/>
                <a:gd name="connsiteX1" fmla="*/ 19050 w 19050"/>
                <a:gd name="connsiteY1" fmla="*/ 0 h 38100"/>
                <a:gd name="connsiteX2" fmla="*/ 19050 w 19050"/>
                <a:gd name="connsiteY2" fmla="*/ 38100 h 38100"/>
                <a:gd name="connsiteX3" fmla="*/ 0 w 19050"/>
                <a:gd name="connsiteY3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38100">
                  <a:moveTo>
                    <a:pt x="0" y="0"/>
                  </a:moveTo>
                  <a:lnTo>
                    <a:pt x="19050" y="0"/>
                  </a:lnTo>
                  <a:lnTo>
                    <a:pt x="19050" y="38100"/>
                  </a:lnTo>
                  <a:lnTo>
                    <a:pt x="0" y="381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6625A7ED-6C66-4681-AB0B-89EBB96C2BAA}"/>
                </a:ext>
              </a:extLst>
            </p:cNvPr>
            <p:cNvSpPr/>
            <p:nvPr/>
          </p:nvSpPr>
          <p:spPr>
            <a:xfrm>
              <a:off x="6131147" y="3478396"/>
              <a:ext cx="19050" cy="38100"/>
            </a:xfrm>
            <a:custGeom>
              <a:avLst/>
              <a:gdLst>
                <a:gd name="connsiteX0" fmla="*/ 0 w 19050"/>
                <a:gd name="connsiteY0" fmla="*/ 0 h 38100"/>
                <a:gd name="connsiteX1" fmla="*/ 19050 w 19050"/>
                <a:gd name="connsiteY1" fmla="*/ 0 h 38100"/>
                <a:gd name="connsiteX2" fmla="*/ 19050 w 19050"/>
                <a:gd name="connsiteY2" fmla="*/ 38100 h 38100"/>
                <a:gd name="connsiteX3" fmla="*/ 0 w 19050"/>
                <a:gd name="connsiteY3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38100">
                  <a:moveTo>
                    <a:pt x="0" y="0"/>
                  </a:moveTo>
                  <a:lnTo>
                    <a:pt x="19050" y="0"/>
                  </a:lnTo>
                  <a:lnTo>
                    <a:pt x="19050" y="38100"/>
                  </a:lnTo>
                  <a:lnTo>
                    <a:pt x="0" y="381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068D9C0-3F62-437B-A21A-9E4303A99C22}"/>
                </a:ext>
              </a:extLst>
            </p:cNvPr>
            <p:cNvSpPr/>
            <p:nvPr/>
          </p:nvSpPr>
          <p:spPr>
            <a:xfrm rot="-3939360">
              <a:off x="6281896" y="3584680"/>
              <a:ext cx="19049" cy="38099"/>
            </a:xfrm>
            <a:custGeom>
              <a:avLst/>
              <a:gdLst>
                <a:gd name="connsiteX0" fmla="*/ 0 w 19049"/>
                <a:gd name="connsiteY0" fmla="*/ 0 h 38099"/>
                <a:gd name="connsiteX1" fmla="*/ 19050 w 19049"/>
                <a:gd name="connsiteY1" fmla="*/ 0 h 38099"/>
                <a:gd name="connsiteX2" fmla="*/ 19050 w 19049"/>
                <a:gd name="connsiteY2" fmla="*/ 38100 h 38099"/>
                <a:gd name="connsiteX3" fmla="*/ 0 w 19049"/>
                <a:gd name="connsiteY3" fmla="*/ 38100 h 38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49" h="38099">
                  <a:moveTo>
                    <a:pt x="0" y="0"/>
                  </a:moveTo>
                  <a:lnTo>
                    <a:pt x="19050" y="0"/>
                  </a:lnTo>
                  <a:lnTo>
                    <a:pt x="19050" y="38100"/>
                  </a:lnTo>
                  <a:lnTo>
                    <a:pt x="0" y="381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0E5EED6E-3C26-485E-AAE7-C8602E6ABF07}"/>
                </a:ext>
              </a:extLst>
            </p:cNvPr>
            <p:cNvSpPr/>
            <p:nvPr/>
          </p:nvSpPr>
          <p:spPr>
            <a:xfrm rot="-737520">
              <a:off x="6087849" y="3533384"/>
              <a:ext cx="38099" cy="19049"/>
            </a:xfrm>
            <a:custGeom>
              <a:avLst/>
              <a:gdLst>
                <a:gd name="connsiteX0" fmla="*/ 0 w 38099"/>
                <a:gd name="connsiteY0" fmla="*/ 0 h 19049"/>
                <a:gd name="connsiteX1" fmla="*/ 38100 w 38099"/>
                <a:gd name="connsiteY1" fmla="*/ 0 h 19049"/>
                <a:gd name="connsiteX2" fmla="*/ 38100 w 38099"/>
                <a:gd name="connsiteY2" fmla="*/ 19050 h 19049"/>
                <a:gd name="connsiteX3" fmla="*/ 0 w 38099"/>
                <a:gd name="connsiteY3" fmla="*/ 19050 h 1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099" h="19049">
                  <a:moveTo>
                    <a:pt x="0" y="0"/>
                  </a:moveTo>
                  <a:lnTo>
                    <a:pt x="38100" y="0"/>
                  </a:lnTo>
                  <a:lnTo>
                    <a:pt x="38100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DD81170-7B1D-44FD-9DD1-43F86752289F}"/>
                </a:ext>
              </a:extLst>
            </p:cNvPr>
            <p:cNvSpPr/>
            <p:nvPr/>
          </p:nvSpPr>
          <p:spPr>
            <a:xfrm rot="-737520">
              <a:off x="5827282" y="3590239"/>
              <a:ext cx="38099" cy="19049"/>
            </a:xfrm>
            <a:custGeom>
              <a:avLst/>
              <a:gdLst>
                <a:gd name="connsiteX0" fmla="*/ 0 w 38099"/>
                <a:gd name="connsiteY0" fmla="*/ 0 h 19049"/>
                <a:gd name="connsiteX1" fmla="*/ 38100 w 38099"/>
                <a:gd name="connsiteY1" fmla="*/ 0 h 19049"/>
                <a:gd name="connsiteX2" fmla="*/ 38100 w 38099"/>
                <a:gd name="connsiteY2" fmla="*/ 19050 h 19049"/>
                <a:gd name="connsiteX3" fmla="*/ 0 w 38099"/>
                <a:gd name="connsiteY3" fmla="*/ 19050 h 1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099" h="19049">
                  <a:moveTo>
                    <a:pt x="0" y="0"/>
                  </a:moveTo>
                  <a:lnTo>
                    <a:pt x="38100" y="0"/>
                  </a:lnTo>
                  <a:lnTo>
                    <a:pt x="38100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F7C4274C-1827-4CAB-AFE6-B3273CF8C41D}"/>
                </a:ext>
              </a:extLst>
            </p:cNvPr>
            <p:cNvSpPr/>
            <p:nvPr/>
          </p:nvSpPr>
          <p:spPr>
            <a:xfrm rot="-3939779">
              <a:off x="6221139" y="3557208"/>
              <a:ext cx="19049" cy="38090"/>
            </a:xfrm>
            <a:custGeom>
              <a:avLst/>
              <a:gdLst>
                <a:gd name="connsiteX0" fmla="*/ 0 w 19049"/>
                <a:gd name="connsiteY0" fmla="*/ 0 h 38090"/>
                <a:gd name="connsiteX1" fmla="*/ 19050 w 19049"/>
                <a:gd name="connsiteY1" fmla="*/ 0 h 38090"/>
                <a:gd name="connsiteX2" fmla="*/ 19050 w 19049"/>
                <a:gd name="connsiteY2" fmla="*/ 38090 h 38090"/>
                <a:gd name="connsiteX3" fmla="*/ 0 w 19049"/>
                <a:gd name="connsiteY3" fmla="*/ 38090 h 38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49" h="38090">
                  <a:moveTo>
                    <a:pt x="0" y="0"/>
                  </a:moveTo>
                  <a:lnTo>
                    <a:pt x="19050" y="0"/>
                  </a:lnTo>
                  <a:lnTo>
                    <a:pt x="19050" y="38090"/>
                  </a:lnTo>
                  <a:lnTo>
                    <a:pt x="0" y="3809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D9E73A2-A7F8-478C-A911-50620E70306D}"/>
                </a:ext>
              </a:extLst>
            </p:cNvPr>
            <p:cNvSpPr/>
            <p:nvPr/>
          </p:nvSpPr>
          <p:spPr>
            <a:xfrm rot="-3939360">
              <a:off x="6342643" y="3612163"/>
              <a:ext cx="19049" cy="38099"/>
            </a:xfrm>
            <a:custGeom>
              <a:avLst/>
              <a:gdLst>
                <a:gd name="connsiteX0" fmla="*/ 0 w 19049"/>
                <a:gd name="connsiteY0" fmla="*/ 0 h 38099"/>
                <a:gd name="connsiteX1" fmla="*/ 19050 w 19049"/>
                <a:gd name="connsiteY1" fmla="*/ 0 h 38099"/>
                <a:gd name="connsiteX2" fmla="*/ 19050 w 19049"/>
                <a:gd name="connsiteY2" fmla="*/ 38100 h 38099"/>
                <a:gd name="connsiteX3" fmla="*/ 0 w 19049"/>
                <a:gd name="connsiteY3" fmla="*/ 38100 h 38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49" h="38099">
                  <a:moveTo>
                    <a:pt x="0" y="0"/>
                  </a:moveTo>
                  <a:lnTo>
                    <a:pt x="19050" y="0"/>
                  </a:lnTo>
                  <a:lnTo>
                    <a:pt x="19050" y="38100"/>
                  </a:lnTo>
                  <a:lnTo>
                    <a:pt x="0" y="381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F62B1E88-48E1-4446-86B8-389624E7B10E}"/>
                </a:ext>
              </a:extLst>
            </p:cNvPr>
            <p:cNvSpPr/>
            <p:nvPr/>
          </p:nvSpPr>
          <p:spPr>
            <a:xfrm rot="-3939779">
              <a:off x="6160406" y="3529720"/>
              <a:ext cx="19049" cy="38099"/>
            </a:xfrm>
            <a:custGeom>
              <a:avLst/>
              <a:gdLst>
                <a:gd name="connsiteX0" fmla="*/ 0 w 19049"/>
                <a:gd name="connsiteY0" fmla="*/ 0 h 38099"/>
                <a:gd name="connsiteX1" fmla="*/ 19050 w 19049"/>
                <a:gd name="connsiteY1" fmla="*/ 0 h 38099"/>
                <a:gd name="connsiteX2" fmla="*/ 19050 w 19049"/>
                <a:gd name="connsiteY2" fmla="*/ 38100 h 38099"/>
                <a:gd name="connsiteX3" fmla="*/ 0 w 19049"/>
                <a:gd name="connsiteY3" fmla="*/ 38100 h 38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49" h="38099">
                  <a:moveTo>
                    <a:pt x="0" y="0"/>
                  </a:moveTo>
                  <a:lnTo>
                    <a:pt x="19050" y="0"/>
                  </a:lnTo>
                  <a:lnTo>
                    <a:pt x="19050" y="38100"/>
                  </a:lnTo>
                  <a:lnTo>
                    <a:pt x="0" y="381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D05B4A8-5F1E-41B2-AB0D-10FF24F32308}"/>
                </a:ext>
              </a:extLst>
            </p:cNvPr>
            <p:cNvSpPr/>
            <p:nvPr/>
          </p:nvSpPr>
          <p:spPr>
            <a:xfrm rot="-737520">
              <a:off x="5892419" y="3576030"/>
              <a:ext cx="38099" cy="19049"/>
            </a:xfrm>
            <a:custGeom>
              <a:avLst/>
              <a:gdLst>
                <a:gd name="connsiteX0" fmla="*/ 0 w 38099"/>
                <a:gd name="connsiteY0" fmla="*/ 0 h 19049"/>
                <a:gd name="connsiteX1" fmla="*/ 38100 w 38099"/>
                <a:gd name="connsiteY1" fmla="*/ 0 h 19049"/>
                <a:gd name="connsiteX2" fmla="*/ 38100 w 38099"/>
                <a:gd name="connsiteY2" fmla="*/ 19050 h 19049"/>
                <a:gd name="connsiteX3" fmla="*/ 0 w 38099"/>
                <a:gd name="connsiteY3" fmla="*/ 19050 h 1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099" h="19049">
                  <a:moveTo>
                    <a:pt x="0" y="0"/>
                  </a:moveTo>
                  <a:lnTo>
                    <a:pt x="38100" y="0"/>
                  </a:lnTo>
                  <a:lnTo>
                    <a:pt x="38100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3CCA69DA-B790-478A-B980-AC8F1199BB51}"/>
                </a:ext>
              </a:extLst>
            </p:cNvPr>
            <p:cNvSpPr/>
            <p:nvPr/>
          </p:nvSpPr>
          <p:spPr>
            <a:xfrm rot="-737520">
              <a:off x="5957566" y="3561821"/>
              <a:ext cx="38099" cy="19049"/>
            </a:xfrm>
            <a:custGeom>
              <a:avLst/>
              <a:gdLst>
                <a:gd name="connsiteX0" fmla="*/ 0 w 38099"/>
                <a:gd name="connsiteY0" fmla="*/ 0 h 19049"/>
                <a:gd name="connsiteX1" fmla="*/ 38100 w 38099"/>
                <a:gd name="connsiteY1" fmla="*/ 0 h 19049"/>
                <a:gd name="connsiteX2" fmla="*/ 38100 w 38099"/>
                <a:gd name="connsiteY2" fmla="*/ 19050 h 19049"/>
                <a:gd name="connsiteX3" fmla="*/ 0 w 38099"/>
                <a:gd name="connsiteY3" fmla="*/ 19050 h 1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099" h="19049">
                  <a:moveTo>
                    <a:pt x="0" y="0"/>
                  </a:moveTo>
                  <a:lnTo>
                    <a:pt x="38100" y="0"/>
                  </a:lnTo>
                  <a:lnTo>
                    <a:pt x="38100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9" name="Graphic 82" descr="Test tubes">
            <a:extLst>
              <a:ext uri="{FF2B5EF4-FFF2-40B4-BE49-F238E27FC236}">
                <a16:creationId xmlns:a16="http://schemas.microsoft.com/office/drawing/2014/main" id="{A2084D36-9800-41CF-876C-9556D7654006}"/>
              </a:ext>
            </a:extLst>
          </p:cNvPr>
          <p:cNvSpPr/>
          <p:nvPr/>
        </p:nvSpPr>
        <p:spPr>
          <a:xfrm>
            <a:off x="6908578" y="4534295"/>
            <a:ext cx="404242" cy="339965"/>
          </a:xfrm>
          <a:custGeom>
            <a:avLst/>
            <a:gdLst>
              <a:gd name="connsiteX0" fmla="*/ 800100 w 838200"/>
              <a:gd name="connsiteY0" fmla="*/ 647772 h 704922"/>
              <a:gd name="connsiteX1" fmla="*/ 800100 w 838200"/>
              <a:gd name="connsiteY1" fmla="*/ 114372 h 704922"/>
              <a:gd name="connsiteX2" fmla="*/ 762000 w 838200"/>
              <a:gd name="connsiteY2" fmla="*/ 114372 h 704922"/>
              <a:gd name="connsiteX3" fmla="*/ 762000 w 838200"/>
              <a:gd name="connsiteY3" fmla="*/ 200097 h 704922"/>
              <a:gd name="connsiteX4" fmla="*/ 704850 w 838200"/>
              <a:gd name="connsiteY4" fmla="*/ 200097 h 704922"/>
              <a:gd name="connsiteX5" fmla="*/ 704850 w 838200"/>
              <a:gd name="connsiteY5" fmla="*/ 66747 h 704922"/>
              <a:gd name="connsiteX6" fmla="*/ 709613 w 838200"/>
              <a:gd name="connsiteY6" fmla="*/ 37220 h 704922"/>
              <a:gd name="connsiteX7" fmla="*/ 723900 w 838200"/>
              <a:gd name="connsiteY7" fmla="*/ 18170 h 704922"/>
              <a:gd name="connsiteX8" fmla="*/ 704850 w 838200"/>
              <a:gd name="connsiteY8" fmla="*/ 72 h 704922"/>
              <a:gd name="connsiteX9" fmla="*/ 704850 w 838200"/>
              <a:gd name="connsiteY9" fmla="*/ 72 h 704922"/>
              <a:gd name="connsiteX10" fmla="*/ 553403 w 838200"/>
              <a:gd name="connsiteY10" fmla="*/ 72 h 704922"/>
              <a:gd name="connsiteX11" fmla="*/ 533400 w 838200"/>
              <a:gd name="connsiteY11" fmla="*/ 18170 h 704922"/>
              <a:gd name="connsiteX12" fmla="*/ 547688 w 838200"/>
              <a:gd name="connsiteY12" fmla="*/ 37220 h 704922"/>
              <a:gd name="connsiteX13" fmla="*/ 552450 w 838200"/>
              <a:gd name="connsiteY13" fmla="*/ 66747 h 704922"/>
              <a:gd name="connsiteX14" fmla="*/ 552450 w 838200"/>
              <a:gd name="connsiteY14" fmla="*/ 200097 h 704922"/>
              <a:gd name="connsiteX15" fmla="*/ 495300 w 838200"/>
              <a:gd name="connsiteY15" fmla="*/ 200097 h 704922"/>
              <a:gd name="connsiteX16" fmla="*/ 495300 w 838200"/>
              <a:gd name="connsiteY16" fmla="*/ 66747 h 704922"/>
              <a:gd name="connsiteX17" fmla="*/ 500063 w 838200"/>
              <a:gd name="connsiteY17" fmla="*/ 37220 h 704922"/>
              <a:gd name="connsiteX18" fmla="*/ 514350 w 838200"/>
              <a:gd name="connsiteY18" fmla="*/ 18170 h 704922"/>
              <a:gd name="connsiteX19" fmla="*/ 495300 w 838200"/>
              <a:gd name="connsiteY19" fmla="*/ 72 h 704922"/>
              <a:gd name="connsiteX20" fmla="*/ 495300 w 838200"/>
              <a:gd name="connsiteY20" fmla="*/ 72 h 704922"/>
              <a:gd name="connsiteX21" fmla="*/ 343853 w 838200"/>
              <a:gd name="connsiteY21" fmla="*/ 72 h 704922"/>
              <a:gd name="connsiteX22" fmla="*/ 323850 w 838200"/>
              <a:gd name="connsiteY22" fmla="*/ 18170 h 704922"/>
              <a:gd name="connsiteX23" fmla="*/ 338138 w 838200"/>
              <a:gd name="connsiteY23" fmla="*/ 37220 h 704922"/>
              <a:gd name="connsiteX24" fmla="*/ 342900 w 838200"/>
              <a:gd name="connsiteY24" fmla="*/ 66747 h 704922"/>
              <a:gd name="connsiteX25" fmla="*/ 342900 w 838200"/>
              <a:gd name="connsiteY25" fmla="*/ 200097 h 704922"/>
              <a:gd name="connsiteX26" fmla="*/ 285750 w 838200"/>
              <a:gd name="connsiteY26" fmla="*/ 200097 h 704922"/>
              <a:gd name="connsiteX27" fmla="*/ 285750 w 838200"/>
              <a:gd name="connsiteY27" fmla="*/ 66747 h 704922"/>
              <a:gd name="connsiteX28" fmla="*/ 290513 w 838200"/>
              <a:gd name="connsiteY28" fmla="*/ 37220 h 704922"/>
              <a:gd name="connsiteX29" fmla="*/ 304800 w 838200"/>
              <a:gd name="connsiteY29" fmla="*/ 18170 h 704922"/>
              <a:gd name="connsiteX30" fmla="*/ 285750 w 838200"/>
              <a:gd name="connsiteY30" fmla="*/ 72 h 704922"/>
              <a:gd name="connsiteX31" fmla="*/ 285750 w 838200"/>
              <a:gd name="connsiteY31" fmla="*/ 72 h 704922"/>
              <a:gd name="connsiteX32" fmla="*/ 134303 w 838200"/>
              <a:gd name="connsiteY32" fmla="*/ 72 h 704922"/>
              <a:gd name="connsiteX33" fmla="*/ 114300 w 838200"/>
              <a:gd name="connsiteY33" fmla="*/ 18170 h 704922"/>
              <a:gd name="connsiteX34" fmla="*/ 128588 w 838200"/>
              <a:gd name="connsiteY34" fmla="*/ 37220 h 704922"/>
              <a:gd name="connsiteX35" fmla="*/ 133350 w 838200"/>
              <a:gd name="connsiteY35" fmla="*/ 66747 h 704922"/>
              <a:gd name="connsiteX36" fmla="*/ 133350 w 838200"/>
              <a:gd name="connsiteY36" fmla="*/ 200097 h 704922"/>
              <a:gd name="connsiteX37" fmla="*/ 76200 w 838200"/>
              <a:gd name="connsiteY37" fmla="*/ 200097 h 704922"/>
              <a:gd name="connsiteX38" fmla="*/ 76200 w 838200"/>
              <a:gd name="connsiteY38" fmla="*/ 114372 h 704922"/>
              <a:gd name="connsiteX39" fmla="*/ 38100 w 838200"/>
              <a:gd name="connsiteY39" fmla="*/ 114372 h 704922"/>
              <a:gd name="connsiteX40" fmla="*/ 38100 w 838200"/>
              <a:gd name="connsiteY40" fmla="*/ 647772 h 704922"/>
              <a:gd name="connsiteX41" fmla="*/ 0 w 838200"/>
              <a:gd name="connsiteY41" fmla="*/ 647772 h 704922"/>
              <a:gd name="connsiteX42" fmla="*/ 0 w 838200"/>
              <a:gd name="connsiteY42" fmla="*/ 704922 h 704922"/>
              <a:gd name="connsiteX43" fmla="*/ 838200 w 838200"/>
              <a:gd name="connsiteY43" fmla="*/ 704922 h 704922"/>
              <a:gd name="connsiteX44" fmla="*/ 838200 w 838200"/>
              <a:gd name="connsiteY44" fmla="*/ 647772 h 704922"/>
              <a:gd name="connsiteX45" fmla="*/ 800100 w 838200"/>
              <a:gd name="connsiteY45" fmla="*/ 647772 h 704922"/>
              <a:gd name="connsiteX46" fmla="*/ 669608 w 838200"/>
              <a:gd name="connsiteY46" fmla="*/ 38172 h 704922"/>
              <a:gd name="connsiteX47" fmla="*/ 666750 w 838200"/>
              <a:gd name="connsiteY47" fmla="*/ 66747 h 704922"/>
              <a:gd name="connsiteX48" fmla="*/ 666750 w 838200"/>
              <a:gd name="connsiteY48" fmla="*/ 152472 h 704922"/>
              <a:gd name="connsiteX49" fmla="*/ 628650 w 838200"/>
              <a:gd name="connsiteY49" fmla="*/ 142947 h 704922"/>
              <a:gd name="connsiteX50" fmla="*/ 590550 w 838200"/>
              <a:gd name="connsiteY50" fmla="*/ 152472 h 704922"/>
              <a:gd name="connsiteX51" fmla="*/ 590550 w 838200"/>
              <a:gd name="connsiteY51" fmla="*/ 66747 h 704922"/>
              <a:gd name="connsiteX52" fmla="*/ 587693 w 838200"/>
              <a:gd name="connsiteY52" fmla="*/ 38172 h 704922"/>
              <a:gd name="connsiteX53" fmla="*/ 669608 w 838200"/>
              <a:gd name="connsiteY53" fmla="*/ 38172 h 704922"/>
              <a:gd name="connsiteX54" fmla="*/ 460058 w 838200"/>
              <a:gd name="connsiteY54" fmla="*/ 38172 h 704922"/>
              <a:gd name="connsiteX55" fmla="*/ 457200 w 838200"/>
              <a:gd name="connsiteY55" fmla="*/ 66747 h 704922"/>
              <a:gd name="connsiteX56" fmla="*/ 457200 w 838200"/>
              <a:gd name="connsiteY56" fmla="*/ 152472 h 704922"/>
              <a:gd name="connsiteX57" fmla="*/ 419100 w 838200"/>
              <a:gd name="connsiteY57" fmla="*/ 142947 h 704922"/>
              <a:gd name="connsiteX58" fmla="*/ 381000 w 838200"/>
              <a:gd name="connsiteY58" fmla="*/ 152472 h 704922"/>
              <a:gd name="connsiteX59" fmla="*/ 381000 w 838200"/>
              <a:gd name="connsiteY59" fmla="*/ 66747 h 704922"/>
              <a:gd name="connsiteX60" fmla="*/ 378143 w 838200"/>
              <a:gd name="connsiteY60" fmla="*/ 38172 h 704922"/>
              <a:gd name="connsiteX61" fmla="*/ 460058 w 838200"/>
              <a:gd name="connsiteY61" fmla="*/ 38172 h 704922"/>
              <a:gd name="connsiteX62" fmla="*/ 250508 w 838200"/>
              <a:gd name="connsiteY62" fmla="*/ 38172 h 704922"/>
              <a:gd name="connsiteX63" fmla="*/ 247650 w 838200"/>
              <a:gd name="connsiteY63" fmla="*/ 66747 h 704922"/>
              <a:gd name="connsiteX64" fmla="*/ 247650 w 838200"/>
              <a:gd name="connsiteY64" fmla="*/ 152472 h 704922"/>
              <a:gd name="connsiteX65" fmla="*/ 209550 w 838200"/>
              <a:gd name="connsiteY65" fmla="*/ 142947 h 704922"/>
              <a:gd name="connsiteX66" fmla="*/ 171450 w 838200"/>
              <a:gd name="connsiteY66" fmla="*/ 152472 h 704922"/>
              <a:gd name="connsiteX67" fmla="*/ 171450 w 838200"/>
              <a:gd name="connsiteY67" fmla="*/ 66747 h 704922"/>
              <a:gd name="connsiteX68" fmla="*/ 168593 w 838200"/>
              <a:gd name="connsiteY68" fmla="*/ 38172 h 704922"/>
              <a:gd name="connsiteX69" fmla="*/ 250508 w 838200"/>
              <a:gd name="connsiteY69" fmla="*/ 38172 h 704922"/>
              <a:gd name="connsiteX70" fmla="*/ 762000 w 838200"/>
              <a:gd name="connsiteY70" fmla="*/ 647772 h 704922"/>
              <a:gd name="connsiteX71" fmla="*/ 76200 w 838200"/>
              <a:gd name="connsiteY71" fmla="*/ 647772 h 704922"/>
              <a:gd name="connsiteX72" fmla="*/ 76200 w 838200"/>
              <a:gd name="connsiteY72" fmla="*/ 238197 h 704922"/>
              <a:gd name="connsiteX73" fmla="*/ 133350 w 838200"/>
              <a:gd name="connsiteY73" fmla="*/ 238197 h 704922"/>
              <a:gd name="connsiteX74" fmla="*/ 133350 w 838200"/>
              <a:gd name="connsiteY74" fmla="*/ 533472 h 704922"/>
              <a:gd name="connsiteX75" fmla="*/ 209550 w 838200"/>
              <a:gd name="connsiteY75" fmla="*/ 609672 h 704922"/>
              <a:gd name="connsiteX76" fmla="*/ 285750 w 838200"/>
              <a:gd name="connsiteY76" fmla="*/ 533472 h 704922"/>
              <a:gd name="connsiteX77" fmla="*/ 285750 w 838200"/>
              <a:gd name="connsiteY77" fmla="*/ 238197 h 704922"/>
              <a:gd name="connsiteX78" fmla="*/ 342900 w 838200"/>
              <a:gd name="connsiteY78" fmla="*/ 238197 h 704922"/>
              <a:gd name="connsiteX79" fmla="*/ 342900 w 838200"/>
              <a:gd name="connsiteY79" fmla="*/ 533472 h 704922"/>
              <a:gd name="connsiteX80" fmla="*/ 419100 w 838200"/>
              <a:gd name="connsiteY80" fmla="*/ 609672 h 704922"/>
              <a:gd name="connsiteX81" fmla="*/ 495300 w 838200"/>
              <a:gd name="connsiteY81" fmla="*/ 533472 h 704922"/>
              <a:gd name="connsiteX82" fmla="*/ 495300 w 838200"/>
              <a:gd name="connsiteY82" fmla="*/ 238197 h 704922"/>
              <a:gd name="connsiteX83" fmla="*/ 552450 w 838200"/>
              <a:gd name="connsiteY83" fmla="*/ 238197 h 704922"/>
              <a:gd name="connsiteX84" fmla="*/ 552450 w 838200"/>
              <a:gd name="connsiteY84" fmla="*/ 533472 h 704922"/>
              <a:gd name="connsiteX85" fmla="*/ 628650 w 838200"/>
              <a:gd name="connsiteY85" fmla="*/ 609672 h 704922"/>
              <a:gd name="connsiteX86" fmla="*/ 704850 w 838200"/>
              <a:gd name="connsiteY86" fmla="*/ 533472 h 704922"/>
              <a:gd name="connsiteX87" fmla="*/ 704850 w 838200"/>
              <a:gd name="connsiteY87" fmla="*/ 238197 h 704922"/>
              <a:gd name="connsiteX88" fmla="*/ 762000 w 838200"/>
              <a:gd name="connsiteY88" fmla="*/ 238197 h 704922"/>
              <a:gd name="connsiteX89" fmla="*/ 762000 w 838200"/>
              <a:gd name="connsiteY89" fmla="*/ 647772 h 704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838200" h="704922">
                <a:moveTo>
                  <a:pt x="800100" y="647772"/>
                </a:moveTo>
                <a:lnTo>
                  <a:pt x="800100" y="114372"/>
                </a:lnTo>
                <a:lnTo>
                  <a:pt x="762000" y="114372"/>
                </a:lnTo>
                <a:lnTo>
                  <a:pt x="762000" y="200097"/>
                </a:lnTo>
                <a:lnTo>
                  <a:pt x="704850" y="200097"/>
                </a:lnTo>
                <a:lnTo>
                  <a:pt x="704850" y="66747"/>
                </a:lnTo>
                <a:cubicBezTo>
                  <a:pt x="704850" y="46745"/>
                  <a:pt x="708660" y="39125"/>
                  <a:pt x="709613" y="37220"/>
                </a:cubicBezTo>
                <a:cubicBezTo>
                  <a:pt x="718185" y="35315"/>
                  <a:pt x="723900" y="27695"/>
                  <a:pt x="723900" y="18170"/>
                </a:cubicBezTo>
                <a:cubicBezTo>
                  <a:pt x="723900" y="7692"/>
                  <a:pt x="715328" y="-880"/>
                  <a:pt x="704850" y="72"/>
                </a:cubicBezTo>
                <a:lnTo>
                  <a:pt x="704850" y="72"/>
                </a:lnTo>
                <a:lnTo>
                  <a:pt x="553403" y="72"/>
                </a:lnTo>
                <a:cubicBezTo>
                  <a:pt x="542925" y="-880"/>
                  <a:pt x="534353" y="7692"/>
                  <a:pt x="533400" y="18170"/>
                </a:cubicBezTo>
                <a:cubicBezTo>
                  <a:pt x="533400" y="26742"/>
                  <a:pt x="539115" y="34362"/>
                  <a:pt x="547688" y="37220"/>
                </a:cubicBezTo>
                <a:cubicBezTo>
                  <a:pt x="548640" y="39125"/>
                  <a:pt x="552450" y="46745"/>
                  <a:pt x="552450" y="66747"/>
                </a:cubicBezTo>
                <a:lnTo>
                  <a:pt x="552450" y="200097"/>
                </a:lnTo>
                <a:lnTo>
                  <a:pt x="495300" y="200097"/>
                </a:lnTo>
                <a:lnTo>
                  <a:pt x="495300" y="66747"/>
                </a:lnTo>
                <a:cubicBezTo>
                  <a:pt x="495300" y="46745"/>
                  <a:pt x="499110" y="39125"/>
                  <a:pt x="500063" y="37220"/>
                </a:cubicBezTo>
                <a:cubicBezTo>
                  <a:pt x="508635" y="35315"/>
                  <a:pt x="514350" y="27695"/>
                  <a:pt x="514350" y="18170"/>
                </a:cubicBezTo>
                <a:cubicBezTo>
                  <a:pt x="514350" y="7692"/>
                  <a:pt x="505778" y="-880"/>
                  <a:pt x="495300" y="72"/>
                </a:cubicBezTo>
                <a:lnTo>
                  <a:pt x="495300" y="72"/>
                </a:lnTo>
                <a:lnTo>
                  <a:pt x="343853" y="72"/>
                </a:lnTo>
                <a:cubicBezTo>
                  <a:pt x="333375" y="-880"/>
                  <a:pt x="324803" y="7692"/>
                  <a:pt x="323850" y="18170"/>
                </a:cubicBezTo>
                <a:cubicBezTo>
                  <a:pt x="323850" y="26742"/>
                  <a:pt x="329565" y="34362"/>
                  <a:pt x="338138" y="37220"/>
                </a:cubicBezTo>
                <a:cubicBezTo>
                  <a:pt x="339090" y="39125"/>
                  <a:pt x="342900" y="46745"/>
                  <a:pt x="342900" y="66747"/>
                </a:cubicBezTo>
                <a:lnTo>
                  <a:pt x="342900" y="200097"/>
                </a:lnTo>
                <a:lnTo>
                  <a:pt x="285750" y="200097"/>
                </a:lnTo>
                <a:lnTo>
                  <a:pt x="285750" y="66747"/>
                </a:lnTo>
                <a:cubicBezTo>
                  <a:pt x="285750" y="46745"/>
                  <a:pt x="289560" y="39125"/>
                  <a:pt x="290513" y="37220"/>
                </a:cubicBezTo>
                <a:cubicBezTo>
                  <a:pt x="299085" y="35315"/>
                  <a:pt x="304800" y="27695"/>
                  <a:pt x="304800" y="18170"/>
                </a:cubicBezTo>
                <a:cubicBezTo>
                  <a:pt x="304800" y="7692"/>
                  <a:pt x="296228" y="-880"/>
                  <a:pt x="285750" y="72"/>
                </a:cubicBezTo>
                <a:lnTo>
                  <a:pt x="285750" y="72"/>
                </a:lnTo>
                <a:lnTo>
                  <a:pt x="134303" y="72"/>
                </a:lnTo>
                <a:cubicBezTo>
                  <a:pt x="123825" y="-880"/>
                  <a:pt x="115253" y="7692"/>
                  <a:pt x="114300" y="18170"/>
                </a:cubicBezTo>
                <a:cubicBezTo>
                  <a:pt x="114300" y="26742"/>
                  <a:pt x="120015" y="34362"/>
                  <a:pt x="128588" y="37220"/>
                </a:cubicBezTo>
                <a:cubicBezTo>
                  <a:pt x="129540" y="39125"/>
                  <a:pt x="133350" y="46745"/>
                  <a:pt x="133350" y="66747"/>
                </a:cubicBezTo>
                <a:lnTo>
                  <a:pt x="133350" y="200097"/>
                </a:lnTo>
                <a:lnTo>
                  <a:pt x="76200" y="200097"/>
                </a:lnTo>
                <a:lnTo>
                  <a:pt x="76200" y="114372"/>
                </a:lnTo>
                <a:lnTo>
                  <a:pt x="38100" y="114372"/>
                </a:lnTo>
                <a:lnTo>
                  <a:pt x="38100" y="647772"/>
                </a:lnTo>
                <a:lnTo>
                  <a:pt x="0" y="647772"/>
                </a:lnTo>
                <a:lnTo>
                  <a:pt x="0" y="704922"/>
                </a:lnTo>
                <a:lnTo>
                  <a:pt x="838200" y="704922"/>
                </a:lnTo>
                <a:lnTo>
                  <a:pt x="838200" y="647772"/>
                </a:lnTo>
                <a:lnTo>
                  <a:pt x="800100" y="647772"/>
                </a:lnTo>
                <a:close/>
                <a:moveTo>
                  <a:pt x="669608" y="38172"/>
                </a:moveTo>
                <a:cubicBezTo>
                  <a:pt x="667703" y="45792"/>
                  <a:pt x="666750" y="55317"/>
                  <a:pt x="666750" y="66747"/>
                </a:cubicBezTo>
                <a:lnTo>
                  <a:pt x="666750" y="152472"/>
                </a:lnTo>
                <a:cubicBezTo>
                  <a:pt x="666750" y="152472"/>
                  <a:pt x="647700" y="142947"/>
                  <a:pt x="628650" y="142947"/>
                </a:cubicBezTo>
                <a:cubicBezTo>
                  <a:pt x="609600" y="142947"/>
                  <a:pt x="590550" y="152472"/>
                  <a:pt x="590550" y="152472"/>
                </a:cubicBezTo>
                <a:lnTo>
                  <a:pt x="590550" y="66747"/>
                </a:lnTo>
                <a:cubicBezTo>
                  <a:pt x="590550" y="55317"/>
                  <a:pt x="589598" y="45792"/>
                  <a:pt x="587693" y="38172"/>
                </a:cubicBezTo>
                <a:lnTo>
                  <a:pt x="669608" y="38172"/>
                </a:lnTo>
                <a:close/>
                <a:moveTo>
                  <a:pt x="460058" y="38172"/>
                </a:moveTo>
                <a:cubicBezTo>
                  <a:pt x="458153" y="45792"/>
                  <a:pt x="457200" y="55317"/>
                  <a:pt x="457200" y="66747"/>
                </a:cubicBezTo>
                <a:lnTo>
                  <a:pt x="457200" y="152472"/>
                </a:lnTo>
                <a:cubicBezTo>
                  <a:pt x="457200" y="152472"/>
                  <a:pt x="438150" y="142947"/>
                  <a:pt x="419100" y="142947"/>
                </a:cubicBezTo>
                <a:cubicBezTo>
                  <a:pt x="400050" y="142947"/>
                  <a:pt x="381000" y="152472"/>
                  <a:pt x="381000" y="152472"/>
                </a:cubicBezTo>
                <a:lnTo>
                  <a:pt x="381000" y="66747"/>
                </a:lnTo>
                <a:cubicBezTo>
                  <a:pt x="381000" y="55317"/>
                  <a:pt x="380048" y="45792"/>
                  <a:pt x="378143" y="38172"/>
                </a:cubicBezTo>
                <a:lnTo>
                  <a:pt x="460058" y="38172"/>
                </a:lnTo>
                <a:close/>
                <a:moveTo>
                  <a:pt x="250508" y="38172"/>
                </a:moveTo>
                <a:cubicBezTo>
                  <a:pt x="248603" y="45792"/>
                  <a:pt x="247650" y="55317"/>
                  <a:pt x="247650" y="66747"/>
                </a:cubicBezTo>
                <a:lnTo>
                  <a:pt x="247650" y="152472"/>
                </a:lnTo>
                <a:cubicBezTo>
                  <a:pt x="247650" y="152472"/>
                  <a:pt x="228600" y="142947"/>
                  <a:pt x="209550" y="142947"/>
                </a:cubicBezTo>
                <a:cubicBezTo>
                  <a:pt x="190500" y="142947"/>
                  <a:pt x="171450" y="152472"/>
                  <a:pt x="171450" y="152472"/>
                </a:cubicBezTo>
                <a:lnTo>
                  <a:pt x="171450" y="66747"/>
                </a:lnTo>
                <a:cubicBezTo>
                  <a:pt x="171450" y="55317"/>
                  <a:pt x="170498" y="45792"/>
                  <a:pt x="168593" y="38172"/>
                </a:cubicBezTo>
                <a:lnTo>
                  <a:pt x="250508" y="38172"/>
                </a:lnTo>
                <a:close/>
                <a:moveTo>
                  <a:pt x="762000" y="647772"/>
                </a:moveTo>
                <a:lnTo>
                  <a:pt x="76200" y="647772"/>
                </a:lnTo>
                <a:lnTo>
                  <a:pt x="76200" y="238197"/>
                </a:lnTo>
                <a:lnTo>
                  <a:pt x="133350" y="238197"/>
                </a:lnTo>
                <a:lnTo>
                  <a:pt x="133350" y="533472"/>
                </a:lnTo>
                <a:cubicBezTo>
                  <a:pt x="133350" y="575382"/>
                  <a:pt x="167640" y="609672"/>
                  <a:pt x="209550" y="609672"/>
                </a:cubicBezTo>
                <a:cubicBezTo>
                  <a:pt x="251460" y="609672"/>
                  <a:pt x="285750" y="575382"/>
                  <a:pt x="285750" y="533472"/>
                </a:cubicBezTo>
                <a:lnTo>
                  <a:pt x="285750" y="238197"/>
                </a:lnTo>
                <a:lnTo>
                  <a:pt x="342900" y="238197"/>
                </a:lnTo>
                <a:lnTo>
                  <a:pt x="342900" y="533472"/>
                </a:lnTo>
                <a:cubicBezTo>
                  <a:pt x="342900" y="575382"/>
                  <a:pt x="377190" y="609672"/>
                  <a:pt x="419100" y="609672"/>
                </a:cubicBezTo>
                <a:cubicBezTo>
                  <a:pt x="461010" y="609672"/>
                  <a:pt x="495300" y="575382"/>
                  <a:pt x="495300" y="533472"/>
                </a:cubicBezTo>
                <a:lnTo>
                  <a:pt x="495300" y="238197"/>
                </a:lnTo>
                <a:lnTo>
                  <a:pt x="552450" y="238197"/>
                </a:lnTo>
                <a:lnTo>
                  <a:pt x="552450" y="533472"/>
                </a:lnTo>
                <a:cubicBezTo>
                  <a:pt x="552450" y="575382"/>
                  <a:pt x="586740" y="609672"/>
                  <a:pt x="628650" y="609672"/>
                </a:cubicBezTo>
                <a:cubicBezTo>
                  <a:pt x="670560" y="609672"/>
                  <a:pt x="704850" y="575382"/>
                  <a:pt x="704850" y="533472"/>
                </a:cubicBezTo>
                <a:lnTo>
                  <a:pt x="704850" y="238197"/>
                </a:lnTo>
                <a:lnTo>
                  <a:pt x="762000" y="238197"/>
                </a:lnTo>
                <a:lnTo>
                  <a:pt x="762000" y="647772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" name="Graphic 84" descr="Eraser">
            <a:extLst>
              <a:ext uri="{FF2B5EF4-FFF2-40B4-BE49-F238E27FC236}">
                <a16:creationId xmlns:a16="http://schemas.microsoft.com/office/drawing/2014/main" id="{49B9AE6B-0345-4D7F-9469-B825300E6786}"/>
              </a:ext>
            </a:extLst>
          </p:cNvPr>
          <p:cNvSpPr/>
          <p:nvPr/>
        </p:nvSpPr>
        <p:spPr>
          <a:xfrm>
            <a:off x="10416879" y="4535988"/>
            <a:ext cx="361521" cy="337173"/>
          </a:xfrm>
          <a:custGeom>
            <a:avLst/>
            <a:gdLst>
              <a:gd name="connsiteX0" fmla="*/ 337185 w 749617"/>
              <a:gd name="connsiteY0" fmla="*/ 641985 h 699135"/>
              <a:gd name="connsiteX1" fmla="*/ 278130 w 749617"/>
              <a:gd name="connsiteY1" fmla="*/ 641985 h 699135"/>
              <a:gd name="connsiteX2" fmla="*/ 78105 w 749617"/>
              <a:gd name="connsiteY2" fmla="*/ 441960 h 699135"/>
              <a:gd name="connsiteX3" fmla="*/ 260032 w 749617"/>
              <a:gd name="connsiteY3" fmla="*/ 260032 h 699135"/>
              <a:gd name="connsiteX4" fmla="*/ 488633 w 749617"/>
              <a:gd name="connsiteY4" fmla="*/ 488633 h 699135"/>
              <a:gd name="connsiteX5" fmla="*/ 337185 w 749617"/>
              <a:gd name="connsiteY5" fmla="*/ 641985 h 699135"/>
              <a:gd name="connsiteX6" fmla="*/ 738188 w 749617"/>
              <a:gd name="connsiteY6" fmla="*/ 280988 h 699135"/>
              <a:gd name="connsiteX7" fmla="*/ 469583 w 749617"/>
              <a:gd name="connsiteY7" fmla="*/ 11430 h 699135"/>
              <a:gd name="connsiteX8" fmla="*/ 415290 w 749617"/>
              <a:gd name="connsiteY8" fmla="*/ 11430 h 699135"/>
              <a:gd name="connsiteX9" fmla="*/ 11430 w 749617"/>
              <a:gd name="connsiteY9" fmla="*/ 415290 h 699135"/>
              <a:gd name="connsiteX10" fmla="*/ 11430 w 749617"/>
              <a:gd name="connsiteY10" fmla="*/ 469583 h 699135"/>
              <a:gd name="connsiteX11" fmla="*/ 240982 w 749617"/>
              <a:gd name="connsiteY11" fmla="*/ 699135 h 699135"/>
              <a:gd name="connsiteX12" fmla="*/ 644842 w 749617"/>
              <a:gd name="connsiteY12" fmla="*/ 699135 h 699135"/>
              <a:gd name="connsiteX13" fmla="*/ 644842 w 749617"/>
              <a:gd name="connsiteY13" fmla="*/ 641985 h 699135"/>
              <a:gd name="connsiteX14" fmla="*/ 431483 w 749617"/>
              <a:gd name="connsiteY14" fmla="*/ 641985 h 699135"/>
              <a:gd name="connsiteX15" fmla="*/ 738188 w 749617"/>
              <a:gd name="connsiteY15" fmla="*/ 335280 h 699135"/>
              <a:gd name="connsiteX16" fmla="*/ 738188 w 749617"/>
              <a:gd name="connsiteY16" fmla="*/ 280988 h 699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749617" h="699135">
                <a:moveTo>
                  <a:pt x="337185" y="641985"/>
                </a:moveTo>
                <a:lnTo>
                  <a:pt x="278130" y="641985"/>
                </a:lnTo>
                <a:lnTo>
                  <a:pt x="78105" y="441960"/>
                </a:lnTo>
                <a:lnTo>
                  <a:pt x="260032" y="260032"/>
                </a:lnTo>
                <a:lnTo>
                  <a:pt x="488633" y="488633"/>
                </a:lnTo>
                <a:lnTo>
                  <a:pt x="337185" y="641985"/>
                </a:lnTo>
                <a:close/>
                <a:moveTo>
                  <a:pt x="738188" y="280988"/>
                </a:moveTo>
                <a:lnTo>
                  <a:pt x="469583" y="11430"/>
                </a:lnTo>
                <a:cubicBezTo>
                  <a:pt x="454343" y="-3810"/>
                  <a:pt x="430530" y="-3810"/>
                  <a:pt x="415290" y="11430"/>
                </a:cubicBezTo>
                <a:lnTo>
                  <a:pt x="11430" y="415290"/>
                </a:lnTo>
                <a:cubicBezTo>
                  <a:pt x="-3810" y="430530"/>
                  <a:pt x="-3810" y="454343"/>
                  <a:pt x="11430" y="469583"/>
                </a:cubicBezTo>
                <a:lnTo>
                  <a:pt x="240982" y="699135"/>
                </a:lnTo>
                <a:lnTo>
                  <a:pt x="644842" y="699135"/>
                </a:lnTo>
                <a:lnTo>
                  <a:pt x="644842" y="641985"/>
                </a:lnTo>
                <a:lnTo>
                  <a:pt x="431483" y="641985"/>
                </a:lnTo>
                <a:lnTo>
                  <a:pt x="738188" y="335280"/>
                </a:lnTo>
                <a:cubicBezTo>
                  <a:pt x="753428" y="320040"/>
                  <a:pt x="753428" y="295275"/>
                  <a:pt x="738188" y="280988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398EDF34-4304-4F6D-B296-D3DB06CA3938}"/>
              </a:ext>
            </a:extLst>
          </p:cNvPr>
          <p:cNvGrpSpPr/>
          <p:nvPr/>
        </p:nvGrpSpPr>
        <p:grpSpPr>
          <a:xfrm>
            <a:off x="10624457" y="692151"/>
            <a:ext cx="475343" cy="64780"/>
            <a:chOff x="1252537" y="1016055"/>
            <a:chExt cx="1018859" cy="138851"/>
          </a:xfrm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238D9963-0F4E-4F9A-8F83-5D94394393BA}"/>
                </a:ext>
              </a:extLst>
            </p:cNvPr>
            <p:cNvSpPr/>
            <p:nvPr/>
          </p:nvSpPr>
          <p:spPr>
            <a:xfrm>
              <a:off x="1252537" y="1016055"/>
              <a:ext cx="138851" cy="138851"/>
            </a:xfrm>
            <a:custGeom>
              <a:avLst/>
              <a:gdLst>
                <a:gd name="connsiteX0" fmla="*/ 419132 w 419131"/>
                <a:gd name="connsiteY0" fmla="*/ 209566 h 419131"/>
                <a:gd name="connsiteX1" fmla="*/ 209566 w 419131"/>
                <a:gd name="connsiteY1" fmla="*/ 419131 h 419131"/>
                <a:gd name="connsiteX2" fmla="*/ 0 w 419131"/>
                <a:gd name="connsiteY2" fmla="*/ 209566 h 419131"/>
                <a:gd name="connsiteX3" fmla="*/ 209566 w 419131"/>
                <a:gd name="connsiteY3" fmla="*/ 0 h 419131"/>
                <a:gd name="connsiteX4" fmla="*/ 419132 w 419131"/>
                <a:gd name="connsiteY4" fmla="*/ 209566 h 419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9131" h="419131">
                  <a:moveTo>
                    <a:pt x="419132" y="209566"/>
                  </a:moveTo>
                  <a:cubicBezTo>
                    <a:pt x="419132" y="325305"/>
                    <a:pt x="325306" y="419131"/>
                    <a:pt x="209566" y="419131"/>
                  </a:cubicBezTo>
                  <a:cubicBezTo>
                    <a:pt x="93827" y="419131"/>
                    <a:pt x="0" y="325305"/>
                    <a:pt x="0" y="209566"/>
                  </a:cubicBezTo>
                  <a:cubicBezTo>
                    <a:pt x="0" y="93826"/>
                    <a:pt x="93826" y="0"/>
                    <a:pt x="209566" y="0"/>
                  </a:cubicBezTo>
                  <a:cubicBezTo>
                    <a:pt x="325306" y="0"/>
                    <a:pt x="419132" y="93826"/>
                    <a:pt x="419132" y="209566"/>
                  </a:cubicBezTo>
                  <a:close/>
                </a:path>
              </a:pathLst>
            </a:custGeom>
            <a:solidFill>
              <a:schemeClr val="accent3"/>
            </a:solidFill>
            <a:ln w="5705" cap="rnd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CD0A9D34-211E-4F75-9E7D-87B0206333D8}"/>
                </a:ext>
              </a:extLst>
            </p:cNvPr>
            <p:cNvSpPr/>
            <p:nvPr/>
          </p:nvSpPr>
          <p:spPr>
            <a:xfrm>
              <a:off x="1545873" y="1016055"/>
              <a:ext cx="138851" cy="138851"/>
            </a:xfrm>
            <a:custGeom>
              <a:avLst/>
              <a:gdLst>
                <a:gd name="connsiteX0" fmla="*/ 419132 w 419131"/>
                <a:gd name="connsiteY0" fmla="*/ 209566 h 419131"/>
                <a:gd name="connsiteX1" fmla="*/ 209566 w 419131"/>
                <a:gd name="connsiteY1" fmla="*/ 419131 h 419131"/>
                <a:gd name="connsiteX2" fmla="*/ 0 w 419131"/>
                <a:gd name="connsiteY2" fmla="*/ 209566 h 419131"/>
                <a:gd name="connsiteX3" fmla="*/ 209566 w 419131"/>
                <a:gd name="connsiteY3" fmla="*/ 0 h 419131"/>
                <a:gd name="connsiteX4" fmla="*/ 419132 w 419131"/>
                <a:gd name="connsiteY4" fmla="*/ 209566 h 419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9131" h="419131">
                  <a:moveTo>
                    <a:pt x="419132" y="209566"/>
                  </a:moveTo>
                  <a:cubicBezTo>
                    <a:pt x="419132" y="325305"/>
                    <a:pt x="325306" y="419131"/>
                    <a:pt x="209566" y="419131"/>
                  </a:cubicBezTo>
                  <a:cubicBezTo>
                    <a:pt x="93827" y="419131"/>
                    <a:pt x="0" y="325305"/>
                    <a:pt x="0" y="209566"/>
                  </a:cubicBezTo>
                  <a:cubicBezTo>
                    <a:pt x="0" y="93826"/>
                    <a:pt x="93826" y="0"/>
                    <a:pt x="209566" y="0"/>
                  </a:cubicBezTo>
                  <a:cubicBezTo>
                    <a:pt x="325306" y="0"/>
                    <a:pt x="419132" y="93826"/>
                    <a:pt x="419132" y="209566"/>
                  </a:cubicBezTo>
                  <a:close/>
                </a:path>
              </a:pathLst>
            </a:custGeom>
            <a:solidFill>
              <a:schemeClr val="accent1"/>
            </a:solidFill>
            <a:ln w="5705" cap="rnd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DEECBE67-C8E4-42EB-9361-38B1ACD4ADF5}"/>
                </a:ext>
              </a:extLst>
            </p:cNvPr>
            <p:cNvSpPr/>
            <p:nvPr/>
          </p:nvSpPr>
          <p:spPr>
            <a:xfrm>
              <a:off x="1839209" y="1016055"/>
              <a:ext cx="138851" cy="138851"/>
            </a:xfrm>
            <a:custGeom>
              <a:avLst/>
              <a:gdLst>
                <a:gd name="connsiteX0" fmla="*/ 419132 w 419131"/>
                <a:gd name="connsiteY0" fmla="*/ 209566 h 419131"/>
                <a:gd name="connsiteX1" fmla="*/ 209566 w 419131"/>
                <a:gd name="connsiteY1" fmla="*/ 419131 h 419131"/>
                <a:gd name="connsiteX2" fmla="*/ 0 w 419131"/>
                <a:gd name="connsiteY2" fmla="*/ 209566 h 419131"/>
                <a:gd name="connsiteX3" fmla="*/ 209566 w 419131"/>
                <a:gd name="connsiteY3" fmla="*/ 0 h 419131"/>
                <a:gd name="connsiteX4" fmla="*/ 419132 w 419131"/>
                <a:gd name="connsiteY4" fmla="*/ 209566 h 419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9131" h="419131">
                  <a:moveTo>
                    <a:pt x="419132" y="209566"/>
                  </a:moveTo>
                  <a:cubicBezTo>
                    <a:pt x="419132" y="325305"/>
                    <a:pt x="325306" y="419131"/>
                    <a:pt x="209566" y="419131"/>
                  </a:cubicBezTo>
                  <a:cubicBezTo>
                    <a:pt x="93827" y="419131"/>
                    <a:pt x="0" y="325305"/>
                    <a:pt x="0" y="209566"/>
                  </a:cubicBezTo>
                  <a:cubicBezTo>
                    <a:pt x="0" y="93826"/>
                    <a:pt x="93826" y="0"/>
                    <a:pt x="209566" y="0"/>
                  </a:cubicBezTo>
                  <a:cubicBezTo>
                    <a:pt x="325306" y="0"/>
                    <a:pt x="419132" y="93826"/>
                    <a:pt x="419132" y="209566"/>
                  </a:cubicBezTo>
                  <a:close/>
                </a:path>
              </a:pathLst>
            </a:custGeom>
            <a:solidFill>
              <a:schemeClr val="accent2"/>
            </a:solidFill>
            <a:ln w="5705" cap="rnd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0BCB45BF-A052-43DF-8910-4A2F51D880C9}"/>
                </a:ext>
              </a:extLst>
            </p:cNvPr>
            <p:cNvSpPr/>
            <p:nvPr/>
          </p:nvSpPr>
          <p:spPr>
            <a:xfrm>
              <a:off x="2132545" y="1016055"/>
              <a:ext cx="138851" cy="138851"/>
            </a:xfrm>
            <a:custGeom>
              <a:avLst/>
              <a:gdLst>
                <a:gd name="connsiteX0" fmla="*/ 419132 w 419131"/>
                <a:gd name="connsiteY0" fmla="*/ 209566 h 419131"/>
                <a:gd name="connsiteX1" fmla="*/ 209566 w 419131"/>
                <a:gd name="connsiteY1" fmla="*/ 419131 h 419131"/>
                <a:gd name="connsiteX2" fmla="*/ 0 w 419131"/>
                <a:gd name="connsiteY2" fmla="*/ 209566 h 419131"/>
                <a:gd name="connsiteX3" fmla="*/ 209566 w 419131"/>
                <a:gd name="connsiteY3" fmla="*/ 0 h 419131"/>
                <a:gd name="connsiteX4" fmla="*/ 419132 w 419131"/>
                <a:gd name="connsiteY4" fmla="*/ 209566 h 419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9131" h="419131">
                  <a:moveTo>
                    <a:pt x="419132" y="209566"/>
                  </a:moveTo>
                  <a:cubicBezTo>
                    <a:pt x="419132" y="325305"/>
                    <a:pt x="325306" y="419131"/>
                    <a:pt x="209566" y="419131"/>
                  </a:cubicBezTo>
                  <a:cubicBezTo>
                    <a:pt x="93827" y="419131"/>
                    <a:pt x="0" y="325305"/>
                    <a:pt x="0" y="209566"/>
                  </a:cubicBezTo>
                  <a:cubicBezTo>
                    <a:pt x="0" y="93826"/>
                    <a:pt x="93826" y="0"/>
                    <a:pt x="209566" y="0"/>
                  </a:cubicBezTo>
                  <a:cubicBezTo>
                    <a:pt x="325306" y="0"/>
                    <a:pt x="419132" y="93826"/>
                    <a:pt x="419132" y="209566"/>
                  </a:cubicBezTo>
                  <a:close/>
                </a:path>
              </a:pathLst>
            </a:custGeom>
            <a:solidFill>
              <a:schemeClr val="accent5"/>
            </a:solidFill>
            <a:ln w="5705" cap="rnd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759921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>
            <a:extLst>
              <a:ext uri="{FF2B5EF4-FFF2-40B4-BE49-F238E27FC236}">
                <a16:creationId xmlns:a16="http://schemas.microsoft.com/office/drawing/2014/main" id="{1473E166-DC8C-441B-9EA5-099C1A8BC6AE}"/>
              </a:ext>
            </a:extLst>
          </p:cNvPr>
          <p:cNvGrpSpPr/>
          <p:nvPr/>
        </p:nvGrpSpPr>
        <p:grpSpPr>
          <a:xfrm>
            <a:off x="2256248" y="1165013"/>
            <a:ext cx="3839752" cy="1410906"/>
            <a:chOff x="2256248" y="1007132"/>
            <a:chExt cx="3839752" cy="1410906"/>
          </a:xfrm>
        </p:grpSpPr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B2220B0E-B7D8-43F1-97DB-0A2033F311D9}"/>
                </a:ext>
              </a:extLst>
            </p:cNvPr>
            <p:cNvGrpSpPr/>
            <p:nvPr/>
          </p:nvGrpSpPr>
          <p:grpSpPr>
            <a:xfrm>
              <a:off x="2256248" y="1007132"/>
              <a:ext cx="1410906" cy="1410906"/>
              <a:chOff x="1948582" y="1007132"/>
              <a:chExt cx="1410906" cy="1410906"/>
            </a:xfrm>
          </p:grpSpPr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2EB7CE79-0CAF-4875-8F7F-1696A4A6662B}"/>
                  </a:ext>
                </a:extLst>
              </p:cNvPr>
              <p:cNvSpPr/>
              <p:nvPr/>
            </p:nvSpPr>
            <p:spPr>
              <a:xfrm>
                <a:off x="1948582" y="1007132"/>
                <a:ext cx="1410906" cy="1410906"/>
              </a:xfrm>
              <a:prstGeom prst="ellipse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Arc 7">
                <a:extLst>
                  <a:ext uri="{FF2B5EF4-FFF2-40B4-BE49-F238E27FC236}">
                    <a16:creationId xmlns:a16="http://schemas.microsoft.com/office/drawing/2014/main" id="{C89EDB7F-DC7E-41C9-B671-24DF1937EECD}"/>
                  </a:ext>
                </a:extLst>
              </p:cNvPr>
              <p:cNvSpPr/>
              <p:nvPr/>
            </p:nvSpPr>
            <p:spPr>
              <a:xfrm>
                <a:off x="2036471" y="1095023"/>
                <a:ext cx="1235124" cy="1235123"/>
              </a:xfrm>
              <a:prstGeom prst="arc">
                <a:avLst>
                  <a:gd name="adj1" fmla="val 16200000"/>
                  <a:gd name="adj2" fmla="val 21116974"/>
                </a:avLst>
              </a:prstGeom>
              <a:ln w="190500" cap="rnd">
                <a:solidFill>
                  <a:schemeClr val="accent4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BF67B815-D740-41DA-BAED-82E64CD12A0B}"/>
                  </a:ext>
                </a:extLst>
              </p:cNvPr>
              <p:cNvSpPr/>
              <p:nvPr/>
            </p:nvSpPr>
            <p:spPr>
              <a:xfrm>
                <a:off x="2114109" y="1172661"/>
                <a:ext cx="1079850" cy="107984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29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202E285B-3BF8-464B-8436-B3289C8ED0E9}"/>
                </a:ext>
              </a:extLst>
            </p:cNvPr>
            <p:cNvGrpSpPr/>
            <p:nvPr/>
          </p:nvGrpSpPr>
          <p:grpSpPr>
            <a:xfrm>
              <a:off x="2531483" y="1416278"/>
              <a:ext cx="860433" cy="592614"/>
              <a:chOff x="6931353" y="1784628"/>
              <a:chExt cx="932475" cy="642233"/>
            </a:xfrm>
          </p:grpSpPr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6560D6D-3C4C-4952-B31E-1B8BD843A771}"/>
                  </a:ext>
                </a:extLst>
              </p:cNvPr>
              <p:cNvSpPr txBox="1"/>
              <p:nvPr/>
            </p:nvSpPr>
            <p:spPr>
              <a:xfrm>
                <a:off x="7040602" y="1784628"/>
                <a:ext cx="713977" cy="5003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>
                    <a:solidFill>
                      <a:schemeClr val="accent4"/>
                    </a:solidFill>
                    <a:latin typeface="Roboto Slab" pitchFamily="2" charset="0"/>
                    <a:ea typeface="Roboto Slab" pitchFamily="2" charset="0"/>
                    <a:cs typeface="Baloo 2" panose="03080502040302020200" pitchFamily="66" charset="0"/>
                  </a:rPr>
                  <a:t>#1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2EA71C3-7316-420F-9040-40901033BDE7}"/>
                  </a:ext>
                </a:extLst>
              </p:cNvPr>
              <p:cNvSpPr txBox="1"/>
              <p:nvPr/>
            </p:nvSpPr>
            <p:spPr>
              <a:xfrm>
                <a:off x="6931353" y="2149862"/>
                <a:ext cx="93247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Light" panose="02000000000000000000" pitchFamily="2" charset="0"/>
                    <a:ea typeface="Roboto Light" panose="02000000000000000000" pitchFamily="2" charset="0"/>
                    <a:cs typeface="Baloo 2" panose="03080502040302020200" pitchFamily="66" charset="0"/>
                  </a:rPr>
                  <a:t>Step</a:t>
                </a:r>
              </a:p>
            </p:txBody>
          </p: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14F8A886-520F-4CA0-AE4A-819F8C5D6DA4}"/>
                </a:ext>
              </a:extLst>
            </p:cNvPr>
            <p:cNvGrpSpPr/>
            <p:nvPr/>
          </p:nvGrpSpPr>
          <p:grpSpPr>
            <a:xfrm>
              <a:off x="4096619" y="1134382"/>
              <a:ext cx="1999381" cy="1156407"/>
              <a:chOff x="6614012" y="1141310"/>
              <a:chExt cx="1999381" cy="1156407"/>
            </a:xfrm>
          </p:grpSpPr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6AF24D88-B8AB-4812-AB9B-DDA1AC7F6D9B}"/>
                  </a:ext>
                </a:extLst>
              </p:cNvPr>
              <p:cNvSpPr txBox="1"/>
              <p:nvPr/>
            </p:nvSpPr>
            <p:spPr>
              <a:xfrm>
                <a:off x="6614012" y="1471850"/>
                <a:ext cx="1999381" cy="8258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Light" panose="02000000000000000000" pitchFamily="2" charset="0"/>
                    <a:ea typeface="Roboto Light" panose="02000000000000000000" pitchFamily="2" charset="0"/>
                    <a:cs typeface="Krub" panose="00000500000000000000" pitchFamily="2" charset="-34"/>
                  </a:rPr>
                  <a:t>Lorem ipsum dolor sit </a:t>
                </a:r>
                <a:r>
                  <a:rPr lang="en-US" sz="11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Light" panose="02000000000000000000" pitchFamily="2" charset="0"/>
                    <a:ea typeface="Roboto Light" panose="02000000000000000000" pitchFamily="2" charset="0"/>
                    <a:cs typeface="Krub" panose="00000500000000000000" pitchFamily="2" charset="-34"/>
                  </a:rPr>
                  <a:t>amet</a:t>
                </a: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Light" panose="02000000000000000000" pitchFamily="2" charset="0"/>
                    <a:ea typeface="Roboto Light" panose="02000000000000000000" pitchFamily="2" charset="0"/>
                    <a:cs typeface="Krub" panose="00000500000000000000" pitchFamily="2" charset="-34"/>
                  </a:rPr>
                  <a:t>, </a:t>
                </a:r>
                <a:r>
                  <a:rPr lang="en-US" sz="11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Light" panose="02000000000000000000" pitchFamily="2" charset="0"/>
                    <a:ea typeface="Roboto Light" panose="02000000000000000000" pitchFamily="2" charset="0"/>
                    <a:cs typeface="Krub" panose="00000500000000000000" pitchFamily="2" charset="-34"/>
                  </a:rPr>
                  <a:t>consectetur</a:t>
                </a: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Light" panose="02000000000000000000" pitchFamily="2" charset="0"/>
                    <a:ea typeface="Roboto Light" panose="02000000000000000000" pitchFamily="2" charset="0"/>
                    <a:cs typeface="Krub" panose="00000500000000000000" pitchFamily="2" charset="-34"/>
                  </a:rPr>
                  <a:t> </a:t>
                </a:r>
                <a:r>
                  <a:rPr lang="en-US" sz="11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Light" panose="02000000000000000000" pitchFamily="2" charset="0"/>
                    <a:ea typeface="Roboto Light" panose="02000000000000000000" pitchFamily="2" charset="0"/>
                    <a:cs typeface="Krub" panose="00000500000000000000" pitchFamily="2" charset="-34"/>
                  </a:rPr>
                  <a:t>adipiscing</a:t>
                </a: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Light" panose="02000000000000000000" pitchFamily="2" charset="0"/>
                    <a:ea typeface="Roboto Light" panose="02000000000000000000" pitchFamily="2" charset="0"/>
                    <a:cs typeface="Krub" panose="00000500000000000000" pitchFamily="2" charset="-34"/>
                  </a:rPr>
                  <a:t> </a:t>
                </a:r>
                <a:r>
                  <a:rPr lang="en-US" sz="11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Light" panose="02000000000000000000" pitchFamily="2" charset="0"/>
                    <a:ea typeface="Roboto Light" panose="02000000000000000000" pitchFamily="2" charset="0"/>
                    <a:cs typeface="Krub" panose="00000500000000000000" pitchFamily="2" charset="-34"/>
                  </a:rPr>
                  <a:t>elit</a:t>
                </a: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Light" panose="02000000000000000000" pitchFamily="2" charset="0"/>
                    <a:ea typeface="Roboto Light" panose="02000000000000000000" pitchFamily="2" charset="0"/>
                    <a:cs typeface="Krub" panose="00000500000000000000" pitchFamily="2" charset="-34"/>
                  </a:rPr>
                  <a:t>, sed do </a:t>
                </a:r>
                <a:r>
                  <a:rPr lang="en-US" sz="11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Light" panose="02000000000000000000" pitchFamily="2" charset="0"/>
                    <a:ea typeface="Roboto Light" panose="02000000000000000000" pitchFamily="2" charset="0"/>
                    <a:cs typeface="Krub" panose="00000500000000000000" pitchFamily="2" charset="-34"/>
                  </a:rPr>
                  <a:t>eiusmod</a:t>
                </a: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Light" panose="02000000000000000000" pitchFamily="2" charset="0"/>
                    <a:ea typeface="Roboto Light" panose="02000000000000000000" pitchFamily="2" charset="0"/>
                    <a:cs typeface="Krub" panose="00000500000000000000" pitchFamily="2" charset="-34"/>
                  </a:rPr>
                  <a:t> </a:t>
                </a:r>
                <a:r>
                  <a:rPr lang="en-US" sz="11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Light" panose="02000000000000000000" pitchFamily="2" charset="0"/>
                    <a:ea typeface="Roboto Light" panose="02000000000000000000" pitchFamily="2" charset="0"/>
                    <a:cs typeface="Krub" panose="00000500000000000000" pitchFamily="2" charset="-34"/>
                  </a:rPr>
                  <a:t>tempor</a:t>
                </a:r>
                <a:endPara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endParaRP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CCD05427-9CB6-4B4B-AE27-E1815BF23C56}"/>
                  </a:ext>
                </a:extLst>
              </p:cNvPr>
              <p:cNvSpPr txBox="1"/>
              <p:nvPr/>
            </p:nvSpPr>
            <p:spPr>
              <a:xfrm>
                <a:off x="6614012" y="1141310"/>
                <a:ext cx="1529038" cy="3305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sz="1400">
                    <a:latin typeface="Roboto Slab Medium" pitchFamily="2" charset="0"/>
                    <a:ea typeface="Roboto Slab Medium" pitchFamily="2" charset="0"/>
                  </a:rPr>
                  <a:t>Your title here</a:t>
                </a:r>
              </a:p>
            </p:txBody>
          </p:sp>
        </p:grp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2DE7C946-AABE-4B91-AE56-4D56CE78562E}"/>
              </a:ext>
            </a:extLst>
          </p:cNvPr>
          <p:cNvGrpSpPr/>
          <p:nvPr/>
        </p:nvGrpSpPr>
        <p:grpSpPr>
          <a:xfrm>
            <a:off x="2172180" y="2723547"/>
            <a:ext cx="3835929" cy="1410906"/>
            <a:chOff x="2172180" y="2723547"/>
            <a:chExt cx="3835929" cy="1410906"/>
          </a:xfrm>
        </p:grpSpPr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E4A45F6E-2CA1-45CE-9342-72A600AE16CE}"/>
                </a:ext>
              </a:extLst>
            </p:cNvPr>
            <p:cNvGrpSpPr/>
            <p:nvPr/>
          </p:nvGrpSpPr>
          <p:grpSpPr>
            <a:xfrm>
              <a:off x="4597203" y="2723547"/>
              <a:ext cx="1410906" cy="1410906"/>
              <a:chOff x="4289537" y="2723547"/>
              <a:chExt cx="1410906" cy="1410906"/>
            </a:xfrm>
          </p:grpSpPr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C14B7EB6-0753-4BB2-BE69-9425D398F09F}"/>
                  </a:ext>
                </a:extLst>
              </p:cNvPr>
              <p:cNvSpPr/>
              <p:nvPr/>
            </p:nvSpPr>
            <p:spPr>
              <a:xfrm>
                <a:off x="4289537" y="2723547"/>
                <a:ext cx="1410906" cy="1410906"/>
              </a:xfrm>
              <a:prstGeom prst="ellipse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Arc 22">
                <a:extLst>
                  <a:ext uri="{FF2B5EF4-FFF2-40B4-BE49-F238E27FC236}">
                    <a16:creationId xmlns:a16="http://schemas.microsoft.com/office/drawing/2014/main" id="{9102BD55-A353-452C-9980-23733D9B9312}"/>
                  </a:ext>
                </a:extLst>
              </p:cNvPr>
              <p:cNvSpPr/>
              <p:nvPr/>
            </p:nvSpPr>
            <p:spPr>
              <a:xfrm>
                <a:off x="4377428" y="2811438"/>
                <a:ext cx="1235124" cy="1235124"/>
              </a:xfrm>
              <a:prstGeom prst="arc">
                <a:avLst>
                  <a:gd name="adj1" fmla="val 16200000"/>
                  <a:gd name="adj2" fmla="val 5573906"/>
                </a:avLst>
              </a:prstGeom>
              <a:ln w="190500" cap="rnd">
                <a:solidFill>
                  <a:schemeClr val="accent4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758CE12B-62C8-4EAF-9CD6-2662A2A2B482}"/>
                  </a:ext>
                </a:extLst>
              </p:cNvPr>
              <p:cNvSpPr/>
              <p:nvPr/>
            </p:nvSpPr>
            <p:spPr>
              <a:xfrm>
                <a:off x="4455066" y="2889076"/>
                <a:ext cx="1079850" cy="107985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29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472F682D-9250-4309-B979-6408B8F2319E}"/>
                </a:ext>
              </a:extLst>
            </p:cNvPr>
            <p:cNvGrpSpPr/>
            <p:nvPr/>
          </p:nvGrpSpPr>
          <p:grpSpPr>
            <a:xfrm>
              <a:off x="4872440" y="3132693"/>
              <a:ext cx="860433" cy="592615"/>
              <a:chOff x="6931353" y="1784628"/>
              <a:chExt cx="932475" cy="642233"/>
            </a:xfrm>
          </p:grpSpPr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2D4AB57E-AE75-4BCA-8B57-DA119378B0AD}"/>
                  </a:ext>
                </a:extLst>
              </p:cNvPr>
              <p:cNvSpPr txBox="1"/>
              <p:nvPr/>
            </p:nvSpPr>
            <p:spPr>
              <a:xfrm>
                <a:off x="7040603" y="1784628"/>
                <a:ext cx="71397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>
                    <a:solidFill>
                      <a:schemeClr val="accent4"/>
                    </a:solidFill>
                    <a:latin typeface="Roboto Slab" pitchFamily="2" charset="0"/>
                    <a:ea typeface="Roboto Slab" pitchFamily="2" charset="0"/>
                    <a:cs typeface="Baloo 2" panose="03080502040302020200" pitchFamily="66" charset="0"/>
                  </a:rPr>
                  <a:t>#2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DC1E28D8-680E-4679-A8AD-1F9848573F36}"/>
                  </a:ext>
                </a:extLst>
              </p:cNvPr>
              <p:cNvSpPr txBox="1"/>
              <p:nvPr/>
            </p:nvSpPr>
            <p:spPr>
              <a:xfrm>
                <a:off x="6931353" y="2149862"/>
                <a:ext cx="93247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Light" panose="02000000000000000000" pitchFamily="2" charset="0"/>
                    <a:ea typeface="Roboto Light" panose="02000000000000000000" pitchFamily="2" charset="0"/>
                    <a:cs typeface="Baloo 2" panose="03080502040302020200" pitchFamily="66" charset="0"/>
                  </a:rPr>
                  <a:t>Step</a:t>
                </a:r>
              </a:p>
            </p:txBody>
          </p:sp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BEBA8215-B3B0-46D6-9659-CE348270DB34}"/>
                </a:ext>
              </a:extLst>
            </p:cNvPr>
            <p:cNvGrpSpPr/>
            <p:nvPr/>
          </p:nvGrpSpPr>
          <p:grpSpPr>
            <a:xfrm>
              <a:off x="2172180" y="2850797"/>
              <a:ext cx="1999381" cy="1156407"/>
              <a:chOff x="6614012" y="1141310"/>
              <a:chExt cx="1999381" cy="1156407"/>
            </a:xfrm>
          </p:grpSpPr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7F2AD673-29F5-40EF-BF9B-34AF1854A7A9}"/>
                  </a:ext>
                </a:extLst>
              </p:cNvPr>
              <p:cNvSpPr txBox="1"/>
              <p:nvPr/>
            </p:nvSpPr>
            <p:spPr>
              <a:xfrm>
                <a:off x="6614012" y="1471850"/>
                <a:ext cx="1999381" cy="8258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Light" panose="02000000000000000000" pitchFamily="2" charset="0"/>
                    <a:ea typeface="Roboto Light" panose="02000000000000000000" pitchFamily="2" charset="0"/>
                    <a:cs typeface="Krub" panose="00000500000000000000" pitchFamily="2" charset="-34"/>
                  </a:rPr>
                  <a:t>Lorem ipsum dolor sit </a:t>
                </a:r>
                <a:r>
                  <a:rPr lang="en-US" sz="11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Light" panose="02000000000000000000" pitchFamily="2" charset="0"/>
                    <a:ea typeface="Roboto Light" panose="02000000000000000000" pitchFamily="2" charset="0"/>
                    <a:cs typeface="Krub" panose="00000500000000000000" pitchFamily="2" charset="-34"/>
                  </a:rPr>
                  <a:t>amet</a:t>
                </a: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Light" panose="02000000000000000000" pitchFamily="2" charset="0"/>
                    <a:ea typeface="Roboto Light" panose="02000000000000000000" pitchFamily="2" charset="0"/>
                    <a:cs typeface="Krub" panose="00000500000000000000" pitchFamily="2" charset="-34"/>
                  </a:rPr>
                  <a:t>, </a:t>
                </a:r>
                <a:r>
                  <a:rPr lang="en-US" sz="11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Light" panose="02000000000000000000" pitchFamily="2" charset="0"/>
                    <a:ea typeface="Roboto Light" panose="02000000000000000000" pitchFamily="2" charset="0"/>
                    <a:cs typeface="Krub" panose="00000500000000000000" pitchFamily="2" charset="-34"/>
                  </a:rPr>
                  <a:t>consectetur</a:t>
                </a: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Light" panose="02000000000000000000" pitchFamily="2" charset="0"/>
                    <a:ea typeface="Roboto Light" panose="02000000000000000000" pitchFamily="2" charset="0"/>
                    <a:cs typeface="Krub" panose="00000500000000000000" pitchFamily="2" charset="-34"/>
                  </a:rPr>
                  <a:t> </a:t>
                </a:r>
                <a:r>
                  <a:rPr lang="en-US" sz="11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Light" panose="02000000000000000000" pitchFamily="2" charset="0"/>
                    <a:ea typeface="Roboto Light" panose="02000000000000000000" pitchFamily="2" charset="0"/>
                    <a:cs typeface="Krub" panose="00000500000000000000" pitchFamily="2" charset="-34"/>
                  </a:rPr>
                  <a:t>adipiscing</a:t>
                </a: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Light" panose="02000000000000000000" pitchFamily="2" charset="0"/>
                    <a:ea typeface="Roboto Light" panose="02000000000000000000" pitchFamily="2" charset="0"/>
                    <a:cs typeface="Krub" panose="00000500000000000000" pitchFamily="2" charset="-34"/>
                  </a:rPr>
                  <a:t> </a:t>
                </a:r>
                <a:r>
                  <a:rPr lang="en-US" sz="11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Light" panose="02000000000000000000" pitchFamily="2" charset="0"/>
                    <a:ea typeface="Roboto Light" panose="02000000000000000000" pitchFamily="2" charset="0"/>
                    <a:cs typeface="Krub" panose="00000500000000000000" pitchFamily="2" charset="-34"/>
                  </a:rPr>
                  <a:t>elit</a:t>
                </a: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Light" panose="02000000000000000000" pitchFamily="2" charset="0"/>
                    <a:ea typeface="Roboto Light" panose="02000000000000000000" pitchFamily="2" charset="0"/>
                    <a:cs typeface="Krub" panose="00000500000000000000" pitchFamily="2" charset="-34"/>
                  </a:rPr>
                  <a:t>, sed do </a:t>
                </a:r>
                <a:r>
                  <a:rPr lang="en-US" sz="11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Light" panose="02000000000000000000" pitchFamily="2" charset="0"/>
                    <a:ea typeface="Roboto Light" panose="02000000000000000000" pitchFamily="2" charset="0"/>
                    <a:cs typeface="Krub" panose="00000500000000000000" pitchFamily="2" charset="-34"/>
                  </a:rPr>
                  <a:t>eiusmod</a:t>
                </a: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Light" panose="02000000000000000000" pitchFamily="2" charset="0"/>
                    <a:ea typeface="Roboto Light" panose="02000000000000000000" pitchFamily="2" charset="0"/>
                    <a:cs typeface="Krub" panose="00000500000000000000" pitchFamily="2" charset="-34"/>
                  </a:rPr>
                  <a:t> </a:t>
                </a:r>
                <a:r>
                  <a:rPr lang="en-US" sz="11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Light" panose="02000000000000000000" pitchFamily="2" charset="0"/>
                    <a:ea typeface="Roboto Light" panose="02000000000000000000" pitchFamily="2" charset="0"/>
                    <a:cs typeface="Krub" panose="00000500000000000000" pitchFamily="2" charset="-34"/>
                  </a:rPr>
                  <a:t>tempor</a:t>
                </a:r>
                <a:endPara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endParaRPr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8DF257F5-2CCE-45CC-A60F-3E8E00604590}"/>
                  </a:ext>
                </a:extLst>
              </p:cNvPr>
              <p:cNvSpPr txBox="1"/>
              <p:nvPr/>
            </p:nvSpPr>
            <p:spPr>
              <a:xfrm>
                <a:off x="6614012" y="1141310"/>
                <a:ext cx="1529038" cy="3305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sz="1400">
                    <a:latin typeface="Roboto Slab Medium" pitchFamily="2" charset="0"/>
                    <a:ea typeface="Roboto Slab Medium" pitchFamily="2" charset="0"/>
                  </a:rPr>
                  <a:t>Your title here</a:t>
                </a:r>
              </a:p>
            </p:txBody>
          </p:sp>
        </p:grp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23809346-D35E-4E3F-B08D-F5E50AD15C4B}"/>
              </a:ext>
            </a:extLst>
          </p:cNvPr>
          <p:cNvGrpSpPr/>
          <p:nvPr/>
        </p:nvGrpSpPr>
        <p:grpSpPr>
          <a:xfrm>
            <a:off x="2256248" y="4282081"/>
            <a:ext cx="3839752" cy="1410906"/>
            <a:chOff x="2256248" y="4439963"/>
            <a:chExt cx="3839752" cy="1410906"/>
          </a:xfrm>
        </p:grpSpPr>
        <p:grpSp>
          <p:nvGrpSpPr>
            <p:cNvPr id="85" name="Group 84">
              <a:extLst>
                <a:ext uri="{FF2B5EF4-FFF2-40B4-BE49-F238E27FC236}">
                  <a16:creationId xmlns:a16="http://schemas.microsoft.com/office/drawing/2014/main" id="{C88FE6D2-F1D6-4EDA-8A02-7B10930E0FAD}"/>
                </a:ext>
              </a:extLst>
            </p:cNvPr>
            <p:cNvGrpSpPr/>
            <p:nvPr/>
          </p:nvGrpSpPr>
          <p:grpSpPr>
            <a:xfrm>
              <a:off x="2256248" y="4439963"/>
              <a:ext cx="1410906" cy="1410906"/>
              <a:chOff x="1948582" y="4439963"/>
              <a:chExt cx="1410906" cy="1410906"/>
            </a:xfrm>
          </p:grpSpPr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ABA27392-B71F-41B7-9100-989D00A456B6}"/>
                  </a:ext>
                </a:extLst>
              </p:cNvPr>
              <p:cNvSpPr/>
              <p:nvPr/>
            </p:nvSpPr>
            <p:spPr>
              <a:xfrm>
                <a:off x="1948582" y="4439963"/>
                <a:ext cx="1410906" cy="1410906"/>
              </a:xfrm>
              <a:prstGeom prst="ellipse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Arc 30">
                <a:extLst>
                  <a:ext uri="{FF2B5EF4-FFF2-40B4-BE49-F238E27FC236}">
                    <a16:creationId xmlns:a16="http://schemas.microsoft.com/office/drawing/2014/main" id="{83FB3EC7-A1C4-4800-AFC0-E67DF677E646}"/>
                  </a:ext>
                </a:extLst>
              </p:cNvPr>
              <p:cNvSpPr/>
              <p:nvPr/>
            </p:nvSpPr>
            <p:spPr>
              <a:xfrm>
                <a:off x="2036473" y="4527854"/>
                <a:ext cx="1235124" cy="1235124"/>
              </a:xfrm>
              <a:prstGeom prst="arc">
                <a:avLst>
                  <a:gd name="adj1" fmla="val 16200000"/>
                  <a:gd name="adj2" fmla="val 15942168"/>
                </a:avLst>
              </a:prstGeom>
              <a:ln w="190500" cap="rnd">
                <a:solidFill>
                  <a:schemeClr val="accent4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043ADA2C-04DA-4421-ACDC-8DBC00580131}"/>
                  </a:ext>
                </a:extLst>
              </p:cNvPr>
              <p:cNvSpPr/>
              <p:nvPr/>
            </p:nvSpPr>
            <p:spPr>
              <a:xfrm>
                <a:off x="2114111" y="4605492"/>
                <a:ext cx="1079850" cy="107985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29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CB481AC3-0163-4E02-BF42-83D55B4D3509}"/>
                </a:ext>
              </a:extLst>
            </p:cNvPr>
            <p:cNvGrpSpPr/>
            <p:nvPr/>
          </p:nvGrpSpPr>
          <p:grpSpPr>
            <a:xfrm>
              <a:off x="2531485" y="4849109"/>
              <a:ext cx="860433" cy="592615"/>
              <a:chOff x="6931353" y="1784628"/>
              <a:chExt cx="932475" cy="642233"/>
            </a:xfrm>
          </p:grpSpPr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EBB563D-9C92-4B4C-9FEA-36422F849572}"/>
                  </a:ext>
                </a:extLst>
              </p:cNvPr>
              <p:cNvSpPr txBox="1"/>
              <p:nvPr/>
            </p:nvSpPr>
            <p:spPr>
              <a:xfrm>
                <a:off x="7040603" y="1784628"/>
                <a:ext cx="71397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>
                    <a:solidFill>
                      <a:schemeClr val="accent4"/>
                    </a:solidFill>
                    <a:latin typeface="Roboto Slab" pitchFamily="2" charset="0"/>
                    <a:ea typeface="Roboto Slab" pitchFamily="2" charset="0"/>
                    <a:cs typeface="Baloo 2" panose="03080502040302020200" pitchFamily="66" charset="0"/>
                  </a:rPr>
                  <a:t>#3</a:t>
                </a: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08754D6D-2F99-40FF-9B7A-63FAD125BF62}"/>
                  </a:ext>
                </a:extLst>
              </p:cNvPr>
              <p:cNvSpPr txBox="1"/>
              <p:nvPr/>
            </p:nvSpPr>
            <p:spPr>
              <a:xfrm>
                <a:off x="6931353" y="2149862"/>
                <a:ext cx="93247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Light" panose="02000000000000000000" pitchFamily="2" charset="0"/>
                    <a:ea typeface="Roboto Light" panose="02000000000000000000" pitchFamily="2" charset="0"/>
                    <a:cs typeface="Baloo 2" panose="03080502040302020200" pitchFamily="66" charset="0"/>
                  </a:rPr>
                  <a:t>Step</a:t>
                </a:r>
              </a:p>
            </p:txBody>
          </p: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7C788755-1DFC-4ADD-BC58-980F925A8A42}"/>
                </a:ext>
              </a:extLst>
            </p:cNvPr>
            <p:cNvGrpSpPr/>
            <p:nvPr/>
          </p:nvGrpSpPr>
          <p:grpSpPr>
            <a:xfrm>
              <a:off x="4096619" y="4567213"/>
              <a:ext cx="1999381" cy="1156407"/>
              <a:chOff x="6614012" y="1141310"/>
              <a:chExt cx="1999381" cy="1156407"/>
            </a:xfrm>
          </p:grpSpPr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9A2FE6AC-8D60-4C68-ACE7-0CF86E9EE28B}"/>
                  </a:ext>
                </a:extLst>
              </p:cNvPr>
              <p:cNvSpPr txBox="1"/>
              <p:nvPr/>
            </p:nvSpPr>
            <p:spPr>
              <a:xfrm>
                <a:off x="6614012" y="1471850"/>
                <a:ext cx="1999381" cy="8258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Light" panose="02000000000000000000" pitchFamily="2" charset="0"/>
                    <a:ea typeface="Roboto Light" panose="02000000000000000000" pitchFamily="2" charset="0"/>
                    <a:cs typeface="Krub" panose="00000500000000000000" pitchFamily="2" charset="-34"/>
                  </a:rPr>
                  <a:t>Lorem ipsum dolor sit </a:t>
                </a:r>
                <a:r>
                  <a:rPr lang="en-US" sz="11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Light" panose="02000000000000000000" pitchFamily="2" charset="0"/>
                    <a:ea typeface="Roboto Light" panose="02000000000000000000" pitchFamily="2" charset="0"/>
                    <a:cs typeface="Krub" panose="00000500000000000000" pitchFamily="2" charset="-34"/>
                  </a:rPr>
                  <a:t>amet</a:t>
                </a: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Light" panose="02000000000000000000" pitchFamily="2" charset="0"/>
                    <a:ea typeface="Roboto Light" panose="02000000000000000000" pitchFamily="2" charset="0"/>
                    <a:cs typeface="Krub" panose="00000500000000000000" pitchFamily="2" charset="-34"/>
                  </a:rPr>
                  <a:t>, </a:t>
                </a:r>
                <a:r>
                  <a:rPr lang="en-US" sz="11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Light" panose="02000000000000000000" pitchFamily="2" charset="0"/>
                    <a:ea typeface="Roboto Light" panose="02000000000000000000" pitchFamily="2" charset="0"/>
                    <a:cs typeface="Krub" panose="00000500000000000000" pitchFamily="2" charset="-34"/>
                  </a:rPr>
                  <a:t>consectetur</a:t>
                </a: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Light" panose="02000000000000000000" pitchFamily="2" charset="0"/>
                    <a:ea typeface="Roboto Light" panose="02000000000000000000" pitchFamily="2" charset="0"/>
                    <a:cs typeface="Krub" panose="00000500000000000000" pitchFamily="2" charset="-34"/>
                  </a:rPr>
                  <a:t> </a:t>
                </a:r>
                <a:r>
                  <a:rPr lang="en-US" sz="11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Light" panose="02000000000000000000" pitchFamily="2" charset="0"/>
                    <a:ea typeface="Roboto Light" panose="02000000000000000000" pitchFamily="2" charset="0"/>
                    <a:cs typeface="Krub" panose="00000500000000000000" pitchFamily="2" charset="-34"/>
                  </a:rPr>
                  <a:t>adipiscing</a:t>
                </a: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Light" panose="02000000000000000000" pitchFamily="2" charset="0"/>
                    <a:ea typeface="Roboto Light" panose="02000000000000000000" pitchFamily="2" charset="0"/>
                    <a:cs typeface="Krub" panose="00000500000000000000" pitchFamily="2" charset="-34"/>
                  </a:rPr>
                  <a:t> </a:t>
                </a:r>
                <a:r>
                  <a:rPr lang="en-US" sz="11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Light" panose="02000000000000000000" pitchFamily="2" charset="0"/>
                    <a:ea typeface="Roboto Light" panose="02000000000000000000" pitchFamily="2" charset="0"/>
                    <a:cs typeface="Krub" panose="00000500000000000000" pitchFamily="2" charset="-34"/>
                  </a:rPr>
                  <a:t>elit</a:t>
                </a: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Light" panose="02000000000000000000" pitchFamily="2" charset="0"/>
                    <a:ea typeface="Roboto Light" panose="02000000000000000000" pitchFamily="2" charset="0"/>
                    <a:cs typeface="Krub" panose="00000500000000000000" pitchFamily="2" charset="-34"/>
                  </a:rPr>
                  <a:t>, sed do </a:t>
                </a:r>
                <a:r>
                  <a:rPr lang="en-US" sz="11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Light" panose="02000000000000000000" pitchFamily="2" charset="0"/>
                    <a:ea typeface="Roboto Light" panose="02000000000000000000" pitchFamily="2" charset="0"/>
                    <a:cs typeface="Krub" panose="00000500000000000000" pitchFamily="2" charset="-34"/>
                  </a:rPr>
                  <a:t>eiusmod</a:t>
                </a: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Light" panose="02000000000000000000" pitchFamily="2" charset="0"/>
                    <a:ea typeface="Roboto Light" panose="02000000000000000000" pitchFamily="2" charset="0"/>
                    <a:cs typeface="Krub" panose="00000500000000000000" pitchFamily="2" charset="-34"/>
                  </a:rPr>
                  <a:t> </a:t>
                </a:r>
                <a:r>
                  <a:rPr lang="en-US" sz="11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Light" panose="02000000000000000000" pitchFamily="2" charset="0"/>
                    <a:ea typeface="Roboto Light" panose="02000000000000000000" pitchFamily="2" charset="0"/>
                    <a:cs typeface="Krub" panose="00000500000000000000" pitchFamily="2" charset="-34"/>
                  </a:rPr>
                  <a:t>tempor</a:t>
                </a:r>
                <a:endPara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endParaRPr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4E13450B-AEEB-4994-B1F0-5046CE6D41AA}"/>
                  </a:ext>
                </a:extLst>
              </p:cNvPr>
              <p:cNvSpPr txBox="1"/>
              <p:nvPr/>
            </p:nvSpPr>
            <p:spPr>
              <a:xfrm>
                <a:off x="6614012" y="1141310"/>
                <a:ext cx="1529038" cy="3305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sz="1400">
                    <a:latin typeface="Roboto Slab Medium" pitchFamily="2" charset="0"/>
                    <a:ea typeface="Roboto Slab Medium" pitchFamily="2" charset="0"/>
                  </a:rPr>
                  <a:t>Your title here</a:t>
                </a:r>
              </a:p>
            </p:txBody>
          </p:sp>
        </p:grp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6BC3E273-FDB5-4085-BDD3-555FC7348247}"/>
              </a:ext>
            </a:extLst>
          </p:cNvPr>
          <p:cNvGrpSpPr/>
          <p:nvPr/>
        </p:nvGrpSpPr>
        <p:grpSpPr>
          <a:xfrm>
            <a:off x="7604266" y="1330542"/>
            <a:ext cx="2679213" cy="4075137"/>
            <a:chOff x="7604266" y="1585804"/>
            <a:chExt cx="2679213" cy="4075137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41C22C80-5DEE-49F5-AD8F-D086E53363DF}"/>
                </a:ext>
              </a:extLst>
            </p:cNvPr>
            <p:cNvSpPr txBox="1"/>
            <p:nvPr/>
          </p:nvSpPr>
          <p:spPr>
            <a:xfrm>
              <a:off x="7604266" y="2043471"/>
              <a:ext cx="2639152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0" dirty="0">
                  <a:latin typeface="Roboto Slab Medium" pitchFamily="2" charset="0"/>
                  <a:ea typeface="Roboto Slab Medium" pitchFamily="2" charset="0"/>
                  <a:cs typeface="Baloo 2" panose="03080502040302020200" pitchFamily="66" charset="0"/>
                </a:rPr>
                <a:t>How to Enroll </a:t>
              </a:r>
              <a:r>
                <a:rPr lang="en-US" sz="4000" dirty="0">
                  <a:latin typeface="Roboto Slab" pitchFamily="2" charset="0"/>
                  <a:ea typeface="Roboto Slab" pitchFamily="2" charset="0"/>
                  <a:cs typeface="Baloo 2" panose="03080502040302020200" pitchFamily="66" charset="0"/>
                </a:rPr>
                <a:t>for a Course?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AFB326C-AEA4-4729-A2FB-D85C2449161B}"/>
                </a:ext>
              </a:extLst>
            </p:cNvPr>
            <p:cNvSpPr txBox="1"/>
            <p:nvPr/>
          </p:nvSpPr>
          <p:spPr>
            <a:xfrm>
              <a:off x="7604266" y="4073327"/>
              <a:ext cx="2679213" cy="15876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Lorem ipsum dolor sit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amet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,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consectetur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adipiscing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elit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, sed do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eiusmod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tempor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incididunt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ut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labore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 et dolore magna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aliqua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. Ut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enim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 ad minim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veniam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,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quis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nostrud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 exercitation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ullamco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laboris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 nisi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ut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aliquip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 ex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ea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commodo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consequat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. </a:t>
              </a:r>
            </a:p>
          </p:txBody>
        </p: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61DAC363-C1FD-4111-ACE0-CC2C19E57A26}"/>
                </a:ext>
              </a:extLst>
            </p:cNvPr>
            <p:cNvGrpSpPr/>
            <p:nvPr/>
          </p:nvGrpSpPr>
          <p:grpSpPr>
            <a:xfrm>
              <a:off x="7604266" y="1585804"/>
              <a:ext cx="1212933" cy="276999"/>
              <a:chOff x="974620" y="812285"/>
              <a:chExt cx="1212933" cy="276999"/>
            </a:xfrm>
          </p:grpSpPr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76B54B32-AD97-4C96-A9B3-E5BCBA4B4A6D}"/>
                  </a:ext>
                </a:extLst>
              </p:cNvPr>
              <p:cNvSpPr txBox="1"/>
              <p:nvPr/>
            </p:nvSpPr>
            <p:spPr>
              <a:xfrm>
                <a:off x="974620" y="812285"/>
                <a:ext cx="121293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>
                    <a:latin typeface="Roboto Slab Medium" pitchFamily="2" charset="0"/>
                    <a:ea typeface="Roboto Slab Medium" pitchFamily="2" charset="0"/>
                    <a:cs typeface="Baloo 2" panose="03080502040302020200" pitchFamily="66" charset="0"/>
                  </a:rPr>
                  <a:t>Educationaly </a:t>
                </a:r>
              </a:p>
            </p:txBody>
          </p:sp>
          <p:sp>
            <p:nvSpPr>
              <p:cNvPr id="72" name="Graphic 1031">
                <a:extLst>
                  <a:ext uri="{FF2B5EF4-FFF2-40B4-BE49-F238E27FC236}">
                    <a16:creationId xmlns:a16="http://schemas.microsoft.com/office/drawing/2014/main" id="{F940AB46-6154-4B35-BFFC-CE76CB670691}"/>
                  </a:ext>
                </a:extLst>
              </p:cNvPr>
              <p:cNvSpPr/>
              <p:nvPr/>
            </p:nvSpPr>
            <p:spPr>
              <a:xfrm>
                <a:off x="1037436" y="886986"/>
                <a:ext cx="299228" cy="52167"/>
              </a:xfrm>
              <a:custGeom>
                <a:avLst/>
                <a:gdLst>
                  <a:gd name="connsiteX0" fmla="*/ 0 w 760911"/>
                  <a:gd name="connsiteY0" fmla="*/ 132656 h 132655"/>
                  <a:gd name="connsiteX1" fmla="*/ 174308 w 760911"/>
                  <a:gd name="connsiteY1" fmla="*/ 50741 h 132655"/>
                  <a:gd name="connsiteX2" fmla="*/ 361950 w 760911"/>
                  <a:gd name="connsiteY2" fmla="*/ 6926 h 132655"/>
                  <a:gd name="connsiteX3" fmla="*/ 747713 w 760911"/>
                  <a:gd name="connsiteY3" fmla="*/ 42168 h 132655"/>
                  <a:gd name="connsiteX4" fmla="*/ 760095 w 760911"/>
                  <a:gd name="connsiteY4" fmla="*/ 65981 h 132655"/>
                  <a:gd name="connsiteX5" fmla="*/ 736283 w 760911"/>
                  <a:gd name="connsiteY5" fmla="*/ 78363 h 132655"/>
                  <a:gd name="connsiteX6" fmla="*/ 735330 w 760911"/>
                  <a:gd name="connsiteY6" fmla="*/ 78363 h 132655"/>
                  <a:gd name="connsiteX7" fmla="*/ 363855 w 760911"/>
                  <a:gd name="connsiteY7" fmla="*/ 26928 h 132655"/>
                  <a:gd name="connsiteX8" fmla="*/ 177165 w 760911"/>
                  <a:gd name="connsiteY8" fmla="*/ 60266 h 132655"/>
                  <a:gd name="connsiteX9" fmla="*/ 0 w 760911"/>
                  <a:gd name="connsiteY9" fmla="*/ 132656 h 132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60911" h="132655">
                    <a:moveTo>
                      <a:pt x="0" y="132656"/>
                    </a:moveTo>
                    <a:cubicBezTo>
                      <a:pt x="55245" y="99318"/>
                      <a:pt x="113348" y="71696"/>
                      <a:pt x="174308" y="50741"/>
                    </a:cubicBezTo>
                    <a:cubicBezTo>
                      <a:pt x="235268" y="29786"/>
                      <a:pt x="298133" y="14546"/>
                      <a:pt x="361950" y="6926"/>
                    </a:cubicBezTo>
                    <a:cubicBezTo>
                      <a:pt x="490538" y="-9267"/>
                      <a:pt x="622935" y="3116"/>
                      <a:pt x="747713" y="42168"/>
                    </a:cubicBezTo>
                    <a:cubicBezTo>
                      <a:pt x="758190" y="45026"/>
                      <a:pt x="762953" y="55503"/>
                      <a:pt x="760095" y="65981"/>
                    </a:cubicBezTo>
                    <a:cubicBezTo>
                      <a:pt x="757238" y="76458"/>
                      <a:pt x="746760" y="81221"/>
                      <a:pt x="736283" y="78363"/>
                    </a:cubicBezTo>
                    <a:cubicBezTo>
                      <a:pt x="736283" y="78363"/>
                      <a:pt x="735330" y="78363"/>
                      <a:pt x="735330" y="78363"/>
                    </a:cubicBezTo>
                    <a:cubicBezTo>
                      <a:pt x="617220" y="35501"/>
                      <a:pt x="490538" y="16451"/>
                      <a:pt x="363855" y="26928"/>
                    </a:cubicBezTo>
                    <a:cubicBezTo>
                      <a:pt x="300990" y="30738"/>
                      <a:pt x="238125" y="42168"/>
                      <a:pt x="177165" y="60266"/>
                    </a:cubicBezTo>
                    <a:cubicBezTo>
                      <a:pt x="115253" y="78363"/>
                      <a:pt x="56198" y="103128"/>
                      <a:pt x="0" y="132656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621787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CC9E77E2-3D83-9F41-AE7D-1108DAB1671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29F360A-C0FC-1048-85A4-C7196EC2E20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688D9615-A3E8-E746-AAC4-C7A00084188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AF22F3B-D269-4084-B9BE-BAF2046BDBD7}"/>
              </a:ext>
            </a:extLst>
          </p:cNvPr>
          <p:cNvGrpSpPr/>
          <p:nvPr/>
        </p:nvGrpSpPr>
        <p:grpSpPr>
          <a:xfrm>
            <a:off x="974620" y="622946"/>
            <a:ext cx="1212933" cy="292397"/>
            <a:chOff x="974620" y="646756"/>
            <a:chExt cx="1212933" cy="292397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971F9D8-865E-4740-8794-39A006057228}"/>
                </a:ext>
              </a:extLst>
            </p:cNvPr>
            <p:cNvSpPr txBox="1"/>
            <p:nvPr/>
          </p:nvSpPr>
          <p:spPr>
            <a:xfrm>
              <a:off x="974620" y="646756"/>
              <a:ext cx="12129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>
                  <a:latin typeface="Roboto Slab Medium" pitchFamily="2" charset="0"/>
                  <a:ea typeface="Roboto Slab Medium" pitchFamily="2" charset="0"/>
                  <a:cs typeface="Baloo 2" panose="03080502040302020200" pitchFamily="66" charset="0"/>
                </a:rPr>
                <a:t>Educationaly </a:t>
              </a:r>
            </a:p>
          </p:txBody>
        </p:sp>
        <p:sp>
          <p:nvSpPr>
            <p:cNvPr id="17" name="Graphic 1031">
              <a:extLst>
                <a:ext uri="{FF2B5EF4-FFF2-40B4-BE49-F238E27FC236}">
                  <a16:creationId xmlns:a16="http://schemas.microsoft.com/office/drawing/2014/main" id="{CBDD7F0F-1C05-41B1-BE14-50C5526C31A3}"/>
                </a:ext>
              </a:extLst>
            </p:cNvPr>
            <p:cNvSpPr/>
            <p:nvPr/>
          </p:nvSpPr>
          <p:spPr>
            <a:xfrm>
              <a:off x="1037436" y="886986"/>
              <a:ext cx="299228" cy="52167"/>
            </a:xfrm>
            <a:custGeom>
              <a:avLst/>
              <a:gdLst>
                <a:gd name="connsiteX0" fmla="*/ 0 w 760911"/>
                <a:gd name="connsiteY0" fmla="*/ 132656 h 132655"/>
                <a:gd name="connsiteX1" fmla="*/ 174308 w 760911"/>
                <a:gd name="connsiteY1" fmla="*/ 50741 h 132655"/>
                <a:gd name="connsiteX2" fmla="*/ 361950 w 760911"/>
                <a:gd name="connsiteY2" fmla="*/ 6926 h 132655"/>
                <a:gd name="connsiteX3" fmla="*/ 747713 w 760911"/>
                <a:gd name="connsiteY3" fmla="*/ 42168 h 132655"/>
                <a:gd name="connsiteX4" fmla="*/ 760095 w 760911"/>
                <a:gd name="connsiteY4" fmla="*/ 65981 h 132655"/>
                <a:gd name="connsiteX5" fmla="*/ 736283 w 760911"/>
                <a:gd name="connsiteY5" fmla="*/ 78363 h 132655"/>
                <a:gd name="connsiteX6" fmla="*/ 735330 w 760911"/>
                <a:gd name="connsiteY6" fmla="*/ 78363 h 132655"/>
                <a:gd name="connsiteX7" fmla="*/ 363855 w 760911"/>
                <a:gd name="connsiteY7" fmla="*/ 26928 h 132655"/>
                <a:gd name="connsiteX8" fmla="*/ 177165 w 760911"/>
                <a:gd name="connsiteY8" fmla="*/ 60266 h 132655"/>
                <a:gd name="connsiteX9" fmla="*/ 0 w 760911"/>
                <a:gd name="connsiteY9" fmla="*/ 132656 h 132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0911" h="132655">
                  <a:moveTo>
                    <a:pt x="0" y="132656"/>
                  </a:moveTo>
                  <a:cubicBezTo>
                    <a:pt x="55245" y="99318"/>
                    <a:pt x="113348" y="71696"/>
                    <a:pt x="174308" y="50741"/>
                  </a:cubicBezTo>
                  <a:cubicBezTo>
                    <a:pt x="235268" y="29786"/>
                    <a:pt x="298133" y="14546"/>
                    <a:pt x="361950" y="6926"/>
                  </a:cubicBezTo>
                  <a:cubicBezTo>
                    <a:pt x="490538" y="-9267"/>
                    <a:pt x="622935" y="3116"/>
                    <a:pt x="747713" y="42168"/>
                  </a:cubicBezTo>
                  <a:cubicBezTo>
                    <a:pt x="758190" y="45026"/>
                    <a:pt x="762953" y="55503"/>
                    <a:pt x="760095" y="65981"/>
                  </a:cubicBezTo>
                  <a:cubicBezTo>
                    <a:pt x="757238" y="76458"/>
                    <a:pt x="746760" y="81221"/>
                    <a:pt x="736283" y="78363"/>
                  </a:cubicBezTo>
                  <a:cubicBezTo>
                    <a:pt x="736283" y="78363"/>
                    <a:pt x="735330" y="78363"/>
                    <a:pt x="735330" y="78363"/>
                  </a:cubicBezTo>
                  <a:cubicBezTo>
                    <a:pt x="617220" y="35501"/>
                    <a:pt x="490538" y="16451"/>
                    <a:pt x="363855" y="26928"/>
                  </a:cubicBezTo>
                  <a:cubicBezTo>
                    <a:pt x="300990" y="30738"/>
                    <a:pt x="238125" y="42168"/>
                    <a:pt x="177165" y="60266"/>
                  </a:cubicBezTo>
                  <a:cubicBezTo>
                    <a:pt x="115253" y="78363"/>
                    <a:pt x="56198" y="103128"/>
                    <a:pt x="0" y="132656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8AA4F99-5AFF-4202-B59B-5D9130DA3020}"/>
              </a:ext>
            </a:extLst>
          </p:cNvPr>
          <p:cNvGrpSpPr/>
          <p:nvPr/>
        </p:nvGrpSpPr>
        <p:grpSpPr>
          <a:xfrm>
            <a:off x="10624457" y="692151"/>
            <a:ext cx="475343" cy="64780"/>
            <a:chOff x="1252537" y="1016055"/>
            <a:chExt cx="1018859" cy="138851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8C8118F1-7643-495C-9639-82D2DF4682AE}"/>
                </a:ext>
              </a:extLst>
            </p:cNvPr>
            <p:cNvSpPr/>
            <p:nvPr/>
          </p:nvSpPr>
          <p:spPr>
            <a:xfrm>
              <a:off x="1252537" y="1016055"/>
              <a:ext cx="138851" cy="138851"/>
            </a:xfrm>
            <a:custGeom>
              <a:avLst/>
              <a:gdLst>
                <a:gd name="connsiteX0" fmla="*/ 419132 w 419131"/>
                <a:gd name="connsiteY0" fmla="*/ 209566 h 419131"/>
                <a:gd name="connsiteX1" fmla="*/ 209566 w 419131"/>
                <a:gd name="connsiteY1" fmla="*/ 419131 h 419131"/>
                <a:gd name="connsiteX2" fmla="*/ 0 w 419131"/>
                <a:gd name="connsiteY2" fmla="*/ 209566 h 419131"/>
                <a:gd name="connsiteX3" fmla="*/ 209566 w 419131"/>
                <a:gd name="connsiteY3" fmla="*/ 0 h 419131"/>
                <a:gd name="connsiteX4" fmla="*/ 419132 w 419131"/>
                <a:gd name="connsiteY4" fmla="*/ 209566 h 419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9131" h="419131">
                  <a:moveTo>
                    <a:pt x="419132" y="209566"/>
                  </a:moveTo>
                  <a:cubicBezTo>
                    <a:pt x="419132" y="325305"/>
                    <a:pt x="325306" y="419131"/>
                    <a:pt x="209566" y="419131"/>
                  </a:cubicBezTo>
                  <a:cubicBezTo>
                    <a:pt x="93827" y="419131"/>
                    <a:pt x="0" y="325305"/>
                    <a:pt x="0" y="209566"/>
                  </a:cubicBezTo>
                  <a:cubicBezTo>
                    <a:pt x="0" y="93826"/>
                    <a:pt x="93826" y="0"/>
                    <a:pt x="209566" y="0"/>
                  </a:cubicBezTo>
                  <a:cubicBezTo>
                    <a:pt x="325306" y="0"/>
                    <a:pt x="419132" y="93826"/>
                    <a:pt x="419132" y="209566"/>
                  </a:cubicBezTo>
                  <a:close/>
                </a:path>
              </a:pathLst>
            </a:custGeom>
            <a:solidFill>
              <a:schemeClr val="accent3"/>
            </a:solidFill>
            <a:ln w="5705" cap="rnd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F969F0D-6351-4E75-BE65-4322E2C37E68}"/>
                </a:ext>
              </a:extLst>
            </p:cNvPr>
            <p:cNvSpPr/>
            <p:nvPr/>
          </p:nvSpPr>
          <p:spPr>
            <a:xfrm>
              <a:off x="1545873" y="1016055"/>
              <a:ext cx="138851" cy="138851"/>
            </a:xfrm>
            <a:custGeom>
              <a:avLst/>
              <a:gdLst>
                <a:gd name="connsiteX0" fmla="*/ 419132 w 419131"/>
                <a:gd name="connsiteY0" fmla="*/ 209566 h 419131"/>
                <a:gd name="connsiteX1" fmla="*/ 209566 w 419131"/>
                <a:gd name="connsiteY1" fmla="*/ 419131 h 419131"/>
                <a:gd name="connsiteX2" fmla="*/ 0 w 419131"/>
                <a:gd name="connsiteY2" fmla="*/ 209566 h 419131"/>
                <a:gd name="connsiteX3" fmla="*/ 209566 w 419131"/>
                <a:gd name="connsiteY3" fmla="*/ 0 h 419131"/>
                <a:gd name="connsiteX4" fmla="*/ 419132 w 419131"/>
                <a:gd name="connsiteY4" fmla="*/ 209566 h 419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9131" h="419131">
                  <a:moveTo>
                    <a:pt x="419132" y="209566"/>
                  </a:moveTo>
                  <a:cubicBezTo>
                    <a:pt x="419132" y="325305"/>
                    <a:pt x="325306" y="419131"/>
                    <a:pt x="209566" y="419131"/>
                  </a:cubicBezTo>
                  <a:cubicBezTo>
                    <a:pt x="93827" y="419131"/>
                    <a:pt x="0" y="325305"/>
                    <a:pt x="0" y="209566"/>
                  </a:cubicBezTo>
                  <a:cubicBezTo>
                    <a:pt x="0" y="93826"/>
                    <a:pt x="93826" y="0"/>
                    <a:pt x="209566" y="0"/>
                  </a:cubicBezTo>
                  <a:cubicBezTo>
                    <a:pt x="325306" y="0"/>
                    <a:pt x="419132" y="93826"/>
                    <a:pt x="419132" y="209566"/>
                  </a:cubicBezTo>
                  <a:close/>
                </a:path>
              </a:pathLst>
            </a:custGeom>
            <a:solidFill>
              <a:schemeClr val="accent1"/>
            </a:solidFill>
            <a:ln w="5705" cap="rnd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6D0D52E9-6189-4ED9-9003-55B7FF07CB75}"/>
                </a:ext>
              </a:extLst>
            </p:cNvPr>
            <p:cNvSpPr/>
            <p:nvPr/>
          </p:nvSpPr>
          <p:spPr>
            <a:xfrm>
              <a:off x="1839209" y="1016055"/>
              <a:ext cx="138851" cy="138851"/>
            </a:xfrm>
            <a:custGeom>
              <a:avLst/>
              <a:gdLst>
                <a:gd name="connsiteX0" fmla="*/ 419132 w 419131"/>
                <a:gd name="connsiteY0" fmla="*/ 209566 h 419131"/>
                <a:gd name="connsiteX1" fmla="*/ 209566 w 419131"/>
                <a:gd name="connsiteY1" fmla="*/ 419131 h 419131"/>
                <a:gd name="connsiteX2" fmla="*/ 0 w 419131"/>
                <a:gd name="connsiteY2" fmla="*/ 209566 h 419131"/>
                <a:gd name="connsiteX3" fmla="*/ 209566 w 419131"/>
                <a:gd name="connsiteY3" fmla="*/ 0 h 419131"/>
                <a:gd name="connsiteX4" fmla="*/ 419132 w 419131"/>
                <a:gd name="connsiteY4" fmla="*/ 209566 h 419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9131" h="419131">
                  <a:moveTo>
                    <a:pt x="419132" y="209566"/>
                  </a:moveTo>
                  <a:cubicBezTo>
                    <a:pt x="419132" y="325305"/>
                    <a:pt x="325306" y="419131"/>
                    <a:pt x="209566" y="419131"/>
                  </a:cubicBezTo>
                  <a:cubicBezTo>
                    <a:pt x="93827" y="419131"/>
                    <a:pt x="0" y="325305"/>
                    <a:pt x="0" y="209566"/>
                  </a:cubicBezTo>
                  <a:cubicBezTo>
                    <a:pt x="0" y="93826"/>
                    <a:pt x="93826" y="0"/>
                    <a:pt x="209566" y="0"/>
                  </a:cubicBezTo>
                  <a:cubicBezTo>
                    <a:pt x="325306" y="0"/>
                    <a:pt x="419132" y="93826"/>
                    <a:pt x="419132" y="209566"/>
                  </a:cubicBezTo>
                  <a:close/>
                </a:path>
              </a:pathLst>
            </a:custGeom>
            <a:solidFill>
              <a:schemeClr val="accent2"/>
            </a:solidFill>
            <a:ln w="5705" cap="rnd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001C77C0-C589-4DEB-BB2D-3F57381FDF73}"/>
                </a:ext>
              </a:extLst>
            </p:cNvPr>
            <p:cNvSpPr/>
            <p:nvPr/>
          </p:nvSpPr>
          <p:spPr>
            <a:xfrm>
              <a:off x="2132545" y="1016055"/>
              <a:ext cx="138851" cy="138851"/>
            </a:xfrm>
            <a:custGeom>
              <a:avLst/>
              <a:gdLst>
                <a:gd name="connsiteX0" fmla="*/ 419132 w 419131"/>
                <a:gd name="connsiteY0" fmla="*/ 209566 h 419131"/>
                <a:gd name="connsiteX1" fmla="*/ 209566 w 419131"/>
                <a:gd name="connsiteY1" fmla="*/ 419131 h 419131"/>
                <a:gd name="connsiteX2" fmla="*/ 0 w 419131"/>
                <a:gd name="connsiteY2" fmla="*/ 209566 h 419131"/>
                <a:gd name="connsiteX3" fmla="*/ 209566 w 419131"/>
                <a:gd name="connsiteY3" fmla="*/ 0 h 419131"/>
                <a:gd name="connsiteX4" fmla="*/ 419132 w 419131"/>
                <a:gd name="connsiteY4" fmla="*/ 209566 h 419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9131" h="419131">
                  <a:moveTo>
                    <a:pt x="419132" y="209566"/>
                  </a:moveTo>
                  <a:cubicBezTo>
                    <a:pt x="419132" y="325305"/>
                    <a:pt x="325306" y="419131"/>
                    <a:pt x="209566" y="419131"/>
                  </a:cubicBezTo>
                  <a:cubicBezTo>
                    <a:pt x="93827" y="419131"/>
                    <a:pt x="0" y="325305"/>
                    <a:pt x="0" y="209566"/>
                  </a:cubicBezTo>
                  <a:cubicBezTo>
                    <a:pt x="0" y="93826"/>
                    <a:pt x="93826" y="0"/>
                    <a:pt x="209566" y="0"/>
                  </a:cubicBezTo>
                  <a:cubicBezTo>
                    <a:pt x="325306" y="0"/>
                    <a:pt x="419132" y="93826"/>
                    <a:pt x="419132" y="209566"/>
                  </a:cubicBezTo>
                  <a:close/>
                </a:path>
              </a:pathLst>
            </a:custGeom>
            <a:solidFill>
              <a:schemeClr val="accent5"/>
            </a:solidFill>
            <a:ln w="5705" cap="rnd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15743E80-6C3C-4709-9092-9119451304E5}"/>
              </a:ext>
            </a:extLst>
          </p:cNvPr>
          <p:cNvSpPr txBox="1"/>
          <p:nvPr/>
        </p:nvSpPr>
        <p:spPr>
          <a:xfrm>
            <a:off x="995292" y="1752826"/>
            <a:ext cx="26391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>
                <a:latin typeface="Roboto Slab" pitchFamily="2" charset="0"/>
                <a:ea typeface="Roboto Slab" pitchFamily="2" charset="0"/>
                <a:cs typeface="Baloo 2" panose="03080502040302020200" pitchFamily="66" charset="0"/>
              </a:rPr>
              <a:t>Our</a:t>
            </a:r>
            <a:r>
              <a:rPr lang="en-US" sz="4000">
                <a:latin typeface="Roboto Slab Medium" pitchFamily="2" charset="0"/>
                <a:ea typeface="Roboto Slab Medium" pitchFamily="2" charset="0"/>
                <a:cs typeface="Baloo 2" panose="03080502040302020200" pitchFamily="66" charset="0"/>
              </a:rPr>
              <a:t> Partners</a:t>
            </a:r>
            <a:endParaRPr lang="en-US" sz="4000">
              <a:latin typeface="Roboto Slab" pitchFamily="2" charset="0"/>
              <a:ea typeface="Roboto Slab" pitchFamily="2" charset="0"/>
              <a:cs typeface="Baloo 2" panose="03080502040302020200" pitchFamily="66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F172C72-51FA-46F3-8193-1C3AD7DC0B6C}"/>
              </a:ext>
            </a:extLst>
          </p:cNvPr>
          <p:cNvSpPr txBox="1"/>
          <p:nvPr/>
        </p:nvSpPr>
        <p:spPr>
          <a:xfrm>
            <a:off x="995292" y="3650687"/>
            <a:ext cx="2679213" cy="15876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et dolore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aliqua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. Ut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ad minim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veniam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quis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nostrud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exercitation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ullamco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laboris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nisi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aliquip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ex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ea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commodo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consequat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77D51BD-31D1-4A10-8834-DCCA60DA343C}"/>
              </a:ext>
            </a:extLst>
          </p:cNvPr>
          <p:cNvSpPr txBox="1"/>
          <p:nvPr/>
        </p:nvSpPr>
        <p:spPr>
          <a:xfrm>
            <a:off x="4779289" y="3442409"/>
            <a:ext cx="20473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>
                <a:solidFill>
                  <a:schemeClr val="bg1">
                    <a:lumMod val="95000"/>
                  </a:schemeClr>
                </a:solidFill>
                <a:latin typeface="Roboto Slab" pitchFamily="2" charset="0"/>
                <a:ea typeface="Roboto Slab" pitchFamily="2" charset="0"/>
                <a:cs typeface="Baloo 2" panose="03080502040302020200" pitchFamily="66" charset="0"/>
              </a:rPr>
              <a:t>N</a:t>
            </a:r>
            <a:r>
              <a:rPr lang="en-US" sz="6000" b="1" baseline="30000">
                <a:solidFill>
                  <a:schemeClr val="bg1">
                    <a:lumMod val="95000"/>
                  </a:schemeClr>
                </a:solidFill>
                <a:latin typeface="Roboto Slab" pitchFamily="2" charset="0"/>
                <a:ea typeface="Roboto Slab" pitchFamily="2" charset="0"/>
                <a:cs typeface="Baloo 2" panose="03080502040302020200" pitchFamily="66" charset="0"/>
              </a:rPr>
              <a:t>o</a:t>
            </a:r>
            <a:r>
              <a:rPr lang="en-US" sz="6000" b="1">
                <a:solidFill>
                  <a:schemeClr val="bg1">
                    <a:lumMod val="95000"/>
                  </a:schemeClr>
                </a:solidFill>
                <a:latin typeface="Roboto Slab" pitchFamily="2" charset="0"/>
                <a:ea typeface="Roboto Slab" pitchFamily="2" charset="0"/>
                <a:cs typeface="Baloo 2" panose="03080502040302020200" pitchFamily="66" charset="0"/>
              </a:rPr>
              <a:t>01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F44BC9D-BE2B-40FF-A7E3-555C14C04512}"/>
              </a:ext>
            </a:extLst>
          </p:cNvPr>
          <p:cNvSpPr txBox="1"/>
          <p:nvPr/>
        </p:nvSpPr>
        <p:spPr>
          <a:xfrm>
            <a:off x="4779289" y="4412434"/>
            <a:ext cx="1999381" cy="825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, sed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tempor</a:t>
            </a:r>
            <a:endParaRPr lang="en-US" sz="1100" b="0" i="0" dirty="0">
              <a:solidFill>
                <a:schemeClr val="tx1">
                  <a:lumMod val="50000"/>
                  <a:lumOff val="50000"/>
                </a:schemeClr>
              </a:solidFill>
              <a:effectLst/>
              <a:latin typeface="Roboto Light" panose="02000000000000000000" pitchFamily="2" charset="0"/>
              <a:ea typeface="Roboto Light" panose="02000000000000000000" pitchFamily="2" charset="0"/>
              <a:cs typeface="Krub" panose="00000500000000000000" pitchFamily="2" charset="-34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2B15D0B-A871-4303-AD47-27F978D81601}"/>
              </a:ext>
            </a:extLst>
          </p:cNvPr>
          <p:cNvSpPr txBox="1"/>
          <p:nvPr/>
        </p:nvSpPr>
        <p:spPr>
          <a:xfrm>
            <a:off x="4779289" y="3865225"/>
            <a:ext cx="1012407" cy="330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>
                <a:latin typeface="Roboto Slab Medium" pitchFamily="2" charset="0"/>
                <a:ea typeface="Roboto Slab Medium" pitchFamily="2" charset="0"/>
              </a:rPr>
              <a:t>Subtitle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C87B2AE1-6802-4073-8BAA-68F62A087A16}"/>
              </a:ext>
            </a:extLst>
          </p:cNvPr>
          <p:cNvCxnSpPr>
            <a:cxnSpLocks/>
          </p:cNvCxnSpPr>
          <p:nvPr/>
        </p:nvCxnSpPr>
        <p:spPr>
          <a:xfrm>
            <a:off x="4867900" y="4269854"/>
            <a:ext cx="1785938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EFB73DF3-0237-454C-BD13-A7F60B2D22D7}"/>
              </a:ext>
            </a:extLst>
          </p:cNvPr>
          <p:cNvSpPr txBox="1"/>
          <p:nvPr/>
        </p:nvSpPr>
        <p:spPr>
          <a:xfrm>
            <a:off x="6988308" y="3442409"/>
            <a:ext cx="216344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>
                <a:solidFill>
                  <a:schemeClr val="bg1">
                    <a:lumMod val="95000"/>
                  </a:schemeClr>
                </a:solidFill>
                <a:latin typeface="Roboto Slab" pitchFamily="2" charset="0"/>
                <a:ea typeface="Roboto Slab" pitchFamily="2" charset="0"/>
                <a:cs typeface="Baloo 2" panose="03080502040302020200" pitchFamily="66" charset="0"/>
              </a:rPr>
              <a:t>N</a:t>
            </a:r>
            <a:r>
              <a:rPr lang="en-US" sz="6000" b="1" baseline="30000">
                <a:solidFill>
                  <a:schemeClr val="bg1">
                    <a:lumMod val="95000"/>
                  </a:schemeClr>
                </a:solidFill>
                <a:latin typeface="Roboto Slab" pitchFamily="2" charset="0"/>
                <a:ea typeface="Roboto Slab" pitchFamily="2" charset="0"/>
                <a:cs typeface="Baloo 2" panose="03080502040302020200" pitchFamily="66" charset="0"/>
              </a:rPr>
              <a:t>o</a:t>
            </a:r>
            <a:r>
              <a:rPr lang="en-US" sz="6000" b="1">
                <a:solidFill>
                  <a:schemeClr val="bg1">
                    <a:lumMod val="95000"/>
                  </a:schemeClr>
                </a:solidFill>
                <a:latin typeface="Roboto Slab" pitchFamily="2" charset="0"/>
                <a:ea typeface="Roboto Slab" pitchFamily="2" charset="0"/>
                <a:cs typeface="Baloo 2" panose="03080502040302020200" pitchFamily="66" charset="0"/>
              </a:rPr>
              <a:t>02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C9E0FD8-2B8E-4C6E-917C-ABCC40D24D9F}"/>
              </a:ext>
            </a:extLst>
          </p:cNvPr>
          <p:cNvSpPr txBox="1"/>
          <p:nvPr/>
        </p:nvSpPr>
        <p:spPr>
          <a:xfrm>
            <a:off x="6988308" y="4412434"/>
            <a:ext cx="1999381" cy="825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, sed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tempor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Roboto Light" panose="02000000000000000000" pitchFamily="2" charset="0"/>
              <a:ea typeface="Roboto Light" panose="02000000000000000000" pitchFamily="2" charset="0"/>
              <a:cs typeface="Krub" panose="00000500000000000000" pitchFamily="2" charset="-34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2BA11D1-476A-4078-8309-41F505EE5387}"/>
              </a:ext>
            </a:extLst>
          </p:cNvPr>
          <p:cNvSpPr txBox="1"/>
          <p:nvPr/>
        </p:nvSpPr>
        <p:spPr>
          <a:xfrm>
            <a:off x="6988308" y="3865225"/>
            <a:ext cx="1012407" cy="330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>
                <a:latin typeface="Roboto Slab Medium" pitchFamily="2" charset="0"/>
                <a:ea typeface="Roboto Slab Medium" pitchFamily="2" charset="0"/>
              </a:rPr>
              <a:t>Subtitle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02032FC2-BBD0-4900-B3B6-57AB86703BDE}"/>
              </a:ext>
            </a:extLst>
          </p:cNvPr>
          <p:cNvCxnSpPr>
            <a:cxnSpLocks/>
          </p:cNvCxnSpPr>
          <p:nvPr/>
        </p:nvCxnSpPr>
        <p:spPr>
          <a:xfrm>
            <a:off x="7076919" y="4269854"/>
            <a:ext cx="1785938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2CF919DD-6850-4889-A6AB-AD533230CE95}"/>
              </a:ext>
            </a:extLst>
          </p:cNvPr>
          <p:cNvSpPr txBox="1"/>
          <p:nvPr/>
        </p:nvSpPr>
        <p:spPr>
          <a:xfrm>
            <a:off x="9197327" y="3442409"/>
            <a:ext cx="216344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>
                <a:solidFill>
                  <a:schemeClr val="bg1">
                    <a:lumMod val="95000"/>
                  </a:schemeClr>
                </a:solidFill>
                <a:latin typeface="Roboto Slab" pitchFamily="2" charset="0"/>
                <a:ea typeface="Roboto Slab" pitchFamily="2" charset="0"/>
                <a:cs typeface="Baloo 2" panose="03080502040302020200" pitchFamily="66" charset="0"/>
              </a:rPr>
              <a:t>N</a:t>
            </a:r>
            <a:r>
              <a:rPr lang="en-US" sz="6000" b="1" baseline="30000">
                <a:solidFill>
                  <a:schemeClr val="bg1">
                    <a:lumMod val="95000"/>
                  </a:schemeClr>
                </a:solidFill>
                <a:latin typeface="Roboto Slab" pitchFamily="2" charset="0"/>
                <a:ea typeface="Roboto Slab" pitchFamily="2" charset="0"/>
                <a:cs typeface="Baloo 2" panose="03080502040302020200" pitchFamily="66" charset="0"/>
              </a:rPr>
              <a:t>o</a:t>
            </a:r>
            <a:r>
              <a:rPr lang="en-US" sz="6000" b="1">
                <a:solidFill>
                  <a:schemeClr val="bg1">
                    <a:lumMod val="95000"/>
                  </a:schemeClr>
                </a:solidFill>
                <a:latin typeface="Roboto Slab" pitchFamily="2" charset="0"/>
                <a:ea typeface="Roboto Slab" pitchFamily="2" charset="0"/>
                <a:cs typeface="Baloo 2" panose="03080502040302020200" pitchFamily="66" charset="0"/>
              </a:rPr>
              <a:t>03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458AECA-3031-4A3B-BF08-9CE7E32AEF50}"/>
              </a:ext>
            </a:extLst>
          </p:cNvPr>
          <p:cNvSpPr txBox="1"/>
          <p:nvPr/>
        </p:nvSpPr>
        <p:spPr>
          <a:xfrm>
            <a:off x="9197327" y="4412434"/>
            <a:ext cx="1999381" cy="825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, sed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tempor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Roboto Light" panose="02000000000000000000" pitchFamily="2" charset="0"/>
              <a:ea typeface="Roboto Light" panose="02000000000000000000" pitchFamily="2" charset="0"/>
              <a:cs typeface="Krub" panose="00000500000000000000" pitchFamily="2" charset="-34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990EC52-3755-441E-A7FA-280742390FB6}"/>
              </a:ext>
            </a:extLst>
          </p:cNvPr>
          <p:cNvSpPr txBox="1"/>
          <p:nvPr/>
        </p:nvSpPr>
        <p:spPr>
          <a:xfrm>
            <a:off x="9197327" y="3865225"/>
            <a:ext cx="1012407" cy="330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>
                <a:latin typeface="Roboto Slab Medium" pitchFamily="2" charset="0"/>
                <a:ea typeface="Roboto Slab Medium" pitchFamily="2" charset="0"/>
              </a:rPr>
              <a:t>Subtitle</a:t>
            </a: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72C349AA-7D12-4EDB-82D0-C2A8E6EED92D}"/>
              </a:ext>
            </a:extLst>
          </p:cNvPr>
          <p:cNvCxnSpPr>
            <a:cxnSpLocks/>
          </p:cNvCxnSpPr>
          <p:nvPr/>
        </p:nvCxnSpPr>
        <p:spPr>
          <a:xfrm>
            <a:off x="9285938" y="4269854"/>
            <a:ext cx="1785938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48807DA6-7B2B-4E84-97B1-91065FB95C6A}"/>
              </a:ext>
            </a:extLst>
          </p:cNvPr>
          <p:cNvCxnSpPr>
            <a:cxnSpLocks/>
          </p:cNvCxnSpPr>
          <p:nvPr/>
        </p:nvCxnSpPr>
        <p:spPr>
          <a:xfrm>
            <a:off x="1092477" y="3357281"/>
            <a:ext cx="488846" cy="0"/>
          </a:xfrm>
          <a:prstGeom prst="line">
            <a:avLst/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>
            <a:extLst>
              <a:ext uri="{FF2B5EF4-FFF2-40B4-BE49-F238E27FC236}">
                <a16:creationId xmlns:a16="http://schemas.microsoft.com/office/drawing/2014/main" id="{0D394A43-BBE2-42B5-B705-CCC943CDF899}"/>
              </a:ext>
            </a:extLst>
          </p:cNvPr>
          <p:cNvGrpSpPr/>
          <p:nvPr/>
        </p:nvGrpSpPr>
        <p:grpSpPr>
          <a:xfrm>
            <a:off x="5895146" y="2697409"/>
            <a:ext cx="659874" cy="659872"/>
            <a:chOff x="5895146" y="2697409"/>
            <a:chExt cx="659874" cy="659872"/>
          </a:xfrm>
        </p:grpSpPr>
        <p:sp>
          <p:nvSpPr>
            <p:cNvPr id="132" name="Oval 131">
              <a:extLst>
                <a:ext uri="{FF2B5EF4-FFF2-40B4-BE49-F238E27FC236}">
                  <a16:creationId xmlns:a16="http://schemas.microsoft.com/office/drawing/2014/main" id="{20BA2BC7-147A-482E-B087-674938EE6DFC}"/>
                </a:ext>
              </a:extLst>
            </p:cNvPr>
            <p:cNvSpPr/>
            <p:nvPr/>
          </p:nvSpPr>
          <p:spPr>
            <a:xfrm>
              <a:off x="5895146" y="2697409"/>
              <a:ext cx="659874" cy="65987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2" name="Group 121">
              <a:extLst>
                <a:ext uri="{FF2B5EF4-FFF2-40B4-BE49-F238E27FC236}">
                  <a16:creationId xmlns:a16="http://schemas.microsoft.com/office/drawing/2014/main" id="{D9AE7C31-5315-4FE0-A804-EE9B4D407C71}"/>
                </a:ext>
              </a:extLst>
            </p:cNvPr>
            <p:cNvGrpSpPr/>
            <p:nvPr/>
          </p:nvGrpSpPr>
          <p:grpSpPr>
            <a:xfrm>
              <a:off x="5969945" y="2772207"/>
              <a:ext cx="510276" cy="510276"/>
              <a:chOff x="5969945" y="3395549"/>
              <a:chExt cx="510276" cy="510276"/>
            </a:xfrm>
          </p:grpSpPr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2A056C1E-C58F-4931-8A55-7FC4D7C47536}"/>
                  </a:ext>
                </a:extLst>
              </p:cNvPr>
              <p:cNvSpPr/>
              <p:nvPr/>
            </p:nvSpPr>
            <p:spPr>
              <a:xfrm>
                <a:off x="5969945" y="3395549"/>
                <a:ext cx="510276" cy="510276"/>
              </a:xfrm>
              <a:prstGeom prst="ellipse">
                <a:avLst/>
              </a:prstGeom>
              <a:solidFill>
                <a:schemeClr val="accent3">
                  <a:lumMod val="5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17" name="Graphic 111" descr="Female Profile">
                <a:extLst>
                  <a:ext uri="{FF2B5EF4-FFF2-40B4-BE49-F238E27FC236}">
                    <a16:creationId xmlns:a16="http://schemas.microsoft.com/office/drawing/2014/main" id="{8ECB4E23-C220-4BD9-BF5D-088663A52975}"/>
                  </a:ext>
                </a:extLst>
              </p:cNvPr>
              <p:cNvGrpSpPr/>
              <p:nvPr/>
            </p:nvGrpSpPr>
            <p:grpSpPr>
              <a:xfrm>
                <a:off x="6113620" y="3539225"/>
                <a:ext cx="222928" cy="222926"/>
                <a:chOff x="5788800" y="3121800"/>
                <a:chExt cx="914400" cy="914400"/>
              </a:xfrm>
              <a:solidFill>
                <a:schemeClr val="bg1"/>
              </a:solidFill>
            </p:grpSpPr>
            <p:sp>
              <p:nvSpPr>
                <p:cNvPr id="118" name="Freeform: Shape 117">
                  <a:extLst>
                    <a:ext uri="{FF2B5EF4-FFF2-40B4-BE49-F238E27FC236}">
                      <a16:creationId xmlns:a16="http://schemas.microsoft.com/office/drawing/2014/main" id="{53875F61-84D3-493F-AA3B-48D4ABBBF40E}"/>
                    </a:ext>
                  </a:extLst>
                </p:cNvPr>
                <p:cNvSpPr/>
                <p:nvPr/>
              </p:nvSpPr>
              <p:spPr>
                <a:xfrm>
                  <a:off x="5941200" y="3598050"/>
                  <a:ext cx="609600" cy="304800"/>
                </a:xfrm>
                <a:custGeom>
                  <a:avLst/>
                  <a:gdLst>
                    <a:gd name="connsiteX0" fmla="*/ 609600 w 609600"/>
                    <a:gd name="connsiteY0" fmla="*/ 152400 h 304800"/>
                    <a:gd name="connsiteX1" fmla="*/ 579120 w 609600"/>
                    <a:gd name="connsiteY1" fmla="*/ 91440 h 304800"/>
                    <a:gd name="connsiteX2" fmla="*/ 430530 w 609600"/>
                    <a:gd name="connsiteY2" fmla="*/ 19050 h 304800"/>
                    <a:gd name="connsiteX3" fmla="*/ 304800 w 609600"/>
                    <a:gd name="connsiteY3" fmla="*/ 0 h 304800"/>
                    <a:gd name="connsiteX4" fmla="*/ 179070 w 609600"/>
                    <a:gd name="connsiteY4" fmla="*/ 19050 h 304800"/>
                    <a:gd name="connsiteX5" fmla="*/ 30480 w 609600"/>
                    <a:gd name="connsiteY5" fmla="*/ 91440 h 304800"/>
                    <a:gd name="connsiteX6" fmla="*/ 0 w 609600"/>
                    <a:gd name="connsiteY6" fmla="*/ 152400 h 304800"/>
                    <a:gd name="connsiteX7" fmla="*/ 0 w 609600"/>
                    <a:gd name="connsiteY7" fmla="*/ 304800 h 304800"/>
                    <a:gd name="connsiteX8" fmla="*/ 609600 w 609600"/>
                    <a:gd name="connsiteY8" fmla="*/ 304800 h 304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9600" h="304800">
                      <a:moveTo>
                        <a:pt x="609600" y="152400"/>
                      </a:moveTo>
                      <a:cubicBezTo>
                        <a:pt x="609103" y="128536"/>
                        <a:pt x="597913" y="106157"/>
                        <a:pt x="579120" y="91440"/>
                      </a:cubicBezTo>
                      <a:cubicBezTo>
                        <a:pt x="537210" y="57150"/>
                        <a:pt x="483870" y="34290"/>
                        <a:pt x="430530" y="19050"/>
                      </a:cubicBezTo>
                      <a:cubicBezTo>
                        <a:pt x="389779" y="6575"/>
                        <a:pt x="347417" y="157"/>
                        <a:pt x="304800" y="0"/>
                      </a:cubicBezTo>
                      <a:cubicBezTo>
                        <a:pt x="262230" y="734"/>
                        <a:pt x="219947" y="7141"/>
                        <a:pt x="179070" y="19050"/>
                      </a:cubicBezTo>
                      <a:cubicBezTo>
                        <a:pt x="125800" y="34595"/>
                        <a:pt x="75555" y="59073"/>
                        <a:pt x="30480" y="91440"/>
                      </a:cubicBezTo>
                      <a:cubicBezTo>
                        <a:pt x="11687" y="106157"/>
                        <a:pt x="497" y="128536"/>
                        <a:pt x="0" y="152400"/>
                      </a:cubicBezTo>
                      <a:lnTo>
                        <a:pt x="0" y="304800"/>
                      </a:lnTo>
                      <a:lnTo>
                        <a:pt x="609600" y="304800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9" name="Freeform: Shape 118">
                  <a:extLst>
                    <a:ext uri="{FF2B5EF4-FFF2-40B4-BE49-F238E27FC236}">
                      <a16:creationId xmlns:a16="http://schemas.microsoft.com/office/drawing/2014/main" id="{4B0553B9-7347-41CA-980B-DAA77744218E}"/>
                    </a:ext>
                  </a:extLst>
                </p:cNvPr>
                <p:cNvSpPr/>
                <p:nvPr/>
              </p:nvSpPr>
              <p:spPr>
                <a:xfrm>
                  <a:off x="6050832" y="3193374"/>
                  <a:ext cx="394239" cy="410359"/>
                </a:xfrm>
                <a:custGeom>
                  <a:avLst/>
                  <a:gdLst>
                    <a:gd name="connsiteX0" fmla="*/ 358140 w 394239"/>
                    <a:gd name="connsiteY0" fmla="*/ 324666 h 410359"/>
                    <a:gd name="connsiteX1" fmla="*/ 383191 w 394239"/>
                    <a:gd name="connsiteY1" fmla="*/ 144262 h 410359"/>
                    <a:gd name="connsiteX2" fmla="*/ 343567 w 394239"/>
                    <a:gd name="connsiteY2" fmla="*/ 59680 h 410359"/>
                    <a:gd name="connsiteX3" fmla="*/ 294132 w 394239"/>
                    <a:gd name="connsiteY3" fmla="*/ 59013 h 410359"/>
                    <a:gd name="connsiteX4" fmla="*/ 216694 w 394239"/>
                    <a:gd name="connsiteY4" fmla="*/ 6721 h 410359"/>
                    <a:gd name="connsiteX5" fmla="*/ 71342 w 394239"/>
                    <a:gd name="connsiteY5" fmla="*/ 25295 h 410359"/>
                    <a:gd name="connsiteX6" fmla="*/ 15811 w 394239"/>
                    <a:gd name="connsiteY6" fmla="*/ 165408 h 410359"/>
                    <a:gd name="connsiteX7" fmla="*/ 21145 w 394239"/>
                    <a:gd name="connsiteY7" fmla="*/ 355908 h 410359"/>
                    <a:gd name="connsiteX8" fmla="*/ 0 w 394239"/>
                    <a:gd name="connsiteY8" fmla="*/ 408771 h 410359"/>
                    <a:gd name="connsiteX9" fmla="*/ 89059 w 394239"/>
                    <a:gd name="connsiteY9" fmla="*/ 399246 h 410359"/>
                    <a:gd name="connsiteX10" fmla="*/ 134588 w 394239"/>
                    <a:gd name="connsiteY10" fmla="*/ 363432 h 410359"/>
                    <a:gd name="connsiteX11" fmla="*/ 38005 w 394239"/>
                    <a:gd name="connsiteY11" fmla="*/ 243989 h 410359"/>
                    <a:gd name="connsiteX12" fmla="*/ 41719 w 394239"/>
                    <a:gd name="connsiteY12" fmla="*/ 192744 h 410359"/>
                    <a:gd name="connsiteX13" fmla="*/ 93155 w 394239"/>
                    <a:gd name="connsiteY13" fmla="*/ 175695 h 410359"/>
                    <a:gd name="connsiteX14" fmla="*/ 188976 w 394239"/>
                    <a:gd name="connsiteY14" fmla="*/ 148739 h 410359"/>
                    <a:gd name="connsiteX15" fmla="*/ 283464 w 394239"/>
                    <a:gd name="connsiteY15" fmla="*/ 83969 h 410359"/>
                    <a:gd name="connsiteX16" fmla="*/ 296934 w 394239"/>
                    <a:gd name="connsiteY16" fmla="*/ 84072 h 410359"/>
                    <a:gd name="connsiteX17" fmla="*/ 299561 w 394239"/>
                    <a:gd name="connsiteY17" fmla="*/ 89303 h 410359"/>
                    <a:gd name="connsiteX18" fmla="*/ 315563 w 394239"/>
                    <a:gd name="connsiteY18" fmla="*/ 133499 h 410359"/>
                    <a:gd name="connsiteX19" fmla="*/ 329660 w 394239"/>
                    <a:gd name="connsiteY19" fmla="*/ 145881 h 410359"/>
                    <a:gd name="connsiteX20" fmla="*/ 345662 w 394239"/>
                    <a:gd name="connsiteY20" fmla="*/ 160836 h 410359"/>
                    <a:gd name="connsiteX21" fmla="*/ 357092 w 394239"/>
                    <a:gd name="connsiteY21" fmla="*/ 204079 h 410359"/>
                    <a:gd name="connsiteX22" fmla="*/ 251555 w 394239"/>
                    <a:gd name="connsiteY22" fmla="*/ 364290 h 410359"/>
                    <a:gd name="connsiteX23" fmla="*/ 296609 w 394239"/>
                    <a:gd name="connsiteY23" fmla="*/ 400485 h 410359"/>
                    <a:gd name="connsiteX24" fmla="*/ 394240 w 394239"/>
                    <a:gd name="connsiteY24" fmla="*/ 392579 h 410359"/>
                    <a:gd name="connsiteX25" fmla="*/ 358140 w 394239"/>
                    <a:gd name="connsiteY25" fmla="*/ 324666 h 4103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394239" h="410359">
                      <a:moveTo>
                        <a:pt x="358140" y="324666"/>
                      </a:moveTo>
                      <a:cubicBezTo>
                        <a:pt x="349377" y="290376"/>
                        <a:pt x="382905" y="204651"/>
                        <a:pt x="383191" y="144262"/>
                      </a:cubicBezTo>
                      <a:cubicBezTo>
                        <a:pt x="383191" y="95970"/>
                        <a:pt x="369475" y="74349"/>
                        <a:pt x="343567" y="59680"/>
                      </a:cubicBezTo>
                      <a:cubicBezTo>
                        <a:pt x="328612" y="51203"/>
                        <a:pt x="294132" y="59013"/>
                        <a:pt x="294132" y="59013"/>
                      </a:cubicBezTo>
                      <a:cubicBezTo>
                        <a:pt x="294132" y="59013"/>
                        <a:pt x="276320" y="25295"/>
                        <a:pt x="216694" y="6721"/>
                      </a:cubicBezTo>
                      <a:cubicBezTo>
                        <a:pt x="167698" y="-6618"/>
                        <a:pt x="115410" y="63"/>
                        <a:pt x="71342" y="25295"/>
                      </a:cubicBezTo>
                      <a:cubicBezTo>
                        <a:pt x="34480" y="49107"/>
                        <a:pt x="16669" y="75301"/>
                        <a:pt x="15811" y="165408"/>
                      </a:cubicBezTo>
                      <a:cubicBezTo>
                        <a:pt x="15049" y="247989"/>
                        <a:pt x="26384" y="321332"/>
                        <a:pt x="21145" y="355908"/>
                      </a:cubicBezTo>
                      <a:cubicBezTo>
                        <a:pt x="18730" y="375046"/>
                        <a:pt x="11450" y="393247"/>
                        <a:pt x="0" y="408771"/>
                      </a:cubicBezTo>
                      <a:cubicBezTo>
                        <a:pt x="0" y="408771"/>
                        <a:pt x="57150" y="416106"/>
                        <a:pt x="89059" y="399246"/>
                      </a:cubicBezTo>
                      <a:cubicBezTo>
                        <a:pt x="105116" y="388473"/>
                        <a:pt x="120336" y="376501"/>
                        <a:pt x="134588" y="363432"/>
                      </a:cubicBezTo>
                      <a:cubicBezTo>
                        <a:pt x="85704" y="340633"/>
                        <a:pt x="50068" y="296562"/>
                        <a:pt x="38005" y="243989"/>
                      </a:cubicBezTo>
                      <a:cubicBezTo>
                        <a:pt x="36767" y="239417"/>
                        <a:pt x="28480" y="209508"/>
                        <a:pt x="41719" y="192744"/>
                      </a:cubicBezTo>
                      <a:cubicBezTo>
                        <a:pt x="48959" y="183219"/>
                        <a:pt x="65532" y="180552"/>
                        <a:pt x="93155" y="175695"/>
                      </a:cubicBezTo>
                      <a:cubicBezTo>
                        <a:pt x="126220" y="171339"/>
                        <a:pt x="158489" y="162262"/>
                        <a:pt x="188976" y="148739"/>
                      </a:cubicBezTo>
                      <a:cubicBezTo>
                        <a:pt x="223247" y="131505"/>
                        <a:pt x="255030" y="109718"/>
                        <a:pt x="283464" y="83969"/>
                      </a:cubicBezTo>
                      <a:cubicBezTo>
                        <a:pt x="287212" y="80278"/>
                        <a:pt x="293242" y="80324"/>
                        <a:pt x="296934" y="84072"/>
                      </a:cubicBezTo>
                      <a:cubicBezTo>
                        <a:pt x="298337" y="85497"/>
                        <a:pt x="299256" y="87326"/>
                        <a:pt x="299561" y="89303"/>
                      </a:cubicBezTo>
                      <a:cubicBezTo>
                        <a:pt x="301829" y="104972"/>
                        <a:pt x="307275" y="120011"/>
                        <a:pt x="315563" y="133499"/>
                      </a:cubicBezTo>
                      <a:cubicBezTo>
                        <a:pt x="319446" y="138473"/>
                        <a:pt x="324227" y="142673"/>
                        <a:pt x="329660" y="145881"/>
                      </a:cubicBezTo>
                      <a:cubicBezTo>
                        <a:pt x="335993" y="149676"/>
                        <a:pt x="341448" y="154773"/>
                        <a:pt x="345662" y="160836"/>
                      </a:cubicBezTo>
                      <a:cubicBezTo>
                        <a:pt x="352540" y="174259"/>
                        <a:pt x="356439" y="189010"/>
                        <a:pt x="357092" y="204079"/>
                      </a:cubicBezTo>
                      <a:cubicBezTo>
                        <a:pt x="356469" y="273587"/>
                        <a:pt x="315172" y="336279"/>
                        <a:pt x="251555" y="364290"/>
                      </a:cubicBezTo>
                      <a:cubicBezTo>
                        <a:pt x="263557" y="374862"/>
                        <a:pt x="279273" y="387912"/>
                        <a:pt x="296609" y="400485"/>
                      </a:cubicBezTo>
                      <a:cubicBezTo>
                        <a:pt x="325184" y="421154"/>
                        <a:pt x="394240" y="392579"/>
                        <a:pt x="394240" y="392579"/>
                      </a:cubicBezTo>
                      <a:cubicBezTo>
                        <a:pt x="394240" y="392579"/>
                        <a:pt x="371951" y="379244"/>
                        <a:pt x="358140" y="324666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0" name="Freeform: Shape 119">
                  <a:extLst>
                    <a:ext uri="{FF2B5EF4-FFF2-40B4-BE49-F238E27FC236}">
                      <a16:creationId xmlns:a16="http://schemas.microsoft.com/office/drawing/2014/main" id="{721B3713-A0E3-4F8D-A6B5-BE01662CADED}"/>
                    </a:ext>
                  </a:extLst>
                </p:cNvPr>
                <p:cNvSpPr/>
                <p:nvPr/>
              </p:nvSpPr>
              <p:spPr>
                <a:xfrm>
                  <a:off x="6103950" y="3302108"/>
                  <a:ext cx="284924" cy="248316"/>
                </a:xfrm>
                <a:custGeom>
                  <a:avLst/>
                  <a:gdLst>
                    <a:gd name="connsiteX0" fmla="*/ 284924 w 284924"/>
                    <a:gd name="connsiteY0" fmla="*/ 95917 h 248316"/>
                    <a:gd name="connsiteX1" fmla="*/ 276733 w 284924"/>
                    <a:gd name="connsiteY1" fmla="*/ 62675 h 248316"/>
                    <a:gd name="connsiteX2" fmla="*/ 266065 w 284924"/>
                    <a:gd name="connsiteY2" fmla="*/ 53150 h 248316"/>
                    <a:gd name="connsiteX3" fmla="*/ 247015 w 284924"/>
                    <a:gd name="connsiteY3" fmla="*/ 36481 h 248316"/>
                    <a:gd name="connsiteX4" fmla="*/ 230727 w 284924"/>
                    <a:gd name="connsiteY4" fmla="*/ 0 h 248316"/>
                    <a:gd name="connsiteX5" fmla="*/ 144050 w 284924"/>
                    <a:gd name="connsiteY5" fmla="*/ 57150 h 248316"/>
                    <a:gd name="connsiteX6" fmla="*/ 42894 w 284924"/>
                    <a:gd name="connsiteY6" fmla="*/ 85725 h 248316"/>
                    <a:gd name="connsiteX7" fmla="*/ 3270 w 284924"/>
                    <a:gd name="connsiteY7" fmla="*/ 95726 h 248316"/>
                    <a:gd name="connsiteX8" fmla="*/ 3270 w 284924"/>
                    <a:gd name="connsiteY8" fmla="*/ 130112 h 248316"/>
                    <a:gd name="connsiteX9" fmla="*/ 142049 w 284924"/>
                    <a:gd name="connsiteY9" fmla="*/ 248317 h 248316"/>
                    <a:gd name="connsiteX10" fmla="*/ 284924 w 284924"/>
                    <a:gd name="connsiteY10" fmla="*/ 95917 h 2483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84924" h="248316">
                      <a:moveTo>
                        <a:pt x="284924" y="95917"/>
                      </a:moveTo>
                      <a:cubicBezTo>
                        <a:pt x="284416" y="84404"/>
                        <a:pt x="281632" y="73105"/>
                        <a:pt x="276733" y="62675"/>
                      </a:cubicBezTo>
                      <a:cubicBezTo>
                        <a:pt x="273943" y="58733"/>
                        <a:pt x="270296" y="55476"/>
                        <a:pt x="266065" y="53150"/>
                      </a:cubicBezTo>
                      <a:cubicBezTo>
                        <a:pt x="258780" y="48761"/>
                        <a:pt x="252331" y="43119"/>
                        <a:pt x="247015" y="36481"/>
                      </a:cubicBezTo>
                      <a:cubicBezTo>
                        <a:pt x="239351" y="25447"/>
                        <a:pt x="233826" y="13072"/>
                        <a:pt x="230727" y="0"/>
                      </a:cubicBezTo>
                      <a:cubicBezTo>
                        <a:pt x="204134" y="22328"/>
                        <a:pt x="175049" y="41504"/>
                        <a:pt x="144050" y="57150"/>
                      </a:cubicBezTo>
                      <a:cubicBezTo>
                        <a:pt x="111871" y="71464"/>
                        <a:pt x="77806" y="81087"/>
                        <a:pt x="42894" y="85725"/>
                      </a:cubicBezTo>
                      <a:cubicBezTo>
                        <a:pt x="26797" y="88582"/>
                        <a:pt x="6699" y="92107"/>
                        <a:pt x="3270" y="95726"/>
                      </a:cubicBezTo>
                      <a:cubicBezTo>
                        <a:pt x="-2445" y="103156"/>
                        <a:pt x="508" y="122111"/>
                        <a:pt x="3270" y="130112"/>
                      </a:cubicBezTo>
                      <a:cubicBezTo>
                        <a:pt x="19558" y="198787"/>
                        <a:pt x="77851" y="248317"/>
                        <a:pt x="142049" y="248317"/>
                      </a:cubicBezTo>
                      <a:cubicBezTo>
                        <a:pt x="218249" y="248317"/>
                        <a:pt x="284924" y="177070"/>
                        <a:pt x="284924" y="95917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69F30DC9-DB45-472D-B323-4D788A1F0979}"/>
              </a:ext>
            </a:extLst>
          </p:cNvPr>
          <p:cNvGrpSpPr/>
          <p:nvPr/>
        </p:nvGrpSpPr>
        <p:grpSpPr>
          <a:xfrm>
            <a:off x="8202983" y="2697409"/>
            <a:ext cx="659874" cy="659872"/>
            <a:chOff x="8202983" y="2697409"/>
            <a:chExt cx="659874" cy="659872"/>
          </a:xfrm>
        </p:grpSpPr>
        <p:sp>
          <p:nvSpPr>
            <p:cNvPr id="133" name="Oval 132">
              <a:extLst>
                <a:ext uri="{FF2B5EF4-FFF2-40B4-BE49-F238E27FC236}">
                  <a16:creationId xmlns:a16="http://schemas.microsoft.com/office/drawing/2014/main" id="{F2C5F923-FA3F-42A8-9F91-30756DBD5A30}"/>
                </a:ext>
              </a:extLst>
            </p:cNvPr>
            <p:cNvSpPr/>
            <p:nvPr/>
          </p:nvSpPr>
          <p:spPr>
            <a:xfrm>
              <a:off x="8202983" y="2697409"/>
              <a:ext cx="659874" cy="65987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7E8447F3-615A-4C71-BC9E-5C12FC5F6322}"/>
                </a:ext>
              </a:extLst>
            </p:cNvPr>
            <p:cNvGrpSpPr/>
            <p:nvPr/>
          </p:nvGrpSpPr>
          <p:grpSpPr>
            <a:xfrm>
              <a:off x="8277782" y="2772207"/>
              <a:ext cx="510276" cy="510276"/>
              <a:chOff x="8352581" y="3395549"/>
              <a:chExt cx="510276" cy="510276"/>
            </a:xfrm>
          </p:grpSpPr>
          <p:sp>
            <p:nvSpPr>
              <p:cNvPr id="123" name="Oval 122">
                <a:extLst>
                  <a:ext uri="{FF2B5EF4-FFF2-40B4-BE49-F238E27FC236}">
                    <a16:creationId xmlns:a16="http://schemas.microsoft.com/office/drawing/2014/main" id="{C729C69C-F18E-4E4C-9004-04AE23461798}"/>
                  </a:ext>
                </a:extLst>
              </p:cNvPr>
              <p:cNvSpPr/>
              <p:nvPr/>
            </p:nvSpPr>
            <p:spPr>
              <a:xfrm>
                <a:off x="8352581" y="3395549"/>
                <a:ext cx="510276" cy="510276"/>
              </a:xfrm>
              <a:prstGeom prst="ellipse">
                <a:avLst/>
              </a:prstGeom>
              <a:solidFill>
                <a:schemeClr val="accent4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13" name="Graphic 109" descr="Male profile">
                <a:extLst>
                  <a:ext uri="{FF2B5EF4-FFF2-40B4-BE49-F238E27FC236}">
                    <a16:creationId xmlns:a16="http://schemas.microsoft.com/office/drawing/2014/main" id="{28C64C7E-1E71-49CF-9B76-39C9CAFE0177}"/>
                  </a:ext>
                </a:extLst>
              </p:cNvPr>
              <p:cNvGrpSpPr/>
              <p:nvPr/>
            </p:nvGrpSpPr>
            <p:grpSpPr>
              <a:xfrm>
                <a:off x="8496255" y="3539224"/>
                <a:ext cx="222928" cy="222926"/>
                <a:chOff x="5638800" y="2971800"/>
                <a:chExt cx="914400" cy="914400"/>
              </a:xfrm>
              <a:solidFill>
                <a:schemeClr val="bg1"/>
              </a:solidFill>
            </p:grpSpPr>
            <p:sp>
              <p:nvSpPr>
                <p:cNvPr id="114" name="Freeform: Shape 113">
                  <a:extLst>
                    <a:ext uri="{FF2B5EF4-FFF2-40B4-BE49-F238E27FC236}">
                      <a16:creationId xmlns:a16="http://schemas.microsoft.com/office/drawing/2014/main" id="{32E0F865-1A65-4AE9-A29D-C0681AE78160}"/>
                    </a:ext>
                  </a:extLst>
                </p:cNvPr>
                <p:cNvSpPr/>
                <p:nvPr/>
              </p:nvSpPr>
              <p:spPr>
                <a:xfrm>
                  <a:off x="5791200" y="3448050"/>
                  <a:ext cx="609600" cy="304800"/>
                </a:xfrm>
                <a:custGeom>
                  <a:avLst/>
                  <a:gdLst>
                    <a:gd name="connsiteX0" fmla="*/ 609600 w 609600"/>
                    <a:gd name="connsiteY0" fmla="*/ 152400 h 304800"/>
                    <a:gd name="connsiteX1" fmla="*/ 579120 w 609600"/>
                    <a:gd name="connsiteY1" fmla="*/ 91440 h 304800"/>
                    <a:gd name="connsiteX2" fmla="*/ 430530 w 609600"/>
                    <a:gd name="connsiteY2" fmla="*/ 19050 h 304800"/>
                    <a:gd name="connsiteX3" fmla="*/ 304800 w 609600"/>
                    <a:gd name="connsiteY3" fmla="*/ 0 h 304800"/>
                    <a:gd name="connsiteX4" fmla="*/ 179070 w 609600"/>
                    <a:gd name="connsiteY4" fmla="*/ 19050 h 304800"/>
                    <a:gd name="connsiteX5" fmla="*/ 30480 w 609600"/>
                    <a:gd name="connsiteY5" fmla="*/ 91440 h 304800"/>
                    <a:gd name="connsiteX6" fmla="*/ 0 w 609600"/>
                    <a:gd name="connsiteY6" fmla="*/ 152400 h 304800"/>
                    <a:gd name="connsiteX7" fmla="*/ 0 w 609600"/>
                    <a:gd name="connsiteY7" fmla="*/ 304800 h 304800"/>
                    <a:gd name="connsiteX8" fmla="*/ 609600 w 609600"/>
                    <a:gd name="connsiteY8" fmla="*/ 304800 h 304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9600" h="304800">
                      <a:moveTo>
                        <a:pt x="609600" y="152400"/>
                      </a:moveTo>
                      <a:cubicBezTo>
                        <a:pt x="609103" y="128536"/>
                        <a:pt x="597913" y="106157"/>
                        <a:pt x="579120" y="91440"/>
                      </a:cubicBezTo>
                      <a:cubicBezTo>
                        <a:pt x="537210" y="57150"/>
                        <a:pt x="483870" y="34290"/>
                        <a:pt x="430530" y="19050"/>
                      </a:cubicBezTo>
                      <a:cubicBezTo>
                        <a:pt x="389779" y="6575"/>
                        <a:pt x="347417" y="157"/>
                        <a:pt x="304800" y="0"/>
                      </a:cubicBezTo>
                      <a:cubicBezTo>
                        <a:pt x="262230" y="734"/>
                        <a:pt x="219947" y="7141"/>
                        <a:pt x="179070" y="19050"/>
                      </a:cubicBezTo>
                      <a:cubicBezTo>
                        <a:pt x="125800" y="34595"/>
                        <a:pt x="75555" y="59073"/>
                        <a:pt x="30480" y="91440"/>
                      </a:cubicBezTo>
                      <a:cubicBezTo>
                        <a:pt x="11687" y="106157"/>
                        <a:pt x="497" y="128536"/>
                        <a:pt x="0" y="152400"/>
                      </a:cubicBezTo>
                      <a:lnTo>
                        <a:pt x="0" y="304800"/>
                      </a:lnTo>
                      <a:lnTo>
                        <a:pt x="609600" y="304800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5" name="Freeform: Shape 114">
                  <a:extLst>
                    <a:ext uri="{FF2B5EF4-FFF2-40B4-BE49-F238E27FC236}">
                      <a16:creationId xmlns:a16="http://schemas.microsoft.com/office/drawing/2014/main" id="{7F8EA812-C067-4E36-BA42-B4524921EB85}"/>
                    </a:ext>
                  </a:extLst>
                </p:cNvPr>
                <p:cNvSpPr/>
                <p:nvPr/>
              </p:nvSpPr>
              <p:spPr>
                <a:xfrm>
                  <a:off x="5926023" y="3076491"/>
                  <a:ext cx="326044" cy="171533"/>
                </a:xfrm>
                <a:custGeom>
                  <a:avLst/>
                  <a:gdLst>
                    <a:gd name="connsiteX0" fmla="*/ 141402 w 326044"/>
                    <a:gd name="connsiteY0" fmla="*/ 140577 h 171533"/>
                    <a:gd name="connsiteX1" fmla="*/ 227127 w 326044"/>
                    <a:gd name="connsiteY1" fmla="*/ 78951 h 171533"/>
                    <a:gd name="connsiteX2" fmla="*/ 227127 w 326044"/>
                    <a:gd name="connsiteY2" fmla="*/ 78951 h 171533"/>
                    <a:gd name="connsiteX3" fmla="*/ 253416 w 326044"/>
                    <a:gd name="connsiteY3" fmla="*/ 89523 h 171533"/>
                    <a:gd name="connsiteX4" fmla="*/ 298945 w 326044"/>
                    <a:gd name="connsiteY4" fmla="*/ 137815 h 171533"/>
                    <a:gd name="connsiteX5" fmla="*/ 321329 w 326044"/>
                    <a:gd name="connsiteY5" fmla="*/ 170200 h 171533"/>
                    <a:gd name="connsiteX6" fmla="*/ 321329 w 326044"/>
                    <a:gd name="connsiteY6" fmla="*/ 170200 h 171533"/>
                    <a:gd name="connsiteX7" fmla="*/ 322377 w 326044"/>
                    <a:gd name="connsiteY7" fmla="*/ 171534 h 171533"/>
                    <a:gd name="connsiteX8" fmla="*/ 322377 w 326044"/>
                    <a:gd name="connsiteY8" fmla="*/ 171534 h 171533"/>
                    <a:gd name="connsiteX9" fmla="*/ 323615 w 326044"/>
                    <a:gd name="connsiteY9" fmla="*/ 111240 h 171533"/>
                    <a:gd name="connsiteX10" fmla="*/ 293802 w 326044"/>
                    <a:gd name="connsiteY10" fmla="*/ 50090 h 171533"/>
                    <a:gd name="connsiteX11" fmla="*/ 243795 w 326044"/>
                    <a:gd name="connsiteY11" fmla="*/ 33421 h 171533"/>
                    <a:gd name="connsiteX12" fmla="*/ 157880 w 326044"/>
                    <a:gd name="connsiteY12" fmla="*/ 84 h 171533"/>
                    <a:gd name="connsiteX13" fmla="*/ 36150 w 326044"/>
                    <a:gd name="connsiteY13" fmla="*/ 52376 h 171533"/>
                    <a:gd name="connsiteX14" fmla="*/ 6432 w 326044"/>
                    <a:gd name="connsiteY14" fmla="*/ 134958 h 171533"/>
                    <a:gd name="connsiteX15" fmla="*/ 2908 w 326044"/>
                    <a:gd name="connsiteY15" fmla="*/ 162866 h 171533"/>
                    <a:gd name="connsiteX16" fmla="*/ 18815 w 326044"/>
                    <a:gd name="connsiteY16" fmla="*/ 162866 h 171533"/>
                    <a:gd name="connsiteX17" fmla="*/ 18815 w 326044"/>
                    <a:gd name="connsiteY17" fmla="*/ 162866 h 171533"/>
                    <a:gd name="connsiteX18" fmla="*/ 141402 w 326044"/>
                    <a:gd name="connsiteY18" fmla="*/ 140577 h 171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326044" h="171533">
                      <a:moveTo>
                        <a:pt x="141402" y="140577"/>
                      </a:moveTo>
                      <a:cubicBezTo>
                        <a:pt x="166167" y="126004"/>
                        <a:pt x="227127" y="78951"/>
                        <a:pt x="227127" y="78951"/>
                      </a:cubicBezTo>
                      <a:lnTo>
                        <a:pt x="227127" y="78951"/>
                      </a:lnTo>
                      <a:cubicBezTo>
                        <a:pt x="236746" y="79784"/>
                        <a:pt x="245898" y="83465"/>
                        <a:pt x="253416" y="89523"/>
                      </a:cubicBezTo>
                      <a:cubicBezTo>
                        <a:pt x="271708" y="102368"/>
                        <a:pt x="287199" y="118799"/>
                        <a:pt x="298945" y="137815"/>
                      </a:cubicBezTo>
                      <a:cubicBezTo>
                        <a:pt x="309518" y="153627"/>
                        <a:pt x="318567" y="166390"/>
                        <a:pt x="321329" y="170200"/>
                      </a:cubicBezTo>
                      <a:lnTo>
                        <a:pt x="321329" y="170200"/>
                      </a:lnTo>
                      <a:lnTo>
                        <a:pt x="322377" y="171534"/>
                      </a:lnTo>
                      <a:lnTo>
                        <a:pt x="322377" y="171534"/>
                      </a:lnTo>
                      <a:cubicBezTo>
                        <a:pt x="327139" y="162009"/>
                        <a:pt x="326949" y="135434"/>
                        <a:pt x="323615" y="111240"/>
                      </a:cubicBezTo>
                      <a:cubicBezTo>
                        <a:pt x="318948" y="77903"/>
                        <a:pt x="315138" y="67997"/>
                        <a:pt x="293802" y="50090"/>
                      </a:cubicBezTo>
                      <a:cubicBezTo>
                        <a:pt x="280207" y="37769"/>
                        <a:pt x="262063" y="31721"/>
                        <a:pt x="243795" y="33421"/>
                      </a:cubicBezTo>
                      <a:cubicBezTo>
                        <a:pt x="219009" y="14187"/>
                        <a:pt x="189151" y="2602"/>
                        <a:pt x="157880" y="84"/>
                      </a:cubicBezTo>
                      <a:cubicBezTo>
                        <a:pt x="110255" y="-1631"/>
                        <a:pt x="58248" y="23229"/>
                        <a:pt x="36150" y="52376"/>
                      </a:cubicBezTo>
                      <a:cubicBezTo>
                        <a:pt x="2718" y="96191"/>
                        <a:pt x="6432" y="124766"/>
                        <a:pt x="6432" y="134958"/>
                      </a:cubicBezTo>
                      <a:cubicBezTo>
                        <a:pt x="6432" y="145149"/>
                        <a:pt x="-5283" y="162866"/>
                        <a:pt x="2908" y="162866"/>
                      </a:cubicBezTo>
                      <a:cubicBezTo>
                        <a:pt x="8242" y="162866"/>
                        <a:pt x="13481" y="162866"/>
                        <a:pt x="18815" y="162866"/>
                      </a:cubicBezTo>
                      <a:lnTo>
                        <a:pt x="18815" y="162866"/>
                      </a:lnTo>
                      <a:cubicBezTo>
                        <a:pt x="49009" y="162009"/>
                        <a:pt x="110636" y="158675"/>
                        <a:pt x="141402" y="140577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6" name="Freeform: Shape 115">
                  <a:extLst>
                    <a:ext uri="{FF2B5EF4-FFF2-40B4-BE49-F238E27FC236}">
                      <a16:creationId xmlns:a16="http://schemas.microsoft.com/office/drawing/2014/main" id="{8817D942-4219-4D0F-B2B2-DEEAE87FCEAB}"/>
                    </a:ext>
                  </a:extLst>
                </p:cNvPr>
                <p:cNvSpPr/>
                <p:nvPr/>
              </p:nvSpPr>
              <p:spPr>
                <a:xfrm>
                  <a:off x="5943695" y="3175634"/>
                  <a:ext cx="303276" cy="233186"/>
                </a:xfrm>
                <a:custGeom>
                  <a:avLst/>
                  <a:gdLst>
                    <a:gd name="connsiteX0" fmla="*/ 289655 w 303276"/>
                    <a:gd name="connsiteY0" fmla="*/ 83534 h 233186"/>
                    <a:gd name="connsiteX1" fmla="*/ 265938 w 303276"/>
                    <a:gd name="connsiteY1" fmla="*/ 49340 h 233186"/>
                    <a:gd name="connsiteX2" fmla="*/ 225076 w 303276"/>
                    <a:gd name="connsiteY2" fmla="*/ 5715 h 233186"/>
                    <a:gd name="connsiteX3" fmla="*/ 214694 w 303276"/>
                    <a:gd name="connsiteY3" fmla="*/ 0 h 233186"/>
                    <a:gd name="connsiteX4" fmla="*/ 133350 w 303276"/>
                    <a:gd name="connsiteY4" fmla="*/ 57721 h 233186"/>
                    <a:gd name="connsiteX5" fmla="*/ 0 w 303276"/>
                    <a:gd name="connsiteY5" fmla="*/ 82677 h 233186"/>
                    <a:gd name="connsiteX6" fmla="*/ 154278 w 303276"/>
                    <a:gd name="connsiteY6" fmla="*/ 233175 h 233186"/>
                    <a:gd name="connsiteX7" fmla="*/ 303276 w 303276"/>
                    <a:gd name="connsiteY7" fmla="*/ 102203 h 2331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3276" h="233186">
                      <a:moveTo>
                        <a:pt x="289655" y="83534"/>
                      </a:moveTo>
                      <a:cubicBezTo>
                        <a:pt x="289179" y="82868"/>
                        <a:pt x="278702" y="68294"/>
                        <a:pt x="265938" y="49340"/>
                      </a:cubicBezTo>
                      <a:cubicBezTo>
                        <a:pt x="255456" y="32148"/>
                        <a:pt x="241546" y="17297"/>
                        <a:pt x="225076" y="5715"/>
                      </a:cubicBezTo>
                      <a:cubicBezTo>
                        <a:pt x="221870" y="3380"/>
                        <a:pt x="218382" y="1460"/>
                        <a:pt x="214694" y="0"/>
                      </a:cubicBezTo>
                      <a:cubicBezTo>
                        <a:pt x="197739" y="12859"/>
                        <a:pt x="154115" y="45625"/>
                        <a:pt x="133350" y="57721"/>
                      </a:cubicBezTo>
                      <a:cubicBezTo>
                        <a:pt x="100394" y="76771"/>
                        <a:pt x="40291" y="81820"/>
                        <a:pt x="0" y="82677"/>
                      </a:cubicBezTo>
                      <a:cubicBezTo>
                        <a:pt x="1044" y="166839"/>
                        <a:pt x="70116" y="234219"/>
                        <a:pt x="154278" y="233175"/>
                      </a:cubicBezTo>
                      <a:cubicBezTo>
                        <a:pt x="229450" y="232243"/>
                        <a:pt x="292712" y="176634"/>
                        <a:pt x="303276" y="102203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ED7D0C4F-2CC7-4822-A623-346E2F5F0422}"/>
              </a:ext>
            </a:extLst>
          </p:cNvPr>
          <p:cNvGrpSpPr/>
          <p:nvPr/>
        </p:nvGrpSpPr>
        <p:grpSpPr>
          <a:xfrm>
            <a:off x="10468692" y="2697409"/>
            <a:ext cx="659874" cy="659872"/>
            <a:chOff x="10468692" y="2697409"/>
            <a:chExt cx="659874" cy="659872"/>
          </a:xfrm>
        </p:grpSpPr>
        <p:sp>
          <p:nvSpPr>
            <p:cNvPr id="134" name="Oval 133">
              <a:extLst>
                <a:ext uri="{FF2B5EF4-FFF2-40B4-BE49-F238E27FC236}">
                  <a16:creationId xmlns:a16="http://schemas.microsoft.com/office/drawing/2014/main" id="{AC506B1B-8BE5-40B1-B9A7-1B2DFD9D60CE}"/>
                </a:ext>
              </a:extLst>
            </p:cNvPr>
            <p:cNvSpPr/>
            <p:nvPr/>
          </p:nvSpPr>
          <p:spPr>
            <a:xfrm>
              <a:off x="10468692" y="2697409"/>
              <a:ext cx="659874" cy="65987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C5F61578-1322-419F-BB73-1D8251E39266}"/>
                </a:ext>
              </a:extLst>
            </p:cNvPr>
            <p:cNvGrpSpPr/>
            <p:nvPr/>
          </p:nvGrpSpPr>
          <p:grpSpPr>
            <a:xfrm>
              <a:off x="10543491" y="2772207"/>
              <a:ext cx="510276" cy="510276"/>
              <a:chOff x="5969945" y="3395549"/>
              <a:chExt cx="510276" cy="510276"/>
            </a:xfrm>
          </p:grpSpPr>
          <p:sp>
            <p:nvSpPr>
              <p:cNvPr id="126" name="Oval 125">
                <a:extLst>
                  <a:ext uri="{FF2B5EF4-FFF2-40B4-BE49-F238E27FC236}">
                    <a16:creationId xmlns:a16="http://schemas.microsoft.com/office/drawing/2014/main" id="{356F92A5-84D8-4170-8604-D98D2ADB6E9A}"/>
                  </a:ext>
                </a:extLst>
              </p:cNvPr>
              <p:cNvSpPr/>
              <p:nvPr/>
            </p:nvSpPr>
            <p:spPr>
              <a:xfrm>
                <a:off x="5969945" y="3395549"/>
                <a:ext cx="510276" cy="510276"/>
              </a:xfrm>
              <a:prstGeom prst="ellipse">
                <a:avLst/>
              </a:prstGeom>
              <a:solidFill>
                <a:schemeClr val="accent3">
                  <a:lumMod val="5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27" name="Graphic 111" descr="Female Profile">
                <a:extLst>
                  <a:ext uri="{FF2B5EF4-FFF2-40B4-BE49-F238E27FC236}">
                    <a16:creationId xmlns:a16="http://schemas.microsoft.com/office/drawing/2014/main" id="{0401744D-C382-468C-8D14-5C76E2028F3C}"/>
                  </a:ext>
                </a:extLst>
              </p:cNvPr>
              <p:cNvGrpSpPr/>
              <p:nvPr/>
            </p:nvGrpSpPr>
            <p:grpSpPr>
              <a:xfrm>
                <a:off x="6113620" y="3539225"/>
                <a:ext cx="222928" cy="222926"/>
                <a:chOff x="5788800" y="3121800"/>
                <a:chExt cx="914400" cy="914400"/>
              </a:xfrm>
              <a:solidFill>
                <a:schemeClr val="bg1"/>
              </a:solidFill>
            </p:grpSpPr>
            <p:sp>
              <p:nvSpPr>
                <p:cNvPr id="128" name="Freeform: Shape 127">
                  <a:extLst>
                    <a:ext uri="{FF2B5EF4-FFF2-40B4-BE49-F238E27FC236}">
                      <a16:creationId xmlns:a16="http://schemas.microsoft.com/office/drawing/2014/main" id="{B33BC5AA-AA9A-4F20-B8F6-DD0C54CB73E3}"/>
                    </a:ext>
                  </a:extLst>
                </p:cNvPr>
                <p:cNvSpPr/>
                <p:nvPr/>
              </p:nvSpPr>
              <p:spPr>
                <a:xfrm>
                  <a:off x="5941200" y="3598050"/>
                  <a:ext cx="609600" cy="304800"/>
                </a:xfrm>
                <a:custGeom>
                  <a:avLst/>
                  <a:gdLst>
                    <a:gd name="connsiteX0" fmla="*/ 609600 w 609600"/>
                    <a:gd name="connsiteY0" fmla="*/ 152400 h 304800"/>
                    <a:gd name="connsiteX1" fmla="*/ 579120 w 609600"/>
                    <a:gd name="connsiteY1" fmla="*/ 91440 h 304800"/>
                    <a:gd name="connsiteX2" fmla="*/ 430530 w 609600"/>
                    <a:gd name="connsiteY2" fmla="*/ 19050 h 304800"/>
                    <a:gd name="connsiteX3" fmla="*/ 304800 w 609600"/>
                    <a:gd name="connsiteY3" fmla="*/ 0 h 304800"/>
                    <a:gd name="connsiteX4" fmla="*/ 179070 w 609600"/>
                    <a:gd name="connsiteY4" fmla="*/ 19050 h 304800"/>
                    <a:gd name="connsiteX5" fmla="*/ 30480 w 609600"/>
                    <a:gd name="connsiteY5" fmla="*/ 91440 h 304800"/>
                    <a:gd name="connsiteX6" fmla="*/ 0 w 609600"/>
                    <a:gd name="connsiteY6" fmla="*/ 152400 h 304800"/>
                    <a:gd name="connsiteX7" fmla="*/ 0 w 609600"/>
                    <a:gd name="connsiteY7" fmla="*/ 304800 h 304800"/>
                    <a:gd name="connsiteX8" fmla="*/ 609600 w 609600"/>
                    <a:gd name="connsiteY8" fmla="*/ 304800 h 304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9600" h="304800">
                      <a:moveTo>
                        <a:pt x="609600" y="152400"/>
                      </a:moveTo>
                      <a:cubicBezTo>
                        <a:pt x="609103" y="128536"/>
                        <a:pt x="597913" y="106157"/>
                        <a:pt x="579120" y="91440"/>
                      </a:cubicBezTo>
                      <a:cubicBezTo>
                        <a:pt x="537210" y="57150"/>
                        <a:pt x="483870" y="34290"/>
                        <a:pt x="430530" y="19050"/>
                      </a:cubicBezTo>
                      <a:cubicBezTo>
                        <a:pt x="389779" y="6575"/>
                        <a:pt x="347417" y="157"/>
                        <a:pt x="304800" y="0"/>
                      </a:cubicBezTo>
                      <a:cubicBezTo>
                        <a:pt x="262230" y="734"/>
                        <a:pt x="219947" y="7141"/>
                        <a:pt x="179070" y="19050"/>
                      </a:cubicBezTo>
                      <a:cubicBezTo>
                        <a:pt x="125800" y="34595"/>
                        <a:pt x="75555" y="59073"/>
                        <a:pt x="30480" y="91440"/>
                      </a:cubicBezTo>
                      <a:cubicBezTo>
                        <a:pt x="11687" y="106157"/>
                        <a:pt x="497" y="128536"/>
                        <a:pt x="0" y="152400"/>
                      </a:cubicBezTo>
                      <a:lnTo>
                        <a:pt x="0" y="304800"/>
                      </a:lnTo>
                      <a:lnTo>
                        <a:pt x="609600" y="304800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9" name="Freeform: Shape 128">
                  <a:extLst>
                    <a:ext uri="{FF2B5EF4-FFF2-40B4-BE49-F238E27FC236}">
                      <a16:creationId xmlns:a16="http://schemas.microsoft.com/office/drawing/2014/main" id="{267473AE-CFB2-4075-99D7-0CB0BD43B532}"/>
                    </a:ext>
                  </a:extLst>
                </p:cNvPr>
                <p:cNvSpPr/>
                <p:nvPr/>
              </p:nvSpPr>
              <p:spPr>
                <a:xfrm>
                  <a:off x="6050832" y="3193374"/>
                  <a:ext cx="394239" cy="410359"/>
                </a:xfrm>
                <a:custGeom>
                  <a:avLst/>
                  <a:gdLst>
                    <a:gd name="connsiteX0" fmla="*/ 358140 w 394239"/>
                    <a:gd name="connsiteY0" fmla="*/ 324666 h 410359"/>
                    <a:gd name="connsiteX1" fmla="*/ 383191 w 394239"/>
                    <a:gd name="connsiteY1" fmla="*/ 144262 h 410359"/>
                    <a:gd name="connsiteX2" fmla="*/ 343567 w 394239"/>
                    <a:gd name="connsiteY2" fmla="*/ 59680 h 410359"/>
                    <a:gd name="connsiteX3" fmla="*/ 294132 w 394239"/>
                    <a:gd name="connsiteY3" fmla="*/ 59013 h 410359"/>
                    <a:gd name="connsiteX4" fmla="*/ 216694 w 394239"/>
                    <a:gd name="connsiteY4" fmla="*/ 6721 h 410359"/>
                    <a:gd name="connsiteX5" fmla="*/ 71342 w 394239"/>
                    <a:gd name="connsiteY5" fmla="*/ 25295 h 410359"/>
                    <a:gd name="connsiteX6" fmla="*/ 15811 w 394239"/>
                    <a:gd name="connsiteY6" fmla="*/ 165408 h 410359"/>
                    <a:gd name="connsiteX7" fmla="*/ 21145 w 394239"/>
                    <a:gd name="connsiteY7" fmla="*/ 355908 h 410359"/>
                    <a:gd name="connsiteX8" fmla="*/ 0 w 394239"/>
                    <a:gd name="connsiteY8" fmla="*/ 408771 h 410359"/>
                    <a:gd name="connsiteX9" fmla="*/ 89059 w 394239"/>
                    <a:gd name="connsiteY9" fmla="*/ 399246 h 410359"/>
                    <a:gd name="connsiteX10" fmla="*/ 134588 w 394239"/>
                    <a:gd name="connsiteY10" fmla="*/ 363432 h 410359"/>
                    <a:gd name="connsiteX11" fmla="*/ 38005 w 394239"/>
                    <a:gd name="connsiteY11" fmla="*/ 243989 h 410359"/>
                    <a:gd name="connsiteX12" fmla="*/ 41719 w 394239"/>
                    <a:gd name="connsiteY12" fmla="*/ 192744 h 410359"/>
                    <a:gd name="connsiteX13" fmla="*/ 93155 w 394239"/>
                    <a:gd name="connsiteY13" fmla="*/ 175695 h 410359"/>
                    <a:gd name="connsiteX14" fmla="*/ 188976 w 394239"/>
                    <a:gd name="connsiteY14" fmla="*/ 148739 h 410359"/>
                    <a:gd name="connsiteX15" fmla="*/ 283464 w 394239"/>
                    <a:gd name="connsiteY15" fmla="*/ 83969 h 410359"/>
                    <a:gd name="connsiteX16" fmla="*/ 296934 w 394239"/>
                    <a:gd name="connsiteY16" fmla="*/ 84072 h 410359"/>
                    <a:gd name="connsiteX17" fmla="*/ 299561 w 394239"/>
                    <a:gd name="connsiteY17" fmla="*/ 89303 h 410359"/>
                    <a:gd name="connsiteX18" fmla="*/ 315563 w 394239"/>
                    <a:gd name="connsiteY18" fmla="*/ 133499 h 410359"/>
                    <a:gd name="connsiteX19" fmla="*/ 329660 w 394239"/>
                    <a:gd name="connsiteY19" fmla="*/ 145881 h 410359"/>
                    <a:gd name="connsiteX20" fmla="*/ 345662 w 394239"/>
                    <a:gd name="connsiteY20" fmla="*/ 160836 h 410359"/>
                    <a:gd name="connsiteX21" fmla="*/ 357092 w 394239"/>
                    <a:gd name="connsiteY21" fmla="*/ 204079 h 410359"/>
                    <a:gd name="connsiteX22" fmla="*/ 251555 w 394239"/>
                    <a:gd name="connsiteY22" fmla="*/ 364290 h 410359"/>
                    <a:gd name="connsiteX23" fmla="*/ 296609 w 394239"/>
                    <a:gd name="connsiteY23" fmla="*/ 400485 h 410359"/>
                    <a:gd name="connsiteX24" fmla="*/ 394240 w 394239"/>
                    <a:gd name="connsiteY24" fmla="*/ 392579 h 410359"/>
                    <a:gd name="connsiteX25" fmla="*/ 358140 w 394239"/>
                    <a:gd name="connsiteY25" fmla="*/ 324666 h 4103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394239" h="410359">
                      <a:moveTo>
                        <a:pt x="358140" y="324666"/>
                      </a:moveTo>
                      <a:cubicBezTo>
                        <a:pt x="349377" y="290376"/>
                        <a:pt x="382905" y="204651"/>
                        <a:pt x="383191" y="144262"/>
                      </a:cubicBezTo>
                      <a:cubicBezTo>
                        <a:pt x="383191" y="95970"/>
                        <a:pt x="369475" y="74349"/>
                        <a:pt x="343567" y="59680"/>
                      </a:cubicBezTo>
                      <a:cubicBezTo>
                        <a:pt x="328612" y="51203"/>
                        <a:pt x="294132" y="59013"/>
                        <a:pt x="294132" y="59013"/>
                      </a:cubicBezTo>
                      <a:cubicBezTo>
                        <a:pt x="294132" y="59013"/>
                        <a:pt x="276320" y="25295"/>
                        <a:pt x="216694" y="6721"/>
                      </a:cubicBezTo>
                      <a:cubicBezTo>
                        <a:pt x="167698" y="-6618"/>
                        <a:pt x="115410" y="63"/>
                        <a:pt x="71342" y="25295"/>
                      </a:cubicBezTo>
                      <a:cubicBezTo>
                        <a:pt x="34480" y="49107"/>
                        <a:pt x="16669" y="75301"/>
                        <a:pt x="15811" y="165408"/>
                      </a:cubicBezTo>
                      <a:cubicBezTo>
                        <a:pt x="15049" y="247989"/>
                        <a:pt x="26384" y="321332"/>
                        <a:pt x="21145" y="355908"/>
                      </a:cubicBezTo>
                      <a:cubicBezTo>
                        <a:pt x="18730" y="375046"/>
                        <a:pt x="11450" y="393247"/>
                        <a:pt x="0" y="408771"/>
                      </a:cubicBezTo>
                      <a:cubicBezTo>
                        <a:pt x="0" y="408771"/>
                        <a:pt x="57150" y="416106"/>
                        <a:pt x="89059" y="399246"/>
                      </a:cubicBezTo>
                      <a:cubicBezTo>
                        <a:pt x="105116" y="388473"/>
                        <a:pt x="120336" y="376501"/>
                        <a:pt x="134588" y="363432"/>
                      </a:cubicBezTo>
                      <a:cubicBezTo>
                        <a:pt x="85704" y="340633"/>
                        <a:pt x="50068" y="296562"/>
                        <a:pt x="38005" y="243989"/>
                      </a:cubicBezTo>
                      <a:cubicBezTo>
                        <a:pt x="36767" y="239417"/>
                        <a:pt x="28480" y="209508"/>
                        <a:pt x="41719" y="192744"/>
                      </a:cubicBezTo>
                      <a:cubicBezTo>
                        <a:pt x="48959" y="183219"/>
                        <a:pt x="65532" y="180552"/>
                        <a:pt x="93155" y="175695"/>
                      </a:cubicBezTo>
                      <a:cubicBezTo>
                        <a:pt x="126220" y="171339"/>
                        <a:pt x="158489" y="162262"/>
                        <a:pt x="188976" y="148739"/>
                      </a:cubicBezTo>
                      <a:cubicBezTo>
                        <a:pt x="223247" y="131505"/>
                        <a:pt x="255030" y="109718"/>
                        <a:pt x="283464" y="83969"/>
                      </a:cubicBezTo>
                      <a:cubicBezTo>
                        <a:pt x="287212" y="80278"/>
                        <a:pt x="293242" y="80324"/>
                        <a:pt x="296934" y="84072"/>
                      </a:cubicBezTo>
                      <a:cubicBezTo>
                        <a:pt x="298337" y="85497"/>
                        <a:pt x="299256" y="87326"/>
                        <a:pt x="299561" y="89303"/>
                      </a:cubicBezTo>
                      <a:cubicBezTo>
                        <a:pt x="301829" y="104972"/>
                        <a:pt x="307275" y="120011"/>
                        <a:pt x="315563" y="133499"/>
                      </a:cubicBezTo>
                      <a:cubicBezTo>
                        <a:pt x="319446" y="138473"/>
                        <a:pt x="324227" y="142673"/>
                        <a:pt x="329660" y="145881"/>
                      </a:cubicBezTo>
                      <a:cubicBezTo>
                        <a:pt x="335993" y="149676"/>
                        <a:pt x="341448" y="154773"/>
                        <a:pt x="345662" y="160836"/>
                      </a:cubicBezTo>
                      <a:cubicBezTo>
                        <a:pt x="352540" y="174259"/>
                        <a:pt x="356439" y="189010"/>
                        <a:pt x="357092" y="204079"/>
                      </a:cubicBezTo>
                      <a:cubicBezTo>
                        <a:pt x="356469" y="273587"/>
                        <a:pt x="315172" y="336279"/>
                        <a:pt x="251555" y="364290"/>
                      </a:cubicBezTo>
                      <a:cubicBezTo>
                        <a:pt x="263557" y="374862"/>
                        <a:pt x="279273" y="387912"/>
                        <a:pt x="296609" y="400485"/>
                      </a:cubicBezTo>
                      <a:cubicBezTo>
                        <a:pt x="325184" y="421154"/>
                        <a:pt x="394240" y="392579"/>
                        <a:pt x="394240" y="392579"/>
                      </a:cubicBezTo>
                      <a:cubicBezTo>
                        <a:pt x="394240" y="392579"/>
                        <a:pt x="371951" y="379244"/>
                        <a:pt x="358140" y="324666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0" name="Freeform: Shape 129">
                  <a:extLst>
                    <a:ext uri="{FF2B5EF4-FFF2-40B4-BE49-F238E27FC236}">
                      <a16:creationId xmlns:a16="http://schemas.microsoft.com/office/drawing/2014/main" id="{F37BC222-537D-45C5-B061-236FF8623D7B}"/>
                    </a:ext>
                  </a:extLst>
                </p:cNvPr>
                <p:cNvSpPr/>
                <p:nvPr/>
              </p:nvSpPr>
              <p:spPr>
                <a:xfrm>
                  <a:off x="6103950" y="3302108"/>
                  <a:ext cx="284924" cy="248316"/>
                </a:xfrm>
                <a:custGeom>
                  <a:avLst/>
                  <a:gdLst>
                    <a:gd name="connsiteX0" fmla="*/ 284924 w 284924"/>
                    <a:gd name="connsiteY0" fmla="*/ 95917 h 248316"/>
                    <a:gd name="connsiteX1" fmla="*/ 276733 w 284924"/>
                    <a:gd name="connsiteY1" fmla="*/ 62675 h 248316"/>
                    <a:gd name="connsiteX2" fmla="*/ 266065 w 284924"/>
                    <a:gd name="connsiteY2" fmla="*/ 53150 h 248316"/>
                    <a:gd name="connsiteX3" fmla="*/ 247015 w 284924"/>
                    <a:gd name="connsiteY3" fmla="*/ 36481 h 248316"/>
                    <a:gd name="connsiteX4" fmla="*/ 230727 w 284924"/>
                    <a:gd name="connsiteY4" fmla="*/ 0 h 248316"/>
                    <a:gd name="connsiteX5" fmla="*/ 144050 w 284924"/>
                    <a:gd name="connsiteY5" fmla="*/ 57150 h 248316"/>
                    <a:gd name="connsiteX6" fmla="*/ 42894 w 284924"/>
                    <a:gd name="connsiteY6" fmla="*/ 85725 h 248316"/>
                    <a:gd name="connsiteX7" fmla="*/ 3270 w 284924"/>
                    <a:gd name="connsiteY7" fmla="*/ 95726 h 248316"/>
                    <a:gd name="connsiteX8" fmla="*/ 3270 w 284924"/>
                    <a:gd name="connsiteY8" fmla="*/ 130112 h 248316"/>
                    <a:gd name="connsiteX9" fmla="*/ 142049 w 284924"/>
                    <a:gd name="connsiteY9" fmla="*/ 248317 h 248316"/>
                    <a:gd name="connsiteX10" fmla="*/ 284924 w 284924"/>
                    <a:gd name="connsiteY10" fmla="*/ 95917 h 2483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84924" h="248316">
                      <a:moveTo>
                        <a:pt x="284924" y="95917"/>
                      </a:moveTo>
                      <a:cubicBezTo>
                        <a:pt x="284416" y="84404"/>
                        <a:pt x="281632" y="73105"/>
                        <a:pt x="276733" y="62675"/>
                      </a:cubicBezTo>
                      <a:cubicBezTo>
                        <a:pt x="273943" y="58733"/>
                        <a:pt x="270296" y="55476"/>
                        <a:pt x="266065" y="53150"/>
                      </a:cubicBezTo>
                      <a:cubicBezTo>
                        <a:pt x="258780" y="48761"/>
                        <a:pt x="252331" y="43119"/>
                        <a:pt x="247015" y="36481"/>
                      </a:cubicBezTo>
                      <a:cubicBezTo>
                        <a:pt x="239351" y="25447"/>
                        <a:pt x="233826" y="13072"/>
                        <a:pt x="230727" y="0"/>
                      </a:cubicBezTo>
                      <a:cubicBezTo>
                        <a:pt x="204134" y="22328"/>
                        <a:pt x="175049" y="41504"/>
                        <a:pt x="144050" y="57150"/>
                      </a:cubicBezTo>
                      <a:cubicBezTo>
                        <a:pt x="111871" y="71464"/>
                        <a:pt x="77806" y="81087"/>
                        <a:pt x="42894" y="85725"/>
                      </a:cubicBezTo>
                      <a:cubicBezTo>
                        <a:pt x="26797" y="88582"/>
                        <a:pt x="6699" y="92107"/>
                        <a:pt x="3270" y="95726"/>
                      </a:cubicBezTo>
                      <a:cubicBezTo>
                        <a:pt x="-2445" y="103156"/>
                        <a:pt x="508" y="122111"/>
                        <a:pt x="3270" y="130112"/>
                      </a:cubicBezTo>
                      <a:cubicBezTo>
                        <a:pt x="19558" y="198787"/>
                        <a:pt x="77851" y="248317"/>
                        <a:pt x="142049" y="248317"/>
                      </a:cubicBezTo>
                      <a:cubicBezTo>
                        <a:pt x="218249" y="248317"/>
                        <a:pt x="284924" y="177070"/>
                        <a:pt x="284924" y="95917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1388955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21BF8C-C3DF-C044-9A66-27338E26A28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2FE3990-8EB5-5F4A-9723-3677C80CB10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F39D080F-E446-416F-BF82-F9CD6BE482C9}"/>
              </a:ext>
            </a:extLst>
          </p:cNvPr>
          <p:cNvSpPr/>
          <p:nvPr/>
        </p:nvSpPr>
        <p:spPr>
          <a:xfrm>
            <a:off x="8354650" y="1350531"/>
            <a:ext cx="2507742" cy="2677849"/>
          </a:xfrm>
          <a:custGeom>
            <a:avLst/>
            <a:gdLst>
              <a:gd name="connsiteX0" fmla="*/ 0 w 2507742"/>
              <a:gd name="connsiteY0" fmla="*/ 0 h 2677849"/>
              <a:gd name="connsiteX1" fmla="*/ 2507742 w 2507742"/>
              <a:gd name="connsiteY1" fmla="*/ 0 h 2677849"/>
              <a:gd name="connsiteX2" fmla="*/ 2507742 w 2507742"/>
              <a:gd name="connsiteY2" fmla="*/ 2677849 h 2677849"/>
              <a:gd name="connsiteX3" fmla="*/ 0 w 2507742"/>
              <a:gd name="connsiteY3" fmla="*/ 2677849 h 2677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7742" h="2677849">
                <a:moveTo>
                  <a:pt x="0" y="0"/>
                </a:moveTo>
                <a:lnTo>
                  <a:pt x="2507742" y="0"/>
                </a:lnTo>
                <a:lnTo>
                  <a:pt x="2507742" y="2677849"/>
                </a:lnTo>
                <a:lnTo>
                  <a:pt x="0" y="26778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76200" dir="2700000" algn="tl" rotWithShape="0">
              <a:prstClr val="black">
                <a:alpha val="1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830485C-976C-48C4-BEAE-FDFEBC461083}"/>
              </a:ext>
            </a:extLst>
          </p:cNvPr>
          <p:cNvSpPr/>
          <p:nvPr/>
        </p:nvSpPr>
        <p:spPr>
          <a:xfrm flipH="1">
            <a:off x="0" y="3488001"/>
            <a:ext cx="6486467" cy="267784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29CD891-6682-4948-9972-C1FC90C487AF}"/>
              </a:ext>
            </a:extLst>
          </p:cNvPr>
          <p:cNvSpPr txBox="1"/>
          <p:nvPr/>
        </p:nvSpPr>
        <p:spPr>
          <a:xfrm>
            <a:off x="976077" y="1429096"/>
            <a:ext cx="45594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Roboto Slab" pitchFamily="2" charset="0"/>
                <a:ea typeface="Roboto Slab" pitchFamily="2" charset="0"/>
                <a:cs typeface="Baloo 2" panose="03080502040302020200" pitchFamily="66" charset="0"/>
              </a:rPr>
              <a:t>Student </a:t>
            </a:r>
            <a:r>
              <a:rPr lang="en-US" sz="4000" dirty="0">
                <a:latin typeface="Roboto Slab Medium" pitchFamily="2" charset="0"/>
                <a:ea typeface="Roboto Slab Medium" pitchFamily="2" charset="0"/>
                <a:cs typeface="Baloo 2" panose="03080502040302020200" pitchFamily="66" charset="0"/>
              </a:rPr>
              <a:t>Careers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D514BC6B-7940-4792-8D38-FD61822693CD}"/>
              </a:ext>
            </a:extLst>
          </p:cNvPr>
          <p:cNvCxnSpPr>
            <a:cxnSpLocks/>
          </p:cNvCxnSpPr>
          <p:nvPr/>
        </p:nvCxnSpPr>
        <p:spPr>
          <a:xfrm>
            <a:off x="1092477" y="3557746"/>
            <a:ext cx="488846" cy="0"/>
          </a:xfrm>
          <a:prstGeom prst="line">
            <a:avLst/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4C35D5ED-890B-4F41-BF48-1433D44E09D4}"/>
              </a:ext>
            </a:extLst>
          </p:cNvPr>
          <p:cNvSpPr txBox="1"/>
          <p:nvPr/>
        </p:nvSpPr>
        <p:spPr>
          <a:xfrm>
            <a:off x="992553" y="2116551"/>
            <a:ext cx="4874848" cy="825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et dolore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aliqua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. Ut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ad minim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veniam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quis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nostrud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exercitation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ullamco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laboris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nisi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aliquip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ex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ea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4D7F7AEB-C54A-4871-B047-AC0402F97D00}"/>
              </a:ext>
            </a:extLst>
          </p:cNvPr>
          <p:cNvGrpSpPr/>
          <p:nvPr/>
        </p:nvGrpSpPr>
        <p:grpSpPr>
          <a:xfrm>
            <a:off x="8677876" y="2471309"/>
            <a:ext cx="1999381" cy="1156407"/>
            <a:chOff x="6890399" y="4647441"/>
            <a:chExt cx="1999381" cy="1156407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E56423B1-6418-4EBC-8B39-084488C05F65}"/>
                </a:ext>
              </a:extLst>
            </p:cNvPr>
            <p:cNvSpPr txBox="1"/>
            <p:nvPr/>
          </p:nvSpPr>
          <p:spPr>
            <a:xfrm>
              <a:off x="6890399" y="4977981"/>
              <a:ext cx="1999381" cy="82586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rPr>
                <a:t>Lorem ipsum dolor sit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rPr>
                <a:t>amet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rPr>
                <a:t>,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rPr>
                <a:t>consectetur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rPr>
                <a:t>adipiscing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rPr>
                <a:t>elit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rPr>
                <a:t>, sed do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rPr>
                <a:t>eiusmod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rPr>
                <a:t>tempor</a:t>
              </a:r>
              <a:endPara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91304C65-4D14-430D-932D-492F729CC97E}"/>
                </a:ext>
              </a:extLst>
            </p:cNvPr>
            <p:cNvSpPr txBox="1"/>
            <p:nvPr/>
          </p:nvSpPr>
          <p:spPr>
            <a:xfrm>
              <a:off x="6890399" y="4647441"/>
              <a:ext cx="1012407" cy="33054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400">
                  <a:latin typeface="Roboto Slab Medium" pitchFamily="2" charset="0"/>
                  <a:ea typeface="Roboto Slab Medium" pitchFamily="2" charset="0"/>
                </a:rPr>
                <a:t>Subtitle</a:t>
              </a: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AD2FCF20-81C0-4BDA-99BC-AA3B5BDBF313}"/>
              </a:ext>
            </a:extLst>
          </p:cNvPr>
          <p:cNvSpPr txBox="1"/>
          <p:nvPr/>
        </p:nvSpPr>
        <p:spPr>
          <a:xfrm>
            <a:off x="992553" y="4939319"/>
            <a:ext cx="4455748" cy="825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consectetur</a:t>
            </a:r>
            <a:r>
              <a:rPr lang="en-US" sz="110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adipiscing</a:t>
            </a:r>
            <a:r>
              <a:rPr lang="en-US" sz="110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eiusmod</a:t>
            </a:r>
            <a:r>
              <a:rPr lang="en-US" sz="110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tempor</a:t>
            </a:r>
            <a:r>
              <a:rPr lang="en-US" sz="110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incididunt</a:t>
            </a:r>
            <a:r>
              <a:rPr lang="en-US" sz="110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ut</a:t>
            </a:r>
            <a:r>
              <a:rPr lang="en-US" sz="110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labore</a:t>
            </a:r>
            <a:r>
              <a:rPr lang="en-US" sz="110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et dolore magna </a:t>
            </a:r>
            <a:r>
              <a:rPr lang="en-US" sz="1100" dirty="0" err="1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aliqua</a:t>
            </a:r>
            <a:r>
              <a:rPr lang="en-US" sz="110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. Ut </a:t>
            </a:r>
            <a:r>
              <a:rPr lang="en-US" sz="1100" dirty="0" err="1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enim</a:t>
            </a:r>
            <a:r>
              <a:rPr lang="en-US" sz="110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ad minim </a:t>
            </a:r>
            <a:r>
              <a:rPr lang="en-US" sz="1100" dirty="0" err="1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veniam</a:t>
            </a:r>
            <a:r>
              <a:rPr lang="en-US" sz="110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quis</a:t>
            </a:r>
            <a:r>
              <a:rPr lang="en-US" sz="110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nostrud</a:t>
            </a:r>
            <a:r>
              <a:rPr lang="en-US" sz="110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exercitation </a:t>
            </a:r>
            <a:r>
              <a:rPr lang="en-US" sz="1100" dirty="0" err="1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ullamco</a:t>
            </a:r>
            <a:r>
              <a:rPr lang="en-US" sz="110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laboris</a:t>
            </a:r>
            <a:r>
              <a:rPr lang="en-US" sz="110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nisi </a:t>
            </a:r>
            <a:r>
              <a:rPr lang="en-US" sz="1100" dirty="0" err="1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ut</a:t>
            </a:r>
            <a:endParaRPr lang="en-US" sz="1100" dirty="0">
              <a:solidFill>
                <a:schemeClr val="bg1"/>
              </a:solidFill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0D20621-18FB-400E-A4AC-088C4E2E5346}"/>
              </a:ext>
            </a:extLst>
          </p:cNvPr>
          <p:cNvGrpSpPr/>
          <p:nvPr/>
        </p:nvGrpSpPr>
        <p:grpSpPr>
          <a:xfrm>
            <a:off x="6890399" y="4608779"/>
            <a:ext cx="1999381" cy="1156407"/>
            <a:chOff x="6890399" y="4647441"/>
            <a:chExt cx="1999381" cy="1156407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5E2B868-818D-4B5A-A79A-0B90029DD891}"/>
                </a:ext>
              </a:extLst>
            </p:cNvPr>
            <p:cNvSpPr txBox="1"/>
            <p:nvPr/>
          </p:nvSpPr>
          <p:spPr>
            <a:xfrm>
              <a:off x="6890399" y="4977981"/>
              <a:ext cx="1999381" cy="8258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rPr>
                <a:t>Lorem ipsum dolor sit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rPr>
                <a:t>amet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rPr>
                <a:t>,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rPr>
                <a:t>consectetur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rPr>
                <a:t>adipiscing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rPr>
                <a:t>elit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rPr>
                <a:t>, sed do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rPr>
                <a:t>eiusmod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rPr>
                <a:t>tempor</a:t>
              </a:r>
              <a:endParaRPr lang="en-US" sz="11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9C09FE41-3B7E-4327-923A-4AAF85385CF9}"/>
                </a:ext>
              </a:extLst>
            </p:cNvPr>
            <p:cNvSpPr txBox="1"/>
            <p:nvPr/>
          </p:nvSpPr>
          <p:spPr>
            <a:xfrm>
              <a:off x="6890399" y="4647441"/>
              <a:ext cx="1012407" cy="3305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400">
                  <a:latin typeface="Roboto Slab Medium" pitchFamily="2" charset="0"/>
                  <a:ea typeface="Roboto Slab Medium" pitchFamily="2" charset="0"/>
                </a:rPr>
                <a:t>Subtitle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69ACB855-DDC5-4D59-AB70-CDEE4E546836}"/>
              </a:ext>
            </a:extLst>
          </p:cNvPr>
          <p:cNvGrpSpPr/>
          <p:nvPr/>
        </p:nvGrpSpPr>
        <p:grpSpPr>
          <a:xfrm>
            <a:off x="6962717" y="3888664"/>
            <a:ext cx="510276" cy="510276"/>
            <a:chOff x="5969945" y="3395549"/>
            <a:chExt cx="510276" cy="510276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79D3DA54-7055-4797-A3C5-8797770A234E}"/>
                </a:ext>
              </a:extLst>
            </p:cNvPr>
            <p:cNvSpPr/>
            <p:nvPr/>
          </p:nvSpPr>
          <p:spPr>
            <a:xfrm>
              <a:off x="5969945" y="3395549"/>
              <a:ext cx="510276" cy="510276"/>
            </a:xfrm>
            <a:prstGeom prst="ellipse">
              <a:avLst/>
            </a:prstGeom>
            <a:solidFill>
              <a:schemeClr val="accent3">
                <a:lumMod val="5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1" name="Graphic 111" descr="Female Profile">
              <a:extLst>
                <a:ext uri="{FF2B5EF4-FFF2-40B4-BE49-F238E27FC236}">
                  <a16:creationId xmlns:a16="http://schemas.microsoft.com/office/drawing/2014/main" id="{454C791C-F3A1-4EF0-8287-5F89E7B0C1CC}"/>
                </a:ext>
              </a:extLst>
            </p:cNvPr>
            <p:cNvGrpSpPr/>
            <p:nvPr/>
          </p:nvGrpSpPr>
          <p:grpSpPr>
            <a:xfrm>
              <a:off x="6113620" y="3539225"/>
              <a:ext cx="222928" cy="222926"/>
              <a:chOff x="5788800" y="3121800"/>
              <a:chExt cx="914400" cy="914400"/>
            </a:xfrm>
            <a:solidFill>
              <a:schemeClr val="bg1"/>
            </a:solidFill>
          </p:grpSpPr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CA6ADCD9-4864-4A63-B822-165C503C54F0}"/>
                  </a:ext>
                </a:extLst>
              </p:cNvPr>
              <p:cNvSpPr/>
              <p:nvPr/>
            </p:nvSpPr>
            <p:spPr>
              <a:xfrm>
                <a:off x="5941200" y="3598050"/>
                <a:ext cx="609600" cy="304800"/>
              </a:xfrm>
              <a:custGeom>
                <a:avLst/>
                <a:gdLst>
                  <a:gd name="connsiteX0" fmla="*/ 609600 w 609600"/>
                  <a:gd name="connsiteY0" fmla="*/ 152400 h 304800"/>
                  <a:gd name="connsiteX1" fmla="*/ 579120 w 609600"/>
                  <a:gd name="connsiteY1" fmla="*/ 91440 h 304800"/>
                  <a:gd name="connsiteX2" fmla="*/ 430530 w 609600"/>
                  <a:gd name="connsiteY2" fmla="*/ 19050 h 304800"/>
                  <a:gd name="connsiteX3" fmla="*/ 304800 w 609600"/>
                  <a:gd name="connsiteY3" fmla="*/ 0 h 304800"/>
                  <a:gd name="connsiteX4" fmla="*/ 179070 w 609600"/>
                  <a:gd name="connsiteY4" fmla="*/ 19050 h 304800"/>
                  <a:gd name="connsiteX5" fmla="*/ 30480 w 609600"/>
                  <a:gd name="connsiteY5" fmla="*/ 91440 h 304800"/>
                  <a:gd name="connsiteX6" fmla="*/ 0 w 609600"/>
                  <a:gd name="connsiteY6" fmla="*/ 152400 h 304800"/>
                  <a:gd name="connsiteX7" fmla="*/ 0 w 609600"/>
                  <a:gd name="connsiteY7" fmla="*/ 304800 h 304800"/>
                  <a:gd name="connsiteX8" fmla="*/ 609600 w 609600"/>
                  <a:gd name="connsiteY8" fmla="*/ 304800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9600" h="304800">
                    <a:moveTo>
                      <a:pt x="609600" y="152400"/>
                    </a:moveTo>
                    <a:cubicBezTo>
                      <a:pt x="609103" y="128536"/>
                      <a:pt x="597913" y="106157"/>
                      <a:pt x="579120" y="91440"/>
                    </a:cubicBezTo>
                    <a:cubicBezTo>
                      <a:pt x="537210" y="57150"/>
                      <a:pt x="483870" y="34290"/>
                      <a:pt x="430530" y="19050"/>
                    </a:cubicBezTo>
                    <a:cubicBezTo>
                      <a:pt x="389779" y="6575"/>
                      <a:pt x="347417" y="157"/>
                      <a:pt x="304800" y="0"/>
                    </a:cubicBezTo>
                    <a:cubicBezTo>
                      <a:pt x="262230" y="734"/>
                      <a:pt x="219947" y="7141"/>
                      <a:pt x="179070" y="19050"/>
                    </a:cubicBezTo>
                    <a:cubicBezTo>
                      <a:pt x="125800" y="34595"/>
                      <a:pt x="75555" y="59073"/>
                      <a:pt x="30480" y="91440"/>
                    </a:cubicBezTo>
                    <a:cubicBezTo>
                      <a:pt x="11687" y="106157"/>
                      <a:pt x="497" y="128536"/>
                      <a:pt x="0" y="152400"/>
                    </a:cubicBezTo>
                    <a:lnTo>
                      <a:pt x="0" y="304800"/>
                    </a:lnTo>
                    <a:lnTo>
                      <a:pt x="609600" y="30480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60021C0A-3177-4FBC-AF45-D877CED357CB}"/>
                  </a:ext>
                </a:extLst>
              </p:cNvPr>
              <p:cNvSpPr/>
              <p:nvPr/>
            </p:nvSpPr>
            <p:spPr>
              <a:xfrm>
                <a:off x="6050832" y="3193374"/>
                <a:ext cx="394239" cy="410359"/>
              </a:xfrm>
              <a:custGeom>
                <a:avLst/>
                <a:gdLst>
                  <a:gd name="connsiteX0" fmla="*/ 358140 w 394239"/>
                  <a:gd name="connsiteY0" fmla="*/ 324666 h 410359"/>
                  <a:gd name="connsiteX1" fmla="*/ 383191 w 394239"/>
                  <a:gd name="connsiteY1" fmla="*/ 144262 h 410359"/>
                  <a:gd name="connsiteX2" fmla="*/ 343567 w 394239"/>
                  <a:gd name="connsiteY2" fmla="*/ 59680 h 410359"/>
                  <a:gd name="connsiteX3" fmla="*/ 294132 w 394239"/>
                  <a:gd name="connsiteY3" fmla="*/ 59013 h 410359"/>
                  <a:gd name="connsiteX4" fmla="*/ 216694 w 394239"/>
                  <a:gd name="connsiteY4" fmla="*/ 6721 h 410359"/>
                  <a:gd name="connsiteX5" fmla="*/ 71342 w 394239"/>
                  <a:gd name="connsiteY5" fmla="*/ 25295 h 410359"/>
                  <a:gd name="connsiteX6" fmla="*/ 15811 w 394239"/>
                  <a:gd name="connsiteY6" fmla="*/ 165408 h 410359"/>
                  <a:gd name="connsiteX7" fmla="*/ 21145 w 394239"/>
                  <a:gd name="connsiteY7" fmla="*/ 355908 h 410359"/>
                  <a:gd name="connsiteX8" fmla="*/ 0 w 394239"/>
                  <a:gd name="connsiteY8" fmla="*/ 408771 h 410359"/>
                  <a:gd name="connsiteX9" fmla="*/ 89059 w 394239"/>
                  <a:gd name="connsiteY9" fmla="*/ 399246 h 410359"/>
                  <a:gd name="connsiteX10" fmla="*/ 134588 w 394239"/>
                  <a:gd name="connsiteY10" fmla="*/ 363432 h 410359"/>
                  <a:gd name="connsiteX11" fmla="*/ 38005 w 394239"/>
                  <a:gd name="connsiteY11" fmla="*/ 243989 h 410359"/>
                  <a:gd name="connsiteX12" fmla="*/ 41719 w 394239"/>
                  <a:gd name="connsiteY12" fmla="*/ 192744 h 410359"/>
                  <a:gd name="connsiteX13" fmla="*/ 93155 w 394239"/>
                  <a:gd name="connsiteY13" fmla="*/ 175695 h 410359"/>
                  <a:gd name="connsiteX14" fmla="*/ 188976 w 394239"/>
                  <a:gd name="connsiteY14" fmla="*/ 148739 h 410359"/>
                  <a:gd name="connsiteX15" fmla="*/ 283464 w 394239"/>
                  <a:gd name="connsiteY15" fmla="*/ 83969 h 410359"/>
                  <a:gd name="connsiteX16" fmla="*/ 296934 w 394239"/>
                  <a:gd name="connsiteY16" fmla="*/ 84072 h 410359"/>
                  <a:gd name="connsiteX17" fmla="*/ 299561 w 394239"/>
                  <a:gd name="connsiteY17" fmla="*/ 89303 h 410359"/>
                  <a:gd name="connsiteX18" fmla="*/ 315563 w 394239"/>
                  <a:gd name="connsiteY18" fmla="*/ 133499 h 410359"/>
                  <a:gd name="connsiteX19" fmla="*/ 329660 w 394239"/>
                  <a:gd name="connsiteY19" fmla="*/ 145881 h 410359"/>
                  <a:gd name="connsiteX20" fmla="*/ 345662 w 394239"/>
                  <a:gd name="connsiteY20" fmla="*/ 160836 h 410359"/>
                  <a:gd name="connsiteX21" fmla="*/ 357092 w 394239"/>
                  <a:gd name="connsiteY21" fmla="*/ 204079 h 410359"/>
                  <a:gd name="connsiteX22" fmla="*/ 251555 w 394239"/>
                  <a:gd name="connsiteY22" fmla="*/ 364290 h 410359"/>
                  <a:gd name="connsiteX23" fmla="*/ 296609 w 394239"/>
                  <a:gd name="connsiteY23" fmla="*/ 400485 h 410359"/>
                  <a:gd name="connsiteX24" fmla="*/ 394240 w 394239"/>
                  <a:gd name="connsiteY24" fmla="*/ 392579 h 410359"/>
                  <a:gd name="connsiteX25" fmla="*/ 358140 w 394239"/>
                  <a:gd name="connsiteY25" fmla="*/ 324666 h 4103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94239" h="410359">
                    <a:moveTo>
                      <a:pt x="358140" y="324666"/>
                    </a:moveTo>
                    <a:cubicBezTo>
                      <a:pt x="349377" y="290376"/>
                      <a:pt x="382905" y="204651"/>
                      <a:pt x="383191" y="144262"/>
                    </a:cubicBezTo>
                    <a:cubicBezTo>
                      <a:pt x="383191" y="95970"/>
                      <a:pt x="369475" y="74349"/>
                      <a:pt x="343567" y="59680"/>
                    </a:cubicBezTo>
                    <a:cubicBezTo>
                      <a:pt x="328612" y="51203"/>
                      <a:pt x="294132" y="59013"/>
                      <a:pt x="294132" y="59013"/>
                    </a:cubicBezTo>
                    <a:cubicBezTo>
                      <a:pt x="294132" y="59013"/>
                      <a:pt x="276320" y="25295"/>
                      <a:pt x="216694" y="6721"/>
                    </a:cubicBezTo>
                    <a:cubicBezTo>
                      <a:pt x="167698" y="-6618"/>
                      <a:pt x="115410" y="63"/>
                      <a:pt x="71342" y="25295"/>
                    </a:cubicBezTo>
                    <a:cubicBezTo>
                      <a:pt x="34480" y="49107"/>
                      <a:pt x="16669" y="75301"/>
                      <a:pt x="15811" y="165408"/>
                    </a:cubicBezTo>
                    <a:cubicBezTo>
                      <a:pt x="15049" y="247989"/>
                      <a:pt x="26384" y="321332"/>
                      <a:pt x="21145" y="355908"/>
                    </a:cubicBezTo>
                    <a:cubicBezTo>
                      <a:pt x="18730" y="375046"/>
                      <a:pt x="11450" y="393247"/>
                      <a:pt x="0" y="408771"/>
                    </a:cubicBezTo>
                    <a:cubicBezTo>
                      <a:pt x="0" y="408771"/>
                      <a:pt x="57150" y="416106"/>
                      <a:pt x="89059" y="399246"/>
                    </a:cubicBezTo>
                    <a:cubicBezTo>
                      <a:pt x="105116" y="388473"/>
                      <a:pt x="120336" y="376501"/>
                      <a:pt x="134588" y="363432"/>
                    </a:cubicBezTo>
                    <a:cubicBezTo>
                      <a:pt x="85704" y="340633"/>
                      <a:pt x="50068" y="296562"/>
                      <a:pt x="38005" y="243989"/>
                    </a:cubicBezTo>
                    <a:cubicBezTo>
                      <a:pt x="36767" y="239417"/>
                      <a:pt x="28480" y="209508"/>
                      <a:pt x="41719" y="192744"/>
                    </a:cubicBezTo>
                    <a:cubicBezTo>
                      <a:pt x="48959" y="183219"/>
                      <a:pt x="65532" y="180552"/>
                      <a:pt x="93155" y="175695"/>
                    </a:cubicBezTo>
                    <a:cubicBezTo>
                      <a:pt x="126220" y="171339"/>
                      <a:pt x="158489" y="162262"/>
                      <a:pt x="188976" y="148739"/>
                    </a:cubicBezTo>
                    <a:cubicBezTo>
                      <a:pt x="223247" y="131505"/>
                      <a:pt x="255030" y="109718"/>
                      <a:pt x="283464" y="83969"/>
                    </a:cubicBezTo>
                    <a:cubicBezTo>
                      <a:pt x="287212" y="80278"/>
                      <a:pt x="293242" y="80324"/>
                      <a:pt x="296934" y="84072"/>
                    </a:cubicBezTo>
                    <a:cubicBezTo>
                      <a:pt x="298337" y="85497"/>
                      <a:pt x="299256" y="87326"/>
                      <a:pt x="299561" y="89303"/>
                    </a:cubicBezTo>
                    <a:cubicBezTo>
                      <a:pt x="301829" y="104972"/>
                      <a:pt x="307275" y="120011"/>
                      <a:pt x="315563" y="133499"/>
                    </a:cubicBezTo>
                    <a:cubicBezTo>
                      <a:pt x="319446" y="138473"/>
                      <a:pt x="324227" y="142673"/>
                      <a:pt x="329660" y="145881"/>
                    </a:cubicBezTo>
                    <a:cubicBezTo>
                      <a:pt x="335993" y="149676"/>
                      <a:pt x="341448" y="154773"/>
                      <a:pt x="345662" y="160836"/>
                    </a:cubicBezTo>
                    <a:cubicBezTo>
                      <a:pt x="352540" y="174259"/>
                      <a:pt x="356439" y="189010"/>
                      <a:pt x="357092" y="204079"/>
                    </a:cubicBezTo>
                    <a:cubicBezTo>
                      <a:pt x="356469" y="273587"/>
                      <a:pt x="315172" y="336279"/>
                      <a:pt x="251555" y="364290"/>
                    </a:cubicBezTo>
                    <a:cubicBezTo>
                      <a:pt x="263557" y="374862"/>
                      <a:pt x="279273" y="387912"/>
                      <a:pt x="296609" y="400485"/>
                    </a:cubicBezTo>
                    <a:cubicBezTo>
                      <a:pt x="325184" y="421154"/>
                      <a:pt x="394240" y="392579"/>
                      <a:pt x="394240" y="392579"/>
                    </a:cubicBezTo>
                    <a:cubicBezTo>
                      <a:pt x="394240" y="392579"/>
                      <a:pt x="371951" y="379244"/>
                      <a:pt x="358140" y="32466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id="{B1C26328-7561-4C69-B30C-27D078BB4CD1}"/>
                  </a:ext>
                </a:extLst>
              </p:cNvPr>
              <p:cNvSpPr/>
              <p:nvPr/>
            </p:nvSpPr>
            <p:spPr>
              <a:xfrm>
                <a:off x="6103950" y="3302108"/>
                <a:ext cx="284924" cy="248316"/>
              </a:xfrm>
              <a:custGeom>
                <a:avLst/>
                <a:gdLst>
                  <a:gd name="connsiteX0" fmla="*/ 284924 w 284924"/>
                  <a:gd name="connsiteY0" fmla="*/ 95917 h 248316"/>
                  <a:gd name="connsiteX1" fmla="*/ 276733 w 284924"/>
                  <a:gd name="connsiteY1" fmla="*/ 62675 h 248316"/>
                  <a:gd name="connsiteX2" fmla="*/ 266065 w 284924"/>
                  <a:gd name="connsiteY2" fmla="*/ 53150 h 248316"/>
                  <a:gd name="connsiteX3" fmla="*/ 247015 w 284924"/>
                  <a:gd name="connsiteY3" fmla="*/ 36481 h 248316"/>
                  <a:gd name="connsiteX4" fmla="*/ 230727 w 284924"/>
                  <a:gd name="connsiteY4" fmla="*/ 0 h 248316"/>
                  <a:gd name="connsiteX5" fmla="*/ 144050 w 284924"/>
                  <a:gd name="connsiteY5" fmla="*/ 57150 h 248316"/>
                  <a:gd name="connsiteX6" fmla="*/ 42894 w 284924"/>
                  <a:gd name="connsiteY6" fmla="*/ 85725 h 248316"/>
                  <a:gd name="connsiteX7" fmla="*/ 3270 w 284924"/>
                  <a:gd name="connsiteY7" fmla="*/ 95726 h 248316"/>
                  <a:gd name="connsiteX8" fmla="*/ 3270 w 284924"/>
                  <a:gd name="connsiteY8" fmla="*/ 130112 h 248316"/>
                  <a:gd name="connsiteX9" fmla="*/ 142049 w 284924"/>
                  <a:gd name="connsiteY9" fmla="*/ 248317 h 248316"/>
                  <a:gd name="connsiteX10" fmla="*/ 284924 w 284924"/>
                  <a:gd name="connsiteY10" fmla="*/ 95917 h 2483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84924" h="248316">
                    <a:moveTo>
                      <a:pt x="284924" y="95917"/>
                    </a:moveTo>
                    <a:cubicBezTo>
                      <a:pt x="284416" y="84404"/>
                      <a:pt x="281632" y="73105"/>
                      <a:pt x="276733" y="62675"/>
                    </a:cubicBezTo>
                    <a:cubicBezTo>
                      <a:pt x="273943" y="58733"/>
                      <a:pt x="270296" y="55476"/>
                      <a:pt x="266065" y="53150"/>
                    </a:cubicBezTo>
                    <a:cubicBezTo>
                      <a:pt x="258780" y="48761"/>
                      <a:pt x="252331" y="43119"/>
                      <a:pt x="247015" y="36481"/>
                    </a:cubicBezTo>
                    <a:cubicBezTo>
                      <a:pt x="239351" y="25447"/>
                      <a:pt x="233826" y="13072"/>
                      <a:pt x="230727" y="0"/>
                    </a:cubicBezTo>
                    <a:cubicBezTo>
                      <a:pt x="204134" y="22328"/>
                      <a:pt x="175049" y="41504"/>
                      <a:pt x="144050" y="57150"/>
                    </a:cubicBezTo>
                    <a:cubicBezTo>
                      <a:pt x="111871" y="71464"/>
                      <a:pt x="77806" y="81087"/>
                      <a:pt x="42894" y="85725"/>
                    </a:cubicBezTo>
                    <a:cubicBezTo>
                      <a:pt x="26797" y="88582"/>
                      <a:pt x="6699" y="92107"/>
                      <a:pt x="3270" y="95726"/>
                    </a:cubicBezTo>
                    <a:cubicBezTo>
                      <a:pt x="-2445" y="103156"/>
                      <a:pt x="508" y="122111"/>
                      <a:pt x="3270" y="130112"/>
                    </a:cubicBezTo>
                    <a:cubicBezTo>
                      <a:pt x="19558" y="198787"/>
                      <a:pt x="77851" y="248317"/>
                      <a:pt x="142049" y="248317"/>
                    </a:cubicBezTo>
                    <a:cubicBezTo>
                      <a:pt x="218249" y="248317"/>
                      <a:pt x="284924" y="177070"/>
                      <a:pt x="284924" y="959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5D7F3B2F-97E8-430A-AF2E-94C48FF22972}"/>
              </a:ext>
            </a:extLst>
          </p:cNvPr>
          <p:cNvGrpSpPr/>
          <p:nvPr/>
        </p:nvGrpSpPr>
        <p:grpSpPr>
          <a:xfrm>
            <a:off x="1092477" y="3888664"/>
            <a:ext cx="510276" cy="510276"/>
            <a:chOff x="5969945" y="3395549"/>
            <a:chExt cx="510276" cy="510276"/>
          </a:xfrm>
        </p:grpSpPr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C217AF6E-983A-42C2-B9D9-A952542B7904}"/>
                </a:ext>
              </a:extLst>
            </p:cNvPr>
            <p:cNvSpPr/>
            <p:nvPr/>
          </p:nvSpPr>
          <p:spPr>
            <a:xfrm>
              <a:off x="5969945" y="3395549"/>
              <a:ext cx="510276" cy="510276"/>
            </a:xfrm>
            <a:prstGeom prst="ellipse">
              <a:avLst/>
            </a:prstGeom>
            <a:solidFill>
              <a:schemeClr val="accent3">
                <a:lumMod val="50000"/>
              </a:schemeClr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9" name="Graphic 111" descr="Female Profile">
              <a:extLst>
                <a:ext uri="{FF2B5EF4-FFF2-40B4-BE49-F238E27FC236}">
                  <a16:creationId xmlns:a16="http://schemas.microsoft.com/office/drawing/2014/main" id="{1A0ABC7A-0CA7-4FA3-812A-95A080438ECC}"/>
                </a:ext>
              </a:extLst>
            </p:cNvPr>
            <p:cNvGrpSpPr/>
            <p:nvPr/>
          </p:nvGrpSpPr>
          <p:grpSpPr>
            <a:xfrm>
              <a:off x="6113620" y="3539225"/>
              <a:ext cx="222928" cy="222926"/>
              <a:chOff x="5788800" y="3121800"/>
              <a:chExt cx="914400" cy="914400"/>
            </a:xfrm>
            <a:solidFill>
              <a:schemeClr val="bg1"/>
            </a:solidFill>
          </p:grpSpPr>
          <p:sp>
            <p:nvSpPr>
              <p:cNvPr id="50" name="Freeform: Shape 49">
                <a:extLst>
                  <a:ext uri="{FF2B5EF4-FFF2-40B4-BE49-F238E27FC236}">
                    <a16:creationId xmlns:a16="http://schemas.microsoft.com/office/drawing/2014/main" id="{D1DA566A-D851-4360-9414-E66E09CF61B8}"/>
                  </a:ext>
                </a:extLst>
              </p:cNvPr>
              <p:cNvSpPr/>
              <p:nvPr/>
            </p:nvSpPr>
            <p:spPr>
              <a:xfrm>
                <a:off x="5941200" y="3598050"/>
                <a:ext cx="609600" cy="304800"/>
              </a:xfrm>
              <a:custGeom>
                <a:avLst/>
                <a:gdLst>
                  <a:gd name="connsiteX0" fmla="*/ 609600 w 609600"/>
                  <a:gd name="connsiteY0" fmla="*/ 152400 h 304800"/>
                  <a:gd name="connsiteX1" fmla="*/ 579120 w 609600"/>
                  <a:gd name="connsiteY1" fmla="*/ 91440 h 304800"/>
                  <a:gd name="connsiteX2" fmla="*/ 430530 w 609600"/>
                  <a:gd name="connsiteY2" fmla="*/ 19050 h 304800"/>
                  <a:gd name="connsiteX3" fmla="*/ 304800 w 609600"/>
                  <a:gd name="connsiteY3" fmla="*/ 0 h 304800"/>
                  <a:gd name="connsiteX4" fmla="*/ 179070 w 609600"/>
                  <a:gd name="connsiteY4" fmla="*/ 19050 h 304800"/>
                  <a:gd name="connsiteX5" fmla="*/ 30480 w 609600"/>
                  <a:gd name="connsiteY5" fmla="*/ 91440 h 304800"/>
                  <a:gd name="connsiteX6" fmla="*/ 0 w 609600"/>
                  <a:gd name="connsiteY6" fmla="*/ 152400 h 304800"/>
                  <a:gd name="connsiteX7" fmla="*/ 0 w 609600"/>
                  <a:gd name="connsiteY7" fmla="*/ 304800 h 304800"/>
                  <a:gd name="connsiteX8" fmla="*/ 609600 w 609600"/>
                  <a:gd name="connsiteY8" fmla="*/ 304800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9600" h="304800">
                    <a:moveTo>
                      <a:pt x="609600" y="152400"/>
                    </a:moveTo>
                    <a:cubicBezTo>
                      <a:pt x="609103" y="128536"/>
                      <a:pt x="597913" y="106157"/>
                      <a:pt x="579120" y="91440"/>
                    </a:cubicBezTo>
                    <a:cubicBezTo>
                      <a:pt x="537210" y="57150"/>
                      <a:pt x="483870" y="34290"/>
                      <a:pt x="430530" y="19050"/>
                    </a:cubicBezTo>
                    <a:cubicBezTo>
                      <a:pt x="389779" y="6575"/>
                      <a:pt x="347417" y="157"/>
                      <a:pt x="304800" y="0"/>
                    </a:cubicBezTo>
                    <a:cubicBezTo>
                      <a:pt x="262230" y="734"/>
                      <a:pt x="219947" y="7141"/>
                      <a:pt x="179070" y="19050"/>
                    </a:cubicBezTo>
                    <a:cubicBezTo>
                      <a:pt x="125800" y="34595"/>
                      <a:pt x="75555" y="59073"/>
                      <a:pt x="30480" y="91440"/>
                    </a:cubicBezTo>
                    <a:cubicBezTo>
                      <a:pt x="11687" y="106157"/>
                      <a:pt x="497" y="128536"/>
                      <a:pt x="0" y="152400"/>
                    </a:cubicBezTo>
                    <a:lnTo>
                      <a:pt x="0" y="304800"/>
                    </a:lnTo>
                    <a:lnTo>
                      <a:pt x="609600" y="30480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1" name="Freeform: Shape 50">
                <a:extLst>
                  <a:ext uri="{FF2B5EF4-FFF2-40B4-BE49-F238E27FC236}">
                    <a16:creationId xmlns:a16="http://schemas.microsoft.com/office/drawing/2014/main" id="{763A8E20-1E83-4B2E-88E5-5BEA5A295241}"/>
                  </a:ext>
                </a:extLst>
              </p:cNvPr>
              <p:cNvSpPr/>
              <p:nvPr/>
            </p:nvSpPr>
            <p:spPr>
              <a:xfrm>
                <a:off x="6050832" y="3193374"/>
                <a:ext cx="394239" cy="410359"/>
              </a:xfrm>
              <a:custGeom>
                <a:avLst/>
                <a:gdLst>
                  <a:gd name="connsiteX0" fmla="*/ 358140 w 394239"/>
                  <a:gd name="connsiteY0" fmla="*/ 324666 h 410359"/>
                  <a:gd name="connsiteX1" fmla="*/ 383191 w 394239"/>
                  <a:gd name="connsiteY1" fmla="*/ 144262 h 410359"/>
                  <a:gd name="connsiteX2" fmla="*/ 343567 w 394239"/>
                  <a:gd name="connsiteY2" fmla="*/ 59680 h 410359"/>
                  <a:gd name="connsiteX3" fmla="*/ 294132 w 394239"/>
                  <a:gd name="connsiteY3" fmla="*/ 59013 h 410359"/>
                  <a:gd name="connsiteX4" fmla="*/ 216694 w 394239"/>
                  <a:gd name="connsiteY4" fmla="*/ 6721 h 410359"/>
                  <a:gd name="connsiteX5" fmla="*/ 71342 w 394239"/>
                  <a:gd name="connsiteY5" fmla="*/ 25295 h 410359"/>
                  <a:gd name="connsiteX6" fmla="*/ 15811 w 394239"/>
                  <a:gd name="connsiteY6" fmla="*/ 165408 h 410359"/>
                  <a:gd name="connsiteX7" fmla="*/ 21145 w 394239"/>
                  <a:gd name="connsiteY7" fmla="*/ 355908 h 410359"/>
                  <a:gd name="connsiteX8" fmla="*/ 0 w 394239"/>
                  <a:gd name="connsiteY8" fmla="*/ 408771 h 410359"/>
                  <a:gd name="connsiteX9" fmla="*/ 89059 w 394239"/>
                  <a:gd name="connsiteY9" fmla="*/ 399246 h 410359"/>
                  <a:gd name="connsiteX10" fmla="*/ 134588 w 394239"/>
                  <a:gd name="connsiteY10" fmla="*/ 363432 h 410359"/>
                  <a:gd name="connsiteX11" fmla="*/ 38005 w 394239"/>
                  <a:gd name="connsiteY11" fmla="*/ 243989 h 410359"/>
                  <a:gd name="connsiteX12" fmla="*/ 41719 w 394239"/>
                  <a:gd name="connsiteY12" fmla="*/ 192744 h 410359"/>
                  <a:gd name="connsiteX13" fmla="*/ 93155 w 394239"/>
                  <a:gd name="connsiteY13" fmla="*/ 175695 h 410359"/>
                  <a:gd name="connsiteX14" fmla="*/ 188976 w 394239"/>
                  <a:gd name="connsiteY14" fmla="*/ 148739 h 410359"/>
                  <a:gd name="connsiteX15" fmla="*/ 283464 w 394239"/>
                  <a:gd name="connsiteY15" fmla="*/ 83969 h 410359"/>
                  <a:gd name="connsiteX16" fmla="*/ 296934 w 394239"/>
                  <a:gd name="connsiteY16" fmla="*/ 84072 h 410359"/>
                  <a:gd name="connsiteX17" fmla="*/ 299561 w 394239"/>
                  <a:gd name="connsiteY17" fmla="*/ 89303 h 410359"/>
                  <a:gd name="connsiteX18" fmla="*/ 315563 w 394239"/>
                  <a:gd name="connsiteY18" fmla="*/ 133499 h 410359"/>
                  <a:gd name="connsiteX19" fmla="*/ 329660 w 394239"/>
                  <a:gd name="connsiteY19" fmla="*/ 145881 h 410359"/>
                  <a:gd name="connsiteX20" fmla="*/ 345662 w 394239"/>
                  <a:gd name="connsiteY20" fmla="*/ 160836 h 410359"/>
                  <a:gd name="connsiteX21" fmla="*/ 357092 w 394239"/>
                  <a:gd name="connsiteY21" fmla="*/ 204079 h 410359"/>
                  <a:gd name="connsiteX22" fmla="*/ 251555 w 394239"/>
                  <a:gd name="connsiteY22" fmla="*/ 364290 h 410359"/>
                  <a:gd name="connsiteX23" fmla="*/ 296609 w 394239"/>
                  <a:gd name="connsiteY23" fmla="*/ 400485 h 410359"/>
                  <a:gd name="connsiteX24" fmla="*/ 394240 w 394239"/>
                  <a:gd name="connsiteY24" fmla="*/ 392579 h 410359"/>
                  <a:gd name="connsiteX25" fmla="*/ 358140 w 394239"/>
                  <a:gd name="connsiteY25" fmla="*/ 324666 h 4103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94239" h="410359">
                    <a:moveTo>
                      <a:pt x="358140" y="324666"/>
                    </a:moveTo>
                    <a:cubicBezTo>
                      <a:pt x="349377" y="290376"/>
                      <a:pt x="382905" y="204651"/>
                      <a:pt x="383191" y="144262"/>
                    </a:cubicBezTo>
                    <a:cubicBezTo>
                      <a:pt x="383191" y="95970"/>
                      <a:pt x="369475" y="74349"/>
                      <a:pt x="343567" y="59680"/>
                    </a:cubicBezTo>
                    <a:cubicBezTo>
                      <a:pt x="328612" y="51203"/>
                      <a:pt x="294132" y="59013"/>
                      <a:pt x="294132" y="59013"/>
                    </a:cubicBezTo>
                    <a:cubicBezTo>
                      <a:pt x="294132" y="59013"/>
                      <a:pt x="276320" y="25295"/>
                      <a:pt x="216694" y="6721"/>
                    </a:cubicBezTo>
                    <a:cubicBezTo>
                      <a:pt x="167698" y="-6618"/>
                      <a:pt x="115410" y="63"/>
                      <a:pt x="71342" y="25295"/>
                    </a:cubicBezTo>
                    <a:cubicBezTo>
                      <a:pt x="34480" y="49107"/>
                      <a:pt x="16669" y="75301"/>
                      <a:pt x="15811" y="165408"/>
                    </a:cubicBezTo>
                    <a:cubicBezTo>
                      <a:pt x="15049" y="247989"/>
                      <a:pt x="26384" y="321332"/>
                      <a:pt x="21145" y="355908"/>
                    </a:cubicBezTo>
                    <a:cubicBezTo>
                      <a:pt x="18730" y="375046"/>
                      <a:pt x="11450" y="393247"/>
                      <a:pt x="0" y="408771"/>
                    </a:cubicBezTo>
                    <a:cubicBezTo>
                      <a:pt x="0" y="408771"/>
                      <a:pt x="57150" y="416106"/>
                      <a:pt x="89059" y="399246"/>
                    </a:cubicBezTo>
                    <a:cubicBezTo>
                      <a:pt x="105116" y="388473"/>
                      <a:pt x="120336" y="376501"/>
                      <a:pt x="134588" y="363432"/>
                    </a:cubicBezTo>
                    <a:cubicBezTo>
                      <a:pt x="85704" y="340633"/>
                      <a:pt x="50068" y="296562"/>
                      <a:pt x="38005" y="243989"/>
                    </a:cubicBezTo>
                    <a:cubicBezTo>
                      <a:pt x="36767" y="239417"/>
                      <a:pt x="28480" y="209508"/>
                      <a:pt x="41719" y="192744"/>
                    </a:cubicBezTo>
                    <a:cubicBezTo>
                      <a:pt x="48959" y="183219"/>
                      <a:pt x="65532" y="180552"/>
                      <a:pt x="93155" y="175695"/>
                    </a:cubicBezTo>
                    <a:cubicBezTo>
                      <a:pt x="126220" y="171339"/>
                      <a:pt x="158489" y="162262"/>
                      <a:pt x="188976" y="148739"/>
                    </a:cubicBezTo>
                    <a:cubicBezTo>
                      <a:pt x="223247" y="131505"/>
                      <a:pt x="255030" y="109718"/>
                      <a:pt x="283464" y="83969"/>
                    </a:cubicBezTo>
                    <a:cubicBezTo>
                      <a:pt x="287212" y="80278"/>
                      <a:pt x="293242" y="80324"/>
                      <a:pt x="296934" y="84072"/>
                    </a:cubicBezTo>
                    <a:cubicBezTo>
                      <a:pt x="298337" y="85497"/>
                      <a:pt x="299256" y="87326"/>
                      <a:pt x="299561" y="89303"/>
                    </a:cubicBezTo>
                    <a:cubicBezTo>
                      <a:pt x="301829" y="104972"/>
                      <a:pt x="307275" y="120011"/>
                      <a:pt x="315563" y="133499"/>
                    </a:cubicBezTo>
                    <a:cubicBezTo>
                      <a:pt x="319446" y="138473"/>
                      <a:pt x="324227" y="142673"/>
                      <a:pt x="329660" y="145881"/>
                    </a:cubicBezTo>
                    <a:cubicBezTo>
                      <a:pt x="335993" y="149676"/>
                      <a:pt x="341448" y="154773"/>
                      <a:pt x="345662" y="160836"/>
                    </a:cubicBezTo>
                    <a:cubicBezTo>
                      <a:pt x="352540" y="174259"/>
                      <a:pt x="356439" y="189010"/>
                      <a:pt x="357092" y="204079"/>
                    </a:cubicBezTo>
                    <a:cubicBezTo>
                      <a:pt x="356469" y="273587"/>
                      <a:pt x="315172" y="336279"/>
                      <a:pt x="251555" y="364290"/>
                    </a:cubicBezTo>
                    <a:cubicBezTo>
                      <a:pt x="263557" y="374862"/>
                      <a:pt x="279273" y="387912"/>
                      <a:pt x="296609" y="400485"/>
                    </a:cubicBezTo>
                    <a:cubicBezTo>
                      <a:pt x="325184" y="421154"/>
                      <a:pt x="394240" y="392579"/>
                      <a:pt x="394240" y="392579"/>
                    </a:cubicBezTo>
                    <a:cubicBezTo>
                      <a:pt x="394240" y="392579"/>
                      <a:pt x="371951" y="379244"/>
                      <a:pt x="358140" y="32466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2" name="Freeform: Shape 51">
                <a:extLst>
                  <a:ext uri="{FF2B5EF4-FFF2-40B4-BE49-F238E27FC236}">
                    <a16:creationId xmlns:a16="http://schemas.microsoft.com/office/drawing/2014/main" id="{77B36DB2-9081-4832-AC8A-487603EBC921}"/>
                  </a:ext>
                </a:extLst>
              </p:cNvPr>
              <p:cNvSpPr/>
              <p:nvPr/>
            </p:nvSpPr>
            <p:spPr>
              <a:xfrm>
                <a:off x="6103950" y="3302108"/>
                <a:ext cx="284924" cy="248316"/>
              </a:xfrm>
              <a:custGeom>
                <a:avLst/>
                <a:gdLst>
                  <a:gd name="connsiteX0" fmla="*/ 284924 w 284924"/>
                  <a:gd name="connsiteY0" fmla="*/ 95917 h 248316"/>
                  <a:gd name="connsiteX1" fmla="*/ 276733 w 284924"/>
                  <a:gd name="connsiteY1" fmla="*/ 62675 h 248316"/>
                  <a:gd name="connsiteX2" fmla="*/ 266065 w 284924"/>
                  <a:gd name="connsiteY2" fmla="*/ 53150 h 248316"/>
                  <a:gd name="connsiteX3" fmla="*/ 247015 w 284924"/>
                  <a:gd name="connsiteY3" fmla="*/ 36481 h 248316"/>
                  <a:gd name="connsiteX4" fmla="*/ 230727 w 284924"/>
                  <a:gd name="connsiteY4" fmla="*/ 0 h 248316"/>
                  <a:gd name="connsiteX5" fmla="*/ 144050 w 284924"/>
                  <a:gd name="connsiteY5" fmla="*/ 57150 h 248316"/>
                  <a:gd name="connsiteX6" fmla="*/ 42894 w 284924"/>
                  <a:gd name="connsiteY6" fmla="*/ 85725 h 248316"/>
                  <a:gd name="connsiteX7" fmla="*/ 3270 w 284924"/>
                  <a:gd name="connsiteY7" fmla="*/ 95726 h 248316"/>
                  <a:gd name="connsiteX8" fmla="*/ 3270 w 284924"/>
                  <a:gd name="connsiteY8" fmla="*/ 130112 h 248316"/>
                  <a:gd name="connsiteX9" fmla="*/ 142049 w 284924"/>
                  <a:gd name="connsiteY9" fmla="*/ 248317 h 248316"/>
                  <a:gd name="connsiteX10" fmla="*/ 284924 w 284924"/>
                  <a:gd name="connsiteY10" fmla="*/ 95917 h 2483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84924" h="248316">
                    <a:moveTo>
                      <a:pt x="284924" y="95917"/>
                    </a:moveTo>
                    <a:cubicBezTo>
                      <a:pt x="284416" y="84404"/>
                      <a:pt x="281632" y="73105"/>
                      <a:pt x="276733" y="62675"/>
                    </a:cubicBezTo>
                    <a:cubicBezTo>
                      <a:pt x="273943" y="58733"/>
                      <a:pt x="270296" y="55476"/>
                      <a:pt x="266065" y="53150"/>
                    </a:cubicBezTo>
                    <a:cubicBezTo>
                      <a:pt x="258780" y="48761"/>
                      <a:pt x="252331" y="43119"/>
                      <a:pt x="247015" y="36481"/>
                    </a:cubicBezTo>
                    <a:cubicBezTo>
                      <a:pt x="239351" y="25447"/>
                      <a:pt x="233826" y="13072"/>
                      <a:pt x="230727" y="0"/>
                    </a:cubicBezTo>
                    <a:cubicBezTo>
                      <a:pt x="204134" y="22328"/>
                      <a:pt x="175049" y="41504"/>
                      <a:pt x="144050" y="57150"/>
                    </a:cubicBezTo>
                    <a:cubicBezTo>
                      <a:pt x="111871" y="71464"/>
                      <a:pt x="77806" y="81087"/>
                      <a:pt x="42894" y="85725"/>
                    </a:cubicBezTo>
                    <a:cubicBezTo>
                      <a:pt x="26797" y="88582"/>
                      <a:pt x="6699" y="92107"/>
                      <a:pt x="3270" y="95726"/>
                    </a:cubicBezTo>
                    <a:cubicBezTo>
                      <a:pt x="-2445" y="103156"/>
                      <a:pt x="508" y="122111"/>
                      <a:pt x="3270" y="130112"/>
                    </a:cubicBezTo>
                    <a:cubicBezTo>
                      <a:pt x="19558" y="198787"/>
                      <a:pt x="77851" y="248317"/>
                      <a:pt x="142049" y="248317"/>
                    </a:cubicBezTo>
                    <a:cubicBezTo>
                      <a:pt x="218249" y="248317"/>
                      <a:pt x="284924" y="177070"/>
                      <a:pt x="284924" y="959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31584ABA-0512-413E-8A12-D46537DDF839}"/>
              </a:ext>
            </a:extLst>
          </p:cNvPr>
          <p:cNvSpPr txBox="1"/>
          <p:nvPr/>
        </p:nvSpPr>
        <p:spPr>
          <a:xfrm>
            <a:off x="992552" y="4608779"/>
            <a:ext cx="1912573" cy="330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>
                <a:solidFill>
                  <a:schemeClr val="bg1"/>
                </a:solidFill>
                <a:latin typeface="Roboto Slab Medium" pitchFamily="2" charset="0"/>
                <a:ea typeface="Roboto Slab Medium" pitchFamily="2" charset="0"/>
              </a:rPr>
              <a:t>Subtitle here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6DFBFC5F-E4AD-44DD-8DB9-5032FECF452B}"/>
              </a:ext>
            </a:extLst>
          </p:cNvPr>
          <p:cNvGrpSpPr/>
          <p:nvPr/>
        </p:nvGrpSpPr>
        <p:grpSpPr>
          <a:xfrm>
            <a:off x="10624457" y="692151"/>
            <a:ext cx="475343" cy="64780"/>
            <a:chOff x="1252537" y="1016055"/>
            <a:chExt cx="1018859" cy="138851"/>
          </a:xfrm>
        </p:grpSpPr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580C2D82-6EC4-4BBF-8C67-9E238C36D7E3}"/>
                </a:ext>
              </a:extLst>
            </p:cNvPr>
            <p:cNvSpPr/>
            <p:nvPr/>
          </p:nvSpPr>
          <p:spPr>
            <a:xfrm>
              <a:off x="1252537" y="1016055"/>
              <a:ext cx="138851" cy="138851"/>
            </a:xfrm>
            <a:custGeom>
              <a:avLst/>
              <a:gdLst>
                <a:gd name="connsiteX0" fmla="*/ 419132 w 419131"/>
                <a:gd name="connsiteY0" fmla="*/ 209566 h 419131"/>
                <a:gd name="connsiteX1" fmla="*/ 209566 w 419131"/>
                <a:gd name="connsiteY1" fmla="*/ 419131 h 419131"/>
                <a:gd name="connsiteX2" fmla="*/ 0 w 419131"/>
                <a:gd name="connsiteY2" fmla="*/ 209566 h 419131"/>
                <a:gd name="connsiteX3" fmla="*/ 209566 w 419131"/>
                <a:gd name="connsiteY3" fmla="*/ 0 h 419131"/>
                <a:gd name="connsiteX4" fmla="*/ 419132 w 419131"/>
                <a:gd name="connsiteY4" fmla="*/ 209566 h 419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9131" h="419131">
                  <a:moveTo>
                    <a:pt x="419132" y="209566"/>
                  </a:moveTo>
                  <a:cubicBezTo>
                    <a:pt x="419132" y="325305"/>
                    <a:pt x="325306" y="419131"/>
                    <a:pt x="209566" y="419131"/>
                  </a:cubicBezTo>
                  <a:cubicBezTo>
                    <a:pt x="93827" y="419131"/>
                    <a:pt x="0" y="325305"/>
                    <a:pt x="0" y="209566"/>
                  </a:cubicBezTo>
                  <a:cubicBezTo>
                    <a:pt x="0" y="93826"/>
                    <a:pt x="93826" y="0"/>
                    <a:pt x="209566" y="0"/>
                  </a:cubicBezTo>
                  <a:cubicBezTo>
                    <a:pt x="325306" y="0"/>
                    <a:pt x="419132" y="93826"/>
                    <a:pt x="419132" y="209566"/>
                  </a:cubicBezTo>
                  <a:close/>
                </a:path>
              </a:pathLst>
            </a:custGeom>
            <a:solidFill>
              <a:schemeClr val="accent3"/>
            </a:solidFill>
            <a:ln w="5705" cap="rnd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B7291BCE-3A7B-4DC0-A13C-4E9301C05CEE}"/>
                </a:ext>
              </a:extLst>
            </p:cNvPr>
            <p:cNvSpPr/>
            <p:nvPr/>
          </p:nvSpPr>
          <p:spPr>
            <a:xfrm>
              <a:off x="1545873" y="1016055"/>
              <a:ext cx="138851" cy="138851"/>
            </a:xfrm>
            <a:custGeom>
              <a:avLst/>
              <a:gdLst>
                <a:gd name="connsiteX0" fmla="*/ 419132 w 419131"/>
                <a:gd name="connsiteY0" fmla="*/ 209566 h 419131"/>
                <a:gd name="connsiteX1" fmla="*/ 209566 w 419131"/>
                <a:gd name="connsiteY1" fmla="*/ 419131 h 419131"/>
                <a:gd name="connsiteX2" fmla="*/ 0 w 419131"/>
                <a:gd name="connsiteY2" fmla="*/ 209566 h 419131"/>
                <a:gd name="connsiteX3" fmla="*/ 209566 w 419131"/>
                <a:gd name="connsiteY3" fmla="*/ 0 h 419131"/>
                <a:gd name="connsiteX4" fmla="*/ 419132 w 419131"/>
                <a:gd name="connsiteY4" fmla="*/ 209566 h 419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9131" h="419131">
                  <a:moveTo>
                    <a:pt x="419132" y="209566"/>
                  </a:moveTo>
                  <a:cubicBezTo>
                    <a:pt x="419132" y="325305"/>
                    <a:pt x="325306" y="419131"/>
                    <a:pt x="209566" y="419131"/>
                  </a:cubicBezTo>
                  <a:cubicBezTo>
                    <a:pt x="93827" y="419131"/>
                    <a:pt x="0" y="325305"/>
                    <a:pt x="0" y="209566"/>
                  </a:cubicBezTo>
                  <a:cubicBezTo>
                    <a:pt x="0" y="93826"/>
                    <a:pt x="93826" y="0"/>
                    <a:pt x="209566" y="0"/>
                  </a:cubicBezTo>
                  <a:cubicBezTo>
                    <a:pt x="325306" y="0"/>
                    <a:pt x="419132" y="93826"/>
                    <a:pt x="419132" y="209566"/>
                  </a:cubicBezTo>
                  <a:close/>
                </a:path>
              </a:pathLst>
            </a:custGeom>
            <a:solidFill>
              <a:schemeClr val="accent1"/>
            </a:solidFill>
            <a:ln w="5705" cap="rnd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94E92196-E8D5-4F64-A392-7979E54C614C}"/>
                </a:ext>
              </a:extLst>
            </p:cNvPr>
            <p:cNvSpPr/>
            <p:nvPr/>
          </p:nvSpPr>
          <p:spPr>
            <a:xfrm>
              <a:off x="1839209" y="1016055"/>
              <a:ext cx="138851" cy="138851"/>
            </a:xfrm>
            <a:custGeom>
              <a:avLst/>
              <a:gdLst>
                <a:gd name="connsiteX0" fmla="*/ 419132 w 419131"/>
                <a:gd name="connsiteY0" fmla="*/ 209566 h 419131"/>
                <a:gd name="connsiteX1" fmla="*/ 209566 w 419131"/>
                <a:gd name="connsiteY1" fmla="*/ 419131 h 419131"/>
                <a:gd name="connsiteX2" fmla="*/ 0 w 419131"/>
                <a:gd name="connsiteY2" fmla="*/ 209566 h 419131"/>
                <a:gd name="connsiteX3" fmla="*/ 209566 w 419131"/>
                <a:gd name="connsiteY3" fmla="*/ 0 h 419131"/>
                <a:gd name="connsiteX4" fmla="*/ 419132 w 419131"/>
                <a:gd name="connsiteY4" fmla="*/ 209566 h 419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9131" h="419131">
                  <a:moveTo>
                    <a:pt x="419132" y="209566"/>
                  </a:moveTo>
                  <a:cubicBezTo>
                    <a:pt x="419132" y="325305"/>
                    <a:pt x="325306" y="419131"/>
                    <a:pt x="209566" y="419131"/>
                  </a:cubicBezTo>
                  <a:cubicBezTo>
                    <a:pt x="93827" y="419131"/>
                    <a:pt x="0" y="325305"/>
                    <a:pt x="0" y="209566"/>
                  </a:cubicBezTo>
                  <a:cubicBezTo>
                    <a:pt x="0" y="93826"/>
                    <a:pt x="93826" y="0"/>
                    <a:pt x="209566" y="0"/>
                  </a:cubicBezTo>
                  <a:cubicBezTo>
                    <a:pt x="325306" y="0"/>
                    <a:pt x="419132" y="93826"/>
                    <a:pt x="419132" y="209566"/>
                  </a:cubicBezTo>
                  <a:close/>
                </a:path>
              </a:pathLst>
            </a:custGeom>
            <a:solidFill>
              <a:schemeClr val="accent2"/>
            </a:solidFill>
            <a:ln w="5705" cap="rnd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03BEF7DB-0572-4359-96CE-576CC6CA7369}"/>
                </a:ext>
              </a:extLst>
            </p:cNvPr>
            <p:cNvSpPr/>
            <p:nvPr/>
          </p:nvSpPr>
          <p:spPr>
            <a:xfrm>
              <a:off x="2132545" y="1016055"/>
              <a:ext cx="138851" cy="138851"/>
            </a:xfrm>
            <a:custGeom>
              <a:avLst/>
              <a:gdLst>
                <a:gd name="connsiteX0" fmla="*/ 419132 w 419131"/>
                <a:gd name="connsiteY0" fmla="*/ 209566 h 419131"/>
                <a:gd name="connsiteX1" fmla="*/ 209566 w 419131"/>
                <a:gd name="connsiteY1" fmla="*/ 419131 h 419131"/>
                <a:gd name="connsiteX2" fmla="*/ 0 w 419131"/>
                <a:gd name="connsiteY2" fmla="*/ 209566 h 419131"/>
                <a:gd name="connsiteX3" fmla="*/ 209566 w 419131"/>
                <a:gd name="connsiteY3" fmla="*/ 0 h 419131"/>
                <a:gd name="connsiteX4" fmla="*/ 419132 w 419131"/>
                <a:gd name="connsiteY4" fmla="*/ 209566 h 419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9131" h="419131">
                  <a:moveTo>
                    <a:pt x="419132" y="209566"/>
                  </a:moveTo>
                  <a:cubicBezTo>
                    <a:pt x="419132" y="325305"/>
                    <a:pt x="325306" y="419131"/>
                    <a:pt x="209566" y="419131"/>
                  </a:cubicBezTo>
                  <a:cubicBezTo>
                    <a:pt x="93827" y="419131"/>
                    <a:pt x="0" y="325305"/>
                    <a:pt x="0" y="209566"/>
                  </a:cubicBezTo>
                  <a:cubicBezTo>
                    <a:pt x="0" y="93826"/>
                    <a:pt x="93826" y="0"/>
                    <a:pt x="209566" y="0"/>
                  </a:cubicBezTo>
                  <a:cubicBezTo>
                    <a:pt x="325306" y="0"/>
                    <a:pt x="419132" y="93826"/>
                    <a:pt x="419132" y="209566"/>
                  </a:cubicBezTo>
                  <a:close/>
                </a:path>
              </a:pathLst>
            </a:custGeom>
            <a:solidFill>
              <a:schemeClr val="accent5"/>
            </a:solidFill>
            <a:ln w="5705" cap="rnd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4096ED67-22CD-4DFE-A0A3-49F5212CE651}"/>
              </a:ext>
            </a:extLst>
          </p:cNvPr>
          <p:cNvGrpSpPr/>
          <p:nvPr/>
        </p:nvGrpSpPr>
        <p:grpSpPr>
          <a:xfrm>
            <a:off x="974620" y="622946"/>
            <a:ext cx="1212933" cy="292397"/>
            <a:chOff x="974620" y="646756"/>
            <a:chExt cx="1212933" cy="292397"/>
          </a:xfrm>
        </p:grpSpPr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CF41AAF1-5940-4659-BD93-8E9F8F6EC59E}"/>
                </a:ext>
              </a:extLst>
            </p:cNvPr>
            <p:cNvSpPr txBox="1"/>
            <p:nvPr/>
          </p:nvSpPr>
          <p:spPr>
            <a:xfrm>
              <a:off x="974620" y="646756"/>
              <a:ext cx="12129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>
                  <a:latin typeface="Roboto Slab Medium" pitchFamily="2" charset="0"/>
                  <a:ea typeface="Roboto Slab Medium" pitchFamily="2" charset="0"/>
                  <a:cs typeface="Baloo 2" panose="03080502040302020200" pitchFamily="66" charset="0"/>
                </a:rPr>
                <a:t>Educationaly </a:t>
              </a:r>
            </a:p>
          </p:txBody>
        </p:sp>
        <p:sp>
          <p:nvSpPr>
            <p:cNvPr id="63" name="Graphic 1031">
              <a:extLst>
                <a:ext uri="{FF2B5EF4-FFF2-40B4-BE49-F238E27FC236}">
                  <a16:creationId xmlns:a16="http://schemas.microsoft.com/office/drawing/2014/main" id="{E02364B2-ACA6-4258-A0DA-2DEAEA20F365}"/>
                </a:ext>
              </a:extLst>
            </p:cNvPr>
            <p:cNvSpPr/>
            <p:nvPr/>
          </p:nvSpPr>
          <p:spPr>
            <a:xfrm>
              <a:off x="1037436" y="886986"/>
              <a:ext cx="299228" cy="52167"/>
            </a:xfrm>
            <a:custGeom>
              <a:avLst/>
              <a:gdLst>
                <a:gd name="connsiteX0" fmla="*/ 0 w 760911"/>
                <a:gd name="connsiteY0" fmla="*/ 132656 h 132655"/>
                <a:gd name="connsiteX1" fmla="*/ 174308 w 760911"/>
                <a:gd name="connsiteY1" fmla="*/ 50741 h 132655"/>
                <a:gd name="connsiteX2" fmla="*/ 361950 w 760911"/>
                <a:gd name="connsiteY2" fmla="*/ 6926 h 132655"/>
                <a:gd name="connsiteX3" fmla="*/ 747713 w 760911"/>
                <a:gd name="connsiteY3" fmla="*/ 42168 h 132655"/>
                <a:gd name="connsiteX4" fmla="*/ 760095 w 760911"/>
                <a:gd name="connsiteY4" fmla="*/ 65981 h 132655"/>
                <a:gd name="connsiteX5" fmla="*/ 736283 w 760911"/>
                <a:gd name="connsiteY5" fmla="*/ 78363 h 132655"/>
                <a:gd name="connsiteX6" fmla="*/ 735330 w 760911"/>
                <a:gd name="connsiteY6" fmla="*/ 78363 h 132655"/>
                <a:gd name="connsiteX7" fmla="*/ 363855 w 760911"/>
                <a:gd name="connsiteY7" fmla="*/ 26928 h 132655"/>
                <a:gd name="connsiteX8" fmla="*/ 177165 w 760911"/>
                <a:gd name="connsiteY8" fmla="*/ 60266 h 132655"/>
                <a:gd name="connsiteX9" fmla="*/ 0 w 760911"/>
                <a:gd name="connsiteY9" fmla="*/ 132656 h 132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0911" h="132655">
                  <a:moveTo>
                    <a:pt x="0" y="132656"/>
                  </a:moveTo>
                  <a:cubicBezTo>
                    <a:pt x="55245" y="99318"/>
                    <a:pt x="113348" y="71696"/>
                    <a:pt x="174308" y="50741"/>
                  </a:cubicBezTo>
                  <a:cubicBezTo>
                    <a:pt x="235268" y="29786"/>
                    <a:pt x="298133" y="14546"/>
                    <a:pt x="361950" y="6926"/>
                  </a:cubicBezTo>
                  <a:cubicBezTo>
                    <a:pt x="490538" y="-9267"/>
                    <a:pt x="622935" y="3116"/>
                    <a:pt x="747713" y="42168"/>
                  </a:cubicBezTo>
                  <a:cubicBezTo>
                    <a:pt x="758190" y="45026"/>
                    <a:pt x="762953" y="55503"/>
                    <a:pt x="760095" y="65981"/>
                  </a:cubicBezTo>
                  <a:cubicBezTo>
                    <a:pt x="757238" y="76458"/>
                    <a:pt x="746760" y="81221"/>
                    <a:pt x="736283" y="78363"/>
                  </a:cubicBezTo>
                  <a:cubicBezTo>
                    <a:pt x="736283" y="78363"/>
                    <a:pt x="735330" y="78363"/>
                    <a:pt x="735330" y="78363"/>
                  </a:cubicBezTo>
                  <a:cubicBezTo>
                    <a:pt x="617220" y="35501"/>
                    <a:pt x="490538" y="16451"/>
                    <a:pt x="363855" y="26928"/>
                  </a:cubicBezTo>
                  <a:cubicBezTo>
                    <a:pt x="300990" y="30738"/>
                    <a:pt x="238125" y="42168"/>
                    <a:pt x="177165" y="60266"/>
                  </a:cubicBezTo>
                  <a:cubicBezTo>
                    <a:pt x="115253" y="78363"/>
                    <a:pt x="56198" y="103128"/>
                    <a:pt x="0" y="132656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23543CDA-6BE1-4EAD-92B4-F696F644C915}"/>
              </a:ext>
            </a:extLst>
          </p:cNvPr>
          <p:cNvGrpSpPr/>
          <p:nvPr/>
        </p:nvGrpSpPr>
        <p:grpSpPr>
          <a:xfrm>
            <a:off x="8758582" y="1737657"/>
            <a:ext cx="510276" cy="510276"/>
            <a:chOff x="5969945" y="3395549"/>
            <a:chExt cx="510276" cy="510276"/>
          </a:xfrm>
        </p:grpSpPr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8DF6A06C-803B-412C-A072-135167A359EE}"/>
                </a:ext>
              </a:extLst>
            </p:cNvPr>
            <p:cNvSpPr/>
            <p:nvPr/>
          </p:nvSpPr>
          <p:spPr>
            <a:xfrm>
              <a:off x="5969945" y="3395549"/>
              <a:ext cx="510276" cy="510276"/>
            </a:xfrm>
            <a:prstGeom prst="ellipse">
              <a:avLst/>
            </a:prstGeom>
            <a:solidFill>
              <a:schemeClr val="accent4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0" name="Graphic 111" descr="Female Profile">
              <a:extLst>
                <a:ext uri="{FF2B5EF4-FFF2-40B4-BE49-F238E27FC236}">
                  <a16:creationId xmlns:a16="http://schemas.microsoft.com/office/drawing/2014/main" id="{0530D959-BA92-4F53-AACF-9ED1B7E575DF}"/>
                </a:ext>
              </a:extLst>
            </p:cNvPr>
            <p:cNvGrpSpPr/>
            <p:nvPr/>
          </p:nvGrpSpPr>
          <p:grpSpPr>
            <a:xfrm>
              <a:off x="6113620" y="3539225"/>
              <a:ext cx="222928" cy="222926"/>
              <a:chOff x="5788800" y="3121800"/>
              <a:chExt cx="914400" cy="914400"/>
            </a:xfrm>
            <a:solidFill>
              <a:schemeClr val="bg1"/>
            </a:solidFill>
          </p:grpSpPr>
          <p:sp>
            <p:nvSpPr>
              <p:cNvPr id="81" name="Freeform: Shape 80">
                <a:extLst>
                  <a:ext uri="{FF2B5EF4-FFF2-40B4-BE49-F238E27FC236}">
                    <a16:creationId xmlns:a16="http://schemas.microsoft.com/office/drawing/2014/main" id="{F5557A6B-CE5D-41B2-8F66-C131DC8260BF}"/>
                  </a:ext>
                </a:extLst>
              </p:cNvPr>
              <p:cNvSpPr/>
              <p:nvPr/>
            </p:nvSpPr>
            <p:spPr>
              <a:xfrm>
                <a:off x="5941200" y="3598050"/>
                <a:ext cx="609600" cy="304800"/>
              </a:xfrm>
              <a:custGeom>
                <a:avLst/>
                <a:gdLst>
                  <a:gd name="connsiteX0" fmla="*/ 609600 w 609600"/>
                  <a:gd name="connsiteY0" fmla="*/ 152400 h 304800"/>
                  <a:gd name="connsiteX1" fmla="*/ 579120 w 609600"/>
                  <a:gd name="connsiteY1" fmla="*/ 91440 h 304800"/>
                  <a:gd name="connsiteX2" fmla="*/ 430530 w 609600"/>
                  <a:gd name="connsiteY2" fmla="*/ 19050 h 304800"/>
                  <a:gd name="connsiteX3" fmla="*/ 304800 w 609600"/>
                  <a:gd name="connsiteY3" fmla="*/ 0 h 304800"/>
                  <a:gd name="connsiteX4" fmla="*/ 179070 w 609600"/>
                  <a:gd name="connsiteY4" fmla="*/ 19050 h 304800"/>
                  <a:gd name="connsiteX5" fmla="*/ 30480 w 609600"/>
                  <a:gd name="connsiteY5" fmla="*/ 91440 h 304800"/>
                  <a:gd name="connsiteX6" fmla="*/ 0 w 609600"/>
                  <a:gd name="connsiteY6" fmla="*/ 152400 h 304800"/>
                  <a:gd name="connsiteX7" fmla="*/ 0 w 609600"/>
                  <a:gd name="connsiteY7" fmla="*/ 304800 h 304800"/>
                  <a:gd name="connsiteX8" fmla="*/ 609600 w 609600"/>
                  <a:gd name="connsiteY8" fmla="*/ 304800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9600" h="304800">
                    <a:moveTo>
                      <a:pt x="609600" y="152400"/>
                    </a:moveTo>
                    <a:cubicBezTo>
                      <a:pt x="609103" y="128536"/>
                      <a:pt x="597913" y="106157"/>
                      <a:pt x="579120" y="91440"/>
                    </a:cubicBezTo>
                    <a:cubicBezTo>
                      <a:pt x="537210" y="57150"/>
                      <a:pt x="483870" y="34290"/>
                      <a:pt x="430530" y="19050"/>
                    </a:cubicBezTo>
                    <a:cubicBezTo>
                      <a:pt x="389779" y="6575"/>
                      <a:pt x="347417" y="157"/>
                      <a:pt x="304800" y="0"/>
                    </a:cubicBezTo>
                    <a:cubicBezTo>
                      <a:pt x="262230" y="734"/>
                      <a:pt x="219947" y="7141"/>
                      <a:pt x="179070" y="19050"/>
                    </a:cubicBezTo>
                    <a:cubicBezTo>
                      <a:pt x="125800" y="34595"/>
                      <a:pt x="75555" y="59073"/>
                      <a:pt x="30480" y="91440"/>
                    </a:cubicBezTo>
                    <a:cubicBezTo>
                      <a:pt x="11687" y="106157"/>
                      <a:pt x="497" y="128536"/>
                      <a:pt x="0" y="152400"/>
                    </a:cubicBezTo>
                    <a:lnTo>
                      <a:pt x="0" y="304800"/>
                    </a:lnTo>
                    <a:lnTo>
                      <a:pt x="609600" y="30480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2" name="Freeform: Shape 81">
                <a:extLst>
                  <a:ext uri="{FF2B5EF4-FFF2-40B4-BE49-F238E27FC236}">
                    <a16:creationId xmlns:a16="http://schemas.microsoft.com/office/drawing/2014/main" id="{7D28F8C2-11DB-4FBB-9D5D-773C701D089C}"/>
                  </a:ext>
                </a:extLst>
              </p:cNvPr>
              <p:cNvSpPr/>
              <p:nvPr/>
            </p:nvSpPr>
            <p:spPr>
              <a:xfrm>
                <a:off x="6050832" y="3193374"/>
                <a:ext cx="394239" cy="410359"/>
              </a:xfrm>
              <a:custGeom>
                <a:avLst/>
                <a:gdLst>
                  <a:gd name="connsiteX0" fmla="*/ 358140 w 394239"/>
                  <a:gd name="connsiteY0" fmla="*/ 324666 h 410359"/>
                  <a:gd name="connsiteX1" fmla="*/ 383191 w 394239"/>
                  <a:gd name="connsiteY1" fmla="*/ 144262 h 410359"/>
                  <a:gd name="connsiteX2" fmla="*/ 343567 w 394239"/>
                  <a:gd name="connsiteY2" fmla="*/ 59680 h 410359"/>
                  <a:gd name="connsiteX3" fmla="*/ 294132 w 394239"/>
                  <a:gd name="connsiteY3" fmla="*/ 59013 h 410359"/>
                  <a:gd name="connsiteX4" fmla="*/ 216694 w 394239"/>
                  <a:gd name="connsiteY4" fmla="*/ 6721 h 410359"/>
                  <a:gd name="connsiteX5" fmla="*/ 71342 w 394239"/>
                  <a:gd name="connsiteY5" fmla="*/ 25295 h 410359"/>
                  <a:gd name="connsiteX6" fmla="*/ 15811 w 394239"/>
                  <a:gd name="connsiteY6" fmla="*/ 165408 h 410359"/>
                  <a:gd name="connsiteX7" fmla="*/ 21145 w 394239"/>
                  <a:gd name="connsiteY7" fmla="*/ 355908 h 410359"/>
                  <a:gd name="connsiteX8" fmla="*/ 0 w 394239"/>
                  <a:gd name="connsiteY8" fmla="*/ 408771 h 410359"/>
                  <a:gd name="connsiteX9" fmla="*/ 89059 w 394239"/>
                  <a:gd name="connsiteY9" fmla="*/ 399246 h 410359"/>
                  <a:gd name="connsiteX10" fmla="*/ 134588 w 394239"/>
                  <a:gd name="connsiteY10" fmla="*/ 363432 h 410359"/>
                  <a:gd name="connsiteX11" fmla="*/ 38005 w 394239"/>
                  <a:gd name="connsiteY11" fmla="*/ 243989 h 410359"/>
                  <a:gd name="connsiteX12" fmla="*/ 41719 w 394239"/>
                  <a:gd name="connsiteY12" fmla="*/ 192744 h 410359"/>
                  <a:gd name="connsiteX13" fmla="*/ 93155 w 394239"/>
                  <a:gd name="connsiteY13" fmla="*/ 175695 h 410359"/>
                  <a:gd name="connsiteX14" fmla="*/ 188976 w 394239"/>
                  <a:gd name="connsiteY14" fmla="*/ 148739 h 410359"/>
                  <a:gd name="connsiteX15" fmla="*/ 283464 w 394239"/>
                  <a:gd name="connsiteY15" fmla="*/ 83969 h 410359"/>
                  <a:gd name="connsiteX16" fmla="*/ 296934 w 394239"/>
                  <a:gd name="connsiteY16" fmla="*/ 84072 h 410359"/>
                  <a:gd name="connsiteX17" fmla="*/ 299561 w 394239"/>
                  <a:gd name="connsiteY17" fmla="*/ 89303 h 410359"/>
                  <a:gd name="connsiteX18" fmla="*/ 315563 w 394239"/>
                  <a:gd name="connsiteY18" fmla="*/ 133499 h 410359"/>
                  <a:gd name="connsiteX19" fmla="*/ 329660 w 394239"/>
                  <a:gd name="connsiteY19" fmla="*/ 145881 h 410359"/>
                  <a:gd name="connsiteX20" fmla="*/ 345662 w 394239"/>
                  <a:gd name="connsiteY20" fmla="*/ 160836 h 410359"/>
                  <a:gd name="connsiteX21" fmla="*/ 357092 w 394239"/>
                  <a:gd name="connsiteY21" fmla="*/ 204079 h 410359"/>
                  <a:gd name="connsiteX22" fmla="*/ 251555 w 394239"/>
                  <a:gd name="connsiteY22" fmla="*/ 364290 h 410359"/>
                  <a:gd name="connsiteX23" fmla="*/ 296609 w 394239"/>
                  <a:gd name="connsiteY23" fmla="*/ 400485 h 410359"/>
                  <a:gd name="connsiteX24" fmla="*/ 394240 w 394239"/>
                  <a:gd name="connsiteY24" fmla="*/ 392579 h 410359"/>
                  <a:gd name="connsiteX25" fmla="*/ 358140 w 394239"/>
                  <a:gd name="connsiteY25" fmla="*/ 324666 h 4103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94239" h="410359">
                    <a:moveTo>
                      <a:pt x="358140" y="324666"/>
                    </a:moveTo>
                    <a:cubicBezTo>
                      <a:pt x="349377" y="290376"/>
                      <a:pt x="382905" y="204651"/>
                      <a:pt x="383191" y="144262"/>
                    </a:cubicBezTo>
                    <a:cubicBezTo>
                      <a:pt x="383191" y="95970"/>
                      <a:pt x="369475" y="74349"/>
                      <a:pt x="343567" y="59680"/>
                    </a:cubicBezTo>
                    <a:cubicBezTo>
                      <a:pt x="328612" y="51203"/>
                      <a:pt x="294132" y="59013"/>
                      <a:pt x="294132" y="59013"/>
                    </a:cubicBezTo>
                    <a:cubicBezTo>
                      <a:pt x="294132" y="59013"/>
                      <a:pt x="276320" y="25295"/>
                      <a:pt x="216694" y="6721"/>
                    </a:cubicBezTo>
                    <a:cubicBezTo>
                      <a:pt x="167698" y="-6618"/>
                      <a:pt x="115410" y="63"/>
                      <a:pt x="71342" y="25295"/>
                    </a:cubicBezTo>
                    <a:cubicBezTo>
                      <a:pt x="34480" y="49107"/>
                      <a:pt x="16669" y="75301"/>
                      <a:pt x="15811" y="165408"/>
                    </a:cubicBezTo>
                    <a:cubicBezTo>
                      <a:pt x="15049" y="247989"/>
                      <a:pt x="26384" y="321332"/>
                      <a:pt x="21145" y="355908"/>
                    </a:cubicBezTo>
                    <a:cubicBezTo>
                      <a:pt x="18730" y="375046"/>
                      <a:pt x="11450" y="393247"/>
                      <a:pt x="0" y="408771"/>
                    </a:cubicBezTo>
                    <a:cubicBezTo>
                      <a:pt x="0" y="408771"/>
                      <a:pt x="57150" y="416106"/>
                      <a:pt x="89059" y="399246"/>
                    </a:cubicBezTo>
                    <a:cubicBezTo>
                      <a:pt x="105116" y="388473"/>
                      <a:pt x="120336" y="376501"/>
                      <a:pt x="134588" y="363432"/>
                    </a:cubicBezTo>
                    <a:cubicBezTo>
                      <a:pt x="85704" y="340633"/>
                      <a:pt x="50068" y="296562"/>
                      <a:pt x="38005" y="243989"/>
                    </a:cubicBezTo>
                    <a:cubicBezTo>
                      <a:pt x="36767" y="239417"/>
                      <a:pt x="28480" y="209508"/>
                      <a:pt x="41719" y="192744"/>
                    </a:cubicBezTo>
                    <a:cubicBezTo>
                      <a:pt x="48959" y="183219"/>
                      <a:pt x="65532" y="180552"/>
                      <a:pt x="93155" y="175695"/>
                    </a:cubicBezTo>
                    <a:cubicBezTo>
                      <a:pt x="126220" y="171339"/>
                      <a:pt x="158489" y="162262"/>
                      <a:pt x="188976" y="148739"/>
                    </a:cubicBezTo>
                    <a:cubicBezTo>
                      <a:pt x="223247" y="131505"/>
                      <a:pt x="255030" y="109718"/>
                      <a:pt x="283464" y="83969"/>
                    </a:cubicBezTo>
                    <a:cubicBezTo>
                      <a:pt x="287212" y="80278"/>
                      <a:pt x="293242" y="80324"/>
                      <a:pt x="296934" y="84072"/>
                    </a:cubicBezTo>
                    <a:cubicBezTo>
                      <a:pt x="298337" y="85497"/>
                      <a:pt x="299256" y="87326"/>
                      <a:pt x="299561" y="89303"/>
                    </a:cubicBezTo>
                    <a:cubicBezTo>
                      <a:pt x="301829" y="104972"/>
                      <a:pt x="307275" y="120011"/>
                      <a:pt x="315563" y="133499"/>
                    </a:cubicBezTo>
                    <a:cubicBezTo>
                      <a:pt x="319446" y="138473"/>
                      <a:pt x="324227" y="142673"/>
                      <a:pt x="329660" y="145881"/>
                    </a:cubicBezTo>
                    <a:cubicBezTo>
                      <a:pt x="335993" y="149676"/>
                      <a:pt x="341448" y="154773"/>
                      <a:pt x="345662" y="160836"/>
                    </a:cubicBezTo>
                    <a:cubicBezTo>
                      <a:pt x="352540" y="174259"/>
                      <a:pt x="356439" y="189010"/>
                      <a:pt x="357092" y="204079"/>
                    </a:cubicBezTo>
                    <a:cubicBezTo>
                      <a:pt x="356469" y="273587"/>
                      <a:pt x="315172" y="336279"/>
                      <a:pt x="251555" y="364290"/>
                    </a:cubicBezTo>
                    <a:cubicBezTo>
                      <a:pt x="263557" y="374862"/>
                      <a:pt x="279273" y="387912"/>
                      <a:pt x="296609" y="400485"/>
                    </a:cubicBezTo>
                    <a:cubicBezTo>
                      <a:pt x="325184" y="421154"/>
                      <a:pt x="394240" y="392579"/>
                      <a:pt x="394240" y="392579"/>
                    </a:cubicBezTo>
                    <a:cubicBezTo>
                      <a:pt x="394240" y="392579"/>
                      <a:pt x="371951" y="379244"/>
                      <a:pt x="358140" y="32466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3" name="Freeform: Shape 82">
                <a:extLst>
                  <a:ext uri="{FF2B5EF4-FFF2-40B4-BE49-F238E27FC236}">
                    <a16:creationId xmlns:a16="http://schemas.microsoft.com/office/drawing/2014/main" id="{0BF9D7F4-DACD-4A9D-AD75-68BEE4BCB6B1}"/>
                  </a:ext>
                </a:extLst>
              </p:cNvPr>
              <p:cNvSpPr/>
              <p:nvPr/>
            </p:nvSpPr>
            <p:spPr>
              <a:xfrm>
                <a:off x="6103950" y="3302108"/>
                <a:ext cx="284924" cy="248316"/>
              </a:xfrm>
              <a:custGeom>
                <a:avLst/>
                <a:gdLst>
                  <a:gd name="connsiteX0" fmla="*/ 284924 w 284924"/>
                  <a:gd name="connsiteY0" fmla="*/ 95917 h 248316"/>
                  <a:gd name="connsiteX1" fmla="*/ 276733 w 284924"/>
                  <a:gd name="connsiteY1" fmla="*/ 62675 h 248316"/>
                  <a:gd name="connsiteX2" fmla="*/ 266065 w 284924"/>
                  <a:gd name="connsiteY2" fmla="*/ 53150 h 248316"/>
                  <a:gd name="connsiteX3" fmla="*/ 247015 w 284924"/>
                  <a:gd name="connsiteY3" fmla="*/ 36481 h 248316"/>
                  <a:gd name="connsiteX4" fmla="*/ 230727 w 284924"/>
                  <a:gd name="connsiteY4" fmla="*/ 0 h 248316"/>
                  <a:gd name="connsiteX5" fmla="*/ 144050 w 284924"/>
                  <a:gd name="connsiteY5" fmla="*/ 57150 h 248316"/>
                  <a:gd name="connsiteX6" fmla="*/ 42894 w 284924"/>
                  <a:gd name="connsiteY6" fmla="*/ 85725 h 248316"/>
                  <a:gd name="connsiteX7" fmla="*/ 3270 w 284924"/>
                  <a:gd name="connsiteY7" fmla="*/ 95726 h 248316"/>
                  <a:gd name="connsiteX8" fmla="*/ 3270 w 284924"/>
                  <a:gd name="connsiteY8" fmla="*/ 130112 h 248316"/>
                  <a:gd name="connsiteX9" fmla="*/ 142049 w 284924"/>
                  <a:gd name="connsiteY9" fmla="*/ 248317 h 248316"/>
                  <a:gd name="connsiteX10" fmla="*/ 284924 w 284924"/>
                  <a:gd name="connsiteY10" fmla="*/ 95917 h 2483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84924" h="248316">
                    <a:moveTo>
                      <a:pt x="284924" y="95917"/>
                    </a:moveTo>
                    <a:cubicBezTo>
                      <a:pt x="284416" y="84404"/>
                      <a:pt x="281632" y="73105"/>
                      <a:pt x="276733" y="62675"/>
                    </a:cubicBezTo>
                    <a:cubicBezTo>
                      <a:pt x="273943" y="58733"/>
                      <a:pt x="270296" y="55476"/>
                      <a:pt x="266065" y="53150"/>
                    </a:cubicBezTo>
                    <a:cubicBezTo>
                      <a:pt x="258780" y="48761"/>
                      <a:pt x="252331" y="43119"/>
                      <a:pt x="247015" y="36481"/>
                    </a:cubicBezTo>
                    <a:cubicBezTo>
                      <a:pt x="239351" y="25447"/>
                      <a:pt x="233826" y="13072"/>
                      <a:pt x="230727" y="0"/>
                    </a:cubicBezTo>
                    <a:cubicBezTo>
                      <a:pt x="204134" y="22328"/>
                      <a:pt x="175049" y="41504"/>
                      <a:pt x="144050" y="57150"/>
                    </a:cubicBezTo>
                    <a:cubicBezTo>
                      <a:pt x="111871" y="71464"/>
                      <a:pt x="77806" y="81087"/>
                      <a:pt x="42894" y="85725"/>
                    </a:cubicBezTo>
                    <a:cubicBezTo>
                      <a:pt x="26797" y="88582"/>
                      <a:pt x="6699" y="92107"/>
                      <a:pt x="3270" y="95726"/>
                    </a:cubicBezTo>
                    <a:cubicBezTo>
                      <a:pt x="-2445" y="103156"/>
                      <a:pt x="508" y="122111"/>
                      <a:pt x="3270" y="130112"/>
                    </a:cubicBezTo>
                    <a:cubicBezTo>
                      <a:pt x="19558" y="198787"/>
                      <a:pt x="77851" y="248317"/>
                      <a:pt x="142049" y="248317"/>
                    </a:cubicBezTo>
                    <a:cubicBezTo>
                      <a:pt x="218249" y="248317"/>
                      <a:pt x="284924" y="177070"/>
                      <a:pt x="284924" y="959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795645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44EAE8C-C161-4156-B21F-55DFE40C96BF}"/>
              </a:ext>
            </a:extLst>
          </p:cNvPr>
          <p:cNvSpPr txBox="1"/>
          <p:nvPr/>
        </p:nvSpPr>
        <p:spPr>
          <a:xfrm>
            <a:off x="958082" y="4278909"/>
            <a:ext cx="271584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Roboto Slab" pitchFamily="2" charset="0"/>
                <a:ea typeface="Roboto Slab" pitchFamily="2" charset="0"/>
                <a:cs typeface="Baloo 2" panose="03080502040302020200" pitchFamily="66" charset="0"/>
              </a:rPr>
              <a:t>Student </a:t>
            </a:r>
            <a:r>
              <a:rPr lang="en-US" sz="4000" dirty="0">
                <a:latin typeface="Roboto Slab Medium" pitchFamily="2" charset="0"/>
                <a:ea typeface="Roboto Slab Medium" pitchFamily="2" charset="0"/>
                <a:cs typeface="Baloo 2" panose="03080502040302020200" pitchFamily="66" charset="0"/>
              </a:rPr>
              <a:t>Projects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5D23DB6-8AEC-4A6D-87B3-F083EAE90D3F}"/>
              </a:ext>
            </a:extLst>
          </p:cNvPr>
          <p:cNvSpPr txBox="1"/>
          <p:nvPr/>
        </p:nvSpPr>
        <p:spPr>
          <a:xfrm>
            <a:off x="7470006" y="1938304"/>
            <a:ext cx="3100476" cy="825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et dolore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aliqua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6813653-664A-4DC0-8749-0695EF660F8A}"/>
              </a:ext>
            </a:extLst>
          </p:cNvPr>
          <p:cNvSpPr txBox="1"/>
          <p:nvPr/>
        </p:nvSpPr>
        <p:spPr>
          <a:xfrm>
            <a:off x="7470006" y="1377981"/>
            <a:ext cx="1277754" cy="330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>
                <a:latin typeface="Roboto Slab Medium" pitchFamily="2" charset="0"/>
                <a:ea typeface="Roboto Slab Medium" pitchFamily="2" charset="0"/>
              </a:rPr>
              <a:t>Project N</a:t>
            </a:r>
            <a:r>
              <a:rPr lang="en-US" sz="1400" baseline="30000">
                <a:latin typeface="Roboto Slab Medium" pitchFamily="2" charset="0"/>
                <a:ea typeface="Roboto Slab Medium" pitchFamily="2" charset="0"/>
              </a:rPr>
              <a:t>o</a:t>
            </a:r>
            <a:r>
              <a:rPr lang="en-US" sz="1400">
                <a:latin typeface="Roboto Slab Medium" pitchFamily="2" charset="0"/>
                <a:ea typeface="Roboto Slab Medium" pitchFamily="2" charset="0"/>
              </a:rPr>
              <a:t>02</a:t>
            </a:r>
            <a:endParaRPr lang="en-US" sz="1400" baseline="30000">
              <a:latin typeface="Roboto Slab Medium" pitchFamily="2" charset="0"/>
              <a:ea typeface="Roboto Slab Medium" pitchFamily="2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A5EA3BF-3DBB-4EA3-98D0-74B6A5B939A8}"/>
              </a:ext>
            </a:extLst>
          </p:cNvPr>
          <p:cNvSpPr txBox="1"/>
          <p:nvPr/>
        </p:nvSpPr>
        <p:spPr>
          <a:xfrm>
            <a:off x="8069219" y="1664633"/>
            <a:ext cx="821507" cy="279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>
                <a:solidFill>
                  <a:schemeClr val="tx1">
                    <a:lumMod val="65000"/>
                    <a:lumOff val="35000"/>
                  </a:schemeClr>
                </a:solidFill>
                <a:latin typeface="Roboto Slab" pitchFamily="2" charset="0"/>
                <a:ea typeface="Roboto Slab" pitchFamily="2" charset="0"/>
              </a:rPr>
              <a:t>/ 2022</a:t>
            </a:r>
            <a:endParaRPr lang="en-US" sz="1100" baseline="30000">
              <a:solidFill>
                <a:schemeClr val="tx1">
                  <a:lumMod val="65000"/>
                  <a:lumOff val="35000"/>
                </a:schemeClr>
              </a:solidFill>
              <a:latin typeface="Roboto Slab" pitchFamily="2" charset="0"/>
              <a:ea typeface="Roboto Slab" pitchFamily="2" charset="0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8537E23-6946-4CE4-9E8D-EB8FC62053DB}"/>
              </a:ext>
            </a:extLst>
          </p:cNvPr>
          <p:cNvCxnSpPr>
            <a:cxnSpLocks/>
          </p:cNvCxnSpPr>
          <p:nvPr/>
        </p:nvCxnSpPr>
        <p:spPr>
          <a:xfrm>
            <a:off x="7574240" y="1814564"/>
            <a:ext cx="488846" cy="0"/>
          </a:xfrm>
          <a:prstGeom prst="line">
            <a:avLst/>
          </a:prstGeom>
          <a:ln w="127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Group 33">
            <a:extLst>
              <a:ext uri="{FF2B5EF4-FFF2-40B4-BE49-F238E27FC236}">
                <a16:creationId xmlns:a16="http://schemas.microsoft.com/office/drawing/2014/main" id="{B89E79C3-E3AB-45E3-8893-99E16EB5D561}"/>
              </a:ext>
            </a:extLst>
          </p:cNvPr>
          <p:cNvGrpSpPr/>
          <p:nvPr/>
        </p:nvGrpSpPr>
        <p:grpSpPr>
          <a:xfrm>
            <a:off x="4096619" y="4278909"/>
            <a:ext cx="1999381" cy="1391954"/>
            <a:chOff x="4032797" y="4393743"/>
            <a:chExt cx="1999381" cy="1391954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8B47F18-7E8B-4465-B127-4B66D27C90F9}"/>
                </a:ext>
              </a:extLst>
            </p:cNvPr>
            <p:cNvSpPr txBox="1"/>
            <p:nvPr/>
          </p:nvSpPr>
          <p:spPr>
            <a:xfrm>
              <a:off x="4032797" y="4959830"/>
              <a:ext cx="1999381" cy="8258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rPr>
                <a:t>Lorem ipsum dolor sit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rPr>
                <a:t>amet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rPr>
                <a:t>,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rPr>
                <a:t>consectetur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rPr>
                <a:t>adipiscing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rPr>
                <a:t>elit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rPr>
                <a:t>, sed do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rPr>
                <a:t>eiusmod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rPr>
                <a:t>tempor</a:t>
              </a:r>
              <a:endParaRPr lang="en-US" sz="11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C61198A5-6D2E-42BF-B2E6-389DD16EE355}"/>
                </a:ext>
              </a:extLst>
            </p:cNvPr>
            <p:cNvSpPr txBox="1"/>
            <p:nvPr/>
          </p:nvSpPr>
          <p:spPr>
            <a:xfrm>
              <a:off x="4032797" y="4393743"/>
              <a:ext cx="1277754" cy="3305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400">
                  <a:latin typeface="Roboto Slab Medium" pitchFamily="2" charset="0"/>
                  <a:ea typeface="Roboto Slab Medium" pitchFamily="2" charset="0"/>
                </a:rPr>
                <a:t>Project N</a:t>
              </a:r>
              <a:r>
                <a:rPr lang="en-US" sz="1400" baseline="30000">
                  <a:latin typeface="Roboto Slab Medium" pitchFamily="2" charset="0"/>
                  <a:ea typeface="Roboto Slab Medium" pitchFamily="2" charset="0"/>
                </a:rPr>
                <a:t>o</a:t>
              </a:r>
              <a:r>
                <a:rPr lang="en-US" sz="1400">
                  <a:latin typeface="Roboto Slab Medium" pitchFamily="2" charset="0"/>
                  <a:ea typeface="Roboto Slab Medium" pitchFamily="2" charset="0"/>
                </a:rPr>
                <a:t>01</a:t>
              </a:r>
              <a:endParaRPr lang="en-US" sz="1400" baseline="30000">
                <a:latin typeface="Roboto Slab Medium" pitchFamily="2" charset="0"/>
                <a:ea typeface="Roboto Slab Medium" pitchFamily="2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A9C44A13-C42A-460C-8F96-8FF988155EAD}"/>
                </a:ext>
              </a:extLst>
            </p:cNvPr>
            <p:cNvSpPr txBox="1"/>
            <p:nvPr/>
          </p:nvSpPr>
          <p:spPr>
            <a:xfrm>
              <a:off x="4632010" y="4680395"/>
              <a:ext cx="821507" cy="2794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10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 Slab" pitchFamily="2" charset="0"/>
                  <a:ea typeface="Roboto Slab" pitchFamily="2" charset="0"/>
                </a:rPr>
                <a:t>/ 2022</a:t>
              </a:r>
              <a:endParaRPr lang="en-US" sz="1100" baseline="30000">
                <a:solidFill>
                  <a:schemeClr val="tx1">
                    <a:lumMod val="65000"/>
                    <a:lumOff val="35000"/>
                  </a:schemeClr>
                </a:solidFill>
                <a:latin typeface="Roboto Slab" pitchFamily="2" charset="0"/>
                <a:ea typeface="Roboto Slab" pitchFamily="2" charset="0"/>
              </a:endParaRPr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5F51972B-0F88-4EE6-BDA2-6F8F65CB5D1D}"/>
                </a:ext>
              </a:extLst>
            </p:cNvPr>
            <p:cNvCxnSpPr>
              <a:cxnSpLocks/>
            </p:cNvCxnSpPr>
            <p:nvPr/>
          </p:nvCxnSpPr>
          <p:spPr>
            <a:xfrm>
              <a:off x="4137031" y="4830326"/>
              <a:ext cx="488846" cy="0"/>
            </a:xfrm>
            <a:prstGeom prst="line">
              <a:avLst/>
            </a:prstGeom>
            <a:ln w="127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9267395-3EC2-7E47-AFD1-18DF74359FD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F205A85-401C-FE4A-AD5E-1F48624634F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562DF3D-D169-AD41-ABA9-C2D61ABFF87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20270707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6BA8C45-E28D-4EC0-82F9-89927CB5C826}"/>
              </a:ext>
            </a:extLst>
          </p:cNvPr>
          <p:cNvSpPr txBox="1"/>
          <p:nvPr/>
        </p:nvSpPr>
        <p:spPr>
          <a:xfrm rot="16200000">
            <a:off x="-145073" y="4033208"/>
            <a:ext cx="271584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Baloo 2" panose="03080502040302020200" pitchFamily="66" charset="0"/>
              </a:rPr>
              <a:t>Student </a:t>
            </a:r>
            <a:r>
              <a:rPr lang="en-US" sz="4000" dirty="0">
                <a:solidFill>
                  <a:schemeClr val="bg1"/>
                </a:solidFill>
                <a:latin typeface="Roboto Slab Medium" pitchFamily="2" charset="0"/>
                <a:ea typeface="Roboto Slab Medium" pitchFamily="2" charset="0"/>
                <a:cs typeface="Baloo 2" panose="03080502040302020200" pitchFamily="66" charset="0"/>
              </a:rPr>
              <a:t>Projects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F5F35F8-0F1D-4D36-98B9-CC6E57D1D0F2}"/>
              </a:ext>
            </a:extLst>
          </p:cNvPr>
          <p:cNvCxnSpPr>
            <a:cxnSpLocks/>
          </p:cNvCxnSpPr>
          <p:nvPr/>
        </p:nvCxnSpPr>
        <p:spPr>
          <a:xfrm>
            <a:off x="1212850" y="1153244"/>
            <a:ext cx="0" cy="226696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B407089-E7DA-4529-BA14-BB59BD6FA158}"/>
              </a:ext>
            </a:extLst>
          </p:cNvPr>
          <p:cNvGrpSpPr/>
          <p:nvPr/>
        </p:nvGrpSpPr>
        <p:grpSpPr>
          <a:xfrm>
            <a:off x="7261975" y="852785"/>
            <a:ext cx="3100476" cy="1466099"/>
            <a:chOff x="7009843" y="732057"/>
            <a:chExt cx="3100476" cy="1466099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10F08B4-D1BA-4F01-BA7D-F29A95861D70}"/>
                </a:ext>
              </a:extLst>
            </p:cNvPr>
            <p:cNvSpPr txBox="1"/>
            <p:nvPr/>
          </p:nvSpPr>
          <p:spPr>
            <a:xfrm>
              <a:off x="7009843" y="1032516"/>
              <a:ext cx="3100476" cy="8476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400" dirty="0">
                  <a:latin typeface="Roboto Slab" pitchFamily="2" charset="0"/>
                  <a:ea typeface="Roboto Slab" pitchFamily="2" charset="0"/>
                </a:rPr>
                <a:t>Lorem ipsum dolor sit </a:t>
              </a:r>
              <a:r>
                <a:rPr lang="en-US" sz="1400" dirty="0" err="1">
                  <a:latin typeface="Roboto Slab" pitchFamily="2" charset="0"/>
                  <a:ea typeface="Roboto Slab" pitchFamily="2" charset="0"/>
                </a:rPr>
                <a:t>amet</a:t>
              </a:r>
              <a:r>
                <a:rPr lang="en-US" sz="1400" dirty="0">
                  <a:latin typeface="Roboto Slab" pitchFamily="2" charset="0"/>
                  <a:ea typeface="Roboto Slab" pitchFamily="2" charset="0"/>
                </a:rPr>
                <a:t>, </a:t>
              </a:r>
              <a:r>
                <a:rPr lang="en-US" sz="1400" dirty="0" err="1">
                  <a:latin typeface="Roboto Slab" pitchFamily="2" charset="0"/>
                  <a:ea typeface="Roboto Slab" pitchFamily="2" charset="0"/>
                </a:rPr>
                <a:t>consectetur</a:t>
              </a:r>
              <a:r>
                <a:rPr lang="en-US" sz="1400" dirty="0">
                  <a:latin typeface="Roboto Slab" pitchFamily="2" charset="0"/>
                  <a:ea typeface="Roboto Slab" pitchFamily="2" charset="0"/>
                </a:rPr>
                <a:t> </a:t>
              </a:r>
              <a:r>
                <a:rPr lang="en-US" sz="1400" dirty="0" err="1">
                  <a:latin typeface="Roboto Slab" pitchFamily="2" charset="0"/>
                  <a:ea typeface="Roboto Slab" pitchFamily="2" charset="0"/>
                </a:rPr>
                <a:t>adipiscing</a:t>
              </a:r>
              <a:r>
                <a:rPr lang="en-US" sz="1400" dirty="0">
                  <a:latin typeface="Roboto Slab" pitchFamily="2" charset="0"/>
                  <a:ea typeface="Roboto Slab" pitchFamily="2" charset="0"/>
                </a:rPr>
                <a:t> </a:t>
              </a:r>
              <a:r>
                <a:rPr lang="en-US" sz="1400" dirty="0" err="1">
                  <a:latin typeface="Roboto Slab" pitchFamily="2" charset="0"/>
                  <a:ea typeface="Roboto Slab" pitchFamily="2" charset="0"/>
                </a:rPr>
                <a:t>elit</a:t>
              </a:r>
              <a:r>
                <a:rPr lang="en-US" sz="1400" dirty="0">
                  <a:latin typeface="Roboto Slab" pitchFamily="2" charset="0"/>
                  <a:ea typeface="Roboto Slab" pitchFamily="2" charset="0"/>
                </a:rPr>
                <a:t>, sed do </a:t>
              </a:r>
              <a:r>
                <a:rPr lang="en-US" sz="1400" b="1" dirty="0" err="1">
                  <a:latin typeface="Roboto Slab" pitchFamily="2" charset="0"/>
                  <a:ea typeface="Roboto Slab" pitchFamily="2" charset="0"/>
                </a:rPr>
                <a:t>eiusmod</a:t>
              </a:r>
              <a:r>
                <a:rPr lang="en-US" sz="1400" b="1" dirty="0">
                  <a:latin typeface="Roboto Slab" pitchFamily="2" charset="0"/>
                  <a:ea typeface="Roboto Slab" pitchFamily="2" charset="0"/>
                </a:rPr>
                <a:t> </a:t>
              </a:r>
              <a:r>
                <a:rPr lang="en-US" sz="1400" b="1" dirty="0" err="1">
                  <a:latin typeface="Roboto Slab" pitchFamily="2" charset="0"/>
                  <a:ea typeface="Roboto Slab" pitchFamily="2" charset="0"/>
                </a:rPr>
                <a:t>tempor</a:t>
              </a:r>
              <a:r>
                <a:rPr lang="en-US" sz="1400" b="1" dirty="0">
                  <a:latin typeface="Roboto Slab" pitchFamily="2" charset="0"/>
                  <a:ea typeface="Roboto Slab" pitchFamily="2" charset="0"/>
                </a:rPr>
                <a:t> </a:t>
              </a:r>
              <a:r>
                <a:rPr lang="en-US" sz="1400" b="1" dirty="0" err="1">
                  <a:latin typeface="Roboto Slab" pitchFamily="2" charset="0"/>
                  <a:ea typeface="Roboto Slab" pitchFamily="2" charset="0"/>
                </a:rPr>
                <a:t>incididunt</a:t>
              </a:r>
              <a:r>
                <a:rPr lang="en-US" sz="1400" b="1" dirty="0">
                  <a:latin typeface="Roboto Slab" pitchFamily="2" charset="0"/>
                  <a:ea typeface="Roboto Slab" pitchFamily="2" charset="0"/>
                </a:rPr>
                <a:t> </a:t>
              </a:r>
              <a:r>
                <a:rPr lang="en-US" sz="1400" b="1" dirty="0" err="1">
                  <a:latin typeface="Roboto Slab" pitchFamily="2" charset="0"/>
                  <a:ea typeface="Roboto Slab" pitchFamily="2" charset="0"/>
                </a:rPr>
                <a:t>ut</a:t>
              </a:r>
              <a:endParaRPr lang="en-US" sz="1400" b="1" dirty="0">
                <a:latin typeface="Roboto Slab" pitchFamily="2" charset="0"/>
                <a:ea typeface="Roboto Slab" pitchFamily="2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38C636E9-EFB7-4F3C-AE81-09B8D6372F63}"/>
                </a:ext>
              </a:extLst>
            </p:cNvPr>
            <p:cNvSpPr txBox="1"/>
            <p:nvPr/>
          </p:nvSpPr>
          <p:spPr>
            <a:xfrm>
              <a:off x="7009843" y="1880120"/>
              <a:ext cx="3100476" cy="3180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Lorem ipsum dolor sit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amet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,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consectetur</a:t>
              </a:r>
              <a:endPara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6C049A0-BA08-42AE-B7D9-C5277FFF7E6E}"/>
                </a:ext>
              </a:extLst>
            </p:cNvPr>
            <p:cNvSpPr txBox="1"/>
            <p:nvPr/>
          </p:nvSpPr>
          <p:spPr>
            <a:xfrm>
              <a:off x="7009843" y="732057"/>
              <a:ext cx="1277754" cy="262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000">
                  <a:solidFill>
                    <a:schemeClr val="accent4"/>
                  </a:solidFill>
                  <a:latin typeface="Roboto Slab Medium" pitchFamily="2" charset="0"/>
                  <a:ea typeface="Roboto Slab Medium" pitchFamily="2" charset="0"/>
                </a:rPr>
                <a:t>Project N</a:t>
              </a:r>
              <a:r>
                <a:rPr lang="en-US" sz="1000" baseline="30000">
                  <a:solidFill>
                    <a:schemeClr val="accent4"/>
                  </a:solidFill>
                  <a:latin typeface="Roboto Slab Medium" pitchFamily="2" charset="0"/>
                  <a:ea typeface="Roboto Slab Medium" pitchFamily="2" charset="0"/>
                </a:rPr>
                <a:t>o</a:t>
              </a:r>
              <a:r>
                <a:rPr lang="en-US" sz="1000">
                  <a:solidFill>
                    <a:schemeClr val="accent4"/>
                  </a:solidFill>
                  <a:latin typeface="Roboto Slab Medium" pitchFamily="2" charset="0"/>
                  <a:ea typeface="Roboto Slab Medium" pitchFamily="2" charset="0"/>
                </a:rPr>
                <a:t>03</a:t>
              </a:r>
              <a:endParaRPr lang="en-US" sz="1000" baseline="30000">
                <a:solidFill>
                  <a:schemeClr val="accent4"/>
                </a:solidFill>
                <a:latin typeface="Roboto Slab Medium" pitchFamily="2" charset="0"/>
                <a:ea typeface="Roboto Slab Medium" pitchFamily="2" charset="0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BC8E8D99-59D3-49C0-83E7-FB8AB630A8B0}"/>
              </a:ext>
            </a:extLst>
          </p:cNvPr>
          <p:cNvGrpSpPr/>
          <p:nvPr/>
        </p:nvGrpSpPr>
        <p:grpSpPr>
          <a:xfrm>
            <a:off x="7261975" y="2695951"/>
            <a:ext cx="3100476" cy="1466099"/>
            <a:chOff x="7009843" y="732057"/>
            <a:chExt cx="3100476" cy="1466099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74A653E9-79BF-4B89-8529-078B86CAB2CB}"/>
                </a:ext>
              </a:extLst>
            </p:cNvPr>
            <p:cNvSpPr txBox="1"/>
            <p:nvPr/>
          </p:nvSpPr>
          <p:spPr>
            <a:xfrm>
              <a:off x="7009843" y="1032516"/>
              <a:ext cx="3100476" cy="8476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400" dirty="0">
                  <a:latin typeface="Roboto Slab" pitchFamily="2" charset="0"/>
                  <a:ea typeface="Roboto Slab" pitchFamily="2" charset="0"/>
                </a:rPr>
                <a:t>Lorem ipsum dolor sit </a:t>
              </a:r>
              <a:r>
                <a:rPr lang="en-US" sz="1400" dirty="0" err="1">
                  <a:latin typeface="Roboto Slab" pitchFamily="2" charset="0"/>
                  <a:ea typeface="Roboto Slab" pitchFamily="2" charset="0"/>
                </a:rPr>
                <a:t>amet</a:t>
              </a:r>
              <a:r>
                <a:rPr lang="en-US" sz="1400" dirty="0">
                  <a:latin typeface="Roboto Slab" pitchFamily="2" charset="0"/>
                  <a:ea typeface="Roboto Slab" pitchFamily="2" charset="0"/>
                </a:rPr>
                <a:t>, </a:t>
              </a:r>
              <a:r>
                <a:rPr lang="en-US" sz="1400" dirty="0" err="1">
                  <a:latin typeface="Roboto Slab" pitchFamily="2" charset="0"/>
                  <a:ea typeface="Roboto Slab" pitchFamily="2" charset="0"/>
                </a:rPr>
                <a:t>consectetur</a:t>
              </a:r>
              <a:r>
                <a:rPr lang="en-US" sz="1400" dirty="0">
                  <a:latin typeface="Roboto Slab" pitchFamily="2" charset="0"/>
                  <a:ea typeface="Roboto Slab" pitchFamily="2" charset="0"/>
                </a:rPr>
                <a:t> </a:t>
              </a:r>
              <a:r>
                <a:rPr lang="en-US" sz="1400" dirty="0" err="1">
                  <a:latin typeface="Roboto Slab" pitchFamily="2" charset="0"/>
                  <a:ea typeface="Roboto Slab" pitchFamily="2" charset="0"/>
                </a:rPr>
                <a:t>adipiscing</a:t>
              </a:r>
              <a:r>
                <a:rPr lang="en-US" sz="1400" dirty="0">
                  <a:latin typeface="Roboto Slab" pitchFamily="2" charset="0"/>
                  <a:ea typeface="Roboto Slab" pitchFamily="2" charset="0"/>
                </a:rPr>
                <a:t> </a:t>
              </a:r>
              <a:r>
                <a:rPr lang="en-US" sz="1400" dirty="0" err="1">
                  <a:latin typeface="Roboto Slab" pitchFamily="2" charset="0"/>
                  <a:ea typeface="Roboto Slab" pitchFamily="2" charset="0"/>
                </a:rPr>
                <a:t>elit</a:t>
              </a:r>
              <a:r>
                <a:rPr lang="en-US" sz="1400" dirty="0">
                  <a:latin typeface="Roboto Slab" pitchFamily="2" charset="0"/>
                  <a:ea typeface="Roboto Slab" pitchFamily="2" charset="0"/>
                </a:rPr>
                <a:t>, sed do </a:t>
              </a:r>
              <a:r>
                <a:rPr lang="en-US" sz="1400" b="1" dirty="0" err="1">
                  <a:latin typeface="Roboto Slab" pitchFamily="2" charset="0"/>
                  <a:ea typeface="Roboto Slab" pitchFamily="2" charset="0"/>
                </a:rPr>
                <a:t>eiusmod</a:t>
              </a:r>
              <a:r>
                <a:rPr lang="en-US" sz="1400" b="1" dirty="0">
                  <a:latin typeface="Roboto Slab" pitchFamily="2" charset="0"/>
                  <a:ea typeface="Roboto Slab" pitchFamily="2" charset="0"/>
                </a:rPr>
                <a:t> </a:t>
              </a:r>
              <a:r>
                <a:rPr lang="en-US" sz="1400" b="1" dirty="0" err="1">
                  <a:latin typeface="Roboto Slab" pitchFamily="2" charset="0"/>
                  <a:ea typeface="Roboto Slab" pitchFamily="2" charset="0"/>
                </a:rPr>
                <a:t>tempor</a:t>
              </a:r>
              <a:r>
                <a:rPr lang="en-US" sz="1400" b="1" dirty="0">
                  <a:latin typeface="Roboto Slab" pitchFamily="2" charset="0"/>
                  <a:ea typeface="Roboto Slab" pitchFamily="2" charset="0"/>
                </a:rPr>
                <a:t> </a:t>
              </a:r>
              <a:r>
                <a:rPr lang="en-US" sz="1400" b="1" dirty="0" err="1">
                  <a:latin typeface="Roboto Slab" pitchFamily="2" charset="0"/>
                  <a:ea typeface="Roboto Slab" pitchFamily="2" charset="0"/>
                </a:rPr>
                <a:t>incididunt</a:t>
              </a:r>
              <a:r>
                <a:rPr lang="en-US" sz="1400" b="1" dirty="0">
                  <a:latin typeface="Roboto Slab" pitchFamily="2" charset="0"/>
                  <a:ea typeface="Roboto Slab" pitchFamily="2" charset="0"/>
                </a:rPr>
                <a:t> </a:t>
              </a:r>
              <a:r>
                <a:rPr lang="en-US" sz="1400" b="1" dirty="0" err="1">
                  <a:latin typeface="Roboto Slab" pitchFamily="2" charset="0"/>
                  <a:ea typeface="Roboto Slab" pitchFamily="2" charset="0"/>
                </a:rPr>
                <a:t>ut</a:t>
              </a:r>
              <a:endParaRPr lang="en-US" sz="1400" b="1" dirty="0">
                <a:latin typeface="Roboto Slab" pitchFamily="2" charset="0"/>
                <a:ea typeface="Roboto Slab" pitchFamily="2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DC9F4FED-387C-4C39-827A-472A8BBCAE33}"/>
                </a:ext>
              </a:extLst>
            </p:cNvPr>
            <p:cNvSpPr txBox="1"/>
            <p:nvPr/>
          </p:nvSpPr>
          <p:spPr>
            <a:xfrm>
              <a:off x="7009843" y="1880120"/>
              <a:ext cx="3100476" cy="3180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Lorem ipsum dolor sit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amet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,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consectetur</a:t>
              </a:r>
              <a:endPara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22E8098D-1AF1-478F-9B12-AD8A56856642}"/>
                </a:ext>
              </a:extLst>
            </p:cNvPr>
            <p:cNvSpPr txBox="1"/>
            <p:nvPr/>
          </p:nvSpPr>
          <p:spPr>
            <a:xfrm>
              <a:off x="7009843" y="732057"/>
              <a:ext cx="1277754" cy="262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000">
                  <a:solidFill>
                    <a:schemeClr val="accent4"/>
                  </a:solidFill>
                  <a:latin typeface="Roboto Slab Medium" pitchFamily="2" charset="0"/>
                  <a:ea typeface="Roboto Slab Medium" pitchFamily="2" charset="0"/>
                </a:rPr>
                <a:t>Project N</a:t>
              </a:r>
              <a:r>
                <a:rPr lang="en-US" sz="1000" baseline="30000">
                  <a:solidFill>
                    <a:schemeClr val="accent4"/>
                  </a:solidFill>
                  <a:latin typeface="Roboto Slab Medium" pitchFamily="2" charset="0"/>
                  <a:ea typeface="Roboto Slab Medium" pitchFamily="2" charset="0"/>
                </a:rPr>
                <a:t>o</a:t>
              </a:r>
              <a:r>
                <a:rPr lang="en-US" sz="1000">
                  <a:solidFill>
                    <a:schemeClr val="accent4"/>
                  </a:solidFill>
                  <a:latin typeface="Roboto Slab Medium" pitchFamily="2" charset="0"/>
                  <a:ea typeface="Roboto Slab Medium" pitchFamily="2" charset="0"/>
                </a:rPr>
                <a:t>04</a:t>
              </a:r>
              <a:endParaRPr lang="en-US" sz="1000" baseline="30000">
                <a:solidFill>
                  <a:schemeClr val="accent4"/>
                </a:solidFill>
                <a:latin typeface="Roboto Slab Medium" pitchFamily="2" charset="0"/>
                <a:ea typeface="Roboto Slab Medium" pitchFamily="2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59D47C4-F1D9-4978-97BE-5CF3B97D6B14}"/>
              </a:ext>
            </a:extLst>
          </p:cNvPr>
          <p:cNvGrpSpPr/>
          <p:nvPr/>
        </p:nvGrpSpPr>
        <p:grpSpPr>
          <a:xfrm>
            <a:off x="7261975" y="4539117"/>
            <a:ext cx="3100476" cy="1466099"/>
            <a:chOff x="7009843" y="732057"/>
            <a:chExt cx="3100476" cy="1466099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76F2402F-A416-46F7-9754-4FBA0730E750}"/>
                </a:ext>
              </a:extLst>
            </p:cNvPr>
            <p:cNvSpPr txBox="1"/>
            <p:nvPr/>
          </p:nvSpPr>
          <p:spPr>
            <a:xfrm>
              <a:off x="7009843" y="1032516"/>
              <a:ext cx="3100476" cy="8476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400" dirty="0">
                  <a:latin typeface="Roboto Slab" pitchFamily="2" charset="0"/>
                  <a:ea typeface="Roboto Slab" pitchFamily="2" charset="0"/>
                </a:rPr>
                <a:t>Lorem ipsum dolor sit </a:t>
              </a:r>
              <a:r>
                <a:rPr lang="en-US" sz="1400" dirty="0" err="1">
                  <a:latin typeface="Roboto Slab" pitchFamily="2" charset="0"/>
                  <a:ea typeface="Roboto Slab" pitchFamily="2" charset="0"/>
                </a:rPr>
                <a:t>amet</a:t>
              </a:r>
              <a:r>
                <a:rPr lang="en-US" sz="1400" dirty="0">
                  <a:latin typeface="Roboto Slab" pitchFamily="2" charset="0"/>
                  <a:ea typeface="Roboto Slab" pitchFamily="2" charset="0"/>
                </a:rPr>
                <a:t>, </a:t>
              </a:r>
              <a:r>
                <a:rPr lang="en-US" sz="1400" dirty="0" err="1">
                  <a:latin typeface="Roboto Slab" pitchFamily="2" charset="0"/>
                  <a:ea typeface="Roboto Slab" pitchFamily="2" charset="0"/>
                </a:rPr>
                <a:t>consectetur</a:t>
              </a:r>
              <a:r>
                <a:rPr lang="en-US" sz="1400" dirty="0">
                  <a:latin typeface="Roboto Slab" pitchFamily="2" charset="0"/>
                  <a:ea typeface="Roboto Slab" pitchFamily="2" charset="0"/>
                </a:rPr>
                <a:t> </a:t>
              </a:r>
              <a:r>
                <a:rPr lang="en-US" sz="1400" dirty="0" err="1">
                  <a:latin typeface="Roboto Slab" pitchFamily="2" charset="0"/>
                  <a:ea typeface="Roboto Slab" pitchFamily="2" charset="0"/>
                </a:rPr>
                <a:t>adipiscing</a:t>
              </a:r>
              <a:r>
                <a:rPr lang="en-US" sz="1400" dirty="0">
                  <a:latin typeface="Roboto Slab" pitchFamily="2" charset="0"/>
                  <a:ea typeface="Roboto Slab" pitchFamily="2" charset="0"/>
                </a:rPr>
                <a:t> </a:t>
              </a:r>
              <a:r>
                <a:rPr lang="en-US" sz="1400" dirty="0" err="1">
                  <a:latin typeface="Roboto Slab" pitchFamily="2" charset="0"/>
                  <a:ea typeface="Roboto Slab" pitchFamily="2" charset="0"/>
                </a:rPr>
                <a:t>elit</a:t>
              </a:r>
              <a:r>
                <a:rPr lang="en-US" sz="1400" dirty="0">
                  <a:latin typeface="Roboto Slab" pitchFamily="2" charset="0"/>
                  <a:ea typeface="Roboto Slab" pitchFamily="2" charset="0"/>
                </a:rPr>
                <a:t>, sed do </a:t>
              </a:r>
              <a:r>
                <a:rPr lang="en-US" sz="1400" b="1" dirty="0" err="1">
                  <a:latin typeface="Roboto Slab" pitchFamily="2" charset="0"/>
                  <a:ea typeface="Roboto Slab" pitchFamily="2" charset="0"/>
                </a:rPr>
                <a:t>eiusmod</a:t>
              </a:r>
              <a:r>
                <a:rPr lang="en-US" sz="1400" b="1" dirty="0">
                  <a:latin typeface="Roboto Slab" pitchFamily="2" charset="0"/>
                  <a:ea typeface="Roboto Slab" pitchFamily="2" charset="0"/>
                </a:rPr>
                <a:t> </a:t>
              </a:r>
              <a:r>
                <a:rPr lang="en-US" sz="1400" b="1" dirty="0" err="1">
                  <a:latin typeface="Roboto Slab" pitchFamily="2" charset="0"/>
                  <a:ea typeface="Roboto Slab" pitchFamily="2" charset="0"/>
                </a:rPr>
                <a:t>tempor</a:t>
              </a:r>
              <a:r>
                <a:rPr lang="en-US" sz="1400" b="1" dirty="0">
                  <a:latin typeface="Roboto Slab" pitchFamily="2" charset="0"/>
                  <a:ea typeface="Roboto Slab" pitchFamily="2" charset="0"/>
                </a:rPr>
                <a:t> </a:t>
              </a:r>
              <a:r>
                <a:rPr lang="en-US" sz="1400" b="1" dirty="0" err="1">
                  <a:latin typeface="Roboto Slab" pitchFamily="2" charset="0"/>
                  <a:ea typeface="Roboto Slab" pitchFamily="2" charset="0"/>
                </a:rPr>
                <a:t>incididunt</a:t>
              </a:r>
              <a:r>
                <a:rPr lang="en-US" sz="1400" b="1" dirty="0">
                  <a:latin typeface="Roboto Slab" pitchFamily="2" charset="0"/>
                  <a:ea typeface="Roboto Slab" pitchFamily="2" charset="0"/>
                </a:rPr>
                <a:t> </a:t>
              </a:r>
              <a:r>
                <a:rPr lang="en-US" sz="1400" b="1" dirty="0" err="1">
                  <a:latin typeface="Roboto Slab" pitchFamily="2" charset="0"/>
                  <a:ea typeface="Roboto Slab" pitchFamily="2" charset="0"/>
                </a:rPr>
                <a:t>ut</a:t>
              </a:r>
              <a:endParaRPr lang="en-US" sz="1400" b="1" dirty="0">
                <a:latin typeface="Roboto Slab" pitchFamily="2" charset="0"/>
                <a:ea typeface="Roboto Slab" pitchFamily="2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D6E0F700-EED3-4BA4-8DE4-D00758DDB67D}"/>
                </a:ext>
              </a:extLst>
            </p:cNvPr>
            <p:cNvSpPr txBox="1"/>
            <p:nvPr/>
          </p:nvSpPr>
          <p:spPr>
            <a:xfrm>
              <a:off x="7009843" y="1880120"/>
              <a:ext cx="3100476" cy="3180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Lorem ipsum dolor sit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amet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,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consectetur</a:t>
              </a:r>
              <a:endPara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36CAD116-678C-4B28-844A-70CF4DD0B264}"/>
                </a:ext>
              </a:extLst>
            </p:cNvPr>
            <p:cNvSpPr txBox="1"/>
            <p:nvPr/>
          </p:nvSpPr>
          <p:spPr>
            <a:xfrm>
              <a:off x="7009843" y="732057"/>
              <a:ext cx="1277754" cy="262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000">
                  <a:solidFill>
                    <a:schemeClr val="accent4"/>
                  </a:solidFill>
                  <a:latin typeface="Roboto Slab Medium" pitchFamily="2" charset="0"/>
                  <a:ea typeface="Roboto Slab Medium" pitchFamily="2" charset="0"/>
                </a:rPr>
                <a:t>Project N</a:t>
              </a:r>
              <a:r>
                <a:rPr lang="en-US" sz="1000" baseline="30000">
                  <a:solidFill>
                    <a:schemeClr val="accent4"/>
                  </a:solidFill>
                  <a:latin typeface="Roboto Slab Medium" pitchFamily="2" charset="0"/>
                  <a:ea typeface="Roboto Slab Medium" pitchFamily="2" charset="0"/>
                </a:rPr>
                <a:t>o</a:t>
              </a:r>
              <a:r>
                <a:rPr lang="en-US" sz="1000">
                  <a:solidFill>
                    <a:schemeClr val="accent4"/>
                  </a:solidFill>
                  <a:latin typeface="Roboto Slab Medium" pitchFamily="2" charset="0"/>
                  <a:ea typeface="Roboto Slab Medium" pitchFamily="2" charset="0"/>
                </a:rPr>
                <a:t>05</a:t>
              </a:r>
              <a:endParaRPr lang="en-US" sz="1000" baseline="30000">
                <a:solidFill>
                  <a:schemeClr val="accent4"/>
                </a:solidFill>
                <a:latin typeface="Roboto Slab Medium" pitchFamily="2" charset="0"/>
                <a:ea typeface="Roboto Slab Medium" pitchFamily="2" charset="0"/>
              </a:endParaRPr>
            </a:p>
          </p:txBody>
        </p: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6DE71D44-FB58-4C5E-8B5A-42FA78B7BB4C}"/>
              </a:ext>
            </a:extLst>
          </p:cNvPr>
          <p:cNvSpPr/>
          <p:nvPr/>
        </p:nvSpPr>
        <p:spPr>
          <a:xfrm>
            <a:off x="11099800" y="0"/>
            <a:ext cx="1092200" cy="6858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87155BF-ADB0-430D-9BE2-A69005E72F72}"/>
              </a:ext>
            </a:extLst>
          </p:cNvPr>
          <p:cNvSpPr txBox="1"/>
          <p:nvPr/>
        </p:nvSpPr>
        <p:spPr>
          <a:xfrm>
            <a:off x="606384" y="677139"/>
            <a:ext cx="12129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>
                <a:solidFill>
                  <a:schemeClr val="bg1"/>
                </a:solidFill>
                <a:latin typeface="Roboto Slab Medium" pitchFamily="2" charset="0"/>
                <a:ea typeface="Roboto Slab Medium" pitchFamily="2" charset="0"/>
                <a:cs typeface="Baloo 2" panose="03080502040302020200" pitchFamily="66" charset="0"/>
              </a:rPr>
              <a:t>Educationaly 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A102B01-B8D2-DE4A-957A-E7398F574D5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E3E7E23-688B-B242-B0B0-621E82527F7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932C7A8-4D2A-CA4E-AD81-7181A84C810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13306902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4F0DEB7-73EE-0B40-AF85-18EEDE06D2E1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pattFill prst="pct60"/>
        </p:spPr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7FA3423-2B3B-904B-8C1A-A67C2C82D1EC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pattFill prst="pct60"/>
        </p:spPr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E0CE0D7-BD20-3F46-BD47-612DBE19AD6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pattFill prst="pct60"/>
        </p:spPr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B5ECFC97-AF4F-4847-A7DC-C9E7916AF4E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pattFill prst="pct60"/>
        </p:spPr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16CAD29-6034-43BF-BCB0-A316A9B06008}"/>
              </a:ext>
            </a:extLst>
          </p:cNvPr>
          <p:cNvSpPr txBox="1"/>
          <p:nvPr/>
        </p:nvSpPr>
        <p:spPr>
          <a:xfrm>
            <a:off x="6125633" y="4811906"/>
            <a:ext cx="5111778" cy="13336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et dolore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aliqua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. Ut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ad minim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veniam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quis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nostrud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exercitation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ullamco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laboris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nisi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aliquip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ex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ea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commodo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consequat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. Duis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aute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irure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dolor in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reprehenderit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in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voluptate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velit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esse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cillum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dolore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eu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fugiat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nulla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pariatur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Excepteur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sint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occaecat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cupidatat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non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proident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, sunt in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823E2F4-F901-4CD9-9564-CCA6E01A7621}"/>
              </a:ext>
            </a:extLst>
          </p:cNvPr>
          <p:cNvGrpSpPr/>
          <p:nvPr/>
        </p:nvGrpSpPr>
        <p:grpSpPr>
          <a:xfrm>
            <a:off x="941388" y="4811906"/>
            <a:ext cx="2947168" cy="823914"/>
            <a:chOff x="941388" y="5015864"/>
            <a:chExt cx="2947168" cy="823914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C85398D1-8A71-4DBA-9D28-4F7398184341}"/>
                </a:ext>
              </a:extLst>
            </p:cNvPr>
            <p:cNvSpPr txBox="1"/>
            <p:nvPr/>
          </p:nvSpPr>
          <p:spPr>
            <a:xfrm>
              <a:off x="941388" y="5015864"/>
              <a:ext cx="294716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0">
                  <a:latin typeface="Roboto Slab Medium" pitchFamily="2" charset="0"/>
                  <a:ea typeface="Roboto Slab Medium" pitchFamily="2" charset="0"/>
                  <a:cs typeface="Baloo 2" panose="03080502040302020200" pitchFamily="66" charset="0"/>
                </a:rPr>
                <a:t>Certificates</a:t>
              </a: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936A4470-434F-4F3A-B434-EDF96CADB0F8}"/>
                </a:ext>
              </a:extLst>
            </p:cNvPr>
            <p:cNvCxnSpPr>
              <a:cxnSpLocks/>
            </p:cNvCxnSpPr>
            <p:nvPr/>
          </p:nvCxnSpPr>
          <p:spPr>
            <a:xfrm>
              <a:off x="1055688" y="5839778"/>
              <a:ext cx="488846" cy="0"/>
            </a:xfrm>
            <a:prstGeom prst="line">
              <a:avLst/>
            </a:prstGeom>
            <a:ln w="381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2F0F9CBC-2511-46BD-93A6-ED446647009C}"/>
              </a:ext>
            </a:extLst>
          </p:cNvPr>
          <p:cNvSpPr txBox="1"/>
          <p:nvPr/>
        </p:nvSpPr>
        <p:spPr>
          <a:xfrm>
            <a:off x="4716781" y="3924301"/>
            <a:ext cx="1258668" cy="330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>
                <a:solidFill>
                  <a:schemeClr val="bg1"/>
                </a:solidFill>
                <a:latin typeface="Roboto Slab Medium" pitchFamily="2" charset="0"/>
                <a:ea typeface="Roboto Slab Medium" pitchFamily="2" charset="0"/>
              </a:rPr>
              <a:t>02 / Subtitle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A33B518-B0B2-49D0-9CA2-2D990CAFC3CE}"/>
              </a:ext>
            </a:extLst>
          </p:cNvPr>
          <p:cNvSpPr txBox="1"/>
          <p:nvPr/>
        </p:nvSpPr>
        <p:spPr>
          <a:xfrm>
            <a:off x="1736177" y="3461104"/>
            <a:ext cx="1197524" cy="330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>
                <a:solidFill>
                  <a:schemeClr val="bg1"/>
                </a:solidFill>
                <a:latin typeface="Roboto Slab Medium" pitchFamily="2" charset="0"/>
                <a:ea typeface="Roboto Slab Medium" pitchFamily="2" charset="0"/>
              </a:rPr>
              <a:t>01 / Subtitle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ABA85A6-91FC-423C-9447-00D5FC7DD8C6}"/>
              </a:ext>
            </a:extLst>
          </p:cNvPr>
          <p:cNvSpPr txBox="1"/>
          <p:nvPr/>
        </p:nvSpPr>
        <p:spPr>
          <a:xfrm>
            <a:off x="9347200" y="3771915"/>
            <a:ext cx="1317869" cy="330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>
                <a:solidFill>
                  <a:schemeClr val="bg1"/>
                </a:solidFill>
                <a:latin typeface="Roboto Slab Medium" pitchFamily="2" charset="0"/>
                <a:ea typeface="Roboto Slab Medium" pitchFamily="2" charset="0"/>
              </a:rPr>
              <a:t>04 / Subtitle</a:t>
            </a:r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CEE5A7B7-C244-483C-8512-C3FFDFC659D0}"/>
              </a:ext>
            </a:extLst>
          </p:cNvPr>
          <p:cNvSpPr/>
          <p:nvPr/>
        </p:nvSpPr>
        <p:spPr>
          <a:xfrm>
            <a:off x="5975448" y="2198077"/>
            <a:ext cx="3282851" cy="1764324"/>
          </a:xfrm>
          <a:custGeom>
            <a:avLst/>
            <a:gdLst>
              <a:gd name="connsiteX0" fmla="*/ 0 w 2507742"/>
              <a:gd name="connsiteY0" fmla="*/ 0 h 2677849"/>
              <a:gd name="connsiteX1" fmla="*/ 2507742 w 2507742"/>
              <a:gd name="connsiteY1" fmla="*/ 0 h 2677849"/>
              <a:gd name="connsiteX2" fmla="*/ 2507742 w 2507742"/>
              <a:gd name="connsiteY2" fmla="*/ 2677849 h 2677849"/>
              <a:gd name="connsiteX3" fmla="*/ 0 w 2507742"/>
              <a:gd name="connsiteY3" fmla="*/ 2677849 h 2677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7742" h="2677849">
                <a:moveTo>
                  <a:pt x="0" y="0"/>
                </a:moveTo>
                <a:lnTo>
                  <a:pt x="2507742" y="0"/>
                </a:lnTo>
                <a:lnTo>
                  <a:pt x="2507742" y="2677849"/>
                </a:lnTo>
                <a:lnTo>
                  <a:pt x="0" y="267784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50800" dist="76200" dir="2700000" algn="tl" rotWithShape="0">
              <a:prstClr val="black">
                <a:alpha val="1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52E7DA94-0BA6-4DC8-8BFD-F4248942784E}"/>
              </a:ext>
            </a:extLst>
          </p:cNvPr>
          <p:cNvGrpSpPr/>
          <p:nvPr/>
        </p:nvGrpSpPr>
        <p:grpSpPr>
          <a:xfrm>
            <a:off x="6627718" y="2560138"/>
            <a:ext cx="1999381" cy="1108782"/>
            <a:chOff x="6627718" y="2545997"/>
            <a:chExt cx="1999381" cy="1108782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67C4394-8A8B-494C-87AA-C27A3A941599}"/>
                </a:ext>
              </a:extLst>
            </p:cNvPr>
            <p:cNvSpPr txBox="1"/>
            <p:nvPr/>
          </p:nvSpPr>
          <p:spPr>
            <a:xfrm>
              <a:off x="6627718" y="2828912"/>
              <a:ext cx="1999381" cy="8258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100" dirty="0">
                  <a:solidFill>
                    <a:schemeClr val="bg1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rPr>
                <a:t>Lorem ipsum dolor sit </a:t>
              </a:r>
              <a:r>
                <a:rPr lang="en-US" sz="1100" dirty="0" err="1">
                  <a:solidFill>
                    <a:schemeClr val="bg1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rPr>
                <a:t>amet</a:t>
              </a:r>
              <a:r>
                <a:rPr lang="en-US" sz="1100" dirty="0">
                  <a:solidFill>
                    <a:schemeClr val="bg1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rPr>
                <a:t>, </a:t>
              </a:r>
              <a:r>
                <a:rPr lang="en-US" sz="1100" dirty="0" err="1">
                  <a:solidFill>
                    <a:schemeClr val="bg1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rPr>
                <a:t>consectetur</a:t>
              </a:r>
              <a:r>
                <a:rPr lang="en-US" sz="1100" dirty="0">
                  <a:solidFill>
                    <a:schemeClr val="bg1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rPr>
                <a:t>adipiscing</a:t>
              </a:r>
              <a:r>
                <a:rPr lang="en-US" sz="1100" dirty="0">
                  <a:solidFill>
                    <a:schemeClr val="bg1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rPr>
                <a:t>elit</a:t>
              </a:r>
              <a:r>
                <a:rPr lang="en-US" sz="1100" dirty="0">
                  <a:solidFill>
                    <a:schemeClr val="bg1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rPr>
                <a:t>, sed do </a:t>
              </a:r>
              <a:r>
                <a:rPr lang="en-US" sz="1100" dirty="0" err="1">
                  <a:solidFill>
                    <a:schemeClr val="bg1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rPr>
                <a:t>eiusmod</a:t>
              </a:r>
              <a:r>
                <a:rPr lang="en-US" sz="1100" dirty="0">
                  <a:solidFill>
                    <a:schemeClr val="bg1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rPr>
                <a:t>tempor</a:t>
              </a:r>
              <a:r>
                <a:rPr lang="en-US" sz="1100" dirty="0">
                  <a:solidFill>
                    <a:schemeClr val="bg1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rPr>
                <a:t> </a:t>
              </a:r>
              <a:endParaRPr lang="en-US" sz="1100" b="0" i="0" dirty="0">
                <a:solidFill>
                  <a:schemeClr val="bg1"/>
                </a:solidFill>
                <a:effectLst/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843EB58-4818-4388-8343-54BCD998A042}"/>
                </a:ext>
              </a:extLst>
            </p:cNvPr>
            <p:cNvSpPr txBox="1"/>
            <p:nvPr/>
          </p:nvSpPr>
          <p:spPr>
            <a:xfrm>
              <a:off x="6956636" y="2545997"/>
              <a:ext cx="1341544" cy="3305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400">
                  <a:solidFill>
                    <a:schemeClr val="bg1"/>
                  </a:solidFill>
                  <a:latin typeface="Roboto Slab Medium" pitchFamily="2" charset="0"/>
                  <a:ea typeface="Roboto Slab Medium" pitchFamily="2" charset="0"/>
                </a:rPr>
                <a:t>03 / Subtitle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141256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>
            <a:extLst>
              <a:ext uri="{FF2B5EF4-FFF2-40B4-BE49-F238E27FC236}">
                <a16:creationId xmlns:a16="http://schemas.microsoft.com/office/drawing/2014/main" id="{C694B762-4D88-4AC6-9145-038DFC659583}"/>
              </a:ext>
            </a:extLst>
          </p:cNvPr>
          <p:cNvSpPr txBox="1"/>
          <p:nvPr/>
        </p:nvSpPr>
        <p:spPr>
          <a:xfrm>
            <a:off x="584479" y="407634"/>
            <a:ext cx="13367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16200000" scaled="1"/>
                  <a:tileRect/>
                </a:gradFill>
                <a:latin typeface="Roboto" panose="02000000000000000000" pitchFamily="2" charset="0"/>
                <a:ea typeface="Roboto" panose="02000000000000000000" pitchFamily="2" charset="0"/>
                <a:cs typeface="Baloo 2" panose="03080502040302020200" pitchFamily="66" charset="0"/>
              </a:rPr>
              <a:t>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2F46822-A2F4-4EFB-896E-4A7748BE63C0}"/>
              </a:ext>
            </a:extLst>
          </p:cNvPr>
          <p:cNvSpPr txBox="1"/>
          <p:nvPr/>
        </p:nvSpPr>
        <p:spPr>
          <a:xfrm>
            <a:off x="5591279" y="3884467"/>
            <a:ext cx="5170032" cy="13336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et dolore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aliqua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. Ut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ad minim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veniam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quis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nostrud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exercitation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ullamco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laboris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nisi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aliquip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ex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ea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commodo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consequat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. Duis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aute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irure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dolor in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reprehenderit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in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voluptate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velit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esse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cillum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dolore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eu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fugiat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nulla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pariatur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.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BE43B5B-BB6E-436E-AA4B-59E7119FFC8E}"/>
              </a:ext>
            </a:extLst>
          </p:cNvPr>
          <p:cNvSpPr txBox="1"/>
          <p:nvPr/>
        </p:nvSpPr>
        <p:spPr>
          <a:xfrm>
            <a:off x="966788" y="881109"/>
            <a:ext cx="26400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Roboto Slab" pitchFamily="2" charset="0"/>
                <a:ea typeface="Roboto Slab" pitchFamily="2" charset="0"/>
                <a:cs typeface="Baloo 2" panose="03080502040302020200" pitchFamily="66" charset="0"/>
              </a:rPr>
              <a:t>About </a:t>
            </a:r>
            <a:r>
              <a:rPr lang="en-US" sz="4000" b="1" dirty="0">
                <a:latin typeface="Roboto Slab Medium" pitchFamily="2" charset="0"/>
                <a:ea typeface="Roboto Slab Medium" pitchFamily="2" charset="0"/>
                <a:cs typeface="Baloo 2" panose="03080502040302020200" pitchFamily="66" charset="0"/>
              </a:rPr>
              <a:t>Us</a:t>
            </a:r>
          </a:p>
        </p:txBody>
      </p:sp>
      <p:cxnSp>
        <p:nvCxnSpPr>
          <p:cNvPr id="242" name="Straight Connector 241">
            <a:extLst>
              <a:ext uri="{FF2B5EF4-FFF2-40B4-BE49-F238E27FC236}">
                <a16:creationId xmlns:a16="http://schemas.microsoft.com/office/drawing/2014/main" id="{05864726-5CF5-4F60-8D82-747B8F072D37}"/>
              </a:ext>
            </a:extLst>
          </p:cNvPr>
          <p:cNvCxnSpPr>
            <a:cxnSpLocks/>
          </p:cNvCxnSpPr>
          <p:nvPr/>
        </p:nvCxnSpPr>
        <p:spPr>
          <a:xfrm>
            <a:off x="5696054" y="3570606"/>
            <a:ext cx="488846" cy="0"/>
          </a:xfrm>
          <a:prstGeom prst="line">
            <a:avLst/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2" name="TextBox 251">
            <a:extLst>
              <a:ext uri="{FF2B5EF4-FFF2-40B4-BE49-F238E27FC236}">
                <a16:creationId xmlns:a16="http://schemas.microsoft.com/office/drawing/2014/main" id="{B378B10C-21BA-4E39-B86F-8D3B05C4E7C3}"/>
              </a:ext>
            </a:extLst>
          </p:cNvPr>
          <p:cNvSpPr txBox="1"/>
          <p:nvPr/>
        </p:nvSpPr>
        <p:spPr>
          <a:xfrm>
            <a:off x="5591279" y="2141704"/>
            <a:ext cx="3768621" cy="1171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20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2000" dirty="0">
                <a:latin typeface="Roboto Slab" pitchFamily="2" charset="0"/>
                <a:ea typeface="Roboto Slab" pitchFamily="2" charset="0"/>
              </a:rPr>
              <a:t>, </a:t>
            </a:r>
            <a:r>
              <a:rPr lang="en-US" sz="2000" dirty="0" err="1">
                <a:latin typeface="Roboto Slab" pitchFamily="2" charset="0"/>
                <a:ea typeface="Roboto Slab" pitchFamily="2" charset="0"/>
              </a:rPr>
              <a:t>consectetur</a:t>
            </a:r>
            <a:r>
              <a:rPr lang="en-US" sz="20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2000" dirty="0" err="1">
                <a:latin typeface="Roboto Slab" pitchFamily="2" charset="0"/>
                <a:ea typeface="Roboto Slab" pitchFamily="2" charset="0"/>
              </a:rPr>
              <a:t>adipiscing</a:t>
            </a:r>
            <a:r>
              <a:rPr lang="en-US" sz="20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2000" dirty="0" err="1">
                <a:latin typeface="Roboto Slab" pitchFamily="2" charset="0"/>
                <a:ea typeface="Roboto Slab" pitchFamily="2" charset="0"/>
              </a:rPr>
              <a:t>elit</a:t>
            </a:r>
            <a:r>
              <a:rPr lang="en-US" sz="2000" dirty="0">
                <a:latin typeface="Roboto Slab" pitchFamily="2" charset="0"/>
                <a:ea typeface="Roboto Slab" pitchFamily="2" charset="0"/>
              </a:rPr>
              <a:t>, </a:t>
            </a:r>
            <a:r>
              <a:rPr lang="en-US" sz="2000" b="1" dirty="0">
                <a:latin typeface="Roboto Slab" pitchFamily="2" charset="0"/>
                <a:ea typeface="Roboto Slab" pitchFamily="2" charset="0"/>
              </a:rPr>
              <a:t>sed do </a:t>
            </a:r>
            <a:r>
              <a:rPr lang="en-US" sz="2000" b="1" dirty="0" err="1">
                <a:latin typeface="Roboto Slab" pitchFamily="2" charset="0"/>
                <a:ea typeface="Roboto Slab" pitchFamily="2" charset="0"/>
              </a:rPr>
              <a:t>eiusmod</a:t>
            </a:r>
            <a:r>
              <a:rPr lang="en-US" sz="2000" b="1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2000" b="1" dirty="0" err="1">
                <a:latin typeface="Roboto Slab" pitchFamily="2" charset="0"/>
                <a:ea typeface="Roboto Slab" pitchFamily="2" charset="0"/>
              </a:rPr>
              <a:t>tempor</a:t>
            </a:r>
            <a:r>
              <a:rPr lang="en-US" sz="2000" b="1" dirty="0">
                <a:latin typeface="Roboto Slab" pitchFamily="2" charset="0"/>
                <a:ea typeface="Roboto Slab" pitchFamily="2" charset="0"/>
              </a:rPr>
              <a:t>.</a:t>
            </a:r>
          </a:p>
        </p:txBody>
      </p:sp>
      <p:sp>
        <p:nvSpPr>
          <p:cNvPr id="267" name="TextBox 266">
            <a:extLst>
              <a:ext uri="{FF2B5EF4-FFF2-40B4-BE49-F238E27FC236}">
                <a16:creationId xmlns:a16="http://schemas.microsoft.com/office/drawing/2014/main" id="{8C979185-7AFC-47F7-BFB2-165EF5C6FA75}"/>
              </a:ext>
            </a:extLst>
          </p:cNvPr>
          <p:cNvSpPr txBox="1"/>
          <p:nvPr/>
        </p:nvSpPr>
        <p:spPr>
          <a:xfrm>
            <a:off x="5591279" y="1838795"/>
            <a:ext cx="16537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chemeClr val="accent4"/>
                </a:solidFill>
                <a:latin typeface="Roboto Slab" pitchFamily="2" charset="0"/>
                <a:ea typeface="Roboto Slab" pitchFamily="2" charset="0"/>
                <a:cs typeface="Baloo 2" panose="03080502040302020200" pitchFamily="66" charset="0"/>
              </a:rPr>
              <a:t>Educationaly 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084DB98-3317-46B4-85CF-88D6601CCF46}"/>
              </a:ext>
            </a:extLst>
          </p:cNvPr>
          <p:cNvGrpSpPr/>
          <p:nvPr/>
        </p:nvGrpSpPr>
        <p:grpSpPr>
          <a:xfrm>
            <a:off x="10624457" y="692151"/>
            <a:ext cx="475343" cy="64780"/>
            <a:chOff x="1252537" y="1016055"/>
            <a:chExt cx="1018859" cy="138851"/>
          </a:xfrm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2115C9EC-782C-429E-B88E-63138B5F8E31}"/>
                </a:ext>
              </a:extLst>
            </p:cNvPr>
            <p:cNvSpPr/>
            <p:nvPr/>
          </p:nvSpPr>
          <p:spPr>
            <a:xfrm>
              <a:off x="1252537" y="1016055"/>
              <a:ext cx="138851" cy="138851"/>
            </a:xfrm>
            <a:custGeom>
              <a:avLst/>
              <a:gdLst>
                <a:gd name="connsiteX0" fmla="*/ 419132 w 419131"/>
                <a:gd name="connsiteY0" fmla="*/ 209566 h 419131"/>
                <a:gd name="connsiteX1" fmla="*/ 209566 w 419131"/>
                <a:gd name="connsiteY1" fmla="*/ 419131 h 419131"/>
                <a:gd name="connsiteX2" fmla="*/ 0 w 419131"/>
                <a:gd name="connsiteY2" fmla="*/ 209566 h 419131"/>
                <a:gd name="connsiteX3" fmla="*/ 209566 w 419131"/>
                <a:gd name="connsiteY3" fmla="*/ 0 h 419131"/>
                <a:gd name="connsiteX4" fmla="*/ 419132 w 419131"/>
                <a:gd name="connsiteY4" fmla="*/ 209566 h 419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9131" h="419131">
                  <a:moveTo>
                    <a:pt x="419132" y="209566"/>
                  </a:moveTo>
                  <a:cubicBezTo>
                    <a:pt x="419132" y="325305"/>
                    <a:pt x="325306" y="419131"/>
                    <a:pt x="209566" y="419131"/>
                  </a:cubicBezTo>
                  <a:cubicBezTo>
                    <a:pt x="93827" y="419131"/>
                    <a:pt x="0" y="325305"/>
                    <a:pt x="0" y="209566"/>
                  </a:cubicBezTo>
                  <a:cubicBezTo>
                    <a:pt x="0" y="93826"/>
                    <a:pt x="93826" y="0"/>
                    <a:pt x="209566" y="0"/>
                  </a:cubicBezTo>
                  <a:cubicBezTo>
                    <a:pt x="325306" y="0"/>
                    <a:pt x="419132" y="93826"/>
                    <a:pt x="419132" y="209566"/>
                  </a:cubicBezTo>
                  <a:close/>
                </a:path>
              </a:pathLst>
            </a:custGeom>
            <a:solidFill>
              <a:schemeClr val="accent3"/>
            </a:solidFill>
            <a:ln w="5705" cap="rnd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5E215910-0A54-437D-8BD0-D277CBD8D954}"/>
                </a:ext>
              </a:extLst>
            </p:cNvPr>
            <p:cNvSpPr/>
            <p:nvPr/>
          </p:nvSpPr>
          <p:spPr>
            <a:xfrm>
              <a:off x="1545873" y="1016055"/>
              <a:ext cx="138851" cy="138851"/>
            </a:xfrm>
            <a:custGeom>
              <a:avLst/>
              <a:gdLst>
                <a:gd name="connsiteX0" fmla="*/ 419132 w 419131"/>
                <a:gd name="connsiteY0" fmla="*/ 209566 h 419131"/>
                <a:gd name="connsiteX1" fmla="*/ 209566 w 419131"/>
                <a:gd name="connsiteY1" fmla="*/ 419131 h 419131"/>
                <a:gd name="connsiteX2" fmla="*/ 0 w 419131"/>
                <a:gd name="connsiteY2" fmla="*/ 209566 h 419131"/>
                <a:gd name="connsiteX3" fmla="*/ 209566 w 419131"/>
                <a:gd name="connsiteY3" fmla="*/ 0 h 419131"/>
                <a:gd name="connsiteX4" fmla="*/ 419132 w 419131"/>
                <a:gd name="connsiteY4" fmla="*/ 209566 h 419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9131" h="419131">
                  <a:moveTo>
                    <a:pt x="419132" y="209566"/>
                  </a:moveTo>
                  <a:cubicBezTo>
                    <a:pt x="419132" y="325305"/>
                    <a:pt x="325306" y="419131"/>
                    <a:pt x="209566" y="419131"/>
                  </a:cubicBezTo>
                  <a:cubicBezTo>
                    <a:pt x="93827" y="419131"/>
                    <a:pt x="0" y="325305"/>
                    <a:pt x="0" y="209566"/>
                  </a:cubicBezTo>
                  <a:cubicBezTo>
                    <a:pt x="0" y="93826"/>
                    <a:pt x="93826" y="0"/>
                    <a:pt x="209566" y="0"/>
                  </a:cubicBezTo>
                  <a:cubicBezTo>
                    <a:pt x="325306" y="0"/>
                    <a:pt x="419132" y="93826"/>
                    <a:pt x="419132" y="209566"/>
                  </a:cubicBezTo>
                  <a:close/>
                </a:path>
              </a:pathLst>
            </a:custGeom>
            <a:solidFill>
              <a:schemeClr val="accent1"/>
            </a:solidFill>
            <a:ln w="5705" cap="rnd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26D4FBF6-087D-439B-8762-1221F965118E}"/>
                </a:ext>
              </a:extLst>
            </p:cNvPr>
            <p:cNvSpPr/>
            <p:nvPr/>
          </p:nvSpPr>
          <p:spPr>
            <a:xfrm>
              <a:off x="1839209" y="1016055"/>
              <a:ext cx="138851" cy="138851"/>
            </a:xfrm>
            <a:custGeom>
              <a:avLst/>
              <a:gdLst>
                <a:gd name="connsiteX0" fmla="*/ 419132 w 419131"/>
                <a:gd name="connsiteY0" fmla="*/ 209566 h 419131"/>
                <a:gd name="connsiteX1" fmla="*/ 209566 w 419131"/>
                <a:gd name="connsiteY1" fmla="*/ 419131 h 419131"/>
                <a:gd name="connsiteX2" fmla="*/ 0 w 419131"/>
                <a:gd name="connsiteY2" fmla="*/ 209566 h 419131"/>
                <a:gd name="connsiteX3" fmla="*/ 209566 w 419131"/>
                <a:gd name="connsiteY3" fmla="*/ 0 h 419131"/>
                <a:gd name="connsiteX4" fmla="*/ 419132 w 419131"/>
                <a:gd name="connsiteY4" fmla="*/ 209566 h 419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9131" h="419131">
                  <a:moveTo>
                    <a:pt x="419132" y="209566"/>
                  </a:moveTo>
                  <a:cubicBezTo>
                    <a:pt x="419132" y="325305"/>
                    <a:pt x="325306" y="419131"/>
                    <a:pt x="209566" y="419131"/>
                  </a:cubicBezTo>
                  <a:cubicBezTo>
                    <a:pt x="93827" y="419131"/>
                    <a:pt x="0" y="325305"/>
                    <a:pt x="0" y="209566"/>
                  </a:cubicBezTo>
                  <a:cubicBezTo>
                    <a:pt x="0" y="93826"/>
                    <a:pt x="93826" y="0"/>
                    <a:pt x="209566" y="0"/>
                  </a:cubicBezTo>
                  <a:cubicBezTo>
                    <a:pt x="325306" y="0"/>
                    <a:pt x="419132" y="93826"/>
                    <a:pt x="419132" y="209566"/>
                  </a:cubicBezTo>
                  <a:close/>
                </a:path>
              </a:pathLst>
            </a:custGeom>
            <a:solidFill>
              <a:schemeClr val="accent2"/>
            </a:solidFill>
            <a:ln w="5705" cap="rnd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20824532-B6E7-4BED-9503-6E748AAB6FA8}"/>
                </a:ext>
              </a:extLst>
            </p:cNvPr>
            <p:cNvSpPr/>
            <p:nvPr/>
          </p:nvSpPr>
          <p:spPr>
            <a:xfrm>
              <a:off x="2132545" y="1016055"/>
              <a:ext cx="138851" cy="138851"/>
            </a:xfrm>
            <a:custGeom>
              <a:avLst/>
              <a:gdLst>
                <a:gd name="connsiteX0" fmla="*/ 419132 w 419131"/>
                <a:gd name="connsiteY0" fmla="*/ 209566 h 419131"/>
                <a:gd name="connsiteX1" fmla="*/ 209566 w 419131"/>
                <a:gd name="connsiteY1" fmla="*/ 419131 h 419131"/>
                <a:gd name="connsiteX2" fmla="*/ 0 w 419131"/>
                <a:gd name="connsiteY2" fmla="*/ 209566 h 419131"/>
                <a:gd name="connsiteX3" fmla="*/ 209566 w 419131"/>
                <a:gd name="connsiteY3" fmla="*/ 0 h 419131"/>
                <a:gd name="connsiteX4" fmla="*/ 419132 w 419131"/>
                <a:gd name="connsiteY4" fmla="*/ 209566 h 419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9131" h="419131">
                  <a:moveTo>
                    <a:pt x="419132" y="209566"/>
                  </a:moveTo>
                  <a:cubicBezTo>
                    <a:pt x="419132" y="325305"/>
                    <a:pt x="325306" y="419131"/>
                    <a:pt x="209566" y="419131"/>
                  </a:cubicBezTo>
                  <a:cubicBezTo>
                    <a:pt x="93827" y="419131"/>
                    <a:pt x="0" y="325305"/>
                    <a:pt x="0" y="209566"/>
                  </a:cubicBezTo>
                  <a:cubicBezTo>
                    <a:pt x="0" y="93826"/>
                    <a:pt x="93826" y="0"/>
                    <a:pt x="209566" y="0"/>
                  </a:cubicBezTo>
                  <a:cubicBezTo>
                    <a:pt x="325306" y="0"/>
                    <a:pt x="419132" y="93826"/>
                    <a:pt x="419132" y="209566"/>
                  </a:cubicBezTo>
                  <a:close/>
                </a:path>
              </a:pathLst>
            </a:custGeom>
            <a:solidFill>
              <a:schemeClr val="accent5"/>
            </a:solidFill>
            <a:ln w="5705" cap="rnd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0E4E070-1226-9C46-9572-C8AB39DB7A5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427673522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8B8461C-7463-4AD2-BDB1-75BA8977C70E}"/>
              </a:ext>
            </a:extLst>
          </p:cNvPr>
          <p:cNvSpPr txBox="1"/>
          <p:nvPr/>
        </p:nvSpPr>
        <p:spPr>
          <a:xfrm>
            <a:off x="1847104" y="5457689"/>
            <a:ext cx="28383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Baloo 2" panose="03080502040302020200" pitchFamily="66" charset="0"/>
              </a:rPr>
              <a:t>Frequently Asked </a:t>
            </a:r>
            <a:r>
              <a:rPr lang="en-US" sz="2400" dirty="0">
                <a:solidFill>
                  <a:schemeClr val="bg1"/>
                </a:solidFill>
                <a:latin typeface="Roboto Slab Medium" pitchFamily="2" charset="0"/>
                <a:ea typeface="Roboto Slab Medium" pitchFamily="2" charset="0"/>
                <a:cs typeface="Baloo 2" panose="03080502040302020200" pitchFamily="66" charset="0"/>
              </a:rPr>
              <a:t>Questions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13C79D1-7FA4-4A2A-B776-D28C1E62726A}"/>
              </a:ext>
            </a:extLst>
          </p:cNvPr>
          <p:cNvSpPr txBox="1"/>
          <p:nvPr/>
        </p:nvSpPr>
        <p:spPr>
          <a:xfrm>
            <a:off x="6125028" y="5396144"/>
            <a:ext cx="4114475" cy="825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consectetur</a:t>
            </a:r>
            <a:r>
              <a:rPr lang="en-US" sz="110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adipiscing</a:t>
            </a:r>
            <a:r>
              <a:rPr lang="en-US" sz="110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eiusmod</a:t>
            </a:r>
            <a:r>
              <a:rPr lang="en-US" sz="110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tempor</a:t>
            </a:r>
            <a:r>
              <a:rPr lang="en-US" sz="110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incididunt</a:t>
            </a:r>
            <a:r>
              <a:rPr lang="en-US" sz="110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ut</a:t>
            </a:r>
            <a:r>
              <a:rPr lang="en-US" sz="110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labore</a:t>
            </a:r>
            <a:r>
              <a:rPr lang="en-US" sz="110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et dolore magna </a:t>
            </a:r>
            <a:r>
              <a:rPr lang="en-US" sz="1100" dirty="0" err="1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aliqua</a:t>
            </a:r>
            <a:r>
              <a:rPr lang="en-US" sz="110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. Ut </a:t>
            </a:r>
            <a:r>
              <a:rPr lang="en-US" sz="1100" dirty="0" err="1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enim</a:t>
            </a:r>
            <a:r>
              <a:rPr lang="en-US" sz="110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ad minim </a:t>
            </a:r>
            <a:r>
              <a:rPr lang="en-US" sz="1100" dirty="0" err="1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veniam</a:t>
            </a:r>
            <a:r>
              <a:rPr lang="en-US" sz="110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quis</a:t>
            </a:r>
            <a:r>
              <a:rPr lang="en-US" sz="110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nostrud</a:t>
            </a:r>
            <a:r>
              <a:rPr lang="en-US" sz="110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exercitation </a:t>
            </a:r>
            <a:r>
              <a:rPr lang="en-US" sz="1100" dirty="0" err="1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ullamco</a:t>
            </a:r>
            <a:r>
              <a:rPr lang="en-US" sz="110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laboris</a:t>
            </a:r>
            <a:endParaRPr lang="en-US" sz="1100" dirty="0">
              <a:solidFill>
                <a:schemeClr val="bg1"/>
              </a:solidFill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24B258F2-F347-4C52-9570-71ED4DA1EC4C}"/>
              </a:ext>
            </a:extLst>
          </p:cNvPr>
          <p:cNvGrpSpPr/>
          <p:nvPr/>
        </p:nvGrpSpPr>
        <p:grpSpPr>
          <a:xfrm>
            <a:off x="1969919" y="2696963"/>
            <a:ext cx="8331017" cy="2034123"/>
            <a:chOff x="1969919" y="2635846"/>
            <a:chExt cx="8331017" cy="2034123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E9606DC-C0FF-4478-AB26-4902C99ADA6B}"/>
                </a:ext>
              </a:extLst>
            </p:cNvPr>
            <p:cNvSpPr txBox="1"/>
            <p:nvPr/>
          </p:nvSpPr>
          <p:spPr>
            <a:xfrm>
              <a:off x="2040674" y="2635846"/>
              <a:ext cx="641866" cy="3305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400">
                  <a:solidFill>
                    <a:schemeClr val="accent4"/>
                  </a:solidFill>
                  <a:latin typeface="Roboto Slab Medium" pitchFamily="2" charset="0"/>
                  <a:ea typeface="Roboto Slab Medium" pitchFamily="2" charset="0"/>
                </a:rPr>
                <a:t>N</a:t>
              </a:r>
              <a:r>
                <a:rPr lang="en-US" sz="1400" baseline="30000">
                  <a:solidFill>
                    <a:schemeClr val="accent4"/>
                  </a:solidFill>
                  <a:latin typeface="Roboto Slab Medium" pitchFamily="2" charset="0"/>
                  <a:ea typeface="Roboto Slab Medium" pitchFamily="2" charset="0"/>
                </a:rPr>
                <a:t>o.</a:t>
              </a:r>
              <a:r>
                <a:rPr lang="en-US" sz="1400">
                  <a:solidFill>
                    <a:schemeClr val="accent4"/>
                  </a:solidFill>
                  <a:latin typeface="Roboto Slab Medium" pitchFamily="2" charset="0"/>
                  <a:ea typeface="Roboto Slab Medium" pitchFamily="2" charset="0"/>
                </a:rPr>
                <a:t>01</a:t>
              </a:r>
              <a:endParaRPr lang="en-US" sz="1400" baseline="30000">
                <a:solidFill>
                  <a:schemeClr val="accent4"/>
                </a:solidFill>
                <a:latin typeface="Roboto Slab Medium" pitchFamily="2" charset="0"/>
                <a:ea typeface="Roboto Slab Medium" pitchFamily="2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6249DD2A-BC49-4FA2-BAE9-41405244DB78}"/>
                </a:ext>
              </a:extLst>
            </p:cNvPr>
            <p:cNvSpPr txBox="1"/>
            <p:nvPr/>
          </p:nvSpPr>
          <p:spPr>
            <a:xfrm>
              <a:off x="5100434" y="2635846"/>
              <a:ext cx="641866" cy="3305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400">
                  <a:solidFill>
                    <a:schemeClr val="accent4"/>
                  </a:solidFill>
                  <a:latin typeface="Roboto Slab Medium" pitchFamily="2" charset="0"/>
                  <a:ea typeface="Roboto Slab Medium" pitchFamily="2" charset="0"/>
                </a:rPr>
                <a:t>N</a:t>
              </a:r>
              <a:r>
                <a:rPr lang="en-US" sz="1400" baseline="30000">
                  <a:solidFill>
                    <a:schemeClr val="accent4"/>
                  </a:solidFill>
                  <a:latin typeface="Roboto Slab Medium" pitchFamily="2" charset="0"/>
                  <a:ea typeface="Roboto Slab Medium" pitchFamily="2" charset="0"/>
                </a:rPr>
                <a:t>o.</a:t>
              </a:r>
              <a:r>
                <a:rPr lang="en-US" sz="1400">
                  <a:solidFill>
                    <a:schemeClr val="accent4"/>
                  </a:solidFill>
                  <a:latin typeface="Roboto Slab Medium" pitchFamily="2" charset="0"/>
                  <a:ea typeface="Roboto Slab Medium" pitchFamily="2" charset="0"/>
                </a:rPr>
                <a:t>02</a:t>
              </a:r>
              <a:endParaRPr lang="en-US" sz="1400" baseline="30000">
                <a:solidFill>
                  <a:schemeClr val="accent4"/>
                </a:solidFill>
                <a:latin typeface="Roboto Slab Medium" pitchFamily="2" charset="0"/>
                <a:ea typeface="Roboto Slab Medium" pitchFamily="2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F2B48739-6646-4F28-8FAE-3F51116D98A6}"/>
                </a:ext>
              </a:extLst>
            </p:cNvPr>
            <p:cNvSpPr txBox="1"/>
            <p:nvPr/>
          </p:nvSpPr>
          <p:spPr>
            <a:xfrm>
              <a:off x="8202744" y="2635846"/>
              <a:ext cx="641866" cy="3305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400">
                  <a:solidFill>
                    <a:schemeClr val="accent4"/>
                  </a:solidFill>
                  <a:latin typeface="Roboto Slab Medium" pitchFamily="2" charset="0"/>
                  <a:ea typeface="Roboto Slab Medium" pitchFamily="2" charset="0"/>
                </a:rPr>
                <a:t>N</a:t>
              </a:r>
              <a:r>
                <a:rPr lang="en-US" sz="1400" baseline="30000">
                  <a:solidFill>
                    <a:schemeClr val="accent4"/>
                  </a:solidFill>
                  <a:latin typeface="Roboto Slab Medium" pitchFamily="2" charset="0"/>
                  <a:ea typeface="Roboto Slab Medium" pitchFamily="2" charset="0"/>
                </a:rPr>
                <a:t>o.</a:t>
              </a:r>
              <a:r>
                <a:rPr lang="en-US" sz="1400">
                  <a:solidFill>
                    <a:schemeClr val="accent4"/>
                  </a:solidFill>
                  <a:latin typeface="Roboto Slab Medium" pitchFamily="2" charset="0"/>
                  <a:ea typeface="Roboto Slab Medium" pitchFamily="2" charset="0"/>
                </a:rPr>
                <a:t>03</a:t>
              </a:r>
              <a:endParaRPr lang="en-US" sz="1400" baseline="30000">
                <a:solidFill>
                  <a:schemeClr val="accent4"/>
                </a:solidFill>
                <a:latin typeface="Roboto Slab Medium" pitchFamily="2" charset="0"/>
                <a:ea typeface="Roboto Slab Medium" pitchFamily="2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92E13D82-3514-4306-B3CC-58F4CB123DE9}"/>
                </a:ext>
              </a:extLst>
            </p:cNvPr>
            <p:cNvSpPr txBox="1"/>
            <p:nvPr/>
          </p:nvSpPr>
          <p:spPr>
            <a:xfrm>
              <a:off x="2040674" y="3098243"/>
              <a:ext cx="2118669" cy="4825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100" dirty="0">
                  <a:latin typeface="Roboto Slab" pitchFamily="2" charset="0"/>
                  <a:ea typeface="Roboto Slab" pitchFamily="2" charset="0"/>
                </a:rPr>
                <a:t>Lorem ipsum dolor sit </a:t>
              </a:r>
              <a:r>
                <a:rPr lang="en-US" sz="1100" dirty="0" err="1">
                  <a:latin typeface="Roboto Slab" pitchFamily="2" charset="0"/>
                  <a:ea typeface="Roboto Slab" pitchFamily="2" charset="0"/>
                </a:rPr>
                <a:t>amet</a:t>
              </a:r>
              <a:r>
                <a:rPr lang="en-US" sz="1100" dirty="0">
                  <a:latin typeface="Roboto Slab" pitchFamily="2" charset="0"/>
                  <a:ea typeface="Roboto Slab" pitchFamily="2" charset="0"/>
                </a:rPr>
                <a:t>, </a:t>
              </a:r>
              <a:r>
                <a:rPr lang="en-US" sz="1100" dirty="0" err="1">
                  <a:latin typeface="Roboto Slab" pitchFamily="2" charset="0"/>
                  <a:ea typeface="Roboto Slab" pitchFamily="2" charset="0"/>
                </a:rPr>
                <a:t>consectetur</a:t>
              </a:r>
              <a:r>
                <a:rPr lang="en-US" sz="1100" dirty="0">
                  <a:latin typeface="Roboto Slab" pitchFamily="2" charset="0"/>
                  <a:ea typeface="Roboto Slab" pitchFamily="2" charset="0"/>
                </a:rPr>
                <a:t> </a:t>
              </a:r>
              <a:r>
                <a:rPr lang="en-US" sz="1100" b="1" dirty="0" err="1">
                  <a:latin typeface="Roboto Slab" pitchFamily="2" charset="0"/>
                  <a:ea typeface="Roboto Slab" pitchFamily="2" charset="0"/>
                </a:rPr>
                <a:t>adipiscing</a:t>
              </a:r>
              <a:r>
                <a:rPr lang="en-US" sz="1100" b="1" dirty="0">
                  <a:latin typeface="Roboto Slab" pitchFamily="2" charset="0"/>
                  <a:ea typeface="Roboto Slab" pitchFamily="2" charset="0"/>
                </a:rPr>
                <a:t> </a:t>
              </a:r>
              <a:r>
                <a:rPr lang="en-US" sz="1100" b="1" dirty="0" err="1">
                  <a:latin typeface="Roboto Slab" pitchFamily="2" charset="0"/>
                  <a:ea typeface="Roboto Slab" pitchFamily="2" charset="0"/>
                </a:rPr>
                <a:t>elit</a:t>
              </a:r>
              <a:endParaRPr lang="en-US" sz="1100" b="1" dirty="0">
                <a:latin typeface="Roboto Slab" pitchFamily="2" charset="0"/>
                <a:ea typeface="Roboto Slab" pitchFamily="2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CE5A100F-EF48-42C2-8E87-B1F8CE67210A}"/>
                </a:ext>
              </a:extLst>
            </p:cNvPr>
            <p:cNvSpPr txBox="1"/>
            <p:nvPr/>
          </p:nvSpPr>
          <p:spPr>
            <a:xfrm>
              <a:off x="2040675" y="3590186"/>
              <a:ext cx="2118670" cy="10797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Lorem ipsum dolor sit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amet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,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consectetur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adipiscing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elit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, sed do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eiusmod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tempor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incididunt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ut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labore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 et dolore magna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27FB3C21-04A9-49EF-97F7-3234A86926BC}"/>
                </a:ext>
              </a:extLst>
            </p:cNvPr>
            <p:cNvSpPr txBox="1"/>
            <p:nvPr/>
          </p:nvSpPr>
          <p:spPr>
            <a:xfrm>
              <a:off x="5100435" y="3098243"/>
              <a:ext cx="2118670" cy="4825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100" dirty="0">
                  <a:latin typeface="Roboto Slab" pitchFamily="2" charset="0"/>
                  <a:ea typeface="Roboto Slab" pitchFamily="2" charset="0"/>
                </a:rPr>
                <a:t>Lorem ipsum dolor sit </a:t>
              </a:r>
              <a:r>
                <a:rPr lang="en-US" sz="1100" dirty="0" err="1">
                  <a:latin typeface="Roboto Slab" pitchFamily="2" charset="0"/>
                  <a:ea typeface="Roboto Slab" pitchFamily="2" charset="0"/>
                </a:rPr>
                <a:t>amet</a:t>
              </a:r>
              <a:r>
                <a:rPr lang="en-US" sz="1100" dirty="0">
                  <a:latin typeface="Roboto Slab" pitchFamily="2" charset="0"/>
                  <a:ea typeface="Roboto Slab" pitchFamily="2" charset="0"/>
                </a:rPr>
                <a:t>, </a:t>
              </a:r>
              <a:r>
                <a:rPr lang="en-US" sz="1100" dirty="0" err="1">
                  <a:latin typeface="Roboto Slab" pitchFamily="2" charset="0"/>
                  <a:ea typeface="Roboto Slab" pitchFamily="2" charset="0"/>
                </a:rPr>
                <a:t>consectetur</a:t>
              </a:r>
              <a:r>
                <a:rPr lang="en-US" sz="1100" dirty="0">
                  <a:latin typeface="Roboto Slab" pitchFamily="2" charset="0"/>
                  <a:ea typeface="Roboto Slab" pitchFamily="2" charset="0"/>
                </a:rPr>
                <a:t> </a:t>
              </a:r>
              <a:r>
                <a:rPr lang="en-US" sz="1100" b="1" dirty="0" err="1">
                  <a:latin typeface="Roboto Slab" pitchFamily="2" charset="0"/>
                  <a:ea typeface="Roboto Slab" pitchFamily="2" charset="0"/>
                </a:rPr>
                <a:t>adipiscing</a:t>
              </a:r>
              <a:r>
                <a:rPr lang="en-US" sz="1100" b="1" dirty="0">
                  <a:latin typeface="Roboto Slab" pitchFamily="2" charset="0"/>
                  <a:ea typeface="Roboto Slab" pitchFamily="2" charset="0"/>
                </a:rPr>
                <a:t> </a:t>
              </a:r>
              <a:r>
                <a:rPr lang="en-US" sz="1100" b="1" dirty="0" err="1">
                  <a:latin typeface="Roboto Slab" pitchFamily="2" charset="0"/>
                  <a:ea typeface="Roboto Slab" pitchFamily="2" charset="0"/>
                </a:rPr>
                <a:t>elit</a:t>
              </a:r>
              <a:endParaRPr lang="en-US" sz="1100" b="1" dirty="0">
                <a:latin typeface="Roboto Slab" pitchFamily="2" charset="0"/>
                <a:ea typeface="Roboto Slab" pitchFamily="2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613B0BA7-B053-4AFA-928B-5EA6210A6069}"/>
                </a:ext>
              </a:extLst>
            </p:cNvPr>
            <p:cNvSpPr txBox="1"/>
            <p:nvPr/>
          </p:nvSpPr>
          <p:spPr>
            <a:xfrm>
              <a:off x="5100436" y="3590186"/>
              <a:ext cx="2118670" cy="10797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Lorem ipsum dolor sit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amet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,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consectetur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adipiscing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elit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, sed do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eiusmod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tempor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incididunt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ut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labore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 et dolore magna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958998B4-9A33-4FD2-BD34-5B5EA884A549}"/>
                </a:ext>
              </a:extLst>
            </p:cNvPr>
            <p:cNvSpPr txBox="1"/>
            <p:nvPr/>
          </p:nvSpPr>
          <p:spPr>
            <a:xfrm>
              <a:off x="8182265" y="3098243"/>
              <a:ext cx="2118670" cy="4825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100" dirty="0">
                  <a:latin typeface="Roboto Slab" pitchFamily="2" charset="0"/>
                  <a:ea typeface="Roboto Slab" pitchFamily="2" charset="0"/>
                </a:rPr>
                <a:t>Lorem ipsum dolor sit </a:t>
              </a:r>
              <a:r>
                <a:rPr lang="en-US" sz="1100" dirty="0" err="1">
                  <a:latin typeface="Roboto Slab" pitchFamily="2" charset="0"/>
                  <a:ea typeface="Roboto Slab" pitchFamily="2" charset="0"/>
                </a:rPr>
                <a:t>amet</a:t>
              </a:r>
              <a:r>
                <a:rPr lang="en-US" sz="1100" dirty="0">
                  <a:latin typeface="Roboto Slab" pitchFamily="2" charset="0"/>
                  <a:ea typeface="Roboto Slab" pitchFamily="2" charset="0"/>
                </a:rPr>
                <a:t>, </a:t>
              </a:r>
              <a:r>
                <a:rPr lang="en-US" sz="1100" dirty="0" err="1">
                  <a:latin typeface="Roboto Slab" pitchFamily="2" charset="0"/>
                  <a:ea typeface="Roboto Slab" pitchFamily="2" charset="0"/>
                </a:rPr>
                <a:t>consectetur</a:t>
              </a:r>
              <a:r>
                <a:rPr lang="en-US" sz="1100" dirty="0">
                  <a:latin typeface="Roboto Slab" pitchFamily="2" charset="0"/>
                  <a:ea typeface="Roboto Slab" pitchFamily="2" charset="0"/>
                </a:rPr>
                <a:t> </a:t>
              </a:r>
              <a:r>
                <a:rPr lang="en-US" sz="1100" b="1" dirty="0" err="1">
                  <a:latin typeface="Roboto Slab" pitchFamily="2" charset="0"/>
                  <a:ea typeface="Roboto Slab" pitchFamily="2" charset="0"/>
                </a:rPr>
                <a:t>adipiscing</a:t>
              </a:r>
              <a:r>
                <a:rPr lang="en-US" sz="1100" b="1" dirty="0">
                  <a:latin typeface="Roboto Slab" pitchFamily="2" charset="0"/>
                  <a:ea typeface="Roboto Slab" pitchFamily="2" charset="0"/>
                </a:rPr>
                <a:t> </a:t>
              </a:r>
              <a:r>
                <a:rPr lang="en-US" sz="1100" b="1" dirty="0" err="1">
                  <a:latin typeface="Roboto Slab" pitchFamily="2" charset="0"/>
                  <a:ea typeface="Roboto Slab" pitchFamily="2" charset="0"/>
                </a:rPr>
                <a:t>elit</a:t>
              </a:r>
              <a:endParaRPr lang="en-US" sz="1100" b="1" dirty="0">
                <a:latin typeface="Roboto Slab" pitchFamily="2" charset="0"/>
                <a:ea typeface="Roboto Slab" pitchFamily="2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3E229961-137E-4116-A8F0-E5D770C0BB44}"/>
                </a:ext>
              </a:extLst>
            </p:cNvPr>
            <p:cNvSpPr txBox="1"/>
            <p:nvPr/>
          </p:nvSpPr>
          <p:spPr>
            <a:xfrm>
              <a:off x="8182266" y="3590186"/>
              <a:ext cx="2118670" cy="10797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Lorem ipsum dolor sit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amet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,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consectetur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adipiscing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elit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, sed do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eiusmod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tempor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incididunt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ut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labore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 et dolore magna</a:t>
              </a:r>
            </a:p>
          </p:txBody>
        </p: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D88766FD-7C60-4E46-96C4-6FCC9417BBCD}"/>
                </a:ext>
              </a:extLst>
            </p:cNvPr>
            <p:cNvGrpSpPr/>
            <p:nvPr/>
          </p:nvGrpSpPr>
          <p:grpSpPr>
            <a:xfrm>
              <a:off x="1969919" y="2696105"/>
              <a:ext cx="6144357" cy="1854186"/>
              <a:chOff x="1969919" y="2735924"/>
              <a:chExt cx="6144357" cy="2354822"/>
            </a:xfrm>
          </p:grpSpPr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4A218856-141F-45B7-8642-79DC10B8A24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69919" y="2735924"/>
                <a:ext cx="0" cy="2354822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668F7D3E-9673-4473-915E-931E881A0CC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029680" y="2735924"/>
                <a:ext cx="0" cy="2354822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65470E5F-1E38-4F31-BAD3-F037F1DDD7F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14276" y="2735924"/>
                <a:ext cx="0" cy="2354822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8B996B72-1BDD-4529-9908-76C23B001B81}"/>
              </a:ext>
            </a:extLst>
          </p:cNvPr>
          <p:cNvCxnSpPr>
            <a:cxnSpLocks/>
          </p:cNvCxnSpPr>
          <p:nvPr/>
        </p:nvCxnSpPr>
        <p:spPr>
          <a:xfrm>
            <a:off x="3699969" y="6085693"/>
            <a:ext cx="542517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0FFCBE2-1763-044F-9518-99A7FF6AD5B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D59AF44-3879-1E4C-B0F2-978FDAF7A02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999FB4B-666F-7646-A4CD-F3A52ED77DF8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</p:spTree>
    <p:extLst>
      <p:ext uri="{BB962C8B-B14F-4D97-AF65-F5344CB8AC3E}">
        <p14:creationId xmlns:p14="http://schemas.microsoft.com/office/powerpoint/2010/main" val="21867443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FC738151-914F-7E46-BF5E-5B6EFB98249C}"/>
              </a:ext>
            </a:extLst>
          </p:cNvPr>
          <p:cNvGrpSpPr/>
          <p:nvPr/>
        </p:nvGrpSpPr>
        <p:grpSpPr>
          <a:xfrm>
            <a:off x="2669755" y="2667659"/>
            <a:ext cx="6852491" cy="1522682"/>
            <a:chOff x="2311039" y="2717775"/>
            <a:chExt cx="6852491" cy="1522682"/>
          </a:xfrm>
        </p:grpSpPr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154AB41D-F56A-4BB3-9ADE-8211F97FED4C}"/>
                </a:ext>
              </a:extLst>
            </p:cNvPr>
            <p:cNvSpPr txBox="1"/>
            <p:nvPr/>
          </p:nvSpPr>
          <p:spPr>
            <a:xfrm>
              <a:off x="2311039" y="2717775"/>
              <a:ext cx="5389171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200" b="1">
                  <a:latin typeface="Roboto Slab" pitchFamily="2" charset="0"/>
                  <a:ea typeface="Roboto Slab" pitchFamily="2" charset="0"/>
                  <a:cs typeface="Baloo 2" panose="03080502040302020200" pitchFamily="66" charset="0"/>
                </a:rPr>
                <a:t>Break Slide</a:t>
              </a:r>
            </a:p>
          </p:txBody>
        </p:sp>
        <p:sp>
          <p:nvSpPr>
            <p:cNvPr id="1033" name="Graphic 1031">
              <a:extLst>
                <a:ext uri="{FF2B5EF4-FFF2-40B4-BE49-F238E27FC236}">
                  <a16:creationId xmlns:a16="http://schemas.microsoft.com/office/drawing/2014/main" id="{5710C896-6B68-4AAC-ACF3-EEF69D0BBC60}"/>
                </a:ext>
              </a:extLst>
            </p:cNvPr>
            <p:cNvSpPr/>
            <p:nvPr/>
          </p:nvSpPr>
          <p:spPr>
            <a:xfrm>
              <a:off x="2407793" y="3954200"/>
              <a:ext cx="1641974" cy="286257"/>
            </a:xfrm>
            <a:custGeom>
              <a:avLst/>
              <a:gdLst>
                <a:gd name="connsiteX0" fmla="*/ 0 w 760911"/>
                <a:gd name="connsiteY0" fmla="*/ 132656 h 132655"/>
                <a:gd name="connsiteX1" fmla="*/ 174308 w 760911"/>
                <a:gd name="connsiteY1" fmla="*/ 50741 h 132655"/>
                <a:gd name="connsiteX2" fmla="*/ 361950 w 760911"/>
                <a:gd name="connsiteY2" fmla="*/ 6926 h 132655"/>
                <a:gd name="connsiteX3" fmla="*/ 747713 w 760911"/>
                <a:gd name="connsiteY3" fmla="*/ 42168 h 132655"/>
                <a:gd name="connsiteX4" fmla="*/ 760095 w 760911"/>
                <a:gd name="connsiteY4" fmla="*/ 65981 h 132655"/>
                <a:gd name="connsiteX5" fmla="*/ 736283 w 760911"/>
                <a:gd name="connsiteY5" fmla="*/ 78363 h 132655"/>
                <a:gd name="connsiteX6" fmla="*/ 735330 w 760911"/>
                <a:gd name="connsiteY6" fmla="*/ 78363 h 132655"/>
                <a:gd name="connsiteX7" fmla="*/ 363855 w 760911"/>
                <a:gd name="connsiteY7" fmla="*/ 26928 h 132655"/>
                <a:gd name="connsiteX8" fmla="*/ 177165 w 760911"/>
                <a:gd name="connsiteY8" fmla="*/ 60266 h 132655"/>
                <a:gd name="connsiteX9" fmla="*/ 0 w 760911"/>
                <a:gd name="connsiteY9" fmla="*/ 132656 h 132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0911" h="132655">
                  <a:moveTo>
                    <a:pt x="0" y="132656"/>
                  </a:moveTo>
                  <a:cubicBezTo>
                    <a:pt x="55245" y="99318"/>
                    <a:pt x="113348" y="71696"/>
                    <a:pt x="174308" y="50741"/>
                  </a:cubicBezTo>
                  <a:cubicBezTo>
                    <a:pt x="235268" y="29786"/>
                    <a:pt x="298133" y="14546"/>
                    <a:pt x="361950" y="6926"/>
                  </a:cubicBezTo>
                  <a:cubicBezTo>
                    <a:pt x="490538" y="-9267"/>
                    <a:pt x="622935" y="3116"/>
                    <a:pt x="747713" y="42168"/>
                  </a:cubicBezTo>
                  <a:cubicBezTo>
                    <a:pt x="758190" y="45026"/>
                    <a:pt x="762953" y="55503"/>
                    <a:pt x="760095" y="65981"/>
                  </a:cubicBezTo>
                  <a:cubicBezTo>
                    <a:pt x="757238" y="76458"/>
                    <a:pt x="746760" y="81221"/>
                    <a:pt x="736283" y="78363"/>
                  </a:cubicBezTo>
                  <a:cubicBezTo>
                    <a:pt x="736283" y="78363"/>
                    <a:pt x="735330" y="78363"/>
                    <a:pt x="735330" y="78363"/>
                  </a:cubicBezTo>
                  <a:cubicBezTo>
                    <a:pt x="617220" y="35501"/>
                    <a:pt x="490538" y="16451"/>
                    <a:pt x="363855" y="26928"/>
                  </a:cubicBezTo>
                  <a:cubicBezTo>
                    <a:pt x="300990" y="30738"/>
                    <a:pt x="238125" y="42168"/>
                    <a:pt x="177165" y="60266"/>
                  </a:cubicBezTo>
                  <a:cubicBezTo>
                    <a:pt x="115253" y="78363"/>
                    <a:pt x="56198" y="103128"/>
                    <a:pt x="0" y="132656"/>
                  </a:cubicBezTo>
                  <a:close/>
                </a:path>
              </a:pathLst>
            </a:custGeom>
            <a:gradFill>
              <a:gsLst>
                <a:gs pos="0">
                  <a:schemeClr val="accent4">
                    <a:tint val="66000"/>
                    <a:satMod val="160000"/>
                  </a:schemeClr>
                </a:gs>
                <a:gs pos="50000">
                  <a:schemeClr val="accent4">
                    <a:tint val="44500"/>
                    <a:satMod val="160000"/>
                  </a:schemeClr>
                </a:gs>
                <a:gs pos="100000">
                  <a:schemeClr val="accent4">
                    <a:tint val="23500"/>
                    <a:satMod val="160000"/>
                  </a:schemeClr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7CBA83C2-DA08-4DE9-AC7A-3D66C0B9211B}"/>
                </a:ext>
              </a:extLst>
            </p:cNvPr>
            <p:cNvSpPr txBox="1"/>
            <p:nvPr/>
          </p:nvSpPr>
          <p:spPr>
            <a:xfrm>
              <a:off x="7615989" y="2972671"/>
              <a:ext cx="1547541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Online Education Presentation Template</a:t>
              </a:r>
            </a:p>
          </p:txBody>
        </p:sp>
      </p:grpSp>
      <p:sp>
        <p:nvSpPr>
          <p:cNvPr id="1036" name="Graphic 1034" descr="Books">
            <a:extLst>
              <a:ext uri="{FF2B5EF4-FFF2-40B4-BE49-F238E27FC236}">
                <a16:creationId xmlns:a16="http://schemas.microsoft.com/office/drawing/2014/main" id="{9A5AA566-0DAC-4D67-98B2-D4F00BAADEAE}"/>
              </a:ext>
            </a:extLst>
          </p:cNvPr>
          <p:cNvSpPr/>
          <p:nvPr/>
        </p:nvSpPr>
        <p:spPr>
          <a:xfrm>
            <a:off x="1055689" y="692151"/>
            <a:ext cx="557212" cy="519934"/>
          </a:xfrm>
          <a:custGeom>
            <a:avLst/>
            <a:gdLst>
              <a:gd name="connsiteX0" fmla="*/ 811530 w 811529"/>
              <a:gd name="connsiteY0" fmla="*/ 266700 h 757237"/>
              <a:gd name="connsiteX1" fmla="*/ 762000 w 811529"/>
              <a:gd name="connsiteY1" fmla="*/ 248603 h 757237"/>
              <a:gd name="connsiteX2" fmla="*/ 762000 w 811529"/>
              <a:gd name="connsiteY2" fmla="*/ 144780 h 757237"/>
              <a:gd name="connsiteX3" fmla="*/ 811530 w 811529"/>
              <a:gd name="connsiteY3" fmla="*/ 123825 h 757237"/>
              <a:gd name="connsiteX4" fmla="*/ 476250 w 811529"/>
              <a:gd name="connsiteY4" fmla="*/ 0 h 757237"/>
              <a:gd name="connsiteX5" fmla="*/ 68580 w 811529"/>
              <a:gd name="connsiteY5" fmla="*/ 142875 h 757237"/>
              <a:gd name="connsiteX6" fmla="*/ 28575 w 811529"/>
              <a:gd name="connsiteY6" fmla="*/ 257175 h 757237"/>
              <a:gd name="connsiteX7" fmla="*/ 33337 w 811529"/>
              <a:gd name="connsiteY7" fmla="*/ 299085 h 757237"/>
              <a:gd name="connsiteX8" fmla="*/ 0 w 811529"/>
              <a:gd name="connsiteY8" fmla="*/ 409575 h 757237"/>
              <a:gd name="connsiteX9" fmla="*/ 28575 w 811529"/>
              <a:gd name="connsiteY9" fmla="*/ 492443 h 757237"/>
              <a:gd name="connsiteX10" fmla="*/ 26670 w 811529"/>
              <a:gd name="connsiteY10" fmla="*/ 552450 h 757237"/>
              <a:gd name="connsiteX11" fmla="*/ 76200 w 811529"/>
              <a:gd name="connsiteY11" fmla="*/ 647700 h 757237"/>
              <a:gd name="connsiteX12" fmla="*/ 340995 w 811529"/>
              <a:gd name="connsiteY12" fmla="*/ 757238 h 757237"/>
              <a:gd name="connsiteX13" fmla="*/ 809625 w 811529"/>
              <a:gd name="connsiteY13" fmla="*/ 562928 h 757237"/>
              <a:gd name="connsiteX14" fmla="*/ 760095 w 811529"/>
              <a:gd name="connsiteY14" fmla="*/ 544830 h 757237"/>
              <a:gd name="connsiteX15" fmla="*/ 760095 w 811529"/>
              <a:gd name="connsiteY15" fmla="*/ 440055 h 757237"/>
              <a:gd name="connsiteX16" fmla="*/ 809625 w 811529"/>
              <a:gd name="connsiteY16" fmla="*/ 419100 h 757237"/>
              <a:gd name="connsiteX17" fmla="*/ 733425 w 811529"/>
              <a:gd name="connsiteY17" fmla="*/ 390525 h 757237"/>
              <a:gd name="connsiteX18" fmla="*/ 733425 w 811529"/>
              <a:gd name="connsiteY18" fmla="*/ 299085 h 757237"/>
              <a:gd name="connsiteX19" fmla="*/ 811530 w 811529"/>
              <a:gd name="connsiteY19" fmla="*/ 266700 h 757237"/>
              <a:gd name="connsiteX20" fmla="*/ 80010 w 811529"/>
              <a:gd name="connsiteY20" fmla="*/ 209550 h 757237"/>
              <a:gd name="connsiteX21" fmla="*/ 344805 w 811529"/>
              <a:gd name="connsiteY21" fmla="*/ 313373 h 757237"/>
              <a:gd name="connsiteX22" fmla="*/ 724853 w 811529"/>
              <a:gd name="connsiteY22" fmla="*/ 160020 h 757237"/>
              <a:gd name="connsiteX23" fmla="*/ 724853 w 811529"/>
              <a:gd name="connsiteY23" fmla="*/ 241935 h 757237"/>
              <a:gd name="connsiteX24" fmla="*/ 344805 w 811529"/>
              <a:gd name="connsiteY24" fmla="*/ 400050 h 757237"/>
              <a:gd name="connsiteX25" fmla="*/ 80010 w 811529"/>
              <a:gd name="connsiteY25" fmla="*/ 295275 h 757237"/>
              <a:gd name="connsiteX26" fmla="*/ 80010 w 811529"/>
              <a:gd name="connsiteY26" fmla="*/ 209550 h 757237"/>
              <a:gd name="connsiteX27" fmla="*/ 722948 w 811529"/>
              <a:gd name="connsiteY27" fmla="*/ 538163 h 757237"/>
              <a:gd name="connsiteX28" fmla="*/ 342900 w 811529"/>
              <a:gd name="connsiteY28" fmla="*/ 695325 h 757237"/>
              <a:gd name="connsiteX29" fmla="*/ 77153 w 811529"/>
              <a:gd name="connsiteY29" fmla="*/ 590550 h 757237"/>
              <a:gd name="connsiteX30" fmla="*/ 77153 w 811529"/>
              <a:gd name="connsiteY30" fmla="*/ 516255 h 757237"/>
              <a:gd name="connsiteX31" fmla="*/ 314325 w 811529"/>
              <a:gd name="connsiteY31" fmla="*/ 613410 h 757237"/>
              <a:gd name="connsiteX32" fmla="*/ 723900 w 811529"/>
              <a:gd name="connsiteY32" fmla="*/ 451485 h 757237"/>
              <a:gd name="connsiteX33" fmla="*/ 722948 w 811529"/>
              <a:gd name="connsiteY33" fmla="*/ 538163 h 757237"/>
              <a:gd name="connsiteX34" fmla="*/ 696278 w 811529"/>
              <a:gd name="connsiteY34" fmla="*/ 395288 h 757237"/>
              <a:gd name="connsiteX35" fmla="*/ 316230 w 811529"/>
              <a:gd name="connsiteY35" fmla="*/ 552450 h 757237"/>
              <a:gd name="connsiteX36" fmla="*/ 51435 w 811529"/>
              <a:gd name="connsiteY36" fmla="*/ 447675 h 757237"/>
              <a:gd name="connsiteX37" fmla="*/ 51435 w 811529"/>
              <a:gd name="connsiteY37" fmla="*/ 361950 h 757237"/>
              <a:gd name="connsiteX38" fmla="*/ 323850 w 811529"/>
              <a:gd name="connsiteY38" fmla="*/ 470535 h 757237"/>
              <a:gd name="connsiteX39" fmla="*/ 697230 w 811529"/>
              <a:gd name="connsiteY39" fmla="*/ 314325 h 757237"/>
              <a:gd name="connsiteX40" fmla="*/ 697230 w 811529"/>
              <a:gd name="connsiteY40" fmla="*/ 395288 h 757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811529" h="757237">
                <a:moveTo>
                  <a:pt x="811530" y="266700"/>
                </a:moveTo>
                <a:lnTo>
                  <a:pt x="762000" y="248603"/>
                </a:lnTo>
                <a:lnTo>
                  <a:pt x="762000" y="144780"/>
                </a:lnTo>
                <a:lnTo>
                  <a:pt x="811530" y="123825"/>
                </a:lnTo>
                <a:lnTo>
                  <a:pt x="476250" y="0"/>
                </a:lnTo>
                <a:lnTo>
                  <a:pt x="68580" y="142875"/>
                </a:lnTo>
                <a:cubicBezTo>
                  <a:pt x="29528" y="161925"/>
                  <a:pt x="28575" y="214312"/>
                  <a:pt x="28575" y="257175"/>
                </a:cubicBezTo>
                <a:cubicBezTo>
                  <a:pt x="28575" y="271463"/>
                  <a:pt x="30480" y="285750"/>
                  <a:pt x="33337" y="299085"/>
                </a:cubicBezTo>
                <a:cubicBezTo>
                  <a:pt x="952" y="320040"/>
                  <a:pt x="0" y="368618"/>
                  <a:pt x="0" y="409575"/>
                </a:cubicBezTo>
                <a:cubicBezTo>
                  <a:pt x="0" y="442913"/>
                  <a:pt x="7620" y="473393"/>
                  <a:pt x="28575" y="492443"/>
                </a:cubicBezTo>
                <a:cubicBezTo>
                  <a:pt x="23813" y="508635"/>
                  <a:pt x="26670" y="528638"/>
                  <a:pt x="26670" y="552450"/>
                </a:cubicBezTo>
                <a:cubicBezTo>
                  <a:pt x="26670" y="595313"/>
                  <a:pt x="38100" y="634365"/>
                  <a:pt x="76200" y="647700"/>
                </a:cubicBezTo>
                <a:lnTo>
                  <a:pt x="340995" y="757238"/>
                </a:lnTo>
                <a:lnTo>
                  <a:pt x="809625" y="562928"/>
                </a:lnTo>
                <a:lnTo>
                  <a:pt x="760095" y="544830"/>
                </a:lnTo>
                <a:lnTo>
                  <a:pt x="760095" y="440055"/>
                </a:lnTo>
                <a:lnTo>
                  <a:pt x="809625" y="419100"/>
                </a:lnTo>
                <a:lnTo>
                  <a:pt x="733425" y="390525"/>
                </a:lnTo>
                <a:lnTo>
                  <a:pt x="733425" y="299085"/>
                </a:lnTo>
                <a:lnTo>
                  <a:pt x="811530" y="266700"/>
                </a:lnTo>
                <a:close/>
                <a:moveTo>
                  <a:pt x="80010" y="209550"/>
                </a:moveTo>
                <a:lnTo>
                  <a:pt x="344805" y="313373"/>
                </a:lnTo>
                <a:lnTo>
                  <a:pt x="724853" y="160020"/>
                </a:lnTo>
                <a:lnTo>
                  <a:pt x="724853" y="241935"/>
                </a:lnTo>
                <a:lnTo>
                  <a:pt x="344805" y="400050"/>
                </a:lnTo>
                <a:lnTo>
                  <a:pt x="80010" y="295275"/>
                </a:lnTo>
                <a:lnTo>
                  <a:pt x="80010" y="209550"/>
                </a:lnTo>
                <a:close/>
                <a:moveTo>
                  <a:pt x="722948" y="538163"/>
                </a:moveTo>
                <a:lnTo>
                  <a:pt x="342900" y="695325"/>
                </a:lnTo>
                <a:lnTo>
                  <a:pt x="77153" y="590550"/>
                </a:lnTo>
                <a:lnTo>
                  <a:pt x="77153" y="516255"/>
                </a:lnTo>
                <a:lnTo>
                  <a:pt x="314325" y="613410"/>
                </a:lnTo>
                <a:lnTo>
                  <a:pt x="723900" y="451485"/>
                </a:lnTo>
                <a:lnTo>
                  <a:pt x="722948" y="538163"/>
                </a:lnTo>
                <a:close/>
                <a:moveTo>
                  <a:pt x="696278" y="395288"/>
                </a:moveTo>
                <a:lnTo>
                  <a:pt x="316230" y="552450"/>
                </a:lnTo>
                <a:lnTo>
                  <a:pt x="51435" y="447675"/>
                </a:lnTo>
                <a:lnTo>
                  <a:pt x="51435" y="361950"/>
                </a:lnTo>
                <a:lnTo>
                  <a:pt x="323850" y="470535"/>
                </a:lnTo>
                <a:lnTo>
                  <a:pt x="697230" y="314325"/>
                </a:lnTo>
                <a:lnTo>
                  <a:pt x="697230" y="395288"/>
                </a:ln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2" name="Graphic 1">
            <a:extLst>
              <a:ext uri="{FF2B5EF4-FFF2-40B4-BE49-F238E27FC236}">
                <a16:creationId xmlns:a16="http://schemas.microsoft.com/office/drawing/2014/main" id="{561F2D3B-C5C5-47B2-85A8-3AE1423A69D1}"/>
              </a:ext>
            </a:extLst>
          </p:cNvPr>
          <p:cNvGrpSpPr/>
          <p:nvPr/>
        </p:nvGrpSpPr>
        <p:grpSpPr>
          <a:xfrm>
            <a:off x="10289070" y="5747657"/>
            <a:ext cx="1425201" cy="487248"/>
            <a:chOff x="5538787" y="3238500"/>
            <a:chExt cx="1114425" cy="381000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317B43E5-2101-42A2-8F3D-C5EE1DEF5E61}"/>
                </a:ext>
              </a:extLst>
            </p:cNvPr>
            <p:cNvSpPr/>
            <p:nvPr/>
          </p:nvSpPr>
          <p:spPr>
            <a:xfrm>
              <a:off x="5648324" y="3339465"/>
              <a:ext cx="72390" cy="72389"/>
            </a:xfrm>
            <a:custGeom>
              <a:avLst/>
              <a:gdLst>
                <a:gd name="connsiteX0" fmla="*/ 72390 w 72390"/>
                <a:gd name="connsiteY0" fmla="*/ 36195 h 72389"/>
                <a:gd name="connsiteX1" fmla="*/ 36195 w 72390"/>
                <a:gd name="connsiteY1" fmla="*/ 72390 h 72389"/>
                <a:gd name="connsiteX2" fmla="*/ 0 w 72390"/>
                <a:gd name="connsiteY2" fmla="*/ 36195 h 72389"/>
                <a:gd name="connsiteX3" fmla="*/ 36195 w 72390"/>
                <a:gd name="connsiteY3" fmla="*/ 0 h 72389"/>
                <a:gd name="connsiteX4" fmla="*/ 72390 w 72390"/>
                <a:gd name="connsiteY4" fmla="*/ 36195 h 72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2390" h="72389">
                  <a:moveTo>
                    <a:pt x="72390" y="36195"/>
                  </a:moveTo>
                  <a:cubicBezTo>
                    <a:pt x="72390" y="56185"/>
                    <a:pt x="56185" y="72390"/>
                    <a:pt x="36195" y="72390"/>
                  </a:cubicBezTo>
                  <a:cubicBezTo>
                    <a:pt x="16205" y="72390"/>
                    <a:pt x="0" y="56185"/>
                    <a:pt x="0" y="36195"/>
                  </a:cubicBezTo>
                  <a:cubicBezTo>
                    <a:pt x="0" y="16205"/>
                    <a:pt x="16205" y="0"/>
                    <a:pt x="36195" y="0"/>
                  </a:cubicBezTo>
                  <a:cubicBezTo>
                    <a:pt x="56185" y="0"/>
                    <a:pt x="72390" y="16205"/>
                    <a:pt x="72390" y="3619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7C8DD013-8E59-42A1-BA2A-B8B6BE88CD64}"/>
                </a:ext>
              </a:extLst>
            </p:cNvPr>
            <p:cNvSpPr/>
            <p:nvPr/>
          </p:nvSpPr>
          <p:spPr>
            <a:xfrm>
              <a:off x="5941694" y="3339465"/>
              <a:ext cx="72389" cy="72389"/>
            </a:xfrm>
            <a:custGeom>
              <a:avLst/>
              <a:gdLst>
                <a:gd name="connsiteX0" fmla="*/ 72390 w 72389"/>
                <a:gd name="connsiteY0" fmla="*/ 36195 h 72389"/>
                <a:gd name="connsiteX1" fmla="*/ 36195 w 72389"/>
                <a:gd name="connsiteY1" fmla="*/ 72390 h 72389"/>
                <a:gd name="connsiteX2" fmla="*/ 0 w 72389"/>
                <a:gd name="connsiteY2" fmla="*/ 36195 h 72389"/>
                <a:gd name="connsiteX3" fmla="*/ 36195 w 72389"/>
                <a:gd name="connsiteY3" fmla="*/ 0 h 72389"/>
                <a:gd name="connsiteX4" fmla="*/ 72390 w 72389"/>
                <a:gd name="connsiteY4" fmla="*/ 36195 h 72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2389" h="72389">
                  <a:moveTo>
                    <a:pt x="72390" y="36195"/>
                  </a:moveTo>
                  <a:cubicBezTo>
                    <a:pt x="72390" y="56185"/>
                    <a:pt x="56185" y="72390"/>
                    <a:pt x="36195" y="72390"/>
                  </a:cubicBezTo>
                  <a:cubicBezTo>
                    <a:pt x="16205" y="72390"/>
                    <a:pt x="0" y="56185"/>
                    <a:pt x="0" y="36195"/>
                  </a:cubicBezTo>
                  <a:cubicBezTo>
                    <a:pt x="0" y="16205"/>
                    <a:pt x="16205" y="0"/>
                    <a:pt x="36195" y="0"/>
                  </a:cubicBezTo>
                  <a:cubicBezTo>
                    <a:pt x="56185" y="0"/>
                    <a:pt x="72390" y="16205"/>
                    <a:pt x="72390" y="3619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4DC0C51A-B215-40AB-943B-6D41D6EF8383}"/>
                </a:ext>
              </a:extLst>
            </p:cNvPr>
            <p:cNvSpPr/>
            <p:nvPr/>
          </p:nvSpPr>
          <p:spPr>
            <a:xfrm>
              <a:off x="6162674" y="3339465"/>
              <a:ext cx="72389" cy="72389"/>
            </a:xfrm>
            <a:custGeom>
              <a:avLst/>
              <a:gdLst>
                <a:gd name="connsiteX0" fmla="*/ 72390 w 72389"/>
                <a:gd name="connsiteY0" fmla="*/ 36195 h 72389"/>
                <a:gd name="connsiteX1" fmla="*/ 36195 w 72389"/>
                <a:gd name="connsiteY1" fmla="*/ 72390 h 72389"/>
                <a:gd name="connsiteX2" fmla="*/ 0 w 72389"/>
                <a:gd name="connsiteY2" fmla="*/ 36195 h 72389"/>
                <a:gd name="connsiteX3" fmla="*/ 36195 w 72389"/>
                <a:gd name="connsiteY3" fmla="*/ 0 h 72389"/>
                <a:gd name="connsiteX4" fmla="*/ 72390 w 72389"/>
                <a:gd name="connsiteY4" fmla="*/ 36195 h 72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2389" h="72389">
                  <a:moveTo>
                    <a:pt x="72390" y="36195"/>
                  </a:moveTo>
                  <a:cubicBezTo>
                    <a:pt x="72390" y="56185"/>
                    <a:pt x="56185" y="72390"/>
                    <a:pt x="36195" y="72390"/>
                  </a:cubicBezTo>
                  <a:cubicBezTo>
                    <a:pt x="16205" y="72390"/>
                    <a:pt x="0" y="56185"/>
                    <a:pt x="0" y="36195"/>
                  </a:cubicBezTo>
                  <a:cubicBezTo>
                    <a:pt x="0" y="16205"/>
                    <a:pt x="16205" y="0"/>
                    <a:pt x="36195" y="0"/>
                  </a:cubicBezTo>
                  <a:cubicBezTo>
                    <a:pt x="56185" y="0"/>
                    <a:pt x="72390" y="16205"/>
                    <a:pt x="72390" y="3619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8906E7AE-0134-4CD9-BC26-23A3C29E51C9}"/>
                </a:ext>
              </a:extLst>
            </p:cNvPr>
            <p:cNvSpPr/>
            <p:nvPr/>
          </p:nvSpPr>
          <p:spPr>
            <a:xfrm>
              <a:off x="6162674" y="3446145"/>
              <a:ext cx="72389" cy="72390"/>
            </a:xfrm>
            <a:custGeom>
              <a:avLst/>
              <a:gdLst>
                <a:gd name="connsiteX0" fmla="*/ 72390 w 72389"/>
                <a:gd name="connsiteY0" fmla="*/ 36195 h 72390"/>
                <a:gd name="connsiteX1" fmla="*/ 36195 w 72389"/>
                <a:gd name="connsiteY1" fmla="*/ 72390 h 72390"/>
                <a:gd name="connsiteX2" fmla="*/ 0 w 72389"/>
                <a:gd name="connsiteY2" fmla="*/ 36195 h 72390"/>
                <a:gd name="connsiteX3" fmla="*/ 36195 w 72389"/>
                <a:gd name="connsiteY3" fmla="*/ 0 h 72390"/>
                <a:gd name="connsiteX4" fmla="*/ 72390 w 72389"/>
                <a:gd name="connsiteY4" fmla="*/ 36195 h 72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2389" h="72390">
                  <a:moveTo>
                    <a:pt x="72390" y="36195"/>
                  </a:moveTo>
                  <a:cubicBezTo>
                    <a:pt x="72390" y="56185"/>
                    <a:pt x="56185" y="72390"/>
                    <a:pt x="36195" y="72390"/>
                  </a:cubicBezTo>
                  <a:cubicBezTo>
                    <a:pt x="16205" y="72390"/>
                    <a:pt x="0" y="56185"/>
                    <a:pt x="0" y="36195"/>
                  </a:cubicBezTo>
                  <a:cubicBezTo>
                    <a:pt x="0" y="16205"/>
                    <a:pt x="16205" y="0"/>
                    <a:pt x="36195" y="0"/>
                  </a:cubicBezTo>
                  <a:cubicBezTo>
                    <a:pt x="56185" y="0"/>
                    <a:pt x="72390" y="16205"/>
                    <a:pt x="72390" y="3619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DA2FA6E-9861-4D5B-AF4F-918DADF88707}"/>
                </a:ext>
              </a:extLst>
            </p:cNvPr>
            <p:cNvSpPr/>
            <p:nvPr/>
          </p:nvSpPr>
          <p:spPr>
            <a:xfrm>
              <a:off x="6053137" y="3446145"/>
              <a:ext cx="72389" cy="72390"/>
            </a:xfrm>
            <a:custGeom>
              <a:avLst/>
              <a:gdLst>
                <a:gd name="connsiteX0" fmla="*/ 72390 w 72389"/>
                <a:gd name="connsiteY0" fmla="*/ 36195 h 72390"/>
                <a:gd name="connsiteX1" fmla="*/ 36195 w 72389"/>
                <a:gd name="connsiteY1" fmla="*/ 72390 h 72390"/>
                <a:gd name="connsiteX2" fmla="*/ 0 w 72389"/>
                <a:gd name="connsiteY2" fmla="*/ 36195 h 72390"/>
                <a:gd name="connsiteX3" fmla="*/ 36195 w 72389"/>
                <a:gd name="connsiteY3" fmla="*/ 0 h 72390"/>
                <a:gd name="connsiteX4" fmla="*/ 72390 w 72389"/>
                <a:gd name="connsiteY4" fmla="*/ 36195 h 72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2389" h="72390">
                  <a:moveTo>
                    <a:pt x="72390" y="36195"/>
                  </a:moveTo>
                  <a:cubicBezTo>
                    <a:pt x="72390" y="56185"/>
                    <a:pt x="56185" y="72390"/>
                    <a:pt x="36195" y="72390"/>
                  </a:cubicBezTo>
                  <a:cubicBezTo>
                    <a:pt x="16205" y="72390"/>
                    <a:pt x="0" y="56185"/>
                    <a:pt x="0" y="36195"/>
                  </a:cubicBezTo>
                  <a:cubicBezTo>
                    <a:pt x="0" y="16205"/>
                    <a:pt x="16205" y="0"/>
                    <a:pt x="36195" y="0"/>
                  </a:cubicBezTo>
                  <a:cubicBezTo>
                    <a:pt x="56185" y="0"/>
                    <a:pt x="72390" y="16205"/>
                    <a:pt x="72390" y="3619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BDC5B593-AA66-477E-9B1F-2F9A0C3E944B}"/>
                </a:ext>
              </a:extLst>
            </p:cNvPr>
            <p:cNvSpPr/>
            <p:nvPr/>
          </p:nvSpPr>
          <p:spPr>
            <a:xfrm>
              <a:off x="5941694" y="3550920"/>
              <a:ext cx="72389" cy="72389"/>
            </a:xfrm>
            <a:custGeom>
              <a:avLst/>
              <a:gdLst>
                <a:gd name="connsiteX0" fmla="*/ 72390 w 72389"/>
                <a:gd name="connsiteY0" fmla="*/ 36195 h 72389"/>
                <a:gd name="connsiteX1" fmla="*/ 36195 w 72389"/>
                <a:gd name="connsiteY1" fmla="*/ 72390 h 72389"/>
                <a:gd name="connsiteX2" fmla="*/ 0 w 72389"/>
                <a:gd name="connsiteY2" fmla="*/ 36195 h 72389"/>
                <a:gd name="connsiteX3" fmla="*/ 36195 w 72389"/>
                <a:gd name="connsiteY3" fmla="*/ 0 h 72389"/>
                <a:gd name="connsiteX4" fmla="*/ 72390 w 72389"/>
                <a:gd name="connsiteY4" fmla="*/ 36195 h 72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2389" h="72389">
                  <a:moveTo>
                    <a:pt x="72390" y="36195"/>
                  </a:moveTo>
                  <a:cubicBezTo>
                    <a:pt x="72390" y="56185"/>
                    <a:pt x="56185" y="72390"/>
                    <a:pt x="36195" y="72390"/>
                  </a:cubicBezTo>
                  <a:cubicBezTo>
                    <a:pt x="16205" y="72390"/>
                    <a:pt x="0" y="56185"/>
                    <a:pt x="0" y="36195"/>
                  </a:cubicBezTo>
                  <a:cubicBezTo>
                    <a:pt x="0" y="16205"/>
                    <a:pt x="16205" y="0"/>
                    <a:pt x="36195" y="0"/>
                  </a:cubicBezTo>
                  <a:cubicBezTo>
                    <a:pt x="56185" y="0"/>
                    <a:pt x="72390" y="16205"/>
                    <a:pt x="72390" y="3619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050CE01-B3C3-4AC4-9007-8ACEAEBC78BF}"/>
                </a:ext>
              </a:extLst>
            </p:cNvPr>
            <p:cNvSpPr/>
            <p:nvPr/>
          </p:nvSpPr>
          <p:spPr>
            <a:xfrm>
              <a:off x="6162674" y="3550920"/>
              <a:ext cx="72389" cy="72389"/>
            </a:xfrm>
            <a:custGeom>
              <a:avLst/>
              <a:gdLst>
                <a:gd name="connsiteX0" fmla="*/ 72390 w 72389"/>
                <a:gd name="connsiteY0" fmla="*/ 36195 h 72389"/>
                <a:gd name="connsiteX1" fmla="*/ 36195 w 72389"/>
                <a:gd name="connsiteY1" fmla="*/ 72390 h 72389"/>
                <a:gd name="connsiteX2" fmla="*/ 0 w 72389"/>
                <a:gd name="connsiteY2" fmla="*/ 36195 h 72389"/>
                <a:gd name="connsiteX3" fmla="*/ 36195 w 72389"/>
                <a:gd name="connsiteY3" fmla="*/ 0 h 72389"/>
                <a:gd name="connsiteX4" fmla="*/ 72390 w 72389"/>
                <a:gd name="connsiteY4" fmla="*/ 36195 h 72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2389" h="72389">
                  <a:moveTo>
                    <a:pt x="72390" y="36195"/>
                  </a:moveTo>
                  <a:cubicBezTo>
                    <a:pt x="72390" y="56185"/>
                    <a:pt x="56185" y="72390"/>
                    <a:pt x="36195" y="72390"/>
                  </a:cubicBezTo>
                  <a:cubicBezTo>
                    <a:pt x="16205" y="72390"/>
                    <a:pt x="0" y="56185"/>
                    <a:pt x="0" y="36195"/>
                  </a:cubicBezTo>
                  <a:cubicBezTo>
                    <a:pt x="0" y="16205"/>
                    <a:pt x="16205" y="0"/>
                    <a:pt x="36195" y="0"/>
                  </a:cubicBezTo>
                  <a:cubicBezTo>
                    <a:pt x="56185" y="0"/>
                    <a:pt x="72390" y="16205"/>
                    <a:pt x="72390" y="3619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E1A30B1-F73B-4A88-AB1A-66081C062276}"/>
                </a:ext>
              </a:extLst>
            </p:cNvPr>
            <p:cNvSpPr/>
            <p:nvPr/>
          </p:nvSpPr>
          <p:spPr>
            <a:xfrm>
              <a:off x="6268402" y="3339465"/>
              <a:ext cx="72389" cy="72389"/>
            </a:xfrm>
            <a:custGeom>
              <a:avLst/>
              <a:gdLst>
                <a:gd name="connsiteX0" fmla="*/ 72390 w 72389"/>
                <a:gd name="connsiteY0" fmla="*/ 36195 h 72389"/>
                <a:gd name="connsiteX1" fmla="*/ 36195 w 72389"/>
                <a:gd name="connsiteY1" fmla="*/ 72390 h 72389"/>
                <a:gd name="connsiteX2" fmla="*/ 0 w 72389"/>
                <a:gd name="connsiteY2" fmla="*/ 36195 h 72389"/>
                <a:gd name="connsiteX3" fmla="*/ 36195 w 72389"/>
                <a:gd name="connsiteY3" fmla="*/ 0 h 72389"/>
                <a:gd name="connsiteX4" fmla="*/ 72390 w 72389"/>
                <a:gd name="connsiteY4" fmla="*/ 36195 h 72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2389" h="72389">
                  <a:moveTo>
                    <a:pt x="72390" y="36195"/>
                  </a:moveTo>
                  <a:cubicBezTo>
                    <a:pt x="72390" y="56185"/>
                    <a:pt x="56185" y="72390"/>
                    <a:pt x="36195" y="72390"/>
                  </a:cubicBezTo>
                  <a:cubicBezTo>
                    <a:pt x="16205" y="72390"/>
                    <a:pt x="0" y="56185"/>
                    <a:pt x="0" y="36195"/>
                  </a:cubicBezTo>
                  <a:cubicBezTo>
                    <a:pt x="0" y="16205"/>
                    <a:pt x="16205" y="0"/>
                    <a:pt x="36195" y="0"/>
                  </a:cubicBezTo>
                  <a:cubicBezTo>
                    <a:pt x="56185" y="0"/>
                    <a:pt x="72390" y="16205"/>
                    <a:pt x="72390" y="3619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6AC51EC6-EFF8-47C3-A576-CF60CB796A84}"/>
                </a:ext>
              </a:extLst>
            </p:cNvPr>
            <p:cNvSpPr/>
            <p:nvPr/>
          </p:nvSpPr>
          <p:spPr>
            <a:xfrm>
              <a:off x="6371272" y="3339465"/>
              <a:ext cx="72389" cy="72389"/>
            </a:xfrm>
            <a:custGeom>
              <a:avLst/>
              <a:gdLst>
                <a:gd name="connsiteX0" fmla="*/ 72390 w 72389"/>
                <a:gd name="connsiteY0" fmla="*/ 36195 h 72389"/>
                <a:gd name="connsiteX1" fmla="*/ 36195 w 72389"/>
                <a:gd name="connsiteY1" fmla="*/ 72390 h 72389"/>
                <a:gd name="connsiteX2" fmla="*/ 0 w 72389"/>
                <a:gd name="connsiteY2" fmla="*/ 36195 h 72389"/>
                <a:gd name="connsiteX3" fmla="*/ 36195 w 72389"/>
                <a:gd name="connsiteY3" fmla="*/ 0 h 72389"/>
                <a:gd name="connsiteX4" fmla="*/ 72390 w 72389"/>
                <a:gd name="connsiteY4" fmla="*/ 36195 h 72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2389" h="72389">
                  <a:moveTo>
                    <a:pt x="72390" y="36195"/>
                  </a:moveTo>
                  <a:cubicBezTo>
                    <a:pt x="72390" y="56185"/>
                    <a:pt x="56185" y="72390"/>
                    <a:pt x="36195" y="72390"/>
                  </a:cubicBezTo>
                  <a:cubicBezTo>
                    <a:pt x="16205" y="72390"/>
                    <a:pt x="0" y="56185"/>
                    <a:pt x="0" y="36195"/>
                  </a:cubicBezTo>
                  <a:cubicBezTo>
                    <a:pt x="0" y="16205"/>
                    <a:pt x="16205" y="0"/>
                    <a:pt x="36195" y="0"/>
                  </a:cubicBezTo>
                  <a:cubicBezTo>
                    <a:pt x="56185" y="0"/>
                    <a:pt x="72390" y="16205"/>
                    <a:pt x="72390" y="3619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EA627B88-4204-49FC-8245-71AAE67CF678}"/>
                </a:ext>
              </a:extLst>
            </p:cNvPr>
            <p:cNvSpPr/>
            <p:nvPr/>
          </p:nvSpPr>
          <p:spPr>
            <a:xfrm>
              <a:off x="6371272" y="3238500"/>
              <a:ext cx="72389" cy="72390"/>
            </a:xfrm>
            <a:custGeom>
              <a:avLst/>
              <a:gdLst>
                <a:gd name="connsiteX0" fmla="*/ 72390 w 72389"/>
                <a:gd name="connsiteY0" fmla="*/ 36195 h 72390"/>
                <a:gd name="connsiteX1" fmla="*/ 36195 w 72389"/>
                <a:gd name="connsiteY1" fmla="*/ 72390 h 72390"/>
                <a:gd name="connsiteX2" fmla="*/ 0 w 72389"/>
                <a:gd name="connsiteY2" fmla="*/ 36195 h 72390"/>
                <a:gd name="connsiteX3" fmla="*/ 36195 w 72389"/>
                <a:gd name="connsiteY3" fmla="*/ 0 h 72390"/>
                <a:gd name="connsiteX4" fmla="*/ 72390 w 72389"/>
                <a:gd name="connsiteY4" fmla="*/ 36195 h 72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2389" h="72390">
                  <a:moveTo>
                    <a:pt x="72390" y="36195"/>
                  </a:moveTo>
                  <a:cubicBezTo>
                    <a:pt x="72390" y="56185"/>
                    <a:pt x="56185" y="72390"/>
                    <a:pt x="36195" y="72390"/>
                  </a:cubicBezTo>
                  <a:cubicBezTo>
                    <a:pt x="16205" y="72390"/>
                    <a:pt x="0" y="56185"/>
                    <a:pt x="0" y="36195"/>
                  </a:cubicBezTo>
                  <a:cubicBezTo>
                    <a:pt x="0" y="16205"/>
                    <a:pt x="16205" y="0"/>
                    <a:pt x="36195" y="0"/>
                  </a:cubicBezTo>
                  <a:cubicBezTo>
                    <a:pt x="56185" y="0"/>
                    <a:pt x="72390" y="16205"/>
                    <a:pt x="72390" y="3619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FFC75A7-3025-4805-BC79-FC9657DF9919}"/>
                </a:ext>
              </a:extLst>
            </p:cNvPr>
            <p:cNvSpPr/>
            <p:nvPr/>
          </p:nvSpPr>
          <p:spPr>
            <a:xfrm>
              <a:off x="6268402" y="3446145"/>
              <a:ext cx="72389" cy="72390"/>
            </a:xfrm>
            <a:custGeom>
              <a:avLst/>
              <a:gdLst>
                <a:gd name="connsiteX0" fmla="*/ 72390 w 72389"/>
                <a:gd name="connsiteY0" fmla="*/ 36195 h 72390"/>
                <a:gd name="connsiteX1" fmla="*/ 36195 w 72389"/>
                <a:gd name="connsiteY1" fmla="*/ 72390 h 72390"/>
                <a:gd name="connsiteX2" fmla="*/ 0 w 72389"/>
                <a:gd name="connsiteY2" fmla="*/ 36195 h 72390"/>
                <a:gd name="connsiteX3" fmla="*/ 36195 w 72389"/>
                <a:gd name="connsiteY3" fmla="*/ 0 h 72390"/>
                <a:gd name="connsiteX4" fmla="*/ 72390 w 72389"/>
                <a:gd name="connsiteY4" fmla="*/ 36195 h 72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2389" h="72390">
                  <a:moveTo>
                    <a:pt x="72390" y="36195"/>
                  </a:moveTo>
                  <a:cubicBezTo>
                    <a:pt x="72390" y="56185"/>
                    <a:pt x="56185" y="72390"/>
                    <a:pt x="36195" y="72390"/>
                  </a:cubicBezTo>
                  <a:cubicBezTo>
                    <a:pt x="16205" y="72390"/>
                    <a:pt x="0" y="56185"/>
                    <a:pt x="0" y="36195"/>
                  </a:cubicBezTo>
                  <a:cubicBezTo>
                    <a:pt x="0" y="16205"/>
                    <a:pt x="16205" y="0"/>
                    <a:pt x="36195" y="0"/>
                  </a:cubicBezTo>
                  <a:cubicBezTo>
                    <a:pt x="56185" y="0"/>
                    <a:pt x="72390" y="16205"/>
                    <a:pt x="72390" y="3619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2CB8971-D3CA-4EBA-9485-A07F838993A9}"/>
                </a:ext>
              </a:extLst>
            </p:cNvPr>
            <p:cNvSpPr/>
            <p:nvPr/>
          </p:nvSpPr>
          <p:spPr>
            <a:xfrm>
              <a:off x="6268402" y="3550920"/>
              <a:ext cx="72389" cy="72389"/>
            </a:xfrm>
            <a:custGeom>
              <a:avLst/>
              <a:gdLst>
                <a:gd name="connsiteX0" fmla="*/ 72390 w 72389"/>
                <a:gd name="connsiteY0" fmla="*/ 36195 h 72389"/>
                <a:gd name="connsiteX1" fmla="*/ 36195 w 72389"/>
                <a:gd name="connsiteY1" fmla="*/ 72390 h 72389"/>
                <a:gd name="connsiteX2" fmla="*/ 0 w 72389"/>
                <a:gd name="connsiteY2" fmla="*/ 36195 h 72389"/>
                <a:gd name="connsiteX3" fmla="*/ 36195 w 72389"/>
                <a:gd name="connsiteY3" fmla="*/ 0 h 72389"/>
                <a:gd name="connsiteX4" fmla="*/ 72390 w 72389"/>
                <a:gd name="connsiteY4" fmla="*/ 36195 h 72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2389" h="72389">
                  <a:moveTo>
                    <a:pt x="72390" y="36195"/>
                  </a:moveTo>
                  <a:cubicBezTo>
                    <a:pt x="72390" y="56185"/>
                    <a:pt x="56185" y="72390"/>
                    <a:pt x="36195" y="72390"/>
                  </a:cubicBezTo>
                  <a:cubicBezTo>
                    <a:pt x="16205" y="72390"/>
                    <a:pt x="0" y="56185"/>
                    <a:pt x="0" y="36195"/>
                  </a:cubicBezTo>
                  <a:cubicBezTo>
                    <a:pt x="0" y="16205"/>
                    <a:pt x="16205" y="0"/>
                    <a:pt x="36195" y="0"/>
                  </a:cubicBezTo>
                  <a:cubicBezTo>
                    <a:pt x="56185" y="0"/>
                    <a:pt x="72390" y="16205"/>
                    <a:pt x="72390" y="3619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7865A12F-314D-451B-AAA3-11C9F0ADC540}"/>
                </a:ext>
              </a:extLst>
            </p:cNvPr>
            <p:cNvSpPr/>
            <p:nvPr/>
          </p:nvSpPr>
          <p:spPr>
            <a:xfrm>
              <a:off x="6371272" y="3550920"/>
              <a:ext cx="72389" cy="72389"/>
            </a:xfrm>
            <a:custGeom>
              <a:avLst/>
              <a:gdLst>
                <a:gd name="connsiteX0" fmla="*/ 72390 w 72389"/>
                <a:gd name="connsiteY0" fmla="*/ 36195 h 72389"/>
                <a:gd name="connsiteX1" fmla="*/ 36195 w 72389"/>
                <a:gd name="connsiteY1" fmla="*/ 72390 h 72389"/>
                <a:gd name="connsiteX2" fmla="*/ 0 w 72389"/>
                <a:gd name="connsiteY2" fmla="*/ 36195 h 72389"/>
                <a:gd name="connsiteX3" fmla="*/ 36195 w 72389"/>
                <a:gd name="connsiteY3" fmla="*/ 0 h 72389"/>
                <a:gd name="connsiteX4" fmla="*/ 72390 w 72389"/>
                <a:gd name="connsiteY4" fmla="*/ 36195 h 72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2389" h="72389">
                  <a:moveTo>
                    <a:pt x="72390" y="36195"/>
                  </a:moveTo>
                  <a:cubicBezTo>
                    <a:pt x="72390" y="56185"/>
                    <a:pt x="56185" y="72390"/>
                    <a:pt x="36195" y="72390"/>
                  </a:cubicBezTo>
                  <a:cubicBezTo>
                    <a:pt x="16205" y="72390"/>
                    <a:pt x="0" y="56185"/>
                    <a:pt x="0" y="36195"/>
                  </a:cubicBezTo>
                  <a:cubicBezTo>
                    <a:pt x="0" y="16205"/>
                    <a:pt x="16205" y="0"/>
                    <a:pt x="36195" y="0"/>
                  </a:cubicBezTo>
                  <a:cubicBezTo>
                    <a:pt x="56185" y="0"/>
                    <a:pt x="72390" y="16205"/>
                    <a:pt x="72390" y="3619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E53955B-FF05-417F-87A3-EEF546098914}"/>
                </a:ext>
              </a:extLst>
            </p:cNvPr>
            <p:cNvSpPr/>
            <p:nvPr/>
          </p:nvSpPr>
          <p:spPr>
            <a:xfrm>
              <a:off x="6476999" y="3446145"/>
              <a:ext cx="72389" cy="72390"/>
            </a:xfrm>
            <a:custGeom>
              <a:avLst/>
              <a:gdLst>
                <a:gd name="connsiteX0" fmla="*/ 72390 w 72389"/>
                <a:gd name="connsiteY0" fmla="*/ 36195 h 72390"/>
                <a:gd name="connsiteX1" fmla="*/ 36195 w 72389"/>
                <a:gd name="connsiteY1" fmla="*/ 72390 h 72390"/>
                <a:gd name="connsiteX2" fmla="*/ 0 w 72389"/>
                <a:gd name="connsiteY2" fmla="*/ 36195 h 72390"/>
                <a:gd name="connsiteX3" fmla="*/ 36195 w 72389"/>
                <a:gd name="connsiteY3" fmla="*/ 0 h 72390"/>
                <a:gd name="connsiteX4" fmla="*/ 72390 w 72389"/>
                <a:gd name="connsiteY4" fmla="*/ 36195 h 72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2389" h="72390">
                  <a:moveTo>
                    <a:pt x="72390" y="36195"/>
                  </a:moveTo>
                  <a:cubicBezTo>
                    <a:pt x="72390" y="56185"/>
                    <a:pt x="56185" y="72390"/>
                    <a:pt x="36195" y="72390"/>
                  </a:cubicBezTo>
                  <a:cubicBezTo>
                    <a:pt x="16205" y="72390"/>
                    <a:pt x="0" y="56185"/>
                    <a:pt x="0" y="36195"/>
                  </a:cubicBezTo>
                  <a:cubicBezTo>
                    <a:pt x="0" y="16205"/>
                    <a:pt x="16205" y="0"/>
                    <a:pt x="36195" y="0"/>
                  </a:cubicBezTo>
                  <a:cubicBezTo>
                    <a:pt x="56185" y="0"/>
                    <a:pt x="72390" y="16205"/>
                    <a:pt x="72390" y="3619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4C260A3-9AA3-4781-AFD9-F763B21DD93C}"/>
                </a:ext>
              </a:extLst>
            </p:cNvPr>
            <p:cNvSpPr/>
            <p:nvPr/>
          </p:nvSpPr>
          <p:spPr>
            <a:xfrm>
              <a:off x="6579869" y="3550920"/>
              <a:ext cx="72389" cy="72389"/>
            </a:xfrm>
            <a:custGeom>
              <a:avLst/>
              <a:gdLst>
                <a:gd name="connsiteX0" fmla="*/ 72390 w 72389"/>
                <a:gd name="connsiteY0" fmla="*/ 36195 h 72389"/>
                <a:gd name="connsiteX1" fmla="*/ 36195 w 72389"/>
                <a:gd name="connsiteY1" fmla="*/ 72390 h 72389"/>
                <a:gd name="connsiteX2" fmla="*/ 0 w 72389"/>
                <a:gd name="connsiteY2" fmla="*/ 36195 h 72389"/>
                <a:gd name="connsiteX3" fmla="*/ 36195 w 72389"/>
                <a:gd name="connsiteY3" fmla="*/ 0 h 72389"/>
                <a:gd name="connsiteX4" fmla="*/ 72390 w 72389"/>
                <a:gd name="connsiteY4" fmla="*/ 36195 h 72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2389" h="72389">
                  <a:moveTo>
                    <a:pt x="72390" y="36195"/>
                  </a:moveTo>
                  <a:cubicBezTo>
                    <a:pt x="72390" y="56185"/>
                    <a:pt x="56185" y="72390"/>
                    <a:pt x="36195" y="72390"/>
                  </a:cubicBezTo>
                  <a:cubicBezTo>
                    <a:pt x="16205" y="72390"/>
                    <a:pt x="0" y="56185"/>
                    <a:pt x="0" y="36195"/>
                  </a:cubicBezTo>
                  <a:cubicBezTo>
                    <a:pt x="0" y="16205"/>
                    <a:pt x="16205" y="0"/>
                    <a:pt x="36195" y="0"/>
                  </a:cubicBezTo>
                  <a:cubicBezTo>
                    <a:pt x="56185" y="0"/>
                    <a:pt x="72390" y="16205"/>
                    <a:pt x="72390" y="3619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D841885-598E-4B91-BECC-4539AAEEAEDD}"/>
                </a:ext>
              </a:extLst>
            </p:cNvPr>
            <p:cNvSpPr/>
            <p:nvPr/>
          </p:nvSpPr>
          <p:spPr>
            <a:xfrm>
              <a:off x="5648324" y="3446145"/>
              <a:ext cx="72390" cy="72390"/>
            </a:xfrm>
            <a:custGeom>
              <a:avLst/>
              <a:gdLst>
                <a:gd name="connsiteX0" fmla="*/ 72390 w 72390"/>
                <a:gd name="connsiteY0" fmla="*/ 36195 h 72390"/>
                <a:gd name="connsiteX1" fmla="*/ 36195 w 72390"/>
                <a:gd name="connsiteY1" fmla="*/ 72390 h 72390"/>
                <a:gd name="connsiteX2" fmla="*/ 0 w 72390"/>
                <a:gd name="connsiteY2" fmla="*/ 36195 h 72390"/>
                <a:gd name="connsiteX3" fmla="*/ 36195 w 72390"/>
                <a:gd name="connsiteY3" fmla="*/ 0 h 72390"/>
                <a:gd name="connsiteX4" fmla="*/ 72390 w 72390"/>
                <a:gd name="connsiteY4" fmla="*/ 36195 h 72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2390" h="72390">
                  <a:moveTo>
                    <a:pt x="72390" y="36195"/>
                  </a:moveTo>
                  <a:cubicBezTo>
                    <a:pt x="72390" y="56185"/>
                    <a:pt x="56185" y="72390"/>
                    <a:pt x="36195" y="72390"/>
                  </a:cubicBezTo>
                  <a:cubicBezTo>
                    <a:pt x="16205" y="72390"/>
                    <a:pt x="0" y="56185"/>
                    <a:pt x="0" y="36195"/>
                  </a:cubicBezTo>
                  <a:cubicBezTo>
                    <a:pt x="0" y="16205"/>
                    <a:pt x="16205" y="0"/>
                    <a:pt x="36195" y="0"/>
                  </a:cubicBezTo>
                  <a:cubicBezTo>
                    <a:pt x="56185" y="0"/>
                    <a:pt x="72390" y="16205"/>
                    <a:pt x="72390" y="3619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7AC2B41-6FBC-446D-AB96-179F5CFC988F}"/>
                </a:ext>
              </a:extLst>
            </p:cNvPr>
            <p:cNvSpPr/>
            <p:nvPr/>
          </p:nvSpPr>
          <p:spPr>
            <a:xfrm>
              <a:off x="5538787" y="3550920"/>
              <a:ext cx="72390" cy="72389"/>
            </a:xfrm>
            <a:custGeom>
              <a:avLst/>
              <a:gdLst>
                <a:gd name="connsiteX0" fmla="*/ 72390 w 72390"/>
                <a:gd name="connsiteY0" fmla="*/ 36195 h 72389"/>
                <a:gd name="connsiteX1" fmla="*/ 36195 w 72390"/>
                <a:gd name="connsiteY1" fmla="*/ 72390 h 72389"/>
                <a:gd name="connsiteX2" fmla="*/ 0 w 72390"/>
                <a:gd name="connsiteY2" fmla="*/ 36195 h 72389"/>
                <a:gd name="connsiteX3" fmla="*/ 36195 w 72390"/>
                <a:gd name="connsiteY3" fmla="*/ 0 h 72389"/>
                <a:gd name="connsiteX4" fmla="*/ 72390 w 72390"/>
                <a:gd name="connsiteY4" fmla="*/ 36195 h 72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2390" h="72389">
                  <a:moveTo>
                    <a:pt x="72390" y="36195"/>
                  </a:moveTo>
                  <a:cubicBezTo>
                    <a:pt x="72390" y="56185"/>
                    <a:pt x="56185" y="72390"/>
                    <a:pt x="36195" y="72390"/>
                  </a:cubicBezTo>
                  <a:cubicBezTo>
                    <a:pt x="16205" y="72390"/>
                    <a:pt x="0" y="56185"/>
                    <a:pt x="0" y="36195"/>
                  </a:cubicBezTo>
                  <a:cubicBezTo>
                    <a:pt x="0" y="16205"/>
                    <a:pt x="16205" y="0"/>
                    <a:pt x="36195" y="0"/>
                  </a:cubicBezTo>
                  <a:cubicBezTo>
                    <a:pt x="56185" y="0"/>
                    <a:pt x="72390" y="16205"/>
                    <a:pt x="72390" y="3619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185704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58C933EF-AE31-4B4D-A39A-A9932288582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884EF01-8A42-9547-89C6-6456EA46D9C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4BB8644-7B16-2540-96CD-EECD44D34FCF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13D783C8-F933-9748-81EA-04DCDF28347B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7A19EE4-56DC-429C-B7FD-A7AFBB166BFD}"/>
              </a:ext>
            </a:extLst>
          </p:cNvPr>
          <p:cNvGrpSpPr/>
          <p:nvPr/>
        </p:nvGrpSpPr>
        <p:grpSpPr>
          <a:xfrm>
            <a:off x="10624457" y="692151"/>
            <a:ext cx="475343" cy="64780"/>
            <a:chOff x="1252537" y="1016055"/>
            <a:chExt cx="1018859" cy="138851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1E4AA9D-5CD9-487B-BF89-2770A23BD147}"/>
                </a:ext>
              </a:extLst>
            </p:cNvPr>
            <p:cNvSpPr/>
            <p:nvPr/>
          </p:nvSpPr>
          <p:spPr>
            <a:xfrm>
              <a:off x="1252537" y="1016055"/>
              <a:ext cx="138851" cy="138851"/>
            </a:xfrm>
            <a:custGeom>
              <a:avLst/>
              <a:gdLst>
                <a:gd name="connsiteX0" fmla="*/ 419132 w 419131"/>
                <a:gd name="connsiteY0" fmla="*/ 209566 h 419131"/>
                <a:gd name="connsiteX1" fmla="*/ 209566 w 419131"/>
                <a:gd name="connsiteY1" fmla="*/ 419131 h 419131"/>
                <a:gd name="connsiteX2" fmla="*/ 0 w 419131"/>
                <a:gd name="connsiteY2" fmla="*/ 209566 h 419131"/>
                <a:gd name="connsiteX3" fmla="*/ 209566 w 419131"/>
                <a:gd name="connsiteY3" fmla="*/ 0 h 419131"/>
                <a:gd name="connsiteX4" fmla="*/ 419132 w 419131"/>
                <a:gd name="connsiteY4" fmla="*/ 209566 h 419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9131" h="419131">
                  <a:moveTo>
                    <a:pt x="419132" y="209566"/>
                  </a:moveTo>
                  <a:cubicBezTo>
                    <a:pt x="419132" y="325305"/>
                    <a:pt x="325306" y="419131"/>
                    <a:pt x="209566" y="419131"/>
                  </a:cubicBezTo>
                  <a:cubicBezTo>
                    <a:pt x="93827" y="419131"/>
                    <a:pt x="0" y="325305"/>
                    <a:pt x="0" y="209566"/>
                  </a:cubicBezTo>
                  <a:cubicBezTo>
                    <a:pt x="0" y="93826"/>
                    <a:pt x="93826" y="0"/>
                    <a:pt x="209566" y="0"/>
                  </a:cubicBezTo>
                  <a:cubicBezTo>
                    <a:pt x="325306" y="0"/>
                    <a:pt x="419132" y="93826"/>
                    <a:pt x="419132" y="209566"/>
                  </a:cubicBezTo>
                  <a:close/>
                </a:path>
              </a:pathLst>
            </a:custGeom>
            <a:solidFill>
              <a:schemeClr val="accent3"/>
            </a:solidFill>
            <a:ln w="5705" cap="rnd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BD4CBFA-3100-4179-B56A-F3AC865F0731}"/>
                </a:ext>
              </a:extLst>
            </p:cNvPr>
            <p:cNvSpPr/>
            <p:nvPr/>
          </p:nvSpPr>
          <p:spPr>
            <a:xfrm>
              <a:off x="1545873" y="1016055"/>
              <a:ext cx="138851" cy="138851"/>
            </a:xfrm>
            <a:custGeom>
              <a:avLst/>
              <a:gdLst>
                <a:gd name="connsiteX0" fmla="*/ 419132 w 419131"/>
                <a:gd name="connsiteY0" fmla="*/ 209566 h 419131"/>
                <a:gd name="connsiteX1" fmla="*/ 209566 w 419131"/>
                <a:gd name="connsiteY1" fmla="*/ 419131 h 419131"/>
                <a:gd name="connsiteX2" fmla="*/ 0 w 419131"/>
                <a:gd name="connsiteY2" fmla="*/ 209566 h 419131"/>
                <a:gd name="connsiteX3" fmla="*/ 209566 w 419131"/>
                <a:gd name="connsiteY3" fmla="*/ 0 h 419131"/>
                <a:gd name="connsiteX4" fmla="*/ 419132 w 419131"/>
                <a:gd name="connsiteY4" fmla="*/ 209566 h 419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9131" h="419131">
                  <a:moveTo>
                    <a:pt x="419132" y="209566"/>
                  </a:moveTo>
                  <a:cubicBezTo>
                    <a:pt x="419132" y="325305"/>
                    <a:pt x="325306" y="419131"/>
                    <a:pt x="209566" y="419131"/>
                  </a:cubicBezTo>
                  <a:cubicBezTo>
                    <a:pt x="93827" y="419131"/>
                    <a:pt x="0" y="325305"/>
                    <a:pt x="0" y="209566"/>
                  </a:cubicBezTo>
                  <a:cubicBezTo>
                    <a:pt x="0" y="93826"/>
                    <a:pt x="93826" y="0"/>
                    <a:pt x="209566" y="0"/>
                  </a:cubicBezTo>
                  <a:cubicBezTo>
                    <a:pt x="325306" y="0"/>
                    <a:pt x="419132" y="93826"/>
                    <a:pt x="419132" y="209566"/>
                  </a:cubicBezTo>
                  <a:close/>
                </a:path>
              </a:pathLst>
            </a:custGeom>
            <a:solidFill>
              <a:schemeClr val="accent1"/>
            </a:solidFill>
            <a:ln w="5705" cap="rnd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836AC25-6735-4DAA-859F-1A6DE21B91FC}"/>
                </a:ext>
              </a:extLst>
            </p:cNvPr>
            <p:cNvSpPr/>
            <p:nvPr/>
          </p:nvSpPr>
          <p:spPr>
            <a:xfrm>
              <a:off x="1839209" y="1016055"/>
              <a:ext cx="138851" cy="138851"/>
            </a:xfrm>
            <a:custGeom>
              <a:avLst/>
              <a:gdLst>
                <a:gd name="connsiteX0" fmla="*/ 419132 w 419131"/>
                <a:gd name="connsiteY0" fmla="*/ 209566 h 419131"/>
                <a:gd name="connsiteX1" fmla="*/ 209566 w 419131"/>
                <a:gd name="connsiteY1" fmla="*/ 419131 h 419131"/>
                <a:gd name="connsiteX2" fmla="*/ 0 w 419131"/>
                <a:gd name="connsiteY2" fmla="*/ 209566 h 419131"/>
                <a:gd name="connsiteX3" fmla="*/ 209566 w 419131"/>
                <a:gd name="connsiteY3" fmla="*/ 0 h 419131"/>
                <a:gd name="connsiteX4" fmla="*/ 419132 w 419131"/>
                <a:gd name="connsiteY4" fmla="*/ 209566 h 419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9131" h="419131">
                  <a:moveTo>
                    <a:pt x="419132" y="209566"/>
                  </a:moveTo>
                  <a:cubicBezTo>
                    <a:pt x="419132" y="325305"/>
                    <a:pt x="325306" y="419131"/>
                    <a:pt x="209566" y="419131"/>
                  </a:cubicBezTo>
                  <a:cubicBezTo>
                    <a:pt x="93827" y="419131"/>
                    <a:pt x="0" y="325305"/>
                    <a:pt x="0" y="209566"/>
                  </a:cubicBezTo>
                  <a:cubicBezTo>
                    <a:pt x="0" y="93826"/>
                    <a:pt x="93826" y="0"/>
                    <a:pt x="209566" y="0"/>
                  </a:cubicBezTo>
                  <a:cubicBezTo>
                    <a:pt x="325306" y="0"/>
                    <a:pt x="419132" y="93826"/>
                    <a:pt x="419132" y="209566"/>
                  </a:cubicBezTo>
                  <a:close/>
                </a:path>
              </a:pathLst>
            </a:custGeom>
            <a:solidFill>
              <a:schemeClr val="accent2"/>
            </a:solidFill>
            <a:ln w="5705" cap="rnd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A7C82BBD-7EC6-4743-91AB-117858B9460E}"/>
                </a:ext>
              </a:extLst>
            </p:cNvPr>
            <p:cNvSpPr/>
            <p:nvPr/>
          </p:nvSpPr>
          <p:spPr>
            <a:xfrm>
              <a:off x="2132545" y="1016055"/>
              <a:ext cx="138851" cy="138851"/>
            </a:xfrm>
            <a:custGeom>
              <a:avLst/>
              <a:gdLst>
                <a:gd name="connsiteX0" fmla="*/ 419132 w 419131"/>
                <a:gd name="connsiteY0" fmla="*/ 209566 h 419131"/>
                <a:gd name="connsiteX1" fmla="*/ 209566 w 419131"/>
                <a:gd name="connsiteY1" fmla="*/ 419131 h 419131"/>
                <a:gd name="connsiteX2" fmla="*/ 0 w 419131"/>
                <a:gd name="connsiteY2" fmla="*/ 209566 h 419131"/>
                <a:gd name="connsiteX3" fmla="*/ 209566 w 419131"/>
                <a:gd name="connsiteY3" fmla="*/ 0 h 419131"/>
                <a:gd name="connsiteX4" fmla="*/ 419132 w 419131"/>
                <a:gd name="connsiteY4" fmla="*/ 209566 h 419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9131" h="419131">
                  <a:moveTo>
                    <a:pt x="419132" y="209566"/>
                  </a:moveTo>
                  <a:cubicBezTo>
                    <a:pt x="419132" y="325305"/>
                    <a:pt x="325306" y="419131"/>
                    <a:pt x="209566" y="419131"/>
                  </a:cubicBezTo>
                  <a:cubicBezTo>
                    <a:pt x="93827" y="419131"/>
                    <a:pt x="0" y="325305"/>
                    <a:pt x="0" y="209566"/>
                  </a:cubicBezTo>
                  <a:cubicBezTo>
                    <a:pt x="0" y="93826"/>
                    <a:pt x="93826" y="0"/>
                    <a:pt x="209566" y="0"/>
                  </a:cubicBezTo>
                  <a:cubicBezTo>
                    <a:pt x="325306" y="0"/>
                    <a:pt x="419132" y="93826"/>
                    <a:pt x="419132" y="209566"/>
                  </a:cubicBezTo>
                  <a:close/>
                </a:path>
              </a:pathLst>
            </a:custGeom>
            <a:solidFill>
              <a:schemeClr val="accent5"/>
            </a:solidFill>
            <a:ln w="5705" cap="rnd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0D393BA-7709-490F-9070-A11859A977EA}"/>
              </a:ext>
            </a:extLst>
          </p:cNvPr>
          <p:cNvGrpSpPr/>
          <p:nvPr/>
        </p:nvGrpSpPr>
        <p:grpSpPr>
          <a:xfrm>
            <a:off x="4032334" y="574600"/>
            <a:ext cx="4127333" cy="775367"/>
            <a:chOff x="7080445" y="1420372"/>
            <a:chExt cx="4127333" cy="775367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CD6E2A9B-4AB6-49C8-B560-5756E9151BF0}"/>
                </a:ext>
              </a:extLst>
            </p:cNvPr>
            <p:cNvSpPr txBox="1"/>
            <p:nvPr/>
          </p:nvSpPr>
          <p:spPr>
            <a:xfrm>
              <a:off x="7080445" y="1420372"/>
              <a:ext cx="412733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>
                  <a:latin typeface="Roboto Slab" pitchFamily="2" charset="0"/>
                  <a:ea typeface="Roboto Slab" pitchFamily="2" charset="0"/>
                  <a:cs typeface="Baloo 2" panose="03080502040302020200" pitchFamily="66" charset="0"/>
                </a:rPr>
                <a:t>Learning </a:t>
              </a:r>
              <a:r>
                <a:rPr lang="en-US" sz="3600">
                  <a:latin typeface="Roboto Slab Medium" pitchFamily="2" charset="0"/>
                  <a:ea typeface="Roboto Slab Medium" pitchFamily="2" charset="0"/>
                  <a:cs typeface="Baloo 2" panose="03080502040302020200" pitchFamily="66" charset="0"/>
                </a:rPr>
                <a:t>Process</a:t>
              </a:r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391D4F9D-2CCC-4AF0-A1B1-4384FC01A123}"/>
                </a:ext>
              </a:extLst>
            </p:cNvPr>
            <p:cNvCxnSpPr>
              <a:cxnSpLocks/>
            </p:cNvCxnSpPr>
            <p:nvPr/>
          </p:nvCxnSpPr>
          <p:spPr>
            <a:xfrm>
              <a:off x="8899688" y="2195739"/>
              <a:ext cx="488846" cy="0"/>
            </a:xfrm>
            <a:prstGeom prst="line">
              <a:avLst/>
            </a:prstGeom>
            <a:ln w="381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1DA710C-E944-4DA7-91A2-89BA04591F3A}"/>
              </a:ext>
            </a:extLst>
          </p:cNvPr>
          <p:cNvGrpSpPr/>
          <p:nvPr/>
        </p:nvGrpSpPr>
        <p:grpSpPr>
          <a:xfrm>
            <a:off x="4032334" y="1894605"/>
            <a:ext cx="4127333" cy="4133599"/>
            <a:chOff x="4032334" y="1894605"/>
            <a:chExt cx="4127333" cy="4133599"/>
          </a:xfrm>
        </p:grpSpPr>
        <p:sp>
          <p:nvSpPr>
            <p:cNvPr id="2" name="Google Shape;65;p7">
              <a:extLst>
                <a:ext uri="{FF2B5EF4-FFF2-40B4-BE49-F238E27FC236}">
                  <a16:creationId xmlns:a16="http://schemas.microsoft.com/office/drawing/2014/main" id="{FFA32718-6B36-4A2C-9806-AE82881DCA96}"/>
                </a:ext>
              </a:extLst>
            </p:cNvPr>
            <p:cNvSpPr/>
            <p:nvPr/>
          </p:nvSpPr>
          <p:spPr>
            <a:xfrm>
              <a:off x="4032336" y="1894605"/>
              <a:ext cx="3063934" cy="1937966"/>
            </a:xfrm>
            <a:custGeom>
              <a:avLst/>
              <a:gdLst/>
              <a:ahLst/>
              <a:cxnLst/>
              <a:rect l="l" t="t" r="r" b="b"/>
              <a:pathLst>
                <a:path w="21576" h="21549" extrusionOk="0">
                  <a:moveTo>
                    <a:pt x="21534" y="20729"/>
                  </a:moveTo>
                  <a:lnTo>
                    <a:pt x="21070" y="19928"/>
                  </a:lnTo>
                  <a:cubicBezTo>
                    <a:pt x="20982" y="19788"/>
                    <a:pt x="20850" y="19858"/>
                    <a:pt x="20828" y="20032"/>
                  </a:cubicBezTo>
                  <a:lnTo>
                    <a:pt x="20806" y="20241"/>
                  </a:lnTo>
                  <a:cubicBezTo>
                    <a:pt x="18489" y="19335"/>
                    <a:pt x="16680" y="16409"/>
                    <a:pt x="16194" y="12716"/>
                  </a:cubicBezTo>
                  <a:cubicBezTo>
                    <a:pt x="16150" y="12437"/>
                    <a:pt x="16128" y="12124"/>
                    <a:pt x="16106" y="11845"/>
                  </a:cubicBezTo>
                  <a:cubicBezTo>
                    <a:pt x="16084" y="11566"/>
                    <a:pt x="16062" y="11253"/>
                    <a:pt x="16062" y="10974"/>
                  </a:cubicBezTo>
                  <a:cubicBezTo>
                    <a:pt x="16062" y="10870"/>
                    <a:pt x="16062" y="10730"/>
                    <a:pt x="16062" y="10626"/>
                  </a:cubicBezTo>
                  <a:cubicBezTo>
                    <a:pt x="16062" y="10521"/>
                    <a:pt x="16062" y="10382"/>
                    <a:pt x="16062" y="10277"/>
                  </a:cubicBezTo>
                  <a:lnTo>
                    <a:pt x="15621" y="10277"/>
                  </a:lnTo>
                  <a:lnTo>
                    <a:pt x="13437" y="10277"/>
                  </a:lnTo>
                  <a:cubicBezTo>
                    <a:pt x="13437" y="9999"/>
                    <a:pt x="13415" y="9685"/>
                    <a:pt x="13392" y="9406"/>
                  </a:cubicBezTo>
                  <a:cubicBezTo>
                    <a:pt x="13370" y="9128"/>
                    <a:pt x="13348" y="8814"/>
                    <a:pt x="13304" y="8535"/>
                  </a:cubicBezTo>
                  <a:cubicBezTo>
                    <a:pt x="13238" y="8083"/>
                    <a:pt x="13172" y="7630"/>
                    <a:pt x="13084" y="7177"/>
                  </a:cubicBezTo>
                  <a:cubicBezTo>
                    <a:pt x="13084" y="7142"/>
                    <a:pt x="13061" y="7107"/>
                    <a:pt x="13061" y="7072"/>
                  </a:cubicBezTo>
                  <a:cubicBezTo>
                    <a:pt x="13039" y="6968"/>
                    <a:pt x="13017" y="6863"/>
                    <a:pt x="12995" y="6759"/>
                  </a:cubicBezTo>
                  <a:cubicBezTo>
                    <a:pt x="12973" y="6689"/>
                    <a:pt x="12951" y="6619"/>
                    <a:pt x="12951" y="6550"/>
                  </a:cubicBezTo>
                  <a:cubicBezTo>
                    <a:pt x="12929" y="6480"/>
                    <a:pt x="12907" y="6410"/>
                    <a:pt x="12907" y="6341"/>
                  </a:cubicBezTo>
                  <a:cubicBezTo>
                    <a:pt x="12885" y="6236"/>
                    <a:pt x="12841" y="6132"/>
                    <a:pt x="12819" y="6027"/>
                  </a:cubicBezTo>
                  <a:cubicBezTo>
                    <a:pt x="12819" y="5992"/>
                    <a:pt x="12797" y="5957"/>
                    <a:pt x="12797" y="5957"/>
                  </a:cubicBezTo>
                  <a:cubicBezTo>
                    <a:pt x="12488" y="4912"/>
                    <a:pt x="12047" y="3972"/>
                    <a:pt x="11517" y="3101"/>
                  </a:cubicBezTo>
                  <a:cubicBezTo>
                    <a:pt x="10988" y="2265"/>
                    <a:pt x="10370" y="1568"/>
                    <a:pt x="9708" y="1080"/>
                  </a:cubicBezTo>
                  <a:cubicBezTo>
                    <a:pt x="9686" y="1080"/>
                    <a:pt x="9664" y="1045"/>
                    <a:pt x="9642" y="1045"/>
                  </a:cubicBezTo>
                  <a:cubicBezTo>
                    <a:pt x="9575" y="1010"/>
                    <a:pt x="9509" y="941"/>
                    <a:pt x="9443" y="906"/>
                  </a:cubicBezTo>
                  <a:cubicBezTo>
                    <a:pt x="9399" y="871"/>
                    <a:pt x="9355" y="836"/>
                    <a:pt x="9311" y="801"/>
                  </a:cubicBezTo>
                  <a:cubicBezTo>
                    <a:pt x="9267" y="766"/>
                    <a:pt x="9222" y="732"/>
                    <a:pt x="9178" y="732"/>
                  </a:cubicBezTo>
                  <a:cubicBezTo>
                    <a:pt x="9112" y="697"/>
                    <a:pt x="9046" y="662"/>
                    <a:pt x="8980" y="627"/>
                  </a:cubicBezTo>
                  <a:cubicBezTo>
                    <a:pt x="8958" y="627"/>
                    <a:pt x="8936" y="592"/>
                    <a:pt x="8914" y="592"/>
                  </a:cubicBezTo>
                  <a:cubicBezTo>
                    <a:pt x="8230" y="209"/>
                    <a:pt x="7502" y="0"/>
                    <a:pt x="6729" y="0"/>
                  </a:cubicBezTo>
                  <a:cubicBezTo>
                    <a:pt x="5957" y="0"/>
                    <a:pt x="5229" y="209"/>
                    <a:pt x="4545" y="592"/>
                  </a:cubicBezTo>
                  <a:cubicBezTo>
                    <a:pt x="4523" y="592"/>
                    <a:pt x="4501" y="627"/>
                    <a:pt x="4501" y="627"/>
                  </a:cubicBezTo>
                  <a:cubicBezTo>
                    <a:pt x="4435" y="662"/>
                    <a:pt x="4369" y="697"/>
                    <a:pt x="4302" y="732"/>
                  </a:cubicBezTo>
                  <a:cubicBezTo>
                    <a:pt x="4258" y="766"/>
                    <a:pt x="4214" y="766"/>
                    <a:pt x="4170" y="801"/>
                  </a:cubicBezTo>
                  <a:cubicBezTo>
                    <a:pt x="4126" y="836"/>
                    <a:pt x="4082" y="871"/>
                    <a:pt x="4038" y="906"/>
                  </a:cubicBezTo>
                  <a:cubicBezTo>
                    <a:pt x="3971" y="941"/>
                    <a:pt x="3905" y="1010"/>
                    <a:pt x="3839" y="1045"/>
                  </a:cubicBezTo>
                  <a:cubicBezTo>
                    <a:pt x="3817" y="1045"/>
                    <a:pt x="3795" y="1080"/>
                    <a:pt x="3773" y="1080"/>
                  </a:cubicBezTo>
                  <a:cubicBezTo>
                    <a:pt x="3133" y="1568"/>
                    <a:pt x="2515" y="2265"/>
                    <a:pt x="1964" y="3101"/>
                  </a:cubicBezTo>
                  <a:lnTo>
                    <a:pt x="1964" y="3101"/>
                  </a:lnTo>
                  <a:cubicBezTo>
                    <a:pt x="750" y="5017"/>
                    <a:pt x="0" y="7665"/>
                    <a:pt x="0" y="10591"/>
                  </a:cubicBezTo>
                  <a:cubicBezTo>
                    <a:pt x="0" y="13517"/>
                    <a:pt x="750" y="16165"/>
                    <a:pt x="1964" y="18081"/>
                  </a:cubicBezTo>
                  <a:lnTo>
                    <a:pt x="1964" y="18081"/>
                  </a:lnTo>
                  <a:cubicBezTo>
                    <a:pt x="2493" y="18917"/>
                    <a:pt x="3111" y="19614"/>
                    <a:pt x="3773" y="20102"/>
                  </a:cubicBezTo>
                  <a:cubicBezTo>
                    <a:pt x="3795" y="20102"/>
                    <a:pt x="3817" y="20137"/>
                    <a:pt x="3839" y="20137"/>
                  </a:cubicBezTo>
                  <a:cubicBezTo>
                    <a:pt x="3905" y="20172"/>
                    <a:pt x="3971" y="20241"/>
                    <a:pt x="4038" y="20276"/>
                  </a:cubicBezTo>
                  <a:cubicBezTo>
                    <a:pt x="4082" y="20311"/>
                    <a:pt x="4126" y="20346"/>
                    <a:pt x="4170" y="20346"/>
                  </a:cubicBezTo>
                  <a:cubicBezTo>
                    <a:pt x="4214" y="20381"/>
                    <a:pt x="4258" y="20415"/>
                    <a:pt x="4302" y="20415"/>
                  </a:cubicBezTo>
                  <a:cubicBezTo>
                    <a:pt x="4369" y="20450"/>
                    <a:pt x="4435" y="20485"/>
                    <a:pt x="4501" y="20520"/>
                  </a:cubicBezTo>
                  <a:cubicBezTo>
                    <a:pt x="4523" y="20520"/>
                    <a:pt x="4545" y="20555"/>
                    <a:pt x="4567" y="20555"/>
                  </a:cubicBezTo>
                  <a:cubicBezTo>
                    <a:pt x="4766" y="20659"/>
                    <a:pt x="4964" y="20764"/>
                    <a:pt x="5163" y="20834"/>
                  </a:cubicBezTo>
                  <a:cubicBezTo>
                    <a:pt x="5295" y="20868"/>
                    <a:pt x="5428" y="20729"/>
                    <a:pt x="5428" y="20485"/>
                  </a:cubicBezTo>
                  <a:lnTo>
                    <a:pt x="5428" y="20485"/>
                  </a:lnTo>
                  <a:cubicBezTo>
                    <a:pt x="5428" y="20311"/>
                    <a:pt x="5361" y="20172"/>
                    <a:pt x="5251" y="20137"/>
                  </a:cubicBezTo>
                  <a:cubicBezTo>
                    <a:pt x="5075" y="20067"/>
                    <a:pt x="4898" y="19997"/>
                    <a:pt x="4722" y="19893"/>
                  </a:cubicBezTo>
                  <a:cubicBezTo>
                    <a:pt x="4699" y="19893"/>
                    <a:pt x="4677" y="19858"/>
                    <a:pt x="4655" y="19858"/>
                  </a:cubicBezTo>
                  <a:cubicBezTo>
                    <a:pt x="4589" y="19823"/>
                    <a:pt x="4545" y="19788"/>
                    <a:pt x="4479" y="19754"/>
                  </a:cubicBezTo>
                  <a:cubicBezTo>
                    <a:pt x="4435" y="19719"/>
                    <a:pt x="4391" y="19719"/>
                    <a:pt x="4346" y="19684"/>
                  </a:cubicBezTo>
                  <a:cubicBezTo>
                    <a:pt x="4302" y="19649"/>
                    <a:pt x="4280" y="19649"/>
                    <a:pt x="4236" y="19614"/>
                  </a:cubicBezTo>
                  <a:cubicBezTo>
                    <a:pt x="4170" y="19579"/>
                    <a:pt x="4104" y="19510"/>
                    <a:pt x="4038" y="19475"/>
                  </a:cubicBezTo>
                  <a:cubicBezTo>
                    <a:pt x="4016" y="19475"/>
                    <a:pt x="4016" y="19440"/>
                    <a:pt x="3993" y="19440"/>
                  </a:cubicBezTo>
                  <a:cubicBezTo>
                    <a:pt x="1897" y="17837"/>
                    <a:pt x="463" y="14458"/>
                    <a:pt x="463" y="10521"/>
                  </a:cubicBezTo>
                  <a:cubicBezTo>
                    <a:pt x="463" y="6585"/>
                    <a:pt x="1897" y="3240"/>
                    <a:pt x="3993" y="1603"/>
                  </a:cubicBezTo>
                  <a:cubicBezTo>
                    <a:pt x="4016" y="1603"/>
                    <a:pt x="4016" y="1568"/>
                    <a:pt x="4038" y="1568"/>
                  </a:cubicBezTo>
                  <a:cubicBezTo>
                    <a:pt x="4104" y="1533"/>
                    <a:pt x="4170" y="1463"/>
                    <a:pt x="4236" y="1428"/>
                  </a:cubicBezTo>
                  <a:cubicBezTo>
                    <a:pt x="4280" y="1394"/>
                    <a:pt x="4302" y="1394"/>
                    <a:pt x="4346" y="1359"/>
                  </a:cubicBezTo>
                  <a:cubicBezTo>
                    <a:pt x="4391" y="1324"/>
                    <a:pt x="4435" y="1289"/>
                    <a:pt x="4479" y="1289"/>
                  </a:cubicBezTo>
                  <a:cubicBezTo>
                    <a:pt x="4545" y="1254"/>
                    <a:pt x="4589" y="1219"/>
                    <a:pt x="4655" y="1185"/>
                  </a:cubicBezTo>
                  <a:cubicBezTo>
                    <a:pt x="4677" y="1185"/>
                    <a:pt x="4700" y="1150"/>
                    <a:pt x="4722" y="1150"/>
                  </a:cubicBezTo>
                  <a:cubicBezTo>
                    <a:pt x="6045" y="453"/>
                    <a:pt x="7479" y="453"/>
                    <a:pt x="8781" y="1150"/>
                  </a:cubicBezTo>
                  <a:cubicBezTo>
                    <a:pt x="8803" y="1150"/>
                    <a:pt x="8825" y="1185"/>
                    <a:pt x="8847" y="1185"/>
                  </a:cubicBezTo>
                  <a:cubicBezTo>
                    <a:pt x="8914" y="1219"/>
                    <a:pt x="8958" y="1254"/>
                    <a:pt x="9024" y="1289"/>
                  </a:cubicBezTo>
                  <a:cubicBezTo>
                    <a:pt x="9068" y="1324"/>
                    <a:pt x="9112" y="1359"/>
                    <a:pt x="9156" y="1359"/>
                  </a:cubicBezTo>
                  <a:cubicBezTo>
                    <a:pt x="9200" y="1394"/>
                    <a:pt x="9222" y="1394"/>
                    <a:pt x="9267" y="1428"/>
                  </a:cubicBezTo>
                  <a:cubicBezTo>
                    <a:pt x="9333" y="1463"/>
                    <a:pt x="9399" y="1533"/>
                    <a:pt x="9465" y="1568"/>
                  </a:cubicBezTo>
                  <a:cubicBezTo>
                    <a:pt x="9487" y="1568"/>
                    <a:pt x="9487" y="1603"/>
                    <a:pt x="9509" y="1603"/>
                  </a:cubicBezTo>
                  <a:cubicBezTo>
                    <a:pt x="10767" y="2578"/>
                    <a:pt x="11804" y="4181"/>
                    <a:pt x="12400" y="6166"/>
                  </a:cubicBezTo>
                  <a:cubicBezTo>
                    <a:pt x="12400" y="6201"/>
                    <a:pt x="12422" y="6201"/>
                    <a:pt x="12422" y="6236"/>
                  </a:cubicBezTo>
                  <a:cubicBezTo>
                    <a:pt x="12444" y="6341"/>
                    <a:pt x="12488" y="6445"/>
                    <a:pt x="12510" y="6550"/>
                  </a:cubicBezTo>
                  <a:cubicBezTo>
                    <a:pt x="12532" y="6619"/>
                    <a:pt x="12532" y="6654"/>
                    <a:pt x="12554" y="6724"/>
                  </a:cubicBezTo>
                  <a:cubicBezTo>
                    <a:pt x="12576" y="6794"/>
                    <a:pt x="12598" y="6863"/>
                    <a:pt x="12598" y="6933"/>
                  </a:cubicBezTo>
                  <a:cubicBezTo>
                    <a:pt x="12620" y="7037"/>
                    <a:pt x="12642" y="7107"/>
                    <a:pt x="12664" y="7212"/>
                  </a:cubicBezTo>
                  <a:cubicBezTo>
                    <a:pt x="12664" y="7246"/>
                    <a:pt x="12686" y="7281"/>
                    <a:pt x="12686" y="7316"/>
                  </a:cubicBezTo>
                  <a:cubicBezTo>
                    <a:pt x="12708" y="7455"/>
                    <a:pt x="12731" y="7560"/>
                    <a:pt x="12753" y="7699"/>
                  </a:cubicBezTo>
                  <a:cubicBezTo>
                    <a:pt x="12753" y="7699"/>
                    <a:pt x="12753" y="7699"/>
                    <a:pt x="12753" y="7699"/>
                  </a:cubicBezTo>
                  <a:cubicBezTo>
                    <a:pt x="12797" y="7943"/>
                    <a:pt x="12841" y="8187"/>
                    <a:pt x="12863" y="8431"/>
                  </a:cubicBezTo>
                  <a:cubicBezTo>
                    <a:pt x="12907" y="8710"/>
                    <a:pt x="12929" y="9023"/>
                    <a:pt x="12951" y="9302"/>
                  </a:cubicBezTo>
                  <a:cubicBezTo>
                    <a:pt x="12973" y="9581"/>
                    <a:pt x="12995" y="9894"/>
                    <a:pt x="12995" y="10173"/>
                  </a:cubicBezTo>
                  <a:cubicBezTo>
                    <a:pt x="12995" y="10417"/>
                    <a:pt x="12995" y="10626"/>
                    <a:pt x="12995" y="10870"/>
                  </a:cubicBezTo>
                  <a:lnTo>
                    <a:pt x="13437" y="10870"/>
                  </a:lnTo>
                  <a:lnTo>
                    <a:pt x="15621" y="10870"/>
                  </a:lnTo>
                  <a:cubicBezTo>
                    <a:pt x="15621" y="11148"/>
                    <a:pt x="15643" y="11462"/>
                    <a:pt x="15665" y="11741"/>
                  </a:cubicBezTo>
                  <a:cubicBezTo>
                    <a:pt x="15687" y="12019"/>
                    <a:pt x="15709" y="12333"/>
                    <a:pt x="15753" y="12612"/>
                  </a:cubicBezTo>
                  <a:cubicBezTo>
                    <a:pt x="16261" y="16653"/>
                    <a:pt x="18224" y="19858"/>
                    <a:pt x="20762" y="20834"/>
                  </a:cubicBezTo>
                  <a:lnTo>
                    <a:pt x="20717" y="21286"/>
                  </a:lnTo>
                  <a:cubicBezTo>
                    <a:pt x="20695" y="21461"/>
                    <a:pt x="20828" y="21600"/>
                    <a:pt x="20938" y="21530"/>
                  </a:cubicBezTo>
                  <a:lnTo>
                    <a:pt x="21534" y="21008"/>
                  </a:lnTo>
                  <a:cubicBezTo>
                    <a:pt x="21578" y="21008"/>
                    <a:pt x="21600" y="20834"/>
                    <a:pt x="21534" y="2072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38100" tIns="38100" rIns="38100" bIns="381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" name="Google Shape;66;p7">
              <a:extLst>
                <a:ext uri="{FF2B5EF4-FFF2-40B4-BE49-F238E27FC236}">
                  <a16:creationId xmlns:a16="http://schemas.microsoft.com/office/drawing/2014/main" id="{B0A0B1AE-53AD-4F91-BE42-5ECA6AD5484C}"/>
                </a:ext>
              </a:extLst>
            </p:cNvPr>
            <p:cNvSpPr/>
            <p:nvPr/>
          </p:nvSpPr>
          <p:spPr>
            <a:xfrm>
              <a:off x="6225574" y="1894607"/>
              <a:ext cx="1934093" cy="3058395"/>
            </a:xfrm>
            <a:custGeom>
              <a:avLst/>
              <a:gdLst/>
              <a:ahLst/>
              <a:cxnLst/>
              <a:rect l="l" t="t" r="r" b="b"/>
              <a:pathLst>
                <a:path w="21198" h="21362" extrusionOk="0">
                  <a:moveTo>
                    <a:pt x="11522" y="18"/>
                  </a:moveTo>
                  <a:cubicBezTo>
                    <a:pt x="6268" y="-223"/>
                    <a:pt x="1769" y="2009"/>
                    <a:pt x="601" y="5073"/>
                  </a:cubicBezTo>
                  <a:cubicBezTo>
                    <a:pt x="533" y="5204"/>
                    <a:pt x="704" y="5336"/>
                    <a:pt x="945" y="5336"/>
                  </a:cubicBezTo>
                  <a:lnTo>
                    <a:pt x="945" y="5336"/>
                  </a:lnTo>
                  <a:cubicBezTo>
                    <a:pt x="1117" y="5336"/>
                    <a:pt x="1254" y="5270"/>
                    <a:pt x="1288" y="5161"/>
                  </a:cubicBezTo>
                  <a:cubicBezTo>
                    <a:pt x="2387" y="2294"/>
                    <a:pt x="6611" y="193"/>
                    <a:pt x="11556" y="434"/>
                  </a:cubicBezTo>
                  <a:cubicBezTo>
                    <a:pt x="16295" y="674"/>
                    <a:pt x="20175" y="3125"/>
                    <a:pt x="20519" y="6145"/>
                  </a:cubicBezTo>
                  <a:cubicBezTo>
                    <a:pt x="20897" y="9341"/>
                    <a:pt x="17463" y="12076"/>
                    <a:pt x="12827" y="12711"/>
                  </a:cubicBezTo>
                  <a:cubicBezTo>
                    <a:pt x="12552" y="12755"/>
                    <a:pt x="12243" y="12776"/>
                    <a:pt x="11968" y="12798"/>
                  </a:cubicBezTo>
                  <a:cubicBezTo>
                    <a:pt x="11693" y="12820"/>
                    <a:pt x="11384" y="12842"/>
                    <a:pt x="11110" y="12842"/>
                  </a:cubicBezTo>
                  <a:cubicBezTo>
                    <a:pt x="11007" y="12842"/>
                    <a:pt x="10869" y="12842"/>
                    <a:pt x="10766" y="12842"/>
                  </a:cubicBezTo>
                  <a:cubicBezTo>
                    <a:pt x="10663" y="12842"/>
                    <a:pt x="10526" y="12842"/>
                    <a:pt x="10423" y="12842"/>
                  </a:cubicBezTo>
                  <a:lnTo>
                    <a:pt x="10423" y="13280"/>
                  </a:lnTo>
                  <a:lnTo>
                    <a:pt x="10423" y="15446"/>
                  </a:lnTo>
                  <a:cubicBezTo>
                    <a:pt x="10148" y="15446"/>
                    <a:pt x="9839" y="15468"/>
                    <a:pt x="9564" y="15490"/>
                  </a:cubicBezTo>
                  <a:cubicBezTo>
                    <a:pt x="9290" y="15512"/>
                    <a:pt x="8980" y="15534"/>
                    <a:pt x="8706" y="15578"/>
                  </a:cubicBezTo>
                  <a:cubicBezTo>
                    <a:pt x="4722" y="16081"/>
                    <a:pt x="1563" y="18029"/>
                    <a:pt x="601" y="20524"/>
                  </a:cubicBezTo>
                  <a:lnTo>
                    <a:pt x="258" y="20480"/>
                  </a:lnTo>
                  <a:cubicBezTo>
                    <a:pt x="86" y="20458"/>
                    <a:pt x="-51" y="20589"/>
                    <a:pt x="18" y="20699"/>
                  </a:cubicBezTo>
                  <a:lnTo>
                    <a:pt x="533" y="21289"/>
                  </a:lnTo>
                  <a:cubicBezTo>
                    <a:pt x="601" y="21377"/>
                    <a:pt x="773" y="21377"/>
                    <a:pt x="876" y="21333"/>
                  </a:cubicBezTo>
                  <a:lnTo>
                    <a:pt x="1666" y="20874"/>
                  </a:lnTo>
                  <a:cubicBezTo>
                    <a:pt x="1803" y="20786"/>
                    <a:pt x="1735" y="20655"/>
                    <a:pt x="1563" y="20633"/>
                  </a:cubicBezTo>
                  <a:lnTo>
                    <a:pt x="1254" y="20611"/>
                  </a:lnTo>
                  <a:cubicBezTo>
                    <a:pt x="2147" y="18335"/>
                    <a:pt x="5031" y="16541"/>
                    <a:pt x="8671" y="16037"/>
                  </a:cubicBezTo>
                  <a:cubicBezTo>
                    <a:pt x="8946" y="15993"/>
                    <a:pt x="9255" y="15972"/>
                    <a:pt x="9530" y="15950"/>
                  </a:cubicBezTo>
                  <a:cubicBezTo>
                    <a:pt x="9805" y="15928"/>
                    <a:pt x="10114" y="15906"/>
                    <a:pt x="10388" y="15906"/>
                  </a:cubicBezTo>
                  <a:cubicBezTo>
                    <a:pt x="10491" y="15906"/>
                    <a:pt x="10629" y="15906"/>
                    <a:pt x="10732" y="15906"/>
                  </a:cubicBezTo>
                  <a:cubicBezTo>
                    <a:pt x="10835" y="15906"/>
                    <a:pt x="10972" y="15906"/>
                    <a:pt x="11075" y="15906"/>
                  </a:cubicBezTo>
                  <a:lnTo>
                    <a:pt x="11075" y="15468"/>
                  </a:lnTo>
                  <a:lnTo>
                    <a:pt x="11075" y="13302"/>
                  </a:lnTo>
                  <a:cubicBezTo>
                    <a:pt x="11350" y="13302"/>
                    <a:pt x="11659" y="13280"/>
                    <a:pt x="11934" y="13258"/>
                  </a:cubicBezTo>
                  <a:cubicBezTo>
                    <a:pt x="12208" y="13236"/>
                    <a:pt x="12518" y="13214"/>
                    <a:pt x="12792" y="13170"/>
                  </a:cubicBezTo>
                  <a:cubicBezTo>
                    <a:pt x="17806" y="12536"/>
                    <a:pt x="21549" y="9581"/>
                    <a:pt x="21171" y="6145"/>
                  </a:cubicBezTo>
                  <a:cubicBezTo>
                    <a:pt x="20794" y="2906"/>
                    <a:pt x="16638" y="258"/>
                    <a:pt x="11522" y="1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38100" tIns="38100" rIns="38100" bIns="381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" name="Google Shape;67;p7">
              <a:extLst>
                <a:ext uri="{FF2B5EF4-FFF2-40B4-BE49-F238E27FC236}">
                  <a16:creationId xmlns:a16="http://schemas.microsoft.com/office/drawing/2014/main" id="{6005172C-975A-4134-BA7C-C34CB24D61CE}"/>
                </a:ext>
              </a:extLst>
            </p:cNvPr>
            <p:cNvSpPr/>
            <p:nvPr/>
          </p:nvSpPr>
          <p:spPr>
            <a:xfrm>
              <a:off x="5066292" y="4087845"/>
              <a:ext cx="3070928" cy="1940359"/>
            </a:xfrm>
            <a:custGeom>
              <a:avLst/>
              <a:gdLst/>
              <a:ahLst/>
              <a:cxnLst/>
              <a:rect l="l" t="t" r="r" b="b"/>
              <a:pathLst>
                <a:path w="21363" h="21199" extrusionOk="0">
                  <a:moveTo>
                    <a:pt x="16049" y="977"/>
                  </a:moveTo>
                  <a:lnTo>
                    <a:pt x="16049" y="977"/>
                  </a:lnTo>
                  <a:cubicBezTo>
                    <a:pt x="16049" y="1148"/>
                    <a:pt x="16114" y="1285"/>
                    <a:pt x="16223" y="1319"/>
                  </a:cubicBezTo>
                  <a:cubicBezTo>
                    <a:pt x="19078" y="2415"/>
                    <a:pt x="21171" y="6625"/>
                    <a:pt x="20931" y="11554"/>
                  </a:cubicBezTo>
                  <a:cubicBezTo>
                    <a:pt x="20691" y="16278"/>
                    <a:pt x="18250" y="20147"/>
                    <a:pt x="15242" y="20489"/>
                  </a:cubicBezTo>
                  <a:cubicBezTo>
                    <a:pt x="12060" y="20865"/>
                    <a:pt x="9336" y="17442"/>
                    <a:pt x="8703" y="12821"/>
                  </a:cubicBezTo>
                  <a:cubicBezTo>
                    <a:pt x="8660" y="12547"/>
                    <a:pt x="8638" y="12239"/>
                    <a:pt x="8616" y="11965"/>
                  </a:cubicBezTo>
                  <a:cubicBezTo>
                    <a:pt x="8594" y="11691"/>
                    <a:pt x="8573" y="11383"/>
                    <a:pt x="8573" y="11109"/>
                  </a:cubicBezTo>
                  <a:cubicBezTo>
                    <a:pt x="8573" y="11007"/>
                    <a:pt x="8573" y="10870"/>
                    <a:pt x="8573" y="10767"/>
                  </a:cubicBezTo>
                  <a:cubicBezTo>
                    <a:pt x="8573" y="10664"/>
                    <a:pt x="8573" y="10528"/>
                    <a:pt x="8573" y="10425"/>
                  </a:cubicBezTo>
                  <a:lnTo>
                    <a:pt x="8137" y="10425"/>
                  </a:lnTo>
                  <a:lnTo>
                    <a:pt x="5979" y="10425"/>
                  </a:lnTo>
                  <a:cubicBezTo>
                    <a:pt x="5979" y="10151"/>
                    <a:pt x="5957" y="9843"/>
                    <a:pt x="5935" y="9569"/>
                  </a:cubicBezTo>
                  <a:cubicBezTo>
                    <a:pt x="5914" y="9295"/>
                    <a:pt x="5892" y="8987"/>
                    <a:pt x="5848" y="8713"/>
                  </a:cubicBezTo>
                  <a:cubicBezTo>
                    <a:pt x="5347" y="4708"/>
                    <a:pt x="3363" y="1525"/>
                    <a:pt x="835" y="635"/>
                  </a:cubicBezTo>
                  <a:lnTo>
                    <a:pt x="879" y="258"/>
                  </a:lnTo>
                  <a:cubicBezTo>
                    <a:pt x="900" y="87"/>
                    <a:pt x="770" y="-50"/>
                    <a:pt x="661" y="18"/>
                  </a:cubicBezTo>
                  <a:lnTo>
                    <a:pt x="72" y="532"/>
                  </a:lnTo>
                  <a:cubicBezTo>
                    <a:pt x="-15" y="600"/>
                    <a:pt x="-15" y="772"/>
                    <a:pt x="29" y="874"/>
                  </a:cubicBezTo>
                  <a:lnTo>
                    <a:pt x="486" y="1662"/>
                  </a:lnTo>
                  <a:cubicBezTo>
                    <a:pt x="573" y="1798"/>
                    <a:pt x="704" y="1730"/>
                    <a:pt x="726" y="1559"/>
                  </a:cubicBezTo>
                  <a:lnTo>
                    <a:pt x="748" y="1285"/>
                  </a:lnTo>
                  <a:cubicBezTo>
                    <a:pt x="3058" y="2141"/>
                    <a:pt x="4867" y="5050"/>
                    <a:pt x="5369" y="8713"/>
                  </a:cubicBezTo>
                  <a:cubicBezTo>
                    <a:pt x="5412" y="8987"/>
                    <a:pt x="5434" y="9295"/>
                    <a:pt x="5456" y="9569"/>
                  </a:cubicBezTo>
                  <a:cubicBezTo>
                    <a:pt x="5478" y="9843"/>
                    <a:pt x="5499" y="10151"/>
                    <a:pt x="5499" y="10425"/>
                  </a:cubicBezTo>
                  <a:cubicBezTo>
                    <a:pt x="5499" y="10527"/>
                    <a:pt x="5499" y="10664"/>
                    <a:pt x="5499" y="10767"/>
                  </a:cubicBezTo>
                  <a:cubicBezTo>
                    <a:pt x="5499" y="10870"/>
                    <a:pt x="5499" y="11007"/>
                    <a:pt x="5499" y="11109"/>
                  </a:cubicBezTo>
                  <a:lnTo>
                    <a:pt x="5935" y="11109"/>
                  </a:lnTo>
                  <a:lnTo>
                    <a:pt x="8093" y="11109"/>
                  </a:lnTo>
                  <a:cubicBezTo>
                    <a:pt x="8093" y="11383"/>
                    <a:pt x="8115" y="11691"/>
                    <a:pt x="8137" y="11965"/>
                  </a:cubicBezTo>
                  <a:cubicBezTo>
                    <a:pt x="8159" y="12239"/>
                    <a:pt x="8180" y="12547"/>
                    <a:pt x="8224" y="12821"/>
                  </a:cubicBezTo>
                  <a:cubicBezTo>
                    <a:pt x="8856" y="17819"/>
                    <a:pt x="11799" y="21550"/>
                    <a:pt x="15221" y="21173"/>
                  </a:cubicBezTo>
                  <a:cubicBezTo>
                    <a:pt x="18468" y="20797"/>
                    <a:pt x="21105" y="16655"/>
                    <a:pt x="21345" y="11554"/>
                  </a:cubicBezTo>
                  <a:cubicBezTo>
                    <a:pt x="21585" y="6317"/>
                    <a:pt x="19362" y="1833"/>
                    <a:pt x="16310" y="669"/>
                  </a:cubicBezTo>
                  <a:cubicBezTo>
                    <a:pt x="16180" y="600"/>
                    <a:pt x="16049" y="772"/>
                    <a:pt x="16049" y="97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38100" tIns="38100" rIns="38100" bIns="381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" name="Google Shape;68;p7">
              <a:extLst>
                <a:ext uri="{FF2B5EF4-FFF2-40B4-BE49-F238E27FC236}">
                  <a16:creationId xmlns:a16="http://schemas.microsoft.com/office/drawing/2014/main" id="{FA193267-146A-429D-BE40-4BBB75DEACCE}"/>
                </a:ext>
              </a:extLst>
            </p:cNvPr>
            <p:cNvSpPr/>
            <p:nvPr/>
          </p:nvSpPr>
          <p:spPr>
            <a:xfrm>
              <a:off x="4032334" y="2959894"/>
              <a:ext cx="1938738" cy="3058395"/>
            </a:xfrm>
            <a:custGeom>
              <a:avLst/>
              <a:gdLst/>
              <a:ahLst/>
              <a:cxnLst/>
              <a:rect l="l" t="t" r="r" b="b"/>
              <a:pathLst>
                <a:path w="21181" h="21362" extrusionOk="0">
                  <a:moveTo>
                    <a:pt x="21147" y="663"/>
                  </a:moveTo>
                  <a:lnTo>
                    <a:pt x="20634" y="73"/>
                  </a:lnTo>
                  <a:cubicBezTo>
                    <a:pt x="20565" y="-15"/>
                    <a:pt x="20394" y="-15"/>
                    <a:pt x="20292" y="29"/>
                  </a:cubicBezTo>
                  <a:lnTo>
                    <a:pt x="19504" y="488"/>
                  </a:lnTo>
                  <a:cubicBezTo>
                    <a:pt x="19367" y="576"/>
                    <a:pt x="19436" y="707"/>
                    <a:pt x="19607" y="729"/>
                  </a:cubicBezTo>
                  <a:lnTo>
                    <a:pt x="19847" y="751"/>
                  </a:lnTo>
                  <a:cubicBezTo>
                    <a:pt x="19436" y="1801"/>
                    <a:pt x="18580" y="2808"/>
                    <a:pt x="17313" y="3618"/>
                  </a:cubicBezTo>
                  <a:cubicBezTo>
                    <a:pt x="15944" y="4493"/>
                    <a:pt x="14267" y="5062"/>
                    <a:pt x="12487" y="5303"/>
                  </a:cubicBezTo>
                  <a:cubicBezTo>
                    <a:pt x="12213" y="5347"/>
                    <a:pt x="11905" y="5369"/>
                    <a:pt x="11631" y="5390"/>
                  </a:cubicBezTo>
                  <a:cubicBezTo>
                    <a:pt x="11357" y="5412"/>
                    <a:pt x="11049" y="5434"/>
                    <a:pt x="10775" y="5434"/>
                  </a:cubicBezTo>
                  <a:cubicBezTo>
                    <a:pt x="10536" y="5434"/>
                    <a:pt x="10330" y="5434"/>
                    <a:pt x="10091" y="5434"/>
                  </a:cubicBezTo>
                  <a:lnTo>
                    <a:pt x="10091" y="5872"/>
                  </a:lnTo>
                  <a:lnTo>
                    <a:pt x="10091" y="8038"/>
                  </a:lnTo>
                  <a:cubicBezTo>
                    <a:pt x="9817" y="8038"/>
                    <a:pt x="9509" y="8060"/>
                    <a:pt x="9235" y="8082"/>
                  </a:cubicBezTo>
                  <a:cubicBezTo>
                    <a:pt x="8961" y="8104"/>
                    <a:pt x="8653" y="8126"/>
                    <a:pt x="8379" y="8170"/>
                  </a:cubicBezTo>
                  <a:cubicBezTo>
                    <a:pt x="3381" y="8804"/>
                    <a:pt x="-350" y="11759"/>
                    <a:pt x="27" y="15195"/>
                  </a:cubicBezTo>
                  <a:cubicBezTo>
                    <a:pt x="403" y="18456"/>
                    <a:pt x="4545" y="21104"/>
                    <a:pt x="9646" y="21344"/>
                  </a:cubicBezTo>
                  <a:cubicBezTo>
                    <a:pt x="14883" y="21585"/>
                    <a:pt x="19367" y="19353"/>
                    <a:pt x="20531" y="16289"/>
                  </a:cubicBezTo>
                  <a:cubicBezTo>
                    <a:pt x="20600" y="16158"/>
                    <a:pt x="20428" y="16026"/>
                    <a:pt x="20189" y="16026"/>
                  </a:cubicBezTo>
                  <a:lnTo>
                    <a:pt x="20189" y="16026"/>
                  </a:lnTo>
                  <a:cubicBezTo>
                    <a:pt x="20018" y="16026"/>
                    <a:pt x="19881" y="16092"/>
                    <a:pt x="19847" y="16201"/>
                  </a:cubicBezTo>
                  <a:cubicBezTo>
                    <a:pt x="18751" y="19068"/>
                    <a:pt x="14541" y="21169"/>
                    <a:pt x="9611" y="20928"/>
                  </a:cubicBezTo>
                  <a:cubicBezTo>
                    <a:pt x="4887" y="20688"/>
                    <a:pt x="1019" y="18237"/>
                    <a:pt x="677" y="15217"/>
                  </a:cubicBezTo>
                  <a:cubicBezTo>
                    <a:pt x="300" y="12021"/>
                    <a:pt x="3724" y="9286"/>
                    <a:pt x="8345" y="8651"/>
                  </a:cubicBezTo>
                  <a:cubicBezTo>
                    <a:pt x="8619" y="8607"/>
                    <a:pt x="8927" y="8586"/>
                    <a:pt x="9201" y="8564"/>
                  </a:cubicBezTo>
                  <a:cubicBezTo>
                    <a:pt x="9474" y="8542"/>
                    <a:pt x="9782" y="8520"/>
                    <a:pt x="10056" y="8520"/>
                  </a:cubicBezTo>
                  <a:cubicBezTo>
                    <a:pt x="10159" y="8520"/>
                    <a:pt x="10296" y="8520"/>
                    <a:pt x="10399" y="8520"/>
                  </a:cubicBezTo>
                  <a:cubicBezTo>
                    <a:pt x="10501" y="8520"/>
                    <a:pt x="10638" y="8520"/>
                    <a:pt x="10741" y="8520"/>
                  </a:cubicBezTo>
                  <a:lnTo>
                    <a:pt x="10741" y="8082"/>
                  </a:lnTo>
                  <a:lnTo>
                    <a:pt x="10741" y="5916"/>
                  </a:lnTo>
                  <a:cubicBezTo>
                    <a:pt x="11015" y="5916"/>
                    <a:pt x="11323" y="5894"/>
                    <a:pt x="11597" y="5872"/>
                  </a:cubicBezTo>
                  <a:cubicBezTo>
                    <a:pt x="11871" y="5850"/>
                    <a:pt x="12179" y="5828"/>
                    <a:pt x="12453" y="5784"/>
                  </a:cubicBezTo>
                  <a:cubicBezTo>
                    <a:pt x="14404" y="5544"/>
                    <a:pt x="16252" y="4931"/>
                    <a:pt x="17758" y="3968"/>
                  </a:cubicBezTo>
                  <a:cubicBezTo>
                    <a:pt x="19162" y="3071"/>
                    <a:pt x="20052" y="1998"/>
                    <a:pt x="20497" y="860"/>
                  </a:cubicBezTo>
                  <a:lnTo>
                    <a:pt x="20873" y="904"/>
                  </a:lnTo>
                  <a:cubicBezTo>
                    <a:pt x="21113" y="904"/>
                    <a:pt x="21250" y="773"/>
                    <a:pt x="21147" y="66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38100" tIns="38100" rIns="38100" bIns="381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F706E06C-D3C9-41D9-9A2A-0ECB1EE4B47B}"/>
              </a:ext>
            </a:extLst>
          </p:cNvPr>
          <p:cNvGrpSpPr/>
          <p:nvPr/>
        </p:nvGrpSpPr>
        <p:grpSpPr>
          <a:xfrm>
            <a:off x="1462001" y="2259274"/>
            <a:ext cx="2148046" cy="1156407"/>
            <a:chOff x="1462001" y="2402214"/>
            <a:chExt cx="2148046" cy="1156407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A8EBB280-887E-48B6-84DF-C7077478BBC0}"/>
                </a:ext>
              </a:extLst>
            </p:cNvPr>
            <p:cNvSpPr txBox="1"/>
            <p:nvPr/>
          </p:nvSpPr>
          <p:spPr>
            <a:xfrm>
              <a:off x="1462001" y="2732754"/>
              <a:ext cx="2148046" cy="8258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10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Open Sans" panose="020B0606030504020204" pitchFamily="34" charset="0"/>
                </a:rPr>
                <a:t>Viverra orci sagittis eu volutpat facilisis mauris sit amet massa commodo sed egestas egestas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2454A7F1-3097-4538-84DD-D506D2F34443}"/>
                </a:ext>
              </a:extLst>
            </p:cNvPr>
            <p:cNvSpPr txBox="1"/>
            <p:nvPr/>
          </p:nvSpPr>
          <p:spPr>
            <a:xfrm>
              <a:off x="2597640" y="2402214"/>
              <a:ext cx="1012407" cy="3305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400">
                  <a:latin typeface="Roboto Slab Medium" pitchFamily="2" charset="0"/>
                  <a:ea typeface="Roboto Slab Medium" pitchFamily="2" charset="0"/>
                </a:rPr>
                <a:t>Subtitle 1</a:t>
              </a: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C7CB679E-1CDD-40BD-BE16-642528B89F05}"/>
              </a:ext>
            </a:extLst>
          </p:cNvPr>
          <p:cNvGrpSpPr/>
          <p:nvPr/>
        </p:nvGrpSpPr>
        <p:grpSpPr>
          <a:xfrm>
            <a:off x="8581953" y="2259274"/>
            <a:ext cx="2148046" cy="1156407"/>
            <a:chOff x="8581953" y="2402214"/>
            <a:chExt cx="2148046" cy="1156407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E47560CB-8955-4741-8B20-D76B9044207B}"/>
                </a:ext>
              </a:extLst>
            </p:cNvPr>
            <p:cNvSpPr txBox="1"/>
            <p:nvPr/>
          </p:nvSpPr>
          <p:spPr>
            <a:xfrm>
              <a:off x="8581953" y="2732754"/>
              <a:ext cx="2148046" cy="8258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Open Sans" panose="020B0606030504020204" pitchFamily="34" charset="0"/>
                </a:rPr>
                <a:t>Viverra orci sagittis eu volutpat facilisis mauris sit amet massa commodo sed egestas egestas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63CCE087-7C8F-4D7E-9D43-DE431FAED9D8}"/>
                </a:ext>
              </a:extLst>
            </p:cNvPr>
            <p:cNvSpPr txBox="1"/>
            <p:nvPr/>
          </p:nvSpPr>
          <p:spPr>
            <a:xfrm>
              <a:off x="8581953" y="2402214"/>
              <a:ext cx="1012407" cy="3305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400">
                  <a:latin typeface="Roboto Slab Medium" pitchFamily="2" charset="0"/>
                  <a:ea typeface="Roboto Slab Medium" pitchFamily="2" charset="0"/>
                </a:rPr>
                <a:t>Subtitle 2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A369A914-3CDD-4DAF-B6FA-0E37FDA71859}"/>
              </a:ext>
            </a:extLst>
          </p:cNvPr>
          <p:cNvGrpSpPr/>
          <p:nvPr/>
        </p:nvGrpSpPr>
        <p:grpSpPr>
          <a:xfrm>
            <a:off x="1462001" y="4504735"/>
            <a:ext cx="2148046" cy="1156407"/>
            <a:chOff x="1462001" y="4332177"/>
            <a:chExt cx="2148046" cy="1156407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1B51B9B8-E63E-4B41-887C-CAAC2CC08C32}"/>
                </a:ext>
              </a:extLst>
            </p:cNvPr>
            <p:cNvSpPr txBox="1"/>
            <p:nvPr/>
          </p:nvSpPr>
          <p:spPr>
            <a:xfrm>
              <a:off x="1462001" y="4662717"/>
              <a:ext cx="2148046" cy="8258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10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Open Sans" panose="020B0606030504020204" pitchFamily="34" charset="0"/>
                </a:rPr>
                <a:t>Viverra orci sagittis eu volutpat facilisis mauris sit amet massa commodo sed egestas egestas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E4DB25BD-2241-4FE3-96E5-F4AAD69660F6}"/>
                </a:ext>
              </a:extLst>
            </p:cNvPr>
            <p:cNvSpPr txBox="1"/>
            <p:nvPr/>
          </p:nvSpPr>
          <p:spPr>
            <a:xfrm>
              <a:off x="2597640" y="4332177"/>
              <a:ext cx="1012407" cy="3305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400" dirty="0">
                  <a:latin typeface="Roboto Slab Medium" pitchFamily="2" charset="0"/>
                  <a:ea typeface="Roboto Slab Medium" pitchFamily="2" charset="0"/>
                </a:rPr>
                <a:t>Subtitle 4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356061F9-6D3B-4EE3-94C8-BF8CD2AE0A5F}"/>
              </a:ext>
            </a:extLst>
          </p:cNvPr>
          <p:cNvGrpSpPr/>
          <p:nvPr/>
        </p:nvGrpSpPr>
        <p:grpSpPr>
          <a:xfrm>
            <a:off x="8581953" y="4504735"/>
            <a:ext cx="2148046" cy="1156407"/>
            <a:chOff x="8581953" y="4332177"/>
            <a:chExt cx="2148046" cy="1156407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348D0C67-362C-4606-B3EB-66BD2FA79105}"/>
                </a:ext>
              </a:extLst>
            </p:cNvPr>
            <p:cNvSpPr txBox="1"/>
            <p:nvPr/>
          </p:nvSpPr>
          <p:spPr>
            <a:xfrm>
              <a:off x="8581953" y="4662717"/>
              <a:ext cx="2148046" cy="8258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Open Sans" panose="020B0606030504020204" pitchFamily="34" charset="0"/>
                </a:rPr>
                <a:t>Viverra orci sagittis eu volutpat facilisis mauris sit amet massa commodo sed egestas egestas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39315D3C-F564-4336-859E-0133CDC342F6}"/>
                </a:ext>
              </a:extLst>
            </p:cNvPr>
            <p:cNvSpPr txBox="1"/>
            <p:nvPr/>
          </p:nvSpPr>
          <p:spPr>
            <a:xfrm>
              <a:off x="8581953" y="4332177"/>
              <a:ext cx="1012407" cy="3305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400" dirty="0">
                  <a:latin typeface="Roboto Slab Medium" pitchFamily="2" charset="0"/>
                  <a:ea typeface="Roboto Slab Medium" pitchFamily="2" charset="0"/>
                </a:rPr>
                <a:t>Subtitle 3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A166B096-EEC2-4F29-A99A-4FFE58394F0F}"/>
              </a:ext>
            </a:extLst>
          </p:cNvPr>
          <p:cNvGrpSpPr/>
          <p:nvPr/>
        </p:nvGrpSpPr>
        <p:grpSpPr>
          <a:xfrm>
            <a:off x="974620" y="622946"/>
            <a:ext cx="1212933" cy="292397"/>
            <a:chOff x="974620" y="646756"/>
            <a:chExt cx="1212933" cy="292397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3A33DE79-ACBC-4BDE-9358-8C6B35F25100}"/>
                </a:ext>
              </a:extLst>
            </p:cNvPr>
            <p:cNvSpPr txBox="1"/>
            <p:nvPr/>
          </p:nvSpPr>
          <p:spPr>
            <a:xfrm>
              <a:off x="974620" y="646756"/>
              <a:ext cx="12129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>
                  <a:latin typeface="Roboto Slab Medium" pitchFamily="2" charset="0"/>
                  <a:ea typeface="Roboto Slab Medium" pitchFamily="2" charset="0"/>
                  <a:cs typeface="Baloo 2" panose="03080502040302020200" pitchFamily="66" charset="0"/>
                </a:rPr>
                <a:t>Educationaly </a:t>
              </a:r>
            </a:p>
          </p:txBody>
        </p:sp>
        <p:sp>
          <p:nvSpPr>
            <p:cNvPr id="37" name="Graphic 1031">
              <a:extLst>
                <a:ext uri="{FF2B5EF4-FFF2-40B4-BE49-F238E27FC236}">
                  <a16:creationId xmlns:a16="http://schemas.microsoft.com/office/drawing/2014/main" id="{919BD969-1F78-45DE-BFFD-FB6356A3F0E6}"/>
                </a:ext>
              </a:extLst>
            </p:cNvPr>
            <p:cNvSpPr/>
            <p:nvPr/>
          </p:nvSpPr>
          <p:spPr>
            <a:xfrm>
              <a:off x="1037436" y="886986"/>
              <a:ext cx="299228" cy="52167"/>
            </a:xfrm>
            <a:custGeom>
              <a:avLst/>
              <a:gdLst>
                <a:gd name="connsiteX0" fmla="*/ 0 w 760911"/>
                <a:gd name="connsiteY0" fmla="*/ 132656 h 132655"/>
                <a:gd name="connsiteX1" fmla="*/ 174308 w 760911"/>
                <a:gd name="connsiteY1" fmla="*/ 50741 h 132655"/>
                <a:gd name="connsiteX2" fmla="*/ 361950 w 760911"/>
                <a:gd name="connsiteY2" fmla="*/ 6926 h 132655"/>
                <a:gd name="connsiteX3" fmla="*/ 747713 w 760911"/>
                <a:gd name="connsiteY3" fmla="*/ 42168 h 132655"/>
                <a:gd name="connsiteX4" fmla="*/ 760095 w 760911"/>
                <a:gd name="connsiteY4" fmla="*/ 65981 h 132655"/>
                <a:gd name="connsiteX5" fmla="*/ 736283 w 760911"/>
                <a:gd name="connsiteY5" fmla="*/ 78363 h 132655"/>
                <a:gd name="connsiteX6" fmla="*/ 735330 w 760911"/>
                <a:gd name="connsiteY6" fmla="*/ 78363 h 132655"/>
                <a:gd name="connsiteX7" fmla="*/ 363855 w 760911"/>
                <a:gd name="connsiteY7" fmla="*/ 26928 h 132655"/>
                <a:gd name="connsiteX8" fmla="*/ 177165 w 760911"/>
                <a:gd name="connsiteY8" fmla="*/ 60266 h 132655"/>
                <a:gd name="connsiteX9" fmla="*/ 0 w 760911"/>
                <a:gd name="connsiteY9" fmla="*/ 132656 h 132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0911" h="132655">
                  <a:moveTo>
                    <a:pt x="0" y="132656"/>
                  </a:moveTo>
                  <a:cubicBezTo>
                    <a:pt x="55245" y="99318"/>
                    <a:pt x="113348" y="71696"/>
                    <a:pt x="174308" y="50741"/>
                  </a:cubicBezTo>
                  <a:cubicBezTo>
                    <a:pt x="235268" y="29786"/>
                    <a:pt x="298133" y="14546"/>
                    <a:pt x="361950" y="6926"/>
                  </a:cubicBezTo>
                  <a:cubicBezTo>
                    <a:pt x="490538" y="-9267"/>
                    <a:pt x="622935" y="3116"/>
                    <a:pt x="747713" y="42168"/>
                  </a:cubicBezTo>
                  <a:cubicBezTo>
                    <a:pt x="758190" y="45026"/>
                    <a:pt x="762953" y="55503"/>
                    <a:pt x="760095" y="65981"/>
                  </a:cubicBezTo>
                  <a:cubicBezTo>
                    <a:pt x="757238" y="76458"/>
                    <a:pt x="746760" y="81221"/>
                    <a:pt x="736283" y="78363"/>
                  </a:cubicBezTo>
                  <a:cubicBezTo>
                    <a:pt x="736283" y="78363"/>
                    <a:pt x="735330" y="78363"/>
                    <a:pt x="735330" y="78363"/>
                  </a:cubicBezTo>
                  <a:cubicBezTo>
                    <a:pt x="617220" y="35501"/>
                    <a:pt x="490538" y="16451"/>
                    <a:pt x="363855" y="26928"/>
                  </a:cubicBezTo>
                  <a:cubicBezTo>
                    <a:pt x="300990" y="30738"/>
                    <a:pt x="238125" y="42168"/>
                    <a:pt x="177165" y="60266"/>
                  </a:cubicBezTo>
                  <a:cubicBezTo>
                    <a:pt x="115253" y="78363"/>
                    <a:pt x="56198" y="103128"/>
                    <a:pt x="0" y="132656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8117DD67-900C-4203-9BAB-EEAEA63BDD99}"/>
              </a:ext>
            </a:extLst>
          </p:cNvPr>
          <p:cNvGrpSpPr/>
          <p:nvPr/>
        </p:nvGrpSpPr>
        <p:grpSpPr>
          <a:xfrm>
            <a:off x="3979582" y="1902127"/>
            <a:ext cx="659874" cy="659872"/>
            <a:chOff x="3979582" y="1902127"/>
            <a:chExt cx="659874" cy="659872"/>
          </a:xfrm>
        </p:grpSpPr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5D7BFB47-8AB5-4CFA-A286-EE6318119447}"/>
                </a:ext>
              </a:extLst>
            </p:cNvPr>
            <p:cNvSpPr/>
            <p:nvPr/>
          </p:nvSpPr>
          <p:spPr>
            <a:xfrm>
              <a:off x="3979582" y="1902127"/>
              <a:ext cx="659874" cy="65987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477CBACB-B117-4C6A-A554-F320A2D90F38}"/>
                </a:ext>
              </a:extLst>
            </p:cNvPr>
            <p:cNvGrpSpPr/>
            <p:nvPr/>
          </p:nvGrpSpPr>
          <p:grpSpPr>
            <a:xfrm>
              <a:off x="4054381" y="1976925"/>
              <a:ext cx="510276" cy="510276"/>
              <a:chOff x="5969945" y="3395549"/>
              <a:chExt cx="510276" cy="510276"/>
            </a:xfrm>
          </p:grpSpPr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88E388D6-CD3C-4343-A1DF-DADA7D0351CA}"/>
                  </a:ext>
                </a:extLst>
              </p:cNvPr>
              <p:cNvSpPr/>
              <p:nvPr/>
            </p:nvSpPr>
            <p:spPr>
              <a:xfrm>
                <a:off x="5969945" y="3395549"/>
                <a:ext cx="510276" cy="510276"/>
              </a:xfrm>
              <a:prstGeom prst="ellipse">
                <a:avLst/>
              </a:prstGeom>
              <a:solidFill>
                <a:schemeClr val="accent6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65" name="Graphic 111" descr="Female Profile">
                <a:extLst>
                  <a:ext uri="{FF2B5EF4-FFF2-40B4-BE49-F238E27FC236}">
                    <a16:creationId xmlns:a16="http://schemas.microsoft.com/office/drawing/2014/main" id="{0A076B4E-A212-4CA2-94AB-4A98C5433F7A}"/>
                  </a:ext>
                </a:extLst>
              </p:cNvPr>
              <p:cNvGrpSpPr/>
              <p:nvPr/>
            </p:nvGrpSpPr>
            <p:grpSpPr>
              <a:xfrm>
                <a:off x="6113620" y="3539225"/>
                <a:ext cx="222928" cy="222926"/>
                <a:chOff x="5788800" y="3121800"/>
                <a:chExt cx="914400" cy="914400"/>
              </a:xfrm>
              <a:solidFill>
                <a:schemeClr val="bg1"/>
              </a:solidFill>
            </p:grpSpPr>
            <p:sp>
              <p:nvSpPr>
                <p:cNvPr id="66" name="Freeform: Shape 65">
                  <a:extLst>
                    <a:ext uri="{FF2B5EF4-FFF2-40B4-BE49-F238E27FC236}">
                      <a16:creationId xmlns:a16="http://schemas.microsoft.com/office/drawing/2014/main" id="{A5E303E3-C412-4136-99EF-53E9AFB2384F}"/>
                    </a:ext>
                  </a:extLst>
                </p:cNvPr>
                <p:cNvSpPr/>
                <p:nvPr/>
              </p:nvSpPr>
              <p:spPr>
                <a:xfrm>
                  <a:off x="5941200" y="3598050"/>
                  <a:ext cx="609600" cy="304800"/>
                </a:xfrm>
                <a:custGeom>
                  <a:avLst/>
                  <a:gdLst>
                    <a:gd name="connsiteX0" fmla="*/ 609600 w 609600"/>
                    <a:gd name="connsiteY0" fmla="*/ 152400 h 304800"/>
                    <a:gd name="connsiteX1" fmla="*/ 579120 w 609600"/>
                    <a:gd name="connsiteY1" fmla="*/ 91440 h 304800"/>
                    <a:gd name="connsiteX2" fmla="*/ 430530 w 609600"/>
                    <a:gd name="connsiteY2" fmla="*/ 19050 h 304800"/>
                    <a:gd name="connsiteX3" fmla="*/ 304800 w 609600"/>
                    <a:gd name="connsiteY3" fmla="*/ 0 h 304800"/>
                    <a:gd name="connsiteX4" fmla="*/ 179070 w 609600"/>
                    <a:gd name="connsiteY4" fmla="*/ 19050 h 304800"/>
                    <a:gd name="connsiteX5" fmla="*/ 30480 w 609600"/>
                    <a:gd name="connsiteY5" fmla="*/ 91440 h 304800"/>
                    <a:gd name="connsiteX6" fmla="*/ 0 w 609600"/>
                    <a:gd name="connsiteY6" fmla="*/ 152400 h 304800"/>
                    <a:gd name="connsiteX7" fmla="*/ 0 w 609600"/>
                    <a:gd name="connsiteY7" fmla="*/ 304800 h 304800"/>
                    <a:gd name="connsiteX8" fmla="*/ 609600 w 609600"/>
                    <a:gd name="connsiteY8" fmla="*/ 304800 h 304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9600" h="304800">
                      <a:moveTo>
                        <a:pt x="609600" y="152400"/>
                      </a:moveTo>
                      <a:cubicBezTo>
                        <a:pt x="609103" y="128536"/>
                        <a:pt x="597913" y="106157"/>
                        <a:pt x="579120" y="91440"/>
                      </a:cubicBezTo>
                      <a:cubicBezTo>
                        <a:pt x="537210" y="57150"/>
                        <a:pt x="483870" y="34290"/>
                        <a:pt x="430530" y="19050"/>
                      </a:cubicBezTo>
                      <a:cubicBezTo>
                        <a:pt x="389779" y="6575"/>
                        <a:pt x="347417" y="157"/>
                        <a:pt x="304800" y="0"/>
                      </a:cubicBezTo>
                      <a:cubicBezTo>
                        <a:pt x="262230" y="734"/>
                        <a:pt x="219947" y="7141"/>
                        <a:pt x="179070" y="19050"/>
                      </a:cubicBezTo>
                      <a:cubicBezTo>
                        <a:pt x="125800" y="34595"/>
                        <a:pt x="75555" y="59073"/>
                        <a:pt x="30480" y="91440"/>
                      </a:cubicBezTo>
                      <a:cubicBezTo>
                        <a:pt x="11687" y="106157"/>
                        <a:pt x="497" y="128536"/>
                        <a:pt x="0" y="152400"/>
                      </a:cubicBezTo>
                      <a:lnTo>
                        <a:pt x="0" y="304800"/>
                      </a:lnTo>
                      <a:lnTo>
                        <a:pt x="609600" y="304800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7" name="Freeform: Shape 66">
                  <a:extLst>
                    <a:ext uri="{FF2B5EF4-FFF2-40B4-BE49-F238E27FC236}">
                      <a16:creationId xmlns:a16="http://schemas.microsoft.com/office/drawing/2014/main" id="{4DC57028-8B30-4143-BA91-AB100C43D1A2}"/>
                    </a:ext>
                  </a:extLst>
                </p:cNvPr>
                <p:cNvSpPr/>
                <p:nvPr/>
              </p:nvSpPr>
              <p:spPr>
                <a:xfrm>
                  <a:off x="6050832" y="3193374"/>
                  <a:ext cx="394239" cy="410359"/>
                </a:xfrm>
                <a:custGeom>
                  <a:avLst/>
                  <a:gdLst>
                    <a:gd name="connsiteX0" fmla="*/ 358140 w 394239"/>
                    <a:gd name="connsiteY0" fmla="*/ 324666 h 410359"/>
                    <a:gd name="connsiteX1" fmla="*/ 383191 w 394239"/>
                    <a:gd name="connsiteY1" fmla="*/ 144262 h 410359"/>
                    <a:gd name="connsiteX2" fmla="*/ 343567 w 394239"/>
                    <a:gd name="connsiteY2" fmla="*/ 59680 h 410359"/>
                    <a:gd name="connsiteX3" fmla="*/ 294132 w 394239"/>
                    <a:gd name="connsiteY3" fmla="*/ 59013 h 410359"/>
                    <a:gd name="connsiteX4" fmla="*/ 216694 w 394239"/>
                    <a:gd name="connsiteY4" fmla="*/ 6721 h 410359"/>
                    <a:gd name="connsiteX5" fmla="*/ 71342 w 394239"/>
                    <a:gd name="connsiteY5" fmla="*/ 25295 h 410359"/>
                    <a:gd name="connsiteX6" fmla="*/ 15811 w 394239"/>
                    <a:gd name="connsiteY6" fmla="*/ 165408 h 410359"/>
                    <a:gd name="connsiteX7" fmla="*/ 21145 w 394239"/>
                    <a:gd name="connsiteY7" fmla="*/ 355908 h 410359"/>
                    <a:gd name="connsiteX8" fmla="*/ 0 w 394239"/>
                    <a:gd name="connsiteY8" fmla="*/ 408771 h 410359"/>
                    <a:gd name="connsiteX9" fmla="*/ 89059 w 394239"/>
                    <a:gd name="connsiteY9" fmla="*/ 399246 h 410359"/>
                    <a:gd name="connsiteX10" fmla="*/ 134588 w 394239"/>
                    <a:gd name="connsiteY10" fmla="*/ 363432 h 410359"/>
                    <a:gd name="connsiteX11" fmla="*/ 38005 w 394239"/>
                    <a:gd name="connsiteY11" fmla="*/ 243989 h 410359"/>
                    <a:gd name="connsiteX12" fmla="*/ 41719 w 394239"/>
                    <a:gd name="connsiteY12" fmla="*/ 192744 h 410359"/>
                    <a:gd name="connsiteX13" fmla="*/ 93155 w 394239"/>
                    <a:gd name="connsiteY13" fmla="*/ 175695 h 410359"/>
                    <a:gd name="connsiteX14" fmla="*/ 188976 w 394239"/>
                    <a:gd name="connsiteY14" fmla="*/ 148739 h 410359"/>
                    <a:gd name="connsiteX15" fmla="*/ 283464 w 394239"/>
                    <a:gd name="connsiteY15" fmla="*/ 83969 h 410359"/>
                    <a:gd name="connsiteX16" fmla="*/ 296934 w 394239"/>
                    <a:gd name="connsiteY16" fmla="*/ 84072 h 410359"/>
                    <a:gd name="connsiteX17" fmla="*/ 299561 w 394239"/>
                    <a:gd name="connsiteY17" fmla="*/ 89303 h 410359"/>
                    <a:gd name="connsiteX18" fmla="*/ 315563 w 394239"/>
                    <a:gd name="connsiteY18" fmla="*/ 133499 h 410359"/>
                    <a:gd name="connsiteX19" fmla="*/ 329660 w 394239"/>
                    <a:gd name="connsiteY19" fmla="*/ 145881 h 410359"/>
                    <a:gd name="connsiteX20" fmla="*/ 345662 w 394239"/>
                    <a:gd name="connsiteY20" fmla="*/ 160836 h 410359"/>
                    <a:gd name="connsiteX21" fmla="*/ 357092 w 394239"/>
                    <a:gd name="connsiteY21" fmla="*/ 204079 h 410359"/>
                    <a:gd name="connsiteX22" fmla="*/ 251555 w 394239"/>
                    <a:gd name="connsiteY22" fmla="*/ 364290 h 410359"/>
                    <a:gd name="connsiteX23" fmla="*/ 296609 w 394239"/>
                    <a:gd name="connsiteY23" fmla="*/ 400485 h 410359"/>
                    <a:gd name="connsiteX24" fmla="*/ 394240 w 394239"/>
                    <a:gd name="connsiteY24" fmla="*/ 392579 h 410359"/>
                    <a:gd name="connsiteX25" fmla="*/ 358140 w 394239"/>
                    <a:gd name="connsiteY25" fmla="*/ 324666 h 4103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394239" h="410359">
                      <a:moveTo>
                        <a:pt x="358140" y="324666"/>
                      </a:moveTo>
                      <a:cubicBezTo>
                        <a:pt x="349377" y="290376"/>
                        <a:pt x="382905" y="204651"/>
                        <a:pt x="383191" y="144262"/>
                      </a:cubicBezTo>
                      <a:cubicBezTo>
                        <a:pt x="383191" y="95970"/>
                        <a:pt x="369475" y="74349"/>
                        <a:pt x="343567" y="59680"/>
                      </a:cubicBezTo>
                      <a:cubicBezTo>
                        <a:pt x="328612" y="51203"/>
                        <a:pt x="294132" y="59013"/>
                        <a:pt x="294132" y="59013"/>
                      </a:cubicBezTo>
                      <a:cubicBezTo>
                        <a:pt x="294132" y="59013"/>
                        <a:pt x="276320" y="25295"/>
                        <a:pt x="216694" y="6721"/>
                      </a:cubicBezTo>
                      <a:cubicBezTo>
                        <a:pt x="167698" y="-6618"/>
                        <a:pt x="115410" y="63"/>
                        <a:pt x="71342" y="25295"/>
                      </a:cubicBezTo>
                      <a:cubicBezTo>
                        <a:pt x="34480" y="49107"/>
                        <a:pt x="16669" y="75301"/>
                        <a:pt x="15811" y="165408"/>
                      </a:cubicBezTo>
                      <a:cubicBezTo>
                        <a:pt x="15049" y="247989"/>
                        <a:pt x="26384" y="321332"/>
                        <a:pt x="21145" y="355908"/>
                      </a:cubicBezTo>
                      <a:cubicBezTo>
                        <a:pt x="18730" y="375046"/>
                        <a:pt x="11450" y="393247"/>
                        <a:pt x="0" y="408771"/>
                      </a:cubicBezTo>
                      <a:cubicBezTo>
                        <a:pt x="0" y="408771"/>
                        <a:pt x="57150" y="416106"/>
                        <a:pt x="89059" y="399246"/>
                      </a:cubicBezTo>
                      <a:cubicBezTo>
                        <a:pt x="105116" y="388473"/>
                        <a:pt x="120336" y="376501"/>
                        <a:pt x="134588" y="363432"/>
                      </a:cubicBezTo>
                      <a:cubicBezTo>
                        <a:pt x="85704" y="340633"/>
                        <a:pt x="50068" y="296562"/>
                        <a:pt x="38005" y="243989"/>
                      </a:cubicBezTo>
                      <a:cubicBezTo>
                        <a:pt x="36767" y="239417"/>
                        <a:pt x="28480" y="209508"/>
                        <a:pt x="41719" y="192744"/>
                      </a:cubicBezTo>
                      <a:cubicBezTo>
                        <a:pt x="48959" y="183219"/>
                        <a:pt x="65532" y="180552"/>
                        <a:pt x="93155" y="175695"/>
                      </a:cubicBezTo>
                      <a:cubicBezTo>
                        <a:pt x="126220" y="171339"/>
                        <a:pt x="158489" y="162262"/>
                        <a:pt x="188976" y="148739"/>
                      </a:cubicBezTo>
                      <a:cubicBezTo>
                        <a:pt x="223247" y="131505"/>
                        <a:pt x="255030" y="109718"/>
                        <a:pt x="283464" y="83969"/>
                      </a:cubicBezTo>
                      <a:cubicBezTo>
                        <a:pt x="287212" y="80278"/>
                        <a:pt x="293242" y="80324"/>
                        <a:pt x="296934" y="84072"/>
                      </a:cubicBezTo>
                      <a:cubicBezTo>
                        <a:pt x="298337" y="85497"/>
                        <a:pt x="299256" y="87326"/>
                        <a:pt x="299561" y="89303"/>
                      </a:cubicBezTo>
                      <a:cubicBezTo>
                        <a:pt x="301829" y="104972"/>
                        <a:pt x="307275" y="120011"/>
                        <a:pt x="315563" y="133499"/>
                      </a:cubicBezTo>
                      <a:cubicBezTo>
                        <a:pt x="319446" y="138473"/>
                        <a:pt x="324227" y="142673"/>
                        <a:pt x="329660" y="145881"/>
                      </a:cubicBezTo>
                      <a:cubicBezTo>
                        <a:pt x="335993" y="149676"/>
                        <a:pt x="341448" y="154773"/>
                        <a:pt x="345662" y="160836"/>
                      </a:cubicBezTo>
                      <a:cubicBezTo>
                        <a:pt x="352540" y="174259"/>
                        <a:pt x="356439" y="189010"/>
                        <a:pt x="357092" y="204079"/>
                      </a:cubicBezTo>
                      <a:cubicBezTo>
                        <a:pt x="356469" y="273587"/>
                        <a:pt x="315172" y="336279"/>
                        <a:pt x="251555" y="364290"/>
                      </a:cubicBezTo>
                      <a:cubicBezTo>
                        <a:pt x="263557" y="374862"/>
                        <a:pt x="279273" y="387912"/>
                        <a:pt x="296609" y="400485"/>
                      </a:cubicBezTo>
                      <a:cubicBezTo>
                        <a:pt x="325184" y="421154"/>
                        <a:pt x="394240" y="392579"/>
                        <a:pt x="394240" y="392579"/>
                      </a:cubicBezTo>
                      <a:cubicBezTo>
                        <a:pt x="394240" y="392579"/>
                        <a:pt x="371951" y="379244"/>
                        <a:pt x="358140" y="324666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8" name="Freeform: Shape 67">
                  <a:extLst>
                    <a:ext uri="{FF2B5EF4-FFF2-40B4-BE49-F238E27FC236}">
                      <a16:creationId xmlns:a16="http://schemas.microsoft.com/office/drawing/2014/main" id="{14F43595-512E-461C-9A3C-DC182A1E58F4}"/>
                    </a:ext>
                  </a:extLst>
                </p:cNvPr>
                <p:cNvSpPr/>
                <p:nvPr/>
              </p:nvSpPr>
              <p:spPr>
                <a:xfrm>
                  <a:off x="6103950" y="3302108"/>
                  <a:ext cx="284924" cy="248316"/>
                </a:xfrm>
                <a:custGeom>
                  <a:avLst/>
                  <a:gdLst>
                    <a:gd name="connsiteX0" fmla="*/ 284924 w 284924"/>
                    <a:gd name="connsiteY0" fmla="*/ 95917 h 248316"/>
                    <a:gd name="connsiteX1" fmla="*/ 276733 w 284924"/>
                    <a:gd name="connsiteY1" fmla="*/ 62675 h 248316"/>
                    <a:gd name="connsiteX2" fmla="*/ 266065 w 284924"/>
                    <a:gd name="connsiteY2" fmla="*/ 53150 h 248316"/>
                    <a:gd name="connsiteX3" fmla="*/ 247015 w 284924"/>
                    <a:gd name="connsiteY3" fmla="*/ 36481 h 248316"/>
                    <a:gd name="connsiteX4" fmla="*/ 230727 w 284924"/>
                    <a:gd name="connsiteY4" fmla="*/ 0 h 248316"/>
                    <a:gd name="connsiteX5" fmla="*/ 144050 w 284924"/>
                    <a:gd name="connsiteY5" fmla="*/ 57150 h 248316"/>
                    <a:gd name="connsiteX6" fmla="*/ 42894 w 284924"/>
                    <a:gd name="connsiteY6" fmla="*/ 85725 h 248316"/>
                    <a:gd name="connsiteX7" fmla="*/ 3270 w 284924"/>
                    <a:gd name="connsiteY7" fmla="*/ 95726 h 248316"/>
                    <a:gd name="connsiteX8" fmla="*/ 3270 w 284924"/>
                    <a:gd name="connsiteY8" fmla="*/ 130112 h 248316"/>
                    <a:gd name="connsiteX9" fmla="*/ 142049 w 284924"/>
                    <a:gd name="connsiteY9" fmla="*/ 248317 h 248316"/>
                    <a:gd name="connsiteX10" fmla="*/ 284924 w 284924"/>
                    <a:gd name="connsiteY10" fmla="*/ 95917 h 2483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84924" h="248316">
                      <a:moveTo>
                        <a:pt x="284924" y="95917"/>
                      </a:moveTo>
                      <a:cubicBezTo>
                        <a:pt x="284416" y="84404"/>
                        <a:pt x="281632" y="73105"/>
                        <a:pt x="276733" y="62675"/>
                      </a:cubicBezTo>
                      <a:cubicBezTo>
                        <a:pt x="273943" y="58733"/>
                        <a:pt x="270296" y="55476"/>
                        <a:pt x="266065" y="53150"/>
                      </a:cubicBezTo>
                      <a:cubicBezTo>
                        <a:pt x="258780" y="48761"/>
                        <a:pt x="252331" y="43119"/>
                        <a:pt x="247015" y="36481"/>
                      </a:cubicBezTo>
                      <a:cubicBezTo>
                        <a:pt x="239351" y="25447"/>
                        <a:pt x="233826" y="13072"/>
                        <a:pt x="230727" y="0"/>
                      </a:cubicBezTo>
                      <a:cubicBezTo>
                        <a:pt x="204134" y="22328"/>
                        <a:pt x="175049" y="41504"/>
                        <a:pt x="144050" y="57150"/>
                      </a:cubicBezTo>
                      <a:cubicBezTo>
                        <a:pt x="111871" y="71464"/>
                        <a:pt x="77806" y="81087"/>
                        <a:pt x="42894" y="85725"/>
                      </a:cubicBezTo>
                      <a:cubicBezTo>
                        <a:pt x="26797" y="88582"/>
                        <a:pt x="6699" y="92107"/>
                        <a:pt x="3270" y="95726"/>
                      </a:cubicBezTo>
                      <a:cubicBezTo>
                        <a:pt x="-2445" y="103156"/>
                        <a:pt x="508" y="122111"/>
                        <a:pt x="3270" y="130112"/>
                      </a:cubicBezTo>
                      <a:cubicBezTo>
                        <a:pt x="19558" y="198787"/>
                        <a:pt x="77851" y="248317"/>
                        <a:pt x="142049" y="248317"/>
                      </a:cubicBezTo>
                      <a:cubicBezTo>
                        <a:pt x="218249" y="248317"/>
                        <a:pt x="284924" y="177070"/>
                        <a:pt x="284924" y="95917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4280984D-F47E-450E-87F9-A62E06A94242}"/>
              </a:ext>
            </a:extLst>
          </p:cNvPr>
          <p:cNvGrpSpPr/>
          <p:nvPr/>
        </p:nvGrpSpPr>
        <p:grpSpPr>
          <a:xfrm>
            <a:off x="7487579" y="1902127"/>
            <a:ext cx="659874" cy="659872"/>
            <a:chOff x="7487579" y="1902127"/>
            <a:chExt cx="659874" cy="659872"/>
          </a:xfrm>
        </p:grpSpPr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9DDB1B44-FB40-462C-A9A3-A50A9177D816}"/>
                </a:ext>
              </a:extLst>
            </p:cNvPr>
            <p:cNvSpPr/>
            <p:nvPr/>
          </p:nvSpPr>
          <p:spPr>
            <a:xfrm>
              <a:off x="7487579" y="1902127"/>
              <a:ext cx="659874" cy="65987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71997544-3447-44ED-BF71-007851EB7F5F}"/>
                </a:ext>
              </a:extLst>
            </p:cNvPr>
            <p:cNvSpPr/>
            <p:nvPr/>
          </p:nvSpPr>
          <p:spPr>
            <a:xfrm>
              <a:off x="7562378" y="1976925"/>
              <a:ext cx="510276" cy="510276"/>
            </a:xfrm>
            <a:prstGeom prst="ellipse">
              <a:avLst/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2" name="Graphic 36" descr="Closed book">
              <a:extLst>
                <a:ext uri="{FF2B5EF4-FFF2-40B4-BE49-F238E27FC236}">
                  <a16:creationId xmlns:a16="http://schemas.microsoft.com/office/drawing/2014/main" id="{C0B4DEE2-52DD-4DDE-B8E6-9A7814172D54}"/>
                </a:ext>
              </a:extLst>
            </p:cNvPr>
            <p:cNvGrpSpPr/>
            <p:nvPr/>
          </p:nvGrpSpPr>
          <p:grpSpPr>
            <a:xfrm>
              <a:off x="7691120" y="2105668"/>
              <a:ext cx="252792" cy="252790"/>
              <a:chOff x="5938800" y="3271800"/>
              <a:chExt cx="914400" cy="914400"/>
            </a:xfrm>
            <a:solidFill>
              <a:schemeClr val="accent3">
                <a:lumMod val="50000"/>
              </a:schemeClr>
            </a:solidFill>
          </p:grpSpPr>
          <p:sp>
            <p:nvSpPr>
              <p:cNvPr id="103" name="Freeform: Shape 102">
                <a:extLst>
                  <a:ext uri="{FF2B5EF4-FFF2-40B4-BE49-F238E27FC236}">
                    <a16:creationId xmlns:a16="http://schemas.microsoft.com/office/drawing/2014/main" id="{B4D552BB-1120-4A67-A501-29BC8BDEFEE7}"/>
                  </a:ext>
                </a:extLst>
              </p:cNvPr>
              <p:cNvSpPr/>
              <p:nvPr/>
            </p:nvSpPr>
            <p:spPr>
              <a:xfrm>
                <a:off x="6129300" y="3349905"/>
                <a:ext cx="57150" cy="760095"/>
              </a:xfrm>
              <a:custGeom>
                <a:avLst/>
                <a:gdLst>
                  <a:gd name="connsiteX0" fmla="*/ 0 w 57150"/>
                  <a:gd name="connsiteY0" fmla="*/ 0 h 760095"/>
                  <a:gd name="connsiteX1" fmla="*/ 57150 w 57150"/>
                  <a:gd name="connsiteY1" fmla="*/ 0 h 760095"/>
                  <a:gd name="connsiteX2" fmla="*/ 57150 w 57150"/>
                  <a:gd name="connsiteY2" fmla="*/ 760095 h 760095"/>
                  <a:gd name="connsiteX3" fmla="*/ 0 w 57150"/>
                  <a:gd name="connsiteY3" fmla="*/ 760095 h 760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760095">
                    <a:moveTo>
                      <a:pt x="0" y="0"/>
                    </a:moveTo>
                    <a:lnTo>
                      <a:pt x="57150" y="0"/>
                    </a:lnTo>
                    <a:lnTo>
                      <a:pt x="57150" y="760095"/>
                    </a:lnTo>
                    <a:lnTo>
                      <a:pt x="0" y="76009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4" name="Freeform: Shape 103">
                <a:extLst>
                  <a:ext uri="{FF2B5EF4-FFF2-40B4-BE49-F238E27FC236}">
                    <a16:creationId xmlns:a16="http://schemas.microsoft.com/office/drawing/2014/main" id="{D2846466-FB8D-4DD9-B47C-076BEBC9C5FB}"/>
                  </a:ext>
                </a:extLst>
              </p:cNvPr>
              <p:cNvSpPr/>
              <p:nvPr/>
            </p:nvSpPr>
            <p:spPr>
              <a:xfrm>
                <a:off x="6224550" y="3348000"/>
                <a:ext cx="438150" cy="762000"/>
              </a:xfrm>
              <a:custGeom>
                <a:avLst/>
                <a:gdLst>
                  <a:gd name="connsiteX0" fmla="*/ 352425 w 438150"/>
                  <a:gd name="connsiteY0" fmla="*/ 285750 h 762000"/>
                  <a:gd name="connsiteX1" fmla="*/ 85725 w 438150"/>
                  <a:gd name="connsiteY1" fmla="*/ 285750 h 762000"/>
                  <a:gd name="connsiteX2" fmla="*/ 85725 w 438150"/>
                  <a:gd name="connsiteY2" fmla="*/ 228600 h 762000"/>
                  <a:gd name="connsiteX3" fmla="*/ 352425 w 438150"/>
                  <a:gd name="connsiteY3" fmla="*/ 228600 h 762000"/>
                  <a:gd name="connsiteX4" fmla="*/ 352425 w 438150"/>
                  <a:gd name="connsiteY4" fmla="*/ 285750 h 762000"/>
                  <a:gd name="connsiteX5" fmla="*/ 295275 w 438150"/>
                  <a:gd name="connsiteY5" fmla="*/ 381000 h 762000"/>
                  <a:gd name="connsiteX6" fmla="*/ 147638 w 438150"/>
                  <a:gd name="connsiteY6" fmla="*/ 381000 h 762000"/>
                  <a:gd name="connsiteX7" fmla="*/ 147638 w 438150"/>
                  <a:gd name="connsiteY7" fmla="*/ 342900 h 762000"/>
                  <a:gd name="connsiteX8" fmla="*/ 295275 w 438150"/>
                  <a:gd name="connsiteY8" fmla="*/ 342900 h 762000"/>
                  <a:gd name="connsiteX9" fmla="*/ 295275 w 438150"/>
                  <a:gd name="connsiteY9" fmla="*/ 381000 h 762000"/>
                  <a:gd name="connsiteX10" fmla="*/ 400050 w 438150"/>
                  <a:gd name="connsiteY10" fmla="*/ 0 h 762000"/>
                  <a:gd name="connsiteX11" fmla="*/ 0 w 438150"/>
                  <a:gd name="connsiteY11" fmla="*/ 1905 h 762000"/>
                  <a:gd name="connsiteX12" fmla="*/ 0 w 438150"/>
                  <a:gd name="connsiteY12" fmla="*/ 762000 h 762000"/>
                  <a:gd name="connsiteX13" fmla="*/ 400050 w 438150"/>
                  <a:gd name="connsiteY13" fmla="*/ 762000 h 762000"/>
                  <a:gd name="connsiteX14" fmla="*/ 438150 w 438150"/>
                  <a:gd name="connsiteY14" fmla="*/ 723900 h 762000"/>
                  <a:gd name="connsiteX15" fmla="*/ 438150 w 438150"/>
                  <a:gd name="connsiteY15" fmla="*/ 38100 h 762000"/>
                  <a:gd name="connsiteX16" fmla="*/ 400050 w 438150"/>
                  <a:gd name="connsiteY16" fmla="*/ 0 h 762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38150" h="762000">
                    <a:moveTo>
                      <a:pt x="352425" y="285750"/>
                    </a:moveTo>
                    <a:lnTo>
                      <a:pt x="85725" y="285750"/>
                    </a:lnTo>
                    <a:lnTo>
                      <a:pt x="85725" y="228600"/>
                    </a:lnTo>
                    <a:lnTo>
                      <a:pt x="352425" y="228600"/>
                    </a:lnTo>
                    <a:lnTo>
                      <a:pt x="352425" y="285750"/>
                    </a:lnTo>
                    <a:close/>
                    <a:moveTo>
                      <a:pt x="295275" y="381000"/>
                    </a:moveTo>
                    <a:lnTo>
                      <a:pt x="147638" y="381000"/>
                    </a:lnTo>
                    <a:lnTo>
                      <a:pt x="147638" y="342900"/>
                    </a:lnTo>
                    <a:lnTo>
                      <a:pt x="295275" y="342900"/>
                    </a:lnTo>
                    <a:lnTo>
                      <a:pt x="295275" y="381000"/>
                    </a:lnTo>
                    <a:close/>
                    <a:moveTo>
                      <a:pt x="400050" y="0"/>
                    </a:moveTo>
                    <a:lnTo>
                      <a:pt x="0" y="1905"/>
                    </a:lnTo>
                    <a:lnTo>
                      <a:pt x="0" y="762000"/>
                    </a:lnTo>
                    <a:lnTo>
                      <a:pt x="400050" y="762000"/>
                    </a:lnTo>
                    <a:cubicBezTo>
                      <a:pt x="421005" y="762000"/>
                      <a:pt x="438150" y="744855"/>
                      <a:pt x="438150" y="723900"/>
                    </a:cubicBezTo>
                    <a:lnTo>
                      <a:pt x="438150" y="38100"/>
                    </a:lnTo>
                    <a:cubicBezTo>
                      <a:pt x="438150" y="17145"/>
                      <a:pt x="421005" y="0"/>
                      <a:pt x="400050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B5AA08F9-6015-4499-B67E-5CE1EB980F0E}"/>
              </a:ext>
            </a:extLst>
          </p:cNvPr>
          <p:cNvGrpSpPr/>
          <p:nvPr/>
        </p:nvGrpSpPr>
        <p:grpSpPr>
          <a:xfrm>
            <a:off x="7487579" y="5331206"/>
            <a:ext cx="659874" cy="659872"/>
            <a:chOff x="7487579" y="5331206"/>
            <a:chExt cx="659874" cy="659872"/>
          </a:xfrm>
        </p:grpSpPr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5D86BFBD-7E6A-4C6D-A97E-3BEC18144895}"/>
                </a:ext>
              </a:extLst>
            </p:cNvPr>
            <p:cNvSpPr/>
            <p:nvPr/>
          </p:nvSpPr>
          <p:spPr>
            <a:xfrm>
              <a:off x="7487579" y="5331206"/>
              <a:ext cx="659874" cy="65987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AFEE3CBD-1CF7-4FC1-B9EA-3603F502E994}"/>
                </a:ext>
              </a:extLst>
            </p:cNvPr>
            <p:cNvSpPr/>
            <p:nvPr/>
          </p:nvSpPr>
          <p:spPr>
            <a:xfrm>
              <a:off x="7562378" y="5406004"/>
              <a:ext cx="510276" cy="510276"/>
            </a:xfrm>
            <a:prstGeom prst="ellipse">
              <a:avLst/>
            </a:prstGeom>
            <a:solidFill>
              <a:schemeClr val="accent4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2" name="Graphic 34" descr="Globe">
              <a:extLst>
                <a:ext uri="{FF2B5EF4-FFF2-40B4-BE49-F238E27FC236}">
                  <a16:creationId xmlns:a16="http://schemas.microsoft.com/office/drawing/2014/main" id="{9391EFB4-0501-4326-97E2-59CADED50087}"/>
                </a:ext>
              </a:extLst>
            </p:cNvPr>
            <p:cNvGrpSpPr/>
            <p:nvPr/>
          </p:nvGrpSpPr>
          <p:grpSpPr>
            <a:xfrm>
              <a:off x="7701072" y="5544698"/>
              <a:ext cx="232889" cy="232889"/>
              <a:chOff x="5788800" y="3121800"/>
              <a:chExt cx="914400" cy="914400"/>
            </a:xfrm>
            <a:solidFill>
              <a:schemeClr val="bg1"/>
            </a:solidFill>
          </p:grpSpPr>
          <p:sp>
            <p:nvSpPr>
              <p:cNvPr id="113" name="Freeform: Shape 112">
                <a:extLst>
                  <a:ext uri="{FF2B5EF4-FFF2-40B4-BE49-F238E27FC236}">
                    <a16:creationId xmlns:a16="http://schemas.microsoft.com/office/drawing/2014/main" id="{D963502B-6436-48B4-A122-90634730C06D}"/>
                  </a:ext>
                </a:extLst>
              </p:cNvPr>
              <p:cNvSpPr/>
              <p:nvPr/>
            </p:nvSpPr>
            <p:spPr>
              <a:xfrm>
                <a:off x="5982157" y="3159900"/>
                <a:ext cx="609745" cy="836295"/>
              </a:xfrm>
              <a:custGeom>
                <a:avLst/>
                <a:gdLst>
                  <a:gd name="connsiteX0" fmla="*/ 578168 w 609745"/>
                  <a:gd name="connsiteY0" fmla="*/ 205740 h 836295"/>
                  <a:gd name="connsiteX1" fmla="*/ 366713 w 609745"/>
                  <a:gd name="connsiteY1" fmla="*/ 0 h 836295"/>
                  <a:gd name="connsiteX2" fmla="*/ 352425 w 609745"/>
                  <a:gd name="connsiteY2" fmla="*/ 35243 h 836295"/>
                  <a:gd name="connsiteX3" fmla="*/ 542925 w 609745"/>
                  <a:gd name="connsiteY3" fmla="*/ 220980 h 836295"/>
                  <a:gd name="connsiteX4" fmla="*/ 546735 w 609745"/>
                  <a:gd name="connsiteY4" fmla="*/ 486728 h 836295"/>
                  <a:gd name="connsiteX5" fmla="*/ 360998 w 609745"/>
                  <a:gd name="connsiteY5" fmla="*/ 677228 h 836295"/>
                  <a:gd name="connsiteX6" fmla="*/ 95250 w 609745"/>
                  <a:gd name="connsiteY6" fmla="*/ 681038 h 836295"/>
                  <a:gd name="connsiteX7" fmla="*/ 80963 w 609745"/>
                  <a:gd name="connsiteY7" fmla="*/ 716280 h 836295"/>
                  <a:gd name="connsiteX8" fmla="*/ 190500 w 609745"/>
                  <a:gd name="connsiteY8" fmla="*/ 741998 h 836295"/>
                  <a:gd name="connsiteX9" fmla="*/ 190500 w 609745"/>
                  <a:gd name="connsiteY9" fmla="*/ 779145 h 836295"/>
                  <a:gd name="connsiteX10" fmla="*/ 0 w 609745"/>
                  <a:gd name="connsiteY10" fmla="*/ 779145 h 836295"/>
                  <a:gd name="connsiteX11" fmla="*/ 0 w 609745"/>
                  <a:gd name="connsiteY11" fmla="*/ 836295 h 836295"/>
                  <a:gd name="connsiteX12" fmla="*/ 457200 w 609745"/>
                  <a:gd name="connsiteY12" fmla="*/ 836295 h 836295"/>
                  <a:gd name="connsiteX13" fmla="*/ 457200 w 609745"/>
                  <a:gd name="connsiteY13" fmla="*/ 779145 h 836295"/>
                  <a:gd name="connsiteX14" fmla="*/ 266700 w 609745"/>
                  <a:gd name="connsiteY14" fmla="*/ 779145 h 836295"/>
                  <a:gd name="connsiteX15" fmla="*/ 266700 w 609745"/>
                  <a:gd name="connsiteY15" fmla="*/ 741045 h 836295"/>
                  <a:gd name="connsiteX16" fmla="*/ 376238 w 609745"/>
                  <a:gd name="connsiteY16" fmla="*/ 712470 h 836295"/>
                  <a:gd name="connsiteX17" fmla="*/ 581978 w 609745"/>
                  <a:gd name="connsiteY17" fmla="*/ 501015 h 836295"/>
                  <a:gd name="connsiteX18" fmla="*/ 578168 w 609745"/>
                  <a:gd name="connsiteY18" fmla="*/ 205740 h 8362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09745" h="836295">
                    <a:moveTo>
                      <a:pt x="578168" y="205740"/>
                    </a:moveTo>
                    <a:cubicBezTo>
                      <a:pt x="537210" y="111443"/>
                      <a:pt x="462915" y="38100"/>
                      <a:pt x="366713" y="0"/>
                    </a:cubicBezTo>
                    <a:lnTo>
                      <a:pt x="352425" y="35243"/>
                    </a:lnTo>
                    <a:cubicBezTo>
                      <a:pt x="438150" y="69533"/>
                      <a:pt x="505778" y="135255"/>
                      <a:pt x="542925" y="220980"/>
                    </a:cubicBezTo>
                    <a:cubicBezTo>
                      <a:pt x="579120" y="306705"/>
                      <a:pt x="581025" y="401003"/>
                      <a:pt x="546735" y="486728"/>
                    </a:cubicBezTo>
                    <a:cubicBezTo>
                      <a:pt x="512445" y="572453"/>
                      <a:pt x="446722" y="640080"/>
                      <a:pt x="360998" y="677228"/>
                    </a:cubicBezTo>
                    <a:cubicBezTo>
                      <a:pt x="275273" y="713423"/>
                      <a:pt x="180975" y="715328"/>
                      <a:pt x="95250" y="681038"/>
                    </a:cubicBezTo>
                    <a:lnTo>
                      <a:pt x="80963" y="716280"/>
                    </a:lnTo>
                    <a:cubicBezTo>
                      <a:pt x="116205" y="730568"/>
                      <a:pt x="153353" y="739140"/>
                      <a:pt x="190500" y="741998"/>
                    </a:cubicBezTo>
                    <a:lnTo>
                      <a:pt x="190500" y="779145"/>
                    </a:lnTo>
                    <a:lnTo>
                      <a:pt x="0" y="779145"/>
                    </a:lnTo>
                    <a:lnTo>
                      <a:pt x="0" y="836295"/>
                    </a:lnTo>
                    <a:lnTo>
                      <a:pt x="457200" y="836295"/>
                    </a:lnTo>
                    <a:lnTo>
                      <a:pt x="457200" y="779145"/>
                    </a:lnTo>
                    <a:lnTo>
                      <a:pt x="266700" y="779145"/>
                    </a:lnTo>
                    <a:lnTo>
                      <a:pt x="266700" y="741045"/>
                    </a:lnTo>
                    <a:cubicBezTo>
                      <a:pt x="303848" y="737235"/>
                      <a:pt x="340043" y="726758"/>
                      <a:pt x="376238" y="712470"/>
                    </a:cubicBezTo>
                    <a:cubicBezTo>
                      <a:pt x="471488" y="671513"/>
                      <a:pt x="543878" y="597218"/>
                      <a:pt x="581978" y="501015"/>
                    </a:cubicBezTo>
                    <a:cubicBezTo>
                      <a:pt x="620078" y="404813"/>
                      <a:pt x="619125" y="300990"/>
                      <a:pt x="578168" y="20574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4" name="Freeform: Shape 113">
                <a:extLst>
                  <a:ext uri="{FF2B5EF4-FFF2-40B4-BE49-F238E27FC236}">
                    <a16:creationId xmlns:a16="http://schemas.microsoft.com/office/drawing/2014/main" id="{BC143D79-59A3-4B3D-87C1-A88C42411E1F}"/>
                  </a:ext>
                </a:extLst>
              </p:cNvPr>
              <p:cNvSpPr/>
              <p:nvPr/>
            </p:nvSpPr>
            <p:spPr>
              <a:xfrm>
                <a:off x="5898337" y="3208477"/>
                <a:ext cx="619125" cy="619125"/>
              </a:xfrm>
              <a:custGeom>
                <a:avLst/>
                <a:gdLst>
                  <a:gd name="connsiteX0" fmla="*/ 619125 w 619125"/>
                  <a:gd name="connsiteY0" fmla="*/ 309563 h 619125"/>
                  <a:gd name="connsiteX1" fmla="*/ 309563 w 619125"/>
                  <a:gd name="connsiteY1" fmla="*/ 619125 h 619125"/>
                  <a:gd name="connsiteX2" fmla="*/ 0 w 619125"/>
                  <a:gd name="connsiteY2" fmla="*/ 309563 h 619125"/>
                  <a:gd name="connsiteX3" fmla="*/ 309563 w 619125"/>
                  <a:gd name="connsiteY3" fmla="*/ 0 h 619125"/>
                  <a:gd name="connsiteX4" fmla="*/ 619125 w 619125"/>
                  <a:gd name="connsiteY4" fmla="*/ 309563 h 619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19125" h="619125">
                    <a:moveTo>
                      <a:pt x="619125" y="309563"/>
                    </a:moveTo>
                    <a:cubicBezTo>
                      <a:pt x="619125" y="480529"/>
                      <a:pt x="480529" y="619125"/>
                      <a:pt x="309563" y="619125"/>
                    </a:cubicBezTo>
                    <a:cubicBezTo>
                      <a:pt x="138596" y="619125"/>
                      <a:pt x="0" y="480529"/>
                      <a:pt x="0" y="309563"/>
                    </a:cubicBezTo>
                    <a:cubicBezTo>
                      <a:pt x="0" y="138596"/>
                      <a:pt x="138596" y="0"/>
                      <a:pt x="309563" y="0"/>
                    </a:cubicBezTo>
                    <a:cubicBezTo>
                      <a:pt x="480529" y="0"/>
                      <a:pt x="619125" y="138596"/>
                      <a:pt x="619125" y="30956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531A23CA-6A85-40D2-8EE9-F5A368A35FD5}"/>
              </a:ext>
            </a:extLst>
          </p:cNvPr>
          <p:cNvGrpSpPr/>
          <p:nvPr/>
        </p:nvGrpSpPr>
        <p:grpSpPr>
          <a:xfrm>
            <a:off x="3979582" y="5331206"/>
            <a:ext cx="659874" cy="659872"/>
            <a:chOff x="3979582" y="5331206"/>
            <a:chExt cx="659874" cy="659872"/>
          </a:xfrm>
        </p:grpSpPr>
        <p:sp>
          <p:nvSpPr>
            <p:cNvPr id="117" name="Oval 116">
              <a:extLst>
                <a:ext uri="{FF2B5EF4-FFF2-40B4-BE49-F238E27FC236}">
                  <a16:creationId xmlns:a16="http://schemas.microsoft.com/office/drawing/2014/main" id="{F07EC5BE-D360-4054-AE3A-473DE64A0860}"/>
                </a:ext>
              </a:extLst>
            </p:cNvPr>
            <p:cNvSpPr/>
            <p:nvPr/>
          </p:nvSpPr>
          <p:spPr>
            <a:xfrm>
              <a:off x="3979582" y="5331206"/>
              <a:ext cx="659874" cy="65987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Oval 117">
              <a:extLst>
                <a:ext uri="{FF2B5EF4-FFF2-40B4-BE49-F238E27FC236}">
                  <a16:creationId xmlns:a16="http://schemas.microsoft.com/office/drawing/2014/main" id="{3F911E4B-FEE3-4E96-9F4B-F92C01E9C549}"/>
                </a:ext>
              </a:extLst>
            </p:cNvPr>
            <p:cNvSpPr/>
            <p:nvPr/>
          </p:nvSpPr>
          <p:spPr>
            <a:xfrm>
              <a:off x="4054381" y="5406004"/>
              <a:ext cx="510276" cy="510276"/>
            </a:xfrm>
            <a:prstGeom prst="ellipse">
              <a:avLst/>
            </a:prstGeom>
            <a:solidFill>
              <a:schemeClr val="accent5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0" name="Graphic 32" descr="Cube">
              <a:extLst>
                <a:ext uri="{FF2B5EF4-FFF2-40B4-BE49-F238E27FC236}">
                  <a16:creationId xmlns:a16="http://schemas.microsoft.com/office/drawing/2014/main" id="{1665578F-7961-498D-867E-D5BAA8FA9413}"/>
                </a:ext>
              </a:extLst>
            </p:cNvPr>
            <p:cNvGrpSpPr/>
            <p:nvPr/>
          </p:nvGrpSpPr>
          <p:grpSpPr>
            <a:xfrm>
              <a:off x="4203234" y="5554389"/>
              <a:ext cx="212571" cy="213507"/>
              <a:chOff x="5734050" y="3065621"/>
              <a:chExt cx="723900" cy="727090"/>
            </a:xfrm>
            <a:solidFill>
              <a:schemeClr val="accent5">
                <a:lumMod val="50000"/>
              </a:schemeClr>
            </a:solidFill>
          </p:grpSpPr>
          <p:sp>
            <p:nvSpPr>
              <p:cNvPr id="71" name="Freeform: Shape 70">
                <a:extLst>
                  <a:ext uri="{FF2B5EF4-FFF2-40B4-BE49-F238E27FC236}">
                    <a16:creationId xmlns:a16="http://schemas.microsoft.com/office/drawing/2014/main" id="{60819C48-65C3-4754-9844-DB326FBD59C9}"/>
                  </a:ext>
                </a:extLst>
              </p:cNvPr>
              <p:cNvSpPr/>
              <p:nvPr/>
            </p:nvSpPr>
            <p:spPr>
              <a:xfrm>
                <a:off x="5734050" y="3065621"/>
                <a:ext cx="723900" cy="727090"/>
              </a:xfrm>
              <a:custGeom>
                <a:avLst/>
                <a:gdLst>
                  <a:gd name="connsiteX0" fmla="*/ 292732 w 723900"/>
                  <a:gd name="connsiteY0" fmla="*/ 727091 h 727090"/>
                  <a:gd name="connsiteX1" fmla="*/ 723900 w 723900"/>
                  <a:gd name="connsiteY1" fmla="*/ 623021 h 727090"/>
                  <a:gd name="connsiteX2" fmla="*/ 723900 w 723900"/>
                  <a:gd name="connsiteY2" fmla="*/ 149438 h 727090"/>
                  <a:gd name="connsiteX3" fmla="*/ 410089 w 723900"/>
                  <a:gd name="connsiteY3" fmla="*/ 0 h 727090"/>
                  <a:gd name="connsiteX4" fmla="*/ 0 w 723900"/>
                  <a:gd name="connsiteY4" fmla="*/ 89478 h 727090"/>
                  <a:gd name="connsiteX5" fmla="*/ 0 w 723900"/>
                  <a:gd name="connsiteY5" fmla="*/ 569471 h 727090"/>
                  <a:gd name="connsiteX6" fmla="*/ 403165 w 723900"/>
                  <a:gd name="connsiteY6" fmla="*/ 60007 h 727090"/>
                  <a:gd name="connsiteX7" fmla="*/ 608314 w 723900"/>
                  <a:gd name="connsiteY7" fmla="*/ 157696 h 727090"/>
                  <a:gd name="connsiteX8" fmla="*/ 442236 w 723900"/>
                  <a:gd name="connsiteY8" fmla="*/ 194920 h 727090"/>
                  <a:gd name="connsiteX9" fmla="*/ 300809 w 723900"/>
                  <a:gd name="connsiteY9" fmla="*/ 226619 h 727090"/>
                  <a:gd name="connsiteX10" fmla="*/ 110128 w 723900"/>
                  <a:gd name="connsiteY10" fmla="*/ 123939 h 727090"/>
                  <a:gd name="connsiteX11" fmla="*/ 57150 w 723900"/>
                  <a:gd name="connsiteY11" fmla="*/ 535334 h 727090"/>
                  <a:gd name="connsiteX12" fmla="*/ 57150 w 723900"/>
                  <a:gd name="connsiteY12" fmla="*/ 160325 h 727090"/>
                  <a:gd name="connsiteX13" fmla="*/ 268081 w 723900"/>
                  <a:gd name="connsiteY13" fmla="*/ 273910 h 727090"/>
                  <a:gd name="connsiteX14" fmla="*/ 268081 w 723900"/>
                  <a:gd name="connsiteY14" fmla="*/ 648919 h 727090"/>
                  <a:gd name="connsiteX15" fmla="*/ 666750 w 723900"/>
                  <a:gd name="connsiteY15" fmla="*/ 578025 h 727090"/>
                  <a:gd name="connsiteX16" fmla="*/ 325231 w 723900"/>
                  <a:gd name="connsiteY16" fmla="*/ 660464 h 727090"/>
                  <a:gd name="connsiteX17" fmla="*/ 325231 w 723900"/>
                  <a:gd name="connsiteY17" fmla="*/ 279721 h 727090"/>
                  <a:gd name="connsiteX18" fmla="*/ 473669 w 723900"/>
                  <a:gd name="connsiteY18" fmla="*/ 246440 h 727090"/>
                  <a:gd name="connsiteX19" fmla="*/ 666750 w 723900"/>
                  <a:gd name="connsiteY19" fmla="*/ 203168 h 727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3900" h="727090">
                    <a:moveTo>
                      <a:pt x="292732" y="727091"/>
                    </a:moveTo>
                    <a:lnTo>
                      <a:pt x="723900" y="623021"/>
                    </a:lnTo>
                    <a:lnTo>
                      <a:pt x="723900" y="149438"/>
                    </a:lnTo>
                    <a:lnTo>
                      <a:pt x="410089" y="0"/>
                    </a:lnTo>
                    <a:lnTo>
                      <a:pt x="0" y="89478"/>
                    </a:lnTo>
                    <a:lnTo>
                      <a:pt x="0" y="569471"/>
                    </a:lnTo>
                    <a:close/>
                    <a:moveTo>
                      <a:pt x="403165" y="60007"/>
                    </a:moveTo>
                    <a:lnTo>
                      <a:pt x="608314" y="157696"/>
                    </a:lnTo>
                    <a:lnTo>
                      <a:pt x="442236" y="194920"/>
                    </a:lnTo>
                    <a:lnTo>
                      <a:pt x="300809" y="226619"/>
                    </a:lnTo>
                    <a:lnTo>
                      <a:pt x="110128" y="123939"/>
                    </a:lnTo>
                    <a:close/>
                    <a:moveTo>
                      <a:pt x="57150" y="535334"/>
                    </a:moveTo>
                    <a:lnTo>
                      <a:pt x="57150" y="160325"/>
                    </a:lnTo>
                    <a:lnTo>
                      <a:pt x="268081" y="273910"/>
                    </a:lnTo>
                    <a:lnTo>
                      <a:pt x="268081" y="648919"/>
                    </a:lnTo>
                    <a:close/>
                    <a:moveTo>
                      <a:pt x="666750" y="578025"/>
                    </a:moveTo>
                    <a:lnTo>
                      <a:pt x="325231" y="660464"/>
                    </a:lnTo>
                    <a:lnTo>
                      <a:pt x="325231" y="279721"/>
                    </a:lnTo>
                    <a:lnTo>
                      <a:pt x="473669" y="246440"/>
                    </a:lnTo>
                    <a:lnTo>
                      <a:pt x="666750" y="20316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2" name="Freeform: Shape 71">
                <a:extLst>
                  <a:ext uri="{FF2B5EF4-FFF2-40B4-BE49-F238E27FC236}">
                    <a16:creationId xmlns:a16="http://schemas.microsoft.com/office/drawing/2014/main" id="{280C2594-DEB7-4A3F-851F-111097202ED1}"/>
                  </a:ext>
                </a:extLst>
              </p:cNvPr>
              <p:cNvSpPr/>
              <p:nvPr/>
            </p:nvSpPr>
            <p:spPr>
              <a:xfrm>
                <a:off x="6131147" y="3145021"/>
                <a:ext cx="19050" cy="38100"/>
              </a:xfrm>
              <a:custGeom>
                <a:avLst/>
                <a:gdLst>
                  <a:gd name="connsiteX0" fmla="*/ 0 w 19050"/>
                  <a:gd name="connsiteY0" fmla="*/ 0 h 38100"/>
                  <a:gd name="connsiteX1" fmla="*/ 19050 w 19050"/>
                  <a:gd name="connsiteY1" fmla="*/ 0 h 38100"/>
                  <a:gd name="connsiteX2" fmla="*/ 19050 w 19050"/>
                  <a:gd name="connsiteY2" fmla="*/ 38100 h 38100"/>
                  <a:gd name="connsiteX3" fmla="*/ 0 w 19050"/>
                  <a:gd name="connsiteY3" fmla="*/ 3810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38100">
                    <a:moveTo>
                      <a:pt x="0" y="0"/>
                    </a:moveTo>
                    <a:lnTo>
                      <a:pt x="19050" y="0"/>
                    </a:lnTo>
                    <a:lnTo>
                      <a:pt x="19050" y="38100"/>
                    </a:lnTo>
                    <a:lnTo>
                      <a:pt x="0" y="3810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3" name="Freeform: Shape 72">
                <a:extLst>
                  <a:ext uri="{FF2B5EF4-FFF2-40B4-BE49-F238E27FC236}">
                    <a16:creationId xmlns:a16="http://schemas.microsoft.com/office/drawing/2014/main" id="{9730813C-68DF-4211-A612-B7383A3B3AE0}"/>
                  </a:ext>
                </a:extLst>
              </p:cNvPr>
              <p:cNvSpPr/>
              <p:nvPr/>
            </p:nvSpPr>
            <p:spPr>
              <a:xfrm>
                <a:off x="6131147" y="3345046"/>
                <a:ext cx="19050" cy="38100"/>
              </a:xfrm>
              <a:custGeom>
                <a:avLst/>
                <a:gdLst>
                  <a:gd name="connsiteX0" fmla="*/ 0 w 19050"/>
                  <a:gd name="connsiteY0" fmla="*/ 0 h 38100"/>
                  <a:gd name="connsiteX1" fmla="*/ 19050 w 19050"/>
                  <a:gd name="connsiteY1" fmla="*/ 0 h 38100"/>
                  <a:gd name="connsiteX2" fmla="*/ 19050 w 19050"/>
                  <a:gd name="connsiteY2" fmla="*/ 38100 h 38100"/>
                  <a:gd name="connsiteX3" fmla="*/ 0 w 19050"/>
                  <a:gd name="connsiteY3" fmla="*/ 3810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38100">
                    <a:moveTo>
                      <a:pt x="0" y="0"/>
                    </a:moveTo>
                    <a:lnTo>
                      <a:pt x="19050" y="0"/>
                    </a:lnTo>
                    <a:lnTo>
                      <a:pt x="19050" y="38100"/>
                    </a:lnTo>
                    <a:lnTo>
                      <a:pt x="0" y="3810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4" name="Freeform: Shape 73">
                <a:extLst>
                  <a:ext uri="{FF2B5EF4-FFF2-40B4-BE49-F238E27FC236}">
                    <a16:creationId xmlns:a16="http://schemas.microsoft.com/office/drawing/2014/main" id="{0A395681-08BE-4F3E-84E7-4CB3EADB9618}"/>
                  </a:ext>
                </a:extLst>
              </p:cNvPr>
              <p:cNvSpPr/>
              <p:nvPr/>
            </p:nvSpPr>
            <p:spPr>
              <a:xfrm>
                <a:off x="6131147" y="3411721"/>
                <a:ext cx="19050" cy="38100"/>
              </a:xfrm>
              <a:custGeom>
                <a:avLst/>
                <a:gdLst>
                  <a:gd name="connsiteX0" fmla="*/ 0 w 19050"/>
                  <a:gd name="connsiteY0" fmla="*/ 0 h 38100"/>
                  <a:gd name="connsiteX1" fmla="*/ 19050 w 19050"/>
                  <a:gd name="connsiteY1" fmla="*/ 0 h 38100"/>
                  <a:gd name="connsiteX2" fmla="*/ 19050 w 19050"/>
                  <a:gd name="connsiteY2" fmla="*/ 38100 h 38100"/>
                  <a:gd name="connsiteX3" fmla="*/ 0 w 19050"/>
                  <a:gd name="connsiteY3" fmla="*/ 3810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38100">
                    <a:moveTo>
                      <a:pt x="0" y="0"/>
                    </a:moveTo>
                    <a:lnTo>
                      <a:pt x="19050" y="0"/>
                    </a:lnTo>
                    <a:lnTo>
                      <a:pt x="19050" y="38100"/>
                    </a:lnTo>
                    <a:lnTo>
                      <a:pt x="0" y="3810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5" name="Freeform: Shape 74">
                <a:extLst>
                  <a:ext uri="{FF2B5EF4-FFF2-40B4-BE49-F238E27FC236}">
                    <a16:creationId xmlns:a16="http://schemas.microsoft.com/office/drawing/2014/main" id="{615E5DEF-A11F-474E-B4E1-E499552C3F44}"/>
                  </a:ext>
                </a:extLst>
              </p:cNvPr>
              <p:cNvSpPr/>
              <p:nvPr/>
            </p:nvSpPr>
            <p:spPr>
              <a:xfrm>
                <a:off x="6131147" y="3211696"/>
                <a:ext cx="19050" cy="38100"/>
              </a:xfrm>
              <a:custGeom>
                <a:avLst/>
                <a:gdLst>
                  <a:gd name="connsiteX0" fmla="*/ 0 w 19050"/>
                  <a:gd name="connsiteY0" fmla="*/ 0 h 38100"/>
                  <a:gd name="connsiteX1" fmla="*/ 19050 w 19050"/>
                  <a:gd name="connsiteY1" fmla="*/ 0 h 38100"/>
                  <a:gd name="connsiteX2" fmla="*/ 19050 w 19050"/>
                  <a:gd name="connsiteY2" fmla="*/ 38100 h 38100"/>
                  <a:gd name="connsiteX3" fmla="*/ 0 w 19050"/>
                  <a:gd name="connsiteY3" fmla="*/ 3810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38100">
                    <a:moveTo>
                      <a:pt x="0" y="0"/>
                    </a:moveTo>
                    <a:lnTo>
                      <a:pt x="19050" y="0"/>
                    </a:lnTo>
                    <a:lnTo>
                      <a:pt x="19050" y="38100"/>
                    </a:lnTo>
                    <a:lnTo>
                      <a:pt x="0" y="3810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6" name="Freeform: Shape 75">
                <a:extLst>
                  <a:ext uri="{FF2B5EF4-FFF2-40B4-BE49-F238E27FC236}">
                    <a16:creationId xmlns:a16="http://schemas.microsoft.com/office/drawing/2014/main" id="{6130BEF0-ECDB-4288-851C-0ACE826299A7}"/>
                  </a:ext>
                </a:extLst>
              </p:cNvPr>
              <p:cNvSpPr/>
              <p:nvPr/>
            </p:nvSpPr>
            <p:spPr>
              <a:xfrm>
                <a:off x="6131147" y="3478396"/>
                <a:ext cx="19050" cy="38100"/>
              </a:xfrm>
              <a:custGeom>
                <a:avLst/>
                <a:gdLst>
                  <a:gd name="connsiteX0" fmla="*/ 0 w 19050"/>
                  <a:gd name="connsiteY0" fmla="*/ 0 h 38100"/>
                  <a:gd name="connsiteX1" fmla="*/ 19050 w 19050"/>
                  <a:gd name="connsiteY1" fmla="*/ 0 h 38100"/>
                  <a:gd name="connsiteX2" fmla="*/ 19050 w 19050"/>
                  <a:gd name="connsiteY2" fmla="*/ 38100 h 38100"/>
                  <a:gd name="connsiteX3" fmla="*/ 0 w 19050"/>
                  <a:gd name="connsiteY3" fmla="*/ 3810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38100">
                    <a:moveTo>
                      <a:pt x="0" y="0"/>
                    </a:moveTo>
                    <a:lnTo>
                      <a:pt x="19050" y="0"/>
                    </a:lnTo>
                    <a:lnTo>
                      <a:pt x="19050" y="38100"/>
                    </a:lnTo>
                    <a:lnTo>
                      <a:pt x="0" y="3810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7" name="Freeform: Shape 76">
                <a:extLst>
                  <a:ext uri="{FF2B5EF4-FFF2-40B4-BE49-F238E27FC236}">
                    <a16:creationId xmlns:a16="http://schemas.microsoft.com/office/drawing/2014/main" id="{2E73F7BF-631D-45AF-B431-D36D2272E96A}"/>
                  </a:ext>
                </a:extLst>
              </p:cNvPr>
              <p:cNvSpPr/>
              <p:nvPr/>
            </p:nvSpPr>
            <p:spPr>
              <a:xfrm rot="-3939360">
                <a:off x="6281896" y="3584680"/>
                <a:ext cx="19049" cy="38099"/>
              </a:xfrm>
              <a:custGeom>
                <a:avLst/>
                <a:gdLst>
                  <a:gd name="connsiteX0" fmla="*/ 0 w 19049"/>
                  <a:gd name="connsiteY0" fmla="*/ 0 h 38099"/>
                  <a:gd name="connsiteX1" fmla="*/ 19050 w 19049"/>
                  <a:gd name="connsiteY1" fmla="*/ 0 h 38099"/>
                  <a:gd name="connsiteX2" fmla="*/ 19050 w 19049"/>
                  <a:gd name="connsiteY2" fmla="*/ 38100 h 38099"/>
                  <a:gd name="connsiteX3" fmla="*/ 0 w 19049"/>
                  <a:gd name="connsiteY3" fmla="*/ 38100 h 38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49" h="38099">
                    <a:moveTo>
                      <a:pt x="0" y="0"/>
                    </a:moveTo>
                    <a:lnTo>
                      <a:pt x="19050" y="0"/>
                    </a:lnTo>
                    <a:lnTo>
                      <a:pt x="19050" y="38100"/>
                    </a:lnTo>
                    <a:lnTo>
                      <a:pt x="0" y="3810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8" name="Freeform: Shape 77">
                <a:extLst>
                  <a:ext uri="{FF2B5EF4-FFF2-40B4-BE49-F238E27FC236}">
                    <a16:creationId xmlns:a16="http://schemas.microsoft.com/office/drawing/2014/main" id="{72B14BC6-5EB1-49A3-AE62-3687BD4CBCA6}"/>
                  </a:ext>
                </a:extLst>
              </p:cNvPr>
              <p:cNvSpPr/>
              <p:nvPr/>
            </p:nvSpPr>
            <p:spPr>
              <a:xfrm rot="-737520">
                <a:off x="6087849" y="3533384"/>
                <a:ext cx="38099" cy="19049"/>
              </a:xfrm>
              <a:custGeom>
                <a:avLst/>
                <a:gdLst>
                  <a:gd name="connsiteX0" fmla="*/ 0 w 38099"/>
                  <a:gd name="connsiteY0" fmla="*/ 0 h 19049"/>
                  <a:gd name="connsiteX1" fmla="*/ 38100 w 38099"/>
                  <a:gd name="connsiteY1" fmla="*/ 0 h 19049"/>
                  <a:gd name="connsiteX2" fmla="*/ 38100 w 38099"/>
                  <a:gd name="connsiteY2" fmla="*/ 19050 h 19049"/>
                  <a:gd name="connsiteX3" fmla="*/ 0 w 38099"/>
                  <a:gd name="connsiteY3" fmla="*/ 19050 h 19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099" h="19049">
                    <a:moveTo>
                      <a:pt x="0" y="0"/>
                    </a:moveTo>
                    <a:lnTo>
                      <a:pt x="38100" y="0"/>
                    </a:lnTo>
                    <a:lnTo>
                      <a:pt x="38100" y="19050"/>
                    </a:lnTo>
                    <a:lnTo>
                      <a:pt x="0" y="190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9" name="Freeform: Shape 78">
                <a:extLst>
                  <a:ext uri="{FF2B5EF4-FFF2-40B4-BE49-F238E27FC236}">
                    <a16:creationId xmlns:a16="http://schemas.microsoft.com/office/drawing/2014/main" id="{AD2C4DB2-39DE-4164-8D30-7142BC51BDF5}"/>
                  </a:ext>
                </a:extLst>
              </p:cNvPr>
              <p:cNvSpPr/>
              <p:nvPr/>
            </p:nvSpPr>
            <p:spPr>
              <a:xfrm rot="-737520">
                <a:off x="5827282" y="3590239"/>
                <a:ext cx="38099" cy="19049"/>
              </a:xfrm>
              <a:custGeom>
                <a:avLst/>
                <a:gdLst>
                  <a:gd name="connsiteX0" fmla="*/ 0 w 38099"/>
                  <a:gd name="connsiteY0" fmla="*/ 0 h 19049"/>
                  <a:gd name="connsiteX1" fmla="*/ 38100 w 38099"/>
                  <a:gd name="connsiteY1" fmla="*/ 0 h 19049"/>
                  <a:gd name="connsiteX2" fmla="*/ 38100 w 38099"/>
                  <a:gd name="connsiteY2" fmla="*/ 19050 h 19049"/>
                  <a:gd name="connsiteX3" fmla="*/ 0 w 38099"/>
                  <a:gd name="connsiteY3" fmla="*/ 19050 h 19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099" h="19049">
                    <a:moveTo>
                      <a:pt x="0" y="0"/>
                    </a:moveTo>
                    <a:lnTo>
                      <a:pt x="38100" y="0"/>
                    </a:lnTo>
                    <a:lnTo>
                      <a:pt x="38100" y="19050"/>
                    </a:lnTo>
                    <a:lnTo>
                      <a:pt x="0" y="190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0" name="Freeform: Shape 79">
                <a:extLst>
                  <a:ext uri="{FF2B5EF4-FFF2-40B4-BE49-F238E27FC236}">
                    <a16:creationId xmlns:a16="http://schemas.microsoft.com/office/drawing/2014/main" id="{277182C2-2253-42CD-8A6F-55320F909C2B}"/>
                  </a:ext>
                </a:extLst>
              </p:cNvPr>
              <p:cNvSpPr/>
              <p:nvPr/>
            </p:nvSpPr>
            <p:spPr>
              <a:xfrm rot="-3939779">
                <a:off x="6221139" y="3557208"/>
                <a:ext cx="19049" cy="38090"/>
              </a:xfrm>
              <a:custGeom>
                <a:avLst/>
                <a:gdLst>
                  <a:gd name="connsiteX0" fmla="*/ 0 w 19049"/>
                  <a:gd name="connsiteY0" fmla="*/ 0 h 38090"/>
                  <a:gd name="connsiteX1" fmla="*/ 19050 w 19049"/>
                  <a:gd name="connsiteY1" fmla="*/ 0 h 38090"/>
                  <a:gd name="connsiteX2" fmla="*/ 19050 w 19049"/>
                  <a:gd name="connsiteY2" fmla="*/ 38090 h 38090"/>
                  <a:gd name="connsiteX3" fmla="*/ 0 w 19049"/>
                  <a:gd name="connsiteY3" fmla="*/ 38090 h 38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49" h="38090">
                    <a:moveTo>
                      <a:pt x="0" y="0"/>
                    </a:moveTo>
                    <a:lnTo>
                      <a:pt x="19050" y="0"/>
                    </a:lnTo>
                    <a:lnTo>
                      <a:pt x="19050" y="38090"/>
                    </a:lnTo>
                    <a:lnTo>
                      <a:pt x="0" y="3809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1" name="Freeform: Shape 80">
                <a:extLst>
                  <a:ext uri="{FF2B5EF4-FFF2-40B4-BE49-F238E27FC236}">
                    <a16:creationId xmlns:a16="http://schemas.microsoft.com/office/drawing/2014/main" id="{D3752E35-ED30-4A82-85AD-734485992853}"/>
                  </a:ext>
                </a:extLst>
              </p:cNvPr>
              <p:cNvSpPr/>
              <p:nvPr/>
            </p:nvSpPr>
            <p:spPr>
              <a:xfrm rot="-3939360">
                <a:off x="6342643" y="3612163"/>
                <a:ext cx="19049" cy="38099"/>
              </a:xfrm>
              <a:custGeom>
                <a:avLst/>
                <a:gdLst>
                  <a:gd name="connsiteX0" fmla="*/ 0 w 19049"/>
                  <a:gd name="connsiteY0" fmla="*/ 0 h 38099"/>
                  <a:gd name="connsiteX1" fmla="*/ 19050 w 19049"/>
                  <a:gd name="connsiteY1" fmla="*/ 0 h 38099"/>
                  <a:gd name="connsiteX2" fmla="*/ 19050 w 19049"/>
                  <a:gd name="connsiteY2" fmla="*/ 38100 h 38099"/>
                  <a:gd name="connsiteX3" fmla="*/ 0 w 19049"/>
                  <a:gd name="connsiteY3" fmla="*/ 38100 h 38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49" h="38099">
                    <a:moveTo>
                      <a:pt x="0" y="0"/>
                    </a:moveTo>
                    <a:lnTo>
                      <a:pt x="19050" y="0"/>
                    </a:lnTo>
                    <a:lnTo>
                      <a:pt x="19050" y="38100"/>
                    </a:lnTo>
                    <a:lnTo>
                      <a:pt x="0" y="3810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2" name="Freeform: Shape 81">
                <a:extLst>
                  <a:ext uri="{FF2B5EF4-FFF2-40B4-BE49-F238E27FC236}">
                    <a16:creationId xmlns:a16="http://schemas.microsoft.com/office/drawing/2014/main" id="{C05DDDA6-8280-43F9-971D-5DE62B3E98FD}"/>
                  </a:ext>
                </a:extLst>
              </p:cNvPr>
              <p:cNvSpPr/>
              <p:nvPr/>
            </p:nvSpPr>
            <p:spPr>
              <a:xfrm rot="-3939779">
                <a:off x="6160406" y="3529720"/>
                <a:ext cx="19049" cy="38099"/>
              </a:xfrm>
              <a:custGeom>
                <a:avLst/>
                <a:gdLst>
                  <a:gd name="connsiteX0" fmla="*/ 0 w 19049"/>
                  <a:gd name="connsiteY0" fmla="*/ 0 h 38099"/>
                  <a:gd name="connsiteX1" fmla="*/ 19050 w 19049"/>
                  <a:gd name="connsiteY1" fmla="*/ 0 h 38099"/>
                  <a:gd name="connsiteX2" fmla="*/ 19050 w 19049"/>
                  <a:gd name="connsiteY2" fmla="*/ 38100 h 38099"/>
                  <a:gd name="connsiteX3" fmla="*/ 0 w 19049"/>
                  <a:gd name="connsiteY3" fmla="*/ 38100 h 38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49" h="38099">
                    <a:moveTo>
                      <a:pt x="0" y="0"/>
                    </a:moveTo>
                    <a:lnTo>
                      <a:pt x="19050" y="0"/>
                    </a:lnTo>
                    <a:lnTo>
                      <a:pt x="19050" y="38100"/>
                    </a:lnTo>
                    <a:lnTo>
                      <a:pt x="0" y="3810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3" name="Freeform: Shape 82">
                <a:extLst>
                  <a:ext uri="{FF2B5EF4-FFF2-40B4-BE49-F238E27FC236}">
                    <a16:creationId xmlns:a16="http://schemas.microsoft.com/office/drawing/2014/main" id="{57CD9B66-0748-40F7-9EF4-121C80BC893D}"/>
                  </a:ext>
                </a:extLst>
              </p:cNvPr>
              <p:cNvSpPr/>
              <p:nvPr/>
            </p:nvSpPr>
            <p:spPr>
              <a:xfrm rot="-737520">
                <a:off x="5892419" y="3576030"/>
                <a:ext cx="38099" cy="19049"/>
              </a:xfrm>
              <a:custGeom>
                <a:avLst/>
                <a:gdLst>
                  <a:gd name="connsiteX0" fmla="*/ 0 w 38099"/>
                  <a:gd name="connsiteY0" fmla="*/ 0 h 19049"/>
                  <a:gd name="connsiteX1" fmla="*/ 38100 w 38099"/>
                  <a:gd name="connsiteY1" fmla="*/ 0 h 19049"/>
                  <a:gd name="connsiteX2" fmla="*/ 38100 w 38099"/>
                  <a:gd name="connsiteY2" fmla="*/ 19050 h 19049"/>
                  <a:gd name="connsiteX3" fmla="*/ 0 w 38099"/>
                  <a:gd name="connsiteY3" fmla="*/ 19050 h 19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099" h="19049">
                    <a:moveTo>
                      <a:pt x="0" y="0"/>
                    </a:moveTo>
                    <a:lnTo>
                      <a:pt x="38100" y="0"/>
                    </a:lnTo>
                    <a:lnTo>
                      <a:pt x="38100" y="19050"/>
                    </a:lnTo>
                    <a:lnTo>
                      <a:pt x="0" y="190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4" name="Freeform: Shape 83">
                <a:extLst>
                  <a:ext uri="{FF2B5EF4-FFF2-40B4-BE49-F238E27FC236}">
                    <a16:creationId xmlns:a16="http://schemas.microsoft.com/office/drawing/2014/main" id="{5F910380-9104-46C7-80B8-9B991150783C}"/>
                  </a:ext>
                </a:extLst>
              </p:cNvPr>
              <p:cNvSpPr/>
              <p:nvPr/>
            </p:nvSpPr>
            <p:spPr>
              <a:xfrm rot="-737520">
                <a:off x="5957566" y="3561821"/>
                <a:ext cx="38099" cy="19049"/>
              </a:xfrm>
              <a:custGeom>
                <a:avLst/>
                <a:gdLst>
                  <a:gd name="connsiteX0" fmla="*/ 0 w 38099"/>
                  <a:gd name="connsiteY0" fmla="*/ 0 h 19049"/>
                  <a:gd name="connsiteX1" fmla="*/ 38100 w 38099"/>
                  <a:gd name="connsiteY1" fmla="*/ 0 h 19049"/>
                  <a:gd name="connsiteX2" fmla="*/ 38100 w 38099"/>
                  <a:gd name="connsiteY2" fmla="*/ 19050 h 19049"/>
                  <a:gd name="connsiteX3" fmla="*/ 0 w 38099"/>
                  <a:gd name="connsiteY3" fmla="*/ 19050 h 19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099" h="19049">
                    <a:moveTo>
                      <a:pt x="0" y="0"/>
                    </a:moveTo>
                    <a:lnTo>
                      <a:pt x="38100" y="0"/>
                    </a:lnTo>
                    <a:lnTo>
                      <a:pt x="38100" y="19050"/>
                    </a:lnTo>
                    <a:lnTo>
                      <a:pt x="0" y="190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200213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410418A-36BE-4E2C-A752-017BEA716BD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37" r="1"/>
          <a:stretch/>
        </p:blipFill>
        <p:spPr>
          <a:xfrm>
            <a:off x="4074051" y="1584291"/>
            <a:ext cx="7076542" cy="4078274"/>
          </a:xfrm>
          <a:prstGeom prst="rect">
            <a:avLst/>
          </a:prstGeom>
        </p:spPr>
      </p:pic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2F953F79-7D44-8C41-9745-291A02FCB03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3831E9E-2B90-4F10-A7BD-63D904D3C70D}"/>
              </a:ext>
            </a:extLst>
          </p:cNvPr>
          <p:cNvSpPr/>
          <p:nvPr/>
        </p:nvSpPr>
        <p:spPr>
          <a:xfrm>
            <a:off x="4074051" y="1076122"/>
            <a:ext cx="1601528" cy="1197988"/>
          </a:xfrm>
          <a:custGeom>
            <a:avLst/>
            <a:gdLst>
              <a:gd name="connsiteX0" fmla="*/ 0 w 2507742"/>
              <a:gd name="connsiteY0" fmla="*/ 0 h 2677849"/>
              <a:gd name="connsiteX1" fmla="*/ 2507742 w 2507742"/>
              <a:gd name="connsiteY1" fmla="*/ 0 h 2677849"/>
              <a:gd name="connsiteX2" fmla="*/ 2507742 w 2507742"/>
              <a:gd name="connsiteY2" fmla="*/ 2677849 h 2677849"/>
              <a:gd name="connsiteX3" fmla="*/ 0 w 2507742"/>
              <a:gd name="connsiteY3" fmla="*/ 2677849 h 2677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7742" h="2677849">
                <a:moveTo>
                  <a:pt x="0" y="0"/>
                </a:moveTo>
                <a:lnTo>
                  <a:pt x="2507742" y="0"/>
                </a:lnTo>
                <a:lnTo>
                  <a:pt x="2507742" y="2677849"/>
                </a:lnTo>
                <a:lnTo>
                  <a:pt x="0" y="267784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50800" dist="76200" dir="2700000" algn="tl" rotWithShape="0">
              <a:prstClr val="black">
                <a:alpha val="1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8C0CC26-88A5-4F18-97F6-E8D7B1AF15BC}"/>
              </a:ext>
            </a:extLst>
          </p:cNvPr>
          <p:cNvSpPr txBox="1"/>
          <p:nvPr/>
        </p:nvSpPr>
        <p:spPr>
          <a:xfrm>
            <a:off x="1041407" y="1765940"/>
            <a:ext cx="273121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>
                <a:latin typeface="Roboto Slab" pitchFamily="2" charset="0"/>
                <a:ea typeface="Roboto Slab" pitchFamily="2" charset="0"/>
                <a:cs typeface="Baloo 2" panose="03080502040302020200" pitchFamily="66" charset="0"/>
              </a:rPr>
              <a:t>Choose your </a:t>
            </a:r>
            <a:r>
              <a:rPr lang="en-US" sz="3600">
                <a:latin typeface="Roboto Slab Medium" pitchFamily="2" charset="0"/>
                <a:ea typeface="Roboto Slab Medium" pitchFamily="2" charset="0"/>
                <a:cs typeface="Baloo 2" panose="03080502040302020200" pitchFamily="66" charset="0"/>
              </a:rPr>
              <a:t>Future Career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39394B5-A778-4C2A-B49C-4FE694E7DA26}"/>
              </a:ext>
            </a:extLst>
          </p:cNvPr>
          <p:cNvSpPr txBox="1"/>
          <p:nvPr/>
        </p:nvSpPr>
        <p:spPr>
          <a:xfrm>
            <a:off x="1041407" y="1393102"/>
            <a:ext cx="2560859" cy="296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Roboto Slab" pitchFamily="2" charset="0"/>
                <a:ea typeface="Roboto Slab" pitchFamily="2" charset="0"/>
              </a:rPr>
              <a:t>Device Mockup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5AA46E3-0076-4BFF-AA1A-64BACD9193AF}"/>
              </a:ext>
            </a:extLst>
          </p:cNvPr>
          <p:cNvCxnSpPr>
            <a:cxnSpLocks/>
          </p:cNvCxnSpPr>
          <p:nvPr/>
        </p:nvCxnSpPr>
        <p:spPr>
          <a:xfrm>
            <a:off x="1165232" y="3752371"/>
            <a:ext cx="488846" cy="0"/>
          </a:xfrm>
          <a:prstGeom prst="line">
            <a:avLst/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F5B70723-162F-4A12-89F7-4FCCDC3BC8A0}"/>
              </a:ext>
            </a:extLst>
          </p:cNvPr>
          <p:cNvSpPr txBox="1"/>
          <p:nvPr/>
        </p:nvSpPr>
        <p:spPr>
          <a:xfrm>
            <a:off x="1041407" y="4028146"/>
            <a:ext cx="2979766" cy="13336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et dolore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aliqua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. Ut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ad minim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veniam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quis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nostrud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exercitation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ullamco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laboris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nisi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aliquip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FD54FB76-139E-4991-81F9-C69FB8205C3F}"/>
              </a:ext>
            </a:extLst>
          </p:cNvPr>
          <p:cNvSpPr/>
          <p:nvPr/>
        </p:nvSpPr>
        <p:spPr>
          <a:xfrm>
            <a:off x="5847057" y="1076122"/>
            <a:ext cx="1601528" cy="1197988"/>
          </a:xfrm>
          <a:custGeom>
            <a:avLst/>
            <a:gdLst>
              <a:gd name="connsiteX0" fmla="*/ 0 w 2507742"/>
              <a:gd name="connsiteY0" fmla="*/ 0 h 2677849"/>
              <a:gd name="connsiteX1" fmla="*/ 2507742 w 2507742"/>
              <a:gd name="connsiteY1" fmla="*/ 0 h 2677849"/>
              <a:gd name="connsiteX2" fmla="*/ 2507742 w 2507742"/>
              <a:gd name="connsiteY2" fmla="*/ 2677849 h 2677849"/>
              <a:gd name="connsiteX3" fmla="*/ 0 w 2507742"/>
              <a:gd name="connsiteY3" fmla="*/ 2677849 h 2677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7742" h="2677849">
                <a:moveTo>
                  <a:pt x="0" y="0"/>
                </a:moveTo>
                <a:lnTo>
                  <a:pt x="2507742" y="0"/>
                </a:lnTo>
                <a:lnTo>
                  <a:pt x="2507742" y="2677849"/>
                </a:lnTo>
                <a:lnTo>
                  <a:pt x="0" y="2677849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50800" dist="76200" dir="2700000" algn="tl" rotWithShape="0">
              <a:prstClr val="black">
                <a:alpha val="1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0F4D046F-4797-43FC-AC3D-6EC08289480B}"/>
              </a:ext>
            </a:extLst>
          </p:cNvPr>
          <p:cNvSpPr/>
          <p:nvPr/>
        </p:nvSpPr>
        <p:spPr>
          <a:xfrm>
            <a:off x="7620064" y="1076122"/>
            <a:ext cx="1601528" cy="1197988"/>
          </a:xfrm>
          <a:custGeom>
            <a:avLst/>
            <a:gdLst>
              <a:gd name="connsiteX0" fmla="*/ 0 w 2507742"/>
              <a:gd name="connsiteY0" fmla="*/ 0 h 2677849"/>
              <a:gd name="connsiteX1" fmla="*/ 2507742 w 2507742"/>
              <a:gd name="connsiteY1" fmla="*/ 0 h 2677849"/>
              <a:gd name="connsiteX2" fmla="*/ 2507742 w 2507742"/>
              <a:gd name="connsiteY2" fmla="*/ 2677849 h 2677849"/>
              <a:gd name="connsiteX3" fmla="*/ 0 w 2507742"/>
              <a:gd name="connsiteY3" fmla="*/ 2677849 h 2677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7742" h="2677849">
                <a:moveTo>
                  <a:pt x="0" y="0"/>
                </a:moveTo>
                <a:lnTo>
                  <a:pt x="2507742" y="0"/>
                </a:lnTo>
                <a:lnTo>
                  <a:pt x="2507742" y="2677849"/>
                </a:lnTo>
                <a:lnTo>
                  <a:pt x="0" y="267784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0800" dist="76200" dir="2700000" algn="tl" rotWithShape="0">
              <a:prstClr val="black">
                <a:alpha val="1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BB2F4B1-E834-4B64-A5B3-93FDD225FD44}"/>
              </a:ext>
            </a:extLst>
          </p:cNvPr>
          <p:cNvSpPr txBox="1"/>
          <p:nvPr/>
        </p:nvSpPr>
        <p:spPr>
          <a:xfrm>
            <a:off x="4192652" y="1273789"/>
            <a:ext cx="13643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Baloo 2" panose="03080502040302020200" pitchFamily="66" charset="0"/>
              </a:rPr>
              <a:t>15,120</a:t>
            </a:r>
            <a:endParaRPr lang="en-US" sz="2800" b="1">
              <a:solidFill>
                <a:schemeClr val="bg1"/>
              </a:solidFill>
              <a:latin typeface="Roboto Slab Medium" pitchFamily="2" charset="0"/>
              <a:ea typeface="Roboto Slab Medium" pitchFamily="2" charset="0"/>
              <a:cs typeface="Baloo 2" panose="03080502040302020200" pitchFamily="66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16466D3-F327-403D-9655-6509D9CAEC11}"/>
              </a:ext>
            </a:extLst>
          </p:cNvPr>
          <p:cNvSpPr txBox="1"/>
          <p:nvPr/>
        </p:nvSpPr>
        <p:spPr>
          <a:xfrm>
            <a:off x="4110296" y="1797009"/>
            <a:ext cx="1529038" cy="279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Your title here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920F190-0EA2-4015-827E-CEE14265CE8A}"/>
              </a:ext>
            </a:extLst>
          </p:cNvPr>
          <p:cNvSpPr txBox="1"/>
          <p:nvPr/>
        </p:nvSpPr>
        <p:spPr>
          <a:xfrm>
            <a:off x="5965658" y="1273789"/>
            <a:ext cx="13643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Baloo 2" panose="03080502040302020200" pitchFamily="66" charset="0"/>
              </a:rPr>
              <a:t>1,100+</a:t>
            </a:r>
            <a:endParaRPr lang="en-US" sz="2800" b="1">
              <a:solidFill>
                <a:schemeClr val="bg1"/>
              </a:solidFill>
              <a:latin typeface="Roboto Slab Medium" pitchFamily="2" charset="0"/>
              <a:ea typeface="Roboto Slab Medium" pitchFamily="2" charset="0"/>
              <a:cs typeface="Baloo 2" panose="03080502040302020200" pitchFamily="66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2DCF896-AD35-4AFC-A1DB-60464353892D}"/>
              </a:ext>
            </a:extLst>
          </p:cNvPr>
          <p:cNvSpPr txBox="1"/>
          <p:nvPr/>
        </p:nvSpPr>
        <p:spPr>
          <a:xfrm>
            <a:off x="5883302" y="1797009"/>
            <a:ext cx="1529038" cy="279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Your title here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F1D13AC-A85F-419D-A742-A53CE5500806}"/>
              </a:ext>
            </a:extLst>
          </p:cNvPr>
          <p:cNvSpPr txBox="1"/>
          <p:nvPr/>
        </p:nvSpPr>
        <p:spPr>
          <a:xfrm>
            <a:off x="7738665" y="1273789"/>
            <a:ext cx="13643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Baloo 2" panose="03080502040302020200" pitchFamily="66" charset="0"/>
              </a:rPr>
              <a:t>50%</a:t>
            </a:r>
            <a:endParaRPr lang="en-US" sz="2800" b="1">
              <a:solidFill>
                <a:schemeClr val="bg1"/>
              </a:solidFill>
              <a:latin typeface="Roboto Slab Medium" pitchFamily="2" charset="0"/>
              <a:ea typeface="Roboto Slab Medium" pitchFamily="2" charset="0"/>
              <a:cs typeface="Baloo 2" panose="03080502040302020200" pitchFamily="66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EFB672A-B9EA-4BEF-8AD4-D6ED283D8AF8}"/>
              </a:ext>
            </a:extLst>
          </p:cNvPr>
          <p:cNvSpPr txBox="1"/>
          <p:nvPr/>
        </p:nvSpPr>
        <p:spPr>
          <a:xfrm>
            <a:off x="7656309" y="1797009"/>
            <a:ext cx="1529038" cy="279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27637993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4568D76-4341-4AFE-BD06-0074728DE95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49" b="2041"/>
          <a:stretch/>
        </p:blipFill>
        <p:spPr>
          <a:xfrm>
            <a:off x="6208580" y="1137587"/>
            <a:ext cx="5241697" cy="458282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5835F43-6AA1-4E36-8687-5C1FD9888ED7}"/>
              </a:ext>
            </a:extLst>
          </p:cNvPr>
          <p:cNvSpPr txBox="1"/>
          <p:nvPr/>
        </p:nvSpPr>
        <p:spPr>
          <a:xfrm>
            <a:off x="741722" y="1941288"/>
            <a:ext cx="290265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>
                <a:latin typeface="Roboto Slab" pitchFamily="2" charset="0"/>
                <a:ea typeface="Roboto Slab" pitchFamily="2" charset="0"/>
                <a:cs typeface="Baloo 2" panose="03080502040302020200" pitchFamily="66" charset="0"/>
              </a:rPr>
              <a:t>Choose your </a:t>
            </a:r>
            <a:r>
              <a:rPr lang="en-US" sz="3200">
                <a:latin typeface="Roboto Slab Medium" pitchFamily="2" charset="0"/>
                <a:ea typeface="Roboto Slab Medium" pitchFamily="2" charset="0"/>
                <a:cs typeface="Baloo 2" panose="03080502040302020200" pitchFamily="66" charset="0"/>
              </a:rPr>
              <a:t>Future Career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AAD157C-7582-4D74-B8A1-7E701288EADA}"/>
              </a:ext>
            </a:extLst>
          </p:cNvPr>
          <p:cNvSpPr txBox="1"/>
          <p:nvPr/>
        </p:nvSpPr>
        <p:spPr>
          <a:xfrm>
            <a:off x="758198" y="1624292"/>
            <a:ext cx="2560859" cy="296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Roboto Slab" pitchFamily="2" charset="0"/>
                <a:ea typeface="Roboto Slab" pitchFamily="2" charset="0"/>
              </a:rPr>
              <a:t>Device Mockup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BBDE4A0-04F6-4D5A-9ED1-F969B1168B14}"/>
              </a:ext>
            </a:extLst>
          </p:cNvPr>
          <p:cNvCxnSpPr>
            <a:cxnSpLocks/>
          </p:cNvCxnSpPr>
          <p:nvPr/>
        </p:nvCxnSpPr>
        <p:spPr>
          <a:xfrm>
            <a:off x="0" y="3222186"/>
            <a:ext cx="4161959" cy="0"/>
          </a:xfrm>
          <a:prstGeom prst="line">
            <a:avLst/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E490E795-A65D-43B8-8664-529D36E3EC40}"/>
              </a:ext>
            </a:extLst>
          </p:cNvPr>
          <p:cNvSpPr txBox="1"/>
          <p:nvPr/>
        </p:nvSpPr>
        <p:spPr>
          <a:xfrm>
            <a:off x="1695074" y="3454292"/>
            <a:ext cx="20473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>
                <a:solidFill>
                  <a:schemeClr val="bg1">
                    <a:lumMod val="95000"/>
                  </a:schemeClr>
                </a:solidFill>
                <a:latin typeface="Roboto Slab" pitchFamily="2" charset="0"/>
                <a:ea typeface="Roboto Slab" pitchFamily="2" charset="0"/>
                <a:cs typeface="Baloo 2" panose="03080502040302020200" pitchFamily="66" charset="0"/>
              </a:rPr>
              <a:t>N</a:t>
            </a:r>
            <a:r>
              <a:rPr lang="en-US" sz="6000" b="1" baseline="30000">
                <a:solidFill>
                  <a:schemeClr val="bg1">
                    <a:lumMod val="95000"/>
                  </a:schemeClr>
                </a:solidFill>
                <a:latin typeface="Roboto Slab" pitchFamily="2" charset="0"/>
                <a:ea typeface="Roboto Slab" pitchFamily="2" charset="0"/>
                <a:cs typeface="Baloo 2" panose="03080502040302020200" pitchFamily="66" charset="0"/>
              </a:rPr>
              <a:t>o</a:t>
            </a:r>
            <a:r>
              <a:rPr lang="en-US" sz="6000" b="1">
                <a:solidFill>
                  <a:schemeClr val="bg1">
                    <a:lumMod val="95000"/>
                  </a:schemeClr>
                </a:solidFill>
                <a:latin typeface="Roboto Slab" pitchFamily="2" charset="0"/>
                <a:ea typeface="Roboto Slab" pitchFamily="2" charset="0"/>
                <a:cs typeface="Baloo 2" panose="03080502040302020200" pitchFamily="66" charset="0"/>
              </a:rPr>
              <a:t>01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CB3A98C-1FE0-46A3-ABBC-E332A534A3F7}"/>
              </a:ext>
            </a:extLst>
          </p:cNvPr>
          <p:cNvSpPr txBox="1"/>
          <p:nvPr/>
        </p:nvSpPr>
        <p:spPr>
          <a:xfrm>
            <a:off x="1695074" y="4424317"/>
            <a:ext cx="1999381" cy="10797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, sed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et dolore</a:t>
            </a:r>
            <a:endParaRPr lang="en-US" sz="1100" b="0" i="0" dirty="0">
              <a:solidFill>
                <a:schemeClr val="tx1">
                  <a:lumMod val="50000"/>
                  <a:lumOff val="50000"/>
                </a:schemeClr>
              </a:solidFill>
              <a:effectLst/>
              <a:latin typeface="Roboto Light" panose="02000000000000000000" pitchFamily="2" charset="0"/>
              <a:ea typeface="Roboto Light" panose="02000000000000000000" pitchFamily="2" charset="0"/>
              <a:cs typeface="Krub" panose="00000500000000000000" pitchFamily="2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08B4CF4-D965-4009-B9BA-81E6213F8F10}"/>
              </a:ext>
            </a:extLst>
          </p:cNvPr>
          <p:cNvSpPr txBox="1"/>
          <p:nvPr/>
        </p:nvSpPr>
        <p:spPr>
          <a:xfrm>
            <a:off x="1695074" y="3877108"/>
            <a:ext cx="1012407" cy="330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>
                <a:latin typeface="Roboto Slab Medium" pitchFamily="2" charset="0"/>
                <a:ea typeface="Roboto Slab Medium" pitchFamily="2" charset="0"/>
              </a:rPr>
              <a:t>Subtitle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90AE470-D943-4F46-BC92-32D61820C0DD}"/>
              </a:ext>
            </a:extLst>
          </p:cNvPr>
          <p:cNvCxnSpPr>
            <a:cxnSpLocks/>
          </p:cNvCxnSpPr>
          <p:nvPr/>
        </p:nvCxnSpPr>
        <p:spPr>
          <a:xfrm>
            <a:off x="1783685" y="4281737"/>
            <a:ext cx="1785938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E69A3644-5FF7-4C7C-AA9A-CC24C46C793A}"/>
              </a:ext>
            </a:extLst>
          </p:cNvPr>
          <p:cNvSpPr txBox="1"/>
          <p:nvPr/>
        </p:nvSpPr>
        <p:spPr>
          <a:xfrm>
            <a:off x="3869796" y="3454292"/>
            <a:ext cx="216344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>
                <a:solidFill>
                  <a:schemeClr val="bg1">
                    <a:lumMod val="95000"/>
                  </a:schemeClr>
                </a:solidFill>
                <a:latin typeface="Roboto Slab" pitchFamily="2" charset="0"/>
                <a:ea typeface="Roboto Slab" pitchFamily="2" charset="0"/>
                <a:cs typeface="Baloo 2" panose="03080502040302020200" pitchFamily="66" charset="0"/>
              </a:rPr>
              <a:t>N</a:t>
            </a:r>
            <a:r>
              <a:rPr lang="en-US" sz="6000" b="1" baseline="30000">
                <a:solidFill>
                  <a:schemeClr val="bg1">
                    <a:lumMod val="95000"/>
                  </a:schemeClr>
                </a:solidFill>
                <a:latin typeface="Roboto Slab" pitchFamily="2" charset="0"/>
                <a:ea typeface="Roboto Slab" pitchFamily="2" charset="0"/>
                <a:cs typeface="Baloo 2" panose="03080502040302020200" pitchFamily="66" charset="0"/>
              </a:rPr>
              <a:t>o</a:t>
            </a:r>
            <a:r>
              <a:rPr lang="en-US" sz="6000" b="1">
                <a:solidFill>
                  <a:schemeClr val="bg1">
                    <a:lumMod val="95000"/>
                  </a:schemeClr>
                </a:solidFill>
                <a:latin typeface="Roboto Slab" pitchFamily="2" charset="0"/>
                <a:ea typeface="Roboto Slab" pitchFamily="2" charset="0"/>
                <a:cs typeface="Baloo 2" panose="03080502040302020200" pitchFamily="66" charset="0"/>
              </a:rPr>
              <a:t>02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72FF21-BA23-4A68-8EA2-C27A79A813FF}"/>
              </a:ext>
            </a:extLst>
          </p:cNvPr>
          <p:cNvSpPr txBox="1"/>
          <p:nvPr/>
        </p:nvSpPr>
        <p:spPr>
          <a:xfrm>
            <a:off x="3869796" y="4424317"/>
            <a:ext cx="1999381" cy="10797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, sed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et dolore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D910EC9-45CF-4E58-8C3F-8FBED93D31A2}"/>
              </a:ext>
            </a:extLst>
          </p:cNvPr>
          <p:cNvSpPr txBox="1"/>
          <p:nvPr/>
        </p:nvSpPr>
        <p:spPr>
          <a:xfrm>
            <a:off x="3869796" y="3877108"/>
            <a:ext cx="1012407" cy="330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>
                <a:latin typeface="Roboto Slab Medium" pitchFamily="2" charset="0"/>
                <a:ea typeface="Roboto Slab Medium" pitchFamily="2" charset="0"/>
              </a:rPr>
              <a:t>Subtitle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BF0DE12-5F90-4274-9389-D537A3DB8C26}"/>
              </a:ext>
            </a:extLst>
          </p:cNvPr>
          <p:cNvCxnSpPr>
            <a:cxnSpLocks/>
          </p:cNvCxnSpPr>
          <p:nvPr/>
        </p:nvCxnSpPr>
        <p:spPr>
          <a:xfrm>
            <a:off x="3958407" y="4281737"/>
            <a:ext cx="1785938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7CA4E39E-8A00-419A-BA32-913A608874B2}"/>
              </a:ext>
            </a:extLst>
          </p:cNvPr>
          <p:cNvSpPr/>
          <p:nvPr/>
        </p:nvSpPr>
        <p:spPr>
          <a:xfrm>
            <a:off x="4125714" y="2043249"/>
            <a:ext cx="1601528" cy="1197988"/>
          </a:xfrm>
          <a:custGeom>
            <a:avLst/>
            <a:gdLst>
              <a:gd name="connsiteX0" fmla="*/ 0 w 2507742"/>
              <a:gd name="connsiteY0" fmla="*/ 0 h 2677849"/>
              <a:gd name="connsiteX1" fmla="*/ 2507742 w 2507742"/>
              <a:gd name="connsiteY1" fmla="*/ 0 h 2677849"/>
              <a:gd name="connsiteX2" fmla="*/ 2507742 w 2507742"/>
              <a:gd name="connsiteY2" fmla="*/ 2677849 h 2677849"/>
              <a:gd name="connsiteX3" fmla="*/ 0 w 2507742"/>
              <a:gd name="connsiteY3" fmla="*/ 2677849 h 2677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7742" h="2677849">
                <a:moveTo>
                  <a:pt x="0" y="0"/>
                </a:moveTo>
                <a:lnTo>
                  <a:pt x="2507742" y="0"/>
                </a:lnTo>
                <a:lnTo>
                  <a:pt x="2507742" y="2677849"/>
                </a:lnTo>
                <a:lnTo>
                  <a:pt x="0" y="267784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50800" dist="76200" dir="2700000" algn="tl" rotWithShape="0">
              <a:prstClr val="black">
                <a:alpha val="1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7733705-1E96-40AE-B065-6C36A715A8EC}"/>
              </a:ext>
            </a:extLst>
          </p:cNvPr>
          <p:cNvSpPr txBox="1"/>
          <p:nvPr/>
        </p:nvSpPr>
        <p:spPr>
          <a:xfrm>
            <a:off x="4244315" y="2240916"/>
            <a:ext cx="13643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Baloo 2" panose="03080502040302020200" pitchFamily="66" charset="0"/>
              </a:rPr>
              <a:t>15,120</a:t>
            </a:r>
            <a:endParaRPr lang="en-US" sz="2800" b="1">
              <a:solidFill>
                <a:schemeClr val="bg1"/>
              </a:solidFill>
              <a:latin typeface="Roboto Slab Medium" pitchFamily="2" charset="0"/>
              <a:ea typeface="Roboto Slab Medium" pitchFamily="2" charset="0"/>
              <a:cs typeface="Baloo 2" panose="03080502040302020200" pitchFamily="66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AAFCF3D-C229-491A-8E26-085E5E5395EE}"/>
              </a:ext>
            </a:extLst>
          </p:cNvPr>
          <p:cNvSpPr txBox="1"/>
          <p:nvPr/>
        </p:nvSpPr>
        <p:spPr>
          <a:xfrm>
            <a:off x="4161959" y="2764136"/>
            <a:ext cx="1529038" cy="279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Your title here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727E45BA-A53D-5944-BD59-F568DBE6E86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172746273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7F7EE1C-733A-4977-A28F-4758FF47EB62}"/>
              </a:ext>
            </a:extLst>
          </p:cNvPr>
          <p:cNvSpPr txBox="1"/>
          <p:nvPr/>
        </p:nvSpPr>
        <p:spPr>
          <a:xfrm>
            <a:off x="875754" y="1083908"/>
            <a:ext cx="267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>
                <a:latin typeface="Roboto Slab Medium" pitchFamily="2" charset="0"/>
                <a:ea typeface="Roboto Slab Medium" pitchFamily="2" charset="0"/>
                <a:cs typeface="Baloo 2" panose="03080502040302020200" pitchFamily="66" charset="0"/>
              </a:rPr>
              <a:t>Gallery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10B88AC-BFA4-4733-AF09-FAE8B9E67345}"/>
              </a:ext>
            </a:extLst>
          </p:cNvPr>
          <p:cNvSpPr/>
          <p:nvPr/>
        </p:nvSpPr>
        <p:spPr>
          <a:xfrm flipH="1">
            <a:off x="1055688" y="4352192"/>
            <a:ext cx="1942306" cy="181365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6E8AC82-A40F-48C3-BDDF-2B31CB6E9E00}"/>
              </a:ext>
            </a:extLst>
          </p:cNvPr>
          <p:cNvSpPr txBox="1"/>
          <p:nvPr/>
        </p:nvSpPr>
        <p:spPr>
          <a:xfrm>
            <a:off x="923883" y="3015983"/>
            <a:ext cx="4636658" cy="825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et dolore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aliqua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. Ut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ad minim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veniam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quis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nostrud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exercitation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ullamco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laboris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nisi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aliquip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141E997-F054-49A1-B9B8-7EE7948DE870}"/>
              </a:ext>
            </a:extLst>
          </p:cNvPr>
          <p:cNvSpPr txBox="1"/>
          <p:nvPr/>
        </p:nvSpPr>
        <p:spPr>
          <a:xfrm>
            <a:off x="923882" y="2324329"/>
            <a:ext cx="4516437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,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consectetur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adipiscing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elit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, sed do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eiusmod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b="1" dirty="0" err="1">
                <a:latin typeface="Roboto Slab" pitchFamily="2" charset="0"/>
                <a:ea typeface="Roboto Slab" pitchFamily="2" charset="0"/>
              </a:rPr>
              <a:t>tempor</a:t>
            </a:r>
            <a:r>
              <a:rPr lang="en-US" sz="1400" b="1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b="1" dirty="0" err="1">
                <a:latin typeface="Roboto Slab" pitchFamily="2" charset="0"/>
                <a:ea typeface="Roboto Slab" pitchFamily="2" charset="0"/>
              </a:rPr>
              <a:t>incididunt</a:t>
            </a:r>
            <a:r>
              <a:rPr lang="en-US" sz="1400" b="1" dirty="0">
                <a:latin typeface="Roboto Slab" pitchFamily="2" charset="0"/>
                <a:ea typeface="Roboto Slab" pitchFamily="2" charset="0"/>
              </a:rPr>
              <a:t> 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3506061-CAD9-48AB-B091-5F3E92132DBD}"/>
              </a:ext>
            </a:extLst>
          </p:cNvPr>
          <p:cNvCxnSpPr>
            <a:cxnSpLocks/>
          </p:cNvCxnSpPr>
          <p:nvPr/>
        </p:nvCxnSpPr>
        <p:spPr>
          <a:xfrm>
            <a:off x="1038183" y="1883714"/>
            <a:ext cx="488846" cy="0"/>
          </a:xfrm>
          <a:prstGeom prst="line">
            <a:avLst/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BD689D49-E5EA-4093-8FAA-DDF4C7C0AD94}"/>
              </a:ext>
            </a:extLst>
          </p:cNvPr>
          <p:cNvSpPr txBox="1"/>
          <p:nvPr/>
        </p:nvSpPr>
        <p:spPr>
          <a:xfrm>
            <a:off x="1206486" y="4562593"/>
            <a:ext cx="13643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Baloo 2" panose="03080502040302020200" pitchFamily="66" charset="0"/>
              </a:rPr>
              <a:t>75%</a:t>
            </a:r>
            <a:endParaRPr lang="en-US" sz="2800" b="1">
              <a:solidFill>
                <a:schemeClr val="bg1"/>
              </a:solidFill>
              <a:latin typeface="Roboto Slab Medium" pitchFamily="2" charset="0"/>
              <a:ea typeface="Roboto Slab Medium" pitchFamily="2" charset="0"/>
              <a:cs typeface="Baloo 2" panose="03080502040302020200" pitchFamily="66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D7F45B3-69B1-44D5-A74B-78E66F8A17B7}"/>
              </a:ext>
            </a:extLst>
          </p:cNvPr>
          <p:cNvSpPr txBox="1"/>
          <p:nvPr/>
        </p:nvSpPr>
        <p:spPr>
          <a:xfrm>
            <a:off x="1206486" y="5004777"/>
            <a:ext cx="1678902" cy="279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Photos Activities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630A237-C6B9-43BF-A5AD-4080987D8D39}"/>
              </a:ext>
            </a:extLst>
          </p:cNvPr>
          <p:cNvSpPr txBox="1"/>
          <p:nvPr/>
        </p:nvSpPr>
        <p:spPr>
          <a:xfrm>
            <a:off x="1206486" y="5292126"/>
            <a:ext cx="1678902" cy="5719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consectetur</a:t>
            </a:r>
            <a:r>
              <a:rPr lang="en-US" sz="110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7605FC0E-828C-8F41-A575-C9153EA098F3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AF83154-5F57-E54B-A7E4-AB32AEA2F59A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175AD68-2481-C043-96C2-E0F50C2CEB4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5675C29F-0CEF-284B-88DB-2B60A42785F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140823613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>
            <a:extLst>
              <a:ext uri="{FF2B5EF4-FFF2-40B4-BE49-F238E27FC236}">
                <a16:creationId xmlns:a16="http://schemas.microsoft.com/office/drawing/2014/main" id="{BFEBA2DE-1D1A-4105-B84E-857B565D3035}"/>
              </a:ext>
            </a:extLst>
          </p:cNvPr>
          <p:cNvGrpSpPr/>
          <p:nvPr/>
        </p:nvGrpSpPr>
        <p:grpSpPr>
          <a:xfrm>
            <a:off x="5182425" y="1708613"/>
            <a:ext cx="2857705" cy="3654958"/>
            <a:chOff x="5165949" y="1327393"/>
            <a:chExt cx="2857705" cy="3654958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B9DE67F-6A6D-4DC7-9E7D-E8D017191B5E}"/>
                </a:ext>
              </a:extLst>
            </p:cNvPr>
            <p:cNvSpPr txBox="1"/>
            <p:nvPr/>
          </p:nvSpPr>
          <p:spPr>
            <a:xfrm>
              <a:off x="5165949" y="1327393"/>
              <a:ext cx="267811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>
                  <a:latin typeface="Roboto Slab Medium" pitchFamily="2" charset="0"/>
                  <a:ea typeface="Roboto Slab Medium" pitchFamily="2" charset="0"/>
                  <a:cs typeface="Baloo 2" panose="03080502040302020200" pitchFamily="66" charset="0"/>
                </a:rPr>
                <a:t>Gallery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FEBD8D8-AAA9-4795-8453-23D4B1795809}"/>
                </a:ext>
              </a:extLst>
            </p:cNvPr>
            <p:cNvSpPr txBox="1"/>
            <p:nvPr/>
          </p:nvSpPr>
          <p:spPr>
            <a:xfrm>
              <a:off x="5190014" y="3648653"/>
              <a:ext cx="2833640" cy="13336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Lorem ipsum dolor sit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amet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,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consectetuni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adipiscing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elit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, sed do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eiusmod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temporme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incididunt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ut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labore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 et dolore magna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aliqu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 Ut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enim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 ad minim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veniam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,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quis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nostrude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 exercitation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ullamco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laboris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 nisi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utmes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 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48E1F33-E92B-4F27-861E-CBF8E0C2183C}"/>
                </a:ext>
              </a:extLst>
            </p:cNvPr>
            <p:cNvSpPr txBox="1"/>
            <p:nvPr/>
          </p:nvSpPr>
          <p:spPr>
            <a:xfrm>
              <a:off x="5190013" y="2424620"/>
              <a:ext cx="2366207" cy="11061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400" dirty="0">
                  <a:latin typeface="Roboto Slab" pitchFamily="2" charset="0"/>
                  <a:ea typeface="Roboto Slab" pitchFamily="2" charset="0"/>
                </a:rPr>
                <a:t>Lorem ipsum dolor sit </a:t>
              </a:r>
              <a:r>
                <a:rPr lang="en-US" sz="1400" dirty="0" err="1">
                  <a:latin typeface="Roboto Slab" pitchFamily="2" charset="0"/>
                  <a:ea typeface="Roboto Slab" pitchFamily="2" charset="0"/>
                </a:rPr>
                <a:t>amet</a:t>
              </a:r>
              <a:r>
                <a:rPr lang="en-US" sz="1400" dirty="0">
                  <a:latin typeface="Roboto Slab" pitchFamily="2" charset="0"/>
                  <a:ea typeface="Roboto Slab" pitchFamily="2" charset="0"/>
                </a:rPr>
                <a:t>, </a:t>
              </a:r>
              <a:r>
                <a:rPr lang="en-US" sz="1400" dirty="0" err="1">
                  <a:latin typeface="Roboto Slab" pitchFamily="2" charset="0"/>
                  <a:ea typeface="Roboto Slab" pitchFamily="2" charset="0"/>
                </a:rPr>
                <a:t>consectetur</a:t>
              </a:r>
              <a:r>
                <a:rPr lang="en-US" sz="1400" dirty="0">
                  <a:latin typeface="Roboto Slab" pitchFamily="2" charset="0"/>
                  <a:ea typeface="Roboto Slab" pitchFamily="2" charset="0"/>
                </a:rPr>
                <a:t> </a:t>
              </a:r>
              <a:r>
                <a:rPr lang="en-US" sz="1400" dirty="0" err="1">
                  <a:latin typeface="Roboto Slab" pitchFamily="2" charset="0"/>
                  <a:ea typeface="Roboto Slab" pitchFamily="2" charset="0"/>
                </a:rPr>
                <a:t>adipiscing</a:t>
              </a:r>
              <a:r>
                <a:rPr lang="en-US" sz="1400" dirty="0">
                  <a:latin typeface="Roboto Slab" pitchFamily="2" charset="0"/>
                  <a:ea typeface="Roboto Slab" pitchFamily="2" charset="0"/>
                </a:rPr>
                <a:t> </a:t>
              </a:r>
              <a:r>
                <a:rPr lang="en-US" sz="1400" dirty="0" err="1">
                  <a:latin typeface="Roboto Slab" pitchFamily="2" charset="0"/>
                  <a:ea typeface="Roboto Slab" pitchFamily="2" charset="0"/>
                </a:rPr>
                <a:t>elit</a:t>
              </a:r>
              <a:r>
                <a:rPr lang="en-US" sz="1400" dirty="0">
                  <a:latin typeface="Roboto Slab" pitchFamily="2" charset="0"/>
                  <a:ea typeface="Roboto Slab" pitchFamily="2" charset="0"/>
                </a:rPr>
                <a:t>, </a:t>
              </a:r>
              <a:r>
                <a:rPr lang="en-US" sz="1400" b="1" dirty="0">
                  <a:latin typeface="Roboto Slab" pitchFamily="2" charset="0"/>
                  <a:ea typeface="Roboto Slab" pitchFamily="2" charset="0"/>
                </a:rPr>
                <a:t>sed do </a:t>
              </a:r>
              <a:r>
                <a:rPr lang="en-US" sz="1400" b="1" dirty="0" err="1">
                  <a:latin typeface="Roboto Slab" pitchFamily="2" charset="0"/>
                  <a:ea typeface="Roboto Slab" pitchFamily="2" charset="0"/>
                </a:rPr>
                <a:t>eiusmod</a:t>
              </a:r>
              <a:r>
                <a:rPr lang="en-US" sz="1400" b="1" dirty="0">
                  <a:latin typeface="Roboto Slab" pitchFamily="2" charset="0"/>
                  <a:ea typeface="Roboto Slab" pitchFamily="2" charset="0"/>
                </a:rPr>
                <a:t> </a:t>
              </a:r>
              <a:r>
                <a:rPr lang="en-US" sz="1400" b="1" dirty="0" err="1">
                  <a:latin typeface="Roboto Slab" pitchFamily="2" charset="0"/>
                  <a:ea typeface="Roboto Slab" pitchFamily="2" charset="0"/>
                </a:rPr>
                <a:t>tempor</a:t>
              </a:r>
              <a:endParaRPr lang="en-US" sz="1400" b="1" dirty="0">
                <a:latin typeface="Roboto Slab" pitchFamily="2" charset="0"/>
                <a:ea typeface="Roboto Slab" pitchFamily="2" charset="0"/>
              </a:endParaRP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0CC5F022-6144-4CD2-9548-C10D897B3799}"/>
                </a:ext>
              </a:extLst>
            </p:cNvPr>
            <p:cNvCxnSpPr>
              <a:cxnSpLocks/>
            </p:cNvCxnSpPr>
            <p:nvPr/>
          </p:nvCxnSpPr>
          <p:spPr>
            <a:xfrm>
              <a:off x="5304314" y="2132044"/>
              <a:ext cx="488846" cy="0"/>
            </a:xfrm>
            <a:prstGeom prst="line">
              <a:avLst/>
            </a:prstGeom>
            <a:ln w="381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746A333-5888-9841-9B3E-045AF6F683D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7ED8650-90D1-0B4E-AD33-150AED81E08B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59C5BA5-F200-CB4A-A336-2730E7BCEB79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350FD75-9A68-1F4A-9308-BEC32A964407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</p:spTree>
    <p:extLst>
      <p:ext uri="{BB962C8B-B14F-4D97-AF65-F5344CB8AC3E}">
        <p14:creationId xmlns:p14="http://schemas.microsoft.com/office/powerpoint/2010/main" val="116021132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3B0B5F9-C08D-F843-8B10-8170DC4D981A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2DFD980-A9A3-7D4E-83F8-D0EE505C0637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A5F1EFE-A71F-4375-9FFA-DBE00660007E}"/>
              </a:ext>
            </a:extLst>
          </p:cNvPr>
          <p:cNvSpPr txBox="1"/>
          <p:nvPr/>
        </p:nvSpPr>
        <p:spPr>
          <a:xfrm>
            <a:off x="7337619" y="1245487"/>
            <a:ext cx="19423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>
                <a:latin typeface="Roboto Slab Medium" pitchFamily="2" charset="0"/>
                <a:ea typeface="Roboto Slab Medium" pitchFamily="2" charset="0"/>
                <a:cs typeface="Baloo 2" panose="03080502040302020200" pitchFamily="66" charset="0"/>
              </a:rPr>
              <a:t>Gallery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60F6AF6-6D6A-4307-A928-AF62877A053D}"/>
              </a:ext>
            </a:extLst>
          </p:cNvPr>
          <p:cNvCxnSpPr>
            <a:cxnSpLocks/>
          </p:cNvCxnSpPr>
          <p:nvPr/>
        </p:nvCxnSpPr>
        <p:spPr>
          <a:xfrm>
            <a:off x="9280263" y="1616780"/>
            <a:ext cx="1272142" cy="0"/>
          </a:xfrm>
          <a:prstGeom prst="line">
            <a:avLst/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5D69851B-57BA-44B8-B755-FDFCB01649B2}"/>
              </a:ext>
            </a:extLst>
          </p:cNvPr>
          <p:cNvSpPr txBox="1"/>
          <p:nvPr/>
        </p:nvSpPr>
        <p:spPr>
          <a:xfrm>
            <a:off x="7516218" y="4532731"/>
            <a:ext cx="3528089" cy="10797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et dolore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aliqua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. Ut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ad minim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veniam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quis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nostrud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exercitation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ullamco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laboris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nisi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aliquip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A410C7A-1797-4B23-95E6-5FA99540F01C}"/>
              </a:ext>
            </a:extLst>
          </p:cNvPr>
          <p:cNvSpPr txBox="1"/>
          <p:nvPr/>
        </p:nvSpPr>
        <p:spPr>
          <a:xfrm>
            <a:off x="8651961" y="2625436"/>
            <a:ext cx="2678112" cy="955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6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600" dirty="0">
                <a:latin typeface="Roboto Slab" pitchFamily="2" charset="0"/>
                <a:ea typeface="Roboto Slab" pitchFamily="2" charset="0"/>
              </a:rPr>
              <a:t>, </a:t>
            </a:r>
            <a:r>
              <a:rPr lang="en-US" sz="1600" dirty="0" err="1">
                <a:latin typeface="Roboto Slab" pitchFamily="2" charset="0"/>
                <a:ea typeface="Roboto Slab" pitchFamily="2" charset="0"/>
              </a:rPr>
              <a:t>consectetur</a:t>
            </a:r>
            <a:r>
              <a:rPr lang="en-US" sz="16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600" b="1" dirty="0" err="1">
                <a:latin typeface="Roboto Slab" pitchFamily="2" charset="0"/>
                <a:ea typeface="Roboto Slab" pitchFamily="2" charset="0"/>
              </a:rPr>
              <a:t>adipiscing</a:t>
            </a:r>
            <a:r>
              <a:rPr lang="en-US" sz="1600" b="1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600" b="1" dirty="0" err="1">
                <a:latin typeface="Roboto Slab" pitchFamily="2" charset="0"/>
                <a:ea typeface="Roboto Slab" pitchFamily="2" charset="0"/>
              </a:rPr>
              <a:t>elit</a:t>
            </a:r>
            <a:r>
              <a:rPr lang="en-US" sz="1600" b="1" dirty="0">
                <a:latin typeface="Roboto Slab" pitchFamily="2" charset="0"/>
                <a:ea typeface="Roboto Slab" pitchFamily="2" charset="0"/>
              </a:rPr>
              <a:t> sed do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AABCA00-F084-4217-B6AE-BAE1F2F235B6}"/>
              </a:ext>
            </a:extLst>
          </p:cNvPr>
          <p:cNvSpPr/>
          <p:nvPr/>
        </p:nvSpPr>
        <p:spPr>
          <a:xfrm flipH="1">
            <a:off x="6433888" y="2196334"/>
            <a:ext cx="1942306" cy="181365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FFCDA5C-589E-4D31-A172-50DC6847BA0F}"/>
              </a:ext>
            </a:extLst>
          </p:cNvPr>
          <p:cNvSpPr txBox="1"/>
          <p:nvPr/>
        </p:nvSpPr>
        <p:spPr>
          <a:xfrm>
            <a:off x="6584686" y="2406735"/>
            <a:ext cx="13643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Baloo 2" panose="03080502040302020200" pitchFamily="66" charset="0"/>
              </a:rPr>
              <a:t>75%</a:t>
            </a:r>
            <a:endParaRPr lang="en-US" sz="2800" b="1">
              <a:solidFill>
                <a:schemeClr val="bg1"/>
              </a:solidFill>
              <a:latin typeface="Roboto Slab Medium" pitchFamily="2" charset="0"/>
              <a:ea typeface="Roboto Slab Medium" pitchFamily="2" charset="0"/>
              <a:cs typeface="Baloo 2" panose="03080502040302020200" pitchFamily="66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AFE4BB8-7DDE-4697-A7FD-A36BF1076E1E}"/>
              </a:ext>
            </a:extLst>
          </p:cNvPr>
          <p:cNvSpPr txBox="1"/>
          <p:nvPr/>
        </p:nvSpPr>
        <p:spPr>
          <a:xfrm>
            <a:off x="6584686" y="2848919"/>
            <a:ext cx="1678902" cy="279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Photos Activities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0CAEBCC-D0CD-450D-A5BF-7E28A2EE3FF2}"/>
              </a:ext>
            </a:extLst>
          </p:cNvPr>
          <p:cNvSpPr txBox="1"/>
          <p:nvPr/>
        </p:nvSpPr>
        <p:spPr>
          <a:xfrm>
            <a:off x="6584686" y="3136268"/>
            <a:ext cx="1678902" cy="5719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consectetur</a:t>
            </a:r>
            <a:r>
              <a:rPr lang="en-US" sz="110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FE32963-AB0E-FA41-8446-B71478472F2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A6982AD-385A-F549-A647-A3B8732B43E4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66EC265D-CAA0-7E4E-A5F9-B33EA4BC731E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6E2AE9BB-6E42-3041-8404-E54B7D366C4E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/>
      </p:sp>
    </p:spTree>
    <p:extLst>
      <p:ext uri="{BB962C8B-B14F-4D97-AF65-F5344CB8AC3E}">
        <p14:creationId xmlns:p14="http://schemas.microsoft.com/office/powerpoint/2010/main" val="16815463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F87E2DE-F189-D642-8319-EF840C15F112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FE768B3-3944-954C-85FA-9901EC502631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C96EFDA-CFE1-43E9-A9BF-C2F8B1BD146D}"/>
              </a:ext>
            </a:extLst>
          </p:cNvPr>
          <p:cNvSpPr txBox="1"/>
          <p:nvPr/>
        </p:nvSpPr>
        <p:spPr>
          <a:xfrm>
            <a:off x="879071" y="1468975"/>
            <a:ext cx="21850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>
                <a:latin typeface="Roboto Slab Medium" pitchFamily="2" charset="0"/>
                <a:ea typeface="Roboto Slab Medium" pitchFamily="2" charset="0"/>
                <a:cs typeface="Baloo 2" panose="03080502040302020200" pitchFamily="66" charset="0"/>
              </a:rPr>
              <a:t>Gallery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A4FB09F-A6C2-4E77-8B74-2F3ED8B1DE35}"/>
              </a:ext>
            </a:extLst>
          </p:cNvPr>
          <p:cNvSpPr txBox="1"/>
          <p:nvPr/>
        </p:nvSpPr>
        <p:spPr>
          <a:xfrm>
            <a:off x="927199" y="2401937"/>
            <a:ext cx="2887663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,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consectetur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b="1" dirty="0" err="1">
                <a:latin typeface="Roboto Slab" pitchFamily="2" charset="0"/>
                <a:ea typeface="Roboto Slab" pitchFamily="2" charset="0"/>
              </a:rPr>
              <a:t>adipiscing</a:t>
            </a:r>
            <a:r>
              <a:rPr lang="en-US" sz="1400" b="1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b="1" dirty="0" err="1">
                <a:latin typeface="Roboto Slab" pitchFamily="2" charset="0"/>
                <a:ea typeface="Roboto Slab" pitchFamily="2" charset="0"/>
              </a:rPr>
              <a:t>elit</a:t>
            </a:r>
            <a:endParaRPr lang="en-US" sz="1400" b="1" dirty="0">
              <a:latin typeface="Roboto Slab" pitchFamily="2" charset="0"/>
              <a:ea typeface="Roboto Slab" pitchFamily="2" charset="0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F081540-9616-4D3B-B4A8-146BE5360195}"/>
              </a:ext>
            </a:extLst>
          </p:cNvPr>
          <p:cNvCxnSpPr>
            <a:cxnSpLocks/>
          </p:cNvCxnSpPr>
          <p:nvPr/>
        </p:nvCxnSpPr>
        <p:spPr>
          <a:xfrm>
            <a:off x="1026079" y="2240573"/>
            <a:ext cx="488846" cy="0"/>
          </a:xfrm>
          <a:prstGeom prst="line">
            <a:avLst/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>
            <a:extLst>
              <a:ext uri="{FF2B5EF4-FFF2-40B4-BE49-F238E27FC236}">
                <a16:creationId xmlns:a16="http://schemas.microsoft.com/office/drawing/2014/main" id="{80BE193B-3C4B-4284-9839-63228291CF25}"/>
              </a:ext>
            </a:extLst>
          </p:cNvPr>
          <p:cNvSpPr/>
          <p:nvPr/>
        </p:nvSpPr>
        <p:spPr>
          <a:xfrm flipH="1">
            <a:off x="8200617" y="3225800"/>
            <a:ext cx="3369083" cy="36322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640F23B-CE95-4751-8710-E127302AA5FD}"/>
              </a:ext>
            </a:extLst>
          </p:cNvPr>
          <p:cNvSpPr txBox="1"/>
          <p:nvPr/>
        </p:nvSpPr>
        <p:spPr>
          <a:xfrm>
            <a:off x="8890694" y="4846354"/>
            <a:ext cx="2178249" cy="10797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Lorem ipsum dolor sit </a:t>
            </a:r>
            <a:r>
              <a:rPr lang="en-US" sz="1100" dirty="0" err="1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amet</a:t>
            </a:r>
            <a:r>
              <a:rPr lang="en-US" sz="110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, </a:t>
            </a:r>
            <a:r>
              <a:rPr lang="en-US" sz="1100" dirty="0" err="1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consectetur</a:t>
            </a:r>
            <a:r>
              <a:rPr lang="en-US" sz="110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adipiscing</a:t>
            </a:r>
            <a:r>
              <a:rPr lang="en-US" sz="110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elit</a:t>
            </a:r>
            <a:r>
              <a:rPr lang="en-US" sz="110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, sed do </a:t>
            </a:r>
            <a:r>
              <a:rPr lang="en-US" sz="1100" dirty="0" err="1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eiusmod</a:t>
            </a:r>
            <a:r>
              <a:rPr lang="en-US" sz="110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tempor</a:t>
            </a:r>
            <a:r>
              <a:rPr lang="en-US" sz="110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incididunt</a:t>
            </a:r>
            <a:r>
              <a:rPr lang="en-US" sz="110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ut</a:t>
            </a:r>
            <a:r>
              <a:rPr lang="en-US" sz="110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labore</a:t>
            </a:r>
            <a:r>
              <a:rPr lang="en-US" sz="110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 et dolore magna </a:t>
            </a:r>
            <a:r>
              <a:rPr lang="en-US" sz="1100" dirty="0" err="1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aliqua</a:t>
            </a:r>
            <a:r>
              <a:rPr lang="en-US" sz="110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.</a:t>
            </a:r>
          </a:p>
        </p:txBody>
      </p:sp>
      <p:grpSp>
        <p:nvGrpSpPr>
          <p:cNvPr id="27657" name="Group 27656">
            <a:extLst>
              <a:ext uri="{FF2B5EF4-FFF2-40B4-BE49-F238E27FC236}">
                <a16:creationId xmlns:a16="http://schemas.microsoft.com/office/drawing/2014/main" id="{535BCCA0-2A6B-4058-B21F-EED81372F284}"/>
              </a:ext>
            </a:extLst>
          </p:cNvPr>
          <p:cNvGrpSpPr/>
          <p:nvPr/>
        </p:nvGrpSpPr>
        <p:grpSpPr>
          <a:xfrm>
            <a:off x="8857742" y="3855754"/>
            <a:ext cx="1561990" cy="821989"/>
            <a:chOff x="9094066" y="4066976"/>
            <a:chExt cx="1561990" cy="821989"/>
          </a:xfrm>
        </p:grpSpPr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1E8BE97C-4BE3-4A36-8F66-EB6A608C15DD}"/>
                </a:ext>
              </a:extLst>
            </p:cNvPr>
            <p:cNvSpPr txBox="1"/>
            <p:nvPr/>
          </p:nvSpPr>
          <p:spPr>
            <a:xfrm>
              <a:off x="9094066" y="4066976"/>
              <a:ext cx="124274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Roboto Slab" pitchFamily="2" charset="0"/>
                  <a:ea typeface="Roboto Slab" pitchFamily="2" charset="0"/>
                  <a:cs typeface="Baloo 2" panose="03080502040302020200" pitchFamily="66" charset="0"/>
                </a:rPr>
                <a:t>N</a:t>
              </a:r>
              <a:r>
                <a:rPr lang="en-US" sz="3200" b="1" baseline="3000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Roboto Slab" pitchFamily="2" charset="0"/>
                  <a:ea typeface="Roboto Slab" pitchFamily="2" charset="0"/>
                  <a:cs typeface="Baloo 2" panose="03080502040302020200" pitchFamily="66" charset="0"/>
                </a:rPr>
                <a:t>o</a:t>
              </a:r>
              <a:r>
                <a:rPr lang="en-US" sz="3200" b="1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Roboto Slab" pitchFamily="2" charset="0"/>
                  <a:ea typeface="Roboto Slab" pitchFamily="2" charset="0"/>
                  <a:cs typeface="Baloo 2" panose="03080502040302020200" pitchFamily="66" charset="0"/>
                </a:rPr>
                <a:t>01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664A96C7-5B5D-42EC-B352-E37245FC84DC}"/>
                </a:ext>
              </a:extLst>
            </p:cNvPr>
            <p:cNvSpPr txBox="1"/>
            <p:nvPr/>
          </p:nvSpPr>
          <p:spPr>
            <a:xfrm>
              <a:off x="9127018" y="4558425"/>
              <a:ext cx="1529038" cy="3305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400">
                  <a:solidFill>
                    <a:schemeClr val="bg1"/>
                  </a:solidFill>
                  <a:latin typeface="Roboto Slab Medium" pitchFamily="2" charset="0"/>
                  <a:ea typeface="Roboto Slab Medium" pitchFamily="2" charset="0"/>
                </a:rPr>
                <a:t>Your title here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DE93942-D9C6-2440-9399-2B3FEFCA86FA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2B8DE0E-C85A-1040-B337-01330176E92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</p:spTree>
    <p:extLst>
      <p:ext uri="{BB962C8B-B14F-4D97-AF65-F5344CB8AC3E}">
        <p14:creationId xmlns:p14="http://schemas.microsoft.com/office/powerpoint/2010/main" val="278561986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4AB6715-B237-0C4A-B5E4-03E9F1529F9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2C0B5A4-55BE-4CE3-B60C-5047FBCBCBA3}"/>
              </a:ext>
            </a:extLst>
          </p:cNvPr>
          <p:cNvSpPr txBox="1"/>
          <p:nvPr/>
        </p:nvSpPr>
        <p:spPr>
          <a:xfrm>
            <a:off x="888325" y="1612896"/>
            <a:ext cx="472252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>
                <a:latin typeface="Roboto Slab" pitchFamily="2" charset="0"/>
                <a:ea typeface="Roboto Slab" pitchFamily="2" charset="0"/>
                <a:cs typeface="Poppins" panose="00000500000000000000" pitchFamily="2" charset="0"/>
              </a:rPr>
              <a:t>Contact </a:t>
            </a:r>
            <a:r>
              <a:rPr lang="en-US" sz="4000">
                <a:latin typeface="Roboto Slab Medium" pitchFamily="2" charset="0"/>
                <a:ea typeface="Roboto Slab Medium" pitchFamily="2" charset="0"/>
                <a:cs typeface="Poppins" panose="00000500000000000000" pitchFamily="2" charset="0"/>
              </a:rPr>
              <a:t>Us </a:t>
            </a:r>
            <a:r>
              <a:rPr lang="en-US" sz="4000">
                <a:latin typeface="Roboto Slab Medium" pitchFamily="2" charset="0"/>
                <a:ea typeface="Roboto Slab Medium" pitchFamily="2" charset="0"/>
                <a:cs typeface="Poppins SemiBold" panose="00000700000000000000" pitchFamily="2" charset="0"/>
              </a:rPr>
              <a:t>Today Educationaly 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ADA1364-6D7D-4E6A-A1A0-84F03799E114}"/>
              </a:ext>
            </a:extLst>
          </p:cNvPr>
          <p:cNvGrpSpPr/>
          <p:nvPr/>
        </p:nvGrpSpPr>
        <p:grpSpPr>
          <a:xfrm>
            <a:off x="926139" y="3761083"/>
            <a:ext cx="7542486" cy="1403044"/>
            <a:chOff x="1101786" y="4224336"/>
            <a:chExt cx="7542486" cy="1403044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DF9374C-DA4E-473E-A903-A4FED0CE0BCF}"/>
                </a:ext>
              </a:extLst>
            </p:cNvPr>
            <p:cNvSpPr/>
            <p:nvPr/>
          </p:nvSpPr>
          <p:spPr>
            <a:xfrm>
              <a:off x="6096000" y="4224336"/>
              <a:ext cx="2369623" cy="1403044"/>
            </a:xfrm>
            <a:custGeom>
              <a:avLst/>
              <a:gdLst>
                <a:gd name="connsiteX0" fmla="*/ 0 w 2507742"/>
                <a:gd name="connsiteY0" fmla="*/ 0 h 2677849"/>
                <a:gd name="connsiteX1" fmla="*/ 2507742 w 2507742"/>
                <a:gd name="connsiteY1" fmla="*/ 0 h 2677849"/>
                <a:gd name="connsiteX2" fmla="*/ 2507742 w 2507742"/>
                <a:gd name="connsiteY2" fmla="*/ 2677849 h 2677849"/>
                <a:gd name="connsiteX3" fmla="*/ 0 w 2507742"/>
                <a:gd name="connsiteY3" fmla="*/ 2677849 h 2677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07742" h="2677849">
                  <a:moveTo>
                    <a:pt x="0" y="0"/>
                  </a:moveTo>
                  <a:lnTo>
                    <a:pt x="2507742" y="0"/>
                  </a:lnTo>
                  <a:lnTo>
                    <a:pt x="2507742" y="2677849"/>
                  </a:lnTo>
                  <a:lnTo>
                    <a:pt x="0" y="26778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76200" dir="2700000" algn="tl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8B7C87B0-9CFA-49A9-98F3-D5F67673A4C3}"/>
                </a:ext>
              </a:extLst>
            </p:cNvPr>
            <p:cNvSpPr txBox="1"/>
            <p:nvPr/>
          </p:nvSpPr>
          <p:spPr>
            <a:xfrm>
              <a:off x="1101786" y="4332951"/>
              <a:ext cx="197736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>
                  <a:latin typeface="Roboto Slab" pitchFamily="2" charset="0"/>
                  <a:ea typeface="Roboto Slab" pitchFamily="2" charset="0"/>
                  <a:cs typeface="Poppins Medium" panose="00000600000000000000" pitchFamily="2" charset="0"/>
                </a:rPr>
                <a:t>We Offer 24/7 Customer Support!</a:t>
              </a:r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26C7325D-B724-4F02-8974-F4698C5E20A5}"/>
                </a:ext>
              </a:extLst>
            </p:cNvPr>
            <p:cNvGrpSpPr/>
            <p:nvPr/>
          </p:nvGrpSpPr>
          <p:grpSpPr>
            <a:xfrm>
              <a:off x="1246377" y="5367680"/>
              <a:ext cx="1190458" cy="172650"/>
              <a:chOff x="9255440" y="5657170"/>
              <a:chExt cx="1818527" cy="263738"/>
            </a:xfrm>
            <a:solidFill>
              <a:schemeClr val="accent4"/>
            </a:solidFill>
          </p:grpSpPr>
          <p:sp>
            <p:nvSpPr>
              <p:cNvPr id="11" name="Freeform 11">
                <a:extLst>
                  <a:ext uri="{FF2B5EF4-FFF2-40B4-BE49-F238E27FC236}">
                    <a16:creationId xmlns:a16="http://schemas.microsoft.com/office/drawing/2014/main" id="{B3F55B5A-72C4-4680-92BD-B09449D96C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782109" y="5661881"/>
                <a:ext cx="254316" cy="254317"/>
              </a:xfrm>
              <a:custGeom>
                <a:avLst/>
                <a:gdLst>
                  <a:gd name="T0" fmla="*/ 530 w 609"/>
                  <a:gd name="T1" fmla="*/ 608 h 609"/>
                  <a:gd name="T2" fmla="*/ 530 w 609"/>
                  <a:gd name="T3" fmla="*/ 608 h 609"/>
                  <a:gd name="T4" fmla="*/ 78 w 609"/>
                  <a:gd name="T5" fmla="*/ 608 h 609"/>
                  <a:gd name="T6" fmla="*/ 0 w 609"/>
                  <a:gd name="T7" fmla="*/ 530 h 609"/>
                  <a:gd name="T8" fmla="*/ 0 w 609"/>
                  <a:gd name="T9" fmla="*/ 78 h 609"/>
                  <a:gd name="T10" fmla="*/ 78 w 609"/>
                  <a:gd name="T11" fmla="*/ 0 h 609"/>
                  <a:gd name="T12" fmla="*/ 530 w 609"/>
                  <a:gd name="T13" fmla="*/ 0 h 609"/>
                  <a:gd name="T14" fmla="*/ 608 w 609"/>
                  <a:gd name="T15" fmla="*/ 78 h 609"/>
                  <a:gd name="T16" fmla="*/ 608 w 609"/>
                  <a:gd name="T17" fmla="*/ 530 h 609"/>
                  <a:gd name="T18" fmla="*/ 530 w 609"/>
                  <a:gd name="T19" fmla="*/ 608 h 609"/>
                  <a:gd name="T20" fmla="*/ 304 w 609"/>
                  <a:gd name="T21" fmla="*/ 184 h 609"/>
                  <a:gd name="T22" fmla="*/ 304 w 609"/>
                  <a:gd name="T23" fmla="*/ 184 h 609"/>
                  <a:gd name="T24" fmla="*/ 198 w 609"/>
                  <a:gd name="T25" fmla="*/ 254 h 609"/>
                  <a:gd name="T26" fmla="*/ 198 w 609"/>
                  <a:gd name="T27" fmla="*/ 254 h 609"/>
                  <a:gd name="T28" fmla="*/ 198 w 609"/>
                  <a:gd name="T29" fmla="*/ 254 h 609"/>
                  <a:gd name="T30" fmla="*/ 191 w 609"/>
                  <a:gd name="T31" fmla="*/ 261 h 609"/>
                  <a:gd name="T32" fmla="*/ 191 w 609"/>
                  <a:gd name="T33" fmla="*/ 269 h 609"/>
                  <a:gd name="T34" fmla="*/ 191 w 609"/>
                  <a:gd name="T35" fmla="*/ 276 h 609"/>
                  <a:gd name="T36" fmla="*/ 191 w 609"/>
                  <a:gd name="T37" fmla="*/ 283 h 609"/>
                  <a:gd name="T38" fmla="*/ 191 w 609"/>
                  <a:gd name="T39" fmla="*/ 290 h 609"/>
                  <a:gd name="T40" fmla="*/ 191 w 609"/>
                  <a:gd name="T41" fmla="*/ 290 h 609"/>
                  <a:gd name="T42" fmla="*/ 184 w 609"/>
                  <a:gd name="T43" fmla="*/ 304 h 609"/>
                  <a:gd name="T44" fmla="*/ 304 w 609"/>
                  <a:gd name="T45" fmla="*/ 424 h 609"/>
                  <a:gd name="T46" fmla="*/ 424 w 609"/>
                  <a:gd name="T47" fmla="*/ 304 h 609"/>
                  <a:gd name="T48" fmla="*/ 417 w 609"/>
                  <a:gd name="T49" fmla="*/ 290 h 609"/>
                  <a:gd name="T50" fmla="*/ 417 w 609"/>
                  <a:gd name="T51" fmla="*/ 290 h 609"/>
                  <a:gd name="T52" fmla="*/ 417 w 609"/>
                  <a:gd name="T53" fmla="*/ 283 h 609"/>
                  <a:gd name="T54" fmla="*/ 417 w 609"/>
                  <a:gd name="T55" fmla="*/ 276 h 609"/>
                  <a:gd name="T56" fmla="*/ 417 w 609"/>
                  <a:gd name="T57" fmla="*/ 269 h 609"/>
                  <a:gd name="T58" fmla="*/ 417 w 609"/>
                  <a:gd name="T59" fmla="*/ 261 h 609"/>
                  <a:gd name="T60" fmla="*/ 410 w 609"/>
                  <a:gd name="T61" fmla="*/ 254 h 609"/>
                  <a:gd name="T62" fmla="*/ 410 w 609"/>
                  <a:gd name="T63" fmla="*/ 254 h 609"/>
                  <a:gd name="T64" fmla="*/ 410 w 609"/>
                  <a:gd name="T65" fmla="*/ 254 h 609"/>
                  <a:gd name="T66" fmla="*/ 304 w 609"/>
                  <a:gd name="T67" fmla="*/ 184 h 609"/>
                  <a:gd name="T68" fmla="*/ 537 w 609"/>
                  <a:gd name="T69" fmla="*/ 99 h 609"/>
                  <a:gd name="T70" fmla="*/ 537 w 609"/>
                  <a:gd name="T71" fmla="*/ 99 h 609"/>
                  <a:gd name="T72" fmla="*/ 509 w 609"/>
                  <a:gd name="T73" fmla="*/ 71 h 609"/>
                  <a:gd name="T74" fmla="*/ 445 w 609"/>
                  <a:gd name="T75" fmla="*/ 71 h 609"/>
                  <a:gd name="T76" fmla="*/ 417 w 609"/>
                  <a:gd name="T77" fmla="*/ 99 h 609"/>
                  <a:gd name="T78" fmla="*/ 417 w 609"/>
                  <a:gd name="T79" fmla="*/ 162 h 609"/>
                  <a:gd name="T80" fmla="*/ 445 w 609"/>
                  <a:gd name="T81" fmla="*/ 191 h 609"/>
                  <a:gd name="T82" fmla="*/ 509 w 609"/>
                  <a:gd name="T83" fmla="*/ 191 h 609"/>
                  <a:gd name="T84" fmla="*/ 537 w 609"/>
                  <a:gd name="T85" fmla="*/ 162 h 609"/>
                  <a:gd name="T86" fmla="*/ 537 w 609"/>
                  <a:gd name="T87" fmla="*/ 99 h 609"/>
                  <a:gd name="T88" fmla="*/ 537 w 609"/>
                  <a:gd name="T89" fmla="*/ 254 h 609"/>
                  <a:gd name="T90" fmla="*/ 537 w 609"/>
                  <a:gd name="T91" fmla="*/ 254 h 609"/>
                  <a:gd name="T92" fmla="*/ 481 w 609"/>
                  <a:gd name="T93" fmla="*/ 254 h 609"/>
                  <a:gd name="T94" fmla="*/ 488 w 609"/>
                  <a:gd name="T95" fmla="*/ 304 h 609"/>
                  <a:gd name="T96" fmla="*/ 304 w 609"/>
                  <a:gd name="T97" fmla="*/ 488 h 609"/>
                  <a:gd name="T98" fmla="*/ 120 w 609"/>
                  <a:gd name="T99" fmla="*/ 304 h 609"/>
                  <a:gd name="T100" fmla="*/ 127 w 609"/>
                  <a:gd name="T101" fmla="*/ 254 h 609"/>
                  <a:gd name="T102" fmla="*/ 71 w 609"/>
                  <a:gd name="T103" fmla="*/ 254 h 609"/>
                  <a:gd name="T104" fmla="*/ 71 w 609"/>
                  <a:gd name="T105" fmla="*/ 509 h 609"/>
                  <a:gd name="T106" fmla="*/ 99 w 609"/>
                  <a:gd name="T107" fmla="*/ 537 h 609"/>
                  <a:gd name="T108" fmla="*/ 509 w 609"/>
                  <a:gd name="T109" fmla="*/ 537 h 609"/>
                  <a:gd name="T110" fmla="*/ 537 w 609"/>
                  <a:gd name="T111" fmla="*/ 509 h 609"/>
                  <a:gd name="T112" fmla="*/ 537 w 609"/>
                  <a:gd name="T113" fmla="*/ 254 h 6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609" h="609">
                    <a:moveTo>
                      <a:pt x="530" y="608"/>
                    </a:moveTo>
                    <a:lnTo>
                      <a:pt x="530" y="608"/>
                    </a:lnTo>
                    <a:cubicBezTo>
                      <a:pt x="78" y="608"/>
                      <a:pt x="78" y="608"/>
                      <a:pt x="78" y="608"/>
                    </a:cubicBezTo>
                    <a:cubicBezTo>
                      <a:pt x="36" y="608"/>
                      <a:pt x="0" y="572"/>
                      <a:pt x="0" y="530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35"/>
                      <a:pt x="36" y="0"/>
                      <a:pt x="78" y="0"/>
                    </a:cubicBezTo>
                    <a:cubicBezTo>
                      <a:pt x="530" y="0"/>
                      <a:pt x="530" y="0"/>
                      <a:pt x="530" y="0"/>
                    </a:cubicBezTo>
                    <a:cubicBezTo>
                      <a:pt x="573" y="0"/>
                      <a:pt x="608" y="35"/>
                      <a:pt x="608" y="78"/>
                    </a:cubicBezTo>
                    <a:cubicBezTo>
                      <a:pt x="608" y="530"/>
                      <a:pt x="608" y="530"/>
                      <a:pt x="608" y="530"/>
                    </a:cubicBezTo>
                    <a:cubicBezTo>
                      <a:pt x="608" y="572"/>
                      <a:pt x="573" y="608"/>
                      <a:pt x="530" y="608"/>
                    </a:cubicBezTo>
                    <a:close/>
                    <a:moveTo>
                      <a:pt x="304" y="184"/>
                    </a:moveTo>
                    <a:lnTo>
                      <a:pt x="304" y="184"/>
                    </a:lnTo>
                    <a:cubicBezTo>
                      <a:pt x="254" y="184"/>
                      <a:pt x="219" y="212"/>
                      <a:pt x="198" y="254"/>
                    </a:cubicBezTo>
                    <a:lnTo>
                      <a:pt x="198" y="254"/>
                    </a:lnTo>
                    <a:lnTo>
                      <a:pt x="198" y="254"/>
                    </a:lnTo>
                    <a:cubicBezTo>
                      <a:pt x="198" y="261"/>
                      <a:pt x="198" y="261"/>
                      <a:pt x="191" y="261"/>
                    </a:cubicBezTo>
                    <a:lnTo>
                      <a:pt x="191" y="269"/>
                    </a:lnTo>
                    <a:lnTo>
                      <a:pt x="191" y="276"/>
                    </a:lnTo>
                    <a:cubicBezTo>
                      <a:pt x="191" y="276"/>
                      <a:pt x="191" y="276"/>
                      <a:pt x="191" y="283"/>
                    </a:cubicBezTo>
                    <a:cubicBezTo>
                      <a:pt x="191" y="283"/>
                      <a:pt x="191" y="283"/>
                      <a:pt x="191" y="290"/>
                    </a:cubicBezTo>
                    <a:lnTo>
                      <a:pt x="191" y="290"/>
                    </a:lnTo>
                    <a:cubicBezTo>
                      <a:pt x="191" y="297"/>
                      <a:pt x="184" y="297"/>
                      <a:pt x="184" y="304"/>
                    </a:cubicBezTo>
                    <a:cubicBezTo>
                      <a:pt x="184" y="367"/>
                      <a:pt x="240" y="424"/>
                      <a:pt x="304" y="424"/>
                    </a:cubicBezTo>
                    <a:cubicBezTo>
                      <a:pt x="368" y="424"/>
                      <a:pt x="424" y="367"/>
                      <a:pt x="424" y="304"/>
                    </a:cubicBezTo>
                    <a:cubicBezTo>
                      <a:pt x="424" y="297"/>
                      <a:pt x="417" y="297"/>
                      <a:pt x="417" y="290"/>
                    </a:cubicBezTo>
                    <a:lnTo>
                      <a:pt x="417" y="290"/>
                    </a:lnTo>
                    <a:cubicBezTo>
                      <a:pt x="417" y="283"/>
                      <a:pt x="417" y="283"/>
                      <a:pt x="417" y="283"/>
                    </a:cubicBezTo>
                    <a:cubicBezTo>
                      <a:pt x="417" y="276"/>
                      <a:pt x="417" y="276"/>
                      <a:pt x="417" y="276"/>
                    </a:cubicBezTo>
                    <a:lnTo>
                      <a:pt x="417" y="269"/>
                    </a:lnTo>
                    <a:lnTo>
                      <a:pt x="417" y="261"/>
                    </a:lnTo>
                    <a:cubicBezTo>
                      <a:pt x="410" y="261"/>
                      <a:pt x="410" y="261"/>
                      <a:pt x="410" y="254"/>
                    </a:cubicBezTo>
                    <a:lnTo>
                      <a:pt x="410" y="254"/>
                    </a:lnTo>
                    <a:lnTo>
                      <a:pt x="410" y="254"/>
                    </a:lnTo>
                    <a:cubicBezTo>
                      <a:pt x="389" y="212"/>
                      <a:pt x="354" y="184"/>
                      <a:pt x="304" y="184"/>
                    </a:cubicBezTo>
                    <a:close/>
                    <a:moveTo>
                      <a:pt x="537" y="99"/>
                    </a:moveTo>
                    <a:lnTo>
                      <a:pt x="537" y="99"/>
                    </a:lnTo>
                    <a:cubicBezTo>
                      <a:pt x="537" y="85"/>
                      <a:pt x="523" y="71"/>
                      <a:pt x="509" y="71"/>
                    </a:cubicBezTo>
                    <a:cubicBezTo>
                      <a:pt x="445" y="71"/>
                      <a:pt x="445" y="71"/>
                      <a:pt x="445" y="71"/>
                    </a:cubicBezTo>
                    <a:cubicBezTo>
                      <a:pt x="431" y="71"/>
                      <a:pt x="417" y="85"/>
                      <a:pt x="417" y="99"/>
                    </a:cubicBezTo>
                    <a:cubicBezTo>
                      <a:pt x="417" y="162"/>
                      <a:pt x="417" y="162"/>
                      <a:pt x="417" y="162"/>
                    </a:cubicBezTo>
                    <a:cubicBezTo>
                      <a:pt x="417" y="177"/>
                      <a:pt x="431" y="191"/>
                      <a:pt x="445" y="191"/>
                    </a:cubicBezTo>
                    <a:cubicBezTo>
                      <a:pt x="509" y="191"/>
                      <a:pt x="509" y="191"/>
                      <a:pt x="509" y="191"/>
                    </a:cubicBezTo>
                    <a:cubicBezTo>
                      <a:pt x="523" y="191"/>
                      <a:pt x="537" y="177"/>
                      <a:pt x="537" y="162"/>
                    </a:cubicBezTo>
                    <a:lnTo>
                      <a:pt x="537" y="99"/>
                    </a:lnTo>
                    <a:close/>
                    <a:moveTo>
                      <a:pt x="537" y="254"/>
                    </a:moveTo>
                    <a:lnTo>
                      <a:pt x="537" y="254"/>
                    </a:lnTo>
                    <a:cubicBezTo>
                      <a:pt x="481" y="254"/>
                      <a:pt x="481" y="254"/>
                      <a:pt x="481" y="254"/>
                    </a:cubicBezTo>
                    <a:cubicBezTo>
                      <a:pt x="488" y="269"/>
                      <a:pt x="488" y="290"/>
                      <a:pt x="488" y="304"/>
                    </a:cubicBezTo>
                    <a:cubicBezTo>
                      <a:pt x="488" y="403"/>
                      <a:pt x="403" y="488"/>
                      <a:pt x="304" y="488"/>
                    </a:cubicBezTo>
                    <a:cubicBezTo>
                      <a:pt x="205" y="488"/>
                      <a:pt x="120" y="403"/>
                      <a:pt x="120" y="304"/>
                    </a:cubicBezTo>
                    <a:cubicBezTo>
                      <a:pt x="120" y="290"/>
                      <a:pt x="120" y="269"/>
                      <a:pt x="127" y="254"/>
                    </a:cubicBezTo>
                    <a:cubicBezTo>
                      <a:pt x="71" y="254"/>
                      <a:pt x="71" y="254"/>
                      <a:pt x="71" y="254"/>
                    </a:cubicBezTo>
                    <a:cubicBezTo>
                      <a:pt x="71" y="509"/>
                      <a:pt x="71" y="509"/>
                      <a:pt x="71" y="509"/>
                    </a:cubicBezTo>
                    <a:cubicBezTo>
                      <a:pt x="71" y="523"/>
                      <a:pt x="85" y="537"/>
                      <a:pt x="99" y="537"/>
                    </a:cubicBezTo>
                    <a:cubicBezTo>
                      <a:pt x="509" y="537"/>
                      <a:pt x="509" y="537"/>
                      <a:pt x="509" y="537"/>
                    </a:cubicBezTo>
                    <a:cubicBezTo>
                      <a:pt x="523" y="537"/>
                      <a:pt x="537" y="523"/>
                      <a:pt x="537" y="509"/>
                    </a:cubicBezTo>
                    <a:lnTo>
                      <a:pt x="537" y="254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12" name="Freeform 12">
                <a:extLst>
                  <a:ext uri="{FF2B5EF4-FFF2-40B4-BE49-F238E27FC236}">
                    <a16:creationId xmlns:a16="http://schemas.microsoft.com/office/drawing/2014/main" id="{0B12F063-7545-4427-A6B9-E198F2F3BE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97418" y="5680667"/>
                <a:ext cx="265125" cy="216744"/>
              </a:xfrm>
              <a:custGeom>
                <a:avLst/>
                <a:gdLst>
                  <a:gd name="T0" fmla="*/ 410 w 602"/>
                  <a:gd name="T1" fmla="*/ 0 h 496"/>
                  <a:gd name="T2" fmla="*/ 410 w 602"/>
                  <a:gd name="T3" fmla="*/ 0 h 496"/>
                  <a:gd name="T4" fmla="*/ 509 w 602"/>
                  <a:gd name="T5" fmla="*/ 43 h 496"/>
                  <a:gd name="T6" fmla="*/ 572 w 602"/>
                  <a:gd name="T7" fmla="*/ 22 h 496"/>
                  <a:gd name="T8" fmla="*/ 587 w 602"/>
                  <a:gd name="T9" fmla="*/ 15 h 496"/>
                  <a:gd name="T10" fmla="*/ 544 w 602"/>
                  <a:gd name="T11" fmla="*/ 71 h 496"/>
                  <a:gd name="T12" fmla="*/ 530 w 602"/>
                  <a:gd name="T13" fmla="*/ 78 h 496"/>
                  <a:gd name="T14" fmla="*/ 530 w 602"/>
                  <a:gd name="T15" fmla="*/ 78 h 496"/>
                  <a:gd name="T16" fmla="*/ 601 w 602"/>
                  <a:gd name="T17" fmla="*/ 64 h 496"/>
                  <a:gd name="T18" fmla="*/ 601 w 602"/>
                  <a:gd name="T19" fmla="*/ 64 h 496"/>
                  <a:gd name="T20" fmla="*/ 558 w 602"/>
                  <a:gd name="T21" fmla="*/ 106 h 496"/>
                  <a:gd name="T22" fmla="*/ 544 w 602"/>
                  <a:gd name="T23" fmla="*/ 128 h 496"/>
                  <a:gd name="T24" fmla="*/ 537 w 602"/>
                  <a:gd name="T25" fmla="*/ 205 h 496"/>
                  <a:gd name="T26" fmla="*/ 297 w 602"/>
                  <a:gd name="T27" fmla="*/ 481 h 496"/>
                  <a:gd name="T28" fmla="*/ 120 w 602"/>
                  <a:gd name="T29" fmla="*/ 488 h 496"/>
                  <a:gd name="T30" fmla="*/ 42 w 602"/>
                  <a:gd name="T31" fmla="*/ 460 h 496"/>
                  <a:gd name="T32" fmla="*/ 14 w 602"/>
                  <a:gd name="T33" fmla="*/ 446 h 496"/>
                  <a:gd name="T34" fmla="*/ 0 w 602"/>
                  <a:gd name="T35" fmla="*/ 439 h 496"/>
                  <a:gd name="T36" fmla="*/ 42 w 602"/>
                  <a:gd name="T37" fmla="*/ 439 h 496"/>
                  <a:gd name="T38" fmla="*/ 78 w 602"/>
                  <a:gd name="T39" fmla="*/ 432 h 496"/>
                  <a:gd name="T40" fmla="*/ 148 w 602"/>
                  <a:gd name="T41" fmla="*/ 410 h 496"/>
                  <a:gd name="T42" fmla="*/ 184 w 602"/>
                  <a:gd name="T43" fmla="*/ 382 h 496"/>
                  <a:gd name="T44" fmla="*/ 148 w 602"/>
                  <a:gd name="T45" fmla="*/ 382 h 496"/>
                  <a:gd name="T46" fmla="*/ 71 w 602"/>
                  <a:gd name="T47" fmla="*/ 297 h 496"/>
                  <a:gd name="T48" fmla="*/ 120 w 602"/>
                  <a:gd name="T49" fmla="*/ 297 h 496"/>
                  <a:gd name="T50" fmla="*/ 85 w 602"/>
                  <a:gd name="T51" fmla="*/ 283 h 496"/>
                  <a:gd name="T52" fmla="*/ 21 w 602"/>
                  <a:gd name="T53" fmla="*/ 177 h 496"/>
                  <a:gd name="T54" fmla="*/ 35 w 602"/>
                  <a:gd name="T55" fmla="*/ 184 h 496"/>
                  <a:gd name="T56" fmla="*/ 64 w 602"/>
                  <a:gd name="T57" fmla="*/ 191 h 496"/>
                  <a:gd name="T58" fmla="*/ 78 w 602"/>
                  <a:gd name="T59" fmla="*/ 191 h 496"/>
                  <a:gd name="T60" fmla="*/ 78 w 602"/>
                  <a:gd name="T61" fmla="*/ 191 h 496"/>
                  <a:gd name="T62" fmla="*/ 57 w 602"/>
                  <a:gd name="T63" fmla="*/ 170 h 496"/>
                  <a:gd name="T64" fmla="*/ 28 w 602"/>
                  <a:gd name="T65" fmla="*/ 57 h 496"/>
                  <a:gd name="T66" fmla="*/ 42 w 602"/>
                  <a:gd name="T67" fmla="*/ 29 h 496"/>
                  <a:gd name="T68" fmla="*/ 42 w 602"/>
                  <a:gd name="T69" fmla="*/ 29 h 496"/>
                  <a:gd name="T70" fmla="*/ 57 w 602"/>
                  <a:gd name="T71" fmla="*/ 36 h 496"/>
                  <a:gd name="T72" fmla="*/ 92 w 602"/>
                  <a:gd name="T73" fmla="*/ 71 h 496"/>
                  <a:gd name="T74" fmla="*/ 240 w 602"/>
                  <a:gd name="T75" fmla="*/ 149 h 496"/>
                  <a:gd name="T76" fmla="*/ 297 w 602"/>
                  <a:gd name="T77" fmla="*/ 156 h 496"/>
                  <a:gd name="T78" fmla="*/ 297 w 602"/>
                  <a:gd name="T79" fmla="*/ 99 h 496"/>
                  <a:gd name="T80" fmla="*/ 368 w 602"/>
                  <a:gd name="T81" fmla="*/ 15 h 496"/>
                  <a:gd name="T82" fmla="*/ 396 w 602"/>
                  <a:gd name="T83" fmla="*/ 8 h 496"/>
                  <a:gd name="T84" fmla="*/ 410 w 602"/>
                  <a:gd name="T85" fmla="*/ 0 h 4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02" h="496">
                    <a:moveTo>
                      <a:pt x="410" y="0"/>
                    </a:moveTo>
                    <a:lnTo>
                      <a:pt x="410" y="0"/>
                    </a:lnTo>
                    <a:cubicBezTo>
                      <a:pt x="459" y="0"/>
                      <a:pt x="481" y="22"/>
                      <a:pt x="509" y="43"/>
                    </a:cubicBezTo>
                    <a:cubicBezTo>
                      <a:pt x="530" y="43"/>
                      <a:pt x="558" y="29"/>
                      <a:pt x="572" y="22"/>
                    </a:cubicBezTo>
                    <a:cubicBezTo>
                      <a:pt x="580" y="15"/>
                      <a:pt x="580" y="15"/>
                      <a:pt x="587" y="15"/>
                    </a:cubicBezTo>
                    <a:cubicBezTo>
                      <a:pt x="580" y="36"/>
                      <a:pt x="565" y="57"/>
                      <a:pt x="544" y="71"/>
                    </a:cubicBezTo>
                    <a:cubicBezTo>
                      <a:pt x="544" y="71"/>
                      <a:pt x="537" y="78"/>
                      <a:pt x="530" y="78"/>
                    </a:cubicBezTo>
                    <a:lnTo>
                      <a:pt x="530" y="78"/>
                    </a:lnTo>
                    <a:cubicBezTo>
                      <a:pt x="558" y="78"/>
                      <a:pt x="580" y="64"/>
                      <a:pt x="601" y="64"/>
                    </a:cubicBezTo>
                    <a:lnTo>
                      <a:pt x="601" y="64"/>
                    </a:lnTo>
                    <a:cubicBezTo>
                      <a:pt x="594" y="78"/>
                      <a:pt x="580" y="99"/>
                      <a:pt x="558" y="106"/>
                    </a:cubicBezTo>
                    <a:cubicBezTo>
                      <a:pt x="551" y="113"/>
                      <a:pt x="551" y="121"/>
                      <a:pt x="544" y="128"/>
                    </a:cubicBezTo>
                    <a:cubicBezTo>
                      <a:pt x="544" y="156"/>
                      <a:pt x="544" y="177"/>
                      <a:pt x="537" y="205"/>
                    </a:cubicBezTo>
                    <a:cubicBezTo>
                      <a:pt x="502" y="340"/>
                      <a:pt x="424" y="439"/>
                      <a:pt x="297" y="481"/>
                    </a:cubicBezTo>
                    <a:cubicBezTo>
                      <a:pt x="247" y="495"/>
                      <a:pt x="170" y="495"/>
                      <a:pt x="120" y="488"/>
                    </a:cubicBezTo>
                    <a:cubicBezTo>
                      <a:pt x="92" y="481"/>
                      <a:pt x="71" y="474"/>
                      <a:pt x="42" y="460"/>
                    </a:cubicBezTo>
                    <a:cubicBezTo>
                      <a:pt x="35" y="453"/>
                      <a:pt x="21" y="453"/>
                      <a:pt x="14" y="446"/>
                    </a:cubicBezTo>
                    <a:cubicBezTo>
                      <a:pt x="7" y="439"/>
                      <a:pt x="7" y="439"/>
                      <a:pt x="0" y="439"/>
                    </a:cubicBezTo>
                    <a:cubicBezTo>
                      <a:pt x="14" y="439"/>
                      <a:pt x="28" y="439"/>
                      <a:pt x="42" y="439"/>
                    </a:cubicBezTo>
                    <a:cubicBezTo>
                      <a:pt x="50" y="439"/>
                      <a:pt x="64" y="439"/>
                      <a:pt x="78" y="432"/>
                    </a:cubicBezTo>
                    <a:cubicBezTo>
                      <a:pt x="106" y="424"/>
                      <a:pt x="127" y="417"/>
                      <a:pt x="148" y="410"/>
                    </a:cubicBezTo>
                    <a:cubicBezTo>
                      <a:pt x="163" y="403"/>
                      <a:pt x="177" y="396"/>
                      <a:pt x="184" y="382"/>
                    </a:cubicBezTo>
                    <a:cubicBezTo>
                      <a:pt x="170" y="382"/>
                      <a:pt x="156" y="382"/>
                      <a:pt x="148" y="382"/>
                    </a:cubicBezTo>
                    <a:cubicBezTo>
                      <a:pt x="106" y="368"/>
                      <a:pt x="85" y="340"/>
                      <a:pt x="71" y="297"/>
                    </a:cubicBezTo>
                    <a:cubicBezTo>
                      <a:pt x="78" y="304"/>
                      <a:pt x="113" y="304"/>
                      <a:pt x="120" y="297"/>
                    </a:cubicBezTo>
                    <a:cubicBezTo>
                      <a:pt x="106" y="297"/>
                      <a:pt x="92" y="290"/>
                      <a:pt x="85" y="283"/>
                    </a:cubicBezTo>
                    <a:cubicBezTo>
                      <a:pt x="50" y="262"/>
                      <a:pt x="21" y="227"/>
                      <a:pt x="21" y="177"/>
                    </a:cubicBezTo>
                    <a:cubicBezTo>
                      <a:pt x="28" y="177"/>
                      <a:pt x="35" y="177"/>
                      <a:pt x="35" y="184"/>
                    </a:cubicBezTo>
                    <a:cubicBezTo>
                      <a:pt x="42" y="184"/>
                      <a:pt x="50" y="184"/>
                      <a:pt x="64" y="191"/>
                    </a:cubicBezTo>
                    <a:lnTo>
                      <a:pt x="78" y="191"/>
                    </a:lnTo>
                    <a:lnTo>
                      <a:pt x="78" y="191"/>
                    </a:lnTo>
                    <a:cubicBezTo>
                      <a:pt x="71" y="184"/>
                      <a:pt x="64" y="177"/>
                      <a:pt x="57" y="170"/>
                    </a:cubicBezTo>
                    <a:cubicBezTo>
                      <a:pt x="35" y="142"/>
                      <a:pt x="14" y="106"/>
                      <a:pt x="28" y="57"/>
                    </a:cubicBezTo>
                    <a:cubicBezTo>
                      <a:pt x="28" y="43"/>
                      <a:pt x="35" y="36"/>
                      <a:pt x="42" y="29"/>
                    </a:cubicBezTo>
                    <a:lnTo>
                      <a:pt x="42" y="29"/>
                    </a:lnTo>
                    <a:cubicBezTo>
                      <a:pt x="42" y="29"/>
                      <a:pt x="50" y="36"/>
                      <a:pt x="57" y="36"/>
                    </a:cubicBezTo>
                    <a:cubicBezTo>
                      <a:pt x="64" y="50"/>
                      <a:pt x="78" y="64"/>
                      <a:pt x="92" y="71"/>
                    </a:cubicBezTo>
                    <a:cubicBezTo>
                      <a:pt x="134" y="106"/>
                      <a:pt x="177" y="128"/>
                      <a:pt x="240" y="149"/>
                    </a:cubicBezTo>
                    <a:cubicBezTo>
                      <a:pt x="261" y="149"/>
                      <a:pt x="276" y="156"/>
                      <a:pt x="297" y="156"/>
                    </a:cubicBezTo>
                    <a:cubicBezTo>
                      <a:pt x="290" y="135"/>
                      <a:pt x="290" y="113"/>
                      <a:pt x="297" y="99"/>
                    </a:cubicBezTo>
                    <a:cubicBezTo>
                      <a:pt x="311" y="57"/>
                      <a:pt x="332" y="29"/>
                      <a:pt x="368" y="15"/>
                    </a:cubicBezTo>
                    <a:cubicBezTo>
                      <a:pt x="375" y="8"/>
                      <a:pt x="389" y="8"/>
                      <a:pt x="396" y="8"/>
                    </a:cubicBezTo>
                    <a:cubicBezTo>
                      <a:pt x="403" y="8"/>
                      <a:pt x="403" y="0"/>
                      <a:pt x="410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13" name="Freeform 13">
                <a:extLst>
                  <a:ext uri="{FF2B5EF4-FFF2-40B4-BE49-F238E27FC236}">
                    <a16:creationId xmlns:a16="http://schemas.microsoft.com/office/drawing/2014/main" id="{7BF5F8AA-FA4F-4A48-A0BC-429C525A79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255440" y="5657170"/>
                <a:ext cx="265676" cy="263738"/>
              </a:xfrm>
              <a:custGeom>
                <a:avLst/>
                <a:gdLst>
                  <a:gd name="T0" fmla="*/ 551 w 602"/>
                  <a:gd name="T1" fmla="*/ 600 h 601"/>
                  <a:gd name="T2" fmla="*/ 551 w 602"/>
                  <a:gd name="T3" fmla="*/ 600 h 601"/>
                  <a:gd name="T4" fmla="*/ 42 w 602"/>
                  <a:gd name="T5" fmla="*/ 600 h 601"/>
                  <a:gd name="T6" fmla="*/ 0 w 602"/>
                  <a:gd name="T7" fmla="*/ 558 h 601"/>
                  <a:gd name="T8" fmla="*/ 0 w 602"/>
                  <a:gd name="T9" fmla="*/ 49 h 601"/>
                  <a:gd name="T10" fmla="*/ 42 w 602"/>
                  <a:gd name="T11" fmla="*/ 0 h 601"/>
                  <a:gd name="T12" fmla="*/ 551 w 602"/>
                  <a:gd name="T13" fmla="*/ 0 h 601"/>
                  <a:gd name="T14" fmla="*/ 601 w 602"/>
                  <a:gd name="T15" fmla="*/ 49 h 601"/>
                  <a:gd name="T16" fmla="*/ 601 w 602"/>
                  <a:gd name="T17" fmla="*/ 558 h 601"/>
                  <a:gd name="T18" fmla="*/ 551 w 602"/>
                  <a:gd name="T19" fmla="*/ 600 h 601"/>
                  <a:gd name="T20" fmla="*/ 255 w 602"/>
                  <a:gd name="T21" fmla="*/ 113 h 601"/>
                  <a:gd name="T22" fmla="*/ 255 w 602"/>
                  <a:gd name="T23" fmla="*/ 113 h 601"/>
                  <a:gd name="T24" fmla="*/ 184 w 602"/>
                  <a:gd name="T25" fmla="*/ 127 h 601"/>
                  <a:gd name="T26" fmla="*/ 141 w 602"/>
                  <a:gd name="T27" fmla="*/ 169 h 601"/>
                  <a:gd name="T28" fmla="*/ 134 w 602"/>
                  <a:gd name="T29" fmla="*/ 226 h 601"/>
                  <a:gd name="T30" fmla="*/ 134 w 602"/>
                  <a:gd name="T31" fmla="*/ 254 h 601"/>
                  <a:gd name="T32" fmla="*/ 92 w 602"/>
                  <a:gd name="T33" fmla="*/ 254 h 601"/>
                  <a:gd name="T34" fmla="*/ 92 w 602"/>
                  <a:gd name="T35" fmla="*/ 325 h 601"/>
                  <a:gd name="T36" fmla="*/ 134 w 602"/>
                  <a:gd name="T37" fmla="*/ 325 h 601"/>
                  <a:gd name="T38" fmla="*/ 134 w 602"/>
                  <a:gd name="T39" fmla="*/ 558 h 601"/>
                  <a:gd name="T40" fmla="*/ 233 w 602"/>
                  <a:gd name="T41" fmla="*/ 558 h 601"/>
                  <a:gd name="T42" fmla="*/ 233 w 602"/>
                  <a:gd name="T43" fmla="*/ 325 h 601"/>
                  <a:gd name="T44" fmla="*/ 290 w 602"/>
                  <a:gd name="T45" fmla="*/ 325 h 601"/>
                  <a:gd name="T46" fmla="*/ 311 w 602"/>
                  <a:gd name="T47" fmla="*/ 254 h 601"/>
                  <a:gd name="T48" fmla="*/ 233 w 602"/>
                  <a:gd name="T49" fmla="*/ 254 h 601"/>
                  <a:gd name="T50" fmla="*/ 233 w 602"/>
                  <a:gd name="T51" fmla="*/ 226 h 601"/>
                  <a:gd name="T52" fmla="*/ 240 w 602"/>
                  <a:gd name="T53" fmla="*/ 191 h 601"/>
                  <a:gd name="T54" fmla="*/ 276 w 602"/>
                  <a:gd name="T55" fmla="*/ 184 h 601"/>
                  <a:gd name="T56" fmla="*/ 311 w 602"/>
                  <a:gd name="T57" fmla="*/ 198 h 601"/>
                  <a:gd name="T58" fmla="*/ 332 w 602"/>
                  <a:gd name="T59" fmla="*/ 134 h 601"/>
                  <a:gd name="T60" fmla="*/ 255 w 602"/>
                  <a:gd name="T61" fmla="*/ 113 h 6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602" h="601">
                    <a:moveTo>
                      <a:pt x="551" y="600"/>
                    </a:moveTo>
                    <a:lnTo>
                      <a:pt x="551" y="600"/>
                    </a:lnTo>
                    <a:cubicBezTo>
                      <a:pt x="42" y="600"/>
                      <a:pt x="42" y="600"/>
                      <a:pt x="42" y="600"/>
                    </a:cubicBezTo>
                    <a:cubicBezTo>
                      <a:pt x="21" y="600"/>
                      <a:pt x="0" y="586"/>
                      <a:pt x="0" y="558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21"/>
                      <a:pt x="21" y="0"/>
                      <a:pt x="42" y="0"/>
                    </a:cubicBezTo>
                    <a:cubicBezTo>
                      <a:pt x="551" y="0"/>
                      <a:pt x="551" y="0"/>
                      <a:pt x="551" y="0"/>
                    </a:cubicBezTo>
                    <a:cubicBezTo>
                      <a:pt x="580" y="0"/>
                      <a:pt x="601" y="21"/>
                      <a:pt x="601" y="49"/>
                    </a:cubicBezTo>
                    <a:cubicBezTo>
                      <a:pt x="601" y="558"/>
                      <a:pt x="601" y="558"/>
                      <a:pt x="601" y="558"/>
                    </a:cubicBezTo>
                    <a:cubicBezTo>
                      <a:pt x="601" y="586"/>
                      <a:pt x="580" y="600"/>
                      <a:pt x="551" y="600"/>
                    </a:cubicBezTo>
                    <a:close/>
                    <a:moveTo>
                      <a:pt x="255" y="113"/>
                    </a:moveTo>
                    <a:lnTo>
                      <a:pt x="255" y="113"/>
                    </a:lnTo>
                    <a:cubicBezTo>
                      <a:pt x="226" y="113"/>
                      <a:pt x="198" y="120"/>
                      <a:pt x="184" y="127"/>
                    </a:cubicBezTo>
                    <a:cubicBezTo>
                      <a:pt x="163" y="141"/>
                      <a:pt x="148" y="155"/>
                      <a:pt x="141" y="169"/>
                    </a:cubicBezTo>
                    <a:cubicBezTo>
                      <a:pt x="141" y="184"/>
                      <a:pt x="134" y="198"/>
                      <a:pt x="134" y="226"/>
                    </a:cubicBezTo>
                    <a:cubicBezTo>
                      <a:pt x="134" y="254"/>
                      <a:pt x="134" y="254"/>
                      <a:pt x="134" y="254"/>
                    </a:cubicBezTo>
                    <a:cubicBezTo>
                      <a:pt x="92" y="254"/>
                      <a:pt x="92" y="254"/>
                      <a:pt x="92" y="254"/>
                    </a:cubicBezTo>
                    <a:cubicBezTo>
                      <a:pt x="92" y="325"/>
                      <a:pt x="92" y="325"/>
                      <a:pt x="92" y="325"/>
                    </a:cubicBezTo>
                    <a:cubicBezTo>
                      <a:pt x="134" y="325"/>
                      <a:pt x="134" y="325"/>
                      <a:pt x="134" y="325"/>
                    </a:cubicBezTo>
                    <a:cubicBezTo>
                      <a:pt x="134" y="558"/>
                      <a:pt x="134" y="558"/>
                      <a:pt x="134" y="558"/>
                    </a:cubicBezTo>
                    <a:cubicBezTo>
                      <a:pt x="233" y="558"/>
                      <a:pt x="233" y="558"/>
                      <a:pt x="233" y="558"/>
                    </a:cubicBezTo>
                    <a:cubicBezTo>
                      <a:pt x="233" y="325"/>
                      <a:pt x="233" y="325"/>
                      <a:pt x="233" y="325"/>
                    </a:cubicBezTo>
                    <a:cubicBezTo>
                      <a:pt x="290" y="325"/>
                      <a:pt x="290" y="325"/>
                      <a:pt x="290" y="325"/>
                    </a:cubicBezTo>
                    <a:cubicBezTo>
                      <a:pt x="311" y="254"/>
                      <a:pt x="311" y="254"/>
                      <a:pt x="311" y="254"/>
                    </a:cubicBezTo>
                    <a:cubicBezTo>
                      <a:pt x="233" y="254"/>
                      <a:pt x="233" y="254"/>
                      <a:pt x="233" y="254"/>
                    </a:cubicBezTo>
                    <a:cubicBezTo>
                      <a:pt x="233" y="226"/>
                      <a:pt x="233" y="226"/>
                      <a:pt x="233" y="226"/>
                    </a:cubicBezTo>
                    <a:cubicBezTo>
                      <a:pt x="233" y="212"/>
                      <a:pt x="233" y="198"/>
                      <a:pt x="240" y="191"/>
                    </a:cubicBezTo>
                    <a:cubicBezTo>
                      <a:pt x="248" y="191"/>
                      <a:pt x="262" y="184"/>
                      <a:pt x="276" y="184"/>
                    </a:cubicBezTo>
                    <a:cubicBezTo>
                      <a:pt x="290" y="184"/>
                      <a:pt x="297" y="191"/>
                      <a:pt x="311" y="198"/>
                    </a:cubicBezTo>
                    <a:cubicBezTo>
                      <a:pt x="332" y="134"/>
                      <a:pt x="332" y="134"/>
                      <a:pt x="332" y="134"/>
                    </a:cubicBezTo>
                    <a:cubicBezTo>
                      <a:pt x="304" y="127"/>
                      <a:pt x="283" y="113"/>
                      <a:pt x="255" y="11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ea typeface="+mn-ea"/>
                </a:endParaRPr>
              </a:p>
            </p:txBody>
          </p:sp>
          <p:sp>
            <p:nvSpPr>
              <p:cNvPr id="14" name="Freeform 104">
                <a:extLst>
                  <a:ext uri="{FF2B5EF4-FFF2-40B4-BE49-F238E27FC236}">
                    <a16:creationId xmlns:a16="http://schemas.microsoft.com/office/drawing/2014/main" id="{39306A98-A4CA-4758-A170-678335C6AFA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823537" y="5663824"/>
                <a:ext cx="250430" cy="250430"/>
              </a:xfrm>
              <a:custGeom>
                <a:avLst/>
                <a:gdLst>
                  <a:gd name="T0" fmla="*/ 2147483646 w 62"/>
                  <a:gd name="T1" fmla="*/ 2147483646 h 62"/>
                  <a:gd name="T2" fmla="*/ 2147483646 w 62"/>
                  <a:gd name="T3" fmla="*/ 2147483646 h 62"/>
                  <a:gd name="T4" fmla="*/ 2147483646 w 62"/>
                  <a:gd name="T5" fmla="*/ 2147483646 h 62"/>
                  <a:gd name="T6" fmla="*/ 0 w 62"/>
                  <a:gd name="T7" fmla="*/ 2147483646 h 62"/>
                  <a:gd name="T8" fmla="*/ 0 w 62"/>
                  <a:gd name="T9" fmla="*/ 2147483646 h 62"/>
                  <a:gd name="T10" fmla="*/ 2147483646 w 62"/>
                  <a:gd name="T11" fmla="*/ 0 h 62"/>
                  <a:gd name="T12" fmla="*/ 2147483646 w 62"/>
                  <a:gd name="T13" fmla="*/ 0 h 62"/>
                  <a:gd name="T14" fmla="*/ 2147483646 w 62"/>
                  <a:gd name="T15" fmla="*/ 2147483646 h 62"/>
                  <a:gd name="T16" fmla="*/ 2147483646 w 62"/>
                  <a:gd name="T17" fmla="*/ 2147483646 h 62"/>
                  <a:gd name="T18" fmla="*/ 2147483646 w 62"/>
                  <a:gd name="T19" fmla="*/ 2147483646 h 62"/>
                  <a:gd name="T20" fmla="*/ 2147483646 w 62"/>
                  <a:gd name="T21" fmla="*/ 2147483646 h 62"/>
                  <a:gd name="T22" fmla="*/ 2147483646 w 62"/>
                  <a:gd name="T23" fmla="*/ 2147483646 h 62"/>
                  <a:gd name="T24" fmla="*/ 2147483646 w 62"/>
                  <a:gd name="T25" fmla="*/ 2147483646 h 62"/>
                  <a:gd name="T26" fmla="*/ 2147483646 w 62"/>
                  <a:gd name="T27" fmla="*/ 2147483646 h 62"/>
                  <a:gd name="T28" fmla="*/ 2147483646 w 62"/>
                  <a:gd name="T29" fmla="*/ 2147483646 h 62"/>
                  <a:gd name="T30" fmla="*/ 2147483646 w 62"/>
                  <a:gd name="T31" fmla="*/ 2147483646 h 62"/>
                  <a:gd name="T32" fmla="*/ 2147483646 w 62"/>
                  <a:gd name="T33" fmla="*/ 2147483646 h 62"/>
                  <a:gd name="T34" fmla="*/ 2147483646 w 62"/>
                  <a:gd name="T35" fmla="*/ 2147483646 h 62"/>
                  <a:gd name="T36" fmla="*/ 2147483646 w 62"/>
                  <a:gd name="T37" fmla="*/ 2147483646 h 62"/>
                  <a:gd name="T38" fmla="*/ 2147483646 w 62"/>
                  <a:gd name="T39" fmla="*/ 2147483646 h 62"/>
                  <a:gd name="T40" fmla="*/ 2147483646 w 62"/>
                  <a:gd name="T41" fmla="*/ 2147483646 h 62"/>
                  <a:gd name="T42" fmla="*/ 2147483646 w 62"/>
                  <a:gd name="T43" fmla="*/ 2147483646 h 62"/>
                  <a:gd name="T44" fmla="*/ 2147483646 w 62"/>
                  <a:gd name="T45" fmla="*/ 2147483646 h 62"/>
                  <a:gd name="T46" fmla="*/ 2147483646 w 62"/>
                  <a:gd name="T47" fmla="*/ 2147483646 h 62"/>
                  <a:gd name="T48" fmla="*/ 2147483646 w 62"/>
                  <a:gd name="T49" fmla="*/ 2147483646 h 62"/>
                  <a:gd name="T50" fmla="*/ 2147483646 w 62"/>
                  <a:gd name="T51" fmla="*/ 2147483646 h 62"/>
                  <a:gd name="T52" fmla="*/ 2147483646 w 62"/>
                  <a:gd name="T53" fmla="*/ 2147483646 h 62"/>
                  <a:gd name="T54" fmla="*/ 2147483646 w 62"/>
                  <a:gd name="T55" fmla="*/ 2147483646 h 62"/>
                  <a:gd name="T56" fmla="*/ 2147483646 w 62"/>
                  <a:gd name="T57" fmla="*/ 2147483646 h 62"/>
                  <a:gd name="T58" fmla="*/ 2147483646 w 62"/>
                  <a:gd name="T59" fmla="*/ 2147483646 h 62"/>
                  <a:gd name="T60" fmla="*/ 2147483646 w 62"/>
                  <a:gd name="T61" fmla="*/ 2147483646 h 62"/>
                  <a:gd name="T62" fmla="*/ 2147483646 w 62"/>
                  <a:gd name="T63" fmla="*/ 2147483646 h 62"/>
                  <a:gd name="T64" fmla="*/ 2147483646 w 62"/>
                  <a:gd name="T65" fmla="*/ 2147483646 h 62"/>
                  <a:gd name="T66" fmla="*/ 2147483646 w 62"/>
                  <a:gd name="T67" fmla="*/ 2147483646 h 62"/>
                  <a:gd name="T68" fmla="*/ 2147483646 w 62"/>
                  <a:gd name="T69" fmla="*/ 2147483646 h 62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62" h="62">
                    <a:moveTo>
                      <a:pt x="62" y="51"/>
                    </a:moveTo>
                    <a:cubicBezTo>
                      <a:pt x="62" y="57"/>
                      <a:pt x="57" y="62"/>
                      <a:pt x="51" y="62"/>
                    </a:cubicBezTo>
                    <a:cubicBezTo>
                      <a:pt x="12" y="62"/>
                      <a:pt x="12" y="62"/>
                      <a:pt x="12" y="62"/>
                    </a:cubicBezTo>
                    <a:cubicBezTo>
                      <a:pt x="6" y="62"/>
                      <a:pt x="0" y="57"/>
                      <a:pt x="0" y="5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6"/>
                      <a:pt x="6" y="0"/>
                      <a:pt x="12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7" y="0"/>
                      <a:pt x="62" y="6"/>
                      <a:pt x="62" y="12"/>
                    </a:cubicBezTo>
                    <a:lnTo>
                      <a:pt x="62" y="51"/>
                    </a:lnTo>
                    <a:close/>
                    <a:moveTo>
                      <a:pt x="15" y="11"/>
                    </a:moveTo>
                    <a:cubicBezTo>
                      <a:pt x="12" y="11"/>
                      <a:pt x="9" y="13"/>
                      <a:pt x="9" y="16"/>
                    </a:cubicBezTo>
                    <a:cubicBezTo>
                      <a:pt x="9" y="18"/>
                      <a:pt x="11" y="20"/>
                      <a:pt x="15" y="20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8" y="20"/>
                      <a:pt x="20" y="18"/>
                      <a:pt x="20" y="16"/>
                    </a:cubicBezTo>
                    <a:cubicBezTo>
                      <a:pt x="20" y="13"/>
                      <a:pt x="18" y="11"/>
                      <a:pt x="15" y="11"/>
                    </a:cubicBezTo>
                    <a:close/>
                    <a:moveTo>
                      <a:pt x="19" y="52"/>
                    </a:moveTo>
                    <a:cubicBezTo>
                      <a:pt x="19" y="24"/>
                      <a:pt x="19" y="24"/>
                      <a:pt x="19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10" y="52"/>
                      <a:pt x="10" y="52"/>
                      <a:pt x="10" y="52"/>
                    </a:cubicBezTo>
                    <a:lnTo>
                      <a:pt x="19" y="52"/>
                    </a:lnTo>
                    <a:close/>
                    <a:moveTo>
                      <a:pt x="53" y="52"/>
                    </a:moveTo>
                    <a:cubicBezTo>
                      <a:pt x="53" y="36"/>
                      <a:pt x="53" y="36"/>
                      <a:pt x="53" y="36"/>
                    </a:cubicBezTo>
                    <a:cubicBezTo>
                      <a:pt x="53" y="28"/>
                      <a:pt x="48" y="24"/>
                      <a:pt x="42" y="24"/>
                    </a:cubicBezTo>
                    <a:cubicBezTo>
                      <a:pt x="37" y="24"/>
                      <a:pt x="35" y="26"/>
                      <a:pt x="34" y="28"/>
                    </a:cubicBezTo>
                    <a:cubicBezTo>
                      <a:pt x="34" y="28"/>
                      <a:pt x="34" y="28"/>
                      <a:pt x="34" y="28"/>
                    </a:cubicBezTo>
                    <a:cubicBezTo>
                      <a:pt x="34" y="24"/>
                      <a:pt x="34" y="24"/>
                      <a:pt x="3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7"/>
                      <a:pt x="24" y="52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4" y="37"/>
                      <a:pt x="34" y="37"/>
                      <a:pt x="34" y="37"/>
                    </a:cubicBezTo>
                    <a:cubicBezTo>
                      <a:pt x="34" y="36"/>
                      <a:pt x="34" y="35"/>
                      <a:pt x="34" y="34"/>
                    </a:cubicBezTo>
                    <a:cubicBezTo>
                      <a:pt x="35" y="33"/>
                      <a:pt x="36" y="31"/>
                      <a:pt x="39" y="31"/>
                    </a:cubicBezTo>
                    <a:cubicBezTo>
                      <a:pt x="42" y="31"/>
                      <a:pt x="43" y="33"/>
                      <a:pt x="43" y="37"/>
                    </a:cubicBezTo>
                    <a:cubicBezTo>
                      <a:pt x="43" y="52"/>
                      <a:pt x="43" y="52"/>
                      <a:pt x="43" y="52"/>
                    </a:cubicBezTo>
                    <a:lnTo>
                      <a:pt x="53" y="5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endParaRPr lang="th-TH"/>
              </a:p>
            </p:txBody>
          </p:sp>
        </p:grp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6984E83-8412-4C44-976B-5EDE37CF363E}"/>
                </a:ext>
              </a:extLst>
            </p:cNvPr>
            <p:cNvSpPr txBox="1"/>
            <p:nvPr/>
          </p:nvSpPr>
          <p:spPr>
            <a:xfrm>
              <a:off x="1125850" y="4983340"/>
              <a:ext cx="210502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Poppins SemiBold" panose="00000700000000000000" pitchFamily="2" charset="0"/>
                </a:rPr>
                <a:t>Connect With Us on Social </a:t>
              </a:r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D82CFD1-0DD4-4B17-BCF7-9D7E6DFAE875}"/>
                </a:ext>
              </a:extLst>
            </p:cNvPr>
            <p:cNvSpPr/>
            <p:nvPr/>
          </p:nvSpPr>
          <p:spPr>
            <a:xfrm>
              <a:off x="3490781" y="4224336"/>
              <a:ext cx="2369623" cy="1403044"/>
            </a:xfrm>
            <a:custGeom>
              <a:avLst/>
              <a:gdLst>
                <a:gd name="connsiteX0" fmla="*/ 0 w 2507742"/>
                <a:gd name="connsiteY0" fmla="*/ 0 h 2677849"/>
                <a:gd name="connsiteX1" fmla="*/ 2507742 w 2507742"/>
                <a:gd name="connsiteY1" fmla="*/ 0 h 2677849"/>
                <a:gd name="connsiteX2" fmla="*/ 2507742 w 2507742"/>
                <a:gd name="connsiteY2" fmla="*/ 2677849 h 2677849"/>
                <a:gd name="connsiteX3" fmla="*/ 0 w 2507742"/>
                <a:gd name="connsiteY3" fmla="*/ 2677849 h 2677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07742" h="2677849">
                  <a:moveTo>
                    <a:pt x="0" y="0"/>
                  </a:moveTo>
                  <a:lnTo>
                    <a:pt x="2507742" y="0"/>
                  </a:lnTo>
                  <a:lnTo>
                    <a:pt x="2507742" y="2677849"/>
                  </a:lnTo>
                  <a:lnTo>
                    <a:pt x="0" y="267784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0800" dist="76200" dir="2700000" algn="tl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3473C3E0-3DC4-4FD4-9255-B32ECE934282}"/>
                </a:ext>
              </a:extLst>
            </p:cNvPr>
            <p:cNvSpPr txBox="1"/>
            <p:nvPr/>
          </p:nvSpPr>
          <p:spPr>
            <a:xfrm>
              <a:off x="3812487" y="4806319"/>
              <a:ext cx="1925607" cy="5540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>
                  <a:solidFill>
                    <a:schemeClr val="bg1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rPr>
                <a:t>59 West 46th Street, New York City, NY 10036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095FBA8D-B433-439C-A7E2-89CDB697EE41}"/>
                </a:ext>
              </a:extLst>
            </p:cNvPr>
            <p:cNvSpPr txBox="1"/>
            <p:nvPr/>
          </p:nvSpPr>
          <p:spPr>
            <a:xfrm>
              <a:off x="3812488" y="4498542"/>
              <a:ext cx="15012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>
                  <a:solidFill>
                    <a:schemeClr val="bg1"/>
                  </a:solidFill>
                  <a:latin typeface="Roboto Slab Medium" pitchFamily="2" charset="0"/>
                  <a:ea typeface="Roboto Slab Medium" pitchFamily="2" charset="0"/>
                  <a:cs typeface="Poppins SemiBold" panose="00000700000000000000" pitchFamily="2" charset="0"/>
                </a:rPr>
                <a:t>Our Address 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FB3872EE-D0D0-4198-986E-B7028564B7DD}"/>
                </a:ext>
              </a:extLst>
            </p:cNvPr>
            <p:cNvSpPr txBox="1"/>
            <p:nvPr/>
          </p:nvSpPr>
          <p:spPr>
            <a:xfrm>
              <a:off x="6412393" y="4806319"/>
              <a:ext cx="2231879" cy="5540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rPr>
                <a:t>+99 345 7681</a:t>
              </a:r>
            </a:p>
            <a:p>
              <a:pPr>
                <a:lnSpc>
                  <a:spcPct val="130000"/>
                </a:lnSpc>
              </a:pPr>
              <a:r>
                <a:rPr lang="en-US"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rPr>
                <a:t>info@educationaly.com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81601EEA-033A-418B-AE0B-407A46CA7B77}"/>
                </a:ext>
              </a:extLst>
            </p:cNvPr>
            <p:cNvSpPr txBox="1"/>
            <p:nvPr/>
          </p:nvSpPr>
          <p:spPr>
            <a:xfrm>
              <a:off x="6412393" y="4498542"/>
              <a:ext cx="15012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>
                  <a:latin typeface="Roboto Slab Medium" pitchFamily="2" charset="0"/>
                  <a:ea typeface="Roboto Slab Medium" pitchFamily="2" charset="0"/>
                  <a:cs typeface="Poppins SemiBold" panose="00000700000000000000" pitchFamily="2" charset="0"/>
                </a:rPr>
                <a:t>Phone &amp; Email</a:t>
              </a:r>
            </a:p>
          </p:txBody>
        </p:sp>
      </p:grp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51FD29F9-DD0E-4B60-AF8A-4F41F4FD16EA}"/>
              </a:ext>
            </a:extLst>
          </p:cNvPr>
          <p:cNvCxnSpPr>
            <a:cxnSpLocks/>
          </p:cNvCxnSpPr>
          <p:nvPr/>
        </p:nvCxnSpPr>
        <p:spPr>
          <a:xfrm>
            <a:off x="4418959" y="2672088"/>
            <a:ext cx="1069578" cy="0"/>
          </a:xfrm>
          <a:prstGeom prst="line">
            <a:avLst/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56012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extBox 96">
            <a:extLst>
              <a:ext uri="{FF2B5EF4-FFF2-40B4-BE49-F238E27FC236}">
                <a16:creationId xmlns:a16="http://schemas.microsoft.com/office/drawing/2014/main" id="{D429DDA9-6F70-45BA-8F34-9FD2877A753E}"/>
              </a:ext>
            </a:extLst>
          </p:cNvPr>
          <p:cNvSpPr txBox="1"/>
          <p:nvPr/>
        </p:nvSpPr>
        <p:spPr>
          <a:xfrm>
            <a:off x="668233" y="1305643"/>
            <a:ext cx="13367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16200000" scaled="1"/>
                  <a:tileRect/>
                </a:gradFill>
                <a:latin typeface="Roboto" panose="02000000000000000000" pitchFamily="2" charset="0"/>
                <a:ea typeface="Roboto" panose="02000000000000000000" pitchFamily="2" charset="0"/>
                <a:cs typeface="Baloo 2" panose="03080502040302020200" pitchFamily="66" charset="0"/>
              </a:rPr>
              <a:t>O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1FFC7A9-96C2-44E4-BAC4-292F2BED9CA3}"/>
              </a:ext>
            </a:extLst>
          </p:cNvPr>
          <p:cNvSpPr txBox="1"/>
          <p:nvPr/>
        </p:nvSpPr>
        <p:spPr>
          <a:xfrm>
            <a:off x="981690" y="1811055"/>
            <a:ext cx="35649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>
                <a:latin typeface="Roboto Slab" pitchFamily="2" charset="0"/>
                <a:ea typeface="Roboto Slab" pitchFamily="2" charset="0"/>
                <a:cs typeface="Baloo 2" panose="03080502040302020200" pitchFamily="66" charset="0"/>
              </a:rPr>
              <a:t>Our </a:t>
            </a:r>
            <a:r>
              <a:rPr lang="en-US" sz="4000">
                <a:latin typeface="Roboto Slab Medium" pitchFamily="2" charset="0"/>
                <a:ea typeface="Roboto Slab Medium" pitchFamily="2" charset="0"/>
                <a:cs typeface="Baloo 2" panose="03080502040302020200" pitchFamily="66" charset="0"/>
              </a:rPr>
              <a:t>Mission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DC341B5-D22C-447A-8CC4-A9EA17C75E9F}"/>
              </a:ext>
            </a:extLst>
          </p:cNvPr>
          <p:cNvSpPr txBox="1"/>
          <p:nvPr/>
        </p:nvSpPr>
        <p:spPr>
          <a:xfrm>
            <a:off x="1003120" y="2935742"/>
            <a:ext cx="2560859" cy="330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latin typeface="Roboto Slab Medium" pitchFamily="2" charset="0"/>
                <a:ea typeface="Roboto Slab Medium" pitchFamily="2" charset="0"/>
              </a:rPr>
              <a:t>Lorem ipsum dolor sit </a:t>
            </a:r>
            <a:r>
              <a:rPr lang="en-US" sz="1400" dirty="0" err="1">
                <a:latin typeface="Roboto Slab Medium" pitchFamily="2" charset="0"/>
                <a:ea typeface="Roboto Slab Medium" pitchFamily="2" charset="0"/>
              </a:rPr>
              <a:t>amet</a:t>
            </a:r>
            <a:endParaRPr lang="en-US" sz="1400" dirty="0">
              <a:latin typeface="Roboto Slab Medium" pitchFamily="2" charset="0"/>
              <a:ea typeface="Roboto Slab Medium" pitchFamily="2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B286D2DD-F4B8-48A1-B5A4-D24132DF1191}"/>
              </a:ext>
            </a:extLst>
          </p:cNvPr>
          <p:cNvCxnSpPr>
            <a:cxnSpLocks/>
          </p:cNvCxnSpPr>
          <p:nvPr/>
        </p:nvCxnSpPr>
        <p:spPr>
          <a:xfrm>
            <a:off x="3563979" y="3125424"/>
            <a:ext cx="364479" cy="0"/>
          </a:xfrm>
          <a:prstGeom prst="line">
            <a:avLst/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78C3AFED-129D-4A4B-9789-25BED0DFF3E0}"/>
              </a:ext>
            </a:extLst>
          </p:cNvPr>
          <p:cNvSpPr txBox="1"/>
          <p:nvPr/>
        </p:nvSpPr>
        <p:spPr>
          <a:xfrm>
            <a:off x="1367599" y="4282907"/>
            <a:ext cx="2994025" cy="13336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, sed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et dolore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aliqua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. Ut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ad minim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veniam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quis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nostrud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exercitation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ullamco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laboris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nisi </a:t>
            </a:r>
            <a:endParaRPr lang="en-US" sz="1100" b="0" i="0" dirty="0">
              <a:solidFill>
                <a:schemeClr val="tx1">
                  <a:lumMod val="50000"/>
                  <a:lumOff val="50000"/>
                </a:schemeClr>
              </a:solidFill>
              <a:effectLst/>
              <a:latin typeface="Roboto Light" panose="02000000000000000000" pitchFamily="2" charset="0"/>
              <a:ea typeface="Roboto Light" panose="02000000000000000000" pitchFamily="2" charset="0"/>
              <a:cs typeface="Krub" panose="00000500000000000000" pitchFamily="2" charset="-34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40BF365-F09D-4BDD-A3F6-798DD6BF4083}"/>
              </a:ext>
            </a:extLst>
          </p:cNvPr>
          <p:cNvSpPr txBox="1"/>
          <p:nvPr/>
        </p:nvSpPr>
        <p:spPr>
          <a:xfrm>
            <a:off x="4256197" y="4282907"/>
            <a:ext cx="2994025" cy="13336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, sed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et dolore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aliqua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. Ut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ad minim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veniam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quis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nostrud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exercitation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ullamco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laboris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nisi </a:t>
            </a:r>
            <a:endParaRPr lang="en-US" sz="1100" b="0" i="0" dirty="0">
              <a:solidFill>
                <a:schemeClr val="tx1">
                  <a:lumMod val="50000"/>
                  <a:lumOff val="50000"/>
                </a:schemeClr>
              </a:solidFill>
              <a:effectLst/>
              <a:latin typeface="Roboto Light" panose="02000000000000000000" pitchFamily="2" charset="0"/>
              <a:ea typeface="Roboto Light" panose="02000000000000000000" pitchFamily="2" charset="0"/>
              <a:cs typeface="Krub" panose="00000500000000000000" pitchFamily="2" charset="-34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247B6838-3CBB-42F4-A6B5-3CB36E00369A}"/>
              </a:ext>
            </a:extLst>
          </p:cNvPr>
          <p:cNvSpPr txBox="1"/>
          <p:nvPr/>
        </p:nvSpPr>
        <p:spPr>
          <a:xfrm>
            <a:off x="1367599" y="3940060"/>
            <a:ext cx="2560859" cy="296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>
                <a:latin typeface="Roboto Slab Medium" pitchFamily="2" charset="0"/>
                <a:ea typeface="Roboto Slab Medium" pitchFamily="2" charset="0"/>
              </a:rPr>
              <a:t>Your title here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CE9467B8-1A30-441A-A52E-1C48D1441BB8}"/>
              </a:ext>
            </a:extLst>
          </p:cNvPr>
          <p:cNvSpPr txBox="1"/>
          <p:nvPr/>
        </p:nvSpPr>
        <p:spPr>
          <a:xfrm>
            <a:off x="4256197" y="3940060"/>
            <a:ext cx="2560859" cy="296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>
                <a:latin typeface="Roboto Slab Medium" pitchFamily="2" charset="0"/>
                <a:ea typeface="Roboto Slab Medium" pitchFamily="2" charset="0"/>
              </a:rPr>
              <a:t>Your title here</a:t>
            </a:r>
          </a:p>
        </p:txBody>
      </p:sp>
      <p:grpSp>
        <p:nvGrpSpPr>
          <p:cNvPr id="1044" name="Group 1043">
            <a:extLst>
              <a:ext uri="{FF2B5EF4-FFF2-40B4-BE49-F238E27FC236}">
                <a16:creationId xmlns:a16="http://schemas.microsoft.com/office/drawing/2014/main" id="{46D244E9-1C9A-456F-B76B-823986B5C784}"/>
              </a:ext>
            </a:extLst>
          </p:cNvPr>
          <p:cNvGrpSpPr/>
          <p:nvPr/>
        </p:nvGrpSpPr>
        <p:grpSpPr>
          <a:xfrm>
            <a:off x="974620" y="622946"/>
            <a:ext cx="1212933" cy="292397"/>
            <a:chOff x="974620" y="646756"/>
            <a:chExt cx="1212933" cy="292397"/>
          </a:xfrm>
        </p:grpSpPr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3AC94120-3F3C-4380-BB69-D2858257909F}"/>
                </a:ext>
              </a:extLst>
            </p:cNvPr>
            <p:cNvSpPr txBox="1"/>
            <p:nvPr/>
          </p:nvSpPr>
          <p:spPr>
            <a:xfrm>
              <a:off x="974620" y="646756"/>
              <a:ext cx="12129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>
                  <a:latin typeface="Roboto Slab Medium" pitchFamily="2" charset="0"/>
                  <a:ea typeface="Roboto Slab Medium" pitchFamily="2" charset="0"/>
                  <a:cs typeface="Baloo 2" panose="03080502040302020200" pitchFamily="66" charset="0"/>
                </a:rPr>
                <a:t>Educationaly </a:t>
              </a:r>
            </a:p>
          </p:txBody>
        </p:sp>
        <p:sp>
          <p:nvSpPr>
            <p:cNvPr id="86" name="Graphic 1031">
              <a:extLst>
                <a:ext uri="{FF2B5EF4-FFF2-40B4-BE49-F238E27FC236}">
                  <a16:creationId xmlns:a16="http://schemas.microsoft.com/office/drawing/2014/main" id="{13CDA268-D81A-4059-92E6-6C8F42E0945F}"/>
                </a:ext>
              </a:extLst>
            </p:cNvPr>
            <p:cNvSpPr/>
            <p:nvPr/>
          </p:nvSpPr>
          <p:spPr>
            <a:xfrm>
              <a:off x="1037436" y="886986"/>
              <a:ext cx="299228" cy="52167"/>
            </a:xfrm>
            <a:custGeom>
              <a:avLst/>
              <a:gdLst>
                <a:gd name="connsiteX0" fmla="*/ 0 w 760911"/>
                <a:gd name="connsiteY0" fmla="*/ 132656 h 132655"/>
                <a:gd name="connsiteX1" fmla="*/ 174308 w 760911"/>
                <a:gd name="connsiteY1" fmla="*/ 50741 h 132655"/>
                <a:gd name="connsiteX2" fmla="*/ 361950 w 760911"/>
                <a:gd name="connsiteY2" fmla="*/ 6926 h 132655"/>
                <a:gd name="connsiteX3" fmla="*/ 747713 w 760911"/>
                <a:gd name="connsiteY3" fmla="*/ 42168 h 132655"/>
                <a:gd name="connsiteX4" fmla="*/ 760095 w 760911"/>
                <a:gd name="connsiteY4" fmla="*/ 65981 h 132655"/>
                <a:gd name="connsiteX5" fmla="*/ 736283 w 760911"/>
                <a:gd name="connsiteY5" fmla="*/ 78363 h 132655"/>
                <a:gd name="connsiteX6" fmla="*/ 735330 w 760911"/>
                <a:gd name="connsiteY6" fmla="*/ 78363 h 132655"/>
                <a:gd name="connsiteX7" fmla="*/ 363855 w 760911"/>
                <a:gd name="connsiteY7" fmla="*/ 26928 h 132655"/>
                <a:gd name="connsiteX8" fmla="*/ 177165 w 760911"/>
                <a:gd name="connsiteY8" fmla="*/ 60266 h 132655"/>
                <a:gd name="connsiteX9" fmla="*/ 0 w 760911"/>
                <a:gd name="connsiteY9" fmla="*/ 132656 h 132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0911" h="132655">
                  <a:moveTo>
                    <a:pt x="0" y="132656"/>
                  </a:moveTo>
                  <a:cubicBezTo>
                    <a:pt x="55245" y="99318"/>
                    <a:pt x="113348" y="71696"/>
                    <a:pt x="174308" y="50741"/>
                  </a:cubicBezTo>
                  <a:cubicBezTo>
                    <a:pt x="235268" y="29786"/>
                    <a:pt x="298133" y="14546"/>
                    <a:pt x="361950" y="6926"/>
                  </a:cubicBezTo>
                  <a:cubicBezTo>
                    <a:pt x="490538" y="-9267"/>
                    <a:pt x="622935" y="3116"/>
                    <a:pt x="747713" y="42168"/>
                  </a:cubicBezTo>
                  <a:cubicBezTo>
                    <a:pt x="758190" y="45026"/>
                    <a:pt x="762953" y="55503"/>
                    <a:pt x="760095" y="65981"/>
                  </a:cubicBezTo>
                  <a:cubicBezTo>
                    <a:pt x="757238" y="76458"/>
                    <a:pt x="746760" y="81221"/>
                    <a:pt x="736283" y="78363"/>
                  </a:cubicBezTo>
                  <a:cubicBezTo>
                    <a:pt x="736283" y="78363"/>
                    <a:pt x="735330" y="78363"/>
                    <a:pt x="735330" y="78363"/>
                  </a:cubicBezTo>
                  <a:cubicBezTo>
                    <a:pt x="617220" y="35501"/>
                    <a:pt x="490538" y="16451"/>
                    <a:pt x="363855" y="26928"/>
                  </a:cubicBezTo>
                  <a:cubicBezTo>
                    <a:pt x="300990" y="30738"/>
                    <a:pt x="238125" y="42168"/>
                    <a:pt x="177165" y="60266"/>
                  </a:cubicBezTo>
                  <a:cubicBezTo>
                    <a:pt x="115253" y="78363"/>
                    <a:pt x="56198" y="103128"/>
                    <a:pt x="0" y="132656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72D82AB3-17D4-4897-8FA9-B768610AEC97}"/>
              </a:ext>
            </a:extLst>
          </p:cNvPr>
          <p:cNvGrpSpPr/>
          <p:nvPr/>
        </p:nvGrpSpPr>
        <p:grpSpPr>
          <a:xfrm>
            <a:off x="6242957" y="2132608"/>
            <a:ext cx="475343" cy="64780"/>
            <a:chOff x="1252537" y="1016055"/>
            <a:chExt cx="1018859" cy="138851"/>
          </a:xfrm>
        </p:grpSpPr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B0FA93CC-3269-443A-A589-DA64A5F0DD5D}"/>
                </a:ext>
              </a:extLst>
            </p:cNvPr>
            <p:cNvSpPr/>
            <p:nvPr/>
          </p:nvSpPr>
          <p:spPr>
            <a:xfrm>
              <a:off x="1252537" y="1016055"/>
              <a:ext cx="138851" cy="138851"/>
            </a:xfrm>
            <a:custGeom>
              <a:avLst/>
              <a:gdLst>
                <a:gd name="connsiteX0" fmla="*/ 419132 w 419131"/>
                <a:gd name="connsiteY0" fmla="*/ 209566 h 419131"/>
                <a:gd name="connsiteX1" fmla="*/ 209566 w 419131"/>
                <a:gd name="connsiteY1" fmla="*/ 419131 h 419131"/>
                <a:gd name="connsiteX2" fmla="*/ 0 w 419131"/>
                <a:gd name="connsiteY2" fmla="*/ 209566 h 419131"/>
                <a:gd name="connsiteX3" fmla="*/ 209566 w 419131"/>
                <a:gd name="connsiteY3" fmla="*/ 0 h 419131"/>
                <a:gd name="connsiteX4" fmla="*/ 419132 w 419131"/>
                <a:gd name="connsiteY4" fmla="*/ 209566 h 419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9131" h="419131">
                  <a:moveTo>
                    <a:pt x="419132" y="209566"/>
                  </a:moveTo>
                  <a:cubicBezTo>
                    <a:pt x="419132" y="325305"/>
                    <a:pt x="325306" y="419131"/>
                    <a:pt x="209566" y="419131"/>
                  </a:cubicBezTo>
                  <a:cubicBezTo>
                    <a:pt x="93827" y="419131"/>
                    <a:pt x="0" y="325305"/>
                    <a:pt x="0" y="209566"/>
                  </a:cubicBezTo>
                  <a:cubicBezTo>
                    <a:pt x="0" y="93826"/>
                    <a:pt x="93826" y="0"/>
                    <a:pt x="209566" y="0"/>
                  </a:cubicBezTo>
                  <a:cubicBezTo>
                    <a:pt x="325306" y="0"/>
                    <a:pt x="419132" y="93826"/>
                    <a:pt x="419132" y="209566"/>
                  </a:cubicBezTo>
                  <a:close/>
                </a:path>
              </a:pathLst>
            </a:custGeom>
            <a:solidFill>
              <a:schemeClr val="accent3"/>
            </a:solidFill>
            <a:ln w="5705" cap="rnd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D4E58E1E-8DA9-4EFF-AC8E-516979C58494}"/>
                </a:ext>
              </a:extLst>
            </p:cNvPr>
            <p:cNvSpPr/>
            <p:nvPr/>
          </p:nvSpPr>
          <p:spPr>
            <a:xfrm>
              <a:off x="1545873" y="1016055"/>
              <a:ext cx="138851" cy="138851"/>
            </a:xfrm>
            <a:custGeom>
              <a:avLst/>
              <a:gdLst>
                <a:gd name="connsiteX0" fmla="*/ 419132 w 419131"/>
                <a:gd name="connsiteY0" fmla="*/ 209566 h 419131"/>
                <a:gd name="connsiteX1" fmla="*/ 209566 w 419131"/>
                <a:gd name="connsiteY1" fmla="*/ 419131 h 419131"/>
                <a:gd name="connsiteX2" fmla="*/ 0 w 419131"/>
                <a:gd name="connsiteY2" fmla="*/ 209566 h 419131"/>
                <a:gd name="connsiteX3" fmla="*/ 209566 w 419131"/>
                <a:gd name="connsiteY3" fmla="*/ 0 h 419131"/>
                <a:gd name="connsiteX4" fmla="*/ 419132 w 419131"/>
                <a:gd name="connsiteY4" fmla="*/ 209566 h 419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9131" h="419131">
                  <a:moveTo>
                    <a:pt x="419132" y="209566"/>
                  </a:moveTo>
                  <a:cubicBezTo>
                    <a:pt x="419132" y="325305"/>
                    <a:pt x="325306" y="419131"/>
                    <a:pt x="209566" y="419131"/>
                  </a:cubicBezTo>
                  <a:cubicBezTo>
                    <a:pt x="93827" y="419131"/>
                    <a:pt x="0" y="325305"/>
                    <a:pt x="0" y="209566"/>
                  </a:cubicBezTo>
                  <a:cubicBezTo>
                    <a:pt x="0" y="93826"/>
                    <a:pt x="93826" y="0"/>
                    <a:pt x="209566" y="0"/>
                  </a:cubicBezTo>
                  <a:cubicBezTo>
                    <a:pt x="325306" y="0"/>
                    <a:pt x="419132" y="93826"/>
                    <a:pt x="419132" y="209566"/>
                  </a:cubicBezTo>
                  <a:close/>
                </a:path>
              </a:pathLst>
            </a:custGeom>
            <a:solidFill>
              <a:schemeClr val="accent1"/>
            </a:solidFill>
            <a:ln w="5705" cap="rnd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82B7E914-41E4-4443-BAE9-6EA6F2042AA1}"/>
                </a:ext>
              </a:extLst>
            </p:cNvPr>
            <p:cNvSpPr/>
            <p:nvPr/>
          </p:nvSpPr>
          <p:spPr>
            <a:xfrm>
              <a:off x="1839209" y="1016055"/>
              <a:ext cx="138851" cy="138851"/>
            </a:xfrm>
            <a:custGeom>
              <a:avLst/>
              <a:gdLst>
                <a:gd name="connsiteX0" fmla="*/ 419132 w 419131"/>
                <a:gd name="connsiteY0" fmla="*/ 209566 h 419131"/>
                <a:gd name="connsiteX1" fmla="*/ 209566 w 419131"/>
                <a:gd name="connsiteY1" fmla="*/ 419131 h 419131"/>
                <a:gd name="connsiteX2" fmla="*/ 0 w 419131"/>
                <a:gd name="connsiteY2" fmla="*/ 209566 h 419131"/>
                <a:gd name="connsiteX3" fmla="*/ 209566 w 419131"/>
                <a:gd name="connsiteY3" fmla="*/ 0 h 419131"/>
                <a:gd name="connsiteX4" fmla="*/ 419132 w 419131"/>
                <a:gd name="connsiteY4" fmla="*/ 209566 h 419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9131" h="419131">
                  <a:moveTo>
                    <a:pt x="419132" y="209566"/>
                  </a:moveTo>
                  <a:cubicBezTo>
                    <a:pt x="419132" y="325305"/>
                    <a:pt x="325306" y="419131"/>
                    <a:pt x="209566" y="419131"/>
                  </a:cubicBezTo>
                  <a:cubicBezTo>
                    <a:pt x="93827" y="419131"/>
                    <a:pt x="0" y="325305"/>
                    <a:pt x="0" y="209566"/>
                  </a:cubicBezTo>
                  <a:cubicBezTo>
                    <a:pt x="0" y="93826"/>
                    <a:pt x="93826" y="0"/>
                    <a:pt x="209566" y="0"/>
                  </a:cubicBezTo>
                  <a:cubicBezTo>
                    <a:pt x="325306" y="0"/>
                    <a:pt x="419132" y="93826"/>
                    <a:pt x="419132" y="209566"/>
                  </a:cubicBezTo>
                  <a:close/>
                </a:path>
              </a:pathLst>
            </a:custGeom>
            <a:solidFill>
              <a:schemeClr val="accent2"/>
            </a:solidFill>
            <a:ln w="5705" cap="rnd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FD408FE2-3A94-4D8F-BB0C-69A3BF767015}"/>
                </a:ext>
              </a:extLst>
            </p:cNvPr>
            <p:cNvSpPr/>
            <p:nvPr/>
          </p:nvSpPr>
          <p:spPr>
            <a:xfrm>
              <a:off x="2132545" y="1016055"/>
              <a:ext cx="138851" cy="138851"/>
            </a:xfrm>
            <a:custGeom>
              <a:avLst/>
              <a:gdLst>
                <a:gd name="connsiteX0" fmla="*/ 419132 w 419131"/>
                <a:gd name="connsiteY0" fmla="*/ 209566 h 419131"/>
                <a:gd name="connsiteX1" fmla="*/ 209566 w 419131"/>
                <a:gd name="connsiteY1" fmla="*/ 419131 h 419131"/>
                <a:gd name="connsiteX2" fmla="*/ 0 w 419131"/>
                <a:gd name="connsiteY2" fmla="*/ 209566 h 419131"/>
                <a:gd name="connsiteX3" fmla="*/ 209566 w 419131"/>
                <a:gd name="connsiteY3" fmla="*/ 0 h 419131"/>
                <a:gd name="connsiteX4" fmla="*/ 419132 w 419131"/>
                <a:gd name="connsiteY4" fmla="*/ 209566 h 419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9131" h="419131">
                  <a:moveTo>
                    <a:pt x="419132" y="209566"/>
                  </a:moveTo>
                  <a:cubicBezTo>
                    <a:pt x="419132" y="325305"/>
                    <a:pt x="325306" y="419131"/>
                    <a:pt x="209566" y="419131"/>
                  </a:cubicBezTo>
                  <a:cubicBezTo>
                    <a:pt x="93827" y="419131"/>
                    <a:pt x="0" y="325305"/>
                    <a:pt x="0" y="209566"/>
                  </a:cubicBezTo>
                  <a:cubicBezTo>
                    <a:pt x="0" y="93826"/>
                    <a:pt x="93826" y="0"/>
                    <a:pt x="209566" y="0"/>
                  </a:cubicBezTo>
                  <a:cubicBezTo>
                    <a:pt x="325306" y="0"/>
                    <a:pt x="419132" y="93826"/>
                    <a:pt x="419132" y="209566"/>
                  </a:cubicBezTo>
                  <a:close/>
                </a:path>
              </a:pathLst>
            </a:custGeom>
            <a:solidFill>
              <a:schemeClr val="accent5"/>
            </a:solidFill>
            <a:ln w="5705" cap="rnd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EF658D5-E08C-334E-9876-5D018D883D6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42285274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Box 39">
            <a:extLst>
              <a:ext uri="{FF2B5EF4-FFF2-40B4-BE49-F238E27FC236}">
                <a16:creationId xmlns:a16="http://schemas.microsoft.com/office/drawing/2014/main" id="{72E9C8CE-D3A0-42AA-8542-0E93B96B8507}"/>
              </a:ext>
            </a:extLst>
          </p:cNvPr>
          <p:cNvSpPr txBox="1"/>
          <p:nvPr/>
        </p:nvSpPr>
        <p:spPr>
          <a:xfrm>
            <a:off x="1205440" y="3714111"/>
            <a:ext cx="42480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Online Education Presentation Template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9FB8966-1DF8-4A10-9E47-B5F8811BCA4F}"/>
              </a:ext>
            </a:extLst>
          </p:cNvPr>
          <p:cNvSpPr txBox="1"/>
          <p:nvPr/>
        </p:nvSpPr>
        <p:spPr>
          <a:xfrm>
            <a:off x="1049336" y="2630179"/>
            <a:ext cx="438763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>
                <a:latin typeface="Roboto Slab" pitchFamily="2" charset="0"/>
                <a:ea typeface="Roboto Slab" pitchFamily="2" charset="0"/>
                <a:cs typeface="Baloo 2" panose="03080502040302020200" pitchFamily="66" charset="0"/>
              </a:rPr>
              <a:t>Thank You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B15612A-DF84-524A-859A-F746F8E1D84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9905628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462701C-9C9F-42F9-8EE9-BA67D12FCCA6}"/>
              </a:ext>
            </a:extLst>
          </p:cNvPr>
          <p:cNvSpPr txBox="1"/>
          <p:nvPr/>
        </p:nvSpPr>
        <p:spPr>
          <a:xfrm>
            <a:off x="974620" y="4942764"/>
            <a:ext cx="26717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>
                <a:latin typeface="Roboto Slab Medium" pitchFamily="2" charset="0"/>
                <a:ea typeface="Roboto Slab Medium" pitchFamily="2" charset="0"/>
                <a:cs typeface="Baloo 2" panose="03080502040302020200" pitchFamily="66" charset="0"/>
              </a:rPr>
              <a:t>Features</a:t>
            </a:r>
            <a:endParaRPr lang="en-US" sz="4000">
              <a:solidFill>
                <a:schemeClr val="accent4"/>
              </a:solidFill>
              <a:latin typeface="Roboto Slab Medium" pitchFamily="2" charset="0"/>
              <a:ea typeface="Roboto Slab Medium" pitchFamily="2" charset="0"/>
              <a:cs typeface="Baloo 2" panose="03080502040302020200" pitchFamily="66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532C5B3-24BB-4A7E-BE46-B4A6B395F3B4}"/>
              </a:ext>
            </a:extLst>
          </p:cNvPr>
          <p:cNvSpPr txBox="1"/>
          <p:nvPr/>
        </p:nvSpPr>
        <p:spPr>
          <a:xfrm>
            <a:off x="8369293" y="1669833"/>
            <a:ext cx="2560859" cy="5719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, sed do</a:t>
            </a:r>
            <a:endParaRPr lang="en-US" sz="1100" b="0" i="0" dirty="0">
              <a:solidFill>
                <a:schemeClr val="tx1">
                  <a:lumMod val="50000"/>
                  <a:lumOff val="50000"/>
                </a:schemeClr>
              </a:solidFill>
              <a:effectLst/>
              <a:latin typeface="Roboto Light" panose="02000000000000000000" pitchFamily="2" charset="0"/>
              <a:ea typeface="Roboto Light" panose="02000000000000000000" pitchFamily="2" charset="0"/>
              <a:cs typeface="Krub" panose="00000500000000000000" pitchFamily="2" charset="-34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7C8CCE62-AE1B-4443-A8E8-9A65557E2EA1}"/>
              </a:ext>
            </a:extLst>
          </p:cNvPr>
          <p:cNvGrpSpPr/>
          <p:nvPr/>
        </p:nvGrpSpPr>
        <p:grpSpPr>
          <a:xfrm>
            <a:off x="974620" y="622946"/>
            <a:ext cx="1212933" cy="292397"/>
            <a:chOff x="974620" y="646756"/>
            <a:chExt cx="1212933" cy="292397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62F316BA-6AAB-442E-B2BD-D8D6556271C7}"/>
                </a:ext>
              </a:extLst>
            </p:cNvPr>
            <p:cNvSpPr txBox="1"/>
            <p:nvPr/>
          </p:nvSpPr>
          <p:spPr>
            <a:xfrm>
              <a:off x="974620" y="646756"/>
              <a:ext cx="12129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>
                  <a:latin typeface="Roboto Slab Medium" pitchFamily="2" charset="0"/>
                  <a:ea typeface="Roboto Slab Medium" pitchFamily="2" charset="0"/>
                  <a:cs typeface="Baloo 2" panose="03080502040302020200" pitchFamily="66" charset="0"/>
                </a:rPr>
                <a:t>Educationaly </a:t>
              </a:r>
            </a:p>
          </p:txBody>
        </p:sp>
        <p:sp>
          <p:nvSpPr>
            <p:cNvPr id="29" name="Graphic 1031">
              <a:extLst>
                <a:ext uri="{FF2B5EF4-FFF2-40B4-BE49-F238E27FC236}">
                  <a16:creationId xmlns:a16="http://schemas.microsoft.com/office/drawing/2014/main" id="{F2D0D4B4-F697-421B-92B8-23D577B4C31E}"/>
                </a:ext>
              </a:extLst>
            </p:cNvPr>
            <p:cNvSpPr/>
            <p:nvPr/>
          </p:nvSpPr>
          <p:spPr>
            <a:xfrm>
              <a:off x="1037436" y="886986"/>
              <a:ext cx="299228" cy="52167"/>
            </a:xfrm>
            <a:custGeom>
              <a:avLst/>
              <a:gdLst>
                <a:gd name="connsiteX0" fmla="*/ 0 w 760911"/>
                <a:gd name="connsiteY0" fmla="*/ 132656 h 132655"/>
                <a:gd name="connsiteX1" fmla="*/ 174308 w 760911"/>
                <a:gd name="connsiteY1" fmla="*/ 50741 h 132655"/>
                <a:gd name="connsiteX2" fmla="*/ 361950 w 760911"/>
                <a:gd name="connsiteY2" fmla="*/ 6926 h 132655"/>
                <a:gd name="connsiteX3" fmla="*/ 747713 w 760911"/>
                <a:gd name="connsiteY3" fmla="*/ 42168 h 132655"/>
                <a:gd name="connsiteX4" fmla="*/ 760095 w 760911"/>
                <a:gd name="connsiteY4" fmla="*/ 65981 h 132655"/>
                <a:gd name="connsiteX5" fmla="*/ 736283 w 760911"/>
                <a:gd name="connsiteY5" fmla="*/ 78363 h 132655"/>
                <a:gd name="connsiteX6" fmla="*/ 735330 w 760911"/>
                <a:gd name="connsiteY6" fmla="*/ 78363 h 132655"/>
                <a:gd name="connsiteX7" fmla="*/ 363855 w 760911"/>
                <a:gd name="connsiteY7" fmla="*/ 26928 h 132655"/>
                <a:gd name="connsiteX8" fmla="*/ 177165 w 760911"/>
                <a:gd name="connsiteY8" fmla="*/ 60266 h 132655"/>
                <a:gd name="connsiteX9" fmla="*/ 0 w 760911"/>
                <a:gd name="connsiteY9" fmla="*/ 132656 h 132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0911" h="132655">
                  <a:moveTo>
                    <a:pt x="0" y="132656"/>
                  </a:moveTo>
                  <a:cubicBezTo>
                    <a:pt x="55245" y="99318"/>
                    <a:pt x="113348" y="71696"/>
                    <a:pt x="174308" y="50741"/>
                  </a:cubicBezTo>
                  <a:cubicBezTo>
                    <a:pt x="235268" y="29786"/>
                    <a:pt x="298133" y="14546"/>
                    <a:pt x="361950" y="6926"/>
                  </a:cubicBezTo>
                  <a:cubicBezTo>
                    <a:pt x="490538" y="-9267"/>
                    <a:pt x="622935" y="3116"/>
                    <a:pt x="747713" y="42168"/>
                  </a:cubicBezTo>
                  <a:cubicBezTo>
                    <a:pt x="758190" y="45026"/>
                    <a:pt x="762953" y="55503"/>
                    <a:pt x="760095" y="65981"/>
                  </a:cubicBezTo>
                  <a:cubicBezTo>
                    <a:pt x="757238" y="76458"/>
                    <a:pt x="746760" y="81221"/>
                    <a:pt x="736283" y="78363"/>
                  </a:cubicBezTo>
                  <a:cubicBezTo>
                    <a:pt x="736283" y="78363"/>
                    <a:pt x="735330" y="78363"/>
                    <a:pt x="735330" y="78363"/>
                  </a:cubicBezTo>
                  <a:cubicBezTo>
                    <a:pt x="617220" y="35501"/>
                    <a:pt x="490538" y="16451"/>
                    <a:pt x="363855" y="26928"/>
                  </a:cubicBezTo>
                  <a:cubicBezTo>
                    <a:pt x="300990" y="30738"/>
                    <a:pt x="238125" y="42168"/>
                    <a:pt x="177165" y="60266"/>
                  </a:cubicBezTo>
                  <a:cubicBezTo>
                    <a:pt x="115253" y="78363"/>
                    <a:pt x="56198" y="103128"/>
                    <a:pt x="0" y="132656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CB36E815-0A6F-4939-BD5E-703296F3BE30}"/>
              </a:ext>
            </a:extLst>
          </p:cNvPr>
          <p:cNvCxnSpPr>
            <a:cxnSpLocks/>
          </p:cNvCxnSpPr>
          <p:nvPr/>
        </p:nvCxnSpPr>
        <p:spPr>
          <a:xfrm>
            <a:off x="1079500" y="4617115"/>
            <a:ext cx="488846" cy="0"/>
          </a:xfrm>
          <a:prstGeom prst="line">
            <a:avLst/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8D6E05D8-5B6C-43CD-8C8F-BE831E9065A6}"/>
              </a:ext>
            </a:extLst>
          </p:cNvPr>
          <p:cNvSpPr txBox="1"/>
          <p:nvPr/>
        </p:nvSpPr>
        <p:spPr>
          <a:xfrm>
            <a:off x="5420508" y="4245544"/>
            <a:ext cx="2994025" cy="10797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, sed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et dolore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aliqua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. Ut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ad minim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veniam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quis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nostrud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endParaRPr lang="en-US" sz="1100" b="0" i="0" dirty="0">
              <a:solidFill>
                <a:schemeClr val="tx1">
                  <a:lumMod val="50000"/>
                  <a:lumOff val="50000"/>
                </a:schemeClr>
              </a:solidFill>
              <a:effectLst/>
              <a:latin typeface="Roboto Light" panose="02000000000000000000" pitchFamily="2" charset="0"/>
              <a:ea typeface="Roboto Light" panose="02000000000000000000" pitchFamily="2" charset="0"/>
              <a:cs typeface="Krub" panose="00000500000000000000" pitchFamily="2" charset="-34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3246C37-826F-44C0-8058-2E8970598CFF}"/>
              </a:ext>
            </a:extLst>
          </p:cNvPr>
          <p:cNvSpPr txBox="1"/>
          <p:nvPr/>
        </p:nvSpPr>
        <p:spPr>
          <a:xfrm>
            <a:off x="5420508" y="3949116"/>
            <a:ext cx="2560859" cy="296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>
                <a:latin typeface="Roboto Slab Medium" pitchFamily="2" charset="0"/>
                <a:ea typeface="Roboto Slab Medium" pitchFamily="2" charset="0"/>
              </a:rPr>
              <a:t>Your title here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1921367-8CDD-49C9-950F-8A75D8C9EF2A}"/>
              </a:ext>
            </a:extLst>
          </p:cNvPr>
          <p:cNvSpPr txBox="1"/>
          <p:nvPr/>
        </p:nvSpPr>
        <p:spPr>
          <a:xfrm>
            <a:off x="8369293" y="1373405"/>
            <a:ext cx="2560859" cy="296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>
                <a:latin typeface="Roboto Slab Medium" pitchFamily="2" charset="0"/>
                <a:ea typeface="Roboto Slab Medium" pitchFamily="2" charset="0"/>
              </a:rPr>
              <a:t>Your title here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18608115-50DE-47CF-B392-BD3FEB745277}"/>
              </a:ext>
            </a:extLst>
          </p:cNvPr>
          <p:cNvGrpSpPr/>
          <p:nvPr/>
        </p:nvGrpSpPr>
        <p:grpSpPr>
          <a:xfrm>
            <a:off x="10624457" y="692151"/>
            <a:ext cx="475343" cy="64780"/>
            <a:chOff x="1252537" y="1016055"/>
            <a:chExt cx="1018859" cy="138851"/>
          </a:xfrm>
        </p:grpSpPr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A4D9F28A-2E4B-48B6-8CB5-DF19C6C126F9}"/>
                </a:ext>
              </a:extLst>
            </p:cNvPr>
            <p:cNvSpPr/>
            <p:nvPr/>
          </p:nvSpPr>
          <p:spPr>
            <a:xfrm>
              <a:off x="1252537" y="1016055"/>
              <a:ext cx="138851" cy="138851"/>
            </a:xfrm>
            <a:custGeom>
              <a:avLst/>
              <a:gdLst>
                <a:gd name="connsiteX0" fmla="*/ 419132 w 419131"/>
                <a:gd name="connsiteY0" fmla="*/ 209566 h 419131"/>
                <a:gd name="connsiteX1" fmla="*/ 209566 w 419131"/>
                <a:gd name="connsiteY1" fmla="*/ 419131 h 419131"/>
                <a:gd name="connsiteX2" fmla="*/ 0 w 419131"/>
                <a:gd name="connsiteY2" fmla="*/ 209566 h 419131"/>
                <a:gd name="connsiteX3" fmla="*/ 209566 w 419131"/>
                <a:gd name="connsiteY3" fmla="*/ 0 h 419131"/>
                <a:gd name="connsiteX4" fmla="*/ 419132 w 419131"/>
                <a:gd name="connsiteY4" fmla="*/ 209566 h 419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9131" h="419131">
                  <a:moveTo>
                    <a:pt x="419132" y="209566"/>
                  </a:moveTo>
                  <a:cubicBezTo>
                    <a:pt x="419132" y="325305"/>
                    <a:pt x="325306" y="419131"/>
                    <a:pt x="209566" y="419131"/>
                  </a:cubicBezTo>
                  <a:cubicBezTo>
                    <a:pt x="93827" y="419131"/>
                    <a:pt x="0" y="325305"/>
                    <a:pt x="0" y="209566"/>
                  </a:cubicBezTo>
                  <a:cubicBezTo>
                    <a:pt x="0" y="93826"/>
                    <a:pt x="93826" y="0"/>
                    <a:pt x="209566" y="0"/>
                  </a:cubicBezTo>
                  <a:cubicBezTo>
                    <a:pt x="325306" y="0"/>
                    <a:pt x="419132" y="93826"/>
                    <a:pt x="419132" y="209566"/>
                  </a:cubicBezTo>
                  <a:close/>
                </a:path>
              </a:pathLst>
            </a:custGeom>
            <a:solidFill>
              <a:schemeClr val="accent3"/>
            </a:solidFill>
            <a:ln w="5705" cap="rnd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547642DB-8C68-448A-9321-A1C66013DAEB}"/>
                </a:ext>
              </a:extLst>
            </p:cNvPr>
            <p:cNvSpPr/>
            <p:nvPr/>
          </p:nvSpPr>
          <p:spPr>
            <a:xfrm>
              <a:off x="1545873" y="1016055"/>
              <a:ext cx="138851" cy="138851"/>
            </a:xfrm>
            <a:custGeom>
              <a:avLst/>
              <a:gdLst>
                <a:gd name="connsiteX0" fmla="*/ 419132 w 419131"/>
                <a:gd name="connsiteY0" fmla="*/ 209566 h 419131"/>
                <a:gd name="connsiteX1" fmla="*/ 209566 w 419131"/>
                <a:gd name="connsiteY1" fmla="*/ 419131 h 419131"/>
                <a:gd name="connsiteX2" fmla="*/ 0 w 419131"/>
                <a:gd name="connsiteY2" fmla="*/ 209566 h 419131"/>
                <a:gd name="connsiteX3" fmla="*/ 209566 w 419131"/>
                <a:gd name="connsiteY3" fmla="*/ 0 h 419131"/>
                <a:gd name="connsiteX4" fmla="*/ 419132 w 419131"/>
                <a:gd name="connsiteY4" fmla="*/ 209566 h 419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9131" h="419131">
                  <a:moveTo>
                    <a:pt x="419132" y="209566"/>
                  </a:moveTo>
                  <a:cubicBezTo>
                    <a:pt x="419132" y="325305"/>
                    <a:pt x="325306" y="419131"/>
                    <a:pt x="209566" y="419131"/>
                  </a:cubicBezTo>
                  <a:cubicBezTo>
                    <a:pt x="93827" y="419131"/>
                    <a:pt x="0" y="325305"/>
                    <a:pt x="0" y="209566"/>
                  </a:cubicBezTo>
                  <a:cubicBezTo>
                    <a:pt x="0" y="93826"/>
                    <a:pt x="93826" y="0"/>
                    <a:pt x="209566" y="0"/>
                  </a:cubicBezTo>
                  <a:cubicBezTo>
                    <a:pt x="325306" y="0"/>
                    <a:pt x="419132" y="93826"/>
                    <a:pt x="419132" y="209566"/>
                  </a:cubicBezTo>
                  <a:close/>
                </a:path>
              </a:pathLst>
            </a:custGeom>
            <a:solidFill>
              <a:schemeClr val="accent1"/>
            </a:solidFill>
            <a:ln w="5705" cap="rnd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A625B90B-1176-42DF-9518-AAC30E84ACBF}"/>
                </a:ext>
              </a:extLst>
            </p:cNvPr>
            <p:cNvSpPr/>
            <p:nvPr/>
          </p:nvSpPr>
          <p:spPr>
            <a:xfrm>
              <a:off x="1839209" y="1016055"/>
              <a:ext cx="138851" cy="138851"/>
            </a:xfrm>
            <a:custGeom>
              <a:avLst/>
              <a:gdLst>
                <a:gd name="connsiteX0" fmla="*/ 419132 w 419131"/>
                <a:gd name="connsiteY0" fmla="*/ 209566 h 419131"/>
                <a:gd name="connsiteX1" fmla="*/ 209566 w 419131"/>
                <a:gd name="connsiteY1" fmla="*/ 419131 h 419131"/>
                <a:gd name="connsiteX2" fmla="*/ 0 w 419131"/>
                <a:gd name="connsiteY2" fmla="*/ 209566 h 419131"/>
                <a:gd name="connsiteX3" fmla="*/ 209566 w 419131"/>
                <a:gd name="connsiteY3" fmla="*/ 0 h 419131"/>
                <a:gd name="connsiteX4" fmla="*/ 419132 w 419131"/>
                <a:gd name="connsiteY4" fmla="*/ 209566 h 419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9131" h="419131">
                  <a:moveTo>
                    <a:pt x="419132" y="209566"/>
                  </a:moveTo>
                  <a:cubicBezTo>
                    <a:pt x="419132" y="325305"/>
                    <a:pt x="325306" y="419131"/>
                    <a:pt x="209566" y="419131"/>
                  </a:cubicBezTo>
                  <a:cubicBezTo>
                    <a:pt x="93827" y="419131"/>
                    <a:pt x="0" y="325305"/>
                    <a:pt x="0" y="209566"/>
                  </a:cubicBezTo>
                  <a:cubicBezTo>
                    <a:pt x="0" y="93826"/>
                    <a:pt x="93826" y="0"/>
                    <a:pt x="209566" y="0"/>
                  </a:cubicBezTo>
                  <a:cubicBezTo>
                    <a:pt x="325306" y="0"/>
                    <a:pt x="419132" y="93826"/>
                    <a:pt x="419132" y="209566"/>
                  </a:cubicBezTo>
                  <a:close/>
                </a:path>
              </a:pathLst>
            </a:custGeom>
            <a:solidFill>
              <a:schemeClr val="accent2"/>
            </a:solidFill>
            <a:ln w="5705" cap="rnd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6F169ADB-40D9-4987-9C2D-D202F719DF9E}"/>
                </a:ext>
              </a:extLst>
            </p:cNvPr>
            <p:cNvSpPr/>
            <p:nvPr/>
          </p:nvSpPr>
          <p:spPr>
            <a:xfrm>
              <a:off x="2132545" y="1016055"/>
              <a:ext cx="138851" cy="138851"/>
            </a:xfrm>
            <a:custGeom>
              <a:avLst/>
              <a:gdLst>
                <a:gd name="connsiteX0" fmla="*/ 419132 w 419131"/>
                <a:gd name="connsiteY0" fmla="*/ 209566 h 419131"/>
                <a:gd name="connsiteX1" fmla="*/ 209566 w 419131"/>
                <a:gd name="connsiteY1" fmla="*/ 419131 h 419131"/>
                <a:gd name="connsiteX2" fmla="*/ 0 w 419131"/>
                <a:gd name="connsiteY2" fmla="*/ 209566 h 419131"/>
                <a:gd name="connsiteX3" fmla="*/ 209566 w 419131"/>
                <a:gd name="connsiteY3" fmla="*/ 0 h 419131"/>
                <a:gd name="connsiteX4" fmla="*/ 419132 w 419131"/>
                <a:gd name="connsiteY4" fmla="*/ 209566 h 419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9131" h="419131">
                  <a:moveTo>
                    <a:pt x="419132" y="209566"/>
                  </a:moveTo>
                  <a:cubicBezTo>
                    <a:pt x="419132" y="325305"/>
                    <a:pt x="325306" y="419131"/>
                    <a:pt x="209566" y="419131"/>
                  </a:cubicBezTo>
                  <a:cubicBezTo>
                    <a:pt x="93827" y="419131"/>
                    <a:pt x="0" y="325305"/>
                    <a:pt x="0" y="209566"/>
                  </a:cubicBezTo>
                  <a:cubicBezTo>
                    <a:pt x="0" y="93826"/>
                    <a:pt x="93826" y="0"/>
                    <a:pt x="209566" y="0"/>
                  </a:cubicBezTo>
                  <a:cubicBezTo>
                    <a:pt x="325306" y="0"/>
                    <a:pt x="419132" y="93826"/>
                    <a:pt x="419132" y="209566"/>
                  </a:cubicBezTo>
                  <a:close/>
                </a:path>
              </a:pathLst>
            </a:custGeom>
            <a:solidFill>
              <a:schemeClr val="accent5"/>
            </a:solidFill>
            <a:ln w="5705" cap="rnd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EE642910-0A67-4FB4-90FD-C7AF93FBF92D}"/>
              </a:ext>
            </a:extLst>
          </p:cNvPr>
          <p:cNvSpPr txBox="1"/>
          <p:nvPr/>
        </p:nvSpPr>
        <p:spPr>
          <a:xfrm>
            <a:off x="974620" y="5594017"/>
            <a:ext cx="2560859" cy="296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Roboto Slab" pitchFamily="2" charset="0"/>
                <a:ea typeface="Roboto Slab" pitchFamily="2" charset="0"/>
              </a:rPr>
              <a:t>amet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74A3F46D-86C2-DC44-A0B0-538C11DFF58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EE400C2-2E9B-6943-8DD1-569A5745D0A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D07AE5C-A169-FB47-9C3C-45ED7AA8C9F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1358125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4B0BBEC-30D4-C34C-8B14-1B241B410D1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1C4A8F9-49D8-394F-9862-7B83A0D305C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3B791924-5AD7-4ABF-809E-C29587E3AA0B}"/>
              </a:ext>
            </a:extLst>
          </p:cNvPr>
          <p:cNvSpPr txBox="1"/>
          <p:nvPr/>
        </p:nvSpPr>
        <p:spPr>
          <a:xfrm>
            <a:off x="1303233" y="425370"/>
            <a:ext cx="13367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16200000" scaled="1"/>
                  <a:tileRect/>
                </a:gradFill>
                <a:latin typeface="Roboto" panose="02000000000000000000" pitchFamily="2" charset="0"/>
                <a:ea typeface="Roboto" panose="02000000000000000000" pitchFamily="2" charset="0"/>
                <a:cs typeface="Baloo 2" panose="03080502040302020200" pitchFamily="66" charset="0"/>
              </a:rPr>
              <a:t>O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84AE69F-3391-4F06-A6D0-21278F916178}"/>
              </a:ext>
            </a:extLst>
          </p:cNvPr>
          <p:cNvSpPr txBox="1"/>
          <p:nvPr/>
        </p:nvSpPr>
        <p:spPr>
          <a:xfrm>
            <a:off x="1587792" y="972048"/>
            <a:ext cx="3186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Roboto Slab" pitchFamily="2" charset="0"/>
                <a:ea typeface="Roboto Slab" pitchFamily="2" charset="0"/>
                <a:cs typeface="Baloo 2" panose="03080502040302020200" pitchFamily="66" charset="0"/>
              </a:rPr>
              <a:t>Our</a:t>
            </a:r>
            <a:r>
              <a:rPr lang="en-US" sz="3600" b="1" dirty="0">
                <a:latin typeface="Roboto Slab" pitchFamily="2" charset="0"/>
                <a:ea typeface="Roboto Slab" pitchFamily="2" charset="0"/>
                <a:cs typeface="Baloo 2" panose="03080502040302020200" pitchFamily="66" charset="0"/>
              </a:rPr>
              <a:t> </a:t>
            </a:r>
            <a:r>
              <a:rPr lang="en-US" sz="3600" dirty="0">
                <a:latin typeface="Roboto Slab Medium" pitchFamily="2" charset="0"/>
                <a:ea typeface="Roboto Slab Medium" pitchFamily="2" charset="0"/>
                <a:cs typeface="Baloo 2" panose="03080502040302020200" pitchFamily="66" charset="0"/>
              </a:rPr>
              <a:t>Teachers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C18E058-1807-4124-B3C2-B0575A16CCB7}"/>
              </a:ext>
            </a:extLst>
          </p:cNvPr>
          <p:cNvSpPr txBox="1"/>
          <p:nvPr/>
        </p:nvSpPr>
        <p:spPr>
          <a:xfrm>
            <a:off x="1618749" y="1697820"/>
            <a:ext cx="3381867" cy="825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, sed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et dolore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aliqua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. Ut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ad minim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veniam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quis</a:t>
            </a:r>
            <a:endParaRPr lang="en-US" sz="1100" b="0" i="0" dirty="0">
              <a:solidFill>
                <a:schemeClr val="tx1">
                  <a:lumMod val="50000"/>
                  <a:lumOff val="50000"/>
                </a:schemeClr>
              </a:solidFill>
              <a:effectLst/>
              <a:latin typeface="Roboto Light" panose="02000000000000000000" pitchFamily="2" charset="0"/>
              <a:ea typeface="Roboto Light" panose="02000000000000000000" pitchFamily="2" charset="0"/>
              <a:cs typeface="Krub" panose="00000500000000000000" pitchFamily="2" charset="-34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146A551-EBBF-43CB-BF36-C99F64FCF775}"/>
              </a:ext>
            </a:extLst>
          </p:cNvPr>
          <p:cNvSpPr txBox="1"/>
          <p:nvPr/>
        </p:nvSpPr>
        <p:spPr>
          <a:xfrm>
            <a:off x="5519737" y="4629877"/>
            <a:ext cx="21316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Roboto Slab Medium" pitchFamily="2" charset="0"/>
                <a:ea typeface="Roboto Slab Medium" pitchFamily="2" charset="0"/>
                <a:cs typeface="Poppins SemiBold" panose="00000700000000000000" pitchFamily="2" charset="0"/>
              </a:rPr>
              <a:t>Mary Sleek </a:t>
            </a:r>
            <a:r>
              <a:rPr lang="en-US" sz="1400" b="1" dirty="0">
                <a:latin typeface="Roboto Slab" pitchFamily="2" charset="0"/>
                <a:ea typeface="Roboto Slab" pitchFamily="2" charset="0"/>
                <a:cs typeface="Poppins SemiBold" panose="00000700000000000000" pitchFamily="2" charset="0"/>
              </a:rPr>
              <a:t>| </a:t>
            </a:r>
            <a:r>
              <a:rPr lang="en-US" sz="1400" dirty="0">
                <a:latin typeface="Roboto Slab" pitchFamily="2" charset="0"/>
                <a:ea typeface="Roboto Slab" pitchFamily="2" charset="0"/>
                <a:cs typeface="Poppins SemiBold" panose="00000700000000000000" pitchFamily="2" charset="0"/>
              </a:rPr>
              <a:t>Teacher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6FD1F25-1B42-4D3B-A7EF-465985447ED4}"/>
              </a:ext>
            </a:extLst>
          </p:cNvPr>
          <p:cNvSpPr txBox="1"/>
          <p:nvPr/>
        </p:nvSpPr>
        <p:spPr>
          <a:xfrm>
            <a:off x="5519737" y="4960376"/>
            <a:ext cx="2994025" cy="13336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, sed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et dolore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aliqua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. </a:t>
            </a: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Ut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ad minim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veniam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quis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Roboto Light" panose="02000000000000000000" pitchFamily="2" charset="0"/>
              <a:ea typeface="Roboto Light" panose="02000000000000000000" pitchFamily="2" charset="0"/>
              <a:cs typeface="Krub" panose="00000500000000000000" pitchFamily="2" charset="-34"/>
            </a:endParaRPr>
          </a:p>
          <a:p>
            <a:pPr>
              <a:lnSpc>
                <a:spcPct val="150000"/>
              </a:lnSpc>
            </a:pP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Roboto Light" panose="02000000000000000000" pitchFamily="2" charset="0"/>
              <a:ea typeface="Roboto Light" panose="02000000000000000000" pitchFamily="2" charset="0"/>
              <a:cs typeface="Krub" panose="00000500000000000000" pitchFamily="2" charset="-34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A7E16CF-9C10-44B0-B010-7119460ECA5E}"/>
              </a:ext>
            </a:extLst>
          </p:cNvPr>
          <p:cNvSpPr txBox="1"/>
          <p:nvPr/>
        </p:nvSpPr>
        <p:spPr>
          <a:xfrm>
            <a:off x="8483600" y="4960376"/>
            <a:ext cx="2616200" cy="10797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, sed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et dolore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aliqua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Roboto Light" panose="02000000000000000000" pitchFamily="2" charset="0"/>
              <a:ea typeface="Roboto Light" panose="02000000000000000000" pitchFamily="2" charset="0"/>
              <a:cs typeface="Krub" panose="00000500000000000000" pitchFamily="2" charset="-34"/>
            </a:endParaRPr>
          </a:p>
        </p:txBody>
      </p:sp>
      <p:sp>
        <p:nvSpPr>
          <p:cNvPr id="22" name="Rectangle: Diagonal Corners Rounded 21">
            <a:extLst>
              <a:ext uri="{FF2B5EF4-FFF2-40B4-BE49-F238E27FC236}">
                <a16:creationId xmlns:a16="http://schemas.microsoft.com/office/drawing/2014/main" id="{9B815A68-46FC-41A0-A47E-DDB221AE4576}"/>
              </a:ext>
            </a:extLst>
          </p:cNvPr>
          <p:cNvSpPr/>
          <p:nvPr/>
        </p:nvSpPr>
        <p:spPr>
          <a:xfrm>
            <a:off x="5519738" y="2936874"/>
            <a:ext cx="1863408" cy="492121"/>
          </a:xfrm>
          <a:prstGeom prst="round2DiagRect">
            <a:avLst>
              <a:gd name="adj1" fmla="val 0"/>
              <a:gd name="adj2" fmla="val 810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BE829F8-6545-4E24-89F1-349EB3893B0D}"/>
              </a:ext>
            </a:extLst>
          </p:cNvPr>
          <p:cNvSpPr txBox="1"/>
          <p:nvPr/>
        </p:nvSpPr>
        <p:spPr>
          <a:xfrm>
            <a:off x="5802840" y="3029046"/>
            <a:ext cx="12972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Roboto Slab Medium" pitchFamily="2" charset="0"/>
                <a:ea typeface="Roboto Slab Medium" pitchFamily="2" charset="0"/>
                <a:cs typeface="Poppins SemiBold" panose="00000700000000000000" pitchFamily="2" charset="0"/>
              </a:rPr>
              <a:t>Jeff </a:t>
            </a:r>
            <a:r>
              <a:rPr lang="en-US" sz="1400" dirty="0" err="1">
                <a:solidFill>
                  <a:schemeClr val="bg1"/>
                </a:solidFill>
                <a:latin typeface="Roboto Slab Medium" pitchFamily="2" charset="0"/>
                <a:ea typeface="Roboto Slab Medium" pitchFamily="2" charset="0"/>
                <a:cs typeface="Poppins SemiBold" panose="00000700000000000000" pitchFamily="2" charset="0"/>
              </a:rPr>
              <a:t>Davids</a:t>
            </a:r>
            <a:endParaRPr lang="en-US" sz="1400" dirty="0">
              <a:solidFill>
                <a:schemeClr val="bg1"/>
              </a:solidFill>
              <a:latin typeface="Roboto Slab Medium" pitchFamily="2" charset="0"/>
              <a:ea typeface="Roboto Slab Medium" pitchFamily="2" charset="0"/>
              <a:cs typeface="Poppins SemiBold" panose="00000700000000000000" pitchFamily="2" charset="0"/>
            </a:endParaRPr>
          </a:p>
        </p:txBody>
      </p:sp>
      <p:sp>
        <p:nvSpPr>
          <p:cNvPr id="26" name="Rectangle: Diagonal Corners Rounded 25">
            <a:extLst>
              <a:ext uri="{FF2B5EF4-FFF2-40B4-BE49-F238E27FC236}">
                <a16:creationId xmlns:a16="http://schemas.microsoft.com/office/drawing/2014/main" id="{04035611-AAD0-4954-BDAC-3150A7CFBAC3}"/>
              </a:ext>
            </a:extLst>
          </p:cNvPr>
          <p:cNvSpPr/>
          <p:nvPr/>
        </p:nvSpPr>
        <p:spPr>
          <a:xfrm>
            <a:off x="8569326" y="2936874"/>
            <a:ext cx="1863408" cy="492121"/>
          </a:xfrm>
          <a:prstGeom prst="round2DiagRect">
            <a:avLst>
              <a:gd name="adj1" fmla="val 0"/>
              <a:gd name="adj2" fmla="val 8102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FAF53E2-99E9-4D43-92A9-B96059042576}"/>
              </a:ext>
            </a:extLst>
          </p:cNvPr>
          <p:cNvSpPr txBox="1"/>
          <p:nvPr/>
        </p:nvSpPr>
        <p:spPr>
          <a:xfrm>
            <a:off x="8710477" y="3029046"/>
            <a:ext cx="15811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>
                <a:solidFill>
                  <a:schemeClr val="bg1"/>
                </a:solidFill>
                <a:latin typeface="Roboto Slab Medium" pitchFamily="2" charset="0"/>
                <a:ea typeface="Roboto Slab Medium" pitchFamily="2" charset="0"/>
                <a:cs typeface="Poppins SemiBold" panose="00000700000000000000" pitchFamily="2" charset="0"/>
              </a:rPr>
              <a:t>Tanya Hall</a:t>
            </a:r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25B7E137-9D19-4026-90BE-ACB3E48BDA2D}"/>
              </a:ext>
            </a:extLst>
          </p:cNvPr>
          <p:cNvCxnSpPr>
            <a:cxnSpLocks/>
          </p:cNvCxnSpPr>
          <p:nvPr/>
        </p:nvCxnSpPr>
        <p:spPr>
          <a:xfrm>
            <a:off x="709696" y="1326508"/>
            <a:ext cx="488846" cy="0"/>
          </a:xfrm>
          <a:prstGeom prst="line">
            <a:avLst/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1" name="Group 70">
            <a:extLst>
              <a:ext uri="{FF2B5EF4-FFF2-40B4-BE49-F238E27FC236}">
                <a16:creationId xmlns:a16="http://schemas.microsoft.com/office/drawing/2014/main" id="{8E819F7C-ED8F-4ABE-B8DD-E291EA1ED927}"/>
              </a:ext>
            </a:extLst>
          </p:cNvPr>
          <p:cNvGrpSpPr/>
          <p:nvPr/>
        </p:nvGrpSpPr>
        <p:grpSpPr>
          <a:xfrm>
            <a:off x="8569326" y="4718985"/>
            <a:ext cx="475343" cy="64780"/>
            <a:chOff x="1252537" y="1016055"/>
            <a:chExt cx="1018859" cy="138851"/>
          </a:xfrm>
        </p:grpSpPr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573CA144-3834-4DC8-8104-4853CA35F504}"/>
                </a:ext>
              </a:extLst>
            </p:cNvPr>
            <p:cNvSpPr/>
            <p:nvPr/>
          </p:nvSpPr>
          <p:spPr>
            <a:xfrm>
              <a:off x="1252537" y="1016055"/>
              <a:ext cx="138851" cy="138851"/>
            </a:xfrm>
            <a:custGeom>
              <a:avLst/>
              <a:gdLst>
                <a:gd name="connsiteX0" fmla="*/ 419132 w 419131"/>
                <a:gd name="connsiteY0" fmla="*/ 209566 h 419131"/>
                <a:gd name="connsiteX1" fmla="*/ 209566 w 419131"/>
                <a:gd name="connsiteY1" fmla="*/ 419131 h 419131"/>
                <a:gd name="connsiteX2" fmla="*/ 0 w 419131"/>
                <a:gd name="connsiteY2" fmla="*/ 209566 h 419131"/>
                <a:gd name="connsiteX3" fmla="*/ 209566 w 419131"/>
                <a:gd name="connsiteY3" fmla="*/ 0 h 419131"/>
                <a:gd name="connsiteX4" fmla="*/ 419132 w 419131"/>
                <a:gd name="connsiteY4" fmla="*/ 209566 h 419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9131" h="419131">
                  <a:moveTo>
                    <a:pt x="419132" y="209566"/>
                  </a:moveTo>
                  <a:cubicBezTo>
                    <a:pt x="419132" y="325305"/>
                    <a:pt x="325306" y="419131"/>
                    <a:pt x="209566" y="419131"/>
                  </a:cubicBezTo>
                  <a:cubicBezTo>
                    <a:pt x="93827" y="419131"/>
                    <a:pt x="0" y="325305"/>
                    <a:pt x="0" y="209566"/>
                  </a:cubicBezTo>
                  <a:cubicBezTo>
                    <a:pt x="0" y="93826"/>
                    <a:pt x="93826" y="0"/>
                    <a:pt x="209566" y="0"/>
                  </a:cubicBezTo>
                  <a:cubicBezTo>
                    <a:pt x="325306" y="0"/>
                    <a:pt x="419132" y="93826"/>
                    <a:pt x="419132" y="209566"/>
                  </a:cubicBezTo>
                  <a:close/>
                </a:path>
              </a:pathLst>
            </a:custGeom>
            <a:solidFill>
              <a:schemeClr val="accent3"/>
            </a:solidFill>
            <a:ln w="5705" cap="rnd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0174381F-9BAB-41AD-BCA3-68B4C4F600B9}"/>
                </a:ext>
              </a:extLst>
            </p:cNvPr>
            <p:cNvSpPr/>
            <p:nvPr/>
          </p:nvSpPr>
          <p:spPr>
            <a:xfrm>
              <a:off x="1545873" y="1016055"/>
              <a:ext cx="138851" cy="138851"/>
            </a:xfrm>
            <a:custGeom>
              <a:avLst/>
              <a:gdLst>
                <a:gd name="connsiteX0" fmla="*/ 419132 w 419131"/>
                <a:gd name="connsiteY0" fmla="*/ 209566 h 419131"/>
                <a:gd name="connsiteX1" fmla="*/ 209566 w 419131"/>
                <a:gd name="connsiteY1" fmla="*/ 419131 h 419131"/>
                <a:gd name="connsiteX2" fmla="*/ 0 w 419131"/>
                <a:gd name="connsiteY2" fmla="*/ 209566 h 419131"/>
                <a:gd name="connsiteX3" fmla="*/ 209566 w 419131"/>
                <a:gd name="connsiteY3" fmla="*/ 0 h 419131"/>
                <a:gd name="connsiteX4" fmla="*/ 419132 w 419131"/>
                <a:gd name="connsiteY4" fmla="*/ 209566 h 419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9131" h="419131">
                  <a:moveTo>
                    <a:pt x="419132" y="209566"/>
                  </a:moveTo>
                  <a:cubicBezTo>
                    <a:pt x="419132" y="325305"/>
                    <a:pt x="325306" y="419131"/>
                    <a:pt x="209566" y="419131"/>
                  </a:cubicBezTo>
                  <a:cubicBezTo>
                    <a:pt x="93827" y="419131"/>
                    <a:pt x="0" y="325305"/>
                    <a:pt x="0" y="209566"/>
                  </a:cubicBezTo>
                  <a:cubicBezTo>
                    <a:pt x="0" y="93826"/>
                    <a:pt x="93826" y="0"/>
                    <a:pt x="209566" y="0"/>
                  </a:cubicBezTo>
                  <a:cubicBezTo>
                    <a:pt x="325306" y="0"/>
                    <a:pt x="419132" y="93826"/>
                    <a:pt x="419132" y="209566"/>
                  </a:cubicBezTo>
                  <a:close/>
                </a:path>
              </a:pathLst>
            </a:custGeom>
            <a:solidFill>
              <a:schemeClr val="accent1"/>
            </a:solidFill>
            <a:ln w="5705" cap="rnd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09EDC24A-C9A3-44ED-BF42-3F818885B72C}"/>
                </a:ext>
              </a:extLst>
            </p:cNvPr>
            <p:cNvSpPr/>
            <p:nvPr/>
          </p:nvSpPr>
          <p:spPr>
            <a:xfrm>
              <a:off x="1839209" y="1016055"/>
              <a:ext cx="138851" cy="138851"/>
            </a:xfrm>
            <a:custGeom>
              <a:avLst/>
              <a:gdLst>
                <a:gd name="connsiteX0" fmla="*/ 419132 w 419131"/>
                <a:gd name="connsiteY0" fmla="*/ 209566 h 419131"/>
                <a:gd name="connsiteX1" fmla="*/ 209566 w 419131"/>
                <a:gd name="connsiteY1" fmla="*/ 419131 h 419131"/>
                <a:gd name="connsiteX2" fmla="*/ 0 w 419131"/>
                <a:gd name="connsiteY2" fmla="*/ 209566 h 419131"/>
                <a:gd name="connsiteX3" fmla="*/ 209566 w 419131"/>
                <a:gd name="connsiteY3" fmla="*/ 0 h 419131"/>
                <a:gd name="connsiteX4" fmla="*/ 419132 w 419131"/>
                <a:gd name="connsiteY4" fmla="*/ 209566 h 419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9131" h="419131">
                  <a:moveTo>
                    <a:pt x="419132" y="209566"/>
                  </a:moveTo>
                  <a:cubicBezTo>
                    <a:pt x="419132" y="325305"/>
                    <a:pt x="325306" y="419131"/>
                    <a:pt x="209566" y="419131"/>
                  </a:cubicBezTo>
                  <a:cubicBezTo>
                    <a:pt x="93827" y="419131"/>
                    <a:pt x="0" y="325305"/>
                    <a:pt x="0" y="209566"/>
                  </a:cubicBezTo>
                  <a:cubicBezTo>
                    <a:pt x="0" y="93826"/>
                    <a:pt x="93826" y="0"/>
                    <a:pt x="209566" y="0"/>
                  </a:cubicBezTo>
                  <a:cubicBezTo>
                    <a:pt x="325306" y="0"/>
                    <a:pt x="419132" y="93826"/>
                    <a:pt x="419132" y="209566"/>
                  </a:cubicBezTo>
                  <a:close/>
                </a:path>
              </a:pathLst>
            </a:custGeom>
            <a:solidFill>
              <a:schemeClr val="accent2"/>
            </a:solidFill>
            <a:ln w="5705" cap="rnd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30309A55-6BF5-4B21-8765-11ABC52CD957}"/>
                </a:ext>
              </a:extLst>
            </p:cNvPr>
            <p:cNvSpPr/>
            <p:nvPr/>
          </p:nvSpPr>
          <p:spPr>
            <a:xfrm>
              <a:off x="2132545" y="1016055"/>
              <a:ext cx="138851" cy="138851"/>
            </a:xfrm>
            <a:custGeom>
              <a:avLst/>
              <a:gdLst>
                <a:gd name="connsiteX0" fmla="*/ 419132 w 419131"/>
                <a:gd name="connsiteY0" fmla="*/ 209566 h 419131"/>
                <a:gd name="connsiteX1" fmla="*/ 209566 w 419131"/>
                <a:gd name="connsiteY1" fmla="*/ 419131 h 419131"/>
                <a:gd name="connsiteX2" fmla="*/ 0 w 419131"/>
                <a:gd name="connsiteY2" fmla="*/ 209566 h 419131"/>
                <a:gd name="connsiteX3" fmla="*/ 209566 w 419131"/>
                <a:gd name="connsiteY3" fmla="*/ 0 h 419131"/>
                <a:gd name="connsiteX4" fmla="*/ 419132 w 419131"/>
                <a:gd name="connsiteY4" fmla="*/ 209566 h 419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9131" h="419131">
                  <a:moveTo>
                    <a:pt x="419132" y="209566"/>
                  </a:moveTo>
                  <a:cubicBezTo>
                    <a:pt x="419132" y="325305"/>
                    <a:pt x="325306" y="419131"/>
                    <a:pt x="209566" y="419131"/>
                  </a:cubicBezTo>
                  <a:cubicBezTo>
                    <a:pt x="93827" y="419131"/>
                    <a:pt x="0" y="325305"/>
                    <a:pt x="0" y="209566"/>
                  </a:cubicBezTo>
                  <a:cubicBezTo>
                    <a:pt x="0" y="93826"/>
                    <a:pt x="93826" y="0"/>
                    <a:pt x="209566" y="0"/>
                  </a:cubicBezTo>
                  <a:cubicBezTo>
                    <a:pt x="325306" y="0"/>
                    <a:pt x="419132" y="93826"/>
                    <a:pt x="419132" y="209566"/>
                  </a:cubicBezTo>
                  <a:close/>
                </a:path>
              </a:pathLst>
            </a:custGeom>
            <a:solidFill>
              <a:schemeClr val="accent5"/>
            </a:solidFill>
            <a:ln w="5705" cap="rnd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A50BFAD-6F31-E643-B46D-BBF3F334C11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8534264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125762D-A2E7-F74A-B133-8A3EBCBD510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6E1E661-9818-9248-BAFC-73D7048F7CD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B07951D-CCA9-D148-996E-EDA3B3679AF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1E6C671-DDF5-864C-B77E-7FCAD993022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2BCB09E-25CE-8F43-B48F-84F63E0C71D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B9CE171-3C2E-E44B-B3C3-AC3FC721011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9743CBA1-D440-4070-A89D-878182B87A37}"/>
              </a:ext>
            </a:extLst>
          </p:cNvPr>
          <p:cNvSpPr txBox="1"/>
          <p:nvPr/>
        </p:nvSpPr>
        <p:spPr>
          <a:xfrm>
            <a:off x="668233" y="1305643"/>
            <a:ext cx="13367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16200000" scaled="1"/>
                  <a:tileRect/>
                </a:gradFill>
                <a:latin typeface="Roboto" panose="02000000000000000000" pitchFamily="2" charset="0"/>
                <a:ea typeface="Roboto" panose="02000000000000000000" pitchFamily="2" charset="0"/>
                <a:cs typeface="Baloo 2" panose="03080502040302020200" pitchFamily="66" charset="0"/>
              </a:rPr>
              <a:t>O</a:t>
            </a:r>
          </a:p>
        </p:txBody>
      </p:sp>
      <p:sp>
        <p:nvSpPr>
          <p:cNvPr id="73" name="Rectangle: Diagonal Corners Rounded 72">
            <a:extLst>
              <a:ext uri="{FF2B5EF4-FFF2-40B4-BE49-F238E27FC236}">
                <a16:creationId xmlns:a16="http://schemas.microsoft.com/office/drawing/2014/main" id="{9BDA9B67-593A-435C-9750-586E31542A6D}"/>
              </a:ext>
            </a:extLst>
          </p:cNvPr>
          <p:cNvSpPr/>
          <p:nvPr/>
        </p:nvSpPr>
        <p:spPr>
          <a:xfrm>
            <a:off x="3905801" y="2871797"/>
            <a:ext cx="1581106" cy="492121"/>
          </a:xfrm>
          <a:prstGeom prst="round2DiagRect">
            <a:avLst>
              <a:gd name="adj1" fmla="val 0"/>
              <a:gd name="adj2" fmla="val 810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13226BB9-FBC3-4A6D-A719-07081CA8E2EB}"/>
              </a:ext>
            </a:extLst>
          </p:cNvPr>
          <p:cNvSpPr txBox="1"/>
          <p:nvPr/>
        </p:nvSpPr>
        <p:spPr>
          <a:xfrm>
            <a:off x="3905701" y="2979358"/>
            <a:ext cx="15811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Roboto Slab Medium" pitchFamily="2" charset="0"/>
                <a:ea typeface="Roboto Slab Medium" pitchFamily="2" charset="0"/>
                <a:cs typeface="Poppins SemiBold" panose="00000700000000000000" pitchFamily="2" charset="0"/>
              </a:rPr>
              <a:t>Mary Sleek</a:t>
            </a:r>
          </a:p>
        </p:txBody>
      </p:sp>
      <p:sp>
        <p:nvSpPr>
          <p:cNvPr id="76" name="Rectangle: Diagonal Corners Rounded 75">
            <a:extLst>
              <a:ext uri="{FF2B5EF4-FFF2-40B4-BE49-F238E27FC236}">
                <a16:creationId xmlns:a16="http://schemas.microsoft.com/office/drawing/2014/main" id="{AB7DCE6E-FAAF-4034-ADDF-A51EF79E9DC0}"/>
              </a:ext>
            </a:extLst>
          </p:cNvPr>
          <p:cNvSpPr/>
          <p:nvPr/>
        </p:nvSpPr>
        <p:spPr>
          <a:xfrm>
            <a:off x="6356682" y="2871797"/>
            <a:ext cx="1581106" cy="492121"/>
          </a:xfrm>
          <a:prstGeom prst="round2DiagRect">
            <a:avLst>
              <a:gd name="adj1" fmla="val 0"/>
              <a:gd name="adj2" fmla="val 810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ECD681C9-FE22-458E-9450-8361EC5DAD95}"/>
              </a:ext>
            </a:extLst>
          </p:cNvPr>
          <p:cNvSpPr txBox="1"/>
          <p:nvPr/>
        </p:nvSpPr>
        <p:spPr>
          <a:xfrm>
            <a:off x="6356682" y="2979358"/>
            <a:ext cx="15811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>
                <a:latin typeface="Roboto Slab Medium" pitchFamily="2" charset="0"/>
                <a:ea typeface="Roboto Slab Medium" pitchFamily="2" charset="0"/>
                <a:cs typeface="Poppins SemiBold" panose="00000700000000000000" pitchFamily="2" charset="0"/>
              </a:rPr>
              <a:t>Jeef Davids</a:t>
            </a:r>
          </a:p>
        </p:txBody>
      </p:sp>
      <p:sp>
        <p:nvSpPr>
          <p:cNvPr id="78" name="Rectangle: Diagonal Corners Rounded 77">
            <a:extLst>
              <a:ext uri="{FF2B5EF4-FFF2-40B4-BE49-F238E27FC236}">
                <a16:creationId xmlns:a16="http://schemas.microsoft.com/office/drawing/2014/main" id="{8305BE0F-E299-4660-A381-FC290D99171E}"/>
              </a:ext>
            </a:extLst>
          </p:cNvPr>
          <p:cNvSpPr/>
          <p:nvPr/>
        </p:nvSpPr>
        <p:spPr>
          <a:xfrm>
            <a:off x="8807563" y="2871797"/>
            <a:ext cx="1581106" cy="492121"/>
          </a:xfrm>
          <a:prstGeom prst="round2DiagRect">
            <a:avLst>
              <a:gd name="adj1" fmla="val 0"/>
              <a:gd name="adj2" fmla="val 810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1ABA0AC1-269A-4443-B3B2-3B172CA08E42}"/>
              </a:ext>
            </a:extLst>
          </p:cNvPr>
          <p:cNvSpPr txBox="1"/>
          <p:nvPr/>
        </p:nvSpPr>
        <p:spPr>
          <a:xfrm>
            <a:off x="8807563" y="2979358"/>
            <a:ext cx="15811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Roboto Slab Medium" pitchFamily="2" charset="0"/>
                <a:ea typeface="Roboto Slab Medium" pitchFamily="2" charset="0"/>
                <a:cs typeface="Poppins SemiBold" panose="00000700000000000000" pitchFamily="2" charset="0"/>
              </a:rPr>
              <a:t>Amelia Singer</a:t>
            </a:r>
          </a:p>
        </p:txBody>
      </p:sp>
      <p:sp>
        <p:nvSpPr>
          <p:cNvPr id="80" name="Rectangle: Diagonal Corners Rounded 79">
            <a:extLst>
              <a:ext uri="{FF2B5EF4-FFF2-40B4-BE49-F238E27FC236}">
                <a16:creationId xmlns:a16="http://schemas.microsoft.com/office/drawing/2014/main" id="{F75CD6C5-C0B0-41FF-802D-5095F50928E8}"/>
              </a:ext>
            </a:extLst>
          </p:cNvPr>
          <p:cNvSpPr/>
          <p:nvPr/>
        </p:nvSpPr>
        <p:spPr>
          <a:xfrm>
            <a:off x="3905801" y="5060236"/>
            <a:ext cx="1581106" cy="492121"/>
          </a:xfrm>
          <a:prstGeom prst="round2DiagRect">
            <a:avLst>
              <a:gd name="adj1" fmla="val 0"/>
              <a:gd name="adj2" fmla="val 810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BFBBEEAD-010C-40EA-B6E1-0CC9F8420AB7}"/>
              </a:ext>
            </a:extLst>
          </p:cNvPr>
          <p:cNvSpPr txBox="1"/>
          <p:nvPr/>
        </p:nvSpPr>
        <p:spPr>
          <a:xfrm>
            <a:off x="3905701" y="5167797"/>
            <a:ext cx="15811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Roboto Slab Medium" pitchFamily="2" charset="0"/>
                <a:ea typeface="Roboto Slab Medium" pitchFamily="2" charset="0"/>
                <a:cs typeface="Poppins SemiBold" panose="00000700000000000000" pitchFamily="2" charset="0"/>
              </a:rPr>
              <a:t>Paula Keene</a:t>
            </a:r>
          </a:p>
        </p:txBody>
      </p:sp>
      <p:sp>
        <p:nvSpPr>
          <p:cNvPr id="82" name="Rectangle: Diagonal Corners Rounded 81">
            <a:extLst>
              <a:ext uri="{FF2B5EF4-FFF2-40B4-BE49-F238E27FC236}">
                <a16:creationId xmlns:a16="http://schemas.microsoft.com/office/drawing/2014/main" id="{DD0B4D62-D7A0-4C7D-BCE2-0EE48B0DC7B6}"/>
              </a:ext>
            </a:extLst>
          </p:cNvPr>
          <p:cNvSpPr/>
          <p:nvPr/>
        </p:nvSpPr>
        <p:spPr>
          <a:xfrm>
            <a:off x="6356682" y="5060236"/>
            <a:ext cx="1581106" cy="492121"/>
          </a:xfrm>
          <a:prstGeom prst="round2DiagRect">
            <a:avLst>
              <a:gd name="adj1" fmla="val 0"/>
              <a:gd name="adj2" fmla="val 810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1D211798-D1AB-4821-9853-2E5C97C22DBB}"/>
              </a:ext>
            </a:extLst>
          </p:cNvPr>
          <p:cNvSpPr txBox="1"/>
          <p:nvPr/>
        </p:nvSpPr>
        <p:spPr>
          <a:xfrm>
            <a:off x="6356682" y="5167797"/>
            <a:ext cx="15811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Roboto Slab Medium" pitchFamily="2" charset="0"/>
                <a:ea typeface="Roboto Slab Medium" pitchFamily="2" charset="0"/>
                <a:cs typeface="Poppins SemiBold" panose="00000700000000000000" pitchFamily="2" charset="0"/>
              </a:rPr>
              <a:t>Alfonso Jones</a:t>
            </a:r>
          </a:p>
        </p:txBody>
      </p:sp>
      <p:sp>
        <p:nvSpPr>
          <p:cNvPr id="84" name="Rectangle: Diagonal Corners Rounded 83">
            <a:extLst>
              <a:ext uri="{FF2B5EF4-FFF2-40B4-BE49-F238E27FC236}">
                <a16:creationId xmlns:a16="http://schemas.microsoft.com/office/drawing/2014/main" id="{4013553E-3E2C-495D-BEA1-27C1C249862C}"/>
              </a:ext>
            </a:extLst>
          </p:cNvPr>
          <p:cNvSpPr/>
          <p:nvPr/>
        </p:nvSpPr>
        <p:spPr>
          <a:xfrm>
            <a:off x="8807563" y="5060236"/>
            <a:ext cx="1581106" cy="492121"/>
          </a:xfrm>
          <a:prstGeom prst="round2DiagRect">
            <a:avLst>
              <a:gd name="adj1" fmla="val 0"/>
              <a:gd name="adj2" fmla="val 8102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772DA17-7E3B-4A7C-AC12-B2F767E30CDA}"/>
              </a:ext>
            </a:extLst>
          </p:cNvPr>
          <p:cNvSpPr txBox="1"/>
          <p:nvPr/>
        </p:nvSpPr>
        <p:spPr>
          <a:xfrm>
            <a:off x="8807563" y="5167797"/>
            <a:ext cx="15811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Roboto Slab Medium" pitchFamily="2" charset="0"/>
                <a:ea typeface="Roboto Slab Medium" pitchFamily="2" charset="0"/>
                <a:cs typeface="Poppins SemiBold" panose="00000700000000000000" pitchFamily="2" charset="0"/>
              </a:rPr>
              <a:t>Jennifer Rye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03A8DFB-7D5A-40FB-A449-75156D3E86E0}"/>
              </a:ext>
            </a:extLst>
          </p:cNvPr>
          <p:cNvSpPr txBox="1"/>
          <p:nvPr/>
        </p:nvSpPr>
        <p:spPr>
          <a:xfrm>
            <a:off x="974620" y="1938976"/>
            <a:ext cx="22748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Roboto Slab" pitchFamily="2" charset="0"/>
                <a:ea typeface="Roboto Slab" pitchFamily="2" charset="0"/>
                <a:cs typeface="Baloo 2" panose="03080502040302020200" pitchFamily="66" charset="0"/>
              </a:rPr>
              <a:t>Our</a:t>
            </a:r>
            <a:r>
              <a:rPr lang="en-US" sz="3600" b="1" dirty="0">
                <a:latin typeface="Roboto Slab" pitchFamily="2" charset="0"/>
                <a:ea typeface="Roboto Slab" pitchFamily="2" charset="0"/>
                <a:cs typeface="Baloo 2" panose="03080502040302020200" pitchFamily="66" charset="0"/>
              </a:rPr>
              <a:t> </a:t>
            </a:r>
            <a:r>
              <a:rPr lang="en-US" sz="3600" dirty="0">
                <a:latin typeface="Roboto Slab Medium" pitchFamily="2" charset="0"/>
                <a:ea typeface="Roboto Slab Medium" pitchFamily="2" charset="0"/>
                <a:cs typeface="Baloo 2" panose="03080502040302020200" pitchFamily="66" charset="0"/>
              </a:rPr>
              <a:t>Teachers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4490502-F368-469A-AE77-358178125526}"/>
              </a:ext>
            </a:extLst>
          </p:cNvPr>
          <p:cNvSpPr txBox="1"/>
          <p:nvPr/>
        </p:nvSpPr>
        <p:spPr>
          <a:xfrm>
            <a:off x="792080" y="4284562"/>
            <a:ext cx="2643175" cy="13336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, sed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et dolore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aliqua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. Ut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ad minim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veniam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quis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nostrud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exercitation</a:t>
            </a:r>
            <a:endParaRPr lang="en-US" sz="1100" b="0" i="0" dirty="0">
              <a:solidFill>
                <a:schemeClr val="tx1">
                  <a:lumMod val="50000"/>
                  <a:lumOff val="50000"/>
                </a:schemeClr>
              </a:solidFill>
              <a:effectLst/>
              <a:latin typeface="Roboto Light" panose="02000000000000000000" pitchFamily="2" charset="0"/>
              <a:ea typeface="Roboto Light" panose="02000000000000000000" pitchFamily="2" charset="0"/>
              <a:cs typeface="Krub" panose="00000500000000000000" pitchFamily="2" charset="-34"/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3F033B09-0A6C-422E-88C5-F606415F049D}"/>
              </a:ext>
            </a:extLst>
          </p:cNvPr>
          <p:cNvCxnSpPr>
            <a:cxnSpLocks/>
          </p:cNvCxnSpPr>
          <p:nvPr/>
        </p:nvCxnSpPr>
        <p:spPr>
          <a:xfrm>
            <a:off x="886907" y="4137695"/>
            <a:ext cx="488846" cy="0"/>
          </a:xfrm>
          <a:prstGeom prst="line">
            <a:avLst/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8" name="Group 87">
            <a:extLst>
              <a:ext uri="{FF2B5EF4-FFF2-40B4-BE49-F238E27FC236}">
                <a16:creationId xmlns:a16="http://schemas.microsoft.com/office/drawing/2014/main" id="{6018C245-55AF-4F57-BC47-43B4CBC1B0CD}"/>
              </a:ext>
            </a:extLst>
          </p:cNvPr>
          <p:cNvGrpSpPr/>
          <p:nvPr/>
        </p:nvGrpSpPr>
        <p:grpSpPr>
          <a:xfrm>
            <a:off x="792080" y="692151"/>
            <a:ext cx="1212933" cy="292397"/>
            <a:chOff x="974620" y="646756"/>
            <a:chExt cx="1212933" cy="292397"/>
          </a:xfrm>
        </p:grpSpPr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FA397699-4E82-4AE4-8F63-38B5CBFAAB0D}"/>
                </a:ext>
              </a:extLst>
            </p:cNvPr>
            <p:cNvSpPr txBox="1"/>
            <p:nvPr/>
          </p:nvSpPr>
          <p:spPr>
            <a:xfrm>
              <a:off x="974620" y="646756"/>
              <a:ext cx="12129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>
                  <a:latin typeface="Roboto Slab Medium" pitchFamily="2" charset="0"/>
                  <a:ea typeface="Roboto Slab Medium" pitchFamily="2" charset="0"/>
                  <a:cs typeface="Baloo 2" panose="03080502040302020200" pitchFamily="66" charset="0"/>
                </a:rPr>
                <a:t>Educationaly </a:t>
              </a:r>
            </a:p>
          </p:txBody>
        </p:sp>
        <p:sp>
          <p:nvSpPr>
            <p:cNvPr id="90" name="Graphic 1031">
              <a:extLst>
                <a:ext uri="{FF2B5EF4-FFF2-40B4-BE49-F238E27FC236}">
                  <a16:creationId xmlns:a16="http://schemas.microsoft.com/office/drawing/2014/main" id="{F3A2B77C-1E23-425E-90A8-9F118C6035BF}"/>
                </a:ext>
              </a:extLst>
            </p:cNvPr>
            <p:cNvSpPr/>
            <p:nvPr/>
          </p:nvSpPr>
          <p:spPr>
            <a:xfrm>
              <a:off x="1037436" y="886986"/>
              <a:ext cx="299228" cy="52167"/>
            </a:xfrm>
            <a:custGeom>
              <a:avLst/>
              <a:gdLst>
                <a:gd name="connsiteX0" fmla="*/ 0 w 760911"/>
                <a:gd name="connsiteY0" fmla="*/ 132656 h 132655"/>
                <a:gd name="connsiteX1" fmla="*/ 174308 w 760911"/>
                <a:gd name="connsiteY1" fmla="*/ 50741 h 132655"/>
                <a:gd name="connsiteX2" fmla="*/ 361950 w 760911"/>
                <a:gd name="connsiteY2" fmla="*/ 6926 h 132655"/>
                <a:gd name="connsiteX3" fmla="*/ 747713 w 760911"/>
                <a:gd name="connsiteY3" fmla="*/ 42168 h 132655"/>
                <a:gd name="connsiteX4" fmla="*/ 760095 w 760911"/>
                <a:gd name="connsiteY4" fmla="*/ 65981 h 132655"/>
                <a:gd name="connsiteX5" fmla="*/ 736283 w 760911"/>
                <a:gd name="connsiteY5" fmla="*/ 78363 h 132655"/>
                <a:gd name="connsiteX6" fmla="*/ 735330 w 760911"/>
                <a:gd name="connsiteY6" fmla="*/ 78363 h 132655"/>
                <a:gd name="connsiteX7" fmla="*/ 363855 w 760911"/>
                <a:gd name="connsiteY7" fmla="*/ 26928 h 132655"/>
                <a:gd name="connsiteX8" fmla="*/ 177165 w 760911"/>
                <a:gd name="connsiteY8" fmla="*/ 60266 h 132655"/>
                <a:gd name="connsiteX9" fmla="*/ 0 w 760911"/>
                <a:gd name="connsiteY9" fmla="*/ 132656 h 132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0911" h="132655">
                  <a:moveTo>
                    <a:pt x="0" y="132656"/>
                  </a:moveTo>
                  <a:cubicBezTo>
                    <a:pt x="55245" y="99318"/>
                    <a:pt x="113348" y="71696"/>
                    <a:pt x="174308" y="50741"/>
                  </a:cubicBezTo>
                  <a:cubicBezTo>
                    <a:pt x="235268" y="29786"/>
                    <a:pt x="298133" y="14546"/>
                    <a:pt x="361950" y="6926"/>
                  </a:cubicBezTo>
                  <a:cubicBezTo>
                    <a:pt x="490538" y="-9267"/>
                    <a:pt x="622935" y="3116"/>
                    <a:pt x="747713" y="42168"/>
                  </a:cubicBezTo>
                  <a:cubicBezTo>
                    <a:pt x="758190" y="45026"/>
                    <a:pt x="762953" y="55503"/>
                    <a:pt x="760095" y="65981"/>
                  </a:cubicBezTo>
                  <a:cubicBezTo>
                    <a:pt x="757238" y="76458"/>
                    <a:pt x="746760" y="81221"/>
                    <a:pt x="736283" y="78363"/>
                  </a:cubicBezTo>
                  <a:cubicBezTo>
                    <a:pt x="736283" y="78363"/>
                    <a:pt x="735330" y="78363"/>
                    <a:pt x="735330" y="78363"/>
                  </a:cubicBezTo>
                  <a:cubicBezTo>
                    <a:pt x="617220" y="35501"/>
                    <a:pt x="490538" y="16451"/>
                    <a:pt x="363855" y="26928"/>
                  </a:cubicBezTo>
                  <a:cubicBezTo>
                    <a:pt x="300990" y="30738"/>
                    <a:pt x="238125" y="42168"/>
                    <a:pt x="177165" y="60266"/>
                  </a:cubicBezTo>
                  <a:cubicBezTo>
                    <a:pt x="115253" y="78363"/>
                    <a:pt x="56198" y="103128"/>
                    <a:pt x="0" y="132656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id="{C2E5B1F4-BB91-4C60-91E2-2CB67F0FC36D}"/>
              </a:ext>
            </a:extLst>
          </p:cNvPr>
          <p:cNvGrpSpPr/>
          <p:nvPr/>
        </p:nvGrpSpPr>
        <p:grpSpPr>
          <a:xfrm>
            <a:off x="10624457" y="692151"/>
            <a:ext cx="475343" cy="64780"/>
            <a:chOff x="1252537" y="1016055"/>
            <a:chExt cx="1018859" cy="138851"/>
          </a:xfrm>
        </p:grpSpPr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18726598-FA11-4C08-ACCB-5751B4313D7A}"/>
                </a:ext>
              </a:extLst>
            </p:cNvPr>
            <p:cNvSpPr/>
            <p:nvPr/>
          </p:nvSpPr>
          <p:spPr>
            <a:xfrm>
              <a:off x="1252537" y="1016055"/>
              <a:ext cx="138851" cy="138851"/>
            </a:xfrm>
            <a:custGeom>
              <a:avLst/>
              <a:gdLst>
                <a:gd name="connsiteX0" fmla="*/ 419132 w 419131"/>
                <a:gd name="connsiteY0" fmla="*/ 209566 h 419131"/>
                <a:gd name="connsiteX1" fmla="*/ 209566 w 419131"/>
                <a:gd name="connsiteY1" fmla="*/ 419131 h 419131"/>
                <a:gd name="connsiteX2" fmla="*/ 0 w 419131"/>
                <a:gd name="connsiteY2" fmla="*/ 209566 h 419131"/>
                <a:gd name="connsiteX3" fmla="*/ 209566 w 419131"/>
                <a:gd name="connsiteY3" fmla="*/ 0 h 419131"/>
                <a:gd name="connsiteX4" fmla="*/ 419132 w 419131"/>
                <a:gd name="connsiteY4" fmla="*/ 209566 h 419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9131" h="419131">
                  <a:moveTo>
                    <a:pt x="419132" y="209566"/>
                  </a:moveTo>
                  <a:cubicBezTo>
                    <a:pt x="419132" y="325305"/>
                    <a:pt x="325306" y="419131"/>
                    <a:pt x="209566" y="419131"/>
                  </a:cubicBezTo>
                  <a:cubicBezTo>
                    <a:pt x="93827" y="419131"/>
                    <a:pt x="0" y="325305"/>
                    <a:pt x="0" y="209566"/>
                  </a:cubicBezTo>
                  <a:cubicBezTo>
                    <a:pt x="0" y="93826"/>
                    <a:pt x="93826" y="0"/>
                    <a:pt x="209566" y="0"/>
                  </a:cubicBezTo>
                  <a:cubicBezTo>
                    <a:pt x="325306" y="0"/>
                    <a:pt x="419132" y="93826"/>
                    <a:pt x="419132" y="209566"/>
                  </a:cubicBezTo>
                  <a:close/>
                </a:path>
              </a:pathLst>
            </a:custGeom>
            <a:solidFill>
              <a:schemeClr val="accent3"/>
            </a:solidFill>
            <a:ln w="5705" cap="rnd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F7BB273D-0EB9-4A17-878E-8796BD8CE526}"/>
                </a:ext>
              </a:extLst>
            </p:cNvPr>
            <p:cNvSpPr/>
            <p:nvPr/>
          </p:nvSpPr>
          <p:spPr>
            <a:xfrm>
              <a:off x="1545873" y="1016055"/>
              <a:ext cx="138851" cy="138851"/>
            </a:xfrm>
            <a:custGeom>
              <a:avLst/>
              <a:gdLst>
                <a:gd name="connsiteX0" fmla="*/ 419132 w 419131"/>
                <a:gd name="connsiteY0" fmla="*/ 209566 h 419131"/>
                <a:gd name="connsiteX1" fmla="*/ 209566 w 419131"/>
                <a:gd name="connsiteY1" fmla="*/ 419131 h 419131"/>
                <a:gd name="connsiteX2" fmla="*/ 0 w 419131"/>
                <a:gd name="connsiteY2" fmla="*/ 209566 h 419131"/>
                <a:gd name="connsiteX3" fmla="*/ 209566 w 419131"/>
                <a:gd name="connsiteY3" fmla="*/ 0 h 419131"/>
                <a:gd name="connsiteX4" fmla="*/ 419132 w 419131"/>
                <a:gd name="connsiteY4" fmla="*/ 209566 h 419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9131" h="419131">
                  <a:moveTo>
                    <a:pt x="419132" y="209566"/>
                  </a:moveTo>
                  <a:cubicBezTo>
                    <a:pt x="419132" y="325305"/>
                    <a:pt x="325306" y="419131"/>
                    <a:pt x="209566" y="419131"/>
                  </a:cubicBezTo>
                  <a:cubicBezTo>
                    <a:pt x="93827" y="419131"/>
                    <a:pt x="0" y="325305"/>
                    <a:pt x="0" y="209566"/>
                  </a:cubicBezTo>
                  <a:cubicBezTo>
                    <a:pt x="0" y="93826"/>
                    <a:pt x="93826" y="0"/>
                    <a:pt x="209566" y="0"/>
                  </a:cubicBezTo>
                  <a:cubicBezTo>
                    <a:pt x="325306" y="0"/>
                    <a:pt x="419132" y="93826"/>
                    <a:pt x="419132" y="209566"/>
                  </a:cubicBezTo>
                  <a:close/>
                </a:path>
              </a:pathLst>
            </a:custGeom>
            <a:solidFill>
              <a:schemeClr val="accent1"/>
            </a:solidFill>
            <a:ln w="5705" cap="rnd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110AEE35-94B7-48BC-94A3-D79F09BFD653}"/>
                </a:ext>
              </a:extLst>
            </p:cNvPr>
            <p:cNvSpPr/>
            <p:nvPr/>
          </p:nvSpPr>
          <p:spPr>
            <a:xfrm>
              <a:off x="1839209" y="1016055"/>
              <a:ext cx="138851" cy="138851"/>
            </a:xfrm>
            <a:custGeom>
              <a:avLst/>
              <a:gdLst>
                <a:gd name="connsiteX0" fmla="*/ 419132 w 419131"/>
                <a:gd name="connsiteY0" fmla="*/ 209566 h 419131"/>
                <a:gd name="connsiteX1" fmla="*/ 209566 w 419131"/>
                <a:gd name="connsiteY1" fmla="*/ 419131 h 419131"/>
                <a:gd name="connsiteX2" fmla="*/ 0 w 419131"/>
                <a:gd name="connsiteY2" fmla="*/ 209566 h 419131"/>
                <a:gd name="connsiteX3" fmla="*/ 209566 w 419131"/>
                <a:gd name="connsiteY3" fmla="*/ 0 h 419131"/>
                <a:gd name="connsiteX4" fmla="*/ 419132 w 419131"/>
                <a:gd name="connsiteY4" fmla="*/ 209566 h 419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9131" h="419131">
                  <a:moveTo>
                    <a:pt x="419132" y="209566"/>
                  </a:moveTo>
                  <a:cubicBezTo>
                    <a:pt x="419132" y="325305"/>
                    <a:pt x="325306" y="419131"/>
                    <a:pt x="209566" y="419131"/>
                  </a:cubicBezTo>
                  <a:cubicBezTo>
                    <a:pt x="93827" y="419131"/>
                    <a:pt x="0" y="325305"/>
                    <a:pt x="0" y="209566"/>
                  </a:cubicBezTo>
                  <a:cubicBezTo>
                    <a:pt x="0" y="93826"/>
                    <a:pt x="93826" y="0"/>
                    <a:pt x="209566" y="0"/>
                  </a:cubicBezTo>
                  <a:cubicBezTo>
                    <a:pt x="325306" y="0"/>
                    <a:pt x="419132" y="93826"/>
                    <a:pt x="419132" y="209566"/>
                  </a:cubicBezTo>
                  <a:close/>
                </a:path>
              </a:pathLst>
            </a:custGeom>
            <a:solidFill>
              <a:schemeClr val="accent2"/>
            </a:solidFill>
            <a:ln w="5705" cap="rnd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61C262E2-A386-47A2-8DAF-8156C89D23C9}"/>
                </a:ext>
              </a:extLst>
            </p:cNvPr>
            <p:cNvSpPr/>
            <p:nvPr/>
          </p:nvSpPr>
          <p:spPr>
            <a:xfrm>
              <a:off x="2132545" y="1016055"/>
              <a:ext cx="138851" cy="138851"/>
            </a:xfrm>
            <a:custGeom>
              <a:avLst/>
              <a:gdLst>
                <a:gd name="connsiteX0" fmla="*/ 419132 w 419131"/>
                <a:gd name="connsiteY0" fmla="*/ 209566 h 419131"/>
                <a:gd name="connsiteX1" fmla="*/ 209566 w 419131"/>
                <a:gd name="connsiteY1" fmla="*/ 419131 h 419131"/>
                <a:gd name="connsiteX2" fmla="*/ 0 w 419131"/>
                <a:gd name="connsiteY2" fmla="*/ 209566 h 419131"/>
                <a:gd name="connsiteX3" fmla="*/ 209566 w 419131"/>
                <a:gd name="connsiteY3" fmla="*/ 0 h 419131"/>
                <a:gd name="connsiteX4" fmla="*/ 419132 w 419131"/>
                <a:gd name="connsiteY4" fmla="*/ 209566 h 419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9131" h="419131">
                  <a:moveTo>
                    <a:pt x="419132" y="209566"/>
                  </a:moveTo>
                  <a:cubicBezTo>
                    <a:pt x="419132" y="325305"/>
                    <a:pt x="325306" y="419131"/>
                    <a:pt x="209566" y="419131"/>
                  </a:cubicBezTo>
                  <a:cubicBezTo>
                    <a:pt x="93827" y="419131"/>
                    <a:pt x="0" y="325305"/>
                    <a:pt x="0" y="209566"/>
                  </a:cubicBezTo>
                  <a:cubicBezTo>
                    <a:pt x="0" y="93826"/>
                    <a:pt x="93826" y="0"/>
                    <a:pt x="209566" y="0"/>
                  </a:cubicBezTo>
                  <a:cubicBezTo>
                    <a:pt x="325306" y="0"/>
                    <a:pt x="419132" y="93826"/>
                    <a:pt x="419132" y="209566"/>
                  </a:cubicBezTo>
                  <a:close/>
                </a:path>
              </a:pathLst>
            </a:custGeom>
            <a:solidFill>
              <a:schemeClr val="accent5"/>
            </a:solidFill>
            <a:ln w="5705" cap="rnd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108633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D557E09-EC4F-0E41-830D-BAB3C5D6B70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80C85E2-3218-4B59-B95F-622DD05C69ED}"/>
              </a:ext>
            </a:extLst>
          </p:cNvPr>
          <p:cNvSpPr/>
          <p:nvPr/>
        </p:nvSpPr>
        <p:spPr>
          <a:xfrm>
            <a:off x="1055688" y="1269999"/>
            <a:ext cx="937351" cy="48958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6D0828D-368F-4639-B534-3039916165B6}"/>
              </a:ext>
            </a:extLst>
          </p:cNvPr>
          <p:cNvSpPr txBox="1"/>
          <p:nvPr/>
        </p:nvSpPr>
        <p:spPr>
          <a:xfrm>
            <a:off x="6486993" y="1665554"/>
            <a:ext cx="454974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latin typeface="Roboto Slab" pitchFamily="2" charset="0"/>
                <a:ea typeface="Roboto Slab" pitchFamily="2" charset="0"/>
                <a:cs typeface="Poppins SemiBold" panose="00000700000000000000" pitchFamily="2" charset="0"/>
              </a:rPr>
              <a:t>Jennifer</a:t>
            </a:r>
            <a:r>
              <a:rPr lang="en-US" sz="4400" b="1" dirty="0">
                <a:latin typeface="Roboto Slab" pitchFamily="2" charset="0"/>
                <a:ea typeface="Roboto Slab" pitchFamily="2" charset="0"/>
                <a:cs typeface="Poppins SemiBold" panose="00000700000000000000" pitchFamily="2" charset="0"/>
              </a:rPr>
              <a:t> </a:t>
            </a:r>
            <a:r>
              <a:rPr lang="en-US" sz="4400" dirty="0">
                <a:latin typeface="Roboto Slab Medium" pitchFamily="2" charset="0"/>
                <a:ea typeface="Roboto Slab Medium" pitchFamily="2" charset="0"/>
                <a:cs typeface="Poppins SemiBold" panose="00000700000000000000" pitchFamily="2" charset="0"/>
              </a:rPr>
              <a:t>Rye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78D2879-5FA5-45DE-9865-E805E6A02151}"/>
              </a:ext>
            </a:extLst>
          </p:cNvPr>
          <p:cNvSpPr txBox="1"/>
          <p:nvPr/>
        </p:nvSpPr>
        <p:spPr>
          <a:xfrm>
            <a:off x="1324308" y="2543097"/>
            <a:ext cx="400110" cy="2349654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1400" spc="60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Baloo 2" panose="03080502040302020200" pitchFamily="66" charset="0"/>
              </a:rPr>
              <a:t>TEACHER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4404B5D-2301-4449-9E34-7A92361483CA}"/>
              </a:ext>
            </a:extLst>
          </p:cNvPr>
          <p:cNvSpPr txBox="1"/>
          <p:nvPr/>
        </p:nvSpPr>
        <p:spPr>
          <a:xfrm>
            <a:off x="7459301" y="2517751"/>
            <a:ext cx="3108154" cy="825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, sed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et dolore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aliqua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Roboto Light" panose="02000000000000000000" pitchFamily="2" charset="0"/>
              <a:ea typeface="Roboto Light" panose="02000000000000000000" pitchFamily="2" charset="0"/>
              <a:cs typeface="Krub" panose="00000500000000000000" pitchFamily="2" charset="-34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9144E8E-5E0A-480D-8248-B754F7427577}"/>
              </a:ext>
            </a:extLst>
          </p:cNvPr>
          <p:cNvCxnSpPr>
            <a:cxnSpLocks/>
          </p:cNvCxnSpPr>
          <p:nvPr/>
        </p:nvCxnSpPr>
        <p:spPr>
          <a:xfrm>
            <a:off x="6644735" y="2966564"/>
            <a:ext cx="588332" cy="0"/>
          </a:xfrm>
          <a:prstGeom prst="line">
            <a:avLst/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EA6B81C3-28A7-47A2-9E71-11DD0F4026EF}"/>
              </a:ext>
            </a:extLst>
          </p:cNvPr>
          <p:cNvSpPr txBox="1"/>
          <p:nvPr/>
        </p:nvSpPr>
        <p:spPr>
          <a:xfrm>
            <a:off x="7472666" y="3741105"/>
            <a:ext cx="24620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latin typeface="Roboto Slab" pitchFamily="2" charset="0"/>
                <a:ea typeface="Roboto Slab" pitchFamily="2" charset="0"/>
                <a:cs typeface="Poppins SemiBold" panose="00000700000000000000" pitchFamily="2" charset="0"/>
              </a:rPr>
              <a:t>Skills &amp; Qualifications 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59F89E1-2D1F-473B-976D-8DABF237B094}"/>
              </a:ext>
            </a:extLst>
          </p:cNvPr>
          <p:cNvGrpSpPr/>
          <p:nvPr/>
        </p:nvGrpSpPr>
        <p:grpSpPr>
          <a:xfrm>
            <a:off x="7605205" y="4488267"/>
            <a:ext cx="3371490" cy="0"/>
            <a:chOff x="1029374" y="2194418"/>
            <a:chExt cx="3371490" cy="0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799C5E4-D3D8-4741-8FB5-4D6B0E904C96}"/>
                </a:ext>
              </a:extLst>
            </p:cNvPr>
            <p:cNvCxnSpPr>
              <a:cxnSpLocks/>
            </p:cNvCxnSpPr>
            <p:nvPr/>
          </p:nvCxnSpPr>
          <p:spPr>
            <a:xfrm>
              <a:off x="1029374" y="2194418"/>
              <a:ext cx="3371490" cy="0"/>
            </a:xfrm>
            <a:prstGeom prst="line">
              <a:avLst/>
            </a:prstGeom>
            <a:ln w="76200" cap="sq">
              <a:solidFill>
                <a:schemeClr val="bg1">
                  <a:lumMod val="95000"/>
                </a:schemeClr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9E643967-76BA-4946-86F5-0FE7C73EBB4F}"/>
                </a:ext>
              </a:extLst>
            </p:cNvPr>
            <p:cNvCxnSpPr>
              <a:cxnSpLocks/>
            </p:cNvCxnSpPr>
            <p:nvPr/>
          </p:nvCxnSpPr>
          <p:spPr>
            <a:xfrm>
              <a:off x="1029374" y="2194418"/>
              <a:ext cx="2462067" cy="0"/>
            </a:xfrm>
            <a:prstGeom prst="line">
              <a:avLst/>
            </a:prstGeom>
            <a:ln w="76200" cap="sq">
              <a:solidFill>
                <a:schemeClr val="accent3">
                  <a:lumMod val="50000"/>
                </a:schemeClr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4D98B915-20EC-4ABB-864D-4F21B29CB03B}"/>
              </a:ext>
            </a:extLst>
          </p:cNvPr>
          <p:cNvSpPr txBox="1"/>
          <p:nvPr/>
        </p:nvSpPr>
        <p:spPr>
          <a:xfrm>
            <a:off x="7459301" y="4142551"/>
            <a:ext cx="24318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Krub" panose="00000500000000000000" pitchFamily="2" charset="-34"/>
              </a:rPr>
              <a:t>Communication Skills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7A8B709-43B1-4A50-9934-70DD8BB147AA}"/>
              </a:ext>
            </a:extLst>
          </p:cNvPr>
          <p:cNvSpPr txBox="1"/>
          <p:nvPr/>
        </p:nvSpPr>
        <p:spPr>
          <a:xfrm>
            <a:off x="10485534" y="4142551"/>
            <a:ext cx="6142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Krub SemiBold" panose="00000700000000000000" pitchFamily="2" charset="-34"/>
              </a:rPr>
              <a:t>80%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2E18F1A5-1C49-4F03-8DDC-ADE57F55A0FB}"/>
              </a:ext>
            </a:extLst>
          </p:cNvPr>
          <p:cNvGrpSpPr/>
          <p:nvPr/>
        </p:nvGrpSpPr>
        <p:grpSpPr>
          <a:xfrm>
            <a:off x="7605205" y="5003506"/>
            <a:ext cx="3371490" cy="0"/>
            <a:chOff x="1029374" y="2194418"/>
            <a:chExt cx="3371490" cy="0"/>
          </a:xfrm>
        </p:grpSpPr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7394EBE9-8C19-4C22-99EB-3B774991DA76}"/>
                </a:ext>
              </a:extLst>
            </p:cNvPr>
            <p:cNvCxnSpPr>
              <a:cxnSpLocks/>
            </p:cNvCxnSpPr>
            <p:nvPr/>
          </p:nvCxnSpPr>
          <p:spPr>
            <a:xfrm>
              <a:off x="1029374" y="2194418"/>
              <a:ext cx="3371490" cy="0"/>
            </a:xfrm>
            <a:prstGeom prst="line">
              <a:avLst/>
            </a:prstGeom>
            <a:ln w="76200" cap="sq">
              <a:solidFill>
                <a:schemeClr val="bg1">
                  <a:lumMod val="95000"/>
                </a:schemeClr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5AD2DD3D-E7A6-4B1A-8F4A-F367BBA2491A}"/>
                </a:ext>
              </a:extLst>
            </p:cNvPr>
            <p:cNvCxnSpPr>
              <a:cxnSpLocks/>
            </p:cNvCxnSpPr>
            <p:nvPr/>
          </p:nvCxnSpPr>
          <p:spPr>
            <a:xfrm>
              <a:off x="1029374" y="2194418"/>
              <a:ext cx="3009226" cy="0"/>
            </a:xfrm>
            <a:prstGeom prst="line">
              <a:avLst/>
            </a:prstGeom>
            <a:ln w="76200" cap="sq">
              <a:solidFill>
                <a:schemeClr val="accent3">
                  <a:lumMod val="50000"/>
                </a:schemeClr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888F6827-A0EE-4133-8B0A-57402E6F2C60}"/>
              </a:ext>
            </a:extLst>
          </p:cNvPr>
          <p:cNvSpPr txBox="1"/>
          <p:nvPr/>
        </p:nvSpPr>
        <p:spPr>
          <a:xfrm>
            <a:off x="7459301" y="4657790"/>
            <a:ext cx="24318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Krub" panose="00000500000000000000" pitchFamily="2" charset="-34"/>
              </a:rPr>
              <a:t>Digital Marketing Software Skills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0AFA5F6-C414-4269-B80C-0BCC8367B23A}"/>
              </a:ext>
            </a:extLst>
          </p:cNvPr>
          <p:cNvSpPr txBox="1"/>
          <p:nvPr/>
        </p:nvSpPr>
        <p:spPr>
          <a:xfrm>
            <a:off x="10485534" y="4657790"/>
            <a:ext cx="6142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Krub SemiBold" panose="00000700000000000000" pitchFamily="2" charset="-34"/>
              </a:rPr>
              <a:t>90%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7082B61-4774-4868-A390-23957E45119E}"/>
              </a:ext>
            </a:extLst>
          </p:cNvPr>
          <p:cNvGrpSpPr/>
          <p:nvPr/>
        </p:nvGrpSpPr>
        <p:grpSpPr>
          <a:xfrm>
            <a:off x="7605205" y="5528062"/>
            <a:ext cx="3371490" cy="0"/>
            <a:chOff x="1029374" y="2194418"/>
            <a:chExt cx="3371490" cy="0"/>
          </a:xfrm>
        </p:grpSpPr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16861CD-8E30-49F3-85C1-B75BAD0D809A}"/>
                </a:ext>
              </a:extLst>
            </p:cNvPr>
            <p:cNvCxnSpPr>
              <a:cxnSpLocks/>
            </p:cNvCxnSpPr>
            <p:nvPr/>
          </p:nvCxnSpPr>
          <p:spPr>
            <a:xfrm>
              <a:off x="1029374" y="2194418"/>
              <a:ext cx="3371490" cy="0"/>
            </a:xfrm>
            <a:prstGeom prst="line">
              <a:avLst/>
            </a:prstGeom>
            <a:ln w="76200" cap="sq">
              <a:solidFill>
                <a:schemeClr val="bg1">
                  <a:lumMod val="95000"/>
                </a:schemeClr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D3380275-8941-4C0A-B119-6C091EDE7563}"/>
                </a:ext>
              </a:extLst>
            </p:cNvPr>
            <p:cNvCxnSpPr>
              <a:cxnSpLocks/>
            </p:cNvCxnSpPr>
            <p:nvPr/>
          </p:nvCxnSpPr>
          <p:spPr>
            <a:xfrm>
              <a:off x="1029374" y="2194418"/>
              <a:ext cx="2166587" cy="0"/>
            </a:xfrm>
            <a:prstGeom prst="line">
              <a:avLst/>
            </a:prstGeom>
            <a:ln w="76200" cap="sq">
              <a:solidFill>
                <a:schemeClr val="accent3">
                  <a:lumMod val="50000"/>
                </a:schemeClr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2308F2EF-719A-440F-930F-5B3A78E67AFB}"/>
              </a:ext>
            </a:extLst>
          </p:cNvPr>
          <p:cNvSpPr txBox="1"/>
          <p:nvPr/>
        </p:nvSpPr>
        <p:spPr>
          <a:xfrm>
            <a:off x="7459301" y="5182346"/>
            <a:ext cx="24318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Krub" panose="00000500000000000000" pitchFamily="2" charset="-34"/>
              </a:rPr>
              <a:t>Leadership Skills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C84F5B4-7BFD-4474-A651-82C2CB0B5A11}"/>
              </a:ext>
            </a:extLst>
          </p:cNvPr>
          <p:cNvSpPr txBox="1"/>
          <p:nvPr/>
        </p:nvSpPr>
        <p:spPr>
          <a:xfrm>
            <a:off x="10485534" y="5182346"/>
            <a:ext cx="6142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Krub SemiBold" panose="00000700000000000000" pitchFamily="2" charset="-34"/>
              </a:rPr>
              <a:t>70%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C19111C-702E-4566-97AE-B7117525A27A}"/>
              </a:ext>
            </a:extLst>
          </p:cNvPr>
          <p:cNvGrpSpPr/>
          <p:nvPr/>
        </p:nvGrpSpPr>
        <p:grpSpPr>
          <a:xfrm>
            <a:off x="7605205" y="6055842"/>
            <a:ext cx="3371490" cy="0"/>
            <a:chOff x="1029374" y="2194418"/>
            <a:chExt cx="3371490" cy="0"/>
          </a:xfrm>
        </p:grpSpPr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74E28AAC-369E-469D-A903-23DFD3E99E97}"/>
                </a:ext>
              </a:extLst>
            </p:cNvPr>
            <p:cNvCxnSpPr>
              <a:cxnSpLocks/>
            </p:cNvCxnSpPr>
            <p:nvPr/>
          </p:nvCxnSpPr>
          <p:spPr>
            <a:xfrm>
              <a:off x="1029374" y="2194418"/>
              <a:ext cx="3371490" cy="0"/>
            </a:xfrm>
            <a:prstGeom prst="line">
              <a:avLst/>
            </a:prstGeom>
            <a:ln w="76200" cap="sq">
              <a:solidFill>
                <a:schemeClr val="bg1">
                  <a:lumMod val="95000"/>
                </a:schemeClr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C7678246-26DD-4CDA-90F1-CC18BA46D0AA}"/>
                </a:ext>
              </a:extLst>
            </p:cNvPr>
            <p:cNvCxnSpPr>
              <a:cxnSpLocks/>
            </p:cNvCxnSpPr>
            <p:nvPr/>
          </p:nvCxnSpPr>
          <p:spPr>
            <a:xfrm>
              <a:off x="1029374" y="2194418"/>
              <a:ext cx="2779146" cy="0"/>
            </a:xfrm>
            <a:prstGeom prst="line">
              <a:avLst/>
            </a:prstGeom>
            <a:ln w="76200" cap="sq">
              <a:solidFill>
                <a:schemeClr val="accent3">
                  <a:lumMod val="50000"/>
                </a:schemeClr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A73A1053-C92A-4886-A5BB-AB161E4518F5}"/>
              </a:ext>
            </a:extLst>
          </p:cNvPr>
          <p:cNvSpPr txBox="1"/>
          <p:nvPr/>
        </p:nvSpPr>
        <p:spPr>
          <a:xfrm>
            <a:off x="7459301" y="5710126"/>
            <a:ext cx="24318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Krub" panose="00000500000000000000" pitchFamily="2" charset="-34"/>
              </a:rPr>
              <a:t>Online Teaching Skills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CF6F941-B6E5-4C29-A327-36CB490B7072}"/>
              </a:ext>
            </a:extLst>
          </p:cNvPr>
          <p:cNvSpPr txBox="1"/>
          <p:nvPr/>
        </p:nvSpPr>
        <p:spPr>
          <a:xfrm>
            <a:off x="10485534" y="5710126"/>
            <a:ext cx="6142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Krub SemiBold" panose="00000700000000000000" pitchFamily="2" charset="-34"/>
              </a:rPr>
              <a:t>87%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E84993D3-9D1B-4F8B-9E9A-9740140CC704}"/>
              </a:ext>
            </a:extLst>
          </p:cNvPr>
          <p:cNvGrpSpPr/>
          <p:nvPr/>
        </p:nvGrpSpPr>
        <p:grpSpPr>
          <a:xfrm>
            <a:off x="974620" y="622946"/>
            <a:ext cx="1212933" cy="292397"/>
            <a:chOff x="974620" y="646756"/>
            <a:chExt cx="1212933" cy="292397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6574563A-C7E5-47D6-A53E-E61A95C7023B}"/>
                </a:ext>
              </a:extLst>
            </p:cNvPr>
            <p:cNvSpPr txBox="1"/>
            <p:nvPr/>
          </p:nvSpPr>
          <p:spPr>
            <a:xfrm>
              <a:off x="974620" y="646756"/>
              <a:ext cx="12129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>
                  <a:latin typeface="Roboto Slab Medium" pitchFamily="2" charset="0"/>
                  <a:ea typeface="Roboto Slab Medium" pitchFamily="2" charset="0"/>
                  <a:cs typeface="Baloo 2" panose="03080502040302020200" pitchFamily="66" charset="0"/>
                </a:rPr>
                <a:t>Educationaly </a:t>
              </a:r>
            </a:p>
          </p:txBody>
        </p:sp>
        <p:sp>
          <p:nvSpPr>
            <p:cNvPr id="45" name="Graphic 1031">
              <a:extLst>
                <a:ext uri="{FF2B5EF4-FFF2-40B4-BE49-F238E27FC236}">
                  <a16:creationId xmlns:a16="http://schemas.microsoft.com/office/drawing/2014/main" id="{4B6E43FD-075A-47FA-A08A-61DA3ABD2B77}"/>
                </a:ext>
              </a:extLst>
            </p:cNvPr>
            <p:cNvSpPr/>
            <p:nvPr/>
          </p:nvSpPr>
          <p:spPr>
            <a:xfrm>
              <a:off x="1037436" y="886986"/>
              <a:ext cx="299228" cy="52167"/>
            </a:xfrm>
            <a:custGeom>
              <a:avLst/>
              <a:gdLst>
                <a:gd name="connsiteX0" fmla="*/ 0 w 760911"/>
                <a:gd name="connsiteY0" fmla="*/ 132656 h 132655"/>
                <a:gd name="connsiteX1" fmla="*/ 174308 w 760911"/>
                <a:gd name="connsiteY1" fmla="*/ 50741 h 132655"/>
                <a:gd name="connsiteX2" fmla="*/ 361950 w 760911"/>
                <a:gd name="connsiteY2" fmla="*/ 6926 h 132655"/>
                <a:gd name="connsiteX3" fmla="*/ 747713 w 760911"/>
                <a:gd name="connsiteY3" fmla="*/ 42168 h 132655"/>
                <a:gd name="connsiteX4" fmla="*/ 760095 w 760911"/>
                <a:gd name="connsiteY4" fmla="*/ 65981 h 132655"/>
                <a:gd name="connsiteX5" fmla="*/ 736283 w 760911"/>
                <a:gd name="connsiteY5" fmla="*/ 78363 h 132655"/>
                <a:gd name="connsiteX6" fmla="*/ 735330 w 760911"/>
                <a:gd name="connsiteY6" fmla="*/ 78363 h 132655"/>
                <a:gd name="connsiteX7" fmla="*/ 363855 w 760911"/>
                <a:gd name="connsiteY7" fmla="*/ 26928 h 132655"/>
                <a:gd name="connsiteX8" fmla="*/ 177165 w 760911"/>
                <a:gd name="connsiteY8" fmla="*/ 60266 h 132655"/>
                <a:gd name="connsiteX9" fmla="*/ 0 w 760911"/>
                <a:gd name="connsiteY9" fmla="*/ 132656 h 132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0911" h="132655">
                  <a:moveTo>
                    <a:pt x="0" y="132656"/>
                  </a:moveTo>
                  <a:cubicBezTo>
                    <a:pt x="55245" y="99318"/>
                    <a:pt x="113348" y="71696"/>
                    <a:pt x="174308" y="50741"/>
                  </a:cubicBezTo>
                  <a:cubicBezTo>
                    <a:pt x="235268" y="29786"/>
                    <a:pt x="298133" y="14546"/>
                    <a:pt x="361950" y="6926"/>
                  </a:cubicBezTo>
                  <a:cubicBezTo>
                    <a:pt x="490538" y="-9267"/>
                    <a:pt x="622935" y="3116"/>
                    <a:pt x="747713" y="42168"/>
                  </a:cubicBezTo>
                  <a:cubicBezTo>
                    <a:pt x="758190" y="45026"/>
                    <a:pt x="762953" y="55503"/>
                    <a:pt x="760095" y="65981"/>
                  </a:cubicBezTo>
                  <a:cubicBezTo>
                    <a:pt x="757238" y="76458"/>
                    <a:pt x="746760" y="81221"/>
                    <a:pt x="736283" y="78363"/>
                  </a:cubicBezTo>
                  <a:cubicBezTo>
                    <a:pt x="736283" y="78363"/>
                    <a:pt x="735330" y="78363"/>
                    <a:pt x="735330" y="78363"/>
                  </a:cubicBezTo>
                  <a:cubicBezTo>
                    <a:pt x="617220" y="35501"/>
                    <a:pt x="490538" y="16451"/>
                    <a:pt x="363855" y="26928"/>
                  </a:cubicBezTo>
                  <a:cubicBezTo>
                    <a:pt x="300990" y="30738"/>
                    <a:pt x="238125" y="42168"/>
                    <a:pt x="177165" y="60266"/>
                  </a:cubicBezTo>
                  <a:cubicBezTo>
                    <a:pt x="115253" y="78363"/>
                    <a:pt x="56198" y="103128"/>
                    <a:pt x="0" y="132656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9DC9337-0984-4CEB-814F-B98F038C014F}"/>
              </a:ext>
            </a:extLst>
          </p:cNvPr>
          <p:cNvGrpSpPr/>
          <p:nvPr/>
        </p:nvGrpSpPr>
        <p:grpSpPr>
          <a:xfrm>
            <a:off x="10624457" y="692151"/>
            <a:ext cx="475343" cy="64780"/>
            <a:chOff x="1252537" y="1016055"/>
            <a:chExt cx="1018859" cy="138851"/>
          </a:xfrm>
        </p:grpSpPr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F6A5465B-9DAE-42C4-912C-63081C877F7B}"/>
                </a:ext>
              </a:extLst>
            </p:cNvPr>
            <p:cNvSpPr/>
            <p:nvPr/>
          </p:nvSpPr>
          <p:spPr>
            <a:xfrm>
              <a:off x="1252537" y="1016055"/>
              <a:ext cx="138851" cy="138851"/>
            </a:xfrm>
            <a:custGeom>
              <a:avLst/>
              <a:gdLst>
                <a:gd name="connsiteX0" fmla="*/ 419132 w 419131"/>
                <a:gd name="connsiteY0" fmla="*/ 209566 h 419131"/>
                <a:gd name="connsiteX1" fmla="*/ 209566 w 419131"/>
                <a:gd name="connsiteY1" fmla="*/ 419131 h 419131"/>
                <a:gd name="connsiteX2" fmla="*/ 0 w 419131"/>
                <a:gd name="connsiteY2" fmla="*/ 209566 h 419131"/>
                <a:gd name="connsiteX3" fmla="*/ 209566 w 419131"/>
                <a:gd name="connsiteY3" fmla="*/ 0 h 419131"/>
                <a:gd name="connsiteX4" fmla="*/ 419132 w 419131"/>
                <a:gd name="connsiteY4" fmla="*/ 209566 h 419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9131" h="419131">
                  <a:moveTo>
                    <a:pt x="419132" y="209566"/>
                  </a:moveTo>
                  <a:cubicBezTo>
                    <a:pt x="419132" y="325305"/>
                    <a:pt x="325306" y="419131"/>
                    <a:pt x="209566" y="419131"/>
                  </a:cubicBezTo>
                  <a:cubicBezTo>
                    <a:pt x="93827" y="419131"/>
                    <a:pt x="0" y="325305"/>
                    <a:pt x="0" y="209566"/>
                  </a:cubicBezTo>
                  <a:cubicBezTo>
                    <a:pt x="0" y="93826"/>
                    <a:pt x="93826" y="0"/>
                    <a:pt x="209566" y="0"/>
                  </a:cubicBezTo>
                  <a:cubicBezTo>
                    <a:pt x="325306" y="0"/>
                    <a:pt x="419132" y="93826"/>
                    <a:pt x="419132" y="209566"/>
                  </a:cubicBezTo>
                  <a:close/>
                </a:path>
              </a:pathLst>
            </a:custGeom>
            <a:solidFill>
              <a:schemeClr val="accent3"/>
            </a:solidFill>
            <a:ln w="5705" cap="rnd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067F7D37-CEC5-4DFB-A781-45C727D3ECB7}"/>
                </a:ext>
              </a:extLst>
            </p:cNvPr>
            <p:cNvSpPr/>
            <p:nvPr/>
          </p:nvSpPr>
          <p:spPr>
            <a:xfrm>
              <a:off x="1545873" y="1016055"/>
              <a:ext cx="138851" cy="138851"/>
            </a:xfrm>
            <a:custGeom>
              <a:avLst/>
              <a:gdLst>
                <a:gd name="connsiteX0" fmla="*/ 419132 w 419131"/>
                <a:gd name="connsiteY0" fmla="*/ 209566 h 419131"/>
                <a:gd name="connsiteX1" fmla="*/ 209566 w 419131"/>
                <a:gd name="connsiteY1" fmla="*/ 419131 h 419131"/>
                <a:gd name="connsiteX2" fmla="*/ 0 w 419131"/>
                <a:gd name="connsiteY2" fmla="*/ 209566 h 419131"/>
                <a:gd name="connsiteX3" fmla="*/ 209566 w 419131"/>
                <a:gd name="connsiteY3" fmla="*/ 0 h 419131"/>
                <a:gd name="connsiteX4" fmla="*/ 419132 w 419131"/>
                <a:gd name="connsiteY4" fmla="*/ 209566 h 419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9131" h="419131">
                  <a:moveTo>
                    <a:pt x="419132" y="209566"/>
                  </a:moveTo>
                  <a:cubicBezTo>
                    <a:pt x="419132" y="325305"/>
                    <a:pt x="325306" y="419131"/>
                    <a:pt x="209566" y="419131"/>
                  </a:cubicBezTo>
                  <a:cubicBezTo>
                    <a:pt x="93827" y="419131"/>
                    <a:pt x="0" y="325305"/>
                    <a:pt x="0" y="209566"/>
                  </a:cubicBezTo>
                  <a:cubicBezTo>
                    <a:pt x="0" y="93826"/>
                    <a:pt x="93826" y="0"/>
                    <a:pt x="209566" y="0"/>
                  </a:cubicBezTo>
                  <a:cubicBezTo>
                    <a:pt x="325306" y="0"/>
                    <a:pt x="419132" y="93826"/>
                    <a:pt x="419132" y="209566"/>
                  </a:cubicBezTo>
                  <a:close/>
                </a:path>
              </a:pathLst>
            </a:custGeom>
            <a:solidFill>
              <a:schemeClr val="accent1"/>
            </a:solidFill>
            <a:ln w="5705" cap="rnd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5644DD18-3B55-4FE9-AD3C-E071DE172B88}"/>
                </a:ext>
              </a:extLst>
            </p:cNvPr>
            <p:cNvSpPr/>
            <p:nvPr/>
          </p:nvSpPr>
          <p:spPr>
            <a:xfrm>
              <a:off x="1839209" y="1016055"/>
              <a:ext cx="138851" cy="138851"/>
            </a:xfrm>
            <a:custGeom>
              <a:avLst/>
              <a:gdLst>
                <a:gd name="connsiteX0" fmla="*/ 419132 w 419131"/>
                <a:gd name="connsiteY0" fmla="*/ 209566 h 419131"/>
                <a:gd name="connsiteX1" fmla="*/ 209566 w 419131"/>
                <a:gd name="connsiteY1" fmla="*/ 419131 h 419131"/>
                <a:gd name="connsiteX2" fmla="*/ 0 w 419131"/>
                <a:gd name="connsiteY2" fmla="*/ 209566 h 419131"/>
                <a:gd name="connsiteX3" fmla="*/ 209566 w 419131"/>
                <a:gd name="connsiteY3" fmla="*/ 0 h 419131"/>
                <a:gd name="connsiteX4" fmla="*/ 419132 w 419131"/>
                <a:gd name="connsiteY4" fmla="*/ 209566 h 419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9131" h="419131">
                  <a:moveTo>
                    <a:pt x="419132" y="209566"/>
                  </a:moveTo>
                  <a:cubicBezTo>
                    <a:pt x="419132" y="325305"/>
                    <a:pt x="325306" y="419131"/>
                    <a:pt x="209566" y="419131"/>
                  </a:cubicBezTo>
                  <a:cubicBezTo>
                    <a:pt x="93827" y="419131"/>
                    <a:pt x="0" y="325305"/>
                    <a:pt x="0" y="209566"/>
                  </a:cubicBezTo>
                  <a:cubicBezTo>
                    <a:pt x="0" y="93826"/>
                    <a:pt x="93826" y="0"/>
                    <a:pt x="209566" y="0"/>
                  </a:cubicBezTo>
                  <a:cubicBezTo>
                    <a:pt x="325306" y="0"/>
                    <a:pt x="419132" y="93826"/>
                    <a:pt x="419132" y="209566"/>
                  </a:cubicBezTo>
                  <a:close/>
                </a:path>
              </a:pathLst>
            </a:custGeom>
            <a:solidFill>
              <a:schemeClr val="accent2"/>
            </a:solidFill>
            <a:ln w="5705" cap="rnd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894DE221-D257-47EA-BC19-9AEA5DD37CF2}"/>
                </a:ext>
              </a:extLst>
            </p:cNvPr>
            <p:cNvSpPr/>
            <p:nvPr/>
          </p:nvSpPr>
          <p:spPr>
            <a:xfrm>
              <a:off x="2132545" y="1016055"/>
              <a:ext cx="138851" cy="138851"/>
            </a:xfrm>
            <a:custGeom>
              <a:avLst/>
              <a:gdLst>
                <a:gd name="connsiteX0" fmla="*/ 419132 w 419131"/>
                <a:gd name="connsiteY0" fmla="*/ 209566 h 419131"/>
                <a:gd name="connsiteX1" fmla="*/ 209566 w 419131"/>
                <a:gd name="connsiteY1" fmla="*/ 419131 h 419131"/>
                <a:gd name="connsiteX2" fmla="*/ 0 w 419131"/>
                <a:gd name="connsiteY2" fmla="*/ 209566 h 419131"/>
                <a:gd name="connsiteX3" fmla="*/ 209566 w 419131"/>
                <a:gd name="connsiteY3" fmla="*/ 0 h 419131"/>
                <a:gd name="connsiteX4" fmla="*/ 419132 w 419131"/>
                <a:gd name="connsiteY4" fmla="*/ 209566 h 419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9131" h="419131">
                  <a:moveTo>
                    <a:pt x="419132" y="209566"/>
                  </a:moveTo>
                  <a:cubicBezTo>
                    <a:pt x="419132" y="325305"/>
                    <a:pt x="325306" y="419131"/>
                    <a:pt x="209566" y="419131"/>
                  </a:cubicBezTo>
                  <a:cubicBezTo>
                    <a:pt x="93827" y="419131"/>
                    <a:pt x="0" y="325305"/>
                    <a:pt x="0" y="209566"/>
                  </a:cubicBezTo>
                  <a:cubicBezTo>
                    <a:pt x="0" y="93826"/>
                    <a:pt x="93826" y="0"/>
                    <a:pt x="209566" y="0"/>
                  </a:cubicBezTo>
                  <a:cubicBezTo>
                    <a:pt x="325306" y="0"/>
                    <a:pt x="419132" y="93826"/>
                    <a:pt x="419132" y="209566"/>
                  </a:cubicBezTo>
                  <a:close/>
                </a:path>
              </a:pathLst>
            </a:custGeom>
            <a:solidFill>
              <a:schemeClr val="accent5"/>
            </a:solidFill>
            <a:ln w="5705" cap="rnd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8861534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48CAD325-579F-7B40-8D48-6584DF0CFE7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C894D8A-5F46-064A-BD9D-B5C656ED875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2725218-3751-EB45-B847-776CAF40677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0B01923-B2BD-460E-B0E7-BBF7D414CF17}"/>
              </a:ext>
            </a:extLst>
          </p:cNvPr>
          <p:cNvSpPr txBox="1"/>
          <p:nvPr/>
        </p:nvSpPr>
        <p:spPr>
          <a:xfrm>
            <a:off x="1467718" y="1322198"/>
            <a:ext cx="58474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Roboto Slab" pitchFamily="2" charset="0"/>
                <a:ea typeface="Roboto Slab" pitchFamily="2" charset="0"/>
                <a:cs typeface="Baloo 2" panose="03080502040302020200" pitchFamily="66" charset="0"/>
              </a:rPr>
              <a:t>Educational </a:t>
            </a:r>
            <a:r>
              <a:rPr lang="en-US" sz="4000" dirty="0">
                <a:latin typeface="Roboto Slab Medium" pitchFamily="2" charset="0"/>
                <a:ea typeface="Roboto Slab Medium" pitchFamily="2" charset="0"/>
                <a:cs typeface="Baloo 2" panose="03080502040302020200" pitchFamily="66" charset="0"/>
              </a:rPr>
              <a:t>Program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65F407D-0602-41AD-8FB6-FD2604DD1ED2}"/>
              </a:ext>
            </a:extLst>
          </p:cNvPr>
          <p:cNvSpPr txBox="1"/>
          <p:nvPr/>
        </p:nvSpPr>
        <p:spPr>
          <a:xfrm>
            <a:off x="4821388" y="4662647"/>
            <a:ext cx="2594278" cy="330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latin typeface="Roboto Slab Medium" pitchFamily="2" charset="0"/>
                <a:ea typeface="Roboto Slab Medium" pitchFamily="2" charset="0"/>
              </a:rPr>
              <a:t>N</a:t>
            </a:r>
            <a:r>
              <a:rPr lang="en-US" sz="1400" baseline="30000" dirty="0">
                <a:latin typeface="Roboto Slab Medium" pitchFamily="2" charset="0"/>
                <a:ea typeface="Roboto Slab Medium" pitchFamily="2" charset="0"/>
              </a:rPr>
              <a:t>o. </a:t>
            </a:r>
            <a:r>
              <a:rPr lang="en-US" sz="1400" dirty="0">
                <a:latin typeface="Roboto Slab Medium" pitchFamily="2" charset="0"/>
                <a:ea typeface="Roboto Slab Medium" pitchFamily="2" charset="0"/>
              </a:rPr>
              <a:t>02 Course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17C4A39-E97E-4366-8B8A-98EAFD7D8184}"/>
              </a:ext>
            </a:extLst>
          </p:cNvPr>
          <p:cNvSpPr txBox="1"/>
          <p:nvPr/>
        </p:nvSpPr>
        <p:spPr>
          <a:xfrm>
            <a:off x="8175057" y="4662647"/>
            <a:ext cx="2594278" cy="330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latin typeface="Roboto Slab Medium" pitchFamily="2" charset="0"/>
                <a:ea typeface="Roboto Slab Medium" pitchFamily="2" charset="0"/>
              </a:rPr>
              <a:t>N</a:t>
            </a:r>
            <a:r>
              <a:rPr lang="en-US" sz="1400" baseline="30000" dirty="0">
                <a:latin typeface="Roboto Slab Medium" pitchFamily="2" charset="0"/>
                <a:ea typeface="Roboto Slab Medium" pitchFamily="2" charset="0"/>
              </a:rPr>
              <a:t>o. </a:t>
            </a:r>
            <a:r>
              <a:rPr lang="en-US" sz="1400" dirty="0">
                <a:latin typeface="Roboto Slab Medium" pitchFamily="2" charset="0"/>
                <a:ea typeface="Roboto Slab Medium" pitchFamily="2" charset="0"/>
              </a:rPr>
              <a:t>03 Course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6CD65C6-EB1E-48C7-AF8A-2CBC4DFEE561}"/>
              </a:ext>
            </a:extLst>
          </p:cNvPr>
          <p:cNvGrpSpPr/>
          <p:nvPr/>
        </p:nvGrpSpPr>
        <p:grpSpPr>
          <a:xfrm>
            <a:off x="10624457" y="692151"/>
            <a:ext cx="475343" cy="64780"/>
            <a:chOff x="1252537" y="1016055"/>
            <a:chExt cx="1018859" cy="138851"/>
          </a:xfrm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64F78903-46B0-407E-B82F-5DDB12BD7212}"/>
                </a:ext>
              </a:extLst>
            </p:cNvPr>
            <p:cNvSpPr/>
            <p:nvPr/>
          </p:nvSpPr>
          <p:spPr>
            <a:xfrm>
              <a:off x="1252537" y="1016055"/>
              <a:ext cx="138851" cy="138851"/>
            </a:xfrm>
            <a:custGeom>
              <a:avLst/>
              <a:gdLst>
                <a:gd name="connsiteX0" fmla="*/ 419132 w 419131"/>
                <a:gd name="connsiteY0" fmla="*/ 209566 h 419131"/>
                <a:gd name="connsiteX1" fmla="*/ 209566 w 419131"/>
                <a:gd name="connsiteY1" fmla="*/ 419131 h 419131"/>
                <a:gd name="connsiteX2" fmla="*/ 0 w 419131"/>
                <a:gd name="connsiteY2" fmla="*/ 209566 h 419131"/>
                <a:gd name="connsiteX3" fmla="*/ 209566 w 419131"/>
                <a:gd name="connsiteY3" fmla="*/ 0 h 419131"/>
                <a:gd name="connsiteX4" fmla="*/ 419132 w 419131"/>
                <a:gd name="connsiteY4" fmla="*/ 209566 h 419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9131" h="419131">
                  <a:moveTo>
                    <a:pt x="419132" y="209566"/>
                  </a:moveTo>
                  <a:cubicBezTo>
                    <a:pt x="419132" y="325305"/>
                    <a:pt x="325306" y="419131"/>
                    <a:pt x="209566" y="419131"/>
                  </a:cubicBezTo>
                  <a:cubicBezTo>
                    <a:pt x="93827" y="419131"/>
                    <a:pt x="0" y="325305"/>
                    <a:pt x="0" y="209566"/>
                  </a:cubicBezTo>
                  <a:cubicBezTo>
                    <a:pt x="0" y="93826"/>
                    <a:pt x="93826" y="0"/>
                    <a:pt x="209566" y="0"/>
                  </a:cubicBezTo>
                  <a:cubicBezTo>
                    <a:pt x="325306" y="0"/>
                    <a:pt x="419132" y="93826"/>
                    <a:pt x="419132" y="209566"/>
                  </a:cubicBezTo>
                  <a:close/>
                </a:path>
              </a:pathLst>
            </a:custGeom>
            <a:solidFill>
              <a:schemeClr val="accent3"/>
            </a:solidFill>
            <a:ln w="5705" cap="rnd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BBFF6EDB-9906-4301-992A-1438BC252B05}"/>
                </a:ext>
              </a:extLst>
            </p:cNvPr>
            <p:cNvSpPr/>
            <p:nvPr/>
          </p:nvSpPr>
          <p:spPr>
            <a:xfrm>
              <a:off x="1545873" y="1016055"/>
              <a:ext cx="138851" cy="138851"/>
            </a:xfrm>
            <a:custGeom>
              <a:avLst/>
              <a:gdLst>
                <a:gd name="connsiteX0" fmla="*/ 419132 w 419131"/>
                <a:gd name="connsiteY0" fmla="*/ 209566 h 419131"/>
                <a:gd name="connsiteX1" fmla="*/ 209566 w 419131"/>
                <a:gd name="connsiteY1" fmla="*/ 419131 h 419131"/>
                <a:gd name="connsiteX2" fmla="*/ 0 w 419131"/>
                <a:gd name="connsiteY2" fmla="*/ 209566 h 419131"/>
                <a:gd name="connsiteX3" fmla="*/ 209566 w 419131"/>
                <a:gd name="connsiteY3" fmla="*/ 0 h 419131"/>
                <a:gd name="connsiteX4" fmla="*/ 419132 w 419131"/>
                <a:gd name="connsiteY4" fmla="*/ 209566 h 419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9131" h="419131">
                  <a:moveTo>
                    <a:pt x="419132" y="209566"/>
                  </a:moveTo>
                  <a:cubicBezTo>
                    <a:pt x="419132" y="325305"/>
                    <a:pt x="325306" y="419131"/>
                    <a:pt x="209566" y="419131"/>
                  </a:cubicBezTo>
                  <a:cubicBezTo>
                    <a:pt x="93827" y="419131"/>
                    <a:pt x="0" y="325305"/>
                    <a:pt x="0" y="209566"/>
                  </a:cubicBezTo>
                  <a:cubicBezTo>
                    <a:pt x="0" y="93826"/>
                    <a:pt x="93826" y="0"/>
                    <a:pt x="209566" y="0"/>
                  </a:cubicBezTo>
                  <a:cubicBezTo>
                    <a:pt x="325306" y="0"/>
                    <a:pt x="419132" y="93826"/>
                    <a:pt x="419132" y="209566"/>
                  </a:cubicBezTo>
                  <a:close/>
                </a:path>
              </a:pathLst>
            </a:custGeom>
            <a:solidFill>
              <a:schemeClr val="accent1"/>
            </a:solidFill>
            <a:ln w="5705" cap="rnd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0F9D1EF1-38DF-4433-9DC2-11483DD22BDE}"/>
                </a:ext>
              </a:extLst>
            </p:cNvPr>
            <p:cNvSpPr/>
            <p:nvPr/>
          </p:nvSpPr>
          <p:spPr>
            <a:xfrm>
              <a:off x="1839209" y="1016055"/>
              <a:ext cx="138851" cy="138851"/>
            </a:xfrm>
            <a:custGeom>
              <a:avLst/>
              <a:gdLst>
                <a:gd name="connsiteX0" fmla="*/ 419132 w 419131"/>
                <a:gd name="connsiteY0" fmla="*/ 209566 h 419131"/>
                <a:gd name="connsiteX1" fmla="*/ 209566 w 419131"/>
                <a:gd name="connsiteY1" fmla="*/ 419131 h 419131"/>
                <a:gd name="connsiteX2" fmla="*/ 0 w 419131"/>
                <a:gd name="connsiteY2" fmla="*/ 209566 h 419131"/>
                <a:gd name="connsiteX3" fmla="*/ 209566 w 419131"/>
                <a:gd name="connsiteY3" fmla="*/ 0 h 419131"/>
                <a:gd name="connsiteX4" fmla="*/ 419132 w 419131"/>
                <a:gd name="connsiteY4" fmla="*/ 209566 h 419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9131" h="419131">
                  <a:moveTo>
                    <a:pt x="419132" y="209566"/>
                  </a:moveTo>
                  <a:cubicBezTo>
                    <a:pt x="419132" y="325305"/>
                    <a:pt x="325306" y="419131"/>
                    <a:pt x="209566" y="419131"/>
                  </a:cubicBezTo>
                  <a:cubicBezTo>
                    <a:pt x="93827" y="419131"/>
                    <a:pt x="0" y="325305"/>
                    <a:pt x="0" y="209566"/>
                  </a:cubicBezTo>
                  <a:cubicBezTo>
                    <a:pt x="0" y="93826"/>
                    <a:pt x="93826" y="0"/>
                    <a:pt x="209566" y="0"/>
                  </a:cubicBezTo>
                  <a:cubicBezTo>
                    <a:pt x="325306" y="0"/>
                    <a:pt x="419132" y="93826"/>
                    <a:pt x="419132" y="209566"/>
                  </a:cubicBezTo>
                  <a:close/>
                </a:path>
              </a:pathLst>
            </a:custGeom>
            <a:solidFill>
              <a:schemeClr val="accent2"/>
            </a:solidFill>
            <a:ln w="5705" cap="rnd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686CBAC8-A2CF-409F-806C-F52D1A2CE567}"/>
                </a:ext>
              </a:extLst>
            </p:cNvPr>
            <p:cNvSpPr/>
            <p:nvPr/>
          </p:nvSpPr>
          <p:spPr>
            <a:xfrm>
              <a:off x="2132545" y="1016055"/>
              <a:ext cx="138851" cy="138851"/>
            </a:xfrm>
            <a:custGeom>
              <a:avLst/>
              <a:gdLst>
                <a:gd name="connsiteX0" fmla="*/ 419132 w 419131"/>
                <a:gd name="connsiteY0" fmla="*/ 209566 h 419131"/>
                <a:gd name="connsiteX1" fmla="*/ 209566 w 419131"/>
                <a:gd name="connsiteY1" fmla="*/ 419131 h 419131"/>
                <a:gd name="connsiteX2" fmla="*/ 0 w 419131"/>
                <a:gd name="connsiteY2" fmla="*/ 209566 h 419131"/>
                <a:gd name="connsiteX3" fmla="*/ 209566 w 419131"/>
                <a:gd name="connsiteY3" fmla="*/ 0 h 419131"/>
                <a:gd name="connsiteX4" fmla="*/ 419132 w 419131"/>
                <a:gd name="connsiteY4" fmla="*/ 209566 h 419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9131" h="419131">
                  <a:moveTo>
                    <a:pt x="419132" y="209566"/>
                  </a:moveTo>
                  <a:cubicBezTo>
                    <a:pt x="419132" y="325305"/>
                    <a:pt x="325306" y="419131"/>
                    <a:pt x="209566" y="419131"/>
                  </a:cubicBezTo>
                  <a:cubicBezTo>
                    <a:pt x="93827" y="419131"/>
                    <a:pt x="0" y="325305"/>
                    <a:pt x="0" y="209566"/>
                  </a:cubicBezTo>
                  <a:cubicBezTo>
                    <a:pt x="0" y="93826"/>
                    <a:pt x="93826" y="0"/>
                    <a:pt x="209566" y="0"/>
                  </a:cubicBezTo>
                  <a:cubicBezTo>
                    <a:pt x="325306" y="0"/>
                    <a:pt x="419132" y="93826"/>
                    <a:pt x="419132" y="209566"/>
                  </a:cubicBezTo>
                  <a:close/>
                </a:path>
              </a:pathLst>
            </a:custGeom>
            <a:solidFill>
              <a:schemeClr val="accent5"/>
            </a:solidFill>
            <a:ln w="5705" cap="rnd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4EC36FEF-9C23-4ECF-AB09-C05D8A9BDCAC}"/>
              </a:ext>
            </a:extLst>
          </p:cNvPr>
          <p:cNvSpPr txBox="1"/>
          <p:nvPr/>
        </p:nvSpPr>
        <p:spPr>
          <a:xfrm>
            <a:off x="1467718" y="4662647"/>
            <a:ext cx="2594278" cy="330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latin typeface="Roboto Slab Medium" pitchFamily="2" charset="0"/>
                <a:ea typeface="Roboto Slab Medium" pitchFamily="2" charset="0"/>
              </a:rPr>
              <a:t>N</a:t>
            </a:r>
            <a:r>
              <a:rPr lang="en-US" sz="1400" baseline="30000" dirty="0">
                <a:latin typeface="Roboto Slab Medium" pitchFamily="2" charset="0"/>
                <a:ea typeface="Roboto Slab Medium" pitchFamily="2" charset="0"/>
              </a:rPr>
              <a:t>o. </a:t>
            </a:r>
            <a:r>
              <a:rPr lang="en-US" sz="1400" dirty="0">
                <a:latin typeface="Roboto Slab Medium" pitchFamily="2" charset="0"/>
                <a:ea typeface="Roboto Slab Medium" pitchFamily="2" charset="0"/>
              </a:rPr>
              <a:t>01 Course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D3C80D7-DD90-418F-8B1D-2C959AAB8AA8}"/>
              </a:ext>
            </a:extLst>
          </p:cNvPr>
          <p:cNvSpPr txBox="1"/>
          <p:nvPr/>
        </p:nvSpPr>
        <p:spPr>
          <a:xfrm>
            <a:off x="1467718" y="4993187"/>
            <a:ext cx="2705101" cy="10797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, sed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et dolore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aliqua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. Ut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ad minim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veniam</a:t>
            </a:r>
            <a:endParaRPr lang="en-US" sz="1100" b="0" i="0" dirty="0">
              <a:solidFill>
                <a:schemeClr val="tx1">
                  <a:lumMod val="50000"/>
                  <a:lumOff val="50000"/>
                </a:schemeClr>
              </a:solidFill>
              <a:effectLst/>
              <a:latin typeface="Roboto Light" panose="02000000000000000000" pitchFamily="2" charset="0"/>
              <a:ea typeface="Roboto Light" panose="02000000000000000000" pitchFamily="2" charset="0"/>
              <a:cs typeface="Krub" panose="00000500000000000000" pitchFamily="2" charset="-34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68B9222-9ABC-48AB-BF7F-B9A669B47089}"/>
              </a:ext>
            </a:extLst>
          </p:cNvPr>
          <p:cNvSpPr txBox="1"/>
          <p:nvPr/>
        </p:nvSpPr>
        <p:spPr>
          <a:xfrm>
            <a:off x="4821388" y="4993187"/>
            <a:ext cx="2705101" cy="10797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, sed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et dolore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aliqua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. Ut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ad minim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veniam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Roboto Light" panose="02000000000000000000" pitchFamily="2" charset="0"/>
              <a:ea typeface="Roboto Light" panose="02000000000000000000" pitchFamily="2" charset="0"/>
              <a:cs typeface="Krub" panose="00000500000000000000" pitchFamily="2" charset="-34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27E297B-8A8D-4403-8C18-95C1E3321681}"/>
              </a:ext>
            </a:extLst>
          </p:cNvPr>
          <p:cNvSpPr txBox="1"/>
          <p:nvPr/>
        </p:nvSpPr>
        <p:spPr>
          <a:xfrm>
            <a:off x="8175057" y="4993187"/>
            <a:ext cx="2705101" cy="10797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Lorem ipsum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, sed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et dolore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aliqua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. Ut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 ad minim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rPr>
              <a:t>veniam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Roboto Light" panose="02000000000000000000" pitchFamily="2" charset="0"/>
              <a:ea typeface="Roboto Light" panose="02000000000000000000" pitchFamily="2" charset="0"/>
              <a:cs typeface="Krub" panose="00000500000000000000" pitchFamily="2" charset="-34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B30CA311-8FD2-42C2-8BA3-78AFBE6F1C54}"/>
              </a:ext>
            </a:extLst>
          </p:cNvPr>
          <p:cNvGrpSpPr/>
          <p:nvPr/>
        </p:nvGrpSpPr>
        <p:grpSpPr>
          <a:xfrm>
            <a:off x="974620" y="622946"/>
            <a:ext cx="1212933" cy="292397"/>
            <a:chOff x="974620" y="646756"/>
            <a:chExt cx="1212933" cy="292397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07B229BA-7E97-4A66-967A-EACAC1663787}"/>
                </a:ext>
              </a:extLst>
            </p:cNvPr>
            <p:cNvSpPr txBox="1"/>
            <p:nvPr/>
          </p:nvSpPr>
          <p:spPr>
            <a:xfrm>
              <a:off x="974620" y="646756"/>
              <a:ext cx="12129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>
                  <a:latin typeface="Roboto Slab Medium" pitchFamily="2" charset="0"/>
                  <a:ea typeface="Roboto Slab Medium" pitchFamily="2" charset="0"/>
                  <a:cs typeface="Baloo 2" panose="03080502040302020200" pitchFamily="66" charset="0"/>
                </a:rPr>
                <a:t>Educationaly </a:t>
              </a:r>
            </a:p>
          </p:txBody>
        </p:sp>
        <p:sp>
          <p:nvSpPr>
            <p:cNvPr id="27" name="Graphic 1031">
              <a:extLst>
                <a:ext uri="{FF2B5EF4-FFF2-40B4-BE49-F238E27FC236}">
                  <a16:creationId xmlns:a16="http://schemas.microsoft.com/office/drawing/2014/main" id="{39695269-ECEF-40EF-854E-E54ED0678008}"/>
                </a:ext>
              </a:extLst>
            </p:cNvPr>
            <p:cNvSpPr/>
            <p:nvPr/>
          </p:nvSpPr>
          <p:spPr>
            <a:xfrm>
              <a:off x="1037436" y="886986"/>
              <a:ext cx="299228" cy="52167"/>
            </a:xfrm>
            <a:custGeom>
              <a:avLst/>
              <a:gdLst>
                <a:gd name="connsiteX0" fmla="*/ 0 w 760911"/>
                <a:gd name="connsiteY0" fmla="*/ 132656 h 132655"/>
                <a:gd name="connsiteX1" fmla="*/ 174308 w 760911"/>
                <a:gd name="connsiteY1" fmla="*/ 50741 h 132655"/>
                <a:gd name="connsiteX2" fmla="*/ 361950 w 760911"/>
                <a:gd name="connsiteY2" fmla="*/ 6926 h 132655"/>
                <a:gd name="connsiteX3" fmla="*/ 747713 w 760911"/>
                <a:gd name="connsiteY3" fmla="*/ 42168 h 132655"/>
                <a:gd name="connsiteX4" fmla="*/ 760095 w 760911"/>
                <a:gd name="connsiteY4" fmla="*/ 65981 h 132655"/>
                <a:gd name="connsiteX5" fmla="*/ 736283 w 760911"/>
                <a:gd name="connsiteY5" fmla="*/ 78363 h 132655"/>
                <a:gd name="connsiteX6" fmla="*/ 735330 w 760911"/>
                <a:gd name="connsiteY6" fmla="*/ 78363 h 132655"/>
                <a:gd name="connsiteX7" fmla="*/ 363855 w 760911"/>
                <a:gd name="connsiteY7" fmla="*/ 26928 h 132655"/>
                <a:gd name="connsiteX8" fmla="*/ 177165 w 760911"/>
                <a:gd name="connsiteY8" fmla="*/ 60266 h 132655"/>
                <a:gd name="connsiteX9" fmla="*/ 0 w 760911"/>
                <a:gd name="connsiteY9" fmla="*/ 132656 h 132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0911" h="132655">
                  <a:moveTo>
                    <a:pt x="0" y="132656"/>
                  </a:moveTo>
                  <a:cubicBezTo>
                    <a:pt x="55245" y="99318"/>
                    <a:pt x="113348" y="71696"/>
                    <a:pt x="174308" y="50741"/>
                  </a:cubicBezTo>
                  <a:cubicBezTo>
                    <a:pt x="235268" y="29786"/>
                    <a:pt x="298133" y="14546"/>
                    <a:pt x="361950" y="6926"/>
                  </a:cubicBezTo>
                  <a:cubicBezTo>
                    <a:pt x="490538" y="-9267"/>
                    <a:pt x="622935" y="3116"/>
                    <a:pt x="747713" y="42168"/>
                  </a:cubicBezTo>
                  <a:cubicBezTo>
                    <a:pt x="758190" y="45026"/>
                    <a:pt x="762953" y="55503"/>
                    <a:pt x="760095" y="65981"/>
                  </a:cubicBezTo>
                  <a:cubicBezTo>
                    <a:pt x="757238" y="76458"/>
                    <a:pt x="746760" y="81221"/>
                    <a:pt x="736283" y="78363"/>
                  </a:cubicBezTo>
                  <a:cubicBezTo>
                    <a:pt x="736283" y="78363"/>
                    <a:pt x="735330" y="78363"/>
                    <a:pt x="735330" y="78363"/>
                  </a:cubicBezTo>
                  <a:cubicBezTo>
                    <a:pt x="617220" y="35501"/>
                    <a:pt x="490538" y="16451"/>
                    <a:pt x="363855" y="26928"/>
                  </a:cubicBezTo>
                  <a:cubicBezTo>
                    <a:pt x="300990" y="30738"/>
                    <a:pt x="238125" y="42168"/>
                    <a:pt x="177165" y="60266"/>
                  </a:cubicBezTo>
                  <a:cubicBezTo>
                    <a:pt x="115253" y="78363"/>
                    <a:pt x="56198" y="103128"/>
                    <a:pt x="0" y="132656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2" name="Oval 21">
            <a:extLst>
              <a:ext uri="{FF2B5EF4-FFF2-40B4-BE49-F238E27FC236}">
                <a16:creationId xmlns:a16="http://schemas.microsoft.com/office/drawing/2014/main" id="{692860B3-A9DE-4F35-B0FA-6B162327E192}"/>
              </a:ext>
            </a:extLst>
          </p:cNvPr>
          <p:cNvSpPr/>
          <p:nvPr/>
        </p:nvSpPr>
        <p:spPr>
          <a:xfrm>
            <a:off x="3033938" y="3375451"/>
            <a:ext cx="728089" cy="72808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8" name="Graphic 32" descr="Cube">
            <a:extLst>
              <a:ext uri="{FF2B5EF4-FFF2-40B4-BE49-F238E27FC236}">
                <a16:creationId xmlns:a16="http://schemas.microsoft.com/office/drawing/2014/main" id="{CB8787CB-5B80-489D-80D1-DCB6773EBB78}"/>
              </a:ext>
            </a:extLst>
          </p:cNvPr>
          <p:cNvGrpSpPr/>
          <p:nvPr/>
        </p:nvGrpSpPr>
        <p:grpSpPr>
          <a:xfrm>
            <a:off x="3245354" y="3586274"/>
            <a:ext cx="305099" cy="306443"/>
            <a:chOff x="5734050" y="3065621"/>
            <a:chExt cx="723900" cy="727090"/>
          </a:xfrm>
          <a:solidFill>
            <a:schemeClr val="bg1"/>
          </a:solidFill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2F230423-33B8-4AFA-8ED9-5CC7E298D472}"/>
                </a:ext>
              </a:extLst>
            </p:cNvPr>
            <p:cNvSpPr/>
            <p:nvPr/>
          </p:nvSpPr>
          <p:spPr>
            <a:xfrm>
              <a:off x="5734050" y="3065621"/>
              <a:ext cx="723900" cy="727090"/>
            </a:xfrm>
            <a:custGeom>
              <a:avLst/>
              <a:gdLst>
                <a:gd name="connsiteX0" fmla="*/ 292732 w 723900"/>
                <a:gd name="connsiteY0" fmla="*/ 727091 h 727090"/>
                <a:gd name="connsiteX1" fmla="*/ 723900 w 723900"/>
                <a:gd name="connsiteY1" fmla="*/ 623021 h 727090"/>
                <a:gd name="connsiteX2" fmla="*/ 723900 w 723900"/>
                <a:gd name="connsiteY2" fmla="*/ 149438 h 727090"/>
                <a:gd name="connsiteX3" fmla="*/ 410089 w 723900"/>
                <a:gd name="connsiteY3" fmla="*/ 0 h 727090"/>
                <a:gd name="connsiteX4" fmla="*/ 0 w 723900"/>
                <a:gd name="connsiteY4" fmla="*/ 89478 h 727090"/>
                <a:gd name="connsiteX5" fmla="*/ 0 w 723900"/>
                <a:gd name="connsiteY5" fmla="*/ 569471 h 727090"/>
                <a:gd name="connsiteX6" fmla="*/ 403165 w 723900"/>
                <a:gd name="connsiteY6" fmla="*/ 60007 h 727090"/>
                <a:gd name="connsiteX7" fmla="*/ 608314 w 723900"/>
                <a:gd name="connsiteY7" fmla="*/ 157696 h 727090"/>
                <a:gd name="connsiteX8" fmla="*/ 442236 w 723900"/>
                <a:gd name="connsiteY8" fmla="*/ 194920 h 727090"/>
                <a:gd name="connsiteX9" fmla="*/ 300809 w 723900"/>
                <a:gd name="connsiteY9" fmla="*/ 226619 h 727090"/>
                <a:gd name="connsiteX10" fmla="*/ 110128 w 723900"/>
                <a:gd name="connsiteY10" fmla="*/ 123939 h 727090"/>
                <a:gd name="connsiteX11" fmla="*/ 57150 w 723900"/>
                <a:gd name="connsiteY11" fmla="*/ 535334 h 727090"/>
                <a:gd name="connsiteX12" fmla="*/ 57150 w 723900"/>
                <a:gd name="connsiteY12" fmla="*/ 160325 h 727090"/>
                <a:gd name="connsiteX13" fmla="*/ 268081 w 723900"/>
                <a:gd name="connsiteY13" fmla="*/ 273910 h 727090"/>
                <a:gd name="connsiteX14" fmla="*/ 268081 w 723900"/>
                <a:gd name="connsiteY14" fmla="*/ 648919 h 727090"/>
                <a:gd name="connsiteX15" fmla="*/ 666750 w 723900"/>
                <a:gd name="connsiteY15" fmla="*/ 578025 h 727090"/>
                <a:gd name="connsiteX16" fmla="*/ 325231 w 723900"/>
                <a:gd name="connsiteY16" fmla="*/ 660464 h 727090"/>
                <a:gd name="connsiteX17" fmla="*/ 325231 w 723900"/>
                <a:gd name="connsiteY17" fmla="*/ 279721 h 727090"/>
                <a:gd name="connsiteX18" fmla="*/ 473669 w 723900"/>
                <a:gd name="connsiteY18" fmla="*/ 246440 h 727090"/>
                <a:gd name="connsiteX19" fmla="*/ 666750 w 723900"/>
                <a:gd name="connsiteY19" fmla="*/ 203168 h 727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23900" h="727090">
                  <a:moveTo>
                    <a:pt x="292732" y="727091"/>
                  </a:moveTo>
                  <a:lnTo>
                    <a:pt x="723900" y="623021"/>
                  </a:lnTo>
                  <a:lnTo>
                    <a:pt x="723900" y="149438"/>
                  </a:lnTo>
                  <a:lnTo>
                    <a:pt x="410089" y="0"/>
                  </a:lnTo>
                  <a:lnTo>
                    <a:pt x="0" y="89478"/>
                  </a:lnTo>
                  <a:lnTo>
                    <a:pt x="0" y="569471"/>
                  </a:lnTo>
                  <a:close/>
                  <a:moveTo>
                    <a:pt x="403165" y="60007"/>
                  </a:moveTo>
                  <a:lnTo>
                    <a:pt x="608314" y="157696"/>
                  </a:lnTo>
                  <a:lnTo>
                    <a:pt x="442236" y="194920"/>
                  </a:lnTo>
                  <a:lnTo>
                    <a:pt x="300809" y="226619"/>
                  </a:lnTo>
                  <a:lnTo>
                    <a:pt x="110128" y="123939"/>
                  </a:lnTo>
                  <a:close/>
                  <a:moveTo>
                    <a:pt x="57150" y="535334"/>
                  </a:moveTo>
                  <a:lnTo>
                    <a:pt x="57150" y="160325"/>
                  </a:lnTo>
                  <a:lnTo>
                    <a:pt x="268081" y="273910"/>
                  </a:lnTo>
                  <a:lnTo>
                    <a:pt x="268081" y="648919"/>
                  </a:lnTo>
                  <a:close/>
                  <a:moveTo>
                    <a:pt x="666750" y="578025"/>
                  </a:moveTo>
                  <a:lnTo>
                    <a:pt x="325231" y="660464"/>
                  </a:lnTo>
                  <a:lnTo>
                    <a:pt x="325231" y="279721"/>
                  </a:lnTo>
                  <a:lnTo>
                    <a:pt x="473669" y="246440"/>
                  </a:lnTo>
                  <a:lnTo>
                    <a:pt x="666750" y="20316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454E432-C879-4C4F-80C1-57BF799E2CF1}"/>
                </a:ext>
              </a:extLst>
            </p:cNvPr>
            <p:cNvSpPr/>
            <p:nvPr/>
          </p:nvSpPr>
          <p:spPr>
            <a:xfrm>
              <a:off x="6131147" y="3145021"/>
              <a:ext cx="19050" cy="38100"/>
            </a:xfrm>
            <a:custGeom>
              <a:avLst/>
              <a:gdLst>
                <a:gd name="connsiteX0" fmla="*/ 0 w 19050"/>
                <a:gd name="connsiteY0" fmla="*/ 0 h 38100"/>
                <a:gd name="connsiteX1" fmla="*/ 19050 w 19050"/>
                <a:gd name="connsiteY1" fmla="*/ 0 h 38100"/>
                <a:gd name="connsiteX2" fmla="*/ 19050 w 19050"/>
                <a:gd name="connsiteY2" fmla="*/ 38100 h 38100"/>
                <a:gd name="connsiteX3" fmla="*/ 0 w 19050"/>
                <a:gd name="connsiteY3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38100">
                  <a:moveTo>
                    <a:pt x="0" y="0"/>
                  </a:moveTo>
                  <a:lnTo>
                    <a:pt x="19050" y="0"/>
                  </a:lnTo>
                  <a:lnTo>
                    <a:pt x="19050" y="38100"/>
                  </a:lnTo>
                  <a:lnTo>
                    <a:pt x="0" y="381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AE08732-5603-4042-9033-46163A58082D}"/>
                </a:ext>
              </a:extLst>
            </p:cNvPr>
            <p:cNvSpPr/>
            <p:nvPr/>
          </p:nvSpPr>
          <p:spPr>
            <a:xfrm>
              <a:off x="6131147" y="3345046"/>
              <a:ext cx="19050" cy="38100"/>
            </a:xfrm>
            <a:custGeom>
              <a:avLst/>
              <a:gdLst>
                <a:gd name="connsiteX0" fmla="*/ 0 w 19050"/>
                <a:gd name="connsiteY0" fmla="*/ 0 h 38100"/>
                <a:gd name="connsiteX1" fmla="*/ 19050 w 19050"/>
                <a:gd name="connsiteY1" fmla="*/ 0 h 38100"/>
                <a:gd name="connsiteX2" fmla="*/ 19050 w 19050"/>
                <a:gd name="connsiteY2" fmla="*/ 38100 h 38100"/>
                <a:gd name="connsiteX3" fmla="*/ 0 w 19050"/>
                <a:gd name="connsiteY3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38100">
                  <a:moveTo>
                    <a:pt x="0" y="0"/>
                  </a:moveTo>
                  <a:lnTo>
                    <a:pt x="19050" y="0"/>
                  </a:lnTo>
                  <a:lnTo>
                    <a:pt x="19050" y="38100"/>
                  </a:lnTo>
                  <a:lnTo>
                    <a:pt x="0" y="381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EEE4506C-78DB-4371-A943-3B7AEC8C5656}"/>
                </a:ext>
              </a:extLst>
            </p:cNvPr>
            <p:cNvSpPr/>
            <p:nvPr/>
          </p:nvSpPr>
          <p:spPr>
            <a:xfrm>
              <a:off x="6131147" y="3411721"/>
              <a:ext cx="19050" cy="38100"/>
            </a:xfrm>
            <a:custGeom>
              <a:avLst/>
              <a:gdLst>
                <a:gd name="connsiteX0" fmla="*/ 0 w 19050"/>
                <a:gd name="connsiteY0" fmla="*/ 0 h 38100"/>
                <a:gd name="connsiteX1" fmla="*/ 19050 w 19050"/>
                <a:gd name="connsiteY1" fmla="*/ 0 h 38100"/>
                <a:gd name="connsiteX2" fmla="*/ 19050 w 19050"/>
                <a:gd name="connsiteY2" fmla="*/ 38100 h 38100"/>
                <a:gd name="connsiteX3" fmla="*/ 0 w 19050"/>
                <a:gd name="connsiteY3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38100">
                  <a:moveTo>
                    <a:pt x="0" y="0"/>
                  </a:moveTo>
                  <a:lnTo>
                    <a:pt x="19050" y="0"/>
                  </a:lnTo>
                  <a:lnTo>
                    <a:pt x="19050" y="38100"/>
                  </a:lnTo>
                  <a:lnTo>
                    <a:pt x="0" y="381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ECF7301E-000A-4F48-9A7F-963EA8A5AEB6}"/>
                </a:ext>
              </a:extLst>
            </p:cNvPr>
            <p:cNvSpPr/>
            <p:nvPr/>
          </p:nvSpPr>
          <p:spPr>
            <a:xfrm>
              <a:off x="6131147" y="3211696"/>
              <a:ext cx="19050" cy="38100"/>
            </a:xfrm>
            <a:custGeom>
              <a:avLst/>
              <a:gdLst>
                <a:gd name="connsiteX0" fmla="*/ 0 w 19050"/>
                <a:gd name="connsiteY0" fmla="*/ 0 h 38100"/>
                <a:gd name="connsiteX1" fmla="*/ 19050 w 19050"/>
                <a:gd name="connsiteY1" fmla="*/ 0 h 38100"/>
                <a:gd name="connsiteX2" fmla="*/ 19050 w 19050"/>
                <a:gd name="connsiteY2" fmla="*/ 38100 h 38100"/>
                <a:gd name="connsiteX3" fmla="*/ 0 w 19050"/>
                <a:gd name="connsiteY3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38100">
                  <a:moveTo>
                    <a:pt x="0" y="0"/>
                  </a:moveTo>
                  <a:lnTo>
                    <a:pt x="19050" y="0"/>
                  </a:lnTo>
                  <a:lnTo>
                    <a:pt x="19050" y="38100"/>
                  </a:lnTo>
                  <a:lnTo>
                    <a:pt x="0" y="381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1408543E-BADF-4F7D-A4A4-2F7ECB8460AC}"/>
                </a:ext>
              </a:extLst>
            </p:cNvPr>
            <p:cNvSpPr/>
            <p:nvPr/>
          </p:nvSpPr>
          <p:spPr>
            <a:xfrm>
              <a:off x="6131147" y="3478396"/>
              <a:ext cx="19050" cy="38100"/>
            </a:xfrm>
            <a:custGeom>
              <a:avLst/>
              <a:gdLst>
                <a:gd name="connsiteX0" fmla="*/ 0 w 19050"/>
                <a:gd name="connsiteY0" fmla="*/ 0 h 38100"/>
                <a:gd name="connsiteX1" fmla="*/ 19050 w 19050"/>
                <a:gd name="connsiteY1" fmla="*/ 0 h 38100"/>
                <a:gd name="connsiteX2" fmla="*/ 19050 w 19050"/>
                <a:gd name="connsiteY2" fmla="*/ 38100 h 38100"/>
                <a:gd name="connsiteX3" fmla="*/ 0 w 19050"/>
                <a:gd name="connsiteY3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 h="38100">
                  <a:moveTo>
                    <a:pt x="0" y="0"/>
                  </a:moveTo>
                  <a:lnTo>
                    <a:pt x="19050" y="0"/>
                  </a:lnTo>
                  <a:lnTo>
                    <a:pt x="19050" y="38100"/>
                  </a:lnTo>
                  <a:lnTo>
                    <a:pt x="0" y="381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0854D528-EF5F-4F65-97B7-0E0B71773F09}"/>
                </a:ext>
              </a:extLst>
            </p:cNvPr>
            <p:cNvSpPr/>
            <p:nvPr/>
          </p:nvSpPr>
          <p:spPr>
            <a:xfrm rot="-3939360">
              <a:off x="6281896" y="3584680"/>
              <a:ext cx="19049" cy="38099"/>
            </a:xfrm>
            <a:custGeom>
              <a:avLst/>
              <a:gdLst>
                <a:gd name="connsiteX0" fmla="*/ 0 w 19049"/>
                <a:gd name="connsiteY0" fmla="*/ 0 h 38099"/>
                <a:gd name="connsiteX1" fmla="*/ 19050 w 19049"/>
                <a:gd name="connsiteY1" fmla="*/ 0 h 38099"/>
                <a:gd name="connsiteX2" fmla="*/ 19050 w 19049"/>
                <a:gd name="connsiteY2" fmla="*/ 38100 h 38099"/>
                <a:gd name="connsiteX3" fmla="*/ 0 w 19049"/>
                <a:gd name="connsiteY3" fmla="*/ 38100 h 38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49" h="38099">
                  <a:moveTo>
                    <a:pt x="0" y="0"/>
                  </a:moveTo>
                  <a:lnTo>
                    <a:pt x="19050" y="0"/>
                  </a:lnTo>
                  <a:lnTo>
                    <a:pt x="19050" y="38100"/>
                  </a:lnTo>
                  <a:lnTo>
                    <a:pt x="0" y="381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F1EF2CB-5DBD-4957-8A34-ACDDA9A90E0F}"/>
                </a:ext>
              </a:extLst>
            </p:cNvPr>
            <p:cNvSpPr/>
            <p:nvPr/>
          </p:nvSpPr>
          <p:spPr>
            <a:xfrm rot="-737520">
              <a:off x="6087849" y="3533384"/>
              <a:ext cx="38099" cy="19049"/>
            </a:xfrm>
            <a:custGeom>
              <a:avLst/>
              <a:gdLst>
                <a:gd name="connsiteX0" fmla="*/ 0 w 38099"/>
                <a:gd name="connsiteY0" fmla="*/ 0 h 19049"/>
                <a:gd name="connsiteX1" fmla="*/ 38100 w 38099"/>
                <a:gd name="connsiteY1" fmla="*/ 0 h 19049"/>
                <a:gd name="connsiteX2" fmla="*/ 38100 w 38099"/>
                <a:gd name="connsiteY2" fmla="*/ 19050 h 19049"/>
                <a:gd name="connsiteX3" fmla="*/ 0 w 38099"/>
                <a:gd name="connsiteY3" fmla="*/ 19050 h 1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099" h="19049">
                  <a:moveTo>
                    <a:pt x="0" y="0"/>
                  </a:moveTo>
                  <a:lnTo>
                    <a:pt x="38100" y="0"/>
                  </a:lnTo>
                  <a:lnTo>
                    <a:pt x="38100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05F8318F-89F4-449E-9398-ADB5FE99A00E}"/>
                </a:ext>
              </a:extLst>
            </p:cNvPr>
            <p:cNvSpPr/>
            <p:nvPr/>
          </p:nvSpPr>
          <p:spPr>
            <a:xfrm rot="-737520">
              <a:off x="5827282" y="3590239"/>
              <a:ext cx="38099" cy="19049"/>
            </a:xfrm>
            <a:custGeom>
              <a:avLst/>
              <a:gdLst>
                <a:gd name="connsiteX0" fmla="*/ 0 w 38099"/>
                <a:gd name="connsiteY0" fmla="*/ 0 h 19049"/>
                <a:gd name="connsiteX1" fmla="*/ 38100 w 38099"/>
                <a:gd name="connsiteY1" fmla="*/ 0 h 19049"/>
                <a:gd name="connsiteX2" fmla="*/ 38100 w 38099"/>
                <a:gd name="connsiteY2" fmla="*/ 19050 h 19049"/>
                <a:gd name="connsiteX3" fmla="*/ 0 w 38099"/>
                <a:gd name="connsiteY3" fmla="*/ 19050 h 1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099" h="19049">
                  <a:moveTo>
                    <a:pt x="0" y="0"/>
                  </a:moveTo>
                  <a:lnTo>
                    <a:pt x="38100" y="0"/>
                  </a:lnTo>
                  <a:lnTo>
                    <a:pt x="38100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A1BEE412-B672-4E13-8A34-75D01A3A9A4E}"/>
                </a:ext>
              </a:extLst>
            </p:cNvPr>
            <p:cNvSpPr/>
            <p:nvPr/>
          </p:nvSpPr>
          <p:spPr>
            <a:xfrm rot="-3939779">
              <a:off x="6221139" y="3557208"/>
              <a:ext cx="19049" cy="38090"/>
            </a:xfrm>
            <a:custGeom>
              <a:avLst/>
              <a:gdLst>
                <a:gd name="connsiteX0" fmla="*/ 0 w 19049"/>
                <a:gd name="connsiteY0" fmla="*/ 0 h 38090"/>
                <a:gd name="connsiteX1" fmla="*/ 19050 w 19049"/>
                <a:gd name="connsiteY1" fmla="*/ 0 h 38090"/>
                <a:gd name="connsiteX2" fmla="*/ 19050 w 19049"/>
                <a:gd name="connsiteY2" fmla="*/ 38090 h 38090"/>
                <a:gd name="connsiteX3" fmla="*/ 0 w 19049"/>
                <a:gd name="connsiteY3" fmla="*/ 38090 h 38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49" h="38090">
                  <a:moveTo>
                    <a:pt x="0" y="0"/>
                  </a:moveTo>
                  <a:lnTo>
                    <a:pt x="19050" y="0"/>
                  </a:lnTo>
                  <a:lnTo>
                    <a:pt x="19050" y="38090"/>
                  </a:lnTo>
                  <a:lnTo>
                    <a:pt x="0" y="3809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AE8FCE1A-6A58-41B2-BF9A-36025E1FD8A8}"/>
                </a:ext>
              </a:extLst>
            </p:cNvPr>
            <p:cNvSpPr/>
            <p:nvPr/>
          </p:nvSpPr>
          <p:spPr>
            <a:xfrm rot="-3939360">
              <a:off x="6342643" y="3612163"/>
              <a:ext cx="19049" cy="38099"/>
            </a:xfrm>
            <a:custGeom>
              <a:avLst/>
              <a:gdLst>
                <a:gd name="connsiteX0" fmla="*/ 0 w 19049"/>
                <a:gd name="connsiteY0" fmla="*/ 0 h 38099"/>
                <a:gd name="connsiteX1" fmla="*/ 19050 w 19049"/>
                <a:gd name="connsiteY1" fmla="*/ 0 h 38099"/>
                <a:gd name="connsiteX2" fmla="*/ 19050 w 19049"/>
                <a:gd name="connsiteY2" fmla="*/ 38100 h 38099"/>
                <a:gd name="connsiteX3" fmla="*/ 0 w 19049"/>
                <a:gd name="connsiteY3" fmla="*/ 38100 h 38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49" h="38099">
                  <a:moveTo>
                    <a:pt x="0" y="0"/>
                  </a:moveTo>
                  <a:lnTo>
                    <a:pt x="19050" y="0"/>
                  </a:lnTo>
                  <a:lnTo>
                    <a:pt x="19050" y="38100"/>
                  </a:lnTo>
                  <a:lnTo>
                    <a:pt x="0" y="381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EAC42FC2-BBD6-46AB-AEEA-056E27BE9275}"/>
                </a:ext>
              </a:extLst>
            </p:cNvPr>
            <p:cNvSpPr/>
            <p:nvPr/>
          </p:nvSpPr>
          <p:spPr>
            <a:xfrm rot="-3939779">
              <a:off x="6160406" y="3529720"/>
              <a:ext cx="19049" cy="38099"/>
            </a:xfrm>
            <a:custGeom>
              <a:avLst/>
              <a:gdLst>
                <a:gd name="connsiteX0" fmla="*/ 0 w 19049"/>
                <a:gd name="connsiteY0" fmla="*/ 0 h 38099"/>
                <a:gd name="connsiteX1" fmla="*/ 19050 w 19049"/>
                <a:gd name="connsiteY1" fmla="*/ 0 h 38099"/>
                <a:gd name="connsiteX2" fmla="*/ 19050 w 19049"/>
                <a:gd name="connsiteY2" fmla="*/ 38100 h 38099"/>
                <a:gd name="connsiteX3" fmla="*/ 0 w 19049"/>
                <a:gd name="connsiteY3" fmla="*/ 38100 h 38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49" h="38099">
                  <a:moveTo>
                    <a:pt x="0" y="0"/>
                  </a:moveTo>
                  <a:lnTo>
                    <a:pt x="19050" y="0"/>
                  </a:lnTo>
                  <a:lnTo>
                    <a:pt x="19050" y="38100"/>
                  </a:lnTo>
                  <a:lnTo>
                    <a:pt x="0" y="381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CC0C1B5B-728E-47C5-B8CA-8401DDC8EFA5}"/>
                </a:ext>
              </a:extLst>
            </p:cNvPr>
            <p:cNvSpPr/>
            <p:nvPr/>
          </p:nvSpPr>
          <p:spPr>
            <a:xfrm rot="-737520">
              <a:off x="5892419" y="3576030"/>
              <a:ext cx="38099" cy="19049"/>
            </a:xfrm>
            <a:custGeom>
              <a:avLst/>
              <a:gdLst>
                <a:gd name="connsiteX0" fmla="*/ 0 w 38099"/>
                <a:gd name="connsiteY0" fmla="*/ 0 h 19049"/>
                <a:gd name="connsiteX1" fmla="*/ 38100 w 38099"/>
                <a:gd name="connsiteY1" fmla="*/ 0 h 19049"/>
                <a:gd name="connsiteX2" fmla="*/ 38100 w 38099"/>
                <a:gd name="connsiteY2" fmla="*/ 19050 h 19049"/>
                <a:gd name="connsiteX3" fmla="*/ 0 w 38099"/>
                <a:gd name="connsiteY3" fmla="*/ 19050 h 1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099" h="19049">
                  <a:moveTo>
                    <a:pt x="0" y="0"/>
                  </a:moveTo>
                  <a:lnTo>
                    <a:pt x="38100" y="0"/>
                  </a:lnTo>
                  <a:lnTo>
                    <a:pt x="38100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44519A2D-8CD4-43C8-ADC6-514FE55F1EFD}"/>
                </a:ext>
              </a:extLst>
            </p:cNvPr>
            <p:cNvSpPr/>
            <p:nvPr/>
          </p:nvSpPr>
          <p:spPr>
            <a:xfrm rot="-737520">
              <a:off x="5957566" y="3561821"/>
              <a:ext cx="38099" cy="19049"/>
            </a:xfrm>
            <a:custGeom>
              <a:avLst/>
              <a:gdLst>
                <a:gd name="connsiteX0" fmla="*/ 0 w 38099"/>
                <a:gd name="connsiteY0" fmla="*/ 0 h 19049"/>
                <a:gd name="connsiteX1" fmla="*/ 38100 w 38099"/>
                <a:gd name="connsiteY1" fmla="*/ 0 h 19049"/>
                <a:gd name="connsiteX2" fmla="*/ 38100 w 38099"/>
                <a:gd name="connsiteY2" fmla="*/ 19050 h 19049"/>
                <a:gd name="connsiteX3" fmla="*/ 0 w 38099"/>
                <a:gd name="connsiteY3" fmla="*/ 19050 h 19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099" h="19049">
                  <a:moveTo>
                    <a:pt x="0" y="0"/>
                  </a:moveTo>
                  <a:lnTo>
                    <a:pt x="38100" y="0"/>
                  </a:lnTo>
                  <a:lnTo>
                    <a:pt x="38100" y="19050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4" name="Oval 23">
            <a:extLst>
              <a:ext uri="{FF2B5EF4-FFF2-40B4-BE49-F238E27FC236}">
                <a16:creationId xmlns:a16="http://schemas.microsoft.com/office/drawing/2014/main" id="{3E28CF87-B481-4BC6-AA43-E3C48D5FC3F2}"/>
              </a:ext>
            </a:extLst>
          </p:cNvPr>
          <p:cNvSpPr/>
          <p:nvPr/>
        </p:nvSpPr>
        <p:spPr>
          <a:xfrm>
            <a:off x="9657971" y="3375451"/>
            <a:ext cx="728089" cy="72808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3" name="Graphic 34" descr="Globe">
            <a:extLst>
              <a:ext uri="{FF2B5EF4-FFF2-40B4-BE49-F238E27FC236}">
                <a16:creationId xmlns:a16="http://schemas.microsoft.com/office/drawing/2014/main" id="{D692789C-D041-498D-BE59-5B532145B26A}"/>
              </a:ext>
            </a:extLst>
          </p:cNvPr>
          <p:cNvGrpSpPr/>
          <p:nvPr/>
        </p:nvGrpSpPr>
        <p:grpSpPr>
          <a:xfrm>
            <a:off x="9829321" y="3546801"/>
            <a:ext cx="385388" cy="385388"/>
            <a:chOff x="5788800" y="3121800"/>
            <a:chExt cx="914400" cy="914400"/>
          </a:xfrm>
          <a:solidFill>
            <a:schemeClr val="bg1"/>
          </a:solidFill>
        </p:grpSpPr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EBB69CF5-E083-4B3B-B32B-4B89308A0509}"/>
                </a:ext>
              </a:extLst>
            </p:cNvPr>
            <p:cNvSpPr/>
            <p:nvPr/>
          </p:nvSpPr>
          <p:spPr>
            <a:xfrm>
              <a:off x="5982157" y="3159900"/>
              <a:ext cx="609745" cy="836295"/>
            </a:xfrm>
            <a:custGeom>
              <a:avLst/>
              <a:gdLst>
                <a:gd name="connsiteX0" fmla="*/ 578168 w 609745"/>
                <a:gd name="connsiteY0" fmla="*/ 205740 h 836295"/>
                <a:gd name="connsiteX1" fmla="*/ 366713 w 609745"/>
                <a:gd name="connsiteY1" fmla="*/ 0 h 836295"/>
                <a:gd name="connsiteX2" fmla="*/ 352425 w 609745"/>
                <a:gd name="connsiteY2" fmla="*/ 35243 h 836295"/>
                <a:gd name="connsiteX3" fmla="*/ 542925 w 609745"/>
                <a:gd name="connsiteY3" fmla="*/ 220980 h 836295"/>
                <a:gd name="connsiteX4" fmla="*/ 546735 w 609745"/>
                <a:gd name="connsiteY4" fmla="*/ 486728 h 836295"/>
                <a:gd name="connsiteX5" fmla="*/ 360998 w 609745"/>
                <a:gd name="connsiteY5" fmla="*/ 677228 h 836295"/>
                <a:gd name="connsiteX6" fmla="*/ 95250 w 609745"/>
                <a:gd name="connsiteY6" fmla="*/ 681038 h 836295"/>
                <a:gd name="connsiteX7" fmla="*/ 80963 w 609745"/>
                <a:gd name="connsiteY7" fmla="*/ 716280 h 836295"/>
                <a:gd name="connsiteX8" fmla="*/ 190500 w 609745"/>
                <a:gd name="connsiteY8" fmla="*/ 741998 h 836295"/>
                <a:gd name="connsiteX9" fmla="*/ 190500 w 609745"/>
                <a:gd name="connsiteY9" fmla="*/ 779145 h 836295"/>
                <a:gd name="connsiteX10" fmla="*/ 0 w 609745"/>
                <a:gd name="connsiteY10" fmla="*/ 779145 h 836295"/>
                <a:gd name="connsiteX11" fmla="*/ 0 w 609745"/>
                <a:gd name="connsiteY11" fmla="*/ 836295 h 836295"/>
                <a:gd name="connsiteX12" fmla="*/ 457200 w 609745"/>
                <a:gd name="connsiteY12" fmla="*/ 836295 h 836295"/>
                <a:gd name="connsiteX13" fmla="*/ 457200 w 609745"/>
                <a:gd name="connsiteY13" fmla="*/ 779145 h 836295"/>
                <a:gd name="connsiteX14" fmla="*/ 266700 w 609745"/>
                <a:gd name="connsiteY14" fmla="*/ 779145 h 836295"/>
                <a:gd name="connsiteX15" fmla="*/ 266700 w 609745"/>
                <a:gd name="connsiteY15" fmla="*/ 741045 h 836295"/>
                <a:gd name="connsiteX16" fmla="*/ 376238 w 609745"/>
                <a:gd name="connsiteY16" fmla="*/ 712470 h 836295"/>
                <a:gd name="connsiteX17" fmla="*/ 581978 w 609745"/>
                <a:gd name="connsiteY17" fmla="*/ 501015 h 836295"/>
                <a:gd name="connsiteX18" fmla="*/ 578168 w 609745"/>
                <a:gd name="connsiteY18" fmla="*/ 205740 h 8362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09745" h="836295">
                  <a:moveTo>
                    <a:pt x="578168" y="205740"/>
                  </a:moveTo>
                  <a:cubicBezTo>
                    <a:pt x="537210" y="111443"/>
                    <a:pt x="462915" y="38100"/>
                    <a:pt x="366713" y="0"/>
                  </a:cubicBezTo>
                  <a:lnTo>
                    <a:pt x="352425" y="35243"/>
                  </a:lnTo>
                  <a:cubicBezTo>
                    <a:pt x="438150" y="69533"/>
                    <a:pt x="505778" y="135255"/>
                    <a:pt x="542925" y="220980"/>
                  </a:cubicBezTo>
                  <a:cubicBezTo>
                    <a:pt x="579120" y="306705"/>
                    <a:pt x="581025" y="401003"/>
                    <a:pt x="546735" y="486728"/>
                  </a:cubicBezTo>
                  <a:cubicBezTo>
                    <a:pt x="512445" y="572453"/>
                    <a:pt x="446722" y="640080"/>
                    <a:pt x="360998" y="677228"/>
                  </a:cubicBezTo>
                  <a:cubicBezTo>
                    <a:pt x="275273" y="713423"/>
                    <a:pt x="180975" y="715328"/>
                    <a:pt x="95250" y="681038"/>
                  </a:cubicBezTo>
                  <a:lnTo>
                    <a:pt x="80963" y="716280"/>
                  </a:lnTo>
                  <a:cubicBezTo>
                    <a:pt x="116205" y="730568"/>
                    <a:pt x="153353" y="739140"/>
                    <a:pt x="190500" y="741998"/>
                  </a:cubicBezTo>
                  <a:lnTo>
                    <a:pt x="190500" y="779145"/>
                  </a:lnTo>
                  <a:lnTo>
                    <a:pt x="0" y="779145"/>
                  </a:lnTo>
                  <a:lnTo>
                    <a:pt x="0" y="836295"/>
                  </a:lnTo>
                  <a:lnTo>
                    <a:pt x="457200" y="836295"/>
                  </a:lnTo>
                  <a:lnTo>
                    <a:pt x="457200" y="779145"/>
                  </a:lnTo>
                  <a:lnTo>
                    <a:pt x="266700" y="779145"/>
                  </a:lnTo>
                  <a:lnTo>
                    <a:pt x="266700" y="741045"/>
                  </a:lnTo>
                  <a:cubicBezTo>
                    <a:pt x="303848" y="737235"/>
                    <a:pt x="340043" y="726758"/>
                    <a:pt x="376238" y="712470"/>
                  </a:cubicBezTo>
                  <a:cubicBezTo>
                    <a:pt x="471488" y="671513"/>
                    <a:pt x="543878" y="597218"/>
                    <a:pt x="581978" y="501015"/>
                  </a:cubicBezTo>
                  <a:cubicBezTo>
                    <a:pt x="620078" y="404813"/>
                    <a:pt x="619125" y="300990"/>
                    <a:pt x="578168" y="2057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D10F5847-BDA8-46D1-970B-12CF0F54DE1E}"/>
                </a:ext>
              </a:extLst>
            </p:cNvPr>
            <p:cNvSpPr/>
            <p:nvPr/>
          </p:nvSpPr>
          <p:spPr>
            <a:xfrm>
              <a:off x="5898337" y="3208477"/>
              <a:ext cx="619125" cy="619125"/>
            </a:xfrm>
            <a:custGeom>
              <a:avLst/>
              <a:gdLst>
                <a:gd name="connsiteX0" fmla="*/ 619125 w 619125"/>
                <a:gd name="connsiteY0" fmla="*/ 309563 h 619125"/>
                <a:gd name="connsiteX1" fmla="*/ 309563 w 619125"/>
                <a:gd name="connsiteY1" fmla="*/ 619125 h 619125"/>
                <a:gd name="connsiteX2" fmla="*/ 0 w 619125"/>
                <a:gd name="connsiteY2" fmla="*/ 309563 h 619125"/>
                <a:gd name="connsiteX3" fmla="*/ 309563 w 619125"/>
                <a:gd name="connsiteY3" fmla="*/ 0 h 619125"/>
                <a:gd name="connsiteX4" fmla="*/ 619125 w 619125"/>
                <a:gd name="connsiteY4" fmla="*/ 309563 h 619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9125" h="619125">
                  <a:moveTo>
                    <a:pt x="619125" y="309563"/>
                  </a:moveTo>
                  <a:cubicBezTo>
                    <a:pt x="619125" y="480529"/>
                    <a:pt x="480529" y="619125"/>
                    <a:pt x="309563" y="619125"/>
                  </a:cubicBezTo>
                  <a:cubicBezTo>
                    <a:pt x="138596" y="619125"/>
                    <a:pt x="0" y="480529"/>
                    <a:pt x="0" y="309563"/>
                  </a:cubicBezTo>
                  <a:cubicBezTo>
                    <a:pt x="0" y="138596"/>
                    <a:pt x="138596" y="0"/>
                    <a:pt x="309563" y="0"/>
                  </a:cubicBezTo>
                  <a:cubicBezTo>
                    <a:pt x="480529" y="0"/>
                    <a:pt x="619125" y="138596"/>
                    <a:pt x="619125" y="3095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3" name="Oval 22">
            <a:extLst>
              <a:ext uri="{FF2B5EF4-FFF2-40B4-BE49-F238E27FC236}">
                <a16:creationId xmlns:a16="http://schemas.microsoft.com/office/drawing/2014/main" id="{39BF9DE6-A6FF-4921-B2FE-1C5E4852F8A8}"/>
              </a:ext>
            </a:extLst>
          </p:cNvPr>
          <p:cNvSpPr/>
          <p:nvPr/>
        </p:nvSpPr>
        <p:spPr>
          <a:xfrm>
            <a:off x="6332197" y="3375451"/>
            <a:ext cx="728089" cy="72808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6" name="Graphic 36" descr="Closed book">
            <a:extLst>
              <a:ext uri="{FF2B5EF4-FFF2-40B4-BE49-F238E27FC236}">
                <a16:creationId xmlns:a16="http://schemas.microsoft.com/office/drawing/2014/main" id="{50977324-B334-46E2-9F1D-3B42F41BF110}"/>
              </a:ext>
            </a:extLst>
          </p:cNvPr>
          <p:cNvGrpSpPr/>
          <p:nvPr/>
        </p:nvGrpSpPr>
        <p:grpSpPr>
          <a:xfrm>
            <a:off x="6510875" y="3546801"/>
            <a:ext cx="385388" cy="385388"/>
            <a:chOff x="5938800" y="3271800"/>
            <a:chExt cx="914400" cy="914400"/>
          </a:xfrm>
          <a:solidFill>
            <a:schemeClr val="bg1"/>
          </a:solidFill>
        </p:grpSpPr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4059BC3F-3AB3-4EC6-88F5-EC08C5266DCC}"/>
                </a:ext>
              </a:extLst>
            </p:cNvPr>
            <p:cNvSpPr/>
            <p:nvPr/>
          </p:nvSpPr>
          <p:spPr>
            <a:xfrm>
              <a:off x="6129300" y="3349905"/>
              <a:ext cx="57150" cy="760095"/>
            </a:xfrm>
            <a:custGeom>
              <a:avLst/>
              <a:gdLst>
                <a:gd name="connsiteX0" fmla="*/ 0 w 57150"/>
                <a:gd name="connsiteY0" fmla="*/ 0 h 760095"/>
                <a:gd name="connsiteX1" fmla="*/ 57150 w 57150"/>
                <a:gd name="connsiteY1" fmla="*/ 0 h 760095"/>
                <a:gd name="connsiteX2" fmla="*/ 57150 w 57150"/>
                <a:gd name="connsiteY2" fmla="*/ 760095 h 760095"/>
                <a:gd name="connsiteX3" fmla="*/ 0 w 57150"/>
                <a:gd name="connsiteY3" fmla="*/ 760095 h 760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50" h="760095">
                  <a:moveTo>
                    <a:pt x="0" y="0"/>
                  </a:moveTo>
                  <a:lnTo>
                    <a:pt x="57150" y="0"/>
                  </a:lnTo>
                  <a:lnTo>
                    <a:pt x="57150" y="760095"/>
                  </a:lnTo>
                  <a:lnTo>
                    <a:pt x="0" y="7600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F03FB649-7BB8-4DF1-84D2-792B92F5F1D7}"/>
                </a:ext>
              </a:extLst>
            </p:cNvPr>
            <p:cNvSpPr/>
            <p:nvPr/>
          </p:nvSpPr>
          <p:spPr>
            <a:xfrm>
              <a:off x="6224550" y="3348000"/>
              <a:ext cx="438150" cy="762000"/>
            </a:xfrm>
            <a:custGeom>
              <a:avLst/>
              <a:gdLst>
                <a:gd name="connsiteX0" fmla="*/ 352425 w 438150"/>
                <a:gd name="connsiteY0" fmla="*/ 285750 h 762000"/>
                <a:gd name="connsiteX1" fmla="*/ 85725 w 438150"/>
                <a:gd name="connsiteY1" fmla="*/ 285750 h 762000"/>
                <a:gd name="connsiteX2" fmla="*/ 85725 w 438150"/>
                <a:gd name="connsiteY2" fmla="*/ 228600 h 762000"/>
                <a:gd name="connsiteX3" fmla="*/ 352425 w 438150"/>
                <a:gd name="connsiteY3" fmla="*/ 228600 h 762000"/>
                <a:gd name="connsiteX4" fmla="*/ 352425 w 438150"/>
                <a:gd name="connsiteY4" fmla="*/ 285750 h 762000"/>
                <a:gd name="connsiteX5" fmla="*/ 295275 w 438150"/>
                <a:gd name="connsiteY5" fmla="*/ 381000 h 762000"/>
                <a:gd name="connsiteX6" fmla="*/ 147638 w 438150"/>
                <a:gd name="connsiteY6" fmla="*/ 381000 h 762000"/>
                <a:gd name="connsiteX7" fmla="*/ 147638 w 438150"/>
                <a:gd name="connsiteY7" fmla="*/ 342900 h 762000"/>
                <a:gd name="connsiteX8" fmla="*/ 295275 w 438150"/>
                <a:gd name="connsiteY8" fmla="*/ 342900 h 762000"/>
                <a:gd name="connsiteX9" fmla="*/ 295275 w 438150"/>
                <a:gd name="connsiteY9" fmla="*/ 381000 h 762000"/>
                <a:gd name="connsiteX10" fmla="*/ 400050 w 438150"/>
                <a:gd name="connsiteY10" fmla="*/ 0 h 762000"/>
                <a:gd name="connsiteX11" fmla="*/ 0 w 438150"/>
                <a:gd name="connsiteY11" fmla="*/ 1905 h 762000"/>
                <a:gd name="connsiteX12" fmla="*/ 0 w 438150"/>
                <a:gd name="connsiteY12" fmla="*/ 762000 h 762000"/>
                <a:gd name="connsiteX13" fmla="*/ 400050 w 438150"/>
                <a:gd name="connsiteY13" fmla="*/ 762000 h 762000"/>
                <a:gd name="connsiteX14" fmla="*/ 438150 w 438150"/>
                <a:gd name="connsiteY14" fmla="*/ 723900 h 762000"/>
                <a:gd name="connsiteX15" fmla="*/ 438150 w 438150"/>
                <a:gd name="connsiteY15" fmla="*/ 38100 h 762000"/>
                <a:gd name="connsiteX16" fmla="*/ 400050 w 438150"/>
                <a:gd name="connsiteY16" fmla="*/ 0 h 76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8150" h="762000">
                  <a:moveTo>
                    <a:pt x="352425" y="285750"/>
                  </a:moveTo>
                  <a:lnTo>
                    <a:pt x="85725" y="285750"/>
                  </a:lnTo>
                  <a:lnTo>
                    <a:pt x="85725" y="228600"/>
                  </a:lnTo>
                  <a:lnTo>
                    <a:pt x="352425" y="228600"/>
                  </a:lnTo>
                  <a:lnTo>
                    <a:pt x="352425" y="285750"/>
                  </a:lnTo>
                  <a:close/>
                  <a:moveTo>
                    <a:pt x="295275" y="381000"/>
                  </a:moveTo>
                  <a:lnTo>
                    <a:pt x="147638" y="381000"/>
                  </a:lnTo>
                  <a:lnTo>
                    <a:pt x="147638" y="342900"/>
                  </a:lnTo>
                  <a:lnTo>
                    <a:pt x="295275" y="342900"/>
                  </a:lnTo>
                  <a:lnTo>
                    <a:pt x="295275" y="381000"/>
                  </a:lnTo>
                  <a:close/>
                  <a:moveTo>
                    <a:pt x="400050" y="0"/>
                  </a:moveTo>
                  <a:lnTo>
                    <a:pt x="0" y="1905"/>
                  </a:lnTo>
                  <a:lnTo>
                    <a:pt x="0" y="762000"/>
                  </a:lnTo>
                  <a:lnTo>
                    <a:pt x="400050" y="762000"/>
                  </a:lnTo>
                  <a:cubicBezTo>
                    <a:pt x="421005" y="762000"/>
                    <a:pt x="438150" y="744855"/>
                    <a:pt x="438150" y="723900"/>
                  </a:cubicBezTo>
                  <a:lnTo>
                    <a:pt x="438150" y="38100"/>
                  </a:lnTo>
                  <a:cubicBezTo>
                    <a:pt x="438150" y="17145"/>
                    <a:pt x="421005" y="0"/>
                    <a:pt x="400050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902895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8BF4E4D-BDAD-4B6B-8FAB-F3826B48C92D}"/>
              </a:ext>
            </a:extLst>
          </p:cNvPr>
          <p:cNvSpPr txBox="1"/>
          <p:nvPr/>
        </p:nvSpPr>
        <p:spPr>
          <a:xfrm>
            <a:off x="916955" y="1225973"/>
            <a:ext cx="447367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latin typeface="Roboto Slab" pitchFamily="2" charset="0"/>
                <a:ea typeface="Roboto Slab" pitchFamily="2" charset="0"/>
                <a:cs typeface="Baloo 2" panose="03080502040302020200" pitchFamily="66" charset="0"/>
              </a:rPr>
              <a:t>Educational </a:t>
            </a:r>
            <a:r>
              <a:rPr lang="en-US" sz="3000" dirty="0">
                <a:latin typeface="Roboto Slab Medium" pitchFamily="2" charset="0"/>
                <a:ea typeface="Roboto Slab Medium" pitchFamily="2" charset="0"/>
                <a:cs typeface="Baloo 2" panose="03080502040302020200" pitchFamily="66" charset="0"/>
              </a:rPr>
              <a:t>Programs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9EB47B6-30A8-4B32-8E2A-D452E29283F3}"/>
              </a:ext>
            </a:extLst>
          </p:cNvPr>
          <p:cNvGrpSpPr/>
          <p:nvPr/>
        </p:nvGrpSpPr>
        <p:grpSpPr>
          <a:xfrm>
            <a:off x="10624457" y="692151"/>
            <a:ext cx="475343" cy="64780"/>
            <a:chOff x="1252537" y="1016055"/>
            <a:chExt cx="1018859" cy="138851"/>
          </a:xfrm>
          <a:solidFill>
            <a:schemeClr val="bg1"/>
          </a:solidFill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157C5893-9910-47D8-88F6-576EFAA95DB9}"/>
                </a:ext>
              </a:extLst>
            </p:cNvPr>
            <p:cNvSpPr/>
            <p:nvPr/>
          </p:nvSpPr>
          <p:spPr>
            <a:xfrm>
              <a:off x="1252537" y="1016055"/>
              <a:ext cx="138851" cy="138851"/>
            </a:xfrm>
            <a:custGeom>
              <a:avLst/>
              <a:gdLst>
                <a:gd name="connsiteX0" fmla="*/ 419132 w 419131"/>
                <a:gd name="connsiteY0" fmla="*/ 209566 h 419131"/>
                <a:gd name="connsiteX1" fmla="*/ 209566 w 419131"/>
                <a:gd name="connsiteY1" fmla="*/ 419131 h 419131"/>
                <a:gd name="connsiteX2" fmla="*/ 0 w 419131"/>
                <a:gd name="connsiteY2" fmla="*/ 209566 h 419131"/>
                <a:gd name="connsiteX3" fmla="*/ 209566 w 419131"/>
                <a:gd name="connsiteY3" fmla="*/ 0 h 419131"/>
                <a:gd name="connsiteX4" fmla="*/ 419132 w 419131"/>
                <a:gd name="connsiteY4" fmla="*/ 209566 h 419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9131" h="419131">
                  <a:moveTo>
                    <a:pt x="419132" y="209566"/>
                  </a:moveTo>
                  <a:cubicBezTo>
                    <a:pt x="419132" y="325305"/>
                    <a:pt x="325306" y="419131"/>
                    <a:pt x="209566" y="419131"/>
                  </a:cubicBezTo>
                  <a:cubicBezTo>
                    <a:pt x="93827" y="419131"/>
                    <a:pt x="0" y="325305"/>
                    <a:pt x="0" y="209566"/>
                  </a:cubicBezTo>
                  <a:cubicBezTo>
                    <a:pt x="0" y="93826"/>
                    <a:pt x="93826" y="0"/>
                    <a:pt x="209566" y="0"/>
                  </a:cubicBezTo>
                  <a:cubicBezTo>
                    <a:pt x="325306" y="0"/>
                    <a:pt x="419132" y="93826"/>
                    <a:pt x="419132" y="209566"/>
                  </a:cubicBezTo>
                  <a:close/>
                </a:path>
              </a:pathLst>
            </a:custGeom>
            <a:grpFill/>
            <a:ln w="5705" cap="rnd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56AD0D45-55CA-4019-B81C-29B053B1B14D}"/>
                </a:ext>
              </a:extLst>
            </p:cNvPr>
            <p:cNvSpPr/>
            <p:nvPr/>
          </p:nvSpPr>
          <p:spPr>
            <a:xfrm>
              <a:off x="1545873" y="1016055"/>
              <a:ext cx="138851" cy="138851"/>
            </a:xfrm>
            <a:custGeom>
              <a:avLst/>
              <a:gdLst>
                <a:gd name="connsiteX0" fmla="*/ 419132 w 419131"/>
                <a:gd name="connsiteY0" fmla="*/ 209566 h 419131"/>
                <a:gd name="connsiteX1" fmla="*/ 209566 w 419131"/>
                <a:gd name="connsiteY1" fmla="*/ 419131 h 419131"/>
                <a:gd name="connsiteX2" fmla="*/ 0 w 419131"/>
                <a:gd name="connsiteY2" fmla="*/ 209566 h 419131"/>
                <a:gd name="connsiteX3" fmla="*/ 209566 w 419131"/>
                <a:gd name="connsiteY3" fmla="*/ 0 h 419131"/>
                <a:gd name="connsiteX4" fmla="*/ 419132 w 419131"/>
                <a:gd name="connsiteY4" fmla="*/ 209566 h 419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9131" h="419131">
                  <a:moveTo>
                    <a:pt x="419132" y="209566"/>
                  </a:moveTo>
                  <a:cubicBezTo>
                    <a:pt x="419132" y="325305"/>
                    <a:pt x="325306" y="419131"/>
                    <a:pt x="209566" y="419131"/>
                  </a:cubicBezTo>
                  <a:cubicBezTo>
                    <a:pt x="93827" y="419131"/>
                    <a:pt x="0" y="325305"/>
                    <a:pt x="0" y="209566"/>
                  </a:cubicBezTo>
                  <a:cubicBezTo>
                    <a:pt x="0" y="93826"/>
                    <a:pt x="93826" y="0"/>
                    <a:pt x="209566" y="0"/>
                  </a:cubicBezTo>
                  <a:cubicBezTo>
                    <a:pt x="325306" y="0"/>
                    <a:pt x="419132" y="93826"/>
                    <a:pt x="419132" y="209566"/>
                  </a:cubicBezTo>
                  <a:close/>
                </a:path>
              </a:pathLst>
            </a:custGeom>
            <a:grpFill/>
            <a:ln w="5705" cap="rnd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B650299-3F1C-4438-AF97-CDCB51E4D932}"/>
                </a:ext>
              </a:extLst>
            </p:cNvPr>
            <p:cNvSpPr/>
            <p:nvPr/>
          </p:nvSpPr>
          <p:spPr>
            <a:xfrm>
              <a:off x="1839209" y="1016055"/>
              <a:ext cx="138851" cy="138851"/>
            </a:xfrm>
            <a:custGeom>
              <a:avLst/>
              <a:gdLst>
                <a:gd name="connsiteX0" fmla="*/ 419132 w 419131"/>
                <a:gd name="connsiteY0" fmla="*/ 209566 h 419131"/>
                <a:gd name="connsiteX1" fmla="*/ 209566 w 419131"/>
                <a:gd name="connsiteY1" fmla="*/ 419131 h 419131"/>
                <a:gd name="connsiteX2" fmla="*/ 0 w 419131"/>
                <a:gd name="connsiteY2" fmla="*/ 209566 h 419131"/>
                <a:gd name="connsiteX3" fmla="*/ 209566 w 419131"/>
                <a:gd name="connsiteY3" fmla="*/ 0 h 419131"/>
                <a:gd name="connsiteX4" fmla="*/ 419132 w 419131"/>
                <a:gd name="connsiteY4" fmla="*/ 209566 h 419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9131" h="419131">
                  <a:moveTo>
                    <a:pt x="419132" y="209566"/>
                  </a:moveTo>
                  <a:cubicBezTo>
                    <a:pt x="419132" y="325305"/>
                    <a:pt x="325306" y="419131"/>
                    <a:pt x="209566" y="419131"/>
                  </a:cubicBezTo>
                  <a:cubicBezTo>
                    <a:pt x="93827" y="419131"/>
                    <a:pt x="0" y="325305"/>
                    <a:pt x="0" y="209566"/>
                  </a:cubicBezTo>
                  <a:cubicBezTo>
                    <a:pt x="0" y="93826"/>
                    <a:pt x="93826" y="0"/>
                    <a:pt x="209566" y="0"/>
                  </a:cubicBezTo>
                  <a:cubicBezTo>
                    <a:pt x="325306" y="0"/>
                    <a:pt x="419132" y="93826"/>
                    <a:pt x="419132" y="209566"/>
                  </a:cubicBezTo>
                  <a:close/>
                </a:path>
              </a:pathLst>
            </a:custGeom>
            <a:grpFill/>
            <a:ln w="5705" cap="rnd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E40FE7E1-9824-4163-8120-1D966034976A}"/>
                </a:ext>
              </a:extLst>
            </p:cNvPr>
            <p:cNvSpPr/>
            <p:nvPr/>
          </p:nvSpPr>
          <p:spPr>
            <a:xfrm>
              <a:off x="2132545" y="1016055"/>
              <a:ext cx="138851" cy="138851"/>
            </a:xfrm>
            <a:custGeom>
              <a:avLst/>
              <a:gdLst>
                <a:gd name="connsiteX0" fmla="*/ 419132 w 419131"/>
                <a:gd name="connsiteY0" fmla="*/ 209566 h 419131"/>
                <a:gd name="connsiteX1" fmla="*/ 209566 w 419131"/>
                <a:gd name="connsiteY1" fmla="*/ 419131 h 419131"/>
                <a:gd name="connsiteX2" fmla="*/ 0 w 419131"/>
                <a:gd name="connsiteY2" fmla="*/ 209566 h 419131"/>
                <a:gd name="connsiteX3" fmla="*/ 209566 w 419131"/>
                <a:gd name="connsiteY3" fmla="*/ 0 h 419131"/>
                <a:gd name="connsiteX4" fmla="*/ 419132 w 419131"/>
                <a:gd name="connsiteY4" fmla="*/ 209566 h 419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9131" h="419131">
                  <a:moveTo>
                    <a:pt x="419132" y="209566"/>
                  </a:moveTo>
                  <a:cubicBezTo>
                    <a:pt x="419132" y="325305"/>
                    <a:pt x="325306" y="419131"/>
                    <a:pt x="209566" y="419131"/>
                  </a:cubicBezTo>
                  <a:cubicBezTo>
                    <a:pt x="93827" y="419131"/>
                    <a:pt x="0" y="325305"/>
                    <a:pt x="0" y="209566"/>
                  </a:cubicBezTo>
                  <a:cubicBezTo>
                    <a:pt x="0" y="93826"/>
                    <a:pt x="93826" y="0"/>
                    <a:pt x="209566" y="0"/>
                  </a:cubicBezTo>
                  <a:cubicBezTo>
                    <a:pt x="325306" y="0"/>
                    <a:pt x="419132" y="93826"/>
                    <a:pt x="419132" y="209566"/>
                  </a:cubicBezTo>
                  <a:close/>
                </a:path>
              </a:pathLst>
            </a:custGeom>
            <a:grpFill/>
            <a:ln w="5705" cap="rnd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90E25696-392D-42C3-A23B-97AFDBBC9D8B}"/>
              </a:ext>
            </a:extLst>
          </p:cNvPr>
          <p:cNvGrpSpPr/>
          <p:nvPr/>
        </p:nvGrpSpPr>
        <p:grpSpPr>
          <a:xfrm>
            <a:off x="916954" y="622946"/>
            <a:ext cx="1212933" cy="292397"/>
            <a:chOff x="974620" y="646756"/>
            <a:chExt cx="1212933" cy="292397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38A0CBA-C6F1-4909-8E57-2ECB805CE474}"/>
                </a:ext>
              </a:extLst>
            </p:cNvPr>
            <p:cNvSpPr txBox="1"/>
            <p:nvPr/>
          </p:nvSpPr>
          <p:spPr>
            <a:xfrm>
              <a:off x="974620" y="646756"/>
              <a:ext cx="12129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>
                  <a:latin typeface="Roboto Slab Medium" pitchFamily="2" charset="0"/>
                  <a:ea typeface="Roboto Slab Medium" pitchFamily="2" charset="0"/>
                  <a:cs typeface="Baloo 2" panose="03080502040302020200" pitchFamily="66" charset="0"/>
                </a:rPr>
                <a:t>Educationaly </a:t>
              </a:r>
            </a:p>
          </p:txBody>
        </p:sp>
        <p:sp>
          <p:nvSpPr>
            <p:cNvPr id="11" name="Graphic 1031">
              <a:extLst>
                <a:ext uri="{FF2B5EF4-FFF2-40B4-BE49-F238E27FC236}">
                  <a16:creationId xmlns:a16="http://schemas.microsoft.com/office/drawing/2014/main" id="{C58141C6-36BA-434C-8217-4FD19DF510FE}"/>
                </a:ext>
              </a:extLst>
            </p:cNvPr>
            <p:cNvSpPr/>
            <p:nvPr/>
          </p:nvSpPr>
          <p:spPr>
            <a:xfrm>
              <a:off x="1037436" y="886986"/>
              <a:ext cx="299228" cy="52167"/>
            </a:xfrm>
            <a:custGeom>
              <a:avLst/>
              <a:gdLst>
                <a:gd name="connsiteX0" fmla="*/ 0 w 760911"/>
                <a:gd name="connsiteY0" fmla="*/ 132656 h 132655"/>
                <a:gd name="connsiteX1" fmla="*/ 174308 w 760911"/>
                <a:gd name="connsiteY1" fmla="*/ 50741 h 132655"/>
                <a:gd name="connsiteX2" fmla="*/ 361950 w 760911"/>
                <a:gd name="connsiteY2" fmla="*/ 6926 h 132655"/>
                <a:gd name="connsiteX3" fmla="*/ 747713 w 760911"/>
                <a:gd name="connsiteY3" fmla="*/ 42168 h 132655"/>
                <a:gd name="connsiteX4" fmla="*/ 760095 w 760911"/>
                <a:gd name="connsiteY4" fmla="*/ 65981 h 132655"/>
                <a:gd name="connsiteX5" fmla="*/ 736283 w 760911"/>
                <a:gd name="connsiteY5" fmla="*/ 78363 h 132655"/>
                <a:gd name="connsiteX6" fmla="*/ 735330 w 760911"/>
                <a:gd name="connsiteY6" fmla="*/ 78363 h 132655"/>
                <a:gd name="connsiteX7" fmla="*/ 363855 w 760911"/>
                <a:gd name="connsiteY7" fmla="*/ 26928 h 132655"/>
                <a:gd name="connsiteX8" fmla="*/ 177165 w 760911"/>
                <a:gd name="connsiteY8" fmla="*/ 60266 h 132655"/>
                <a:gd name="connsiteX9" fmla="*/ 0 w 760911"/>
                <a:gd name="connsiteY9" fmla="*/ 132656 h 132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0911" h="132655">
                  <a:moveTo>
                    <a:pt x="0" y="132656"/>
                  </a:moveTo>
                  <a:cubicBezTo>
                    <a:pt x="55245" y="99318"/>
                    <a:pt x="113348" y="71696"/>
                    <a:pt x="174308" y="50741"/>
                  </a:cubicBezTo>
                  <a:cubicBezTo>
                    <a:pt x="235268" y="29786"/>
                    <a:pt x="298133" y="14546"/>
                    <a:pt x="361950" y="6926"/>
                  </a:cubicBezTo>
                  <a:cubicBezTo>
                    <a:pt x="490538" y="-9267"/>
                    <a:pt x="622935" y="3116"/>
                    <a:pt x="747713" y="42168"/>
                  </a:cubicBezTo>
                  <a:cubicBezTo>
                    <a:pt x="758190" y="45026"/>
                    <a:pt x="762953" y="55503"/>
                    <a:pt x="760095" y="65981"/>
                  </a:cubicBezTo>
                  <a:cubicBezTo>
                    <a:pt x="757238" y="76458"/>
                    <a:pt x="746760" y="81221"/>
                    <a:pt x="736283" y="78363"/>
                  </a:cubicBezTo>
                  <a:cubicBezTo>
                    <a:pt x="736283" y="78363"/>
                    <a:pt x="735330" y="78363"/>
                    <a:pt x="735330" y="78363"/>
                  </a:cubicBezTo>
                  <a:cubicBezTo>
                    <a:pt x="617220" y="35501"/>
                    <a:pt x="490538" y="16451"/>
                    <a:pt x="363855" y="26928"/>
                  </a:cubicBezTo>
                  <a:cubicBezTo>
                    <a:pt x="300990" y="30738"/>
                    <a:pt x="238125" y="42168"/>
                    <a:pt x="177165" y="60266"/>
                  </a:cubicBezTo>
                  <a:cubicBezTo>
                    <a:pt x="115253" y="78363"/>
                    <a:pt x="56198" y="103128"/>
                    <a:pt x="0" y="132656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432D99E8-4BE6-4ADD-BACE-D4FBCC1728A6}"/>
              </a:ext>
            </a:extLst>
          </p:cNvPr>
          <p:cNvGrpSpPr/>
          <p:nvPr/>
        </p:nvGrpSpPr>
        <p:grpSpPr>
          <a:xfrm>
            <a:off x="8058382" y="2596151"/>
            <a:ext cx="2705101" cy="902491"/>
            <a:chOff x="8058382" y="2596151"/>
            <a:chExt cx="2705101" cy="902491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E0AA99FA-DDE5-477E-8A62-6899A21B48C2}"/>
                </a:ext>
              </a:extLst>
            </p:cNvPr>
            <p:cNvSpPr txBox="1"/>
            <p:nvPr/>
          </p:nvSpPr>
          <p:spPr>
            <a:xfrm>
              <a:off x="8058382" y="2596151"/>
              <a:ext cx="2594278" cy="3305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400" dirty="0">
                  <a:latin typeface="Roboto Slab Medium" pitchFamily="2" charset="0"/>
                  <a:ea typeface="Roboto Slab Medium" pitchFamily="2" charset="0"/>
                </a:rPr>
                <a:t>N</a:t>
              </a:r>
              <a:r>
                <a:rPr lang="en-US" sz="1400" baseline="30000" dirty="0">
                  <a:latin typeface="Roboto Slab Medium" pitchFamily="2" charset="0"/>
                  <a:ea typeface="Roboto Slab Medium" pitchFamily="2" charset="0"/>
                </a:rPr>
                <a:t>o. </a:t>
              </a:r>
              <a:r>
                <a:rPr lang="en-US" sz="1400" dirty="0">
                  <a:latin typeface="Roboto Slab Medium" pitchFamily="2" charset="0"/>
                  <a:ea typeface="Roboto Slab Medium" pitchFamily="2" charset="0"/>
                </a:rPr>
                <a:t>01 Subtitle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543ACFB-7DA2-4648-A36D-3DE305A9F741}"/>
                </a:ext>
              </a:extLst>
            </p:cNvPr>
            <p:cNvSpPr txBox="1"/>
            <p:nvPr/>
          </p:nvSpPr>
          <p:spPr>
            <a:xfrm>
              <a:off x="8058382" y="2926691"/>
              <a:ext cx="2705101" cy="5719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rPr>
                <a:t>Lorem ipsum dolor sit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rPr>
                <a:t>amet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rPr>
                <a:t>,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rPr>
                <a:t>consectetur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rPr>
                <a:t>adipiscing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rPr>
                <a:t>elit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rPr>
                <a:t>, sed do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rPr>
                <a:t>eiusmod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rPr>
                <a:t>tempor</a:t>
              </a:r>
              <a:endPara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endParaRPr>
            </a:p>
          </p:txBody>
        </p:sp>
      </p:grp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CCAF4DD6-39FB-4CE5-9CFD-45152132BC20}"/>
              </a:ext>
            </a:extLst>
          </p:cNvPr>
          <p:cNvGrpSpPr/>
          <p:nvPr/>
        </p:nvGrpSpPr>
        <p:grpSpPr>
          <a:xfrm>
            <a:off x="7092471" y="2596151"/>
            <a:ext cx="815290" cy="815290"/>
            <a:chOff x="7092471" y="2596151"/>
            <a:chExt cx="815290" cy="815290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EC9CB9B3-CC45-473D-A968-B06D94E03F3C}"/>
                </a:ext>
              </a:extLst>
            </p:cNvPr>
            <p:cNvSpPr/>
            <p:nvPr/>
          </p:nvSpPr>
          <p:spPr>
            <a:xfrm>
              <a:off x="7092471" y="2596151"/>
              <a:ext cx="815290" cy="81529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6" name="Graphic 32" descr="Cube">
              <a:extLst>
                <a:ext uri="{FF2B5EF4-FFF2-40B4-BE49-F238E27FC236}">
                  <a16:creationId xmlns:a16="http://schemas.microsoft.com/office/drawing/2014/main" id="{AFB59D48-A34C-459D-A046-8E54BA1DD26A}"/>
                </a:ext>
              </a:extLst>
            </p:cNvPr>
            <p:cNvGrpSpPr/>
            <p:nvPr/>
          </p:nvGrpSpPr>
          <p:grpSpPr>
            <a:xfrm>
              <a:off x="7329208" y="2832224"/>
              <a:ext cx="341640" cy="343145"/>
              <a:chOff x="5734050" y="3065621"/>
              <a:chExt cx="723900" cy="727090"/>
            </a:xfrm>
            <a:solidFill>
              <a:schemeClr val="accent4"/>
            </a:solidFill>
          </p:grpSpPr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5ECBF75A-D0D5-4E22-AA8C-E43B701CF3FD}"/>
                  </a:ext>
                </a:extLst>
              </p:cNvPr>
              <p:cNvSpPr/>
              <p:nvPr/>
            </p:nvSpPr>
            <p:spPr>
              <a:xfrm>
                <a:off x="5734050" y="3065621"/>
                <a:ext cx="723900" cy="727090"/>
              </a:xfrm>
              <a:custGeom>
                <a:avLst/>
                <a:gdLst>
                  <a:gd name="connsiteX0" fmla="*/ 292732 w 723900"/>
                  <a:gd name="connsiteY0" fmla="*/ 727091 h 727090"/>
                  <a:gd name="connsiteX1" fmla="*/ 723900 w 723900"/>
                  <a:gd name="connsiteY1" fmla="*/ 623021 h 727090"/>
                  <a:gd name="connsiteX2" fmla="*/ 723900 w 723900"/>
                  <a:gd name="connsiteY2" fmla="*/ 149438 h 727090"/>
                  <a:gd name="connsiteX3" fmla="*/ 410089 w 723900"/>
                  <a:gd name="connsiteY3" fmla="*/ 0 h 727090"/>
                  <a:gd name="connsiteX4" fmla="*/ 0 w 723900"/>
                  <a:gd name="connsiteY4" fmla="*/ 89478 h 727090"/>
                  <a:gd name="connsiteX5" fmla="*/ 0 w 723900"/>
                  <a:gd name="connsiteY5" fmla="*/ 569471 h 727090"/>
                  <a:gd name="connsiteX6" fmla="*/ 403165 w 723900"/>
                  <a:gd name="connsiteY6" fmla="*/ 60007 h 727090"/>
                  <a:gd name="connsiteX7" fmla="*/ 608314 w 723900"/>
                  <a:gd name="connsiteY7" fmla="*/ 157696 h 727090"/>
                  <a:gd name="connsiteX8" fmla="*/ 442236 w 723900"/>
                  <a:gd name="connsiteY8" fmla="*/ 194920 h 727090"/>
                  <a:gd name="connsiteX9" fmla="*/ 300809 w 723900"/>
                  <a:gd name="connsiteY9" fmla="*/ 226619 h 727090"/>
                  <a:gd name="connsiteX10" fmla="*/ 110128 w 723900"/>
                  <a:gd name="connsiteY10" fmla="*/ 123939 h 727090"/>
                  <a:gd name="connsiteX11" fmla="*/ 57150 w 723900"/>
                  <a:gd name="connsiteY11" fmla="*/ 535334 h 727090"/>
                  <a:gd name="connsiteX12" fmla="*/ 57150 w 723900"/>
                  <a:gd name="connsiteY12" fmla="*/ 160325 h 727090"/>
                  <a:gd name="connsiteX13" fmla="*/ 268081 w 723900"/>
                  <a:gd name="connsiteY13" fmla="*/ 273910 h 727090"/>
                  <a:gd name="connsiteX14" fmla="*/ 268081 w 723900"/>
                  <a:gd name="connsiteY14" fmla="*/ 648919 h 727090"/>
                  <a:gd name="connsiteX15" fmla="*/ 666750 w 723900"/>
                  <a:gd name="connsiteY15" fmla="*/ 578025 h 727090"/>
                  <a:gd name="connsiteX16" fmla="*/ 325231 w 723900"/>
                  <a:gd name="connsiteY16" fmla="*/ 660464 h 727090"/>
                  <a:gd name="connsiteX17" fmla="*/ 325231 w 723900"/>
                  <a:gd name="connsiteY17" fmla="*/ 279721 h 727090"/>
                  <a:gd name="connsiteX18" fmla="*/ 473669 w 723900"/>
                  <a:gd name="connsiteY18" fmla="*/ 246440 h 727090"/>
                  <a:gd name="connsiteX19" fmla="*/ 666750 w 723900"/>
                  <a:gd name="connsiteY19" fmla="*/ 203168 h 727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3900" h="727090">
                    <a:moveTo>
                      <a:pt x="292732" y="727091"/>
                    </a:moveTo>
                    <a:lnTo>
                      <a:pt x="723900" y="623021"/>
                    </a:lnTo>
                    <a:lnTo>
                      <a:pt x="723900" y="149438"/>
                    </a:lnTo>
                    <a:lnTo>
                      <a:pt x="410089" y="0"/>
                    </a:lnTo>
                    <a:lnTo>
                      <a:pt x="0" y="89478"/>
                    </a:lnTo>
                    <a:lnTo>
                      <a:pt x="0" y="569471"/>
                    </a:lnTo>
                    <a:close/>
                    <a:moveTo>
                      <a:pt x="403165" y="60007"/>
                    </a:moveTo>
                    <a:lnTo>
                      <a:pt x="608314" y="157696"/>
                    </a:lnTo>
                    <a:lnTo>
                      <a:pt x="442236" y="194920"/>
                    </a:lnTo>
                    <a:lnTo>
                      <a:pt x="300809" y="226619"/>
                    </a:lnTo>
                    <a:lnTo>
                      <a:pt x="110128" y="123939"/>
                    </a:lnTo>
                    <a:close/>
                    <a:moveTo>
                      <a:pt x="57150" y="535334"/>
                    </a:moveTo>
                    <a:lnTo>
                      <a:pt x="57150" y="160325"/>
                    </a:lnTo>
                    <a:lnTo>
                      <a:pt x="268081" y="273910"/>
                    </a:lnTo>
                    <a:lnTo>
                      <a:pt x="268081" y="648919"/>
                    </a:lnTo>
                    <a:close/>
                    <a:moveTo>
                      <a:pt x="666750" y="578025"/>
                    </a:moveTo>
                    <a:lnTo>
                      <a:pt x="325231" y="660464"/>
                    </a:lnTo>
                    <a:lnTo>
                      <a:pt x="325231" y="279721"/>
                    </a:lnTo>
                    <a:lnTo>
                      <a:pt x="473669" y="246440"/>
                    </a:lnTo>
                    <a:lnTo>
                      <a:pt x="666750" y="20316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24A21A67-5B10-409F-B5DB-0C24FC2D88D2}"/>
                  </a:ext>
                </a:extLst>
              </p:cNvPr>
              <p:cNvSpPr/>
              <p:nvPr/>
            </p:nvSpPr>
            <p:spPr>
              <a:xfrm>
                <a:off x="6131147" y="3145021"/>
                <a:ext cx="19050" cy="38100"/>
              </a:xfrm>
              <a:custGeom>
                <a:avLst/>
                <a:gdLst>
                  <a:gd name="connsiteX0" fmla="*/ 0 w 19050"/>
                  <a:gd name="connsiteY0" fmla="*/ 0 h 38100"/>
                  <a:gd name="connsiteX1" fmla="*/ 19050 w 19050"/>
                  <a:gd name="connsiteY1" fmla="*/ 0 h 38100"/>
                  <a:gd name="connsiteX2" fmla="*/ 19050 w 19050"/>
                  <a:gd name="connsiteY2" fmla="*/ 38100 h 38100"/>
                  <a:gd name="connsiteX3" fmla="*/ 0 w 19050"/>
                  <a:gd name="connsiteY3" fmla="*/ 3810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38100">
                    <a:moveTo>
                      <a:pt x="0" y="0"/>
                    </a:moveTo>
                    <a:lnTo>
                      <a:pt x="19050" y="0"/>
                    </a:lnTo>
                    <a:lnTo>
                      <a:pt x="19050" y="38100"/>
                    </a:lnTo>
                    <a:lnTo>
                      <a:pt x="0" y="3810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2ECBC7E5-572E-4B3D-BE65-A796FCD7F0F0}"/>
                  </a:ext>
                </a:extLst>
              </p:cNvPr>
              <p:cNvSpPr/>
              <p:nvPr/>
            </p:nvSpPr>
            <p:spPr>
              <a:xfrm>
                <a:off x="6131147" y="3345046"/>
                <a:ext cx="19050" cy="38100"/>
              </a:xfrm>
              <a:custGeom>
                <a:avLst/>
                <a:gdLst>
                  <a:gd name="connsiteX0" fmla="*/ 0 w 19050"/>
                  <a:gd name="connsiteY0" fmla="*/ 0 h 38100"/>
                  <a:gd name="connsiteX1" fmla="*/ 19050 w 19050"/>
                  <a:gd name="connsiteY1" fmla="*/ 0 h 38100"/>
                  <a:gd name="connsiteX2" fmla="*/ 19050 w 19050"/>
                  <a:gd name="connsiteY2" fmla="*/ 38100 h 38100"/>
                  <a:gd name="connsiteX3" fmla="*/ 0 w 19050"/>
                  <a:gd name="connsiteY3" fmla="*/ 3810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38100">
                    <a:moveTo>
                      <a:pt x="0" y="0"/>
                    </a:moveTo>
                    <a:lnTo>
                      <a:pt x="19050" y="0"/>
                    </a:lnTo>
                    <a:lnTo>
                      <a:pt x="19050" y="38100"/>
                    </a:lnTo>
                    <a:lnTo>
                      <a:pt x="0" y="3810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4A5587E5-3316-4BA1-8167-62D80E8C11DF}"/>
                  </a:ext>
                </a:extLst>
              </p:cNvPr>
              <p:cNvSpPr/>
              <p:nvPr/>
            </p:nvSpPr>
            <p:spPr>
              <a:xfrm>
                <a:off x="6131147" y="3411721"/>
                <a:ext cx="19050" cy="38100"/>
              </a:xfrm>
              <a:custGeom>
                <a:avLst/>
                <a:gdLst>
                  <a:gd name="connsiteX0" fmla="*/ 0 w 19050"/>
                  <a:gd name="connsiteY0" fmla="*/ 0 h 38100"/>
                  <a:gd name="connsiteX1" fmla="*/ 19050 w 19050"/>
                  <a:gd name="connsiteY1" fmla="*/ 0 h 38100"/>
                  <a:gd name="connsiteX2" fmla="*/ 19050 w 19050"/>
                  <a:gd name="connsiteY2" fmla="*/ 38100 h 38100"/>
                  <a:gd name="connsiteX3" fmla="*/ 0 w 19050"/>
                  <a:gd name="connsiteY3" fmla="*/ 3810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38100">
                    <a:moveTo>
                      <a:pt x="0" y="0"/>
                    </a:moveTo>
                    <a:lnTo>
                      <a:pt x="19050" y="0"/>
                    </a:lnTo>
                    <a:lnTo>
                      <a:pt x="19050" y="38100"/>
                    </a:lnTo>
                    <a:lnTo>
                      <a:pt x="0" y="3810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1240D56F-59AC-4124-9ACA-9F5FD18E5B78}"/>
                  </a:ext>
                </a:extLst>
              </p:cNvPr>
              <p:cNvSpPr/>
              <p:nvPr/>
            </p:nvSpPr>
            <p:spPr>
              <a:xfrm>
                <a:off x="6131147" y="3211696"/>
                <a:ext cx="19050" cy="38100"/>
              </a:xfrm>
              <a:custGeom>
                <a:avLst/>
                <a:gdLst>
                  <a:gd name="connsiteX0" fmla="*/ 0 w 19050"/>
                  <a:gd name="connsiteY0" fmla="*/ 0 h 38100"/>
                  <a:gd name="connsiteX1" fmla="*/ 19050 w 19050"/>
                  <a:gd name="connsiteY1" fmla="*/ 0 h 38100"/>
                  <a:gd name="connsiteX2" fmla="*/ 19050 w 19050"/>
                  <a:gd name="connsiteY2" fmla="*/ 38100 h 38100"/>
                  <a:gd name="connsiteX3" fmla="*/ 0 w 19050"/>
                  <a:gd name="connsiteY3" fmla="*/ 3810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38100">
                    <a:moveTo>
                      <a:pt x="0" y="0"/>
                    </a:moveTo>
                    <a:lnTo>
                      <a:pt x="19050" y="0"/>
                    </a:lnTo>
                    <a:lnTo>
                      <a:pt x="19050" y="38100"/>
                    </a:lnTo>
                    <a:lnTo>
                      <a:pt x="0" y="3810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03DDC38D-8530-4485-8BF4-EF10739623A6}"/>
                  </a:ext>
                </a:extLst>
              </p:cNvPr>
              <p:cNvSpPr/>
              <p:nvPr/>
            </p:nvSpPr>
            <p:spPr>
              <a:xfrm>
                <a:off x="6131147" y="3478396"/>
                <a:ext cx="19050" cy="38100"/>
              </a:xfrm>
              <a:custGeom>
                <a:avLst/>
                <a:gdLst>
                  <a:gd name="connsiteX0" fmla="*/ 0 w 19050"/>
                  <a:gd name="connsiteY0" fmla="*/ 0 h 38100"/>
                  <a:gd name="connsiteX1" fmla="*/ 19050 w 19050"/>
                  <a:gd name="connsiteY1" fmla="*/ 0 h 38100"/>
                  <a:gd name="connsiteX2" fmla="*/ 19050 w 19050"/>
                  <a:gd name="connsiteY2" fmla="*/ 38100 h 38100"/>
                  <a:gd name="connsiteX3" fmla="*/ 0 w 19050"/>
                  <a:gd name="connsiteY3" fmla="*/ 3810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38100">
                    <a:moveTo>
                      <a:pt x="0" y="0"/>
                    </a:moveTo>
                    <a:lnTo>
                      <a:pt x="19050" y="0"/>
                    </a:lnTo>
                    <a:lnTo>
                      <a:pt x="19050" y="38100"/>
                    </a:lnTo>
                    <a:lnTo>
                      <a:pt x="0" y="3810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17F7EC19-7984-48B5-91FD-1D16B0AA05B5}"/>
                  </a:ext>
                </a:extLst>
              </p:cNvPr>
              <p:cNvSpPr/>
              <p:nvPr/>
            </p:nvSpPr>
            <p:spPr>
              <a:xfrm rot="-3939360">
                <a:off x="6281896" y="3584680"/>
                <a:ext cx="19049" cy="38099"/>
              </a:xfrm>
              <a:custGeom>
                <a:avLst/>
                <a:gdLst>
                  <a:gd name="connsiteX0" fmla="*/ 0 w 19049"/>
                  <a:gd name="connsiteY0" fmla="*/ 0 h 38099"/>
                  <a:gd name="connsiteX1" fmla="*/ 19050 w 19049"/>
                  <a:gd name="connsiteY1" fmla="*/ 0 h 38099"/>
                  <a:gd name="connsiteX2" fmla="*/ 19050 w 19049"/>
                  <a:gd name="connsiteY2" fmla="*/ 38100 h 38099"/>
                  <a:gd name="connsiteX3" fmla="*/ 0 w 19049"/>
                  <a:gd name="connsiteY3" fmla="*/ 38100 h 38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49" h="38099">
                    <a:moveTo>
                      <a:pt x="0" y="0"/>
                    </a:moveTo>
                    <a:lnTo>
                      <a:pt x="19050" y="0"/>
                    </a:lnTo>
                    <a:lnTo>
                      <a:pt x="19050" y="38100"/>
                    </a:lnTo>
                    <a:lnTo>
                      <a:pt x="0" y="3810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7F1CC8A0-B35F-4846-8500-02533493CDC7}"/>
                  </a:ext>
                </a:extLst>
              </p:cNvPr>
              <p:cNvSpPr/>
              <p:nvPr/>
            </p:nvSpPr>
            <p:spPr>
              <a:xfrm rot="-737520">
                <a:off x="6087849" y="3533384"/>
                <a:ext cx="38099" cy="19049"/>
              </a:xfrm>
              <a:custGeom>
                <a:avLst/>
                <a:gdLst>
                  <a:gd name="connsiteX0" fmla="*/ 0 w 38099"/>
                  <a:gd name="connsiteY0" fmla="*/ 0 h 19049"/>
                  <a:gd name="connsiteX1" fmla="*/ 38100 w 38099"/>
                  <a:gd name="connsiteY1" fmla="*/ 0 h 19049"/>
                  <a:gd name="connsiteX2" fmla="*/ 38100 w 38099"/>
                  <a:gd name="connsiteY2" fmla="*/ 19050 h 19049"/>
                  <a:gd name="connsiteX3" fmla="*/ 0 w 38099"/>
                  <a:gd name="connsiteY3" fmla="*/ 19050 h 19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099" h="19049">
                    <a:moveTo>
                      <a:pt x="0" y="0"/>
                    </a:moveTo>
                    <a:lnTo>
                      <a:pt x="38100" y="0"/>
                    </a:lnTo>
                    <a:lnTo>
                      <a:pt x="38100" y="19050"/>
                    </a:lnTo>
                    <a:lnTo>
                      <a:pt x="0" y="190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EE1EA240-EA54-4BA3-AC8E-745919B32576}"/>
                  </a:ext>
                </a:extLst>
              </p:cNvPr>
              <p:cNvSpPr/>
              <p:nvPr/>
            </p:nvSpPr>
            <p:spPr>
              <a:xfrm rot="-737520">
                <a:off x="5827282" y="3590239"/>
                <a:ext cx="38099" cy="19049"/>
              </a:xfrm>
              <a:custGeom>
                <a:avLst/>
                <a:gdLst>
                  <a:gd name="connsiteX0" fmla="*/ 0 w 38099"/>
                  <a:gd name="connsiteY0" fmla="*/ 0 h 19049"/>
                  <a:gd name="connsiteX1" fmla="*/ 38100 w 38099"/>
                  <a:gd name="connsiteY1" fmla="*/ 0 h 19049"/>
                  <a:gd name="connsiteX2" fmla="*/ 38100 w 38099"/>
                  <a:gd name="connsiteY2" fmla="*/ 19050 h 19049"/>
                  <a:gd name="connsiteX3" fmla="*/ 0 w 38099"/>
                  <a:gd name="connsiteY3" fmla="*/ 19050 h 19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099" h="19049">
                    <a:moveTo>
                      <a:pt x="0" y="0"/>
                    </a:moveTo>
                    <a:lnTo>
                      <a:pt x="38100" y="0"/>
                    </a:lnTo>
                    <a:lnTo>
                      <a:pt x="38100" y="19050"/>
                    </a:lnTo>
                    <a:lnTo>
                      <a:pt x="0" y="190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4E8F1436-2FAB-4107-ABD0-476B2186B065}"/>
                  </a:ext>
                </a:extLst>
              </p:cNvPr>
              <p:cNvSpPr/>
              <p:nvPr/>
            </p:nvSpPr>
            <p:spPr>
              <a:xfrm rot="-3939779">
                <a:off x="6221139" y="3557208"/>
                <a:ext cx="19049" cy="38090"/>
              </a:xfrm>
              <a:custGeom>
                <a:avLst/>
                <a:gdLst>
                  <a:gd name="connsiteX0" fmla="*/ 0 w 19049"/>
                  <a:gd name="connsiteY0" fmla="*/ 0 h 38090"/>
                  <a:gd name="connsiteX1" fmla="*/ 19050 w 19049"/>
                  <a:gd name="connsiteY1" fmla="*/ 0 h 38090"/>
                  <a:gd name="connsiteX2" fmla="*/ 19050 w 19049"/>
                  <a:gd name="connsiteY2" fmla="*/ 38090 h 38090"/>
                  <a:gd name="connsiteX3" fmla="*/ 0 w 19049"/>
                  <a:gd name="connsiteY3" fmla="*/ 38090 h 38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49" h="38090">
                    <a:moveTo>
                      <a:pt x="0" y="0"/>
                    </a:moveTo>
                    <a:lnTo>
                      <a:pt x="19050" y="0"/>
                    </a:lnTo>
                    <a:lnTo>
                      <a:pt x="19050" y="38090"/>
                    </a:lnTo>
                    <a:lnTo>
                      <a:pt x="0" y="3809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DB338261-4438-480E-A11E-5C89E4DC39AE}"/>
                  </a:ext>
                </a:extLst>
              </p:cNvPr>
              <p:cNvSpPr/>
              <p:nvPr/>
            </p:nvSpPr>
            <p:spPr>
              <a:xfrm rot="-3939360">
                <a:off x="6342643" y="3612163"/>
                <a:ext cx="19049" cy="38099"/>
              </a:xfrm>
              <a:custGeom>
                <a:avLst/>
                <a:gdLst>
                  <a:gd name="connsiteX0" fmla="*/ 0 w 19049"/>
                  <a:gd name="connsiteY0" fmla="*/ 0 h 38099"/>
                  <a:gd name="connsiteX1" fmla="*/ 19050 w 19049"/>
                  <a:gd name="connsiteY1" fmla="*/ 0 h 38099"/>
                  <a:gd name="connsiteX2" fmla="*/ 19050 w 19049"/>
                  <a:gd name="connsiteY2" fmla="*/ 38100 h 38099"/>
                  <a:gd name="connsiteX3" fmla="*/ 0 w 19049"/>
                  <a:gd name="connsiteY3" fmla="*/ 38100 h 38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49" h="38099">
                    <a:moveTo>
                      <a:pt x="0" y="0"/>
                    </a:moveTo>
                    <a:lnTo>
                      <a:pt x="19050" y="0"/>
                    </a:lnTo>
                    <a:lnTo>
                      <a:pt x="19050" y="38100"/>
                    </a:lnTo>
                    <a:lnTo>
                      <a:pt x="0" y="3810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86B1244C-B733-4B7F-9885-3530F7F3974D}"/>
                  </a:ext>
                </a:extLst>
              </p:cNvPr>
              <p:cNvSpPr/>
              <p:nvPr/>
            </p:nvSpPr>
            <p:spPr>
              <a:xfrm rot="-3939779">
                <a:off x="6160406" y="3529720"/>
                <a:ext cx="19049" cy="38099"/>
              </a:xfrm>
              <a:custGeom>
                <a:avLst/>
                <a:gdLst>
                  <a:gd name="connsiteX0" fmla="*/ 0 w 19049"/>
                  <a:gd name="connsiteY0" fmla="*/ 0 h 38099"/>
                  <a:gd name="connsiteX1" fmla="*/ 19050 w 19049"/>
                  <a:gd name="connsiteY1" fmla="*/ 0 h 38099"/>
                  <a:gd name="connsiteX2" fmla="*/ 19050 w 19049"/>
                  <a:gd name="connsiteY2" fmla="*/ 38100 h 38099"/>
                  <a:gd name="connsiteX3" fmla="*/ 0 w 19049"/>
                  <a:gd name="connsiteY3" fmla="*/ 38100 h 38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49" h="38099">
                    <a:moveTo>
                      <a:pt x="0" y="0"/>
                    </a:moveTo>
                    <a:lnTo>
                      <a:pt x="19050" y="0"/>
                    </a:lnTo>
                    <a:lnTo>
                      <a:pt x="19050" y="38100"/>
                    </a:lnTo>
                    <a:lnTo>
                      <a:pt x="0" y="3810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43381FBA-C134-4EF1-886C-001D6E365F3A}"/>
                  </a:ext>
                </a:extLst>
              </p:cNvPr>
              <p:cNvSpPr/>
              <p:nvPr/>
            </p:nvSpPr>
            <p:spPr>
              <a:xfrm rot="-737520">
                <a:off x="5892419" y="3576030"/>
                <a:ext cx="38099" cy="19049"/>
              </a:xfrm>
              <a:custGeom>
                <a:avLst/>
                <a:gdLst>
                  <a:gd name="connsiteX0" fmla="*/ 0 w 38099"/>
                  <a:gd name="connsiteY0" fmla="*/ 0 h 19049"/>
                  <a:gd name="connsiteX1" fmla="*/ 38100 w 38099"/>
                  <a:gd name="connsiteY1" fmla="*/ 0 h 19049"/>
                  <a:gd name="connsiteX2" fmla="*/ 38100 w 38099"/>
                  <a:gd name="connsiteY2" fmla="*/ 19050 h 19049"/>
                  <a:gd name="connsiteX3" fmla="*/ 0 w 38099"/>
                  <a:gd name="connsiteY3" fmla="*/ 19050 h 19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099" h="19049">
                    <a:moveTo>
                      <a:pt x="0" y="0"/>
                    </a:moveTo>
                    <a:lnTo>
                      <a:pt x="38100" y="0"/>
                    </a:lnTo>
                    <a:lnTo>
                      <a:pt x="38100" y="19050"/>
                    </a:lnTo>
                    <a:lnTo>
                      <a:pt x="0" y="190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A0DF9AEF-E4BB-4759-9A48-7ADA24956384}"/>
                  </a:ext>
                </a:extLst>
              </p:cNvPr>
              <p:cNvSpPr/>
              <p:nvPr/>
            </p:nvSpPr>
            <p:spPr>
              <a:xfrm rot="-737520">
                <a:off x="5957566" y="3561821"/>
                <a:ext cx="38099" cy="19049"/>
              </a:xfrm>
              <a:custGeom>
                <a:avLst/>
                <a:gdLst>
                  <a:gd name="connsiteX0" fmla="*/ 0 w 38099"/>
                  <a:gd name="connsiteY0" fmla="*/ 0 h 19049"/>
                  <a:gd name="connsiteX1" fmla="*/ 38100 w 38099"/>
                  <a:gd name="connsiteY1" fmla="*/ 0 h 19049"/>
                  <a:gd name="connsiteX2" fmla="*/ 38100 w 38099"/>
                  <a:gd name="connsiteY2" fmla="*/ 19050 h 19049"/>
                  <a:gd name="connsiteX3" fmla="*/ 0 w 38099"/>
                  <a:gd name="connsiteY3" fmla="*/ 19050 h 19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099" h="19049">
                    <a:moveTo>
                      <a:pt x="0" y="0"/>
                    </a:moveTo>
                    <a:lnTo>
                      <a:pt x="38100" y="0"/>
                    </a:lnTo>
                    <a:lnTo>
                      <a:pt x="38100" y="19050"/>
                    </a:lnTo>
                    <a:lnTo>
                      <a:pt x="0" y="190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87EE84EA-D8CF-4ABF-B264-051D2C7E7058}"/>
              </a:ext>
            </a:extLst>
          </p:cNvPr>
          <p:cNvGrpSpPr/>
          <p:nvPr/>
        </p:nvGrpSpPr>
        <p:grpSpPr>
          <a:xfrm>
            <a:off x="8058382" y="3829182"/>
            <a:ext cx="2705101" cy="902491"/>
            <a:chOff x="8058382" y="2596151"/>
            <a:chExt cx="2705101" cy="902491"/>
          </a:xfrm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3EBCB7EA-DF5D-4541-9F7F-DC92DABDD76B}"/>
                </a:ext>
              </a:extLst>
            </p:cNvPr>
            <p:cNvSpPr txBox="1"/>
            <p:nvPr/>
          </p:nvSpPr>
          <p:spPr>
            <a:xfrm>
              <a:off x="8058382" y="2596151"/>
              <a:ext cx="2594278" cy="3305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400" dirty="0">
                  <a:latin typeface="Roboto Slab Medium" pitchFamily="2" charset="0"/>
                  <a:ea typeface="Roboto Slab Medium" pitchFamily="2" charset="0"/>
                </a:rPr>
                <a:t>N</a:t>
              </a:r>
              <a:r>
                <a:rPr lang="en-US" sz="1400" baseline="30000" dirty="0">
                  <a:latin typeface="Roboto Slab Medium" pitchFamily="2" charset="0"/>
                  <a:ea typeface="Roboto Slab Medium" pitchFamily="2" charset="0"/>
                </a:rPr>
                <a:t>o. </a:t>
              </a:r>
              <a:r>
                <a:rPr lang="en-US" sz="1400" dirty="0">
                  <a:latin typeface="Roboto Slab Medium" pitchFamily="2" charset="0"/>
                  <a:ea typeface="Roboto Slab Medium" pitchFamily="2" charset="0"/>
                </a:rPr>
                <a:t>02 Subtitle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12AA704C-C469-484A-BD71-9DEBD3C2E4FF}"/>
                </a:ext>
              </a:extLst>
            </p:cNvPr>
            <p:cNvSpPr txBox="1"/>
            <p:nvPr/>
          </p:nvSpPr>
          <p:spPr>
            <a:xfrm>
              <a:off x="8058382" y="2926691"/>
              <a:ext cx="2705101" cy="5719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rPr>
                <a:t>Lorem ipsum dolor sit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rPr>
                <a:t>amet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rPr>
                <a:t>,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rPr>
                <a:t>consectetur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rPr>
                <a:t>adipiscing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rPr>
                <a:t>elit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rPr>
                <a:t>, sed do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rPr>
                <a:t>eiusmod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rPr>
                <a:t>tempor</a:t>
              </a:r>
              <a:endPara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endParaRP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B8454AB8-287D-4153-B553-649DCDD80835}"/>
              </a:ext>
            </a:extLst>
          </p:cNvPr>
          <p:cNvGrpSpPr/>
          <p:nvPr/>
        </p:nvGrpSpPr>
        <p:grpSpPr>
          <a:xfrm>
            <a:off x="8058382" y="5071596"/>
            <a:ext cx="2705101" cy="902491"/>
            <a:chOff x="8058382" y="2596151"/>
            <a:chExt cx="2705101" cy="902491"/>
          </a:xfrm>
        </p:grpSpPr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EEFB7702-9D2E-461E-A46B-27B1AF02CF05}"/>
                </a:ext>
              </a:extLst>
            </p:cNvPr>
            <p:cNvSpPr txBox="1"/>
            <p:nvPr/>
          </p:nvSpPr>
          <p:spPr>
            <a:xfrm>
              <a:off x="8058382" y="2596151"/>
              <a:ext cx="2594278" cy="3305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400" dirty="0">
                  <a:latin typeface="Roboto Slab Medium" pitchFamily="2" charset="0"/>
                  <a:ea typeface="Roboto Slab Medium" pitchFamily="2" charset="0"/>
                </a:rPr>
                <a:t>N</a:t>
              </a:r>
              <a:r>
                <a:rPr lang="en-US" sz="1400" baseline="30000" dirty="0">
                  <a:latin typeface="Roboto Slab Medium" pitchFamily="2" charset="0"/>
                  <a:ea typeface="Roboto Slab Medium" pitchFamily="2" charset="0"/>
                </a:rPr>
                <a:t>o. </a:t>
              </a:r>
              <a:r>
                <a:rPr lang="en-US" sz="1400" dirty="0">
                  <a:latin typeface="Roboto Slab Medium" pitchFamily="2" charset="0"/>
                  <a:ea typeface="Roboto Slab Medium" pitchFamily="2" charset="0"/>
                </a:rPr>
                <a:t>03 Subtitle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AC9B0C54-79CE-4BE9-A1CB-A54DAF8AD56D}"/>
                </a:ext>
              </a:extLst>
            </p:cNvPr>
            <p:cNvSpPr txBox="1"/>
            <p:nvPr/>
          </p:nvSpPr>
          <p:spPr>
            <a:xfrm>
              <a:off x="8058382" y="2926691"/>
              <a:ext cx="2705101" cy="5719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rPr>
                <a:t>Lorem ipsum dolor sit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rPr>
                <a:t>amet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rPr>
                <a:t>,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rPr>
                <a:t>consectetur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rPr>
                <a:t>adipiscing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rPr>
                <a:t>elit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rPr>
                <a:t>, sed do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rPr>
                <a:t>eiusmod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Krub" panose="00000500000000000000" pitchFamily="2" charset="-34"/>
                </a:rPr>
                <a:t>tempor</a:t>
              </a:r>
              <a:endPara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Krub" panose="00000500000000000000" pitchFamily="2" charset="-34"/>
              </a:endParaRPr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06F1D3F1-F80B-4FF7-9E1F-912C5F7F2446}"/>
              </a:ext>
            </a:extLst>
          </p:cNvPr>
          <p:cNvGrpSpPr/>
          <p:nvPr/>
        </p:nvGrpSpPr>
        <p:grpSpPr>
          <a:xfrm>
            <a:off x="7092471" y="3829182"/>
            <a:ext cx="815290" cy="815290"/>
            <a:chOff x="7092471" y="3829182"/>
            <a:chExt cx="815290" cy="815290"/>
          </a:xfrm>
        </p:grpSpPr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ADE8867F-9FE8-40F3-8BE6-B7874393ED23}"/>
                </a:ext>
              </a:extLst>
            </p:cNvPr>
            <p:cNvSpPr/>
            <p:nvPr/>
          </p:nvSpPr>
          <p:spPr>
            <a:xfrm>
              <a:off x="7092471" y="3829182"/>
              <a:ext cx="815290" cy="81529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Graphic 82" descr="Test tubes">
              <a:extLst>
                <a:ext uri="{FF2B5EF4-FFF2-40B4-BE49-F238E27FC236}">
                  <a16:creationId xmlns:a16="http://schemas.microsoft.com/office/drawing/2014/main" id="{8C4945CB-28D9-44F1-A4C4-2CD7C5D845D0}"/>
                </a:ext>
              </a:extLst>
            </p:cNvPr>
            <p:cNvSpPr/>
            <p:nvPr/>
          </p:nvSpPr>
          <p:spPr>
            <a:xfrm>
              <a:off x="7291873" y="4061696"/>
              <a:ext cx="416486" cy="350263"/>
            </a:xfrm>
            <a:custGeom>
              <a:avLst/>
              <a:gdLst>
                <a:gd name="connsiteX0" fmla="*/ 800100 w 838200"/>
                <a:gd name="connsiteY0" fmla="*/ 647772 h 704922"/>
                <a:gd name="connsiteX1" fmla="*/ 800100 w 838200"/>
                <a:gd name="connsiteY1" fmla="*/ 114372 h 704922"/>
                <a:gd name="connsiteX2" fmla="*/ 762000 w 838200"/>
                <a:gd name="connsiteY2" fmla="*/ 114372 h 704922"/>
                <a:gd name="connsiteX3" fmla="*/ 762000 w 838200"/>
                <a:gd name="connsiteY3" fmla="*/ 200097 h 704922"/>
                <a:gd name="connsiteX4" fmla="*/ 704850 w 838200"/>
                <a:gd name="connsiteY4" fmla="*/ 200097 h 704922"/>
                <a:gd name="connsiteX5" fmla="*/ 704850 w 838200"/>
                <a:gd name="connsiteY5" fmla="*/ 66747 h 704922"/>
                <a:gd name="connsiteX6" fmla="*/ 709613 w 838200"/>
                <a:gd name="connsiteY6" fmla="*/ 37220 h 704922"/>
                <a:gd name="connsiteX7" fmla="*/ 723900 w 838200"/>
                <a:gd name="connsiteY7" fmla="*/ 18170 h 704922"/>
                <a:gd name="connsiteX8" fmla="*/ 704850 w 838200"/>
                <a:gd name="connsiteY8" fmla="*/ 72 h 704922"/>
                <a:gd name="connsiteX9" fmla="*/ 704850 w 838200"/>
                <a:gd name="connsiteY9" fmla="*/ 72 h 704922"/>
                <a:gd name="connsiteX10" fmla="*/ 553403 w 838200"/>
                <a:gd name="connsiteY10" fmla="*/ 72 h 704922"/>
                <a:gd name="connsiteX11" fmla="*/ 533400 w 838200"/>
                <a:gd name="connsiteY11" fmla="*/ 18170 h 704922"/>
                <a:gd name="connsiteX12" fmla="*/ 547688 w 838200"/>
                <a:gd name="connsiteY12" fmla="*/ 37220 h 704922"/>
                <a:gd name="connsiteX13" fmla="*/ 552450 w 838200"/>
                <a:gd name="connsiteY13" fmla="*/ 66747 h 704922"/>
                <a:gd name="connsiteX14" fmla="*/ 552450 w 838200"/>
                <a:gd name="connsiteY14" fmla="*/ 200097 h 704922"/>
                <a:gd name="connsiteX15" fmla="*/ 495300 w 838200"/>
                <a:gd name="connsiteY15" fmla="*/ 200097 h 704922"/>
                <a:gd name="connsiteX16" fmla="*/ 495300 w 838200"/>
                <a:gd name="connsiteY16" fmla="*/ 66747 h 704922"/>
                <a:gd name="connsiteX17" fmla="*/ 500063 w 838200"/>
                <a:gd name="connsiteY17" fmla="*/ 37220 h 704922"/>
                <a:gd name="connsiteX18" fmla="*/ 514350 w 838200"/>
                <a:gd name="connsiteY18" fmla="*/ 18170 h 704922"/>
                <a:gd name="connsiteX19" fmla="*/ 495300 w 838200"/>
                <a:gd name="connsiteY19" fmla="*/ 72 h 704922"/>
                <a:gd name="connsiteX20" fmla="*/ 495300 w 838200"/>
                <a:gd name="connsiteY20" fmla="*/ 72 h 704922"/>
                <a:gd name="connsiteX21" fmla="*/ 343853 w 838200"/>
                <a:gd name="connsiteY21" fmla="*/ 72 h 704922"/>
                <a:gd name="connsiteX22" fmla="*/ 323850 w 838200"/>
                <a:gd name="connsiteY22" fmla="*/ 18170 h 704922"/>
                <a:gd name="connsiteX23" fmla="*/ 338138 w 838200"/>
                <a:gd name="connsiteY23" fmla="*/ 37220 h 704922"/>
                <a:gd name="connsiteX24" fmla="*/ 342900 w 838200"/>
                <a:gd name="connsiteY24" fmla="*/ 66747 h 704922"/>
                <a:gd name="connsiteX25" fmla="*/ 342900 w 838200"/>
                <a:gd name="connsiteY25" fmla="*/ 200097 h 704922"/>
                <a:gd name="connsiteX26" fmla="*/ 285750 w 838200"/>
                <a:gd name="connsiteY26" fmla="*/ 200097 h 704922"/>
                <a:gd name="connsiteX27" fmla="*/ 285750 w 838200"/>
                <a:gd name="connsiteY27" fmla="*/ 66747 h 704922"/>
                <a:gd name="connsiteX28" fmla="*/ 290513 w 838200"/>
                <a:gd name="connsiteY28" fmla="*/ 37220 h 704922"/>
                <a:gd name="connsiteX29" fmla="*/ 304800 w 838200"/>
                <a:gd name="connsiteY29" fmla="*/ 18170 h 704922"/>
                <a:gd name="connsiteX30" fmla="*/ 285750 w 838200"/>
                <a:gd name="connsiteY30" fmla="*/ 72 h 704922"/>
                <a:gd name="connsiteX31" fmla="*/ 285750 w 838200"/>
                <a:gd name="connsiteY31" fmla="*/ 72 h 704922"/>
                <a:gd name="connsiteX32" fmla="*/ 134303 w 838200"/>
                <a:gd name="connsiteY32" fmla="*/ 72 h 704922"/>
                <a:gd name="connsiteX33" fmla="*/ 114300 w 838200"/>
                <a:gd name="connsiteY33" fmla="*/ 18170 h 704922"/>
                <a:gd name="connsiteX34" fmla="*/ 128588 w 838200"/>
                <a:gd name="connsiteY34" fmla="*/ 37220 h 704922"/>
                <a:gd name="connsiteX35" fmla="*/ 133350 w 838200"/>
                <a:gd name="connsiteY35" fmla="*/ 66747 h 704922"/>
                <a:gd name="connsiteX36" fmla="*/ 133350 w 838200"/>
                <a:gd name="connsiteY36" fmla="*/ 200097 h 704922"/>
                <a:gd name="connsiteX37" fmla="*/ 76200 w 838200"/>
                <a:gd name="connsiteY37" fmla="*/ 200097 h 704922"/>
                <a:gd name="connsiteX38" fmla="*/ 76200 w 838200"/>
                <a:gd name="connsiteY38" fmla="*/ 114372 h 704922"/>
                <a:gd name="connsiteX39" fmla="*/ 38100 w 838200"/>
                <a:gd name="connsiteY39" fmla="*/ 114372 h 704922"/>
                <a:gd name="connsiteX40" fmla="*/ 38100 w 838200"/>
                <a:gd name="connsiteY40" fmla="*/ 647772 h 704922"/>
                <a:gd name="connsiteX41" fmla="*/ 0 w 838200"/>
                <a:gd name="connsiteY41" fmla="*/ 647772 h 704922"/>
                <a:gd name="connsiteX42" fmla="*/ 0 w 838200"/>
                <a:gd name="connsiteY42" fmla="*/ 704922 h 704922"/>
                <a:gd name="connsiteX43" fmla="*/ 838200 w 838200"/>
                <a:gd name="connsiteY43" fmla="*/ 704922 h 704922"/>
                <a:gd name="connsiteX44" fmla="*/ 838200 w 838200"/>
                <a:gd name="connsiteY44" fmla="*/ 647772 h 704922"/>
                <a:gd name="connsiteX45" fmla="*/ 800100 w 838200"/>
                <a:gd name="connsiteY45" fmla="*/ 647772 h 704922"/>
                <a:gd name="connsiteX46" fmla="*/ 669608 w 838200"/>
                <a:gd name="connsiteY46" fmla="*/ 38172 h 704922"/>
                <a:gd name="connsiteX47" fmla="*/ 666750 w 838200"/>
                <a:gd name="connsiteY47" fmla="*/ 66747 h 704922"/>
                <a:gd name="connsiteX48" fmla="*/ 666750 w 838200"/>
                <a:gd name="connsiteY48" fmla="*/ 152472 h 704922"/>
                <a:gd name="connsiteX49" fmla="*/ 628650 w 838200"/>
                <a:gd name="connsiteY49" fmla="*/ 142947 h 704922"/>
                <a:gd name="connsiteX50" fmla="*/ 590550 w 838200"/>
                <a:gd name="connsiteY50" fmla="*/ 152472 h 704922"/>
                <a:gd name="connsiteX51" fmla="*/ 590550 w 838200"/>
                <a:gd name="connsiteY51" fmla="*/ 66747 h 704922"/>
                <a:gd name="connsiteX52" fmla="*/ 587693 w 838200"/>
                <a:gd name="connsiteY52" fmla="*/ 38172 h 704922"/>
                <a:gd name="connsiteX53" fmla="*/ 669608 w 838200"/>
                <a:gd name="connsiteY53" fmla="*/ 38172 h 704922"/>
                <a:gd name="connsiteX54" fmla="*/ 460058 w 838200"/>
                <a:gd name="connsiteY54" fmla="*/ 38172 h 704922"/>
                <a:gd name="connsiteX55" fmla="*/ 457200 w 838200"/>
                <a:gd name="connsiteY55" fmla="*/ 66747 h 704922"/>
                <a:gd name="connsiteX56" fmla="*/ 457200 w 838200"/>
                <a:gd name="connsiteY56" fmla="*/ 152472 h 704922"/>
                <a:gd name="connsiteX57" fmla="*/ 419100 w 838200"/>
                <a:gd name="connsiteY57" fmla="*/ 142947 h 704922"/>
                <a:gd name="connsiteX58" fmla="*/ 381000 w 838200"/>
                <a:gd name="connsiteY58" fmla="*/ 152472 h 704922"/>
                <a:gd name="connsiteX59" fmla="*/ 381000 w 838200"/>
                <a:gd name="connsiteY59" fmla="*/ 66747 h 704922"/>
                <a:gd name="connsiteX60" fmla="*/ 378143 w 838200"/>
                <a:gd name="connsiteY60" fmla="*/ 38172 h 704922"/>
                <a:gd name="connsiteX61" fmla="*/ 460058 w 838200"/>
                <a:gd name="connsiteY61" fmla="*/ 38172 h 704922"/>
                <a:gd name="connsiteX62" fmla="*/ 250508 w 838200"/>
                <a:gd name="connsiteY62" fmla="*/ 38172 h 704922"/>
                <a:gd name="connsiteX63" fmla="*/ 247650 w 838200"/>
                <a:gd name="connsiteY63" fmla="*/ 66747 h 704922"/>
                <a:gd name="connsiteX64" fmla="*/ 247650 w 838200"/>
                <a:gd name="connsiteY64" fmla="*/ 152472 h 704922"/>
                <a:gd name="connsiteX65" fmla="*/ 209550 w 838200"/>
                <a:gd name="connsiteY65" fmla="*/ 142947 h 704922"/>
                <a:gd name="connsiteX66" fmla="*/ 171450 w 838200"/>
                <a:gd name="connsiteY66" fmla="*/ 152472 h 704922"/>
                <a:gd name="connsiteX67" fmla="*/ 171450 w 838200"/>
                <a:gd name="connsiteY67" fmla="*/ 66747 h 704922"/>
                <a:gd name="connsiteX68" fmla="*/ 168593 w 838200"/>
                <a:gd name="connsiteY68" fmla="*/ 38172 h 704922"/>
                <a:gd name="connsiteX69" fmla="*/ 250508 w 838200"/>
                <a:gd name="connsiteY69" fmla="*/ 38172 h 704922"/>
                <a:gd name="connsiteX70" fmla="*/ 762000 w 838200"/>
                <a:gd name="connsiteY70" fmla="*/ 647772 h 704922"/>
                <a:gd name="connsiteX71" fmla="*/ 76200 w 838200"/>
                <a:gd name="connsiteY71" fmla="*/ 647772 h 704922"/>
                <a:gd name="connsiteX72" fmla="*/ 76200 w 838200"/>
                <a:gd name="connsiteY72" fmla="*/ 238197 h 704922"/>
                <a:gd name="connsiteX73" fmla="*/ 133350 w 838200"/>
                <a:gd name="connsiteY73" fmla="*/ 238197 h 704922"/>
                <a:gd name="connsiteX74" fmla="*/ 133350 w 838200"/>
                <a:gd name="connsiteY74" fmla="*/ 533472 h 704922"/>
                <a:gd name="connsiteX75" fmla="*/ 209550 w 838200"/>
                <a:gd name="connsiteY75" fmla="*/ 609672 h 704922"/>
                <a:gd name="connsiteX76" fmla="*/ 285750 w 838200"/>
                <a:gd name="connsiteY76" fmla="*/ 533472 h 704922"/>
                <a:gd name="connsiteX77" fmla="*/ 285750 w 838200"/>
                <a:gd name="connsiteY77" fmla="*/ 238197 h 704922"/>
                <a:gd name="connsiteX78" fmla="*/ 342900 w 838200"/>
                <a:gd name="connsiteY78" fmla="*/ 238197 h 704922"/>
                <a:gd name="connsiteX79" fmla="*/ 342900 w 838200"/>
                <a:gd name="connsiteY79" fmla="*/ 533472 h 704922"/>
                <a:gd name="connsiteX80" fmla="*/ 419100 w 838200"/>
                <a:gd name="connsiteY80" fmla="*/ 609672 h 704922"/>
                <a:gd name="connsiteX81" fmla="*/ 495300 w 838200"/>
                <a:gd name="connsiteY81" fmla="*/ 533472 h 704922"/>
                <a:gd name="connsiteX82" fmla="*/ 495300 w 838200"/>
                <a:gd name="connsiteY82" fmla="*/ 238197 h 704922"/>
                <a:gd name="connsiteX83" fmla="*/ 552450 w 838200"/>
                <a:gd name="connsiteY83" fmla="*/ 238197 h 704922"/>
                <a:gd name="connsiteX84" fmla="*/ 552450 w 838200"/>
                <a:gd name="connsiteY84" fmla="*/ 533472 h 704922"/>
                <a:gd name="connsiteX85" fmla="*/ 628650 w 838200"/>
                <a:gd name="connsiteY85" fmla="*/ 609672 h 704922"/>
                <a:gd name="connsiteX86" fmla="*/ 704850 w 838200"/>
                <a:gd name="connsiteY86" fmla="*/ 533472 h 704922"/>
                <a:gd name="connsiteX87" fmla="*/ 704850 w 838200"/>
                <a:gd name="connsiteY87" fmla="*/ 238197 h 704922"/>
                <a:gd name="connsiteX88" fmla="*/ 762000 w 838200"/>
                <a:gd name="connsiteY88" fmla="*/ 238197 h 704922"/>
                <a:gd name="connsiteX89" fmla="*/ 762000 w 838200"/>
                <a:gd name="connsiteY89" fmla="*/ 647772 h 704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838200" h="704922">
                  <a:moveTo>
                    <a:pt x="800100" y="647772"/>
                  </a:moveTo>
                  <a:lnTo>
                    <a:pt x="800100" y="114372"/>
                  </a:lnTo>
                  <a:lnTo>
                    <a:pt x="762000" y="114372"/>
                  </a:lnTo>
                  <a:lnTo>
                    <a:pt x="762000" y="200097"/>
                  </a:lnTo>
                  <a:lnTo>
                    <a:pt x="704850" y="200097"/>
                  </a:lnTo>
                  <a:lnTo>
                    <a:pt x="704850" y="66747"/>
                  </a:lnTo>
                  <a:cubicBezTo>
                    <a:pt x="704850" y="46745"/>
                    <a:pt x="708660" y="39125"/>
                    <a:pt x="709613" y="37220"/>
                  </a:cubicBezTo>
                  <a:cubicBezTo>
                    <a:pt x="718185" y="35315"/>
                    <a:pt x="723900" y="27695"/>
                    <a:pt x="723900" y="18170"/>
                  </a:cubicBezTo>
                  <a:cubicBezTo>
                    <a:pt x="723900" y="7692"/>
                    <a:pt x="715328" y="-880"/>
                    <a:pt x="704850" y="72"/>
                  </a:cubicBezTo>
                  <a:lnTo>
                    <a:pt x="704850" y="72"/>
                  </a:lnTo>
                  <a:lnTo>
                    <a:pt x="553403" y="72"/>
                  </a:lnTo>
                  <a:cubicBezTo>
                    <a:pt x="542925" y="-880"/>
                    <a:pt x="534353" y="7692"/>
                    <a:pt x="533400" y="18170"/>
                  </a:cubicBezTo>
                  <a:cubicBezTo>
                    <a:pt x="533400" y="26742"/>
                    <a:pt x="539115" y="34362"/>
                    <a:pt x="547688" y="37220"/>
                  </a:cubicBezTo>
                  <a:cubicBezTo>
                    <a:pt x="548640" y="39125"/>
                    <a:pt x="552450" y="46745"/>
                    <a:pt x="552450" y="66747"/>
                  </a:cubicBezTo>
                  <a:lnTo>
                    <a:pt x="552450" y="200097"/>
                  </a:lnTo>
                  <a:lnTo>
                    <a:pt x="495300" y="200097"/>
                  </a:lnTo>
                  <a:lnTo>
                    <a:pt x="495300" y="66747"/>
                  </a:lnTo>
                  <a:cubicBezTo>
                    <a:pt x="495300" y="46745"/>
                    <a:pt x="499110" y="39125"/>
                    <a:pt x="500063" y="37220"/>
                  </a:cubicBezTo>
                  <a:cubicBezTo>
                    <a:pt x="508635" y="35315"/>
                    <a:pt x="514350" y="27695"/>
                    <a:pt x="514350" y="18170"/>
                  </a:cubicBezTo>
                  <a:cubicBezTo>
                    <a:pt x="514350" y="7692"/>
                    <a:pt x="505778" y="-880"/>
                    <a:pt x="495300" y="72"/>
                  </a:cubicBezTo>
                  <a:lnTo>
                    <a:pt x="495300" y="72"/>
                  </a:lnTo>
                  <a:lnTo>
                    <a:pt x="343853" y="72"/>
                  </a:lnTo>
                  <a:cubicBezTo>
                    <a:pt x="333375" y="-880"/>
                    <a:pt x="324803" y="7692"/>
                    <a:pt x="323850" y="18170"/>
                  </a:cubicBezTo>
                  <a:cubicBezTo>
                    <a:pt x="323850" y="26742"/>
                    <a:pt x="329565" y="34362"/>
                    <a:pt x="338138" y="37220"/>
                  </a:cubicBezTo>
                  <a:cubicBezTo>
                    <a:pt x="339090" y="39125"/>
                    <a:pt x="342900" y="46745"/>
                    <a:pt x="342900" y="66747"/>
                  </a:cubicBezTo>
                  <a:lnTo>
                    <a:pt x="342900" y="200097"/>
                  </a:lnTo>
                  <a:lnTo>
                    <a:pt x="285750" y="200097"/>
                  </a:lnTo>
                  <a:lnTo>
                    <a:pt x="285750" y="66747"/>
                  </a:lnTo>
                  <a:cubicBezTo>
                    <a:pt x="285750" y="46745"/>
                    <a:pt x="289560" y="39125"/>
                    <a:pt x="290513" y="37220"/>
                  </a:cubicBezTo>
                  <a:cubicBezTo>
                    <a:pt x="299085" y="35315"/>
                    <a:pt x="304800" y="27695"/>
                    <a:pt x="304800" y="18170"/>
                  </a:cubicBezTo>
                  <a:cubicBezTo>
                    <a:pt x="304800" y="7692"/>
                    <a:pt x="296228" y="-880"/>
                    <a:pt x="285750" y="72"/>
                  </a:cubicBezTo>
                  <a:lnTo>
                    <a:pt x="285750" y="72"/>
                  </a:lnTo>
                  <a:lnTo>
                    <a:pt x="134303" y="72"/>
                  </a:lnTo>
                  <a:cubicBezTo>
                    <a:pt x="123825" y="-880"/>
                    <a:pt x="115253" y="7692"/>
                    <a:pt x="114300" y="18170"/>
                  </a:cubicBezTo>
                  <a:cubicBezTo>
                    <a:pt x="114300" y="26742"/>
                    <a:pt x="120015" y="34362"/>
                    <a:pt x="128588" y="37220"/>
                  </a:cubicBezTo>
                  <a:cubicBezTo>
                    <a:pt x="129540" y="39125"/>
                    <a:pt x="133350" y="46745"/>
                    <a:pt x="133350" y="66747"/>
                  </a:cubicBezTo>
                  <a:lnTo>
                    <a:pt x="133350" y="200097"/>
                  </a:lnTo>
                  <a:lnTo>
                    <a:pt x="76200" y="200097"/>
                  </a:lnTo>
                  <a:lnTo>
                    <a:pt x="76200" y="114372"/>
                  </a:lnTo>
                  <a:lnTo>
                    <a:pt x="38100" y="114372"/>
                  </a:lnTo>
                  <a:lnTo>
                    <a:pt x="38100" y="647772"/>
                  </a:lnTo>
                  <a:lnTo>
                    <a:pt x="0" y="647772"/>
                  </a:lnTo>
                  <a:lnTo>
                    <a:pt x="0" y="704922"/>
                  </a:lnTo>
                  <a:lnTo>
                    <a:pt x="838200" y="704922"/>
                  </a:lnTo>
                  <a:lnTo>
                    <a:pt x="838200" y="647772"/>
                  </a:lnTo>
                  <a:lnTo>
                    <a:pt x="800100" y="647772"/>
                  </a:lnTo>
                  <a:close/>
                  <a:moveTo>
                    <a:pt x="669608" y="38172"/>
                  </a:moveTo>
                  <a:cubicBezTo>
                    <a:pt x="667703" y="45792"/>
                    <a:pt x="666750" y="55317"/>
                    <a:pt x="666750" y="66747"/>
                  </a:cubicBezTo>
                  <a:lnTo>
                    <a:pt x="666750" y="152472"/>
                  </a:lnTo>
                  <a:cubicBezTo>
                    <a:pt x="666750" y="152472"/>
                    <a:pt x="647700" y="142947"/>
                    <a:pt x="628650" y="142947"/>
                  </a:cubicBezTo>
                  <a:cubicBezTo>
                    <a:pt x="609600" y="142947"/>
                    <a:pt x="590550" y="152472"/>
                    <a:pt x="590550" y="152472"/>
                  </a:cubicBezTo>
                  <a:lnTo>
                    <a:pt x="590550" y="66747"/>
                  </a:lnTo>
                  <a:cubicBezTo>
                    <a:pt x="590550" y="55317"/>
                    <a:pt x="589598" y="45792"/>
                    <a:pt x="587693" y="38172"/>
                  </a:cubicBezTo>
                  <a:lnTo>
                    <a:pt x="669608" y="38172"/>
                  </a:lnTo>
                  <a:close/>
                  <a:moveTo>
                    <a:pt x="460058" y="38172"/>
                  </a:moveTo>
                  <a:cubicBezTo>
                    <a:pt x="458153" y="45792"/>
                    <a:pt x="457200" y="55317"/>
                    <a:pt x="457200" y="66747"/>
                  </a:cubicBezTo>
                  <a:lnTo>
                    <a:pt x="457200" y="152472"/>
                  </a:lnTo>
                  <a:cubicBezTo>
                    <a:pt x="457200" y="152472"/>
                    <a:pt x="438150" y="142947"/>
                    <a:pt x="419100" y="142947"/>
                  </a:cubicBezTo>
                  <a:cubicBezTo>
                    <a:pt x="400050" y="142947"/>
                    <a:pt x="381000" y="152472"/>
                    <a:pt x="381000" y="152472"/>
                  </a:cubicBezTo>
                  <a:lnTo>
                    <a:pt x="381000" y="66747"/>
                  </a:lnTo>
                  <a:cubicBezTo>
                    <a:pt x="381000" y="55317"/>
                    <a:pt x="380048" y="45792"/>
                    <a:pt x="378143" y="38172"/>
                  </a:cubicBezTo>
                  <a:lnTo>
                    <a:pt x="460058" y="38172"/>
                  </a:lnTo>
                  <a:close/>
                  <a:moveTo>
                    <a:pt x="250508" y="38172"/>
                  </a:moveTo>
                  <a:cubicBezTo>
                    <a:pt x="248603" y="45792"/>
                    <a:pt x="247650" y="55317"/>
                    <a:pt x="247650" y="66747"/>
                  </a:cubicBezTo>
                  <a:lnTo>
                    <a:pt x="247650" y="152472"/>
                  </a:lnTo>
                  <a:cubicBezTo>
                    <a:pt x="247650" y="152472"/>
                    <a:pt x="228600" y="142947"/>
                    <a:pt x="209550" y="142947"/>
                  </a:cubicBezTo>
                  <a:cubicBezTo>
                    <a:pt x="190500" y="142947"/>
                    <a:pt x="171450" y="152472"/>
                    <a:pt x="171450" y="152472"/>
                  </a:cubicBezTo>
                  <a:lnTo>
                    <a:pt x="171450" y="66747"/>
                  </a:lnTo>
                  <a:cubicBezTo>
                    <a:pt x="171450" y="55317"/>
                    <a:pt x="170498" y="45792"/>
                    <a:pt x="168593" y="38172"/>
                  </a:cubicBezTo>
                  <a:lnTo>
                    <a:pt x="250508" y="38172"/>
                  </a:lnTo>
                  <a:close/>
                  <a:moveTo>
                    <a:pt x="762000" y="647772"/>
                  </a:moveTo>
                  <a:lnTo>
                    <a:pt x="76200" y="647772"/>
                  </a:lnTo>
                  <a:lnTo>
                    <a:pt x="76200" y="238197"/>
                  </a:lnTo>
                  <a:lnTo>
                    <a:pt x="133350" y="238197"/>
                  </a:lnTo>
                  <a:lnTo>
                    <a:pt x="133350" y="533472"/>
                  </a:lnTo>
                  <a:cubicBezTo>
                    <a:pt x="133350" y="575382"/>
                    <a:pt x="167640" y="609672"/>
                    <a:pt x="209550" y="609672"/>
                  </a:cubicBezTo>
                  <a:cubicBezTo>
                    <a:pt x="251460" y="609672"/>
                    <a:pt x="285750" y="575382"/>
                    <a:pt x="285750" y="533472"/>
                  </a:cubicBezTo>
                  <a:lnTo>
                    <a:pt x="285750" y="238197"/>
                  </a:lnTo>
                  <a:lnTo>
                    <a:pt x="342900" y="238197"/>
                  </a:lnTo>
                  <a:lnTo>
                    <a:pt x="342900" y="533472"/>
                  </a:lnTo>
                  <a:cubicBezTo>
                    <a:pt x="342900" y="575382"/>
                    <a:pt x="377190" y="609672"/>
                    <a:pt x="419100" y="609672"/>
                  </a:cubicBezTo>
                  <a:cubicBezTo>
                    <a:pt x="461010" y="609672"/>
                    <a:pt x="495300" y="575382"/>
                    <a:pt x="495300" y="533472"/>
                  </a:cubicBezTo>
                  <a:lnTo>
                    <a:pt x="495300" y="238197"/>
                  </a:lnTo>
                  <a:lnTo>
                    <a:pt x="552450" y="238197"/>
                  </a:lnTo>
                  <a:lnTo>
                    <a:pt x="552450" y="533472"/>
                  </a:lnTo>
                  <a:cubicBezTo>
                    <a:pt x="552450" y="575382"/>
                    <a:pt x="586740" y="609672"/>
                    <a:pt x="628650" y="609672"/>
                  </a:cubicBezTo>
                  <a:cubicBezTo>
                    <a:pt x="670560" y="609672"/>
                    <a:pt x="704850" y="575382"/>
                    <a:pt x="704850" y="533472"/>
                  </a:cubicBezTo>
                  <a:lnTo>
                    <a:pt x="704850" y="238197"/>
                  </a:lnTo>
                  <a:lnTo>
                    <a:pt x="762000" y="238197"/>
                  </a:lnTo>
                  <a:lnTo>
                    <a:pt x="762000" y="647772"/>
                  </a:ln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27662DAB-11E4-4E6B-A19D-4402F3CFDE56}"/>
              </a:ext>
            </a:extLst>
          </p:cNvPr>
          <p:cNvGrpSpPr/>
          <p:nvPr/>
        </p:nvGrpSpPr>
        <p:grpSpPr>
          <a:xfrm>
            <a:off x="7092471" y="5071596"/>
            <a:ext cx="815290" cy="815290"/>
            <a:chOff x="7092471" y="5071596"/>
            <a:chExt cx="815290" cy="815290"/>
          </a:xfrm>
        </p:grpSpPr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40370FBD-8F6F-4155-B065-AC94C9C287CB}"/>
                </a:ext>
              </a:extLst>
            </p:cNvPr>
            <p:cNvSpPr/>
            <p:nvPr/>
          </p:nvSpPr>
          <p:spPr>
            <a:xfrm>
              <a:off x="7092471" y="5071596"/>
              <a:ext cx="815290" cy="81529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Graphic 84" descr="Eraser">
              <a:extLst>
                <a:ext uri="{FF2B5EF4-FFF2-40B4-BE49-F238E27FC236}">
                  <a16:creationId xmlns:a16="http://schemas.microsoft.com/office/drawing/2014/main" id="{CEE432FA-0313-4B77-BFA5-FD182AF489BD}"/>
                </a:ext>
              </a:extLst>
            </p:cNvPr>
            <p:cNvSpPr/>
            <p:nvPr/>
          </p:nvSpPr>
          <p:spPr>
            <a:xfrm>
              <a:off x="7313881" y="5305547"/>
              <a:ext cx="372471" cy="347388"/>
            </a:xfrm>
            <a:custGeom>
              <a:avLst/>
              <a:gdLst>
                <a:gd name="connsiteX0" fmla="*/ 337185 w 749617"/>
                <a:gd name="connsiteY0" fmla="*/ 641985 h 699135"/>
                <a:gd name="connsiteX1" fmla="*/ 278130 w 749617"/>
                <a:gd name="connsiteY1" fmla="*/ 641985 h 699135"/>
                <a:gd name="connsiteX2" fmla="*/ 78105 w 749617"/>
                <a:gd name="connsiteY2" fmla="*/ 441960 h 699135"/>
                <a:gd name="connsiteX3" fmla="*/ 260032 w 749617"/>
                <a:gd name="connsiteY3" fmla="*/ 260032 h 699135"/>
                <a:gd name="connsiteX4" fmla="*/ 488633 w 749617"/>
                <a:gd name="connsiteY4" fmla="*/ 488633 h 699135"/>
                <a:gd name="connsiteX5" fmla="*/ 337185 w 749617"/>
                <a:gd name="connsiteY5" fmla="*/ 641985 h 699135"/>
                <a:gd name="connsiteX6" fmla="*/ 738188 w 749617"/>
                <a:gd name="connsiteY6" fmla="*/ 280988 h 699135"/>
                <a:gd name="connsiteX7" fmla="*/ 469583 w 749617"/>
                <a:gd name="connsiteY7" fmla="*/ 11430 h 699135"/>
                <a:gd name="connsiteX8" fmla="*/ 415290 w 749617"/>
                <a:gd name="connsiteY8" fmla="*/ 11430 h 699135"/>
                <a:gd name="connsiteX9" fmla="*/ 11430 w 749617"/>
                <a:gd name="connsiteY9" fmla="*/ 415290 h 699135"/>
                <a:gd name="connsiteX10" fmla="*/ 11430 w 749617"/>
                <a:gd name="connsiteY10" fmla="*/ 469583 h 699135"/>
                <a:gd name="connsiteX11" fmla="*/ 240982 w 749617"/>
                <a:gd name="connsiteY11" fmla="*/ 699135 h 699135"/>
                <a:gd name="connsiteX12" fmla="*/ 644842 w 749617"/>
                <a:gd name="connsiteY12" fmla="*/ 699135 h 699135"/>
                <a:gd name="connsiteX13" fmla="*/ 644842 w 749617"/>
                <a:gd name="connsiteY13" fmla="*/ 641985 h 699135"/>
                <a:gd name="connsiteX14" fmla="*/ 431483 w 749617"/>
                <a:gd name="connsiteY14" fmla="*/ 641985 h 699135"/>
                <a:gd name="connsiteX15" fmla="*/ 738188 w 749617"/>
                <a:gd name="connsiteY15" fmla="*/ 335280 h 699135"/>
                <a:gd name="connsiteX16" fmla="*/ 738188 w 749617"/>
                <a:gd name="connsiteY16" fmla="*/ 280988 h 699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49617" h="699135">
                  <a:moveTo>
                    <a:pt x="337185" y="641985"/>
                  </a:moveTo>
                  <a:lnTo>
                    <a:pt x="278130" y="641985"/>
                  </a:lnTo>
                  <a:lnTo>
                    <a:pt x="78105" y="441960"/>
                  </a:lnTo>
                  <a:lnTo>
                    <a:pt x="260032" y="260032"/>
                  </a:lnTo>
                  <a:lnTo>
                    <a:pt x="488633" y="488633"/>
                  </a:lnTo>
                  <a:lnTo>
                    <a:pt x="337185" y="641985"/>
                  </a:lnTo>
                  <a:close/>
                  <a:moveTo>
                    <a:pt x="738188" y="280988"/>
                  </a:moveTo>
                  <a:lnTo>
                    <a:pt x="469583" y="11430"/>
                  </a:lnTo>
                  <a:cubicBezTo>
                    <a:pt x="454343" y="-3810"/>
                    <a:pt x="430530" y="-3810"/>
                    <a:pt x="415290" y="11430"/>
                  </a:cubicBezTo>
                  <a:lnTo>
                    <a:pt x="11430" y="415290"/>
                  </a:lnTo>
                  <a:cubicBezTo>
                    <a:pt x="-3810" y="430530"/>
                    <a:pt x="-3810" y="454343"/>
                    <a:pt x="11430" y="469583"/>
                  </a:cubicBezTo>
                  <a:lnTo>
                    <a:pt x="240982" y="699135"/>
                  </a:lnTo>
                  <a:lnTo>
                    <a:pt x="644842" y="699135"/>
                  </a:lnTo>
                  <a:lnTo>
                    <a:pt x="644842" y="641985"/>
                  </a:lnTo>
                  <a:lnTo>
                    <a:pt x="431483" y="641985"/>
                  </a:lnTo>
                  <a:lnTo>
                    <a:pt x="738188" y="335280"/>
                  </a:lnTo>
                  <a:cubicBezTo>
                    <a:pt x="753428" y="320040"/>
                    <a:pt x="753428" y="295275"/>
                    <a:pt x="738188" y="280988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BBEF2AF2-99F7-B346-977E-5FA8267F519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0963291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ducationaly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BBBCFC"/>
      </a:accent1>
      <a:accent2>
        <a:srgbClr val="FEC2E1"/>
      </a:accent2>
      <a:accent3>
        <a:srgbClr val="F4FCB6"/>
      </a:accent3>
      <a:accent4>
        <a:srgbClr val="7C8FFB"/>
      </a:accent4>
      <a:accent5>
        <a:srgbClr val="97FFF7"/>
      </a:accent5>
      <a:accent6>
        <a:srgbClr val="C7E8AE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1240</TotalTime>
  <Words>1996</Words>
  <Application>Microsoft Macintosh PowerPoint</Application>
  <PresentationFormat>Widescreen</PresentationFormat>
  <Paragraphs>258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9" baseType="lpstr">
      <vt:lpstr>Arial</vt:lpstr>
      <vt:lpstr>Calibri</vt:lpstr>
      <vt:lpstr>Roboto</vt:lpstr>
      <vt:lpstr>Roboto Light</vt:lpstr>
      <vt:lpstr>Roboto Medium</vt:lpstr>
      <vt:lpstr>Roboto Slab</vt:lpstr>
      <vt:lpstr>Roboto Slab Medium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Yossy Made Yulian</dc:creator>
  <cp:lastModifiedBy>Virgiawan Listanto</cp:lastModifiedBy>
  <cp:revision>1022</cp:revision>
  <dcterms:created xsi:type="dcterms:W3CDTF">2020-11-20T14:31:21Z</dcterms:created>
  <dcterms:modified xsi:type="dcterms:W3CDTF">2020-12-10T09:39:02Z</dcterms:modified>
</cp:coreProperties>
</file>