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4" r:id="rId2"/>
    <p:sldId id="285" r:id="rId3"/>
    <p:sldId id="286" r:id="rId4"/>
    <p:sldId id="287" r:id="rId5"/>
    <p:sldId id="288" r:id="rId6"/>
    <p:sldId id="28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92C3"/>
    <a:srgbClr val="23B2C0"/>
    <a:srgbClr val="34A3C1"/>
    <a:srgbClr val="0FC2BE"/>
    <a:srgbClr val="6B71C7"/>
    <a:srgbClr val="59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76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25"/>
          <p:cNvSpPr/>
          <p:nvPr/>
        </p:nvSpPr>
        <p:spPr>
          <a:xfrm>
            <a:off x="880859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" name="Shape 2526"/>
          <p:cNvSpPr/>
          <p:nvPr/>
        </p:nvSpPr>
        <p:spPr>
          <a:xfrm>
            <a:off x="1414120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2527"/>
          <p:cNvSpPr/>
          <p:nvPr/>
        </p:nvSpPr>
        <p:spPr>
          <a:xfrm>
            <a:off x="1947381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" name="Shape 2528"/>
          <p:cNvSpPr/>
          <p:nvPr/>
        </p:nvSpPr>
        <p:spPr>
          <a:xfrm>
            <a:off x="2518732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2529"/>
          <p:cNvSpPr/>
          <p:nvPr/>
        </p:nvSpPr>
        <p:spPr>
          <a:xfrm>
            <a:off x="3051993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Shape 2530"/>
          <p:cNvSpPr/>
          <p:nvPr/>
        </p:nvSpPr>
        <p:spPr>
          <a:xfrm>
            <a:off x="3572557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2531"/>
          <p:cNvSpPr/>
          <p:nvPr/>
        </p:nvSpPr>
        <p:spPr>
          <a:xfrm>
            <a:off x="4105818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532"/>
          <p:cNvSpPr/>
          <p:nvPr/>
        </p:nvSpPr>
        <p:spPr>
          <a:xfrm>
            <a:off x="4639079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Shape 2533"/>
          <p:cNvSpPr/>
          <p:nvPr/>
        </p:nvSpPr>
        <p:spPr>
          <a:xfrm>
            <a:off x="5172341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Shape 2534"/>
          <p:cNvSpPr/>
          <p:nvPr/>
        </p:nvSpPr>
        <p:spPr>
          <a:xfrm>
            <a:off x="5705602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535"/>
          <p:cNvSpPr/>
          <p:nvPr/>
        </p:nvSpPr>
        <p:spPr>
          <a:xfrm>
            <a:off x="906252" y="3045317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36"/>
          <p:cNvSpPr/>
          <p:nvPr/>
        </p:nvSpPr>
        <p:spPr>
          <a:xfrm>
            <a:off x="1414120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537"/>
          <p:cNvSpPr/>
          <p:nvPr/>
        </p:nvSpPr>
        <p:spPr>
          <a:xfrm>
            <a:off x="1972774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Shape 2538"/>
          <p:cNvSpPr/>
          <p:nvPr/>
        </p:nvSpPr>
        <p:spPr>
          <a:xfrm>
            <a:off x="2506035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539"/>
          <p:cNvSpPr/>
          <p:nvPr/>
        </p:nvSpPr>
        <p:spPr>
          <a:xfrm>
            <a:off x="3013903" y="3089755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540"/>
          <p:cNvSpPr/>
          <p:nvPr/>
        </p:nvSpPr>
        <p:spPr>
          <a:xfrm>
            <a:off x="3547164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541"/>
          <p:cNvSpPr/>
          <p:nvPr/>
        </p:nvSpPr>
        <p:spPr>
          <a:xfrm>
            <a:off x="4105818" y="3070710"/>
            <a:ext cx="228541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542"/>
          <p:cNvSpPr/>
          <p:nvPr/>
        </p:nvSpPr>
        <p:spPr>
          <a:xfrm>
            <a:off x="4613686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543"/>
          <p:cNvSpPr/>
          <p:nvPr/>
        </p:nvSpPr>
        <p:spPr>
          <a:xfrm>
            <a:off x="5146947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Shape 2544"/>
          <p:cNvSpPr/>
          <p:nvPr/>
        </p:nvSpPr>
        <p:spPr>
          <a:xfrm>
            <a:off x="5680208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545"/>
          <p:cNvSpPr/>
          <p:nvPr/>
        </p:nvSpPr>
        <p:spPr>
          <a:xfrm>
            <a:off x="880859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546"/>
          <p:cNvSpPr/>
          <p:nvPr/>
        </p:nvSpPr>
        <p:spPr>
          <a:xfrm>
            <a:off x="1414120" y="360397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547"/>
          <p:cNvSpPr/>
          <p:nvPr/>
        </p:nvSpPr>
        <p:spPr>
          <a:xfrm>
            <a:off x="1947381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548"/>
          <p:cNvSpPr/>
          <p:nvPr/>
        </p:nvSpPr>
        <p:spPr>
          <a:xfrm>
            <a:off x="2480642" y="3686500"/>
            <a:ext cx="279328" cy="63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549"/>
          <p:cNvSpPr/>
          <p:nvPr/>
        </p:nvSpPr>
        <p:spPr>
          <a:xfrm>
            <a:off x="3013903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550"/>
          <p:cNvSpPr/>
          <p:nvPr/>
        </p:nvSpPr>
        <p:spPr>
          <a:xfrm>
            <a:off x="3547164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Shape 2551"/>
          <p:cNvSpPr/>
          <p:nvPr/>
        </p:nvSpPr>
        <p:spPr>
          <a:xfrm>
            <a:off x="4080425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6" name="Shape 2552"/>
          <p:cNvSpPr/>
          <p:nvPr/>
        </p:nvSpPr>
        <p:spPr>
          <a:xfrm>
            <a:off x="4613686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7" name="Shape 2553"/>
          <p:cNvSpPr/>
          <p:nvPr/>
        </p:nvSpPr>
        <p:spPr>
          <a:xfrm>
            <a:off x="5146947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554"/>
          <p:cNvSpPr/>
          <p:nvPr/>
        </p:nvSpPr>
        <p:spPr>
          <a:xfrm>
            <a:off x="5680208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Shape 2555"/>
          <p:cNvSpPr/>
          <p:nvPr/>
        </p:nvSpPr>
        <p:spPr>
          <a:xfrm>
            <a:off x="880859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556"/>
          <p:cNvSpPr/>
          <p:nvPr/>
        </p:nvSpPr>
        <p:spPr>
          <a:xfrm>
            <a:off x="1414120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557"/>
          <p:cNvSpPr/>
          <p:nvPr/>
        </p:nvSpPr>
        <p:spPr>
          <a:xfrm>
            <a:off x="1947381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558"/>
          <p:cNvSpPr/>
          <p:nvPr/>
        </p:nvSpPr>
        <p:spPr>
          <a:xfrm>
            <a:off x="2480642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559"/>
          <p:cNvSpPr/>
          <p:nvPr/>
        </p:nvSpPr>
        <p:spPr>
          <a:xfrm>
            <a:off x="3013903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60"/>
          <p:cNvSpPr/>
          <p:nvPr/>
        </p:nvSpPr>
        <p:spPr>
          <a:xfrm>
            <a:off x="3547164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561"/>
          <p:cNvSpPr/>
          <p:nvPr/>
        </p:nvSpPr>
        <p:spPr>
          <a:xfrm>
            <a:off x="4080425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562"/>
          <p:cNvSpPr/>
          <p:nvPr/>
        </p:nvSpPr>
        <p:spPr>
          <a:xfrm>
            <a:off x="4613686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563"/>
          <p:cNvSpPr/>
          <p:nvPr/>
        </p:nvSpPr>
        <p:spPr>
          <a:xfrm>
            <a:off x="5146947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564"/>
          <p:cNvSpPr/>
          <p:nvPr/>
        </p:nvSpPr>
        <p:spPr>
          <a:xfrm>
            <a:off x="5680208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565"/>
          <p:cNvSpPr/>
          <p:nvPr/>
        </p:nvSpPr>
        <p:spPr>
          <a:xfrm>
            <a:off x="880859" y="4670493"/>
            <a:ext cx="279328" cy="228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566"/>
          <p:cNvSpPr/>
          <p:nvPr/>
        </p:nvSpPr>
        <p:spPr>
          <a:xfrm>
            <a:off x="1414120" y="4670493"/>
            <a:ext cx="279328" cy="22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567"/>
          <p:cNvSpPr/>
          <p:nvPr/>
        </p:nvSpPr>
        <p:spPr>
          <a:xfrm>
            <a:off x="1947381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68"/>
          <p:cNvSpPr/>
          <p:nvPr/>
        </p:nvSpPr>
        <p:spPr>
          <a:xfrm>
            <a:off x="2480642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569"/>
          <p:cNvSpPr/>
          <p:nvPr/>
        </p:nvSpPr>
        <p:spPr>
          <a:xfrm>
            <a:off x="3013903" y="4645100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570"/>
          <p:cNvSpPr/>
          <p:nvPr/>
        </p:nvSpPr>
        <p:spPr>
          <a:xfrm>
            <a:off x="3547164" y="4651448"/>
            <a:ext cx="279328" cy="272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571"/>
          <p:cNvSpPr/>
          <p:nvPr/>
        </p:nvSpPr>
        <p:spPr>
          <a:xfrm>
            <a:off x="4080425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72"/>
          <p:cNvSpPr/>
          <p:nvPr/>
        </p:nvSpPr>
        <p:spPr>
          <a:xfrm>
            <a:off x="4613686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73"/>
          <p:cNvSpPr/>
          <p:nvPr/>
        </p:nvSpPr>
        <p:spPr>
          <a:xfrm>
            <a:off x="5146947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574"/>
          <p:cNvSpPr/>
          <p:nvPr/>
        </p:nvSpPr>
        <p:spPr>
          <a:xfrm>
            <a:off x="5692905" y="4645100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75"/>
          <p:cNvSpPr/>
          <p:nvPr/>
        </p:nvSpPr>
        <p:spPr>
          <a:xfrm>
            <a:off x="880859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576"/>
          <p:cNvSpPr/>
          <p:nvPr/>
        </p:nvSpPr>
        <p:spPr>
          <a:xfrm>
            <a:off x="1414120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577"/>
          <p:cNvSpPr/>
          <p:nvPr/>
        </p:nvSpPr>
        <p:spPr>
          <a:xfrm>
            <a:off x="1960077" y="51783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578"/>
          <p:cNvSpPr/>
          <p:nvPr/>
        </p:nvSpPr>
        <p:spPr>
          <a:xfrm>
            <a:off x="2531429" y="5178361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579"/>
          <p:cNvSpPr/>
          <p:nvPr/>
        </p:nvSpPr>
        <p:spPr>
          <a:xfrm>
            <a:off x="3013903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580"/>
          <p:cNvSpPr/>
          <p:nvPr/>
        </p:nvSpPr>
        <p:spPr>
          <a:xfrm>
            <a:off x="3547164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581"/>
          <p:cNvSpPr/>
          <p:nvPr/>
        </p:nvSpPr>
        <p:spPr>
          <a:xfrm>
            <a:off x="4080425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2"/>
          <p:cNvSpPr/>
          <p:nvPr/>
        </p:nvSpPr>
        <p:spPr>
          <a:xfrm>
            <a:off x="4613686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583"/>
          <p:cNvSpPr/>
          <p:nvPr/>
        </p:nvSpPr>
        <p:spPr>
          <a:xfrm>
            <a:off x="5146947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84"/>
          <p:cNvSpPr/>
          <p:nvPr/>
        </p:nvSpPr>
        <p:spPr>
          <a:xfrm>
            <a:off x="5680208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85"/>
          <p:cNvSpPr/>
          <p:nvPr/>
        </p:nvSpPr>
        <p:spPr>
          <a:xfrm>
            <a:off x="6276953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586"/>
          <p:cNvSpPr/>
          <p:nvPr/>
        </p:nvSpPr>
        <p:spPr>
          <a:xfrm>
            <a:off x="6810214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587"/>
          <p:cNvSpPr/>
          <p:nvPr/>
        </p:nvSpPr>
        <p:spPr>
          <a:xfrm>
            <a:off x="7318082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588"/>
          <p:cNvSpPr/>
          <p:nvPr/>
        </p:nvSpPr>
        <p:spPr>
          <a:xfrm>
            <a:off x="7851343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89"/>
          <p:cNvSpPr/>
          <p:nvPr/>
        </p:nvSpPr>
        <p:spPr>
          <a:xfrm>
            <a:off x="8384604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590"/>
          <p:cNvSpPr/>
          <p:nvPr/>
        </p:nvSpPr>
        <p:spPr>
          <a:xfrm>
            <a:off x="8917865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591"/>
          <p:cNvSpPr/>
          <p:nvPr/>
        </p:nvSpPr>
        <p:spPr>
          <a:xfrm>
            <a:off x="9451126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92"/>
          <p:cNvSpPr/>
          <p:nvPr/>
        </p:nvSpPr>
        <p:spPr>
          <a:xfrm>
            <a:off x="9984387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593"/>
          <p:cNvSpPr/>
          <p:nvPr/>
        </p:nvSpPr>
        <p:spPr>
          <a:xfrm>
            <a:off x="10517648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594"/>
          <p:cNvSpPr/>
          <p:nvPr/>
        </p:nvSpPr>
        <p:spPr>
          <a:xfrm>
            <a:off x="11050909" y="253745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595"/>
          <p:cNvSpPr/>
          <p:nvPr/>
        </p:nvSpPr>
        <p:spPr>
          <a:xfrm>
            <a:off x="6251560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596"/>
          <p:cNvSpPr/>
          <p:nvPr/>
        </p:nvSpPr>
        <p:spPr>
          <a:xfrm>
            <a:off x="6784821" y="3083416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597"/>
          <p:cNvSpPr/>
          <p:nvPr/>
        </p:nvSpPr>
        <p:spPr>
          <a:xfrm>
            <a:off x="7318082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598"/>
          <p:cNvSpPr/>
          <p:nvPr/>
        </p:nvSpPr>
        <p:spPr>
          <a:xfrm>
            <a:off x="7851343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599"/>
          <p:cNvSpPr/>
          <p:nvPr/>
        </p:nvSpPr>
        <p:spPr>
          <a:xfrm>
            <a:off x="8384604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600"/>
          <p:cNvSpPr/>
          <p:nvPr/>
        </p:nvSpPr>
        <p:spPr>
          <a:xfrm>
            <a:off x="8917865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601"/>
          <p:cNvSpPr/>
          <p:nvPr/>
        </p:nvSpPr>
        <p:spPr>
          <a:xfrm>
            <a:off x="9451126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602"/>
          <p:cNvSpPr/>
          <p:nvPr/>
        </p:nvSpPr>
        <p:spPr>
          <a:xfrm>
            <a:off x="9984387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603"/>
          <p:cNvSpPr/>
          <p:nvPr/>
        </p:nvSpPr>
        <p:spPr>
          <a:xfrm>
            <a:off x="10517648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604"/>
          <p:cNvSpPr/>
          <p:nvPr/>
        </p:nvSpPr>
        <p:spPr>
          <a:xfrm>
            <a:off x="11050909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605"/>
          <p:cNvSpPr/>
          <p:nvPr/>
        </p:nvSpPr>
        <p:spPr>
          <a:xfrm>
            <a:off x="6251559" y="3578587"/>
            <a:ext cx="279460" cy="27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606"/>
          <p:cNvSpPr/>
          <p:nvPr/>
        </p:nvSpPr>
        <p:spPr>
          <a:xfrm>
            <a:off x="6784821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07"/>
          <p:cNvSpPr/>
          <p:nvPr/>
        </p:nvSpPr>
        <p:spPr>
          <a:xfrm>
            <a:off x="7318082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608"/>
          <p:cNvSpPr/>
          <p:nvPr/>
        </p:nvSpPr>
        <p:spPr>
          <a:xfrm>
            <a:off x="7851343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09"/>
          <p:cNvSpPr/>
          <p:nvPr/>
        </p:nvSpPr>
        <p:spPr>
          <a:xfrm>
            <a:off x="8384604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610"/>
          <p:cNvSpPr/>
          <p:nvPr/>
        </p:nvSpPr>
        <p:spPr>
          <a:xfrm>
            <a:off x="8917865" y="3603980"/>
            <a:ext cx="279328" cy="228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611"/>
          <p:cNvSpPr/>
          <p:nvPr/>
        </p:nvSpPr>
        <p:spPr>
          <a:xfrm>
            <a:off x="9451126" y="359128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612"/>
          <p:cNvSpPr/>
          <p:nvPr/>
        </p:nvSpPr>
        <p:spPr>
          <a:xfrm>
            <a:off x="9984387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613"/>
          <p:cNvSpPr/>
          <p:nvPr/>
        </p:nvSpPr>
        <p:spPr>
          <a:xfrm>
            <a:off x="10517648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614"/>
          <p:cNvSpPr/>
          <p:nvPr/>
        </p:nvSpPr>
        <p:spPr>
          <a:xfrm>
            <a:off x="11050909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615"/>
          <p:cNvSpPr/>
          <p:nvPr/>
        </p:nvSpPr>
        <p:spPr>
          <a:xfrm>
            <a:off x="6251560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616"/>
          <p:cNvSpPr/>
          <p:nvPr/>
        </p:nvSpPr>
        <p:spPr>
          <a:xfrm>
            <a:off x="6784821" y="4124545"/>
            <a:ext cx="279328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617"/>
          <p:cNvSpPr/>
          <p:nvPr/>
        </p:nvSpPr>
        <p:spPr>
          <a:xfrm>
            <a:off x="7318082" y="4137242"/>
            <a:ext cx="279328" cy="2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618"/>
          <p:cNvSpPr/>
          <p:nvPr/>
        </p:nvSpPr>
        <p:spPr>
          <a:xfrm>
            <a:off x="7851343" y="4111849"/>
            <a:ext cx="279301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619"/>
          <p:cNvSpPr/>
          <p:nvPr/>
        </p:nvSpPr>
        <p:spPr>
          <a:xfrm>
            <a:off x="8384604" y="4111849"/>
            <a:ext cx="279328" cy="279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620"/>
          <p:cNvSpPr/>
          <p:nvPr/>
        </p:nvSpPr>
        <p:spPr>
          <a:xfrm>
            <a:off x="8917865" y="4124545"/>
            <a:ext cx="279328" cy="25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621"/>
          <p:cNvSpPr/>
          <p:nvPr/>
        </p:nvSpPr>
        <p:spPr>
          <a:xfrm>
            <a:off x="9451126" y="4162635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622"/>
          <p:cNvSpPr/>
          <p:nvPr/>
        </p:nvSpPr>
        <p:spPr>
          <a:xfrm>
            <a:off x="9984387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623"/>
          <p:cNvSpPr/>
          <p:nvPr/>
        </p:nvSpPr>
        <p:spPr>
          <a:xfrm>
            <a:off x="10517648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624"/>
          <p:cNvSpPr/>
          <p:nvPr/>
        </p:nvSpPr>
        <p:spPr>
          <a:xfrm>
            <a:off x="11050909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25"/>
          <p:cNvSpPr/>
          <p:nvPr/>
        </p:nvSpPr>
        <p:spPr>
          <a:xfrm>
            <a:off x="6251560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26"/>
          <p:cNvSpPr/>
          <p:nvPr/>
        </p:nvSpPr>
        <p:spPr>
          <a:xfrm>
            <a:off x="6810214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7"/>
          <p:cNvSpPr/>
          <p:nvPr/>
        </p:nvSpPr>
        <p:spPr>
          <a:xfrm>
            <a:off x="7362520" y="4645110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8"/>
          <p:cNvSpPr/>
          <p:nvPr/>
        </p:nvSpPr>
        <p:spPr>
          <a:xfrm>
            <a:off x="7851343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29"/>
          <p:cNvSpPr/>
          <p:nvPr/>
        </p:nvSpPr>
        <p:spPr>
          <a:xfrm>
            <a:off x="8384604" y="464511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630"/>
          <p:cNvSpPr/>
          <p:nvPr/>
        </p:nvSpPr>
        <p:spPr>
          <a:xfrm>
            <a:off x="8981348" y="4645110"/>
            <a:ext cx="1523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631"/>
          <p:cNvSpPr/>
          <p:nvPr/>
        </p:nvSpPr>
        <p:spPr>
          <a:xfrm>
            <a:off x="9451126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632"/>
          <p:cNvSpPr/>
          <p:nvPr/>
        </p:nvSpPr>
        <p:spPr>
          <a:xfrm>
            <a:off x="10009781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633"/>
          <p:cNvSpPr/>
          <p:nvPr/>
        </p:nvSpPr>
        <p:spPr>
          <a:xfrm>
            <a:off x="10517648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634"/>
          <p:cNvSpPr/>
          <p:nvPr/>
        </p:nvSpPr>
        <p:spPr>
          <a:xfrm>
            <a:off x="11050909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General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16509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637"/>
          <p:cNvSpPr/>
          <p:nvPr/>
        </p:nvSpPr>
        <p:spPr>
          <a:xfrm>
            <a:off x="961472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638"/>
          <p:cNvSpPr/>
          <p:nvPr/>
        </p:nvSpPr>
        <p:spPr>
          <a:xfrm>
            <a:off x="1431249" y="2512761"/>
            <a:ext cx="279232" cy="279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639"/>
          <p:cNvSpPr/>
          <p:nvPr/>
        </p:nvSpPr>
        <p:spPr>
          <a:xfrm>
            <a:off x="1964511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640"/>
          <p:cNvSpPr/>
          <p:nvPr/>
        </p:nvSpPr>
        <p:spPr>
          <a:xfrm>
            <a:off x="2497772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41"/>
          <p:cNvSpPr/>
          <p:nvPr/>
        </p:nvSpPr>
        <p:spPr>
          <a:xfrm>
            <a:off x="3031033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642"/>
          <p:cNvSpPr/>
          <p:nvPr/>
        </p:nvSpPr>
        <p:spPr>
          <a:xfrm>
            <a:off x="3564294" y="252545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643"/>
          <p:cNvSpPr/>
          <p:nvPr/>
        </p:nvSpPr>
        <p:spPr>
          <a:xfrm>
            <a:off x="4161038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644"/>
          <p:cNvSpPr/>
          <p:nvPr/>
        </p:nvSpPr>
        <p:spPr>
          <a:xfrm>
            <a:off x="4668906" y="251276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645"/>
          <p:cNvSpPr/>
          <p:nvPr/>
        </p:nvSpPr>
        <p:spPr>
          <a:xfrm>
            <a:off x="5164077" y="255085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646"/>
          <p:cNvSpPr/>
          <p:nvPr/>
        </p:nvSpPr>
        <p:spPr>
          <a:xfrm>
            <a:off x="5697338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647"/>
          <p:cNvSpPr/>
          <p:nvPr/>
        </p:nvSpPr>
        <p:spPr>
          <a:xfrm>
            <a:off x="89798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648"/>
          <p:cNvSpPr/>
          <p:nvPr/>
        </p:nvSpPr>
        <p:spPr>
          <a:xfrm>
            <a:off x="143125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649"/>
          <p:cNvSpPr/>
          <p:nvPr/>
        </p:nvSpPr>
        <p:spPr>
          <a:xfrm>
            <a:off x="196451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650"/>
          <p:cNvSpPr/>
          <p:nvPr/>
        </p:nvSpPr>
        <p:spPr>
          <a:xfrm>
            <a:off x="249777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651"/>
          <p:cNvSpPr/>
          <p:nvPr/>
        </p:nvSpPr>
        <p:spPr>
          <a:xfrm>
            <a:off x="3031033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652"/>
          <p:cNvSpPr/>
          <p:nvPr/>
        </p:nvSpPr>
        <p:spPr>
          <a:xfrm>
            <a:off x="3564294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653"/>
          <p:cNvSpPr/>
          <p:nvPr/>
        </p:nvSpPr>
        <p:spPr>
          <a:xfrm>
            <a:off x="4097555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654"/>
          <p:cNvSpPr/>
          <p:nvPr/>
        </p:nvSpPr>
        <p:spPr>
          <a:xfrm>
            <a:off x="4630816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655"/>
          <p:cNvSpPr/>
          <p:nvPr/>
        </p:nvSpPr>
        <p:spPr>
          <a:xfrm>
            <a:off x="5164077" y="307141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656"/>
          <p:cNvSpPr/>
          <p:nvPr/>
        </p:nvSpPr>
        <p:spPr>
          <a:xfrm>
            <a:off x="569733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657"/>
          <p:cNvSpPr/>
          <p:nvPr/>
        </p:nvSpPr>
        <p:spPr>
          <a:xfrm>
            <a:off x="897989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658"/>
          <p:cNvSpPr/>
          <p:nvPr/>
        </p:nvSpPr>
        <p:spPr>
          <a:xfrm>
            <a:off x="1431250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659"/>
          <p:cNvSpPr/>
          <p:nvPr/>
        </p:nvSpPr>
        <p:spPr>
          <a:xfrm>
            <a:off x="1964511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660"/>
          <p:cNvSpPr/>
          <p:nvPr/>
        </p:nvSpPr>
        <p:spPr>
          <a:xfrm>
            <a:off x="2497772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661"/>
          <p:cNvSpPr/>
          <p:nvPr/>
        </p:nvSpPr>
        <p:spPr>
          <a:xfrm>
            <a:off x="303103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662"/>
          <p:cNvSpPr/>
          <p:nvPr/>
        </p:nvSpPr>
        <p:spPr>
          <a:xfrm>
            <a:off x="3564294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663"/>
          <p:cNvSpPr/>
          <p:nvPr/>
        </p:nvSpPr>
        <p:spPr>
          <a:xfrm>
            <a:off x="4097555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664"/>
          <p:cNvSpPr/>
          <p:nvPr/>
        </p:nvSpPr>
        <p:spPr>
          <a:xfrm>
            <a:off x="4630816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665"/>
          <p:cNvSpPr/>
          <p:nvPr/>
        </p:nvSpPr>
        <p:spPr>
          <a:xfrm>
            <a:off x="5164077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666"/>
          <p:cNvSpPr/>
          <p:nvPr/>
        </p:nvSpPr>
        <p:spPr>
          <a:xfrm>
            <a:off x="5697338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667"/>
          <p:cNvSpPr/>
          <p:nvPr/>
        </p:nvSpPr>
        <p:spPr>
          <a:xfrm>
            <a:off x="897989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668"/>
          <p:cNvSpPr/>
          <p:nvPr/>
        </p:nvSpPr>
        <p:spPr>
          <a:xfrm>
            <a:off x="1431250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669"/>
          <p:cNvSpPr/>
          <p:nvPr/>
        </p:nvSpPr>
        <p:spPr>
          <a:xfrm>
            <a:off x="1977207" y="4112544"/>
            <a:ext cx="253935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670"/>
          <p:cNvSpPr/>
          <p:nvPr/>
        </p:nvSpPr>
        <p:spPr>
          <a:xfrm>
            <a:off x="2497772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671"/>
          <p:cNvSpPr/>
          <p:nvPr/>
        </p:nvSpPr>
        <p:spPr>
          <a:xfrm>
            <a:off x="3031033" y="4112544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672"/>
          <p:cNvSpPr/>
          <p:nvPr/>
        </p:nvSpPr>
        <p:spPr>
          <a:xfrm>
            <a:off x="3564294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673"/>
          <p:cNvSpPr/>
          <p:nvPr/>
        </p:nvSpPr>
        <p:spPr>
          <a:xfrm>
            <a:off x="4097555" y="411254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674"/>
          <p:cNvSpPr/>
          <p:nvPr/>
        </p:nvSpPr>
        <p:spPr>
          <a:xfrm>
            <a:off x="4643513" y="4112545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675"/>
          <p:cNvSpPr/>
          <p:nvPr/>
        </p:nvSpPr>
        <p:spPr>
          <a:xfrm>
            <a:off x="5227560" y="4112545"/>
            <a:ext cx="15243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676"/>
          <p:cNvSpPr/>
          <p:nvPr/>
        </p:nvSpPr>
        <p:spPr>
          <a:xfrm>
            <a:off x="5735428" y="4112545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677"/>
          <p:cNvSpPr/>
          <p:nvPr/>
        </p:nvSpPr>
        <p:spPr>
          <a:xfrm>
            <a:off x="6306876" y="25127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678"/>
          <p:cNvSpPr/>
          <p:nvPr/>
        </p:nvSpPr>
        <p:spPr>
          <a:xfrm>
            <a:off x="6827441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1" name="Shape 2679"/>
          <p:cNvSpPr/>
          <p:nvPr/>
        </p:nvSpPr>
        <p:spPr>
          <a:xfrm>
            <a:off x="7360702" y="2525458"/>
            <a:ext cx="279328" cy="253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2" name="Shape 2680"/>
          <p:cNvSpPr/>
          <p:nvPr/>
        </p:nvSpPr>
        <p:spPr>
          <a:xfrm>
            <a:off x="7893963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3" name="Shape 2681"/>
          <p:cNvSpPr/>
          <p:nvPr/>
        </p:nvSpPr>
        <p:spPr>
          <a:xfrm>
            <a:off x="8427224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4" name="Shape 2682"/>
          <p:cNvSpPr/>
          <p:nvPr/>
        </p:nvSpPr>
        <p:spPr>
          <a:xfrm>
            <a:off x="8960485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5" name="Shape 2683"/>
          <p:cNvSpPr/>
          <p:nvPr/>
        </p:nvSpPr>
        <p:spPr>
          <a:xfrm>
            <a:off x="9531836" y="2512761"/>
            <a:ext cx="203145" cy="279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6" name="Shape 2684"/>
          <p:cNvSpPr/>
          <p:nvPr/>
        </p:nvSpPr>
        <p:spPr>
          <a:xfrm>
            <a:off x="10027008" y="2512761"/>
            <a:ext cx="279328" cy="279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685"/>
          <p:cNvSpPr/>
          <p:nvPr/>
        </p:nvSpPr>
        <p:spPr>
          <a:xfrm>
            <a:off x="10560269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686"/>
          <p:cNvSpPr/>
          <p:nvPr/>
        </p:nvSpPr>
        <p:spPr>
          <a:xfrm>
            <a:off x="11093530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87"/>
          <p:cNvSpPr/>
          <p:nvPr/>
        </p:nvSpPr>
        <p:spPr>
          <a:xfrm>
            <a:off x="629417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Shape 2688"/>
          <p:cNvSpPr/>
          <p:nvPr/>
        </p:nvSpPr>
        <p:spPr>
          <a:xfrm>
            <a:off x="682744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1" name="Shape 2689"/>
          <p:cNvSpPr/>
          <p:nvPr/>
        </p:nvSpPr>
        <p:spPr>
          <a:xfrm>
            <a:off x="736070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2" name="Shape 2690"/>
          <p:cNvSpPr/>
          <p:nvPr/>
        </p:nvSpPr>
        <p:spPr>
          <a:xfrm>
            <a:off x="7893963" y="30587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3" name="Shape 2691"/>
          <p:cNvSpPr/>
          <p:nvPr/>
        </p:nvSpPr>
        <p:spPr>
          <a:xfrm>
            <a:off x="8490708" y="3046022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4" name="Shape 2692"/>
          <p:cNvSpPr/>
          <p:nvPr/>
        </p:nvSpPr>
        <p:spPr>
          <a:xfrm>
            <a:off x="8985879" y="304602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5" name="Shape 2693"/>
          <p:cNvSpPr/>
          <p:nvPr/>
        </p:nvSpPr>
        <p:spPr>
          <a:xfrm>
            <a:off x="9493747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6" name="Shape 2694"/>
          <p:cNvSpPr/>
          <p:nvPr/>
        </p:nvSpPr>
        <p:spPr>
          <a:xfrm>
            <a:off x="1002700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7" name="Shape 2695"/>
          <p:cNvSpPr/>
          <p:nvPr/>
        </p:nvSpPr>
        <p:spPr>
          <a:xfrm>
            <a:off x="1056026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8" name="Shape 2696"/>
          <p:cNvSpPr/>
          <p:nvPr/>
        </p:nvSpPr>
        <p:spPr>
          <a:xfrm>
            <a:off x="1109353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9" name="Shape 2697"/>
          <p:cNvSpPr/>
          <p:nvPr/>
        </p:nvSpPr>
        <p:spPr>
          <a:xfrm>
            <a:off x="6306876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0" name="Shape 2698"/>
          <p:cNvSpPr/>
          <p:nvPr/>
        </p:nvSpPr>
        <p:spPr>
          <a:xfrm>
            <a:off x="6840138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1" name="Shape 2699"/>
          <p:cNvSpPr/>
          <p:nvPr/>
        </p:nvSpPr>
        <p:spPr>
          <a:xfrm>
            <a:off x="7360702" y="360467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2" name="Shape 2700"/>
          <p:cNvSpPr/>
          <p:nvPr/>
        </p:nvSpPr>
        <p:spPr>
          <a:xfrm>
            <a:off x="789396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3" name="Shape 2701"/>
          <p:cNvSpPr/>
          <p:nvPr/>
        </p:nvSpPr>
        <p:spPr>
          <a:xfrm>
            <a:off x="8427224" y="3649115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4" name="Shape 2702"/>
          <p:cNvSpPr/>
          <p:nvPr/>
        </p:nvSpPr>
        <p:spPr>
          <a:xfrm>
            <a:off x="8960485" y="3591980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5" name="Shape 2703"/>
          <p:cNvSpPr/>
          <p:nvPr/>
        </p:nvSpPr>
        <p:spPr>
          <a:xfrm>
            <a:off x="9506443" y="3579283"/>
            <a:ext cx="253935" cy="279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6" name="Shape 2704"/>
          <p:cNvSpPr/>
          <p:nvPr/>
        </p:nvSpPr>
        <p:spPr>
          <a:xfrm>
            <a:off x="10027008" y="3579283"/>
            <a:ext cx="279328" cy="279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7" name="Shape 2705"/>
          <p:cNvSpPr/>
          <p:nvPr/>
        </p:nvSpPr>
        <p:spPr>
          <a:xfrm>
            <a:off x="10560268" y="3579283"/>
            <a:ext cx="279260" cy="279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8" name="Shape 2706"/>
          <p:cNvSpPr/>
          <p:nvPr/>
        </p:nvSpPr>
        <p:spPr>
          <a:xfrm>
            <a:off x="11131620" y="357928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Electronics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7355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2708"/>
          <p:cNvSpPr/>
          <p:nvPr/>
        </p:nvSpPr>
        <p:spPr>
          <a:xfrm>
            <a:off x="880859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709"/>
          <p:cNvSpPr/>
          <p:nvPr/>
        </p:nvSpPr>
        <p:spPr>
          <a:xfrm>
            <a:off x="1414120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710"/>
          <p:cNvSpPr/>
          <p:nvPr/>
        </p:nvSpPr>
        <p:spPr>
          <a:xfrm>
            <a:off x="1947381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711"/>
          <p:cNvSpPr/>
          <p:nvPr/>
        </p:nvSpPr>
        <p:spPr>
          <a:xfrm>
            <a:off x="2480642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712"/>
          <p:cNvSpPr/>
          <p:nvPr/>
        </p:nvSpPr>
        <p:spPr>
          <a:xfrm>
            <a:off x="3013903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713"/>
          <p:cNvSpPr/>
          <p:nvPr/>
        </p:nvSpPr>
        <p:spPr>
          <a:xfrm>
            <a:off x="3547164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714"/>
          <p:cNvSpPr/>
          <p:nvPr/>
        </p:nvSpPr>
        <p:spPr>
          <a:xfrm>
            <a:off x="4080425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715"/>
          <p:cNvSpPr/>
          <p:nvPr/>
        </p:nvSpPr>
        <p:spPr>
          <a:xfrm>
            <a:off x="4613686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16"/>
          <p:cNvSpPr/>
          <p:nvPr/>
        </p:nvSpPr>
        <p:spPr>
          <a:xfrm>
            <a:off x="5146947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17"/>
          <p:cNvSpPr/>
          <p:nvPr/>
        </p:nvSpPr>
        <p:spPr>
          <a:xfrm>
            <a:off x="5680208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18"/>
          <p:cNvSpPr/>
          <p:nvPr/>
        </p:nvSpPr>
        <p:spPr>
          <a:xfrm>
            <a:off x="880859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19"/>
          <p:cNvSpPr/>
          <p:nvPr/>
        </p:nvSpPr>
        <p:spPr>
          <a:xfrm>
            <a:off x="1414119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720"/>
          <p:cNvSpPr/>
          <p:nvPr/>
        </p:nvSpPr>
        <p:spPr>
          <a:xfrm>
            <a:off x="1947380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721"/>
          <p:cNvSpPr/>
          <p:nvPr/>
        </p:nvSpPr>
        <p:spPr>
          <a:xfrm>
            <a:off x="2480642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722"/>
          <p:cNvSpPr/>
          <p:nvPr/>
        </p:nvSpPr>
        <p:spPr>
          <a:xfrm>
            <a:off x="3013903" y="3047818"/>
            <a:ext cx="278206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723"/>
          <p:cNvSpPr/>
          <p:nvPr/>
        </p:nvSpPr>
        <p:spPr>
          <a:xfrm>
            <a:off x="3547164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724"/>
          <p:cNvSpPr/>
          <p:nvPr/>
        </p:nvSpPr>
        <p:spPr>
          <a:xfrm>
            <a:off x="4080425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725"/>
          <p:cNvSpPr/>
          <p:nvPr/>
        </p:nvSpPr>
        <p:spPr>
          <a:xfrm>
            <a:off x="4613686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726"/>
          <p:cNvSpPr/>
          <p:nvPr/>
        </p:nvSpPr>
        <p:spPr>
          <a:xfrm>
            <a:off x="5172341" y="3047818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727"/>
          <p:cNvSpPr/>
          <p:nvPr/>
        </p:nvSpPr>
        <p:spPr>
          <a:xfrm>
            <a:off x="5680208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728"/>
          <p:cNvSpPr/>
          <p:nvPr/>
        </p:nvSpPr>
        <p:spPr>
          <a:xfrm>
            <a:off x="880859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729"/>
          <p:cNvSpPr/>
          <p:nvPr/>
        </p:nvSpPr>
        <p:spPr>
          <a:xfrm>
            <a:off x="1414120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730"/>
          <p:cNvSpPr/>
          <p:nvPr/>
        </p:nvSpPr>
        <p:spPr>
          <a:xfrm>
            <a:off x="1947381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731"/>
          <p:cNvSpPr/>
          <p:nvPr/>
        </p:nvSpPr>
        <p:spPr>
          <a:xfrm>
            <a:off x="2480642" y="3593775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732"/>
          <p:cNvSpPr/>
          <p:nvPr/>
        </p:nvSpPr>
        <p:spPr>
          <a:xfrm>
            <a:off x="3013903" y="3657259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33"/>
          <p:cNvSpPr/>
          <p:nvPr/>
        </p:nvSpPr>
        <p:spPr>
          <a:xfrm>
            <a:off x="3636041" y="3581079"/>
            <a:ext cx="10157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734"/>
          <p:cNvSpPr/>
          <p:nvPr/>
        </p:nvSpPr>
        <p:spPr>
          <a:xfrm>
            <a:off x="4080425" y="3619169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735"/>
          <p:cNvSpPr/>
          <p:nvPr/>
        </p:nvSpPr>
        <p:spPr>
          <a:xfrm>
            <a:off x="4613686" y="360647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736"/>
          <p:cNvSpPr/>
          <p:nvPr/>
        </p:nvSpPr>
        <p:spPr>
          <a:xfrm>
            <a:off x="5146947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737"/>
          <p:cNvSpPr/>
          <p:nvPr/>
        </p:nvSpPr>
        <p:spPr>
          <a:xfrm>
            <a:off x="5680208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738"/>
          <p:cNvSpPr/>
          <p:nvPr/>
        </p:nvSpPr>
        <p:spPr>
          <a:xfrm>
            <a:off x="880859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739"/>
          <p:cNvSpPr/>
          <p:nvPr/>
        </p:nvSpPr>
        <p:spPr>
          <a:xfrm>
            <a:off x="1414120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40"/>
          <p:cNvSpPr/>
          <p:nvPr/>
        </p:nvSpPr>
        <p:spPr>
          <a:xfrm>
            <a:off x="1947381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741"/>
          <p:cNvSpPr/>
          <p:nvPr/>
        </p:nvSpPr>
        <p:spPr>
          <a:xfrm>
            <a:off x="2480642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2"/>
          <p:cNvSpPr/>
          <p:nvPr/>
        </p:nvSpPr>
        <p:spPr>
          <a:xfrm>
            <a:off x="3013903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/>
          <p:cNvSpPr/>
          <p:nvPr/>
        </p:nvSpPr>
        <p:spPr>
          <a:xfrm>
            <a:off x="3547164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744"/>
          <p:cNvSpPr/>
          <p:nvPr/>
        </p:nvSpPr>
        <p:spPr>
          <a:xfrm>
            <a:off x="4080425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45"/>
          <p:cNvSpPr/>
          <p:nvPr/>
        </p:nvSpPr>
        <p:spPr>
          <a:xfrm>
            <a:off x="4613686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46"/>
          <p:cNvSpPr/>
          <p:nvPr/>
        </p:nvSpPr>
        <p:spPr>
          <a:xfrm>
            <a:off x="5146947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747"/>
          <p:cNvSpPr/>
          <p:nvPr/>
        </p:nvSpPr>
        <p:spPr>
          <a:xfrm>
            <a:off x="5680208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9" name="Shape 2748"/>
          <p:cNvSpPr/>
          <p:nvPr/>
        </p:nvSpPr>
        <p:spPr>
          <a:xfrm>
            <a:off x="6238863" y="251454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0" name="Shape 2749"/>
          <p:cNvSpPr/>
          <p:nvPr/>
        </p:nvSpPr>
        <p:spPr>
          <a:xfrm>
            <a:off x="6822911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1" name="Shape 2750"/>
          <p:cNvSpPr/>
          <p:nvPr/>
        </p:nvSpPr>
        <p:spPr>
          <a:xfrm>
            <a:off x="7381565" y="2514544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2" name="Shape 2751"/>
          <p:cNvSpPr/>
          <p:nvPr/>
        </p:nvSpPr>
        <p:spPr>
          <a:xfrm>
            <a:off x="7889433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3" name="Shape 2752"/>
          <p:cNvSpPr/>
          <p:nvPr/>
        </p:nvSpPr>
        <p:spPr>
          <a:xfrm>
            <a:off x="8397301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4" name="Shape 2753"/>
          <p:cNvSpPr/>
          <p:nvPr/>
        </p:nvSpPr>
        <p:spPr>
          <a:xfrm>
            <a:off x="8930562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5" name="Shape 2754"/>
          <p:cNvSpPr/>
          <p:nvPr/>
        </p:nvSpPr>
        <p:spPr>
          <a:xfrm>
            <a:off x="9451126" y="2514544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6" name="Shape 2755"/>
          <p:cNvSpPr/>
          <p:nvPr/>
        </p:nvSpPr>
        <p:spPr>
          <a:xfrm>
            <a:off x="9997084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7" name="Shape 2756"/>
          <p:cNvSpPr/>
          <p:nvPr/>
        </p:nvSpPr>
        <p:spPr>
          <a:xfrm>
            <a:off x="10504952" y="2590724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8" name="Shape 2757"/>
          <p:cNvSpPr/>
          <p:nvPr/>
        </p:nvSpPr>
        <p:spPr>
          <a:xfrm>
            <a:off x="11038212" y="2514544"/>
            <a:ext cx="279399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9" name="Shape 2758"/>
          <p:cNvSpPr/>
          <p:nvPr/>
        </p:nvSpPr>
        <p:spPr>
          <a:xfrm>
            <a:off x="623886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0" name="Shape 2759"/>
          <p:cNvSpPr/>
          <p:nvPr/>
        </p:nvSpPr>
        <p:spPr>
          <a:xfrm>
            <a:off x="6772124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1" name="Shape 2760"/>
          <p:cNvSpPr/>
          <p:nvPr/>
        </p:nvSpPr>
        <p:spPr>
          <a:xfrm>
            <a:off x="7305385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2" name="Shape 2761"/>
          <p:cNvSpPr/>
          <p:nvPr/>
        </p:nvSpPr>
        <p:spPr>
          <a:xfrm>
            <a:off x="7838646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3" name="Shape 2762"/>
          <p:cNvSpPr/>
          <p:nvPr/>
        </p:nvSpPr>
        <p:spPr>
          <a:xfrm>
            <a:off x="8371907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4" name="Shape 2763"/>
          <p:cNvSpPr/>
          <p:nvPr/>
        </p:nvSpPr>
        <p:spPr>
          <a:xfrm>
            <a:off x="8905168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5" name="Shape 2764"/>
          <p:cNvSpPr/>
          <p:nvPr/>
        </p:nvSpPr>
        <p:spPr>
          <a:xfrm>
            <a:off x="9438429" y="3060502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6" name="Shape 2765"/>
          <p:cNvSpPr/>
          <p:nvPr/>
        </p:nvSpPr>
        <p:spPr>
          <a:xfrm>
            <a:off x="9971691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7" name="Shape 2766"/>
          <p:cNvSpPr/>
          <p:nvPr/>
        </p:nvSpPr>
        <p:spPr>
          <a:xfrm>
            <a:off x="10504952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8" name="Shape 2767"/>
          <p:cNvSpPr/>
          <p:nvPr/>
        </p:nvSpPr>
        <p:spPr>
          <a:xfrm>
            <a:off x="1103821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" name="Shape 2768"/>
          <p:cNvSpPr/>
          <p:nvPr/>
        </p:nvSpPr>
        <p:spPr>
          <a:xfrm>
            <a:off x="6238863" y="3669943"/>
            <a:ext cx="279328" cy="10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" name="Shape 2769"/>
          <p:cNvSpPr/>
          <p:nvPr/>
        </p:nvSpPr>
        <p:spPr>
          <a:xfrm>
            <a:off x="6810214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1" name="Shape 2770"/>
          <p:cNvSpPr/>
          <p:nvPr/>
        </p:nvSpPr>
        <p:spPr>
          <a:xfrm>
            <a:off x="7305385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" name="Shape 2771"/>
          <p:cNvSpPr/>
          <p:nvPr/>
        </p:nvSpPr>
        <p:spPr>
          <a:xfrm>
            <a:off x="7838646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3" name="Shape 2772"/>
          <p:cNvSpPr/>
          <p:nvPr/>
        </p:nvSpPr>
        <p:spPr>
          <a:xfrm>
            <a:off x="8371907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4" name="Shape 2773"/>
          <p:cNvSpPr/>
          <p:nvPr/>
        </p:nvSpPr>
        <p:spPr>
          <a:xfrm>
            <a:off x="8905168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5" name="Shape 2774"/>
          <p:cNvSpPr/>
          <p:nvPr/>
        </p:nvSpPr>
        <p:spPr>
          <a:xfrm>
            <a:off x="9438429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6" name="Shape 2775"/>
          <p:cNvSpPr/>
          <p:nvPr/>
        </p:nvSpPr>
        <p:spPr>
          <a:xfrm>
            <a:off x="9971691" y="362550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7" name="Shape 2776"/>
          <p:cNvSpPr/>
          <p:nvPr/>
        </p:nvSpPr>
        <p:spPr>
          <a:xfrm>
            <a:off x="10568435" y="3581066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8" name="Shape 2777"/>
          <p:cNvSpPr/>
          <p:nvPr/>
        </p:nvSpPr>
        <p:spPr>
          <a:xfrm>
            <a:off x="11076303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9" name="Shape 2778"/>
          <p:cNvSpPr/>
          <p:nvPr/>
        </p:nvSpPr>
        <p:spPr>
          <a:xfrm>
            <a:off x="6238863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0" name="Shape 2779"/>
          <p:cNvSpPr/>
          <p:nvPr/>
        </p:nvSpPr>
        <p:spPr>
          <a:xfrm>
            <a:off x="6810214" y="411432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1" name="Shape 2780"/>
          <p:cNvSpPr/>
          <p:nvPr/>
        </p:nvSpPr>
        <p:spPr>
          <a:xfrm>
            <a:off x="7381565" y="4114328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2" name="Shape 2781"/>
          <p:cNvSpPr/>
          <p:nvPr/>
        </p:nvSpPr>
        <p:spPr>
          <a:xfrm>
            <a:off x="7838646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3" name="Shape 2782"/>
          <p:cNvSpPr/>
          <p:nvPr/>
        </p:nvSpPr>
        <p:spPr>
          <a:xfrm>
            <a:off x="8371907" y="4133373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4" name="Shape 2783"/>
          <p:cNvSpPr/>
          <p:nvPr/>
        </p:nvSpPr>
        <p:spPr>
          <a:xfrm>
            <a:off x="8905168" y="4133373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5" name="Shape 2784"/>
          <p:cNvSpPr/>
          <p:nvPr/>
        </p:nvSpPr>
        <p:spPr>
          <a:xfrm>
            <a:off x="9438429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6" name="Shape 2785"/>
          <p:cNvSpPr/>
          <p:nvPr/>
        </p:nvSpPr>
        <p:spPr>
          <a:xfrm>
            <a:off x="9971691" y="413972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7" name="Shape 2786"/>
          <p:cNvSpPr/>
          <p:nvPr/>
        </p:nvSpPr>
        <p:spPr>
          <a:xfrm>
            <a:off x="10504951" y="4127024"/>
            <a:ext cx="279127" cy="253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8" name="Shape 2787"/>
          <p:cNvSpPr/>
          <p:nvPr/>
        </p:nvSpPr>
        <p:spPr>
          <a:xfrm>
            <a:off x="11038212" y="4114328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Miscellaneous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34398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790"/>
          <p:cNvSpPr/>
          <p:nvPr/>
        </p:nvSpPr>
        <p:spPr>
          <a:xfrm>
            <a:off x="880859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791"/>
          <p:cNvSpPr/>
          <p:nvPr/>
        </p:nvSpPr>
        <p:spPr>
          <a:xfrm>
            <a:off x="1414120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792"/>
          <p:cNvSpPr/>
          <p:nvPr/>
        </p:nvSpPr>
        <p:spPr>
          <a:xfrm>
            <a:off x="1947381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793"/>
          <p:cNvSpPr/>
          <p:nvPr/>
        </p:nvSpPr>
        <p:spPr>
          <a:xfrm>
            <a:off x="2480642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794"/>
          <p:cNvSpPr/>
          <p:nvPr/>
        </p:nvSpPr>
        <p:spPr>
          <a:xfrm>
            <a:off x="3013903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795"/>
          <p:cNvSpPr/>
          <p:nvPr/>
        </p:nvSpPr>
        <p:spPr>
          <a:xfrm>
            <a:off x="3547164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796"/>
          <p:cNvSpPr/>
          <p:nvPr/>
        </p:nvSpPr>
        <p:spPr>
          <a:xfrm>
            <a:off x="4080425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797"/>
          <p:cNvSpPr/>
          <p:nvPr/>
        </p:nvSpPr>
        <p:spPr>
          <a:xfrm>
            <a:off x="461368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798"/>
          <p:cNvSpPr/>
          <p:nvPr/>
        </p:nvSpPr>
        <p:spPr>
          <a:xfrm>
            <a:off x="5146947" y="2545104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799"/>
          <p:cNvSpPr/>
          <p:nvPr/>
        </p:nvSpPr>
        <p:spPr>
          <a:xfrm>
            <a:off x="5680208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800"/>
          <p:cNvSpPr/>
          <p:nvPr/>
        </p:nvSpPr>
        <p:spPr>
          <a:xfrm>
            <a:off x="880859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801"/>
          <p:cNvSpPr/>
          <p:nvPr/>
        </p:nvSpPr>
        <p:spPr>
          <a:xfrm>
            <a:off x="1414120" y="3078365"/>
            <a:ext cx="279328" cy="152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802"/>
          <p:cNvSpPr/>
          <p:nvPr/>
        </p:nvSpPr>
        <p:spPr>
          <a:xfrm>
            <a:off x="1947381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803"/>
          <p:cNvSpPr/>
          <p:nvPr/>
        </p:nvSpPr>
        <p:spPr>
          <a:xfrm>
            <a:off x="2480642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804"/>
          <p:cNvSpPr/>
          <p:nvPr/>
        </p:nvSpPr>
        <p:spPr>
          <a:xfrm>
            <a:off x="3013903" y="3078366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805"/>
          <p:cNvSpPr/>
          <p:nvPr/>
        </p:nvSpPr>
        <p:spPr>
          <a:xfrm>
            <a:off x="3547164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806"/>
          <p:cNvSpPr/>
          <p:nvPr/>
        </p:nvSpPr>
        <p:spPr>
          <a:xfrm>
            <a:off x="4080425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807"/>
          <p:cNvSpPr/>
          <p:nvPr/>
        </p:nvSpPr>
        <p:spPr>
          <a:xfrm>
            <a:off x="4613686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808"/>
          <p:cNvSpPr/>
          <p:nvPr/>
        </p:nvSpPr>
        <p:spPr>
          <a:xfrm>
            <a:off x="514694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809"/>
          <p:cNvSpPr/>
          <p:nvPr/>
        </p:nvSpPr>
        <p:spPr>
          <a:xfrm>
            <a:off x="5680208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810"/>
          <p:cNvSpPr/>
          <p:nvPr/>
        </p:nvSpPr>
        <p:spPr>
          <a:xfrm>
            <a:off x="622911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811"/>
          <p:cNvSpPr/>
          <p:nvPr/>
        </p:nvSpPr>
        <p:spPr>
          <a:xfrm>
            <a:off x="6762379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812"/>
          <p:cNvSpPr/>
          <p:nvPr/>
        </p:nvSpPr>
        <p:spPr>
          <a:xfrm>
            <a:off x="7295640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813"/>
          <p:cNvSpPr/>
          <p:nvPr/>
        </p:nvSpPr>
        <p:spPr>
          <a:xfrm>
            <a:off x="7828901" y="2513363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814"/>
          <p:cNvSpPr/>
          <p:nvPr/>
        </p:nvSpPr>
        <p:spPr>
          <a:xfrm>
            <a:off x="8387555" y="248162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815"/>
          <p:cNvSpPr/>
          <p:nvPr/>
        </p:nvSpPr>
        <p:spPr>
          <a:xfrm>
            <a:off x="8908119" y="248162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816"/>
          <p:cNvSpPr/>
          <p:nvPr/>
        </p:nvSpPr>
        <p:spPr>
          <a:xfrm>
            <a:off x="942233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817"/>
          <p:cNvSpPr/>
          <p:nvPr/>
        </p:nvSpPr>
        <p:spPr>
          <a:xfrm>
            <a:off x="9961945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818"/>
          <p:cNvSpPr/>
          <p:nvPr/>
        </p:nvSpPr>
        <p:spPr>
          <a:xfrm>
            <a:off x="10495206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819"/>
          <p:cNvSpPr/>
          <p:nvPr/>
        </p:nvSpPr>
        <p:spPr>
          <a:xfrm>
            <a:off x="1102846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820"/>
          <p:cNvSpPr/>
          <p:nvPr/>
        </p:nvSpPr>
        <p:spPr>
          <a:xfrm>
            <a:off x="6229117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821"/>
          <p:cNvSpPr/>
          <p:nvPr/>
        </p:nvSpPr>
        <p:spPr>
          <a:xfrm>
            <a:off x="6762379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822"/>
          <p:cNvSpPr/>
          <p:nvPr/>
        </p:nvSpPr>
        <p:spPr>
          <a:xfrm>
            <a:off x="7295640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823"/>
          <p:cNvSpPr/>
          <p:nvPr/>
        </p:nvSpPr>
        <p:spPr>
          <a:xfrm>
            <a:off x="7828901" y="3046624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824"/>
          <p:cNvSpPr/>
          <p:nvPr/>
        </p:nvSpPr>
        <p:spPr>
          <a:xfrm>
            <a:off x="8362162" y="3014882"/>
            <a:ext cx="279328" cy="27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825"/>
          <p:cNvSpPr/>
          <p:nvPr/>
        </p:nvSpPr>
        <p:spPr>
          <a:xfrm>
            <a:off x="8895423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826"/>
          <p:cNvSpPr/>
          <p:nvPr/>
        </p:nvSpPr>
        <p:spPr>
          <a:xfrm>
            <a:off x="9428684" y="3040275"/>
            <a:ext cx="279328" cy="228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827"/>
          <p:cNvSpPr/>
          <p:nvPr/>
        </p:nvSpPr>
        <p:spPr>
          <a:xfrm>
            <a:off x="10000035" y="3014882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828"/>
          <p:cNvSpPr/>
          <p:nvPr/>
        </p:nvSpPr>
        <p:spPr>
          <a:xfrm>
            <a:off x="10520599" y="301488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829"/>
          <p:cNvSpPr/>
          <p:nvPr/>
        </p:nvSpPr>
        <p:spPr>
          <a:xfrm>
            <a:off x="1102846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E-Commerce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8270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2831"/>
          <p:cNvSpPr/>
          <p:nvPr/>
        </p:nvSpPr>
        <p:spPr>
          <a:xfrm>
            <a:off x="918949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832"/>
          <p:cNvSpPr/>
          <p:nvPr/>
        </p:nvSpPr>
        <p:spPr>
          <a:xfrm>
            <a:off x="1452210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833"/>
          <p:cNvSpPr/>
          <p:nvPr/>
        </p:nvSpPr>
        <p:spPr>
          <a:xfrm>
            <a:off x="194738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834"/>
          <p:cNvSpPr/>
          <p:nvPr/>
        </p:nvSpPr>
        <p:spPr>
          <a:xfrm>
            <a:off x="248064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835"/>
          <p:cNvSpPr/>
          <p:nvPr/>
        </p:nvSpPr>
        <p:spPr>
          <a:xfrm>
            <a:off x="301390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836"/>
          <p:cNvSpPr/>
          <p:nvPr/>
        </p:nvSpPr>
        <p:spPr>
          <a:xfrm>
            <a:off x="3547164" y="256024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837"/>
          <p:cNvSpPr/>
          <p:nvPr/>
        </p:nvSpPr>
        <p:spPr>
          <a:xfrm>
            <a:off x="4080425" y="2553896"/>
            <a:ext cx="279328" cy="21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838"/>
          <p:cNvSpPr/>
          <p:nvPr/>
        </p:nvSpPr>
        <p:spPr>
          <a:xfrm>
            <a:off x="4613686" y="254754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839"/>
          <p:cNvSpPr/>
          <p:nvPr/>
        </p:nvSpPr>
        <p:spPr>
          <a:xfrm>
            <a:off x="5146947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40"/>
          <p:cNvSpPr/>
          <p:nvPr/>
        </p:nvSpPr>
        <p:spPr>
          <a:xfrm>
            <a:off x="5680208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841"/>
          <p:cNvSpPr/>
          <p:nvPr/>
        </p:nvSpPr>
        <p:spPr>
          <a:xfrm>
            <a:off x="880859" y="308080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842"/>
          <p:cNvSpPr/>
          <p:nvPr/>
        </p:nvSpPr>
        <p:spPr>
          <a:xfrm>
            <a:off x="141412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843"/>
          <p:cNvSpPr/>
          <p:nvPr/>
        </p:nvSpPr>
        <p:spPr>
          <a:xfrm>
            <a:off x="194738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44"/>
          <p:cNvSpPr/>
          <p:nvPr/>
        </p:nvSpPr>
        <p:spPr>
          <a:xfrm>
            <a:off x="248064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45"/>
          <p:cNvSpPr/>
          <p:nvPr/>
        </p:nvSpPr>
        <p:spPr>
          <a:xfrm>
            <a:off x="3039296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846"/>
          <p:cNvSpPr/>
          <p:nvPr/>
        </p:nvSpPr>
        <p:spPr>
          <a:xfrm>
            <a:off x="3572557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847"/>
          <p:cNvSpPr/>
          <p:nvPr/>
        </p:nvSpPr>
        <p:spPr>
          <a:xfrm>
            <a:off x="4080425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848"/>
          <p:cNvSpPr/>
          <p:nvPr/>
        </p:nvSpPr>
        <p:spPr>
          <a:xfrm>
            <a:off x="4613686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849"/>
          <p:cNvSpPr/>
          <p:nvPr/>
        </p:nvSpPr>
        <p:spPr>
          <a:xfrm>
            <a:off x="5146947" y="3074460"/>
            <a:ext cx="279328" cy="241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850"/>
          <p:cNvSpPr/>
          <p:nvPr/>
        </p:nvSpPr>
        <p:spPr>
          <a:xfrm>
            <a:off x="568020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851"/>
          <p:cNvSpPr/>
          <p:nvPr/>
        </p:nvSpPr>
        <p:spPr>
          <a:xfrm>
            <a:off x="880859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52"/>
          <p:cNvSpPr/>
          <p:nvPr/>
        </p:nvSpPr>
        <p:spPr>
          <a:xfrm>
            <a:off x="1426816" y="3588676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853"/>
          <p:cNvSpPr/>
          <p:nvPr/>
        </p:nvSpPr>
        <p:spPr>
          <a:xfrm>
            <a:off x="1972774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854"/>
          <p:cNvSpPr/>
          <p:nvPr/>
        </p:nvSpPr>
        <p:spPr>
          <a:xfrm>
            <a:off x="2480641" y="3588676"/>
            <a:ext cx="279263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855"/>
          <p:cNvSpPr/>
          <p:nvPr/>
        </p:nvSpPr>
        <p:spPr>
          <a:xfrm>
            <a:off x="3026599" y="3588676"/>
            <a:ext cx="253869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856"/>
          <p:cNvSpPr/>
          <p:nvPr/>
        </p:nvSpPr>
        <p:spPr>
          <a:xfrm>
            <a:off x="3547164" y="3588676"/>
            <a:ext cx="279464" cy="27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857"/>
          <p:cNvSpPr/>
          <p:nvPr/>
        </p:nvSpPr>
        <p:spPr>
          <a:xfrm>
            <a:off x="4080425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858"/>
          <p:cNvSpPr/>
          <p:nvPr/>
        </p:nvSpPr>
        <p:spPr>
          <a:xfrm>
            <a:off x="463907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859"/>
          <p:cNvSpPr/>
          <p:nvPr/>
        </p:nvSpPr>
        <p:spPr>
          <a:xfrm>
            <a:off x="5146947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860"/>
          <p:cNvSpPr/>
          <p:nvPr/>
        </p:nvSpPr>
        <p:spPr>
          <a:xfrm>
            <a:off x="5680208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861"/>
          <p:cNvSpPr/>
          <p:nvPr/>
        </p:nvSpPr>
        <p:spPr>
          <a:xfrm>
            <a:off x="6251560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862"/>
          <p:cNvSpPr/>
          <p:nvPr/>
        </p:nvSpPr>
        <p:spPr>
          <a:xfrm>
            <a:off x="678482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863"/>
          <p:cNvSpPr/>
          <p:nvPr/>
        </p:nvSpPr>
        <p:spPr>
          <a:xfrm>
            <a:off x="731808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4"/>
          <p:cNvSpPr/>
          <p:nvPr/>
        </p:nvSpPr>
        <p:spPr>
          <a:xfrm>
            <a:off x="785134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/>
          <p:cNvSpPr/>
          <p:nvPr/>
        </p:nvSpPr>
        <p:spPr>
          <a:xfrm>
            <a:off x="8384604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6"/>
          <p:cNvSpPr/>
          <p:nvPr/>
        </p:nvSpPr>
        <p:spPr>
          <a:xfrm>
            <a:off x="8917865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867"/>
          <p:cNvSpPr/>
          <p:nvPr/>
        </p:nvSpPr>
        <p:spPr>
          <a:xfrm>
            <a:off x="9451126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868"/>
          <p:cNvSpPr/>
          <p:nvPr/>
        </p:nvSpPr>
        <p:spPr>
          <a:xfrm>
            <a:off x="9984387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69"/>
          <p:cNvSpPr/>
          <p:nvPr/>
        </p:nvSpPr>
        <p:spPr>
          <a:xfrm>
            <a:off x="10517648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70"/>
          <p:cNvSpPr/>
          <p:nvPr/>
        </p:nvSpPr>
        <p:spPr>
          <a:xfrm>
            <a:off x="11050909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71"/>
          <p:cNvSpPr/>
          <p:nvPr/>
        </p:nvSpPr>
        <p:spPr>
          <a:xfrm>
            <a:off x="625156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72"/>
          <p:cNvSpPr/>
          <p:nvPr/>
        </p:nvSpPr>
        <p:spPr>
          <a:xfrm>
            <a:off x="678482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873"/>
          <p:cNvSpPr/>
          <p:nvPr/>
        </p:nvSpPr>
        <p:spPr>
          <a:xfrm>
            <a:off x="731808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74"/>
          <p:cNvSpPr/>
          <p:nvPr/>
        </p:nvSpPr>
        <p:spPr>
          <a:xfrm>
            <a:off x="7851343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875"/>
          <p:cNvSpPr/>
          <p:nvPr/>
        </p:nvSpPr>
        <p:spPr>
          <a:xfrm>
            <a:off x="8384604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876"/>
          <p:cNvSpPr/>
          <p:nvPr/>
        </p:nvSpPr>
        <p:spPr>
          <a:xfrm>
            <a:off x="8917865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877"/>
          <p:cNvSpPr/>
          <p:nvPr/>
        </p:nvSpPr>
        <p:spPr>
          <a:xfrm>
            <a:off x="9451126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878"/>
          <p:cNvSpPr/>
          <p:nvPr/>
        </p:nvSpPr>
        <p:spPr>
          <a:xfrm>
            <a:off x="9984387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879"/>
          <p:cNvSpPr/>
          <p:nvPr/>
        </p:nvSpPr>
        <p:spPr>
          <a:xfrm>
            <a:off x="1051764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880"/>
          <p:cNvSpPr/>
          <p:nvPr/>
        </p:nvSpPr>
        <p:spPr>
          <a:xfrm>
            <a:off x="11050909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881"/>
          <p:cNvSpPr/>
          <p:nvPr/>
        </p:nvSpPr>
        <p:spPr>
          <a:xfrm>
            <a:off x="6251560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882"/>
          <p:cNvSpPr/>
          <p:nvPr/>
        </p:nvSpPr>
        <p:spPr>
          <a:xfrm>
            <a:off x="6784821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883"/>
          <p:cNvSpPr/>
          <p:nvPr/>
        </p:nvSpPr>
        <p:spPr>
          <a:xfrm>
            <a:off x="7318082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884"/>
          <p:cNvSpPr/>
          <p:nvPr/>
        </p:nvSpPr>
        <p:spPr>
          <a:xfrm>
            <a:off x="7851343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85"/>
          <p:cNvSpPr/>
          <p:nvPr/>
        </p:nvSpPr>
        <p:spPr>
          <a:xfrm>
            <a:off x="8409997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886"/>
          <p:cNvSpPr/>
          <p:nvPr/>
        </p:nvSpPr>
        <p:spPr>
          <a:xfrm>
            <a:off x="8943258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887"/>
          <p:cNvSpPr/>
          <p:nvPr/>
        </p:nvSpPr>
        <p:spPr>
          <a:xfrm>
            <a:off x="947651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888"/>
          <p:cNvSpPr/>
          <p:nvPr/>
        </p:nvSpPr>
        <p:spPr>
          <a:xfrm>
            <a:off x="10009781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889"/>
          <p:cNvSpPr/>
          <p:nvPr/>
        </p:nvSpPr>
        <p:spPr>
          <a:xfrm>
            <a:off x="10543042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890"/>
          <p:cNvSpPr/>
          <p:nvPr/>
        </p:nvSpPr>
        <p:spPr>
          <a:xfrm>
            <a:off x="11076303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Web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26821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2893"/>
          <p:cNvSpPr/>
          <p:nvPr/>
        </p:nvSpPr>
        <p:spPr>
          <a:xfrm>
            <a:off x="880859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894"/>
          <p:cNvSpPr/>
          <p:nvPr/>
        </p:nvSpPr>
        <p:spPr>
          <a:xfrm>
            <a:off x="141412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895"/>
          <p:cNvSpPr/>
          <p:nvPr/>
        </p:nvSpPr>
        <p:spPr>
          <a:xfrm>
            <a:off x="2017213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896"/>
          <p:cNvSpPr/>
          <p:nvPr/>
        </p:nvSpPr>
        <p:spPr>
          <a:xfrm>
            <a:off x="2550474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897"/>
          <p:cNvSpPr/>
          <p:nvPr/>
        </p:nvSpPr>
        <p:spPr>
          <a:xfrm>
            <a:off x="3013903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898"/>
          <p:cNvSpPr/>
          <p:nvPr/>
        </p:nvSpPr>
        <p:spPr>
          <a:xfrm>
            <a:off x="3547164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899"/>
          <p:cNvSpPr/>
          <p:nvPr/>
        </p:nvSpPr>
        <p:spPr>
          <a:xfrm>
            <a:off x="4093122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900"/>
          <p:cNvSpPr/>
          <p:nvPr/>
        </p:nvSpPr>
        <p:spPr>
          <a:xfrm>
            <a:off x="4626383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901"/>
          <p:cNvSpPr/>
          <p:nvPr/>
        </p:nvSpPr>
        <p:spPr>
          <a:xfrm>
            <a:off x="5223127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902"/>
          <p:cNvSpPr/>
          <p:nvPr/>
        </p:nvSpPr>
        <p:spPr>
          <a:xfrm>
            <a:off x="5756388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903"/>
          <p:cNvSpPr/>
          <p:nvPr/>
        </p:nvSpPr>
        <p:spPr>
          <a:xfrm>
            <a:off x="880859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904"/>
          <p:cNvSpPr/>
          <p:nvPr/>
        </p:nvSpPr>
        <p:spPr>
          <a:xfrm>
            <a:off x="141412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905"/>
          <p:cNvSpPr/>
          <p:nvPr/>
        </p:nvSpPr>
        <p:spPr>
          <a:xfrm>
            <a:off x="194738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906"/>
          <p:cNvSpPr/>
          <p:nvPr/>
        </p:nvSpPr>
        <p:spPr>
          <a:xfrm>
            <a:off x="248064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907"/>
          <p:cNvSpPr/>
          <p:nvPr/>
        </p:nvSpPr>
        <p:spPr>
          <a:xfrm>
            <a:off x="301390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908"/>
          <p:cNvSpPr/>
          <p:nvPr/>
        </p:nvSpPr>
        <p:spPr>
          <a:xfrm>
            <a:off x="3547164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909"/>
          <p:cNvSpPr/>
          <p:nvPr/>
        </p:nvSpPr>
        <p:spPr>
          <a:xfrm>
            <a:off x="4080425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910"/>
          <p:cNvSpPr/>
          <p:nvPr/>
        </p:nvSpPr>
        <p:spPr>
          <a:xfrm>
            <a:off x="4677169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911"/>
          <p:cNvSpPr/>
          <p:nvPr/>
        </p:nvSpPr>
        <p:spPr>
          <a:xfrm>
            <a:off x="5210431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912"/>
          <p:cNvSpPr/>
          <p:nvPr/>
        </p:nvSpPr>
        <p:spPr>
          <a:xfrm>
            <a:off x="5680208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913"/>
          <p:cNvSpPr/>
          <p:nvPr/>
        </p:nvSpPr>
        <p:spPr>
          <a:xfrm>
            <a:off x="621347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914"/>
          <p:cNvSpPr/>
          <p:nvPr/>
        </p:nvSpPr>
        <p:spPr>
          <a:xfrm>
            <a:off x="6746731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915"/>
          <p:cNvSpPr/>
          <p:nvPr/>
        </p:nvSpPr>
        <p:spPr>
          <a:xfrm>
            <a:off x="7279992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916"/>
          <p:cNvSpPr/>
          <p:nvPr/>
        </p:nvSpPr>
        <p:spPr>
          <a:xfrm>
            <a:off x="7813253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917"/>
          <p:cNvSpPr/>
          <p:nvPr/>
        </p:nvSpPr>
        <p:spPr>
          <a:xfrm>
            <a:off x="8390952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918"/>
          <p:cNvSpPr/>
          <p:nvPr/>
        </p:nvSpPr>
        <p:spPr>
          <a:xfrm>
            <a:off x="8924213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919"/>
          <p:cNvSpPr/>
          <p:nvPr/>
        </p:nvSpPr>
        <p:spPr>
          <a:xfrm>
            <a:off x="9413036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920"/>
          <p:cNvSpPr/>
          <p:nvPr/>
        </p:nvSpPr>
        <p:spPr>
          <a:xfrm>
            <a:off x="9946297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921"/>
          <p:cNvSpPr/>
          <p:nvPr/>
        </p:nvSpPr>
        <p:spPr>
          <a:xfrm>
            <a:off x="10517648" y="251455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922"/>
          <p:cNvSpPr/>
          <p:nvPr/>
        </p:nvSpPr>
        <p:spPr>
          <a:xfrm>
            <a:off x="11012819" y="2552643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923"/>
          <p:cNvSpPr/>
          <p:nvPr/>
        </p:nvSpPr>
        <p:spPr>
          <a:xfrm>
            <a:off x="621347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924"/>
          <p:cNvSpPr/>
          <p:nvPr/>
        </p:nvSpPr>
        <p:spPr>
          <a:xfrm>
            <a:off x="674673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925"/>
          <p:cNvSpPr/>
          <p:nvPr/>
        </p:nvSpPr>
        <p:spPr>
          <a:xfrm>
            <a:off x="727999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926"/>
          <p:cNvSpPr/>
          <p:nvPr/>
        </p:nvSpPr>
        <p:spPr>
          <a:xfrm>
            <a:off x="781325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927"/>
          <p:cNvSpPr/>
          <p:nvPr/>
        </p:nvSpPr>
        <p:spPr>
          <a:xfrm>
            <a:off x="8346514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928"/>
          <p:cNvSpPr/>
          <p:nvPr/>
        </p:nvSpPr>
        <p:spPr>
          <a:xfrm>
            <a:off x="8879775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929"/>
          <p:cNvSpPr/>
          <p:nvPr/>
        </p:nvSpPr>
        <p:spPr>
          <a:xfrm>
            <a:off x="9413036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930"/>
          <p:cNvSpPr/>
          <p:nvPr/>
        </p:nvSpPr>
        <p:spPr>
          <a:xfrm>
            <a:off x="9946297" y="3098601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931"/>
          <p:cNvSpPr/>
          <p:nvPr/>
        </p:nvSpPr>
        <p:spPr>
          <a:xfrm>
            <a:off x="10479558" y="308590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932"/>
          <p:cNvSpPr/>
          <p:nvPr/>
        </p:nvSpPr>
        <p:spPr>
          <a:xfrm>
            <a:off x="11012819" y="307320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Arrows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19893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30</Words>
  <Application>Microsoft Macintosh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Gill Sans</vt:lpstr>
      <vt:lpstr>Roboto Black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284</cp:revision>
  <dcterms:created xsi:type="dcterms:W3CDTF">2017-04-08T17:14:36Z</dcterms:created>
  <dcterms:modified xsi:type="dcterms:W3CDTF">2018-05-30T08:58:59Z</dcterms:modified>
</cp:coreProperties>
</file>