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19" d="100"/>
          <a:sy n="119" d="100"/>
        </p:scale>
        <p:origin x="129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11 Gol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CBCDC0"/>
      </a:accent1>
      <a:accent2>
        <a:srgbClr val="AAAC9F"/>
      </a:accent2>
      <a:accent3>
        <a:srgbClr val="85877C"/>
      </a:accent3>
      <a:accent4>
        <a:srgbClr val="63645C"/>
      </a:accent4>
      <a:accent5>
        <a:srgbClr val="494941"/>
      </a:accent5>
      <a:accent6>
        <a:srgbClr val="3C3C3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2595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2018-06-15T11:34:24Z</dcterms:modified>
</cp:coreProperties>
</file>